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10/06/2022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andru/cs711/2002fa/reading/sagas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SAGA Pattern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25080" y="2213353"/>
            <a:ext cx="62556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SAGA: Distributed long running transactions across services. </a:t>
            </a:r>
          </a:p>
          <a:p>
            <a:r>
              <a:rPr lang="en-GB" dirty="0"/>
              <a:t>Used for Long Lived Transactions (LLT).  First invented in a </a:t>
            </a:r>
          </a:p>
          <a:p>
            <a:r>
              <a:rPr lang="en-GB" dirty="0"/>
              <a:t>publication on 1987</a:t>
            </a:r>
          </a:p>
          <a:p>
            <a:r>
              <a:rPr lang="en-GB" dirty="0">
                <a:hlinkClick r:id="rId3"/>
              </a:rPr>
              <a:t>https://www.cs.cornell.edu/andru/cs711/2002fa/reading/sagas.pdf</a:t>
            </a:r>
            <a:endParaRPr lang="en-GB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Chain of local ACID transactions to finalise a long running transaction across services.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Compensating transactions: Rollback in case of failure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Saga Step interface</a:t>
            </a:r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50C3495-499D-0441-8EFD-42625533F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16" y="2782956"/>
            <a:ext cx="5794435" cy="3578087"/>
          </a:xfrm>
          <a:prstGeom prst="rect">
            <a:avLst/>
          </a:prstGeom>
        </p:spPr>
      </p:pic>
      <p:graphicFrame>
        <p:nvGraphicFramePr>
          <p:cNvPr id="12" name="Table 17">
            <a:extLst>
              <a:ext uri="{FF2B5EF4-FFF2-40B4-BE49-F238E27FC236}">
                <a16:creationId xmlns:a16="http://schemas.microsoft.com/office/drawing/2014/main" id="{21A63800-CFFC-D147-A60B-879EF6D29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12057"/>
              </p:ext>
            </p:extLst>
          </p:nvPr>
        </p:nvGraphicFramePr>
        <p:xfrm>
          <a:off x="256250" y="5706703"/>
          <a:ext cx="599329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295">
                  <a:extLst>
                    <a:ext uri="{9D8B030D-6E8A-4147-A177-3AD203B41FA5}">
                      <a16:colId xmlns:a16="http://schemas.microsoft.com/office/drawing/2014/main" val="2167840431"/>
                    </a:ext>
                  </a:extLst>
                </a:gridCol>
              </a:tblGrid>
              <a:tr h="10034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public interface </a:t>
                      </a:r>
                      <a:r>
                        <a:rPr lang="en-GB" sz="1200" dirty="0" err="1"/>
                        <a:t>SagaStep</a:t>
                      </a:r>
                      <a:r>
                        <a:rPr lang="en-GB" sz="1200" dirty="0"/>
                        <a:t>&lt;T, S extends </a:t>
                      </a:r>
                      <a:r>
                        <a:rPr lang="en-GB" sz="1200" dirty="0" err="1"/>
                        <a:t>DomainEvent</a:t>
                      </a:r>
                      <a:r>
                        <a:rPr lang="en-GB" sz="1200" dirty="0"/>
                        <a:t>, U extends </a:t>
                      </a:r>
                      <a:r>
                        <a:rPr lang="en-GB" sz="1200" dirty="0" err="1"/>
                        <a:t>DomainEvent</a:t>
                      </a:r>
                      <a:r>
                        <a:rPr lang="en-GB" sz="1200" dirty="0"/>
                        <a:t>&gt; {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    S process(T data);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    U rollback(T data);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}</a:t>
                      </a:r>
                    </a:p>
                    <a:p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3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21834</TotalTime>
  <Words>103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SAGA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Gelenler, A. (Ali)</cp:lastModifiedBy>
  <cp:revision>21</cp:revision>
  <dcterms:created xsi:type="dcterms:W3CDTF">2022-01-30T18:47:51Z</dcterms:created>
  <dcterms:modified xsi:type="dcterms:W3CDTF">2022-06-10T15:31:52Z</dcterms:modified>
</cp:coreProperties>
</file>