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5"/>
  </p:notesMasterIdLst>
  <p:sldIdLst>
    <p:sldId id="508" r:id="rId3"/>
    <p:sldId id="494" r:id="rId4"/>
    <p:sldId id="495" r:id="rId5"/>
    <p:sldId id="502" r:id="rId6"/>
    <p:sldId id="503" r:id="rId7"/>
    <p:sldId id="496" r:id="rId8"/>
    <p:sldId id="497" r:id="rId9"/>
    <p:sldId id="504" r:id="rId10"/>
    <p:sldId id="505" r:id="rId11"/>
    <p:sldId id="506" r:id="rId12"/>
    <p:sldId id="500" r:id="rId13"/>
    <p:sldId id="509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38" autoAdjust="0"/>
  </p:normalViewPr>
  <p:slideViewPr>
    <p:cSldViewPr showGuides="1">
      <p:cViewPr varScale="1">
        <p:scale>
          <a:sx n="99" d="100"/>
          <a:sy n="99" d="100"/>
        </p:scale>
        <p:origin x="2128" y="176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14-08-2022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NL" dirty="0"/>
              <a:t>xplain difference with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86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8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1770-85F8-4CC9-92FC-E9EDCC1C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6CDF5E-CCFA-449B-B48C-5DE7AB927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46085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OmicsPLS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(100,sd=0.75)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metab1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metab2 &lt;- gene2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(metab1, metab2)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(X,0,1)$v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o2m(X, Y, 1, 0, 0)$W.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D689DF5-6FE1-46A1-AD10-01712FDCB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8" t="23400" r="39762" b="5200"/>
          <a:stretch/>
        </p:blipFill>
        <p:spPr>
          <a:xfrm>
            <a:off x="4211960" y="1944504"/>
            <a:ext cx="48965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en-US" sz="2600" dirty="0"/>
                  <a:t>We consider directions of maximal covariance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 </a:t>
                </a:r>
              </a:p>
              <a:p>
                <a:r>
                  <a:rPr lang="en-US" sz="2600" dirty="0"/>
                  <a:t>The projections of the data onto these weights are called the scores: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90" t="-1099" r="-2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Post-hoc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2564904"/>
            <a:ext cx="4608512" cy="1656184"/>
          </a:xfrm>
        </p:spPr>
        <p:txBody>
          <a:bodyPr/>
          <a:lstStyle/>
          <a:p>
            <a:r>
              <a:rPr lang="nl-NL" sz="2400" dirty="0"/>
              <a:t>Recent advances in </a:t>
            </a:r>
            <a:r>
              <a:rPr lang="nl-NL" sz="2400" dirty="0" err="1"/>
              <a:t>technology</a:t>
            </a:r>
            <a:r>
              <a:rPr lang="nl-NL" sz="2400" dirty="0"/>
              <a:t> </a:t>
            </a:r>
            <a:r>
              <a:rPr lang="nl-NL" sz="2400" dirty="0" err="1"/>
              <a:t>provided</a:t>
            </a:r>
            <a:r>
              <a:rPr lang="nl-NL" sz="2400" dirty="0"/>
              <a:t> </a:t>
            </a:r>
            <a:r>
              <a:rPr lang="nl-NL" sz="2400" dirty="0" err="1"/>
              <a:t>many</a:t>
            </a:r>
            <a:r>
              <a:rPr lang="nl-NL" sz="2400" dirty="0"/>
              <a:t> types of </a:t>
            </a:r>
            <a:r>
              <a:rPr lang="nl-NL" sz="2400" dirty="0" err="1"/>
              <a:t>biological</a:t>
            </a:r>
            <a:r>
              <a:rPr lang="nl-NL" sz="2400" dirty="0"/>
              <a:t> datasets (</a:t>
            </a:r>
            <a:r>
              <a:rPr lang="nl-NL" sz="2400" dirty="0" err="1"/>
              <a:t>multi-omics</a:t>
            </a:r>
            <a:r>
              <a:rPr lang="nl-NL" sz="2400" dirty="0"/>
              <a:t> data)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2778AE5-88DC-413E-833A-3E05DD4F4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57483"/>
            <a:ext cx="3954383" cy="28315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80397CC-A343-4212-B48A-CF25222D23E5}"/>
              </a:ext>
            </a:extLst>
          </p:cNvPr>
          <p:cNvSpPr txBox="1"/>
          <p:nvPr/>
        </p:nvSpPr>
        <p:spPr>
          <a:xfrm>
            <a:off x="467544" y="409158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Different levels of biological variation measured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Need for integrative approaches: combine data and extract information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250B98-85C8-45D3-A201-CAD44CC2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767764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245E2D-16A7-493D-8509-6B9D9C2D1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2" y="3573312"/>
            <a:ext cx="767679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982CC0-A5C8-4AA6-8A0C-97817F424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312"/>
            <a:ext cx="767679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approaches: means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FC7CC-F93C-4696-BD85-A4BCE12D2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typically</a:t>
            </a:r>
          </a:p>
          <a:p>
            <a:r>
              <a:rPr lang="nl-NL" dirty="0"/>
              <a:t>High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i="1" dirty="0" err="1"/>
              <a:t>among</a:t>
            </a:r>
            <a:r>
              <a:rPr lang="nl-NL" dirty="0"/>
              <a:t> features</a:t>
            </a:r>
          </a:p>
          <a:p>
            <a:pPr lvl="1"/>
            <a:r>
              <a:rPr lang="nl-NL" dirty="0" err="1"/>
              <a:t>Genes</a:t>
            </a:r>
            <a:r>
              <a:rPr lang="nl-NL" dirty="0"/>
              <a:t> are </a:t>
            </a:r>
            <a:r>
              <a:rPr lang="nl-NL" dirty="0" err="1"/>
              <a:t>correlated</a:t>
            </a:r>
            <a:endParaRPr lang="nl-NL" dirty="0"/>
          </a:p>
          <a:p>
            <a:pPr lvl="1"/>
            <a:r>
              <a:rPr lang="nl-NL" dirty="0" err="1"/>
              <a:t>Metabolites</a:t>
            </a:r>
            <a:r>
              <a:rPr lang="nl-NL" dirty="0"/>
              <a:t> are </a:t>
            </a:r>
            <a:r>
              <a:rPr lang="nl-NL" dirty="0" err="1"/>
              <a:t>correlated</a:t>
            </a:r>
            <a:endParaRPr lang="en-US" dirty="0"/>
          </a:p>
          <a:p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i="1" dirty="0" err="1"/>
              <a:t>between</a:t>
            </a:r>
            <a:r>
              <a:rPr lang="nl-NL" dirty="0"/>
              <a:t> features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datasets</a:t>
            </a:r>
            <a:endParaRPr lang="en-US" dirty="0"/>
          </a:p>
          <a:p>
            <a:endParaRPr lang="nl-NL" dirty="0"/>
          </a:p>
          <a:p>
            <a:r>
              <a:rPr lang="nl-NL" b="0" dirty="0" err="1"/>
              <a:t>Dimension</a:t>
            </a:r>
            <a:r>
              <a:rPr lang="nl-NL" b="0" dirty="0"/>
              <a:t> </a:t>
            </a:r>
            <a:r>
              <a:rPr lang="nl-NL" b="0" dirty="0" err="1"/>
              <a:t>reduction</a:t>
            </a:r>
            <a:r>
              <a:rPr lang="nl-NL" b="0" dirty="0"/>
              <a:t> approach: few </a:t>
            </a:r>
            <a:r>
              <a:rPr lang="nl-NL" b="0" dirty="0" err="1"/>
              <a:t>components</a:t>
            </a:r>
            <a:r>
              <a:rPr lang="nl-NL" b="0" dirty="0"/>
              <a:t> drive </a:t>
            </a:r>
            <a:r>
              <a:rPr lang="nl-NL" b="0" dirty="0" err="1"/>
              <a:t>association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bivariate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two genes, and two metabolites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b="0" dirty="0"/>
              </a:p>
              <a:p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larger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larger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correlated</a:t>
                </a:r>
              </a:p>
              <a:p>
                <a:r>
                  <a:rPr lang="en-US" dirty="0"/>
                  <a:t>Which variables will get high weight with PCA? Why?</a:t>
                </a:r>
              </a:p>
              <a:p>
                <a:r>
                  <a:rPr lang="en-US" dirty="0"/>
                  <a:t>Which variables should get high weight when you look at the relation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349" t="-1190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two data matrices</a:t>
                </a:r>
              </a:p>
              <a:p>
                <a:pPr lvl="1"/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respectively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very large</a:t>
                </a:r>
              </a:p>
              <a:p>
                <a:r>
                  <a:rPr lang="en-US" dirty="0"/>
                  <a:t>Recall: in PCA, variance is maximized</a:t>
                </a:r>
              </a:p>
              <a:p>
                <a:r>
                  <a:rPr lang="en-US" dirty="0"/>
                  <a:t>We are interested in the </a:t>
                </a:r>
                <a:r>
                  <a:rPr lang="en-US" b="1" dirty="0"/>
                  <a:t>co</a:t>
                </a:r>
                <a:r>
                  <a:rPr lang="en-US" dirty="0"/>
                  <a:t>variation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 r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534D68-5C2E-423D-A713-B346662F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Objective: maximize covariance between both linear combinations</a:t>
            </a:r>
          </a:p>
          <a:p>
            <a:r>
              <a:rPr lang="en-US" dirty="0"/>
              <a:t>The combinations are again relative</a:t>
            </a:r>
          </a:p>
          <a:p>
            <a:r>
              <a:rPr lang="en-US" dirty="0"/>
              <a:t>Can be calculated using </a:t>
            </a:r>
          </a:p>
          <a:p>
            <a:pPr lvl="1"/>
            <a:r>
              <a:rPr lang="en-US" dirty="0"/>
              <a:t>A singular value decomposition (</a:t>
            </a:r>
            <a:r>
              <a:rPr lang="en-US" i="1" dirty="0" err="1"/>
              <a:t>svd</a:t>
            </a:r>
            <a:r>
              <a:rPr lang="en-US" dirty="0"/>
              <a:t> in R)</a:t>
            </a:r>
          </a:p>
          <a:p>
            <a:r>
              <a:rPr lang="en-US" sz="2400" dirty="0"/>
              <a:t>Similar interpretation as PCA, except that we focus on covariance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997980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7272</TotalTime>
  <Words>546</Words>
  <Application>Microsoft Macintosh PowerPoint</Application>
  <PresentationFormat>On-screen Show (4:3)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Part 1: overview</vt:lpstr>
      <vt:lpstr>Background</vt:lpstr>
      <vt:lpstr>Integrative approach: aims</vt:lpstr>
      <vt:lpstr>Integrative approach: aims</vt:lpstr>
      <vt:lpstr>Integrative approach: aims</vt:lpstr>
      <vt:lpstr>Integrative approaches: means</vt:lpstr>
      <vt:lpstr>Example: bivariate data</vt:lpstr>
      <vt:lpstr>Partial Least Squares (PLS)</vt:lpstr>
      <vt:lpstr>Partial Least Squares (PLS)</vt:lpstr>
      <vt:lpstr>Example: PLS</vt:lpstr>
      <vt:lpstr>Partial Least Squares: summary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 (Said)</cp:lastModifiedBy>
  <cp:revision>306</cp:revision>
  <cp:lastPrinted>2012-03-19T06:06:08Z</cp:lastPrinted>
  <dcterms:created xsi:type="dcterms:W3CDTF">2010-12-13T14:54:46Z</dcterms:created>
  <dcterms:modified xsi:type="dcterms:W3CDTF">2022-08-14T19:37:56Z</dcterms:modified>
</cp:coreProperties>
</file>