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01" r:id="rId3"/>
    <p:sldId id="494" r:id="rId4"/>
    <p:sldId id="495" r:id="rId5"/>
    <p:sldId id="502" r:id="rId6"/>
    <p:sldId id="503" r:id="rId7"/>
    <p:sldId id="496" r:id="rId8"/>
    <p:sldId id="497" r:id="rId9"/>
    <p:sldId id="504" r:id="rId10"/>
    <p:sldId id="505" r:id="rId11"/>
    <p:sldId id="506" r:id="rId12"/>
    <p:sldId id="500" r:id="rId13"/>
    <p:sldId id="507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38" autoAdjust="0"/>
  </p:normalViewPr>
  <p:slideViewPr>
    <p:cSldViewPr showGuides="1">
      <p:cViewPr varScale="1">
        <p:scale>
          <a:sx n="84" d="100"/>
          <a:sy n="84" d="100"/>
        </p:scale>
        <p:origin x="1603" y="67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variance principle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12689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1770-85F8-4CC9-92FC-E9EDCC1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6CDF5E-CCFA-449B-B48C-5DE7AB927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46085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OmicsPLS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(100,sd=0.75)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metab2 &lt;- gene2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(metab1, metab2)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(X,0,1)$v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o2m(X, Y, 1, 0, 0)$W.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689DF5-6FE1-46A1-AD10-01712FDCB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23400" r="39762" b="5200"/>
          <a:stretch/>
        </p:blipFill>
        <p:spPr>
          <a:xfrm>
            <a:off x="4211960" y="1944504"/>
            <a:ext cx="48965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en-US" sz="2600" dirty="0"/>
                  <a:t>We consider directions of maximal covariance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 of the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The projections of the data onto these weights are called the scores.</a:t>
                </a:r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variance principle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413487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2564904"/>
            <a:ext cx="4608512" cy="1656184"/>
          </a:xfrm>
        </p:spPr>
        <p:txBody>
          <a:bodyPr/>
          <a:lstStyle/>
          <a:p>
            <a:r>
              <a:rPr lang="nl-NL" sz="2400" dirty="0"/>
              <a:t>Recent advances in </a:t>
            </a:r>
            <a:r>
              <a:rPr lang="nl-NL" sz="2400" dirty="0" err="1"/>
              <a:t>technology</a:t>
            </a:r>
            <a:r>
              <a:rPr lang="nl-NL" sz="2400" dirty="0"/>
              <a:t> </a:t>
            </a:r>
            <a:r>
              <a:rPr lang="nl-NL" sz="2400" dirty="0" err="1"/>
              <a:t>provided</a:t>
            </a:r>
            <a:r>
              <a:rPr lang="nl-NL" sz="2400" dirty="0"/>
              <a:t> </a:t>
            </a:r>
            <a:r>
              <a:rPr lang="nl-NL" sz="2400" dirty="0" err="1"/>
              <a:t>many</a:t>
            </a:r>
            <a:r>
              <a:rPr lang="nl-NL" sz="2400" dirty="0"/>
              <a:t> types of </a:t>
            </a:r>
            <a:r>
              <a:rPr lang="nl-NL" sz="2400" dirty="0" err="1"/>
              <a:t>biological</a:t>
            </a:r>
            <a:r>
              <a:rPr lang="nl-NL" sz="2400" dirty="0"/>
              <a:t> datasets (</a:t>
            </a:r>
            <a:r>
              <a:rPr lang="nl-NL" sz="2400" dirty="0" err="1"/>
              <a:t>multi-omics</a:t>
            </a:r>
            <a:r>
              <a:rPr lang="nl-NL" sz="2400" dirty="0"/>
              <a:t> data)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2778AE5-88DC-413E-833A-3E05DD4F4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57483"/>
            <a:ext cx="3954383" cy="28315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80397CC-A343-4212-B48A-CF25222D23E5}"/>
              </a:ext>
            </a:extLst>
          </p:cNvPr>
          <p:cNvSpPr txBox="1"/>
          <p:nvPr/>
        </p:nvSpPr>
        <p:spPr>
          <a:xfrm>
            <a:off x="467544" y="409158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Different levels of biological variation measured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Need for integrative approaches: combine data and extract information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250B98-85C8-45D3-A201-CAD44CC2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76776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245E2D-16A7-493D-8509-6B9D9C2D1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2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982CC0-A5C8-4AA6-8A0C-97817F424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approaches: means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FC7CC-F93C-4696-BD85-A4BCE12D2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typically</a:t>
            </a:r>
          </a:p>
          <a:p>
            <a:r>
              <a:rPr lang="nl-NL" dirty="0"/>
              <a:t>High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i="1" dirty="0" err="1"/>
              <a:t>among</a:t>
            </a:r>
            <a:r>
              <a:rPr lang="nl-NL" dirty="0"/>
              <a:t> features</a:t>
            </a:r>
          </a:p>
          <a:p>
            <a:pPr lvl="1"/>
            <a:r>
              <a:rPr lang="nl-NL" dirty="0" err="1"/>
              <a:t>Genes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nl-NL" dirty="0"/>
          </a:p>
          <a:p>
            <a:pPr lvl="1"/>
            <a:r>
              <a:rPr lang="nl-NL" dirty="0" err="1"/>
              <a:t>Metabolites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en-US" dirty="0"/>
          </a:p>
          <a:p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i="1" dirty="0" err="1"/>
              <a:t>between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datasets</a:t>
            </a:r>
            <a:endParaRPr lang="en-US" dirty="0"/>
          </a:p>
          <a:p>
            <a:endParaRPr lang="nl-NL" dirty="0"/>
          </a:p>
          <a:p>
            <a:r>
              <a:rPr lang="nl-NL" b="0" dirty="0"/>
              <a:t>Latent </a:t>
            </a:r>
            <a:r>
              <a:rPr lang="nl-NL" b="0" dirty="0" err="1"/>
              <a:t>variable</a:t>
            </a:r>
            <a:r>
              <a:rPr lang="nl-NL" b="0" dirty="0"/>
              <a:t> approach: few independent latent variables drive </a:t>
            </a:r>
            <a:r>
              <a:rPr lang="nl-NL" b="0" dirty="0" err="1"/>
              <a:t>association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dirty="0"/>
              <a:t>: bivariate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two genes, and two metabolites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b="0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  <a:p>
                <a:r>
                  <a:rPr lang="en-US" dirty="0"/>
                  <a:t>Which variables will get high weight with PCA? Why?</a:t>
                </a:r>
              </a:p>
              <a:p>
                <a:r>
                  <a:rPr lang="en-US" dirty="0"/>
                  <a:t>Which variables should get high weight when you look at the relation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two data matrices</a:t>
                </a:r>
              </a:p>
              <a:p>
                <a:pPr lvl="1"/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respectively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very large</a:t>
                </a:r>
              </a:p>
              <a:p>
                <a:r>
                  <a:rPr lang="en-US" dirty="0"/>
                  <a:t>Recall: in PCA, variance is maximized</a:t>
                </a:r>
              </a:p>
              <a:p>
                <a:r>
                  <a:rPr lang="en-US" dirty="0"/>
                  <a:t>We are interested in the </a:t>
                </a:r>
                <a:r>
                  <a:rPr lang="en-US" b="1" dirty="0"/>
                  <a:t>co</a:t>
                </a:r>
                <a:r>
                  <a:rPr lang="en-US" dirty="0"/>
                  <a:t>variation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covariance between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smtClean="0"/>
                  <a:t>Dimension: </a:t>
                </a:r>
                <a:r>
                  <a:rPr lang="en-US" dirty="0"/>
                  <a:t>q times 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 r="-6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Maximize covariance between projections of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Weights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nl-NL" sz="2000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Lagrange: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l-NL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Take derivatives </a:t>
                </a:r>
                <a:r>
                  <a:rPr lang="en-US" sz="2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w.r.t.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separately, set to zero, and solve</a:t>
                </a:r>
                <a:endParaRPr lang="en-US" sz="2000" dirty="0"/>
              </a:p>
              <a:p>
                <a:r>
                  <a:rPr lang="en-US" sz="2400" dirty="0"/>
                  <a:t>The solution is given by the singular value decomposition</a:t>
                </a:r>
              </a:p>
              <a:p>
                <a:pPr lvl="1"/>
                <a:r>
                  <a:rPr lang="en-US" sz="2000" dirty="0"/>
                  <a:t>Best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is the first right singular vector, best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the first left singular 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Similar interpretation as PCA, except that we focus on covariance</a:t>
                </a:r>
              </a:p>
              <a:p>
                <a:r>
                  <a:rPr lang="en-US" sz="2400" dirty="0"/>
                  <a:t>The scores can again be calculated as: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049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7251</TotalTime>
  <Words>408</Words>
  <Application>Microsoft Office PowerPoint</Application>
  <PresentationFormat>Diavoorstelling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Morning session: overview</vt:lpstr>
      <vt:lpstr>Background</vt:lpstr>
      <vt:lpstr>Integrative approach: aims</vt:lpstr>
      <vt:lpstr>Integrative approach: aims</vt:lpstr>
      <vt:lpstr>Integrative approach: aims</vt:lpstr>
      <vt:lpstr>Integrative approaches: means</vt:lpstr>
      <vt:lpstr>Example: bivariate data</vt:lpstr>
      <vt:lpstr>Partial Least Squares (PLS)</vt:lpstr>
      <vt:lpstr>Partial Least Squares (PLS)</vt:lpstr>
      <vt:lpstr>Example: PLS</vt:lpstr>
      <vt:lpstr>Partial Least Squares: summary</vt:lpstr>
      <vt:lpstr>Morning session: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</cp:lastModifiedBy>
  <cp:revision>302</cp:revision>
  <cp:lastPrinted>2012-03-19T06:06:08Z</cp:lastPrinted>
  <dcterms:created xsi:type="dcterms:W3CDTF">2010-12-13T14:54:46Z</dcterms:created>
  <dcterms:modified xsi:type="dcterms:W3CDTF">2020-06-17T18:00:59Z</dcterms:modified>
</cp:coreProperties>
</file>