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6" r:id="rId3"/>
    <p:sldId id="265" r:id="rId4"/>
    <p:sldId id="258" r:id="rId5"/>
    <p:sldId id="259" r:id="rId6"/>
    <p:sldId id="260" r:id="rId7"/>
    <p:sldId id="264" r:id="rId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D6E0"/>
    <a:srgbClr val="FFCC00"/>
    <a:srgbClr val="8C0000"/>
    <a:srgbClr val="626000"/>
    <a:srgbClr val="FF9933"/>
    <a:srgbClr val="808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 autoAdjust="0"/>
    <p:restoredTop sz="94720" autoAdjust="0"/>
  </p:normalViewPr>
  <p:slideViewPr>
    <p:cSldViewPr snapToGrid="0">
      <p:cViewPr varScale="1">
        <p:scale>
          <a:sx n="68" d="100"/>
          <a:sy n="68" d="100"/>
        </p:scale>
        <p:origin x="12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cuk Kara" userId="2a3ac72311a844f1" providerId="LiveId" clId="{FDE6D485-B8B7-4029-96C1-25AED5FE7CD1}"/>
    <pc:docChg chg="modSld">
      <pc:chgData name="Selcuk Kara" userId="2a3ac72311a844f1" providerId="LiveId" clId="{FDE6D485-B8B7-4029-96C1-25AED5FE7CD1}" dt="2018-09-28T07:34:18.655" v="1" actId="20577"/>
      <pc:docMkLst>
        <pc:docMk/>
      </pc:docMkLst>
      <pc:sldChg chg="modSp">
        <pc:chgData name="Selcuk Kara" userId="2a3ac72311a844f1" providerId="LiveId" clId="{FDE6D485-B8B7-4029-96C1-25AED5FE7CD1}" dt="2018-09-28T07:34:18.655" v="1" actId="20577"/>
        <pc:sldMkLst>
          <pc:docMk/>
          <pc:sldMk cId="2076445216" sldId="266"/>
        </pc:sldMkLst>
        <pc:spChg chg="mod">
          <ac:chgData name="Selcuk Kara" userId="2a3ac72311a844f1" providerId="LiveId" clId="{FDE6D485-B8B7-4029-96C1-25AED5FE7CD1}" dt="2018-09-28T07:34:18.655" v="1" actId="20577"/>
          <ac:spMkLst>
            <pc:docMk/>
            <pc:sldMk cId="2076445216" sldId="266"/>
            <ac:spMk id="8" creationId="{48281723-32FA-DE4F-8327-2E7EBC11CE5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solidFill>
                  <a:srgbClr val="00245B"/>
                </a:solidFill>
                <a:latin typeface="Verdana" charset="0"/>
              </a:defRPr>
            </a:lvl1pPr>
          </a:lstStyle>
          <a:p>
            <a:fld id="{30A936DF-0390-744B-B83A-7F51EC2308D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charset="0"/>
              </a:defRPr>
            </a:lvl1pPr>
          </a:lstStyle>
          <a:p>
            <a:fld id="{DB8025F6-24AA-3D49-AC10-33154A2250E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 altLang="de-DE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 altLang="de-DE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97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 altLang="de-DE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3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 altLang="de-DE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405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 altLang="de-DE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196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 altLang="de-DE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89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 altLang="de-DE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2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321175" cy="1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1000" b="1" dirty="0" err="1">
                <a:solidFill>
                  <a:srgbClr val="5F5F5F"/>
                </a:solidFill>
                <a:cs typeface="Arial" charset="0"/>
              </a:rPr>
              <a:t>F.Azham</a:t>
            </a:r>
            <a:r>
              <a:rPr lang="de-DE" altLang="de-DE" sz="1000" b="1" dirty="0">
                <a:solidFill>
                  <a:srgbClr val="5F5F5F"/>
                </a:solidFill>
                <a:cs typeface="Arial" charset="0"/>
              </a:rPr>
              <a:t>,</a:t>
            </a:r>
            <a:r>
              <a:rPr lang="de-DE" altLang="de-DE" sz="1000" b="1" baseline="0" dirty="0">
                <a:solidFill>
                  <a:srgbClr val="5F5F5F"/>
                </a:solidFill>
                <a:cs typeface="Arial" charset="0"/>
              </a:rPr>
              <a:t> </a:t>
            </a:r>
            <a:r>
              <a:rPr lang="de-DE" altLang="de-DE" sz="1000" b="1" baseline="0" dirty="0" err="1">
                <a:solidFill>
                  <a:srgbClr val="5F5F5F"/>
                </a:solidFill>
                <a:cs typeface="Arial" charset="0"/>
              </a:rPr>
              <a:t>S.Karasinan</a:t>
            </a:r>
            <a:r>
              <a:rPr lang="de-DE" altLang="de-DE" sz="1000" b="1" baseline="0" dirty="0">
                <a:solidFill>
                  <a:srgbClr val="5F5F5F"/>
                </a:solidFill>
                <a:cs typeface="Arial" charset="0"/>
              </a:rPr>
              <a:t>, </a:t>
            </a:r>
            <a:r>
              <a:rPr lang="de-DE" altLang="de-DE" sz="1000" b="1" baseline="0" dirty="0" err="1">
                <a:solidFill>
                  <a:srgbClr val="5F5F5F"/>
                </a:solidFill>
                <a:cs typeface="Arial" charset="0"/>
              </a:rPr>
              <a:t>R.Koko</a:t>
            </a:r>
            <a:r>
              <a:rPr lang="de-DE" altLang="de-DE" sz="1000" b="1" dirty="0">
                <a:solidFill>
                  <a:srgbClr val="5F5F5F"/>
                </a:solidFill>
                <a:cs typeface="Arial" charset="0"/>
              </a:rPr>
              <a:t> 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de-DE" altLang="de-DE">
              <a:latin typeface="Verdana" charset="0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r>
              <a:rPr lang="de-DE" altLang="de-DE" dirty="0"/>
              <a:t>Fachbereich, Titel, Datum</a:t>
            </a:r>
          </a:p>
        </p:txBody>
      </p:sp>
      <p:sp>
        <p:nvSpPr>
          <p:cNvPr id="8" name="Rectangle 2"/>
          <p:cNvSpPr txBox="1">
            <a:spLocks noChangeArrowheads="1"/>
          </p:cNvSpPr>
          <p:nvPr userDrawn="1"/>
        </p:nvSpPr>
        <p:spPr bwMode="auto">
          <a:xfrm>
            <a:off x="3124200" y="2270858"/>
            <a:ext cx="4790754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altLang="de-DE" sz="4000" kern="0" dirty="0"/>
              <a:t>Projekt:</a:t>
            </a:r>
            <a:br>
              <a:rPr lang="de-DE" altLang="de-DE" sz="4000" kern="0" dirty="0"/>
            </a:br>
            <a:r>
              <a:rPr lang="de-DE" altLang="de-DE" sz="4000" kern="0" dirty="0"/>
              <a:t>Leichte Sprache</a:t>
            </a:r>
          </a:p>
        </p:txBody>
      </p:sp>
    </p:spTree>
    <p:extLst>
      <p:ext uri="{BB962C8B-B14F-4D97-AF65-F5344CB8AC3E}">
        <p14:creationId xmlns:p14="http://schemas.microsoft.com/office/powerpoint/2010/main" val="1390390492"/>
      </p:ext>
    </p:extLst>
  </p:cSld>
  <p:clrMapOvr>
    <a:masterClrMapping/>
  </p:clrMapOvr>
  <p:transition spd="slow"/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2088307425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185764905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Symbol" panose="05050102010706020507" pitchFamily="18" charset="2"/>
              <a:buChar char="-"/>
              <a:defRPr/>
            </a:lvl1pPr>
            <a:lvl2pPr marL="355600" indent="-176213">
              <a:buFont typeface="Symbol" panose="05050102010706020507" pitchFamily="18" charset="2"/>
              <a:buChar char="-"/>
              <a:defRPr/>
            </a:lvl2pPr>
            <a:lvl3pPr marL="723900" indent="-188913">
              <a:buFont typeface="Symbol" panose="05050102010706020507" pitchFamily="18" charset="2"/>
              <a:buChar char="-"/>
              <a:defRPr/>
            </a:lvl3pPr>
            <a:lvl4pPr marL="1079500" indent="-176213">
              <a:buFont typeface="Symbol" panose="05050102010706020507" pitchFamily="18" charset="2"/>
              <a:buChar char="-"/>
              <a:defRPr/>
            </a:lvl4pPr>
            <a:lvl5pPr marL="1435100" indent="-176213"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1913687755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48751716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1050895657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149779427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625002563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1075558864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1547970449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212243658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de-DE" altLang="de-DE">
              <a:latin typeface="Verdana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A944DB8-6B6F-6745-915F-EB23584B0BD9}" type="slidenum">
              <a:rPr lang="de-DE" altLang="de-DE" sz="1000" b="1">
                <a:solidFill>
                  <a:srgbClr val="5F5F5F"/>
                </a:solidFill>
              </a:rPr>
              <a:pPr algn="r" eaLnBrk="1" hangingPunct="1"/>
              <a:t>‹Nr.›</a:t>
            </a:fld>
            <a:endParaRPr lang="de-DE" altLang="de-DE" sz="1000" b="1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de-DE" altLang="de-DE"/>
              <a:t>Titel, Datum</a:t>
            </a:r>
          </a:p>
        </p:txBody>
      </p:sp>
      <p:pic>
        <p:nvPicPr>
          <p:cNvPr id="1031" name="Picture 24" descr="Logo_RGB_300dpi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spd="slow"/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subTitle" idx="4294967295" hasCustomPrompt="1"/>
          </p:nvPr>
        </p:nvSpPr>
        <p:spPr>
          <a:xfrm>
            <a:off x="3253976" y="3630347"/>
            <a:ext cx="3816314" cy="335694"/>
          </a:xfrm>
        </p:spPr>
        <p:txBody>
          <a:bodyPr lIns="360000"/>
          <a:lstStyle>
            <a:lvl1pPr>
              <a:defRPr sz="2000" b="1" baseline="0" smtClean="0">
                <a:solidFill>
                  <a:srgbClr val="0066CC"/>
                </a:solidFill>
              </a:defRPr>
            </a:lvl1pPr>
          </a:lstStyle>
          <a:p>
            <a:pPr lvl="0"/>
            <a:r>
              <a:rPr lang="de-DE" altLang="de-DE" noProof="0" dirty="0" err="1"/>
              <a:t>ProInformatik</a:t>
            </a:r>
            <a:r>
              <a:rPr lang="de-DE" altLang="de-DE" noProof="0" dirty="0"/>
              <a:t> III,  SoSe2018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 err="1">
                <a:solidFill>
                  <a:srgbClr val="5F5F5F"/>
                </a:solidFill>
              </a:rPr>
              <a:t>ProInformatik</a:t>
            </a:r>
            <a:r>
              <a:rPr lang="de-DE" altLang="de-DE" dirty="0">
                <a:solidFill>
                  <a:srgbClr val="5F5F5F"/>
                </a:solidFill>
              </a:rPr>
              <a:t> III, Projekt: Leichte Sprachen, </a:t>
            </a:r>
            <a:r>
              <a:rPr lang="de-DE" altLang="de-DE" dirty="0" err="1">
                <a:solidFill>
                  <a:srgbClr val="5F5F5F"/>
                </a:solidFill>
              </a:rPr>
              <a:t>F.Azham</a:t>
            </a:r>
            <a:r>
              <a:rPr lang="de-DE" altLang="de-DE" dirty="0">
                <a:solidFill>
                  <a:srgbClr val="5F5F5F"/>
                </a:solidFill>
              </a:rPr>
              <a:t>, </a:t>
            </a:r>
            <a:r>
              <a:rPr lang="de-DE" altLang="de-DE" dirty="0" err="1">
                <a:solidFill>
                  <a:srgbClr val="5F5F5F"/>
                </a:solidFill>
              </a:rPr>
              <a:t>S.Karasinan</a:t>
            </a:r>
            <a:r>
              <a:rPr lang="de-DE" altLang="de-DE" dirty="0">
                <a:solidFill>
                  <a:srgbClr val="5F5F5F"/>
                </a:solidFill>
              </a:rPr>
              <a:t>, </a:t>
            </a:r>
            <a:r>
              <a:rPr lang="de-DE" altLang="de-DE" dirty="0" err="1">
                <a:solidFill>
                  <a:srgbClr val="5F5F5F"/>
                </a:solidFill>
              </a:rPr>
              <a:t>R.Koko</a:t>
            </a:r>
            <a:r>
              <a:rPr lang="de-DE" altLang="de-DE" dirty="0">
                <a:solidFill>
                  <a:srgbClr val="5F5F5F"/>
                </a:solidFill>
              </a:rPr>
              <a:t>, 28.09.2018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Gliederung</a:t>
            </a:r>
            <a:endParaRPr lang="de-DE" altLang="de-DE" sz="32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43634"/>
            <a:ext cx="8642350" cy="486251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None/>
              <a:tabLst/>
              <a:defRPr/>
            </a:pPr>
            <a:r>
              <a:rPr lang="de-DE" altLang="de-DE" dirty="0"/>
              <a:t> 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8281723-32FA-DE4F-8327-2E7EBC11CE54}"/>
              </a:ext>
            </a:extLst>
          </p:cNvPr>
          <p:cNvSpPr txBox="1">
            <a:spLocks/>
          </p:cNvSpPr>
          <p:nvPr/>
        </p:nvSpPr>
        <p:spPr bwMode="auto">
          <a:xfrm>
            <a:off x="403225" y="1771650"/>
            <a:ext cx="8642350" cy="486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Symbol" panose="05050102010706020507" pitchFamily="18" charset="2"/>
              <a:buChar char="-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Symbol" panose="05050102010706020507" pitchFamily="18" charset="2"/>
              <a:buChar char="-"/>
              <a:defRPr>
                <a:solidFill>
                  <a:srgbClr val="000000"/>
                </a:solidFill>
                <a:latin typeface="+mn-lt"/>
              </a:defRPr>
            </a:lvl2pPr>
            <a:lvl3pPr marL="723900" indent="-1889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Symbol" panose="05050102010706020507" pitchFamily="18" charset="2"/>
              <a:buChar char="-"/>
              <a:defRPr>
                <a:solidFill>
                  <a:srgbClr val="000000"/>
                </a:solidFill>
                <a:latin typeface="+mn-lt"/>
              </a:defRPr>
            </a:lvl3pPr>
            <a:lvl4pPr marL="107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Symbol" panose="05050102010706020507" pitchFamily="18" charset="2"/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Symbol" panose="05050102010706020507" pitchFamily="18" charset="2"/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charset="2"/>
              <a:buChar char="Ø"/>
            </a:pPr>
            <a:r>
              <a:rPr lang="de-DE" dirty="0"/>
              <a:t>Thema</a:t>
            </a:r>
          </a:p>
          <a:p>
            <a:pPr>
              <a:buFont typeface="Wingdings" charset="2"/>
              <a:buChar char="Ø"/>
            </a:pPr>
            <a:r>
              <a:rPr lang="de-DE" dirty="0"/>
              <a:t>Eingesetzte Methoden</a:t>
            </a:r>
          </a:p>
          <a:p>
            <a:pPr>
              <a:buFont typeface="Wingdings" charset="2"/>
              <a:buChar char="Ø"/>
            </a:pPr>
            <a:r>
              <a:rPr lang="de-DE" dirty="0"/>
              <a:t>Vor- </a:t>
            </a:r>
            <a:r>
              <a:rPr lang="de-DE"/>
              <a:t>und Nachteile</a:t>
            </a:r>
            <a:endParaRPr lang="de-DE" dirty="0"/>
          </a:p>
          <a:p>
            <a:pPr>
              <a:buFont typeface="Wingdings" charset="2"/>
              <a:buChar char="Ø"/>
            </a:pPr>
            <a:r>
              <a:rPr lang="de-DE" dirty="0"/>
              <a:t>Probleme bei der Bearbeitung</a:t>
            </a:r>
          </a:p>
          <a:p>
            <a:pPr>
              <a:buFont typeface="Wingdings" charset="2"/>
              <a:buChar char="Ø"/>
            </a:pPr>
            <a:r>
              <a:rPr lang="de-DE" dirty="0" err="1"/>
              <a:t>Lesson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 im Bezug Projektarbeit </a:t>
            </a:r>
          </a:p>
        </p:txBody>
      </p:sp>
    </p:spTree>
    <p:extLst>
      <p:ext uri="{BB962C8B-B14F-4D97-AF65-F5344CB8AC3E}">
        <p14:creationId xmlns:p14="http://schemas.microsoft.com/office/powerpoint/2010/main" val="207644521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 err="1">
                <a:solidFill>
                  <a:srgbClr val="5F5F5F"/>
                </a:solidFill>
              </a:rPr>
              <a:t>ProInformatik</a:t>
            </a:r>
            <a:r>
              <a:rPr lang="de-DE" altLang="de-DE" dirty="0">
                <a:solidFill>
                  <a:srgbClr val="5F5F5F"/>
                </a:solidFill>
              </a:rPr>
              <a:t> III, Projekt: Leichte Sprachen, </a:t>
            </a:r>
            <a:r>
              <a:rPr lang="de-DE" altLang="de-DE" dirty="0" err="1">
                <a:solidFill>
                  <a:srgbClr val="5F5F5F"/>
                </a:solidFill>
              </a:rPr>
              <a:t>F.Azham</a:t>
            </a:r>
            <a:r>
              <a:rPr lang="de-DE" altLang="de-DE" dirty="0">
                <a:solidFill>
                  <a:srgbClr val="5F5F5F"/>
                </a:solidFill>
              </a:rPr>
              <a:t>, </a:t>
            </a:r>
            <a:r>
              <a:rPr lang="de-DE" altLang="de-DE" dirty="0" err="1">
                <a:solidFill>
                  <a:srgbClr val="5F5F5F"/>
                </a:solidFill>
              </a:rPr>
              <a:t>S.Karasinan</a:t>
            </a:r>
            <a:r>
              <a:rPr lang="de-DE" altLang="de-DE" dirty="0">
                <a:solidFill>
                  <a:srgbClr val="5F5F5F"/>
                </a:solidFill>
              </a:rPr>
              <a:t>, </a:t>
            </a:r>
            <a:r>
              <a:rPr lang="de-DE" altLang="de-DE" dirty="0" err="1">
                <a:solidFill>
                  <a:srgbClr val="5F5F5F"/>
                </a:solidFill>
              </a:rPr>
              <a:t>R.Koko</a:t>
            </a:r>
            <a:r>
              <a:rPr lang="de-DE" altLang="de-DE" dirty="0">
                <a:solidFill>
                  <a:srgbClr val="5F5F5F"/>
                </a:solidFill>
              </a:rPr>
              <a:t>, 28.09.2018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Thema</a:t>
            </a:r>
            <a:endParaRPr lang="de-DE" altLang="de-DE" sz="32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None/>
              <a:tabLst/>
              <a:defRPr/>
            </a:pPr>
            <a:r>
              <a:rPr lang="de-DE" altLang="de-DE" dirty="0"/>
              <a:t> 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8281723-32FA-DE4F-8327-2E7EBC11CE54}"/>
              </a:ext>
            </a:extLst>
          </p:cNvPr>
          <p:cNvSpPr txBox="1">
            <a:spLocks/>
          </p:cNvSpPr>
          <p:nvPr/>
        </p:nvSpPr>
        <p:spPr bwMode="auto">
          <a:xfrm>
            <a:off x="403225" y="1771650"/>
            <a:ext cx="8642350" cy="486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Symbol" panose="05050102010706020507" pitchFamily="18" charset="2"/>
              <a:buChar char="-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Symbol" panose="05050102010706020507" pitchFamily="18" charset="2"/>
              <a:buChar char="-"/>
              <a:defRPr>
                <a:solidFill>
                  <a:srgbClr val="000000"/>
                </a:solidFill>
                <a:latin typeface="+mn-lt"/>
              </a:defRPr>
            </a:lvl2pPr>
            <a:lvl3pPr marL="723900" indent="-1889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Symbol" panose="05050102010706020507" pitchFamily="18" charset="2"/>
              <a:buChar char="-"/>
              <a:defRPr>
                <a:solidFill>
                  <a:srgbClr val="000000"/>
                </a:solidFill>
                <a:latin typeface="+mn-lt"/>
              </a:defRPr>
            </a:lvl3pPr>
            <a:lvl4pPr marL="107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Symbol" panose="05050102010706020507" pitchFamily="18" charset="2"/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Symbol" panose="05050102010706020507" pitchFamily="18" charset="2"/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charset="2"/>
              <a:buChar char="Ø"/>
            </a:pPr>
            <a:r>
              <a:rPr lang="de-DE" kern="0" dirty="0"/>
              <a:t>Speziell geregelte einfach Sprache</a:t>
            </a:r>
          </a:p>
          <a:p>
            <a:pPr>
              <a:buFont typeface="Wingdings" charset="2"/>
              <a:buChar char="Ø"/>
            </a:pPr>
            <a:r>
              <a:rPr lang="de-DE" kern="0" dirty="0"/>
              <a:t>Regeln werden vom Netzwerk für leichte Sprache herausgestellt</a:t>
            </a:r>
          </a:p>
          <a:p>
            <a:pPr>
              <a:buFont typeface="Wingdings" charset="2"/>
              <a:buChar char="Ø"/>
            </a:pPr>
            <a:r>
              <a:rPr lang="de-DE" kern="0" dirty="0"/>
              <a:t>Ziel: leichtere Verständlichkeit</a:t>
            </a:r>
          </a:p>
        </p:txBody>
      </p:sp>
    </p:spTree>
    <p:extLst>
      <p:ext uri="{BB962C8B-B14F-4D97-AF65-F5344CB8AC3E}">
        <p14:creationId xmlns:p14="http://schemas.microsoft.com/office/powerpoint/2010/main" val="115367849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 err="1">
                <a:solidFill>
                  <a:srgbClr val="5F5F5F"/>
                </a:solidFill>
              </a:rPr>
              <a:t>ProInformatik</a:t>
            </a:r>
            <a:r>
              <a:rPr lang="de-DE" altLang="de-DE" dirty="0">
                <a:solidFill>
                  <a:srgbClr val="5F5F5F"/>
                </a:solidFill>
              </a:rPr>
              <a:t> III, Projekt: Leichte Sprachen, </a:t>
            </a:r>
            <a:r>
              <a:rPr lang="de-DE" altLang="de-DE" dirty="0" err="1">
                <a:solidFill>
                  <a:srgbClr val="5F5F5F"/>
                </a:solidFill>
              </a:rPr>
              <a:t>F.Azham</a:t>
            </a:r>
            <a:r>
              <a:rPr lang="de-DE" altLang="de-DE" dirty="0">
                <a:solidFill>
                  <a:srgbClr val="5F5F5F"/>
                </a:solidFill>
              </a:rPr>
              <a:t>, </a:t>
            </a:r>
            <a:r>
              <a:rPr lang="de-DE" altLang="de-DE" dirty="0" err="1">
                <a:solidFill>
                  <a:srgbClr val="5F5F5F"/>
                </a:solidFill>
              </a:rPr>
              <a:t>S.Karasinan</a:t>
            </a:r>
            <a:r>
              <a:rPr lang="de-DE" altLang="de-DE" dirty="0">
                <a:solidFill>
                  <a:srgbClr val="5F5F5F"/>
                </a:solidFill>
              </a:rPr>
              <a:t>, </a:t>
            </a:r>
            <a:r>
              <a:rPr lang="de-DE" altLang="de-DE" dirty="0" err="1">
                <a:solidFill>
                  <a:srgbClr val="5F5F5F"/>
                </a:solidFill>
              </a:rPr>
              <a:t>R.Koko</a:t>
            </a:r>
            <a:r>
              <a:rPr lang="de-DE" altLang="de-DE" dirty="0">
                <a:solidFill>
                  <a:srgbClr val="5F5F5F"/>
                </a:solidFill>
              </a:rPr>
              <a:t>, 28.09.2018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1800" y="1493107"/>
            <a:ext cx="9514967" cy="2533015"/>
          </a:xfrm>
        </p:spPr>
        <p:txBody>
          <a:bodyPr/>
          <a:lstStyle/>
          <a:p>
            <a:r>
              <a:rPr lang="de-DE" altLang="de-DE" sz="4800" dirty="0"/>
              <a:t>Eingesetzte Methoden 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382391" y="1594866"/>
            <a:ext cx="8642350" cy="486251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None/>
              <a:tabLst/>
              <a:defRPr/>
            </a:pP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089227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 err="1">
                <a:solidFill>
                  <a:srgbClr val="5F5F5F"/>
                </a:solidFill>
              </a:rPr>
              <a:t>ProInformatik</a:t>
            </a:r>
            <a:r>
              <a:rPr lang="de-DE" altLang="de-DE" dirty="0">
                <a:solidFill>
                  <a:srgbClr val="5F5F5F"/>
                </a:solidFill>
              </a:rPr>
              <a:t> III, Projekt: Leichte Sprachen, </a:t>
            </a:r>
            <a:r>
              <a:rPr lang="de-DE" altLang="de-DE" dirty="0" err="1">
                <a:solidFill>
                  <a:srgbClr val="5F5F5F"/>
                </a:solidFill>
              </a:rPr>
              <a:t>F.Azham</a:t>
            </a:r>
            <a:r>
              <a:rPr lang="de-DE" altLang="de-DE" dirty="0">
                <a:solidFill>
                  <a:srgbClr val="5F5F5F"/>
                </a:solidFill>
              </a:rPr>
              <a:t>, </a:t>
            </a:r>
            <a:r>
              <a:rPr lang="de-DE" altLang="de-DE" dirty="0" err="1">
                <a:solidFill>
                  <a:srgbClr val="5F5F5F"/>
                </a:solidFill>
              </a:rPr>
              <a:t>S.Karasinan</a:t>
            </a:r>
            <a:r>
              <a:rPr lang="de-DE" altLang="de-DE" dirty="0">
                <a:solidFill>
                  <a:srgbClr val="5F5F5F"/>
                </a:solidFill>
              </a:rPr>
              <a:t>, </a:t>
            </a:r>
            <a:r>
              <a:rPr lang="de-DE" altLang="de-DE" dirty="0" err="1">
                <a:solidFill>
                  <a:srgbClr val="5F5F5F"/>
                </a:solidFill>
              </a:rPr>
              <a:t>R.Koko</a:t>
            </a:r>
            <a:r>
              <a:rPr lang="de-DE" altLang="de-DE" dirty="0">
                <a:solidFill>
                  <a:srgbClr val="5F5F5F"/>
                </a:solidFill>
              </a:rPr>
              <a:t>, 28.09.2018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200" dirty="0"/>
              <a:t>Vor- und Nachteile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70831"/>
            <a:ext cx="8642350" cy="4862513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de-DE" altLang="de-DE" sz="2600" dirty="0"/>
              <a:t> </a:t>
            </a:r>
            <a:r>
              <a:rPr lang="de-DE" altLang="de-DE" sz="2400" dirty="0"/>
              <a:t>Vorteile:</a:t>
            </a:r>
          </a:p>
          <a:p>
            <a:pPr marL="0" indent="0">
              <a:buNone/>
            </a:pPr>
            <a:r>
              <a:rPr lang="de-DE" altLang="de-DE" sz="2600" dirty="0"/>
              <a:t>  	</a:t>
            </a:r>
            <a:r>
              <a:rPr lang="de-DE" altLang="de-DE" sz="2400" dirty="0"/>
              <a:t>- Einlesen von Textdateien</a:t>
            </a:r>
          </a:p>
          <a:p>
            <a:pPr marL="0" indent="0">
              <a:buNone/>
            </a:pPr>
            <a:r>
              <a:rPr lang="de-DE" altLang="de-DE" sz="2400" dirty="0"/>
              <a:t>	- Struktur</a:t>
            </a:r>
          </a:p>
          <a:p>
            <a:pPr marL="0" indent="0">
              <a:buNone/>
            </a:pPr>
            <a:r>
              <a:rPr lang="de-DE" altLang="de-DE" sz="2400" dirty="0"/>
              <a:t>           - Viele Funktionen für die leichte Sprache</a:t>
            </a:r>
          </a:p>
          <a:p>
            <a:pPr marL="0" indent="0">
              <a:buNone/>
            </a:pPr>
            <a:endParaRPr lang="de-DE" altLang="de-DE" sz="2400" dirty="0"/>
          </a:p>
          <a:p>
            <a:pPr>
              <a:buFont typeface="Wingdings" charset="2"/>
              <a:buChar char="Ø"/>
            </a:pPr>
            <a:r>
              <a:rPr lang="de-DE" altLang="de-DE" sz="2400" dirty="0"/>
              <a:t>  Nachteile:</a:t>
            </a:r>
          </a:p>
          <a:p>
            <a:pPr marL="0" indent="0">
              <a:buNone/>
            </a:pPr>
            <a:r>
              <a:rPr lang="de-DE" altLang="de-DE" sz="2400" dirty="0"/>
              <a:t>  	- </a:t>
            </a:r>
            <a:r>
              <a:rPr lang="de-DE" sz="2400" dirty="0">
                <a:solidFill>
                  <a:schemeClr val="tx1"/>
                </a:solidFill>
              </a:rPr>
              <a:t>Verwendung von nur einer Klasse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    	- im Nachhinein Vererbung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     	- Implementierungen nicht ganz fehlerfrei</a:t>
            </a:r>
            <a:r>
              <a:rPr lang="de-DE" sz="2400" dirty="0"/>
              <a:t> </a:t>
            </a:r>
          </a:p>
          <a:p>
            <a:pPr marL="0" indent="0">
              <a:buNone/>
            </a:pPr>
            <a:r>
              <a:rPr lang="de-DE" altLang="de-DE" sz="2600" dirty="0"/>
              <a:t>          - </a:t>
            </a:r>
            <a:r>
              <a:rPr lang="de-DE" altLang="de-DE" sz="2600" dirty="0" err="1"/>
              <a:t>System.out.println</a:t>
            </a:r>
            <a:r>
              <a:rPr lang="de-DE" altLang="de-DE" sz="2600" dirty="0"/>
              <a:t> für jede Methode</a:t>
            </a:r>
          </a:p>
        </p:txBody>
      </p:sp>
    </p:spTree>
    <p:extLst>
      <p:ext uri="{BB962C8B-B14F-4D97-AF65-F5344CB8AC3E}">
        <p14:creationId xmlns:p14="http://schemas.microsoft.com/office/powerpoint/2010/main" val="15336940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 err="1">
                <a:solidFill>
                  <a:srgbClr val="5F5F5F"/>
                </a:solidFill>
              </a:rPr>
              <a:t>ProInformatik</a:t>
            </a:r>
            <a:r>
              <a:rPr lang="de-DE" altLang="de-DE" dirty="0">
                <a:solidFill>
                  <a:srgbClr val="5F5F5F"/>
                </a:solidFill>
              </a:rPr>
              <a:t> III, Projekt: Leichte Sprachen, </a:t>
            </a:r>
            <a:r>
              <a:rPr lang="de-DE" altLang="de-DE" dirty="0" err="1">
                <a:solidFill>
                  <a:srgbClr val="5F5F5F"/>
                </a:solidFill>
              </a:rPr>
              <a:t>F.Azham</a:t>
            </a:r>
            <a:r>
              <a:rPr lang="de-DE" altLang="de-DE" dirty="0">
                <a:solidFill>
                  <a:srgbClr val="5F5F5F"/>
                </a:solidFill>
              </a:rPr>
              <a:t>, </a:t>
            </a:r>
            <a:r>
              <a:rPr lang="de-DE" altLang="de-DE" dirty="0" err="1">
                <a:solidFill>
                  <a:srgbClr val="5F5F5F"/>
                </a:solidFill>
              </a:rPr>
              <a:t>S.Karasinan</a:t>
            </a:r>
            <a:r>
              <a:rPr lang="de-DE" altLang="de-DE" dirty="0">
                <a:solidFill>
                  <a:srgbClr val="5F5F5F"/>
                </a:solidFill>
              </a:rPr>
              <a:t>, </a:t>
            </a:r>
            <a:r>
              <a:rPr lang="de-DE" altLang="de-DE" dirty="0" err="1">
                <a:solidFill>
                  <a:srgbClr val="5F5F5F"/>
                </a:solidFill>
              </a:rPr>
              <a:t>R.Koko</a:t>
            </a:r>
            <a:r>
              <a:rPr lang="de-DE" altLang="de-DE" dirty="0">
                <a:solidFill>
                  <a:srgbClr val="5F5F5F"/>
                </a:solidFill>
              </a:rPr>
              <a:t>, 28.09.2018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Probleme bei der Bearbeitung</a:t>
            </a:r>
            <a:endParaRPr lang="de-DE" altLang="de-DE" sz="32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657" y="1881187"/>
            <a:ext cx="8642350" cy="4862513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de-DE" sz="2400" dirty="0"/>
              <a:t> Wenig Zeit</a:t>
            </a:r>
          </a:p>
          <a:p>
            <a:pPr>
              <a:buFont typeface="Wingdings" charset="2"/>
              <a:buChar char="Ø"/>
            </a:pPr>
            <a:r>
              <a:rPr lang="de-DE" sz="2400" dirty="0"/>
              <a:t> Viele Funktionen geplant = wenig umgesetzt</a:t>
            </a:r>
          </a:p>
          <a:p>
            <a:pPr>
              <a:buFont typeface="Wingdings" charset="2"/>
              <a:buChar char="Ø"/>
            </a:pPr>
            <a:r>
              <a:rPr lang="de-DE" sz="2400" dirty="0"/>
              <a:t> Programm wollte öfters nicht terminieren</a:t>
            </a:r>
          </a:p>
          <a:p>
            <a:pPr>
              <a:buFont typeface="Wingdings" charset="2"/>
              <a:buChar char="Ø"/>
            </a:pPr>
            <a:r>
              <a:rPr lang="de-DE" sz="2400" dirty="0"/>
              <a:t> Kommunikationsschwierigkeiten</a:t>
            </a:r>
          </a:p>
        </p:txBody>
      </p:sp>
    </p:spTree>
    <p:extLst>
      <p:ext uri="{BB962C8B-B14F-4D97-AF65-F5344CB8AC3E}">
        <p14:creationId xmlns:p14="http://schemas.microsoft.com/office/powerpoint/2010/main" val="22660341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 err="1">
                <a:solidFill>
                  <a:srgbClr val="5F5F5F"/>
                </a:solidFill>
              </a:rPr>
              <a:t>ProInformatik</a:t>
            </a:r>
            <a:r>
              <a:rPr lang="de-DE" altLang="de-DE" dirty="0">
                <a:solidFill>
                  <a:srgbClr val="5F5F5F"/>
                </a:solidFill>
              </a:rPr>
              <a:t> III, Projekt: Leichte Sprachen, </a:t>
            </a:r>
            <a:r>
              <a:rPr lang="de-DE" altLang="de-DE" dirty="0" err="1">
                <a:solidFill>
                  <a:srgbClr val="5F5F5F"/>
                </a:solidFill>
              </a:rPr>
              <a:t>F.Azham</a:t>
            </a:r>
            <a:r>
              <a:rPr lang="de-DE" altLang="de-DE" dirty="0">
                <a:solidFill>
                  <a:srgbClr val="5F5F5F"/>
                </a:solidFill>
              </a:rPr>
              <a:t>, </a:t>
            </a:r>
            <a:r>
              <a:rPr lang="de-DE" altLang="de-DE" dirty="0" err="1">
                <a:solidFill>
                  <a:srgbClr val="5F5F5F"/>
                </a:solidFill>
              </a:rPr>
              <a:t>S.Karasinan</a:t>
            </a:r>
            <a:r>
              <a:rPr lang="de-DE" altLang="de-DE" dirty="0">
                <a:solidFill>
                  <a:srgbClr val="5F5F5F"/>
                </a:solidFill>
              </a:rPr>
              <a:t>, </a:t>
            </a:r>
            <a:r>
              <a:rPr lang="de-DE" altLang="de-DE" dirty="0" err="1">
                <a:solidFill>
                  <a:srgbClr val="5F5F5F"/>
                </a:solidFill>
              </a:rPr>
              <a:t>R.Koko</a:t>
            </a:r>
            <a:r>
              <a:rPr lang="de-DE" altLang="de-DE" dirty="0">
                <a:solidFill>
                  <a:srgbClr val="5F5F5F"/>
                </a:solidFill>
              </a:rPr>
              <a:t>, 28.09.2018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200" dirty="0" err="1"/>
              <a:t>Lesson</a:t>
            </a:r>
            <a:r>
              <a:rPr lang="de-DE" altLang="de-DE" sz="3200" dirty="0"/>
              <a:t> </a:t>
            </a:r>
            <a:r>
              <a:rPr lang="de-DE" altLang="de-DE" sz="3200" dirty="0" err="1"/>
              <a:t>learned</a:t>
            </a:r>
            <a:r>
              <a:rPr lang="de-DE" altLang="de-DE" sz="3200" dirty="0"/>
              <a:t> im Bezug Projektarbeit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tx1"/>
                </a:solidFill>
              </a:rPr>
              <a:t>Entwurf von Klassen: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	- eine Klasse</a:t>
            </a:r>
          </a:p>
          <a:p>
            <a:pPr marL="0" indent="0">
              <a:buNone/>
            </a:pPr>
            <a:endParaRPr lang="de-DE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tx1"/>
                </a:solidFill>
              </a:rPr>
              <a:t>Algorithmen: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	- Verwendung von Schleifen </a:t>
            </a:r>
          </a:p>
          <a:p>
            <a:pPr>
              <a:buFont typeface="Wingdings" charset="2"/>
              <a:buChar char="Ø"/>
            </a:pPr>
            <a:endParaRPr lang="de-DE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tx1"/>
                </a:solidFill>
              </a:rPr>
              <a:t>Implementierungen: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	- </a:t>
            </a:r>
            <a:r>
              <a:rPr lang="de-DE" sz="2400" dirty="0" err="1">
                <a:solidFill>
                  <a:schemeClr val="tx1"/>
                </a:solidFill>
              </a:rPr>
              <a:t>Exception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           - Verwendung von Arrays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69546202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FU_Standard-Vorlage_B">
  <a:themeElements>
    <a:clrScheme name="FU_Standard-Vorlage_B 1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000000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PowerPoint_Praesentation_2007</Template>
  <TotalTime>0</TotalTime>
  <Words>207</Words>
  <Application>Microsoft Office PowerPoint</Application>
  <PresentationFormat>Bildschirmpräsentation (4:3)</PresentationFormat>
  <Paragraphs>47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Symbol</vt:lpstr>
      <vt:lpstr>Times New Roman</vt:lpstr>
      <vt:lpstr>Verdana</vt:lpstr>
      <vt:lpstr>Wingdings</vt:lpstr>
      <vt:lpstr>FU_Standard-Vorlage_B</vt:lpstr>
      <vt:lpstr>PowerPoint-Präsentation</vt:lpstr>
      <vt:lpstr>Gliederung</vt:lpstr>
      <vt:lpstr>Thema</vt:lpstr>
      <vt:lpstr>Eingesetzte Methoden ?</vt:lpstr>
      <vt:lpstr>Vor- und Nachteile</vt:lpstr>
      <vt:lpstr>Probleme bei der Bearbeitung</vt:lpstr>
      <vt:lpstr>Lesson learned im Bezug Projektarbeit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Projekt: Leichte Sprachen</dc:title>
  <dc:creator>nps9h6dgEYe3BSRD</dc:creator>
  <dc:description>Version 0.9, 10.11.2005</dc:description>
  <cp:lastModifiedBy>Selcuk Kara</cp:lastModifiedBy>
  <cp:revision>19</cp:revision>
  <cp:lastPrinted>2002-06-26T11:04:16Z</cp:lastPrinted>
  <dcterms:created xsi:type="dcterms:W3CDTF">2018-09-28T04:33:04Z</dcterms:created>
  <dcterms:modified xsi:type="dcterms:W3CDTF">2018-09-28T08:49:42Z</dcterms:modified>
</cp:coreProperties>
</file>