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tr-T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Tree>
    <p:extLst>
      <p:ext uri="{BB962C8B-B14F-4D97-AF65-F5344CB8AC3E}">
        <p14:creationId xmlns:p14="http://schemas.microsoft.com/office/powerpoint/2010/main" val="38629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94560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0907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60731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3051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7724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7098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11628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621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4988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tr-TR" dirty="0"/>
          </a:p>
        </p:txBody>
      </p:sp>
      <p:sp>
        <p:nvSpPr>
          <p:cNvPr id="3" name="Text Placeholder 2"/>
          <p:cNvSpPr>
            <a:spLocks noGrp="1"/>
          </p:cNvSpPr>
          <p:nvPr>
            <p:ph type="body" idx="1"/>
          </p:nvPr>
        </p:nvSpPr>
        <p:spPr>
          <a:xfrm>
            <a:off x="838200" y="1825624"/>
            <a:ext cx="10515600" cy="4401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a:p>
        </p:txBody>
      </p:sp>
      <p:pic>
        <p:nvPicPr>
          <p:cNvPr id="7" name="Picture 6"/>
          <p:cNvPicPr>
            <a:picLocks noChangeAspect="1"/>
          </p:cNvPicPr>
          <p:nvPr userDrawn="1"/>
        </p:nvPicPr>
        <p:blipFill>
          <a:blip r:embed="rId13"/>
          <a:stretch>
            <a:fillRect/>
          </a:stretch>
        </p:blipFill>
        <p:spPr>
          <a:xfrm>
            <a:off x="10339466" y="593766"/>
            <a:ext cx="794921" cy="789169"/>
          </a:xfrm>
          <a:prstGeom prst="rect">
            <a:avLst/>
          </a:prstGeom>
        </p:spPr>
      </p:pic>
      <p:sp>
        <p:nvSpPr>
          <p:cNvPr id="8" name="Rectangle 7"/>
          <p:cNvSpPr/>
          <p:nvPr userDrawn="1"/>
        </p:nvSpPr>
        <p:spPr>
          <a:xfrm>
            <a:off x="823717" y="6370572"/>
            <a:ext cx="7723278" cy="32495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l"/>
            <a:r>
              <a:rPr lang="tr-TR" sz="1200" dirty="0" smtClean="0"/>
              <a:t>Bursa</a:t>
            </a:r>
            <a:r>
              <a:rPr lang="tr-TR" sz="1200" baseline="0" dirty="0" smtClean="0"/>
              <a:t> Teknik Üniversitesi                                                </a:t>
            </a:r>
            <a:endParaRPr lang="tr-TR" sz="1200" dirty="0"/>
          </a:p>
        </p:txBody>
      </p:sp>
      <p:sp>
        <p:nvSpPr>
          <p:cNvPr id="10" name="Rectangle 9"/>
          <p:cNvSpPr/>
          <p:nvPr userDrawn="1"/>
        </p:nvSpPr>
        <p:spPr>
          <a:xfrm>
            <a:off x="8546995" y="6370572"/>
            <a:ext cx="2806805" cy="324950"/>
          </a:xfrm>
          <a:prstGeom prst="rect">
            <a:avLst/>
          </a:prstGeom>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tr-TR" sz="1200" dirty="0" smtClean="0"/>
              <a:t>Bilgisayar Mühendisliği Bölümü</a:t>
            </a:r>
            <a:endParaRPr lang="tr-TR" sz="1200" dirty="0"/>
          </a:p>
        </p:txBody>
      </p:sp>
    </p:spTree>
    <p:extLst>
      <p:ext uri="{BB962C8B-B14F-4D97-AF65-F5344CB8AC3E}">
        <p14:creationId xmlns:p14="http://schemas.microsoft.com/office/powerpoint/2010/main" val="536950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smtClean="0"/>
              <a:t>Bitirme Çalışması Başlığı</a:t>
            </a:r>
            <a:endParaRPr lang="tr-TR" dirty="0"/>
          </a:p>
        </p:txBody>
      </p:sp>
      <p:sp>
        <p:nvSpPr>
          <p:cNvPr id="7" name="Text Placeholder 6"/>
          <p:cNvSpPr>
            <a:spLocks noGrp="1"/>
          </p:cNvSpPr>
          <p:nvPr>
            <p:ph type="body" idx="1"/>
          </p:nvPr>
        </p:nvSpPr>
        <p:spPr/>
        <p:txBody>
          <a:bodyPr/>
          <a:lstStyle/>
          <a:p>
            <a:r>
              <a:rPr lang="tr-TR" dirty="0" smtClean="0"/>
              <a:t>Öğrenci Adı ve Soyadı</a:t>
            </a:r>
          </a:p>
          <a:p>
            <a:r>
              <a:rPr lang="tr-TR" dirty="0" smtClean="0"/>
              <a:t>Danışman Adı ve Soyadı</a:t>
            </a:r>
          </a:p>
          <a:p>
            <a:r>
              <a:rPr lang="tr-TR" dirty="0" smtClean="0"/>
              <a:t>Bitirme Projesi Teslim Dönemi ve Yılı</a:t>
            </a:r>
            <a:endParaRPr lang="tr-TR" dirty="0"/>
          </a:p>
        </p:txBody>
      </p:sp>
    </p:spTree>
    <p:extLst>
      <p:ext uri="{BB962C8B-B14F-4D97-AF65-F5344CB8AC3E}">
        <p14:creationId xmlns:p14="http://schemas.microsoft.com/office/powerpoint/2010/main" val="122206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5400" dirty="0" smtClean="0"/>
              <a:t>Etkinlik takvimine göre kullanıcılara etkinlik öneren bir mobil internet uygulaması</a:t>
            </a:r>
            <a:endParaRPr lang="tr-TR" sz="5400" dirty="0"/>
          </a:p>
        </p:txBody>
      </p:sp>
      <p:sp>
        <p:nvSpPr>
          <p:cNvPr id="3" name="Text Placeholder 2"/>
          <p:cNvSpPr>
            <a:spLocks noGrp="1"/>
          </p:cNvSpPr>
          <p:nvPr>
            <p:ph type="body" idx="1"/>
          </p:nvPr>
        </p:nvSpPr>
        <p:spPr/>
        <p:txBody>
          <a:bodyPr/>
          <a:lstStyle/>
          <a:p>
            <a:r>
              <a:rPr lang="tr-TR" dirty="0" smtClean="0"/>
              <a:t>Mert Cellal Aydın</a:t>
            </a:r>
          </a:p>
          <a:p>
            <a:r>
              <a:rPr lang="tr-TR" dirty="0" smtClean="0"/>
              <a:t>Danışman: Prof. Dr. Cemal Günpek</a:t>
            </a:r>
          </a:p>
          <a:p>
            <a:r>
              <a:rPr lang="tr-TR" dirty="0" smtClean="0"/>
              <a:t>Bahar 2022</a:t>
            </a:r>
            <a:endParaRPr lang="tr-TR" dirty="0"/>
          </a:p>
        </p:txBody>
      </p:sp>
    </p:spTree>
    <p:extLst>
      <p:ext uri="{BB962C8B-B14F-4D97-AF65-F5344CB8AC3E}">
        <p14:creationId xmlns:p14="http://schemas.microsoft.com/office/powerpoint/2010/main" val="409813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49083"/>
            <a:ext cx="10515600" cy="1325563"/>
          </a:xfrm>
        </p:spPr>
        <p:txBody>
          <a:bodyPr>
            <a:normAutofit/>
          </a:bodyPr>
          <a:lstStyle/>
          <a:p>
            <a:r>
              <a:rPr lang="tr-TR" dirty="0" smtClean="0"/>
              <a:t>Bitirme Çalışması Sunum İçeriği </a:t>
            </a:r>
            <a:endParaRPr lang="tr-TR" dirty="0"/>
          </a:p>
        </p:txBody>
      </p:sp>
      <p:sp>
        <p:nvSpPr>
          <p:cNvPr id="5" name="Content Placeholder 4"/>
          <p:cNvSpPr>
            <a:spLocks noGrp="1"/>
          </p:cNvSpPr>
          <p:nvPr>
            <p:ph idx="1"/>
          </p:nvPr>
        </p:nvSpPr>
        <p:spPr>
          <a:xfrm>
            <a:off x="838200" y="2053389"/>
            <a:ext cx="10515600" cy="4173598"/>
          </a:xfrm>
        </p:spPr>
        <p:txBody>
          <a:bodyPr>
            <a:normAutofit/>
          </a:bodyPr>
          <a:lstStyle/>
          <a:p>
            <a:pPr algn="just"/>
            <a:r>
              <a:rPr lang="tr-TR" sz="2400" dirty="0" smtClean="0"/>
              <a:t>Bu bölümden sunumda bahsedilecek ana başlıklar listelenmelidir.</a:t>
            </a:r>
          </a:p>
          <a:p>
            <a:pPr algn="just"/>
            <a:r>
              <a:rPr lang="tr-TR" sz="2400" dirty="0" smtClean="0"/>
              <a:t>Bir sunum giriş, gelişme ve sonuç olacak şekilde bölümlendirilebilir.</a:t>
            </a:r>
          </a:p>
          <a:p>
            <a:pPr algn="just"/>
            <a:r>
              <a:rPr lang="tr-TR" sz="2400" dirty="0" smtClean="0"/>
              <a:t>Sunum içerisinde bahsedilen ana noktalar bu bölümde liste şeklinde verilmelidir. Her bir ana başlık sunum içerisindeki başlıklara karşılık gelmelidir. </a:t>
            </a:r>
          </a:p>
          <a:p>
            <a:pPr algn="just"/>
            <a:r>
              <a:rPr lang="tr-TR" sz="2400" dirty="0" smtClean="0"/>
              <a:t>Örneğin: </a:t>
            </a:r>
            <a:r>
              <a:rPr lang="en-US" sz="2400" dirty="0" smtClean="0"/>
              <a:t>“</a:t>
            </a:r>
            <a:r>
              <a:rPr lang="tr-TR" sz="2400" dirty="0" smtClean="0"/>
              <a:t>Etkinlik takvimi</a:t>
            </a:r>
            <a:r>
              <a:rPr lang="en-US" sz="2400" dirty="0" smtClean="0"/>
              <a:t>” </a:t>
            </a:r>
            <a:r>
              <a:rPr lang="tr-TR" sz="2400" dirty="0" smtClean="0"/>
              <a:t>içerikte geçiyorsa bu başlığa sahip bir sunum sayfası mutlaka olmalıdır. </a:t>
            </a:r>
          </a:p>
        </p:txBody>
      </p:sp>
    </p:spTree>
    <p:extLst>
      <p:ext uri="{BB962C8B-B14F-4D97-AF65-F5344CB8AC3E}">
        <p14:creationId xmlns:p14="http://schemas.microsoft.com/office/powerpoint/2010/main" val="398175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3348"/>
            <a:ext cx="10515600" cy="954504"/>
          </a:xfrm>
        </p:spPr>
        <p:txBody>
          <a:bodyPr/>
          <a:lstStyle/>
          <a:p>
            <a:r>
              <a:rPr lang="tr-TR" dirty="0" smtClean="0"/>
              <a:t>İçerik</a:t>
            </a:r>
            <a:endParaRPr lang="tr-TR" dirty="0"/>
          </a:p>
        </p:txBody>
      </p:sp>
      <p:sp>
        <p:nvSpPr>
          <p:cNvPr id="3" name="Content Placeholder 2"/>
          <p:cNvSpPr>
            <a:spLocks noGrp="1"/>
          </p:cNvSpPr>
          <p:nvPr>
            <p:ph idx="1"/>
          </p:nvPr>
        </p:nvSpPr>
        <p:spPr>
          <a:xfrm>
            <a:off x="838200" y="1580148"/>
            <a:ext cx="10515600" cy="4646840"/>
          </a:xfrm>
        </p:spPr>
        <p:txBody>
          <a:bodyPr>
            <a:normAutofit fontScale="92500" lnSpcReduction="10000"/>
          </a:bodyPr>
          <a:lstStyle/>
          <a:p>
            <a:r>
              <a:rPr lang="tr-TR" dirty="0" smtClean="0"/>
              <a:t>Etkinlik önerme:</a:t>
            </a:r>
          </a:p>
          <a:p>
            <a:pPr lvl="1"/>
            <a:r>
              <a:rPr lang="tr-TR" dirty="0" smtClean="0"/>
              <a:t>Etkinlik nedir?</a:t>
            </a:r>
          </a:p>
          <a:p>
            <a:pPr lvl="1"/>
            <a:r>
              <a:rPr lang="tr-TR" dirty="0" smtClean="0"/>
              <a:t>Benzer etkinlik öneri sistemleri</a:t>
            </a:r>
            <a:endParaRPr lang="tr-TR" dirty="0" smtClean="0"/>
          </a:p>
          <a:p>
            <a:r>
              <a:rPr lang="tr-TR" dirty="0" smtClean="0"/>
              <a:t>Mobil uygulama çözümü </a:t>
            </a:r>
          </a:p>
          <a:p>
            <a:pPr lvl="1"/>
            <a:r>
              <a:rPr lang="tr-TR" dirty="0" smtClean="0"/>
              <a:t>Kullanılan yazılımlar</a:t>
            </a:r>
          </a:p>
          <a:p>
            <a:pPr lvl="1"/>
            <a:r>
              <a:rPr lang="tr-TR" dirty="0" smtClean="0"/>
              <a:t>Verileri tutulması</a:t>
            </a:r>
          </a:p>
          <a:p>
            <a:pPr lvl="1"/>
            <a:r>
              <a:rPr lang="tr-TR" dirty="0" smtClean="0"/>
              <a:t>Problemler ve çözümleri</a:t>
            </a:r>
            <a:endParaRPr lang="tr-TR" dirty="0" smtClean="0"/>
          </a:p>
          <a:p>
            <a:r>
              <a:rPr lang="tr-TR" dirty="0" smtClean="0"/>
              <a:t>Kullanım alanları</a:t>
            </a:r>
          </a:p>
          <a:p>
            <a:pPr lvl="1"/>
            <a:r>
              <a:rPr lang="tr-TR" dirty="0" smtClean="0"/>
              <a:t>Olası örnek durumlar</a:t>
            </a:r>
            <a:endParaRPr lang="tr-TR" dirty="0" smtClean="0"/>
          </a:p>
          <a:p>
            <a:r>
              <a:rPr lang="tr-TR" dirty="0" smtClean="0"/>
              <a:t>Sonuç</a:t>
            </a:r>
          </a:p>
          <a:p>
            <a:pPr lvl="1"/>
            <a:r>
              <a:rPr lang="tr-TR" dirty="0" smtClean="0"/>
              <a:t>Eksik noktalar</a:t>
            </a:r>
          </a:p>
          <a:p>
            <a:pPr lvl="1"/>
            <a:r>
              <a:rPr lang="tr-TR" dirty="0" smtClean="0"/>
              <a:t>Yapılması gerekenler</a:t>
            </a:r>
          </a:p>
          <a:p>
            <a:endParaRPr lang="tr-TR" dirty="0"/>
          </a:p>
        </p:txBody>
      </p:sp>
    </p:spTree>
    <p:extLst>
      <p:ext uri="{BB962C8B-B14F-4D97-AF65-F5344CB8AC3E}">
        <p14:creationId xmlns:p14="http://schemas.microsoft.com/office/powerpoint/2010/main" val="169910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167"/>
            <a:ext cx="10351168" cy="1325563"/>
          </a:xfrm>
        </p:spPr>
        <p:txBody>
          <a:bodyPr/>
          <a:lstStyle/>
          <a:p>
            <a:r>
              <a:rPr lang="tr-TR" dirty="0" smtClean="0"/>
              <a:t>Bitirme Çalışması – Konu ve Motivasyon</a:t>
            </a:r>
            <a:endParaRPr lang="tr-TR" dirty="0"/>
          </a:p>
        </p:txBody>
      </p:sp>
      <p:sp>
        <p:nvSpPr>
          <p:cNvPr id="3" name="Content Placeholder 2"/>
          <p:cNvSpPr>
            <a:spLocks noGrp="1"/>
          </p:cNvSpPr>
          <p:nvPr>
            <p:ph idx="1"/>
          </p:nvPr>
        </p:nvSpPr>
        <p:spPr/>
        <p:txBody>
          <a:bodyPr>
            <a:normAutofit lnSpcReduction="10000"/>
          </a:bodyPr>
          <a:lstStyle/>
          <a:p>
            <a:pPr algn="just"/>
            <a:r>
              <a:rPr lang="tr-TR" dirty="0" smtClean="0"/>
              <a:t>Sunum içeriğinde konu ile ilgili bilgiler verilmelidir. Konu detaylı bir şekilde açıklanmalıdır.</a:t>
            </a:r>
          </a:p>
          <a:p>
            <a:pPr algn="just"/>
            <a:r>
              <a:rPr lang="tr-TR" dirty="0" smtClean="0"/>
              <a:t>Bitirme çalışmasında mobil bir program yazıldıysa bu programın hangi problemler için yazıldığı, getirdiği çözümün kullanım alanları, son kullanıcı için getirdiği yenilik yada kolaylıklar, fayda ve maliyet bakımından katkısı, teknolojik yenilik açısından katkısı, ve çeşitli motivasyonlar sunumun giriş kısmında belirtilmelidir.</a:t>
            </a:r>
          </a:p>
          <a:p>
            <a:pPr algn="just"/>
            <a:r>
              <a:rPr lang="tr-TR" dirty="0" smtClean="0"/>
              <a:t>Örneğin: Mobil etkinlik takvimi kullanıcıların şehirdeki tüm etkinliklerden anında haberdar olabildiği bir platformdur. Etkinlik takibi hem bu platform üzerinden yapılabilmektedir. Hem de kullanılara ilgili oldukları alanlarda etkinlik önerisi yapılabilmektedir.  </a:t>
            </a:r>
            <a:endParaRPr lang="tr-TR" dirty="0"/>
          </a:p>
        </p:txBody>
      </p:sp>
    </p:spTree>
    <p:extLst>
      <p:ext uri="{BB962C8B-B14F-4D97-AF65-F5344CB8AC3E}">
        <p14:creationId xmlns:p14="http://schemas.microsoft.com/office/powerpoint/2010/main" val="224231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Bitirme Çalışması - Yöntem</a:t>
            </a:r>
            <a:endParaRPr lang="tr-TR" dirty="0"/>
          </a:p>
        </p:txBody>
      </p:sp>
      <p:sp>
        <p:nvSpPr>
          <p:cNvPr id="3" name="Content Placeholder 2"/>
          <p:cNvSpPr>
            <a:spLocks noGrp="1"/>
          </p:cNvSpPr>
          <p:nvPr>
            <p:ph idx="1"/>
          </p:nvPr>
        </p:nvSpPr>
        <p:spPr/>
        <p:txBody>
          <a:bodyPr/>
          <a:lstStyle/>
          <a:p>
            <a:pPr algn="just"/>
            <a:r>
              <a:rPr lang="tr-TR" dirty="0" smtClean="0"/>
              <a:t>Kullanılan algoritma veya çözüme ilişkin girdi, çıktı ve ara süreçleri kapsayan bir analiz yöntem kısmında verilmelidir.</a:t>
            </a:r>
          </a:p>
          <a:p>
            <a:pPr algn="just"/>
            <a:r>
              <a:rPr lang="tr-TR" dirty="0" smtClean="0"/>
              <a:t>Eğer kullanıcı, yazılımcı bu ara süreçlerde bir rol alıyorsa bunlardan da bahsedilmelidir.</a:t>
            </a:r>
          </a:p>
          <a:p>
            <a:pPr algn="just"/>
            <a:r>
              <a:rPr lang="tr-TR" dirty="0" smtClean="0"/>
              <a:t>Yöntemden bahsedilirken kullanılan teknolojiler en son anlatılmalı ve hangi aşamada hangi teknoloji kullanılarak bir çözüm üretildiğinden bahsedilmelidir.</a:t>
            </a:r>
          </a:p>
          <a:p>
            <a:pPr algn="just"/>
            <a:r>
              <a:rPr lang="tr-TR" dirty="0" smtClean="0"/>
              <a:t>Yöntemde kullanılan teknolojilerin yada algoritmaların ne gibi bir fayda sağladığı, çözümü ne kadar kolaylaştırdıkları, maliyet ve süreç açısından kolaylığı ele alınmalıdır.</a:t>
            </a:r>
            <a:endParaRPr lang="tr-TR" dirty="0"/>
          </a:p>
        </p:txBody>
      </p:sp>
    </p:spTree>
    <p:extLst>
      <p:ext uri="{BB962C8B-B14F-4D97-AF65-F5344CB8AC3E}">
        <p14:creationId xmlns:p14="http://schemas.microsoft.com/office/powerpoint/2010/main" val="181812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Bitirme Çalışması - Sonuç</a:t>
            </a:r>
            <a:endParaRPr lang="tr-TR" dirty="0"/>
          </a:p>
        </p:txBody>
      </p:sp>
      <p:sp>
        <p:nvSpPr>
          <p:cNvPr id="3" name="Content Placeholder 2"/>
          <p:cNvSpPr>
            <a:spLocks noGrp="1"/>
          </p:cNvSpPr>
          <p:nvPr>
            <p:ph idx="1"/>
          </p:nvPr>
        </p:nvSpPr>
        <p:spPr/>
        <p:txBody>
          <a:bodyPr>
            <a:normAutofit lnSpcReduction="10000"/>
          </a:bodyPr>
          <a:lstStyle/>
          <a:p>
            <a:pPr algn="just"/>
            <a:r>
              <a:rPr lang="tr-TR" dirty="0" smtClean="0"/>
              <a:t>Bitirme çalışması sunumunda karşılaşılan güçlüklere ilişlkin son yorumların yer aldığı, yapılan çalışma, geliştirilen yöntem ve yazılıma ilişkin yorumları barındıran sonuç kısmı yer alır. </a:t>
            </a:r>
          </a:p>
          <a:p>
            <a:pPr algn="just"/>
            <a:endParaRPr lang="tr-TR" dirty="0"/>
          </a:p>
          <a:p>
            <a:pPr algn="just"/>
            <a:r>
              <a:rPr lang="tr-TR" dirty="0" smtClean="0"/>
              <a:t>Bitirme çalışmasında yöntemin çözemediği durumlar, yada yazılımın eksik yanları sonuç kısmında tartışılmalıdır.</a:t>
            </a:r>
          </a:p>
          <a:p>
            <a:pPr algn="just"/>
            <a:endParaRPr lang="tr-TR" dirty="0"/>
          </a:p>
          <a:p>
            <a:pPr algn="just"/>
            <a:r>
              <a:rPr lang="tr-TR" dirty="0" smtClean="0"/>
              <a:t>Örneğin konu mobil harita uygulaması için bu uygulamanın sürekli internete bağlı çalışması gerektiği bir eksiklik ise bundan bahsedilmelidir.</a:t>
            </a:r>
            <a:endParaRPr lang="tr-TR" dirty="0"/>
          </a:p>
        </p:txBody>
      </p:sp>
    </p:spTree>
    <p:extLst>
      <p:ext uri="{BB962C8B-B14F-4D97-AF65-F5344CB8AC3E}">
        <p14:creationId xmlns:p14="http://schemas.microsoft.com/office/powerpoint/2010/main" val="177811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371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Bitirme Çalışması Başlığı</vt:lpstr>
      <vt:lpstr>Etkinlik takvimine göre kullanıcılara etkinlik öneren bir mobil internet uygulaması</vt:lpstr>
      <vt:lpstr>Bitirme Çalışması Sunum İçeriği </vt:lpstr>
      <vt:lpstr>İçerik</vt:lpstr>
      <vt:lpstr>Bitirme Çalışması – Konu ve Motivasyon</vt:lpstr>
      <vt:lpstr>Bitirme Çalışması - Yöntem</vt:lpstr>
      <vt:lpstr>Bitirme Çalışması - Sonuç</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Çalışması Başlığı</dc:title>
  <dc:creator>Microsoft account</dc:creator>
  <cp:lastModifiedBy>Microsoft account</cp:lastModifiedBy>
  <cp:revision>20</cp:revision>
  <dcterms:created xsi:type="dcterms:W3CDTF">2022-06-11T08:05:17Z</dcterms:created>
  <dcterms:modified xsi:type="dcterms:W3CDTF">2022-06-11T15:26:26Z</dcterms:modified>
</cp:coreProperties>
</file>