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9"/>
  </p:notesMasterIdLst>
  <p:sldIdLst>
    <p:sldId id="287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58" r:id="rId13"/>
    <p:sldId id="257" r:id="rId14"/>
    <p:sldId id="259" r:id="rId15"/>
    <p:sldId id="260" r:id="rId16"/>
    <p:sldId id="261" r:id="rId17"/>
    <p:sldId id="262" r:id="rId18"/>
    <p:sldId id="263" r:id="rId19"/>
    <p:sldId id="288" r:id="rId20"/>
    <p:sldId id="264" r:id="rId21"/>
    <p:sldId id="267" r:id="rId22"/>
    <p:sldId id="265" r:id="rId23"/>
    <p:sldId id="268" r:id="rId24"/>
    <p:sldId id="266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1993" autoAdjust="0"/>
  </p:normalViewPr>
  <p:slideViewPr>
    <p:cSldViewPr snapToGrid="0">
      <p:cViewPr>
        <p:scale>
          <a:sx n="75" d="100"/>
          <a:sy n="75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35142-657F-410A-9D64-08713DD5877D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80D9-8A12-48CC-A64C-D8BAAF2C7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942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44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9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47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5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276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55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477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81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21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55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807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68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67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65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765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953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251B-A4BA-4AB9-9817-774F8A5E4B38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0DDE92-7D17-4EA9-B037-23DF041271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97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C4D50B-F388-4F11-8470-07F4A142F6F9}"/>
              </a:ext>
            </a:extLst>
          </p:cNvPr>
          <p:cNvSpPr/>
          <p:nvPr/>
        </p:nvSpPr>
        <p:spPr>
          <a:xfrm>
            <a:off x="2279073" y="843677"/>
            <a:ext cx="763385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BM495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tr-T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BİLGİSAYAR PROJESİ I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0BD2B-32CF-4E3D-BB38-7F1408111DAE}"/>
              </a:ext>
            </a:extLst>
          </p:cNvPr>
          <p:cNvSpPr txBox="1"/>
          <p:nvPr/>
        </p:nvSpPr>
        <p:spPr>
          <a:xfrm>
            <a:off x="3228109" y="4388684"/>
            <a:ext cx="5985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161180012 Mert Ali BARIN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161180052 Selçuk SOLMAZ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D9554C7-0689-4761-B8C7-1137BBFEA19C}"/>
              </a:ext>
            </a:extLst>
          </p:cNvPr>
          <p:cNvSpPr txBox="1"/>
          <p:nvPr/>
        </p:nvSpPr>
        <p:spPr>
          <a:xfrm>
            <a:off x="3228109" y="3429000"/>
            <a:ext cx="7020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OTONOM ARAÇ SİMÜLASYONU GELİŞTİRME</a:t>
            </a:r>
          </a:p>
        </p:txBody>
      </p:sp>
    </p:spTree>
    <p:extLst>
      <p:ext uri="{BB962C8B-B14F-4D97-AF65-F5344CB8AC3E}">
        <p14:creationId xmlns:p14="http://schemas.microsoft.com/office/powerpoint/2010/main" val="163861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1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2" name="Group 12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6" name="Rectangle 14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49B1514E-1A59-474A-A38E-FC4ABB6FFEB3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UNITY </a:t>
            </a:r>
            <a:r>
              <a:rPr lang="tr-TR" sz="5400" b="1" dirty="0"/>
              <a:t>KODLAMA</a:t>
            </a:r>
            <a:endParaRPr lang="en-US" sz="5400" dirty="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4796CF2-12FE-427E-AAAE-7E29F367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6702764" cy="3602736"/>
          </a:xfrm>
          <a:prstGeom prst="rect">
            <a:avLst/>
          </a:prstGeom>
        </p:spPr>
      </p:pic>
      <p:sp>
        <p:nvSpPr>
          <p:cNvPr id="179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0628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56B51A9B-7385-4D36-866D-9756D6EE0069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UNITY </a:t>
            </a:r>
            <a:r>
              <a:rPr lang="tr-TR" sz="5400" b="1" dirty="0"/>
              <a:t>KODLAMA</a:t>
            </a:r>
            <a:endParaRPr lang="en-US" sz="54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F397B54-B42F-464C-9A39-5FBAA019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8234823" cy="3602736"/>
          </a:xfrm>
          <a:prstGeom prst="rect">
            <a:avLst/>
          </a:prstGeom>
        </p:spPr>
      </p:pic>
      <p:sp>
        <p:nvSpPr>
          <p:cNvPr id="147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5190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4E7F01-372A-41D2-8C7C-E1DAF4D26FE3}"/>
              </a:ext>
            </a:extLst>
          </p:cNvPr>
          <p:cNvSpPr txBox="1">
            <a:spLocks/>
          </p:cNvSpPr>
          <p:nvPr/>
        </p:nvSpPr>
        <p:spPr>
          <a:xfrm>
            <a:off x="2589213" y="4775200"/>
            <a:ext cx="8915399" cy="82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400" b="1" dirty="0"/>
              <a:t>UNITY </a:t>
            </a:r>
            <a:r>
              <a:rPr lang="tr-TR" sz="4400" b="1" dirty="0"/>
              <a:t>KODLAMA</a:t>
            </a:r>
            <a:endParaRPr lang="en-US" sz="4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5C3393-A22B-412F-84D0-6AE46F6C2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4963"/>
            <a:ext cx="8915400" cy="385183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C3C436B0-9544-42FF-87D7-BE425352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36" y="1236711"/>
            <a:ext cx="4212113" cy="264833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C687FD3-E804-4DBD-8C7D-CD7E09C1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775" y="939215"/>
            <a:ext cx="4212112" cy="32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D1F2FD8-11FD-4495-9EFA-1D11D791D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F07E62E0-C435-4556-B265-2AC622C08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A31AA73F-4D24-48A1-B14B-50392BB2C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B1A912C9-FD8E-4C0D-A7B5-5240BF15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0C687240-9008-4C95-9A83-BAE72BF3D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7E87EBB2-C786-4064-9E78-21C52E76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6AEC0C10-BB8D-4A8E-8160-9B514B5F7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3E2AE5E5-81C4-4817-85A9-6700C135C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0E29C0C2-2A04-4AC1-9181-B811A06BE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13DA17A5-17E1-4B7D-9ABD-C7ED44F15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7C6F6843-161E-4C29-A663-8DBA4D48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A516671D-8E1D-4713-BE9D-81B0C35FE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4E04D4C8-7532-4BBD-9AF8-3249324AF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87488CD-16CF-4BC7-BD9F-4F4EB13B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40224168-C932-4F63-8CEA-2465E192B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F2291983-5E57-490B-B713-0A78B584F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815C3A19-E287-48A6-9ECB-D0409D37F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196FC81-2B97-4747-859B-2475FFD1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43A76FF0-4A33-44A0-AE53-92146AA8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B94FC67F-70D7-496B-BFA2-B2AACF2ED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761C78BD-A48E-4171-AC10-D066FDF4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8DD13455-5B55-48B7-AA52-981C48B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8AFF35F4-12AC-44F3-AC19-88F2E3F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410D4BFE-B9DB-440B-BF78-21B4F317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8F0E6EB0-F23E-4342-9FBD-3178F4B81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3A4E0803-C8CF-4E6B-95EF-BBEBF237E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6D9986E-2FC4-4377-B163-42766AD82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5DAD59F4-58F1-4349-B03E-23A62291C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73E5A97-1DCB-42F4-982A-7BA247375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926B9A6-ACA3-4742-90D9-6A1F857B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7A88B1-D689-452D-940C-52A9CE9E1152}"/>
              </a:ext>
            </a:extLst>
          </p:cNvPr>
          <p:cNvSpPr txBox="1">
            <a:spLocks/>
          </p:cNvSpPr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rgbClr val="FEFFFF"/>
                </a:solidFill>
              </a:rPr>
              <a:t>UNITY </a:t>
            </a:r>
            <a:r>
              <a:rPr lang="tr-TR" sz="4000" b="1" dirty="0">
                <a:solidFill>
                  <a:srgbClr val="FEFFFF"/>
                </a:solidFill>
              </a:rPr>
              <a:t>KODLAMA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2E8B2260-489B-43E2-BD77-56C5F90E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D6C639-9C65-4E60-AE17-29BBB4BFD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940650"/>
            <a:ext cx="2814046" cy="205597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32588C8-29CB-4B12-B77B-01A3B25E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258" y="1127262"/>
            <a:ext cx="1956241" cy="1877992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9C5F172-536A-4474-8C95-BC26932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95203" y="940650"/>
            <a:ext cx="2814049" cy="205597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5D3623D-CFF7-4B06-AA08-71BFEF7E3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401" y="1127262"/>
            <a:ext cx="2195662" cy="1718106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40DCB234-C423-4821-92B1-780EC5C69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3186826"/>
            <a:ext cx="5821258" cy="3002610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61C60E4-A280-403F-AD72-1D1B2837A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915" y="3349044"/>
            <a:ext cx="4051573" cy="26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D47EC3FC-E5FF-49B1-92E3-97B87A26287F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UNITY </a:t>
            </a:r>
            <a:r>
              <a:rPr lang="tr-TR" sz="5400" b="1" dirty="0"/>
              <a:t>KODLAMA</a:t>
            </a:r>
            <a:endParaRPr lang="en-US" sz="54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EECC20D-C5CA-4CBC-B65A-CD4A606B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8096034" cy="3602736"/>
          </a:xfrm>
          <a:prstGeom prst="rect">
            <a:avLst/>
          </a:prstGeom>
        </p:spPr>
      </p:pic>
      <p:sp>
        <p:nvSpPr>
          <p:cNvPr id="76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785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71EC833-C5DF-431A-A7FC-7E7D2FE2445A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UNITY </a:t>
            </a:r>
            <a:r>
              <a:rPr lang="tr-TR" sz="5400" b="1" dirty="0"/>
              <a:t>KODLAMA</a:t>
            </a:r>
            <a:endParaRPr lang="en-US" sz="54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3AF0DFD-0464-4A75-AFB1-BB30CCD0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6462308" cy="3602736"/>
          </a:xfrm>
          <a:prstGeom prst="rect">
            <a:avLst/>
          </a:prstGeom>
        </p:spPr>
      </p:pic>
      <p:sp>
        <p:nvSpPr>
          <p:cNvPr id="76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707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3F8BB85C-4CEC-4FAB-9847-FC8A7C972BFC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UNITY </a:t>
            </a:r>
            <a:r>
              <a:rPr lang="tr-TR" sz="5400" b="1" dirty="0"/>
              <a:t>KODLAMA</a:t>
            </a:r>
            <a:endParaRPr lang="en-US" sz="54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B64ECA4-F11B-456B-A819-B91B20C6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7665395" cy="3602736"/>
          </a:xfrm>
          <a:prstGeom prst="rect">
            <a:avLst/>
          </a:prstGeom>
        </p:spPr>
      </p:pic>
      <p:sp>
        <p:nvSpPr>
          <p:cNvPr id="76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1261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2E50FD8-0A4F-4903-A993-BCDFAB44A47F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UNITY </a:t>
            </a:r>
            <a:r>
              <a:rPr lang="tr-TR" sz="5400" b="1" dirty="0"/>
              <a:t>KODLAMA</a:t>
            </a:r>
            <a:endParaRPr lang="en-US" sz="54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3CD7F4-8D30-4892-B2B8-FC0472BA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7789699" cy="3602736"/>
          </a:xfrm>
          <a:prstGeom prst="rect">
            <a:avLst/>
          </a:prstGeom>
        </p:spPr>
      </p:pic>
      <p:sp>
        <p:nvSpPr>
          <p:cNvPr id="76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7269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0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3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62306D-17A7-4FFD-94D8-A715EAED5D8F}"/>
              </a:ext>
            </a:extLst>
          </p:cNvPr>
          <p:cNvSpPr txBox="1">
            <a:spLocks/>
          </p:cNvSpPr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UNITY </a:t>
            </a:r>
            <a:r>
              <a:rPr lang="tr-TR" sz="4000" b="1" dirty="0">
                <a:solidFill>
                  <a:schemeClr val="bg1"/>
                </a:solidFill>
              </a:rPr>
              <a:t>KODLAMA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4D6F775-26F6-4A19-8EF6-DE30F5B7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169400"/>
            <a:ext cx="5640502" cy="45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3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oturma, istasyon, fırın, mutfak içeren bir resim&#10;&#10;Açıklama otomatik olarak oluşturuldu">
            <a:extLst>
              <a:ext uri="{FF2B5EF4-FFF2-40B4-BE49-F238E27FC236}">
                <a16:creationId xmlns:a16="http://schemas.microsoft.com/office/drawing/2014/main" id="{41E8FBC4-6BA6-4ECA-A9AE-397B239F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621" y="968023"/>
            <a:ext cx="7848250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6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C6694B-0191-4F99-A8D1-75673794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UNITY TASARIMI</a:t>
            </a: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Resim 4" descr="oturma, istasyon, fırın, mutfak içeren bir resim&#10;&#10;Açıklama otomatik olarak oluşturuldu">
            <a:extLst>
              <a:ext uri="{FF2B5EF4-FFF2-40B4-BE49-F238E27FC236}">
                <a16:creationId xmlns:a16="http://schemas.microsoft.com/office/drawing/2014/main" id="{AA055754-DD30-4E6E-8B75-86EA1FB9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73" y="1120530"/>
            <a:ext cx="6455043" cy="405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D8E839-2491-4F3B-8516-86A0902D200C}"/>
              </a:ext>
            </a:extLst>
          </p:cNvPr>
          <p:cNvSpPr txBox="1">
            <a:spLocks/>
          </p:cNvSpPr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UNITY </a:t>
            </a:r>
            <a:r>
              <a:rPr lang="tr-TR" sz="4000" b="1" dirty="0">
                <a:solidFill>
                  <a:schemeClr val="bg1"/>
                </a:solidFill>
              </a:rPr>
              <a:t>KODLAMA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98B96EF-0752-48CC-A703-EB4D03CC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162349"/>
            <a:ext cx="5640502" cy="45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65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3389F36-B88E-48BE-B6E5-479EDEBA8A39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UNITY TASARIMI</a:t>
            </a:r>
            <a:endParaRPr lang="en-US" sz="5400" dirty="0">
              <a:solidFill>
                <a:schemeClr val="tx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92BB5C3-D277-41D5-B5B7-B4FE7956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949001"/>
            <a:ext cx="8962708" cy="2800845"/>
          </a:xfrm>
          <a:prstGeom prst="rect">
            <a:avLst/>
          </a:prstGeom>
        </p:spPr>
      </p:pic>
      <p:sp>
        <p:nvSpPr>
          <p:cNvPr id="115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1943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1184A6B-AD71-4CB8-A26A-5EDE145558A6}"/>
              </a:ext>
            </a:extLst>
          </p:cNvPr>
          <p:cNvSpPr txBox="1">
            <a:spLocks/>
          </p:cNvSpPr>
          <p:nvPr/>
        </p:nvSpPr>
        <p:spPr>
          <a:xfrm>
            <a:off x="2097600" y="4076701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tr-TR" sz="5400" b="1" dirty="0"/>
              <a:t>ML-AGENTS</a:t>
            </a:r>
            <a:endParaRPr lang="en-US" sz="54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3DD0C69-5B99-428C-A498-0D5C13B2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00" y="1127032"/>
            <a:ext cx="1055517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7F263E5-6CA0-4BD4-95AD-A63EE2597C45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tr-TR" sz="5400" b="1" dirty="0"/>
              <a:t>TRAIN</a:t>
            </a:r>
            <a:endParaRPr lang="en-US" sz="54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6FADD8B-B25E-4263-8569-0EB76300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79"/>
            <a:ext cx="8265601" cy="4112137"/>
          </a:xfrm>
          <a:prstGeom prst="rect">
            <a:avLst/>
          </a:prstGeom>
        </p:spPr>
      </p:pic>
      <p:sp>
        <p:nvSpPr>
          <p:cNvPr id="150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223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78D25D8-99B1-484B-BEAA-457528A13089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tr-TR" sz="5400" b="1"/>
              <a:t>TRAIN</a:t>
            </a:r>
            <a:endParaRPr lang="en-US" sz="54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2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28BFD68-64E1-46F9-B45F-5ED9EF33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7544996" cy="3602736"/>
          </a:xfrm>
          <a:prstGeom prst="rect">
            <a:avLst/>
          </a:prstGeom>
        </p:spPr>
      </p:pic>
      <p:sp>
        <p:nvSpPr>
          <p:cNvPr id="171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56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75AE58-2658-4C26-8D89-241D3662700E}"/>
              </a:ext>
            </a:extLst>
          </p:cNvPr>
          <p:cNvSpPr txBox="1">
            <a:spLocks/>
          </p:cNvSpPr>
          <p:nvPr/>
        </p:nvSpPr>
        <p:spPr>
          <a:xfrm>
            <a:off x="191910" y="958393"/>
            <a:ext cx="4548474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rgbClr val="FEFFFF"/>
                </a:solidFill>
              </a:rPr>
              <a:t>.YAML KONFİGÜRASYON DOSYASI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006699-D1AD-478A-83D0-E145EEC3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176451"/>
            <a:ext cx="5640502" cy="45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0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9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B7961235-F42C-4C83-B51B-7416382FB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54A09A1-AE33-4C84-B62F-DC061FD56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878D39-0607-479F-8498-0485873E1DDD}"/>
              </a:ext>
            </a:extLst>
          </p:cNvPr>
          <p:cNvSpPr txBox="1">
            <a:spLocks/>
          </p:cNvSpPr>
          <p:nvPr/>
        </p:nvSpPr>
        <p:spPr>
          <a:xfrm>
            <a:off x="540279" y="967417"/>
            <a:ext cx="528046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b="1">
                <a:solidFill>
                  <a:srgbClr val="FEFFFF"/>
                </a:solidFill>
              </a:rPr>
              <a:t>.YAML KONFİGÜRASYON DOSYASI</a:t>
            </a: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185" name="Freeform 27">
            <a:extLst>
              <a:ext uri="{FF2B5EF4-FFF2-40B4-BE49-F238E27FC236}">
                <a16:creationId xmlns:a16="http://schemas.microsoft.com/office/drawing/2014/main" id="{D62F2749-B982-4ADE-B1EF-67900258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6DEAD57-3094-4E6B-B8AC-94AB1FB8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53" y="3968372"/>
            <a:ext cx="3968044" cy="238959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5D96D55-5D4E-4827-A020-A3F84AC9A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53" y="936050"/>
            <a:ext cx="3968044" cy="23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59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D1F2FD8-11FD-4495-9EFA-1D11D791D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F07E62E0-C435-4556-B265-2AC622C08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A31AA73F-4D24-48A1-B14B-50392BB2C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1A912C9-FD8E-4C0D-A7B5-5240BF15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0C687240-9008-4C95-9A83-BAE72BF3D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7E87EBB2-C786-4064-9E78-21C52E76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6AEC0C10-BB8D-4A8E-8160-9B514B5F7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3E2AE5E5-81C4-4817-85A9-6700C135C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0E29C0C2-2A04-4AC1-9181-B811A06BE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13DA17A5-17E1-4B7D-9ABD-C7ED44F15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7C6F6843-161E-4C29-A663-8DBA4D48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A516671D-8E1D-4713-BE9D-81B0C35FE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4E04D4C8-7532-4BBD-9AF8-3249324AF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7488CD-16CF-4BC7-BD9F-4F4EB13B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40224168-C932-4F63-8CEA-2465E192B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F2291983-5E57-490B-B713-0A78B584F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5C3A19-E287-48A6-9ECB-D0409D37F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0196FC81-2B97-4747-859B-2475FFD1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43A76FF0-4A33-44A0-AE53-92146AA8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94FC67F-70D7-496B-BFA2-B2AACF2ED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761C78BD-A48E-4171-AC10-D066FDF4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8DD13455-5B55-48B7-AA52-981C48B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8AFF35F4-12AC-44F3-AC19-88F2E3F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410D4BFE-B9DB-440B-BF78-21B4F317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F0E6EB0-F23E-4342-9FBD-3178F4B81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3A4E0803-C8CF-4E6B-95EF-BBEBF237E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6D9986E-2FC4-4377-B163-42766AD82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5DAD59F4-58F1-4349-B03E-23A62291C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E72759-7A0A-4E0E-A2F9-3EF86C83A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20A939-DBBB-4BC9-8087-D274915B9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B7F62B-88A5-4E2D-AB0A-608D78EF91B4}"/>
              </a:ext>
            </a:extLst>
          </p:cNvPr>
          <p:cNvSpPr txBox="1">
            <a:spLocks/>
          </p:cNvSpPr>
          <p:nvPr/>
        </p:nvSpPr>
        <p:spPr>
          <a:xfrm>
            <a:off x="0" y="967417"/>
            <a:ext cx="4540249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rgbClr val="FEFFFF"/>
                </a:solidFill>
              </a:rPr>
              <a:t>.YAML KONFİGÜRASYON DOSYASI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CE302C-A316-49C7-A584-5D33FAD93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965044"/>
            <a:ext cx="5821258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A45307C-8B66-4B8A-8B20-F34D3922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64" y="1127262"/>
            <a:ext cx="3069675" cy="2218538"/>
          </a:xfrm>
          <a:prstGeom prst="rect">
            <a:avLst/>
          </a:prstGeom>
        </p:spPr>
      </p:pic>
      <p:sp>
        <p:nvSpPr>
          <p:cNvPr id="64" name="Freeform 5">
            <a:extLst>
              <a:ext uri="{FF2B5EF4-FFF2-40B4-BE49-F238E27FC236}">
                <a16:creationId xmlns:a16="http://schemas.microsoft.com/office/drawing/2014/main" id="{8D7E03C2-CF97-4DF3-8309-A30AA8FC3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F8A09A4-1145-4BBE-A3F4-84B4B3CE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3657423"/>
            <a:ext cx="2814046" cy="2532013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5A28C89-BEB3-4EC9-B6E2-95308F24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68" y="3885587"/>
            <a:ext cx="2470475" cy="208664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445099CD-2BE9-478D-89F1-D3250B809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95203" y="3657423"/>
            <a:ext cx="2814049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1707B78-6441-4AF6-A924-1ADD541E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929" y="3989132"/>
            <a:ext cx="2490606" cy="18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D1F2FD8-11FD-4495-9EFA-1D11D791D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9" name="Freeform 11">
              <a:extLst>
                <a:ext uri="{FF2B5EF4-FFF2-40B4-BE49-F238E27FC236}">
                  <a16:creationId xmlns:a16="http://schemas.microsoft.com/office/drawing/2014/main" id="{F07E62E0-C435-4556-B265-2AC622C08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0" name="Freeform 12">
              <a:extLst>
                <a:ext uri="{FF2B5EF4-FFF2-40B4-BE49-F238E27FC236}">
                  <a16:creationId xmlns:a16="http://schemas.microsoft.com/office/drawing/2014/main" id="{A31AA73F-4D24-48A1-B14B-50392BB2C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1" name="Freeform 13">
              <a:extLst>
                <a:ext uri="{FF2B5EF4-FFF2-40B4-BE49-F238E27FC236}">
                  <a16:creationId xmlns:a16="http://schemas.microsoft.com/office/drawing/2014/main" id="{B1A912C9-FD8E-4C0D-A7B5-5240BF15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2" name="Freeform 14">
              <a:extLst>
                <a:ext uri="{FF2B5EF4-FFF2-40B4-BE49-F238E27FC236}">
                  <a16:creationId xmlns:a16="http://schemas.microsoft.com/office/drawing/2014/main" id="{0C687240-9008-4C95-9A83-BAE72BF3D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3" name="Freeform 15">
              <a:extLst>
                <a:ext uri="{FF2B5EF4-FFF2-40B4-BE49-F238E27FC236}">
                  <a16:creationId xmlns:a16="http://schemas.microsoft.com/office/drawing/2014/main" id="{7E87EBB2-C786-4064-9E78-21C52E76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4" name="Freeform 16">
              <a:extLst>
                <a:ext uri="{FF2B5EF4-FFF2-40B4-BE49-F238E27FC236}">
                  <a16:creationId xmlns:a16="http://schemas.microsoft.com/office/drawing/2014/main" id="{6AEC0C10-BB8D-4A8E-8160-9B514B5F7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5" name="Freeform 17">
              <a:extLst>
                <a:ext uri="{FF2B5EF4-FFF2-40B4-BE49-F238E27FC236}">
                  <a16:creationId xmlns:a16="http://schemas.microsoft.com/office/drawing/2014/main" id="{3E2AE5E5-81C4-4817-85A9-6700C135C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6" name="Freeform 18">
              <a:extLst>
                <a:ext uri="{FF2B5EF4-FFF2-40B4-BE49-F238E27FC236}">
                  <a16:creationId xmlns:a16="http://schemas.microsoft.com/office/drawing/2014/main" id="{0E29C0C2-2A04-4AC1-9181-B811A06BE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7" name="Freeform 19">
              <a:extLst>
                <a:ext uri="{FF2B5EF4-FFF2-40B4-BE49-F238E27FC236}">
                  <a16:creationId xmlns:a16="http://schemas.microsoft.com/office/drawing/2014/main" id="{13DA17A5-17E1-4B7D-9ABD-C7ED44F15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8" name="Freeform 20">
              <a:extLst>
                <a:ext uri="{FF2B5EF4-FFF2-40B4-BE49-F238E27FC236}">
                  <a16:creationId xmlns:a16="http://schemas.microsoft.com/office/drawing/2014/main" id="{7C6F6843-161E-4C29-A663-8DBA4D48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9" name="Freeform 21">
              <a:extLst>
                <a:ext uri="{FF2B5EF4-FFF2-40B4-BE49-F238E27FC236}">
                  <a16:creationId xmlns:a16="http://schemas.microsoft.com/office/drawing/2014/main" id="{A516671D-8E1D-4713-BE9D-81B0C35FE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0" name="Freeform 22">
              <a:extLst>
                <a:ext uri="{FF2B5EF4-FFF2-40B4-BE49-F238E27FC236}">
                  <a16:creationId xmlns:a16="http://schemas.microsoft.com/office/drawing/2014/main" id="{4E04D4C8-7532-4BBD-9AF8-3249324AF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87488CD-16CF-4BC7-BD9F-4F4EB13B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40224168-C932-4F63-8CEA-2465E192B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" name="Freeform 28">
              <a:extLst>
                <a:ext uri="{FF2B5EF4-FFF2-40B4-BE49-F238E27FC236}">
                  <a16:creationId xmlns:a16="http://schemas.microsoft.com/office/drawing/2014/main" id="{F2291983-5E57-490B-B713-0A78B584F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5" name="Freeform 29">
              <a:extLst>
                <a:ext uri="{FF2B5EF4-FFF2-40B4-BE49-F238E27FC236}">
                  <a16:creationId xmlns:a16="http://schemas.microsoft.com/office/drawing/2014/main" id="{815C3A19-E287-48A6-9ECB-D0409D37F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30">
              <a:extLst>
                <a:ext uri="{FF2B5EF4-FFF2-40B4-BE49-F238E27FC236}">
                  <a16:creationId xmlns:a16="http://schemas.microsoft.com/office/drawing/2014/main" id="{0196FC81-2B97-4747-859B-2475FFD1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31">
              <a:extLst>
                <a:ext uri="{FF2B5EF4-FFF2-40B4-BE49-F238E27FC236}">
                  <a16:creationId xmlns:a16="http://schemas.microsoft.com/office/drawing/2014/main" id="{43A76FF0-4A33-44A0-AE53-92146AA8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B94FC67F-70D7-496B-BFA2-B2AACF2ED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3">
              <a:extLst>
                <a:ext uri="{FF2B5EF4-FFF2-40B4-BE49-F238E27FC236}">
                  <a16:creationId xmlns:a16="http://schemas.microsoft.com/office/drawing/2014/main" id="{761C78BD-A48E-4171-AC10-D066FDF4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4">
              <a:extLst>
                <a:ext uri="{FF2B5EF4-FFF2-40B4-BE49-F238E27FC236}">
                  <a16:creationId xmlns:a16="http://schemas.microsoft.com/office/drawing/2014/main" id="{8DD13455-5B55-48B7-AA52-981C48B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5">
              <a:extLst>
                <a:ext uri="{FF2B5EF4-FFF2-40B4-BE49-F238E27FC236}">
                  <a16:creationId xmlns:a16="http://schemas.microsoft.com/office/drawing/2014/main" id="{8AFF35F4-12AC-44F3-AC19-88F2E3F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6">
              <a:extLst>
                <a:ext uri="{FF2B5EF4-FFF2-40B4-BE49-F238E27FC236}">
                  <a16:creationId xmlns:a16="http://schemas.microsoft.com/office/drawing/2014/main" id="{410D4BFE-B9DB-440B-BF78-21B4F317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7">
              <a:extLst>
                <a:ext uri="{FF2B5EF4-FFF2-40B4-BE49-F238E27FC236}">
                  <a16:creationId xmlns:a16="http://schemas.microsoft.com/office/drawing/2014/main" id="{8F0E6EB0-F23E-4342-9FBD-3178F4B81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8">
              <a:extLst>
                <a:ext uri="{FF2B5EF4-FFF2-40B4-BE49-F238E27FC236}">
                  <a16:creationId xmlns:a16="http://schemas.microsoft.com/office/drawing/2014/main" id="{3A4E0803-C8CF-4E6B-95EF-BBEBF237E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6D9986E-2FC4-4377-B163-42766AD82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Freeform 6">
            <a:extLst>
              <a:ext uri="{FF2B5EF4-FFF2-40B4-BE49-F238E27FC236}">
                <a16:creationId xmlns:a16="http://schemas.microsoft.com/office/drawing/2014/main" id="{5DAD59F4-58F1-4349-B03E-23A62291C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73CC1F-E113-4926-9F73-8231076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UNITY TASARIMI</a:t>
            </a:r>
            <a:endParaRPr lang="en-US" sz="5400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3667B8DA-6469-4AEE-A45E-7B16DF50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1" y="1196365"/>
            <a:ext cx="4347511" cy="228816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7DB60C4-333C-485B-BB75-D95EE01D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11" y="1429839"/>
            <a:ext cx="2879113" cy="188170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7E5B9B3-B491-4D83-BAE6-D2FDCA730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939" y="1196364"/>
            <a:ext cx="3680062" cy="23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9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473CC1F-E113-4926-9F73-8231076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UNITY TASARIM</a:t>
            </a:r>
            <a:endParaRPr lang="en-US" sz="54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E73DEC-EDAF-48E6-BD65-01321F52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54002"/>
            <a:ext cx="8962708" cy="2688813"/>
          </a:xfrm>
          <a:prstGeom prst="rect">
            <a:avLst/>
          </a:prstGeom>
        </p:spPr>
      </p:pic>
      <p:sp>
        <p:nvSpPr>
          <p:cNvPr id="9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21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73CC1F-E113-4926-9F73-8231076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UNITY TASARIM</a:t>
            </a: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A6165C3-F237-40A6-9C3F-8573E6DD2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37" y="967417"/>
            <a:ext cx="5094816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6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6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1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2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3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4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5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6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7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8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9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0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A8202D-236C-4537-8017-CC4C89E9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UNITY </a:t>
            </a:r>
            <a:r>
              <a:rPr lang="tr-TR" sz="5400" b="1" dirty="0"/>
              <a:t>KODLAMA</a:t>
            </a:r>
            <a:endParaRPr lang="en-US" sz="5400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2BAFB86-6928-43C9-B3AD-08060E38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24" y="610583"/>
            <a:ext cx="5607370" cy="3602736"/>
          </a:xfrm>
          <a:prstGeom prst="rect">
            <a:avLst/>
          </a:prstGeom>
        </p:spPr>
      </p:pic>
      <p:sp>
        <p:nvSpPr>
          <p:cNvPr id="200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210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7961235-F42C-4C83-B51B-7416382FB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54A09A1-AE33-4C84-B62F-DC061FD56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387167-537D-4891-8072-60838C5EEB61}"/>
              </a:ext>
            </a:extLst>
          </p:cNvPr>
          <p:cNvSpPr txBox="1">
            <a:spLocks/>
          </p:cNvSpPr>
          <p:nvPr/>
        </p:nvSpPr>
        <p:spPr>
          <a:xfrm>
            <a:off x="540279" y="967417"/>
            <a:ext cx="528046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rgbClr val="FEFFFF"/>
                </a:solidFill>
              </a:rPr>
              <a:t>UNITY </a:t>
            </a:r>
            <a:r>
              <a:rPr lang="tr-TR" sz="4000" b="1" dirty="0">
                <a:solidFill>
                  <a:srgbClr val="FEFFFF"/>
                </a:solidFill>
              </a:rPr>
              <a:t>KODLAMA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126" name="Freeform 27">
            <a:extLst>
              <a:ext uri="{FF2B5EF4-FFF2-40B4-BE49-F238E27FC236}">
                <a16:creationId xmlns:a16="http://schemas.microsoft.com/office/drawing/2014/main" id="{D62F2749-B982-4ADE-B1EF-67900258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F8EB160-3A46-4C68-A39F-347B4DA6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45" y="975465"/>
            <a:ext cx="4153750" cy="234686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566D541-8445-480D-BE4A-60C35AEF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86" y="3508288"/>
            <a:ext cx="4152668" cy="23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9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492B7BC-A09C-4780-ADA7-E6EAE25A4369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UNITY </a:t>
            </a:r>
            <a:r>
              <a:rPr lang="tr-TR" sz="5400" b="1" dirty="0"/>
              <a:t>KODLAMA</a:t>
            </a:r>
            <a:endParaRPr lang="en-US" sz="5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3F79745-B063-45A2-810A-70E32FE0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6862355" cy="3602736"/>
          </a:xfrm>
          <a:prstGeom prst="rect">
            <a:avLst/>
          </a:prstGeom>
        </p:spPr>
      </p:pic>
      <p:sp>
        <p:nvSpPr>
          <p:cNvPr id="8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109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4213B3F-669B-40CA-A7BC-1F989DB2A814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UNITY </a:t>
            </a:r>
            <a:r>
              <a:rPr lang="tr-TR" sz="5400" b="1" dirty="0"/>
              <a:t>KODLAMA</a:t>
            </a:r>
            <a:endParaRPr lang="en-US" sz="54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9DB36DD-28B4-4B96-AD6F-6210EB29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6292990" cy="3602736"/>
          </a:xfrm>
          <a:prstGeom prst="rect">
            <a:avLst/>
          </a:prstGeom>
        </p:spPr>
      </p:pic>
      <p:sp>
        <p:nvSpPr>
          <p:cNvPr id="8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26867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</Words>
  <Application>Microsoft Office PowerPoint</Application>
  <PresentationFormat>Geniş ekran</PresentationFormat>
  <Paragraphs>29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 3</vt:lpstr>
      <vt:lpstr>Wisp</vt:lpstr>
      <vt:lpstr>PowerPoint Sunusu</vt:lpstr>
      <vt:lpstr>UNITY TASARIMI</vt:lpstr>
      <vt:lpstr>UNITY TASARIMI</vt:lpstr>
      <vt:lpstr>UNITY TASARIM</vt:lpstr>
      <vt:lpstr>UNITY TASARIM</vt:lpstr>
      <vt:lpstr>UNITY KODLAMA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SELCUK</dc:creator>
  <cp:lastModifiedBy>SELCUK</cp:lastModifiedBy>
  <cp:revision>3</cp:revision>
  <dcterms:created xsi:type="dcterms:W3CDTF">2021-01-29T06:12:29Z</dcterms:created>
  <dcterms:modified xsi:type="dcterms:W3CDTF">2021-01-29T06:28:56Z</dcterms:modified>
</cp:coreProperties>
</file>