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58" r:id="rId5"/>
    <p:sldId id="260" r:id="rId6"/>
    <p:sldId id="264" r:id="rId7"/>
    <p:sldId id="265" r:id="rId8"/>
    <p:sldId id="270" r:id="rId9"/>
    <p:sldId id="266" r:id="rId10"/>
    <p:sldId id="272" r:id="rId11"/>
    <p:sldId id="273" r:id="rId12"/>
    <p:sldId id="271" r:id="rId13"/>
    <p:sldId id="267" r:id="rId14"/>
    <p:sldId id="268" r:id="rId15"/>
    <p:sldId id="269" r:id="rId16"/>
    <p:sldId id="263" r:id="rId17"/>
    <p:sldId id="261" r:id="rId18"/>
    <p:sldId id="26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E000"/>
    <a:srgbClr val="81BB59"/>
    <a:srgbClr val="F00000"/>
    <a:srgbClr val="960000"/>
    <a:srgbClr val="C80000"/>
    <a:srgbClr val="DC0000"/>
    <a:srgbClr val="0000AA"/>
    <a:srgbClr val="00FF00"/>
    <a:srgbClr val="54C8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65" autoAdjust="0"/>
  </p:normalViewPr>
  <p:slideViewPr>
    <p:cSldViewPr snapToGrid="0" showGuides="1">
      <p:cViewPr>
        <p:scale>
          <a:sx n="150" d="100"/>
          <a:sy n="150" d="100"/>
        </p:scale>
        <p:origin x="108" y="-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98FE5-F254-43F7-B694-49320C59A8C7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DC488-894E-4682-9435-EFE993D94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37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DC488-894E-4682-9435-EFE993D9479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75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B252-F3BF-4454-A18B-F2683D6E12CD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8B8F-C09E-428C-B914-AD85878C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37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B252-F3BF-4454-A18B-F2683D6E12CD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8B8F-C09E-428C-B914-AD85878C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31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B252-F3BF-4454-A18B-F2683D6E12CD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8B8F-C09E-428C-B914-AD85878C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88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B252-F3BF-4454-A18B-F2683D6E12CD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8B8F-C09E-428C-B914-AD85878C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27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B252-F3BF-4454-A18B-F2683D6E12CD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8B8F-C09E-428C-B914-AD85878C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73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B252-F3BF-4454-A18B-F2683D6E12CD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8B8F-C09E-428C-B914-AD85878C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28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B252-F3BF-4454-A18B-F2683D6E12CD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8B8F-C09E-428C-B914-AD85878C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42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B252-F3BF-4454-A18B-F2683D6E12CD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8B8F-C09E-428C-B914-AD85878C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3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B252-F3BF-4454-A18B-F2683D6E12CD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8B8F-C09E-428C-B914-AD85878C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40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B252-F3BF-4454-A18B-F2683D6E12CD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8B8F-C09E-428C-B914-AD85878C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10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B252-F3BF-4454-A18B-F2683D6E12CD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8B8F-C09E-428C-B914-AD85878C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00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1B252-F3BF-4454-A18B-F2683D6E12CD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08B8F-C09E-428C-B914-AD85878C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82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44168" y="804672"/>
            <a:ext cx="900684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0" b="1">
                <a:latin typeface="Berlin Sans FB" panose="020E0602020502020306" pitchFamily="34" charset="0"/>
              </a:rPr>
              <a:t>ABC</a:t>
            </a:r>
          </a:p>
        </p:txBody>
      </p:sp>
    </p:spTree>
    <p:extLst>
      <p:ext uri="{BB962C8B-B14F-4D97-AF65-F5344CB8AC3E}">
        <p14:creationId xmlns:p14="http://schemas.microsoft.com/office/powerpoint/2010/main" val="3323195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Đồ họa 4" descr="Hướng">
            <a:extLst>
              <a:ext uri="{FF2B5EF4-FFF2-40B4-BE49-F238E27FC236}">
                <a16:creationId xmlns:a16="http://schemas.microsoft.com/office/drawing/2014/main" id="{BBE20EEF-EA25-40E5-9E3A-F6D7CBB46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393797" y="1299102"/>
            <a:ext cx="914400" cy="914400"/>
          </a:xfrm>
          <a:prstGeom prst="rect">
            <a:avLst/>
          </a:prstGeom>
        </p:spPr>
      </p:pic>
      <p:pic>
        <p:nvPicPr>
          <p:cNvPr id="7" name="Đồ họa 6" descr="Tạm dừng">
            <a:extLst>
              <a:ext uri="{FF2B5EF4-FFF2-40B4-BE49-F238E27FC236}">
                <a16:creationId xmlns:a16="http://schemas.microsoft.com/office/drawing/2014/main" id="{D8E121DE-02E2-4A39-AA5B-193FDBB1B8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08197" y="1291940"/>
            <a:ext cx="914400" cy="914400"/>
          </a:xfrm>
          <a:prstGeom prst="rect">
            <a:avLst/>
          </a:prstGeom>
        </p:spPr>
      </p:pic>
      <p:pic>
        <p:nvPicPr>
          <p:cNvPr id="9" name="Đồ họa 8" descr="Phát">
            <a:extLst>
              <a:ext uri="{FF2B5EF4-FFF2-40B4-BE49-F238E27FC236}">
                <a16:creationId xmlns:a16="http://schemas.microsoft.com/office/drawing/2014/main" id="{2CDEB258-B326-46FC-BBBC-F07075E1BB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40472" y="1299102"/>
            <a:ext cx="914400" cy="914400"/>
          </a:xfrm>
          <a:prstGeom prst="rect">
            <a:avLst/>
          </a:prstGeom>
        </p:spPr>
      </p:pic>
      <p:pic>
        <p:nvPicPr>
          <p:cNvPr id="11" name="Đồ họa 10" descr="Đĩa từ">
            <a:extLst>
              <a:ext uri="{FF2B5EF4-FFF2-40B4-BE49-F238E27FC236}">
                <a16:creationId xmlns:a16="http://schemas.microsoft.com/office/drawing/2014/main" id="{2BA76217-AC14-4C34-8BC1-77725E493A8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88800" y="1300125"/>
            <a:ext cx="914400" cy="914400"/>
          </a:xfrm>
          <a:prstGeom prst="rect">
            <a:avLst/>
          </a:prstGeom>
        </p:spPr>
      </p:pic>
      <p:pic>
        <p:nvPicPr>
          <p:cNvPr id="15" name="Đồ họa 14" descr="Bìa cứng Mở">
            <a:extLst>
              <a:ext uri="{FF2B5EF4-FFF2-40B4-BE49-F238E27FC236}">
                <a16:creationId xmlns:a16="http://schemas.microsoft.com/office/drawing/2014/main" id="{3E83171B-BE19-4191-AABD-4CED219329F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54529" y="4436491"/>
            <a:ext cx="914400" cy="914400"/>
          </a:xfrm>
          <a:prstGeom prst="rect">
            <a:avLst/>
          </a:prstGeom>
        </p:spPr>
      </p:pic>
      <p:pic>
        <p:nvPicPr>
          <p:cNvPr id="17" name="Đồ họa 16" descr="Các bánh răng">
            <a:extLst>
              <a:ext uri="{FF2B5EF4-FFF2-40B4-BE49-F238E27FC236}">
                <a16:creationId xmlns:a16="http://schemas.microsoft.com/office/drawing/2014/main" id="{3D27DA51-163C-4988-A523-BACEADDA792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909640" y="1300125"/>
            <a:ext cx="914400" cy="914400"/>
          </a:xfrm>
          <a:prstGeom prst="rect">
            <a:avLst/>
          </a:prstGeom>
        </p:spPr>
      </p:pic>
      <p:grpSp>
        <p:nvGrpSpPr>
          <p:cNvPr id="63" name="Nhóm 62">
            <a:extLst>
              <a:ext uri="{FF2B5EF4-FFF2-40B4-BE49-F238E27FC236}">
                <a16:creationId xmlns:a16="http://schemas.microsoft.com/office/drawing/2014/main" id="{F8F6F79D-C5D8-40BA-8154-805E5DF6ED50}"/>
              </a:ext>
            </a:extLst>
          </p:cNvPr>
          <p:cNvGrpSpPr/>
          <p:nvPr/>
        </p:nvGrpSpPr>
        <p:grpSpPr>
          <a:xfrm>
            <a:off x="4637322" y="1291940"/>
            <a:ext cx="1194285" cy="835486"/>
            <a:chOff x="4635015" y="1513410"/>
            <a:chExt cx="779333" cy="465076"/>
          </a:xfrm>
        </p:grpSpPr>
        <p:sp>
          <p:nvSpPr>
            <p:cNvPr id="52" name="Lưu đồ: Trễ 51">
              <a:extLst>
                <a:ext uri="{FF2B5EF4-FFF2-40B4-BE49-F238E27FC236}">
                  <a16:creationId xmlns:a16="http://schemas.microsoft.com/office/drawing/2014/main" id="{82CE96FC-6BB4-46F1-AF2E-E01D52C4CE32}"/>
                </a:ext>
              </a:extLst>
            </p:cNvPr>
            <p:cNvSpPr/>
            <p:nvPr/>
          </p:nvSpPr>
          <p:spPr>
            <a:xfrm rot="16200000">
              <a:off x="4897181" y="1512833"/>
              <a:ext cx="75421" cy="76575"/>
            </a:xfrm>
            <a:prstGeom prst="flowChartDelay">
              <a:avLst/>
            </a:prstGeom>
            <a:solidFill>
              <a:srgbClr val="FFC010"/>
            </a:solidFill>
            <a:ln>
              <a:solidFill>
                <a:schemeClr val="accent1">
                  <a:shade val="50000"/>
                  <a:alpha val="3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Nhóm 48">
              <a:extLst>
                <a:ext uri="{FF2B5EF4-FFF2-40B4-BE49-F238E27FC236}">
                  <a16:creationId xmlns:a16="http://schemas.microsoft.com/office/drawing/2014/main" id="{4C582706-39BD-4912-BB54-55F9D759C68F}"/>
                </a:ext>
              </a:extLst>
            </p:cNvPr>
            <p:cNvGrpSpPr/>
            <p:nvPr/>
          </p:nvGrpSpPr>
          <p:grpSpPr>
            <a:xfrm>
              <a:off x="4635015" y="1774506"/>
              <a:ext cx="146304" cy="114791"/>
              <a:chOff x="5772127" y="4254671"/>
              <a:chExt cx="146304" cy="114791"/>
            </a:xfrm>
          </p:grpSpPr>
          <p:sp>
            <p:nvSpPr>
              <p:cNvPr id="47" name="Hình thang 46">
                <a:extLst>
                  <a:ext uri="{FF2B5EF4-FFF2-40B4-BE49-F238E27FC236}">
                    <a16:creationId xmlns:a16="http://schemas.microsoft.com/office/drawing/2014/main" id="{C161AC9E-D06C-4C58-9E7B-D24854BF35BF}"/>
                  </a:ext>
                </a:extLst>
              </p:cNvPr>
              <p:cNvSpPr/>
              <p:nvPr/>
            </p:nvSpPr>
            <p:spPr>
              <a:xfrm>
                <a:off x="5772127" y="4254671"/>
                <a:ext cx="146304" cy="55758"/>
              </a:xfrm>
              <a:prstGeom prst="trapezoid">
                <a:avLst>
                  <a:gd name="adj" fmla="val 37115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Hình chữ nhật 47">
                <a:extLst>
                  <a:ext uri="{FF2B5EF4-FFF2-40B4-BE49-F238E27FC236}">
                    <a16:creationId xmlns:a16="http://schemas.microsoft.com/office/drawing/2014/main" id="{67EB2D24-AA11-4FFE-9F05-B9A9DBE9969E}"/>
                  </a:ext>
                </a:extLst>
              </p:cNvPr>
              <p:cNvSpPr/>
              <p:nvPr/>
            </p:nvSpPr>
            <p:spPr>
              <a:xfrm>
                <a:off x="5772127" y="4309137"/>
                <a:ext cx="135414" cy="6032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Hình chữ L 29">
              <a:extLst>
                <a:ext uri="{FF2B5EF4-FFF2-40B4-BE49-F238E27FC236}">
                  <a16:creationId xmlns:a16="http://schemas.microsoft.com/office/drawing/2014/main" id="{3E5751DD-186F-4221-9C2C-72C73AC49F8C}"/>
                </a:ext>
              </a:extLst>
            </p:cNvPr>
            <p:cNvSpPr/>
            <p:nvPr/>
          </p:nvSpPr>
          <p:spPr>
            <a:xfrm>
              <a:off x="5185749" y="1588409"/>
              <a:ext cx="228599" cy="351005"/>
            </a:xfrm>
            <a:prstGeom prst="corner">
              <a:avLst>
                <a:gd name="adj1" fmla="val 15605"/>
                <a:gd name="adj2" fmla="val 15868"/>
              </a:avLst>
            </a:prstGeom>
            <a:solidFill>
              <a:srgbClr val="0000AA"/>
            </a:solidFill>
            <a:ln>
              <a:solidFill>
                <a:srgbClr val="0000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Hình Bầu dục 38">
              <a:extLst>
                <a:ext uri="{FF2B5EF4-FFF2-40B4-BE49-F238E27FC236}">
                  <a16:creationId xmlns:a16="http://schemas.microsoft.com/office/drawing/2014/main" id="{514B974C-48CE-4A5F-A228-3328483278B3}"/>
                </a:ext>
              </a:extLst>
            </p:cNvPr>
            <p:cNvSpPr/>
            <p:nvPr/>
          </p:nvSpPr>
          <p:spPr>
            <a:xfrm>
              <a:off x="4773935" y="1711584"/>
              <a:ext cx="266902" cy="2669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Hình chữ nhật: Góc Tròn 31">
              <a:extLst>
                <a:ext uri="{FF2B5EF4-FFF2-40B4-BE49-F238E27FC236}">
                  <a16:creationId xmlns:a16="http://schemas.microsoft.com/office/drawing/2014/main" id="{458F0D43-A049-4D8E-897B-ECC1E553E856}"/>
                </a:ext>
              </a:extLst>
            </p:cNvPr>
            <p:cNvSpPr/>
            <p:nvPr/>
          </p:nvSpPr>
          <p:spPr>
            <a:xfrm>
              <a:off x="4692188" y="1586029"/>
              <a:ext cx="435476" cy="358894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Hình chữ nhật 32">
              <a:extLst>
                <a:ext uri="{FF2B5EF4-FFF2-40B4-BE49-F238E27FC236}">
                  <a16:creationId xmlns:a16="http://schemas.microsoft.com/office/drawing/2014/main" id="{A2B76939-966F-42EB-968B-15E31828E634}"/>
                </a:ext>
              </a:extLst>
            </p:cNvPr>
            <p:cNvSpPr/>
            <p:nvPr/>
          </p:nvSpPr>
          <p:spPr>
            <a:xfrm>
              <a:off x="4940892" y="1588410"/>
              <a:ext cx="217738" cy="358894"/>
            </a:xfrm>
            <a:prstGeom prst="rect">
              <a:avLst/>
            </a:prstGeom>
            <a:solidFill>
              <a:srgbClr val="000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Hình chữ nhật 33">
              <a:extLst>
                <a:ext uri="{FF2B5EF4-FFF2-40B4-BE49-F238E27FC236}">
                  <a16:creationId xmlns:a16="http://schemas.microsoft.com/office/drawing/2014/main" id="{3EDB351F-1A76-4139-88F3-05BC12FEB381}"/>
                </a:ext>
              </a:extLst>
            </p:cNvPr>
            <p:cNvSpPr/>
            <p:nvPr/>
          </p:nvSpPr>
          <p:spPr>
            <a:xfrm>
              <a:off x="4692188" y="1765484"/>
              <a:ext cx="161877" cy="179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Hình chữ nhật 42">
              <a:extLst>
                <a:ext uri="{FF2B5EF4-FFF2-40B4-BE49-F238E27FC236}">
                  <a16:creationId xmlns:a16="http://schemas.microsoft.com/office/drawing/2014/main" id="{77FA92AE-474A-4FB0-939C-F2A530EE9F0D}"/>
                </a:ext>
              </a:extLst>
            </p:cNvPr>
            <p:cNvSpPr/>
            <p:nvPr/>
          </p:nvSpPr>
          <p:spPr>
            <a:xfrm>
              <a:off x="4916083" y="1585884"/>
              <a:ext cx="242773" cy="7542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Hình chữ nhật 45">
              <a:extLst>
                <a:ext uri="{FF2B5EF4-FFF2-40B4-BE49-F238E27FC236}">
                  <a16:creationId xmlns:a16="http://schemas.microsoft.com/office/drawing/2014/main" id="{3BC7C026-7DD3-4E64-ACFA-EE3F2F18CF07}"/>
                </a:ext>
              </a:extLst>
            </p:cNvPr>
            <p:cNvSpPr/>
            <p:nvPr/>
          </p:nvSpPr>
          <p:spPr>
            <a:xfrm>
              <a:off x="4692188" y="1900512"/>
              <a:ext cx="466442" cy="45719"/>
            </a:xfrm>
            <a:prstGeom prst="rect">
              <a:avLst/>
            </a:prstGeom>
            <a:solidFill>
              <a:srgbClr val="000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ình chữ nhật: Góc Tròn 52">
              <a:extLst>
                <a:ext uri="{FF2B5EF4-FFF2-40B4-BE49-F238E27FC236}">
                  <a16:creationId xmlns:a16="http://schemas.microsoft.com/office/drawing/2014/main" id="{B8EDB02E-D185-4F61-9129-3A94E7FF35D6}"/>
                </a:ext>
              </a:extLst>
            </p:cNvPr>
            <p:cNvSpPr/>
            <p:nvPr/>
          </p:nvSpPr>
          <p:spPr>
            <a:xfrm>
              <a:off x="4954668" y="1685121"/>
              <a:ext cx="45719" cy="104576"/>
            </a:xfrm>
            <a:prstGeom prst="roundRect">
              <a:avLst/>
            </a:prstGeom>
            <a:solidFill>
              <a:srgbClr val="FFC0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8" name="Hình ảnh 57">
            <a:extLst>
              <a:ext uri="{FF2B5EF4-FFF2-40B4-BE49-F238E27FC236}">
                <a16:creationId xmlns:a16="http://schemas.microsoft.com/office/drawing/2014/main" id="{958F4CD0-CCDF-456B-A54C-DC1F70D8457D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84" y="1450265"/>
            <a:ext cx="597750" cy="597750"/>
          </a:xfrm>
          <a:prstGeom prst="rect">
            <a:avLst/>
          </a:prstGeom>
        </p:spPr>
      </p:pic>
      <p:pic>
        <p:nvPicPr>
          <p:cNvPr id="62" name="Hình ảnh 61">
            <a:extLst>
              <a:ext uri="{FF2B5EF4-FFF2-40B4-BE49-F238E27FC236}">
                <a16:creationId xmlns:a16="http://schemas.microsoft.com/office/drawing/2014/main" id="{84AC9F46-7D29-42B5-81CF-5646E0961600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800" y="2213502"/>
            <a:ext cx="914400" cy="914400"/>
          </a:xfrm>
          <a:prstGeom prst="rect">
            <a:avLst/>
          </a:prstGeom>
        </p:spPr>
      </p:pic>
      <p:pic>
        <p:nvPicPr>
          <p:cNvPr id="19" name="Hình ảnh 18">
            <a:extLst>
              <a:ext uri="{FF2B5EF4-FFF2-40B4-BE49-F238E27FC236}">
                <a16:creationId xmlns:a16="http://schemas.microsoft.com/office/drawing/2014/main" id="{C864FD9A-F426-401E-8579-0DB281E8AC62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489" y="2650772"/>
            <a:ext cx="372756" cy="372756"/>
          </a:xfrm>
          <a:prstGeom prst="rect">
            <a:avLst/>
          </a:prstGeom>
        </p:spPr>
      </p:pic>
      <p:sp>
        <p:nvSpPr>
          <p:cNvPr id="64" name="Mũi tên: Xuống 63">
            <a:extLst>
              <a:ext uri="{FF2B5EF4-FFF2-40B4-BE49-F238E27FC236}">
                <a16:creationId xmlns:a16="http://schemas.microsoft.com/office/drawing/2014/main" id="{5A76EDB8-63D0-4D3C-A6D0-E0FE7F82906D}"/>
              </a:ext>
            </a:extLst>
          </p:cNvPr>
          <p:cNvSpPr/>
          <p:nvPr/>
        </p:nvSpPr>
        <p:spPr>
          <a:xfrm>
            <a:off x="8744656" y="2447467"/>
            <a:ext cx="152307" cy="203041"/>
          </a:xfrm>
          <a:prstGeom prst="downArrow">
            <a:avLst/>
          </a:prstGeom>
          <a:solidFill>
            <a:srgbClr val="0000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Hình ảnh 28">
            <a:extLst>
              <a:ext uri="{FF2B5EF4-FFF2-40B4-BE49-F238E27FC236}">
                <a16:creationId xmlns:a16="http://schemas.microsoft.com/office/drawing/2014/main" id="{5F063DA3-D6A8-4003-A6CA-C5303FDE37A4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437" y="2650772"/>
            <a:ext cx="372756" cy="372756"/>
          </a:xfrm>
          <a:prstGeom prst="rect">
            <a:avLst/>
          </a:prstGeom>
        </p:spPr>
      </p:pic>
      <p:sp>
        <p:nvSpPr>
          <p:cNvPr id="31" name="Mũi tên: Xuống 30">
            <a:extLst>
              <a:ext uri="{FF2B5EF4-FFF2-40B4-BE49-F238E27FC236}">
                <a16:creationId xmlns:a16="http://schemas.microsoft.com/office/drawing/2014/main" id="{7A0E8538-7AF9-4F15-A8C4-DC9E72E74B4B}"/>
              </a:ext>
            </a:extLst>
          </p:cNvPr>
          <p:cNvSpPr/>
          <p:nvPr/>
        </p:nvSpPr>
        <p:spPr>
          <a:xfrm rot="10800000">
            <a:off x="9268416" y="2447467"/>
            <a:ext cx="152307" cy="20304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Hình ảnh 34">
            <a:extLst>
              <a:ext uri="{FF2B5EF4-FFF2-40B4-BE49-F238E27FC236}">
                <a16:creationId xmlns:a16="http://schemas.microsoft.com/office/drawing/2014/main" id="{044FBB80-6428-4EF1-8EAD-692DEA25B308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360" y="2613201"/>
            <a:ext cx="372756" cy="372756"/>
          </a:xfrm>
          <a:prstGeom prst="rect">
            <a:avLst/>
          </a:prstGeom>
        </p:spPr>
      </p:pic>
      <p:sp>
        <p:nvSpPr>
          <p:cNvPr id="36" name="Mũi tên: Xuống 35">
            <a:extLst>
              <a:ext uri="{FF2B5EF4-FFF2-40B4-BE49-F238E27FC236}">
                <a16:creationId xmlns:a16="http://schemas.microsoft.com/office/drawing/2014/main" id="{16B0DD57-63B7-442F-A854-3DCF901785FE}"/>
              </a:ext>
            </a:extLst>
          </p:cNvPr>
          <p:cNvSpPr/>
          <p:nvPr/>
        </p:nvSpPr>
        <p:spPr>
          <a:xfrm>
            <a:off x="9644360" y="2447731"/>
            <a:ext cx="152307" cy="203041"/>
          </a:xfrm>
          <a:prstGeom prst="downArrow">
            <a:avLst/>
          </a:prstGeom>
          <a:solidFill>
            <a:srgbClr val="0000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̃i tên: Xuống 36">
            <a:extLst>
              <a:ext uri="{FF2B5EF4-FFF2-40B4-BE49-F238E27FC236}">
                <a16:creationId xmlns:a16="http://schemas.microsoft.com/office/drawing/2014/main" id="{F6DC5C73-159A-4FF6-91ED-29820FE73A1C}"/>
              </a:ext>
            </a:extLst>
          </p:cNvPr>
          <p:cNvSpPr/>
          <p:nvPr/>
        </p:nvSpPr>
        <p:spPr>
          <a:xfrm rot="10800000">
            <a:off x="9864809" y="2447731"/>
            <a:ext cx="152307" cy="20304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Hình ảnh 37">
            <a:extLst>
              <a:ext uri="{FF2B5EF4-FFF2-40B4-BE49-F238E27FC236}">
                <a16:creationId xmlns:a16="http://schemas.microsoft.com/office/drawing/2014/main" id="{04D2EB9F-A394-48D5-B6A5-7060EF2A759F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651" y="4063735"/>
            <a:ext cx="372756" cy="372756"/>
          </a:xfrm>
          <a:prstGeom prst="rect">
            <a:avLst/>
          </a:prstGeom>
        </p:spPr>
      </p:pic>
      <p:grpSp>
        <p:nvGrpSpPr>
          <p:cNvPr id="2" name="Nhóm 1">
            <a:extLst>
              <a:ext uri="{FF2B5EF4-FFF2-40B4-BE49-F238E27FC236}">
                <a16:creationId xmlns:a16="http://schemas.microsoft.com/office/drawing/2014/main" id="{C6A432A5-186D-4225-AA4C-E714DDBE729C}"/>
              </a:ext>
            </a:extLst>
          </p:cNvPr>
          <p:cNvGrpSpPr/>
          <p:nvPr/>
        </p:nvGrpSpPr>
        <p:grpSpPr>
          <a:xfrm>
            <a:off x="1728002" y="2470942"/>
            <a:ext cx="1419659" cy="835485"/>
            <a:chOff x="3897672" y="3832371"/>
            <a:chExt cx="1419659" cy="835485"/>
          </a:xfrm>
        </p:grpSpPr>
        <p:sp>
          <p:nvSpPr>
            <p:cNvPr id="41" name="Lưu đồ: Trễ 40">
              <a:extLst>
                <a:ext uri="{FF2B5EF4-FFF2-40B4-BE49-F238E27FC236}">
                  <a16:creationId xmlns:a16="http://schemas.microsoft.com/office/drawing/2014/main" id="{46CE0740-CF0D-4F62-BCD3-632A3C4ED9CA}"/>
                </a:ext>
              </a:extLst>
            </p:cNvPr>
            <p:cNvSpPr/>
            <p:nvPr/>
          </p:nvSpPr>
          <p:spPr>
            <a:xfrm rot="16200000">
              <a:off x="4289471" y="3841442"/>
              <a:ext cx="135490" cy="117347"/>
            </a:xfrm>
            <a:prstGeom prst="flowChartDelay">
              <a:avLst/>
            </a:prstGeom>
            <a:solidFill>
              <a:srgbClr val="FFC010"/>
            </a:solidFill>
            <a:ln>
              <a:solidFill>
                <a:schemeClr val="accent1">
                  <a:shade val="50000"/>
                  <a:alpha val="3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Nhóm 41">
              <a:extLst>
                <a:ext uri="{FF2B5EF4-FFF2-40B4-BE49-F238E27FC236}">
                  <a16:creationId xmlns:a16="http://schemas.microsoft.com/office/drawing/2014/main" id="{D8D3959C-CBCC-4F5E-AB91-616518EF7AAD}"/>
                </a:ext>
              </a:extLst>
            </p:cNvPr>
            <p:cNvGrpSpPr/>
            <p:nvPr/>
          </p:nvGrpSpPr>
          <p:grpSpPr>
            <a:xfrm>
              <a:off x="3897672" y="4301416"/>
              <a:ext cx="224203" cy="206216"/>
              <a:chOff x="5772127" y="4254671"/>
              <a:chExt cx="146304" cy="114791"/>
            </a:xfrm>
            <a:solidFill>
              <a:srgbClr val="0070C0"/>
            </a:solidFill>
          </p:grpSpPr>
          <p:sp>
            <p:nvSpPr>
              <p:cNvPr id="59" name="Hình thang 58">
                <a:extLst>
                  <a:ext uri="{FF2B5EF4-FFF2-40B4-BE49-F238E27FC236}">
                    <a16:creationId xmlns:a16="http://schemas.microsoft.com/office/drawing/2014/main" id="{BD74024B-45C8-4495-8423-470AFFF6EBD2}"/>
                  </a:ext>
                </a:extLst>
              </p:cNvPr>
              <p:cNvSpPr/>
              <p:nvPr/>
            </p:nvSpPr>
            <p:spPr>
              <a:xfrm>
                <a:off x="5772127" y="4254671"/>
                <a:ext cx="146304" cy="55758"/>
              </a:xfrm>
              <a:prstGeom prst="trapezoid">
                <a:avLst>
                  <a:gd name="adj" fmla="val 37115"/>
                </a:avLst>
              </a:prstGeom>
              <a:grp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Hình chữ nhật 59">
                <a:extLst>
                  <a:ext uri="{FF2B5EF4-FFF2-40B4-BE49-F238E27FC236}">
                    <a16:creationId xmlns:a16="http://schemas.microsoft.com/office/drawing/2014/main" id="{5903D733-172F-4929-B075-1E580F8A6039}"/>
                  </a:ext>
                </a:extLst>
              </p:cNvPr>
              <p:cNvSpPr/>
              <p:nvPr/>
            </p:nvSpPr>
            <p:spPr>
              <a:xfrm>
                <a:off x="5772127" y="4309137"/>
                <a:ext cx="135414" cy="60325"/>
              </a:xfrm>
              <a:prstGeom prst="rect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Hình chữ L 43">
              <a:extLst>
                <a:ext uri="{FF2B5EF4-FFF2-40B4-BE49-F238E27FC236}">
                  <a16:creationId xmlns:a16="http://schemas.microsoft.com/office/drawing/2014/main" id="{B9A0247A-6E1B-474A-8012-CA103FED882F}"/>
                </a:ext>
              </a:extLst>
            </p:cNvPr>
            <p:cNvSpPr/>
            <p:nvPr/>
          </p:nvSpPr>
          <p:spPr>
            <a:xfrm>
              <a:off x="4741642" y="3967102"/>
              <a:ext cx="575689" cy="630563"/>
            </a:xfrm>
            <a:prstGeom prst="corner">
              <a:avLst>
                <a:gd name="adj1" fmla="val 8987"/>
                <a:gd name="adj2" fmla="val 10904"/>
              </a:avLst>
            </a:prstGeom>
            <a:solidFill>
              <a:srgbClr val="0000AA"/>
            </a:solidFill>
            <a:ln>
              <a:solidFill>
                <a:srgbClr val="0000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Hình Bầu dục 44">
              <a:extLst>
                <a:ext uri="{FF2B5EF4-FFF2-40B4-BE49-F238E27FC236}">
                  <a16:creationId xmlns:a16="http://schemas.microsoft.com/office/drawing/2014/main" id="{1E6682DA-D715-4F3D-B765-77EDE90D6B06}"/>
                </a:ext>
              </a:extLst>
            </p:cNvPr>
            <p:cNvSpPr/>
            <p:nvPr/>
          </p:nvSpPr>
          <p:spPr>
            <a:xfrm>
              <a:off x="4110559" y="4188380"/>
              <a:ext cx="409013" cy="4794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ình chữ nhật: Góc Tròn 49">
              <a:extLst>
                <a:ext uri="{FF2B5EF4-FFF2-40B4-BE49-F238E27FC236}">
                  <a16:creationId xmlns:a16="http://schemas.microsoft.com/office/drawing/2014/main" id="{1AB53587-552E-44B4-8BA8-77820DAFC7A6}"/>
                </a:ext>
              </a:extLst>
            </p:cNvPr>
            <p:cNvSpPr/>
            <p:nvPr/>
          </p:nvSpPr>
          <p:spPr>
            <a:xfrm>
              <a:off x="3985286" y="3962826"/>
              <a:ext cx="667343" cy="644735"/>
            </a:xfrm>
            <a:prstGeom prst="roundRect">
              <a:avLst>
                <a:gd name="adj" fmla="val 50000"/>
              </a:avLst>
            </a:prstGeom>
            <a:solidFill>
              <a:srgbClr val="F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ình chữ nhật 50">
              <a:extLst>
                <a:ext uri="{FF2B5EF4-FFF2-40B4-BE49-F238E27FC236}">
                  <a16:creationId xmlns:a16="http://schemas.microsoft.com/office/drawing/2014/main" id="{D15296FD-1423-48D1-886C-F16FC6530681}"/>
                </a:ext>
              </a:extLst>
            </p:cNvPr>
            <p:cNvSpPr/>
            <p:nvPr/>
          </p:nvSpPr>
          <p:spPr>
            <a:xfrm>
              <a:off x="4366412" y="3967104"/>
              <a:ext cx="333672" cy="644735"/>
            </a:xfrm>
            <a:prstGeom prst="rect">
              <a:avLst/>
            </a:prstGeom>
            <a:solidFill>
              <a:srgbClr val="000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ình chữ nhật 53">
              <a:extLst>
                <a:ext uri="{FF2B5EF4-FFF2-40B4-BE49-F238E27FC236}">
                  <a16:creationId xmlns:a16="http://schemas.microsoft.com/office/drawing/2014/main" id="{1380D860-E483-434E-8740-6C629A365448}"/>
                </a:ext>
              </a:extLst>
            </p:cNvPr>
            <p:cNvSpPr/>
            <p:nvPr/>
          </p:nvSpPr>
          <p:spPr>
            <a:xfrm>
              <a:off x="3985286" y="4285208"/>
              <a:ext cx="248068" cy="322355"/>
            </a:xfrm>
            <a:prstGeom prst="rect">
              <a:avLst/>
            </a:prstGeom>
            <a:solidFill>
              <a:srgbClr val="F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ình chữ nhật 54">
              <a:extLst>
                <a:ext uri="{FF2B5EF4-FFF2-40B4-BE49-F238E27FC236}">
                  <a16:creationId xmlns:a16="http://schemas.microsoft.com/office/drawing/2014/main" id="{08DD2668-716D-489F-88E3-0D52B5577711}"/>
                </a:ext>
              </a:extLst>
            </p:cNvPr>
            <p:cNvSpPr/>
            <p:nvPr/>
          </p:nvSpPr>
          <p:spPr>
            <a:xfrm>
              <a:off x="4328393" y="3962566"/>
              <a:ext cx="372036" cy="135490"/>
            </a:xfrm>
            <a:prstGeom prst="rect">
              <a:avLst/>
            </a:prstGeom>
            <a:solidFill>
              <a:srgbClr val="F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ình chữ nhật 55">
              <a:extLst>
                <a:ext uri="{FF2B5EF4-FFF2-40B4-BE49-F238E27FC236}">
                  <a16:creationId xmlns:a16="http://schemas.microsoft.com/office/drawing/2014/main" id="{B986841A-F725-4C77-81F4-C21E02DCA6E8}"/>
                </a:ext>
              </a:extLst>
            </p:cNvPr>
            <p:cNvSpPr/>
            <p:nvPr/>
          </p:nvSpPr>
          <p:spPr>
            <a:xfrm>
              <a:off x="3985286" y="4527780"/>
              <a:ext cx="714797" cy="82132"/>
            </a:xfrm>
            <a:prstGeom prst="rect">
              <a:avLst/>
            </a:prstGeom>
            <a:solidFill>
              <a:srgbClr val="000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ình chữ nhật: Góc Tròn 56">
              <a:extLst>
                <a:ext uri="{FF2B5EF4-FFF2-40B4-BE49-F238E27FC236}">
                  <a16:creationId xmlns:a16="http://schemas.microsoft.com/office/drawing/2014/main" id="{6597BB18-488E-49C5-B04C-8C3ACC4577A7}"/>
                </a:ext>
              </a:extLst>
            </p:cNvPr>
            <p:cNvSpPr/>
            <p:nvPr/>
          </p:nvSpPr>
          <p:spPr>
            <a:xfrm>
              <a:off x="4387523" y="4140840"/>
              <a:ext cx="70062" cy="187866"/>
            </a:xfrm>
            <a:prstGeom prst="roundRect">
              <a:avLst/>
            </a:prstGeom>
            <a:solidFill>
              <a:srgbClr val="FFC0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Mũi tên: Xuống 60">
            <a:extLst>
              <a:ext uri="{FF2B5EF4-FFF2-40B4-BE49-F238E27FC236}">
                <a16:creationId xmlns:a16="http://schemas.microsoft.com/office/drawing/2014/main" id="{B9B3FF79-226B-4AFE-865D-D627BBE37375}"/>
              </a:ext>
            </a:extLst>
          </p:cNvPr>
          <p:cNvSpPr/>
          <p:nvPr/>
        </p:nvSpPr>
        <p:spPr>
          <a:xfrm>
            <a:off x="1203511" y="2782916"/>
            <a:ext cx="152307" cy="203041"/>
          </a:xfrm>
          <a:prstGeom prst="downArrow">
            <a:avLst/>
          </a:prstGeom>
          <a:solidFill>
            <a:srgbClr val="0000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Nhóm 7">
            <a:extLst>
              <a:ext uri="{FF2B5EF4-FFF2-40B4-BE49-F238E27FC236}">
                <a16:creationId xmlns:a16="http://schemas.microsoft.com/office/drawing/2014/main" id="{60473059-D18A-46CE-ABFC-385FC8858456}"/>
              </a:ext>
            </a:extLst>
          </p:cNvPr>
          <p:cNvGrpSpPr/>
          <p:nvPr/>
        </p:nvGrpSpPr>
        <p:grpSpPr>
          <a:xfrm>
            <a:off x="2321461" y="3872044"/>
            <a:ext cx="914528" cy="993873"/>
            <a:chOff x="2200689" y="3764807"/>
            <a:chExt cx="914528" cy="993873"/>
          </a:xfrm>
        </p:grpSpPr>
        <p:pic>
          <p:nvPicPr>
            <p:cNvPr id="4" name="Hình ảnh 3">
              <a:extLst>
                <a:ext uri="{FF2B5EF4-FFF2-40B4-BE49-F238E27FC236}">
                  <a16:creationId xmlns:a16="http://schemas.microsoft.com/office/drawing/2014/main" id="{23E24090-8CE9-4EF9-8F35-50C972EED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0689" y="3844152"/>
              <a:ext cx="914528" cy="914528"/>
            </a:xfrm>
            <a:prstGeom prst="rect">
              <a:avLst/>
            </a:prstGeom>
          </p:spPr>
        </p:pic>
        <p:sp>
          <p:nvSpPr>
            <p:cNvPr id="66" name="Mũi tên: Xuống 65">
              <a:extLst>
                <a:ext uri="{FF2B5EF4-FFF2-40B4-BE49-F238E27FC236}">
                  <a16:creationId xmlns:a16="http://schemas.microsoft.com/office/drawing/2014/main" id="{1C3F4219-3248-4214-98F5-EBDDF8BF285A}"/>
                </a:ext>
              </a:extLst>
            </p:cNvPr>
            <p:cNvSpPr/>
            <p:nvPr/>
          </p:nvSpPr>
          <p:spPr>
            <a:xfrm rot="10800000">
              <a:off x="2450325" y="3764807"/>
              <a:ext cx="410949" cy="485306"/>
            </a:xfrm>
            <a:prstGeom prst="downArrow">
              <a:avLst/>
            </a:prstGeom>
            <a:solidFill>
              <a:srgbClr val="00E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Nhóm 9">
            <a:extLst>
              <a:ext uri="{FF2B5EF4-FFF2-40B4-BE49-F238E27FC236}">
                <a16:creationId xmlns:a16="http://schemas.microsoft.com/office/drawing/2014/main" id="{76AF5706-9939-4376-A012-0B2CB35C145E}"/>
              </a:ext>
            </a:extLst>
          </p:cNvPr>
          <p:cNvGrpSpPr/>
          <p:nvPr/>
        </p:nvGrpSpPr>
        <p:grpSpPr>
          <a:xfrm>
            <a:off x="902322" y="3792699"/>
            <a:ext cx="914528" cy="993873"/>
            <a:chOff x="902322" y="3792699"/>
            <a:chExt cx="914528" cy="993873"/>
          </a:xfrm>
        </p:grpSpPr>
        <p:pic>
          <p:nvPicPr>
            <p:cNvPr id="67" name="Hình ảnh 66">
              <a:extLst>
                <a:ext uri="{FF2B5EF4-FFF2-40B4-BE49-F238E27FC236}">
                  <a16:creationId xmlns:a16="http://schemas.microsoft.com/office/drawing/2014/main" id="{B5194FF2-3D7E-41DF-A807-16491B791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322" y="3872044"/>
              <a:ext cx="914528" cy="914528"/>
            </a:xfrm>
            <a:prstGeom prst="rect">
              <a:avLst/>
            </a:prstGeom>
          </p:spPr>
        </p:pic>
        <p:sp>
          <p:nvSpPr>
            <p:cNvPr id="68" name="Mũi tên: Xuống 67">
              <a:extLst>
                <a:ext uri="{FF2B5EF4-FFF2-40B4-BE49-F238E27FC236}">
                  <a16:creationId xmlns:a16="http://schemas.microsoft.com/office/drawing/2014/main" id="{0A4435EE-9925-4BAC-9F7D-0B6F30254D65}"/>
                </a:ext>
              </a:extLst>
            </p:cNvPr>
            <p:cNvSpPr/>
            <p:nvPr/>
          </p:nvSpPr>
          <p:spPr>
            <a:xfrm>
              <a:off x="1151958" y="3792699"/>
              <a:ext cx="410949" cy="485306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Nhóm 13">
            <a:extLst>
              <a:ext uri="{FF2B5EF4-FFF2-40B4-BE49-F238E27FC236}">
                <a16:creationId xmlns:a16="http://schemas.microsoft.com/office/drawing/2014/main" id="{4B23EF05-CE68-449F-BF50-3050A3D85EFF}"/>
              </a:ext>
            </a:extLst>
          </p:cNvPr>
          <p:cNvGrpSpPr/>
          <p:nvPr/>
        </p:nvGrpSpPr>
        <p:grpSpPr>
          <a:xfrm>
            <a:off x="5388876" y="3872044"/>
            <a:ext cx="914528" cy="1021672"/>
            <a:chOff x="5207830" y="3956591"/>
            <a:chExt cx="914528" cy="1021672"/>
          </a:xfrm>
        </p:grpSpPr>
        <p:pic>
          <p:nvPicPr>
            <p:cNvPr id="72" name="Hình ảnh 71">
              <a:extLst>
                <a:ext uri="{FF2B5EF4-FFF2-40B4-BE49-F238E27FC236}">
                  <a16:creationId xmlns:a16="http://schemas.microsoft.com/office/drawing/2014/main" id="{A47264C7-CBD9-4262-9279-0C8EB242A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7830" y="4063735"/>
              <a:ext cx="914528" cy="914528"/>
            </a:xfrm>
            <a:prstGeom prst="rect">
              <a:avLst/>
            </a:prstGeom>
          </p:spPr>
        </p:pic>
        <p:sp>
          <p:nvSpPr>
            <p:cNvPr id="73" name="Mũi tên: Xuống 72">
              <a:extLst>
                <a:ext uri="{FF2B5EF4-FFF2-40B4-BE49-F238E27FC236}">
                  <a16:creationId xmlns:a16="http://schemas.microsoft.com/office/drawing/2014/main" id="{A9A5162C-7260-4E80-8EA0-8A0A7D1E6887}"/>
                </a:ext>
              </a:extLst>
            </p:cNvPr>
            <p:cNvSpPr/>
            <p:nvPr/>
          </p:nvSpPr>
          <p:spPr>
            <a:xfrm rot="10800000">
              <a:off x="5680257" y="3956591"/>
              <a:ext cx="410949" cy="485306"/>
            </a:xfrm>
            <a:prstGeom prst="downArrow">
              <a:avLst/>
            </a:prstGeom>
            <a:solidFill>
              <a:srgbClr val="00E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Mũi tên: Xuống 74">
              <a:extLst>
                <a:ext uri="{FF2B5EF4-FFF2-40B4-BE49-F238E27FC236}">
                  <a16:creationId xmlns:a16="http://schemas.microsoft.com/office/drawing/2014/main" id="{DF26E709-9213-481C-9F05-DE592DF5C09D}"/>
                </a:ext>
              </a:extLst>
            </p:cNvPr>
            <p:cNvSpPr/>
            <p:nvPr/>
          </p:nvSpPr>
          <p:spPr>
            <a:xfrm>
              <a:off x="5238569" y="3956591"/>
              <a:ext cx="410949" cy="485306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9376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A0858148-A40B-4FFA-A213-426CD80CD55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226" y="1619476"/>
            <a:ext cx="1219048" cy="180952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4A899E15-8BBB-422D-8504-1D0AA968ACB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000" y="2776619"/>
            <a:ext cx="1200000" cy="1304762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</p:spTree>
    <p:extLst>
      <p:ext uri="{BB962C8B-B14F-4D97-AF65-F5344CB8AC3E}">
        <p14:creationId xmlns:p14="http://schemas.microsoft.com/office/powerpoint/2010/main" val="1529431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46">
            <a:extLst>
              <a:ext uri="{FF2B5EF4-FFF2-40B4-BE49-F238E27FC236}">
                <a16:creationId xmlns:a16="http://schemas.microsoft.com/office/drawing/2014/main" id="{DADD32DE-0D50-4108-BBEF-2671C37BB562}"/>
              </a:ext>
            </a:extLst>
          </p:cNvPr>
          <p:cNvSpPr/>
          <p:nvPr/>
        </p:nvSpPr>
        <p:spPr>
          <a:xfrm>
            <a:off x="3994950" y="2575498"/>
            <a:ext cx="1720050" cy="1027793"/>
          </a:xfrm>
          <a:prstGeom prst="roundRect">
            <a:avLst>
              <a:gd name="adj" fmla="val 7767"/>
            </a:avLst>
          </a:prstGeom>
          <a:solidFill>
            <a:schemeClr val="tx1"/>
          </a:solidFill>
          <a:ln w="50800">
            <a:solidFill>
              <a:srgbClr val="FF32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63500">
                <a:solidFill>
                  <a:schemeClr val="tx1"/>
                </a:solidFill>
              </a:ln>
            </a:endParaRPr>
          </a:p>
        </p:txBody>
      </p:sp>
      <p:grpSp>
        <p:nvGrpSpPr>
          <p:cNvPr id="4" name="Nhóm 3">
            <a:extLst>
              <a:ext uri="{FF2B5EF4-FFF2-40B4-BE49-F238E27FC236}">
                <a16:creationId xmlns:a16="http://schemas.microsoft.com/office/drawing/2014/main" id="{7FC66B67-8C0D-461F-9C9F-3D78840A9DF7}"/>
              </a:ext>
            </a:extLst>
          </p:cNvPr>
          <p:cNvGrpSpPr/>
          <p:nvPr/>
        </p:nvGrpSpPr>
        <p:grpSpPr>
          <a:xfrm>
            <a:off x="4007058" y="2591722"/>
            <a:ext cx="1707942" cy="989501"/>
            <a:chOff x="4007058" y="2594897"/>
            <a:chExt cx="1707942" cy="989501"/>
          </a:xfrm>
          <a:solidFill>
            <a:srgbClr val="FF0000"/>
          </a:solidFill>
        </p:grpSpPr>
        <p:sp>
          <p:nvSpPr>
            <p:cNvPr id="52" name="1"/>
            <p:cNvSpPr/>
            <p:nvPr/>
          </p:nvSpPr>
          <p:spPr>
            <a:xfrm rot="10800000">
              <a:off x="4007058" y="3392374"/>
              <a:ext cx="1707942" cy="192024"/>
            </a:xfrm>
            <a:prstGeom prst="roundRect">
              <a:avLst>
                <a:gd name="adj" fmla="val 0"/>
              </a:avLst>
            </a:prstGeom>
            <a:grpFill/>
            <a:ln w="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2" hidden="1">
              <a:extLst>
                <a:ext uri="{FF2B5EF4-FFF2-40B4-BE49-F238E27FC236}">
                  <a16:creationId xmlns:a16="http://schemas.microsoft.com/office/drawing/2014/main" id="{85AA2BB2-0DD6-411A-9AEE-C54DA08679B1}"/>
                </a:ext>
              </a:extLst>
            </p:cNvPr>
            <p:cNvSpPr/>
            <p:nvPr/>
          </p:nvSpPr>
          <p:spPr>
            <a:xfrm rot="10800000">
              <a:off x="4007058" y="3205860"/>
              <a:ext cx="1707942" cy="170928"/>
            </a:xfrm>
            <a:prstGeom prst="roundRect">
              <a:avLst>
                <a:gd name="adj" fmla="val 0"/>
              </a:avLst>
            </a:prstGeom>
            <a:grpFill/>
            <a:ln w="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3" hidden="1">
              <a:extLst>
                <a:ext uri="{FF2B5EF4-FFF2-40B4-BE49-F238E27FC236}">
                  <a16:creationId xmlns:a16="http://schemas.microsoft.com/office/drawing/2014/main" id="{EE9C118C-130E-4D39-AAD3-507206F78EFE}"/>
                </a:ext>
              </a:extLst>
            </p:cNvPr>
            <p:cNvSpPr/>
            <p:nvPr/>
          </p:nvSpPr>
          <p:spPr>
            <a:xfrm rot="10800000">
              <a:off x="4007058" y="3015333"/>
              <a:ext cx="1707942" cy="170928"/>
            </a:xfrm>
            <a:prstGeom prst="roundRect">
              <a:avLst>
                <a:gd name="adj" fmla="val 0"/>
              </a:avLst>
            </a:prstGeom>
            <a:grpFill/>
            <a:ln w="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4" hidden="1">
              <a:extLst>
                <a:ext uri="{FF2B5EF4-FFF2-40B4-BE49-F238E27FC236}">
                  <a16:creationId xmlns:a16="http://schemas.microsoft.com/office/drawing/2014/main" id="{2736A918-F3D2-42D1-9730-868077019C27}"/>
                </a:ext>
              </a:extLst>
            </p:cNvPr>
            <p:cNvSpPr/>
            <p:nvPr/>
          </p:nvSpPr>
          <p:spPr>
            <a:xfrm rot="10800000">
              <a:off x="4007058" y="2824807"/>
              <a:ext cx="1707942" cy="170928"/>
            </a:xfrm>
            <a:prstGeom prst="roundRect">
              <a:avLst>
                <a:gd name="adj" fmla="val 0"/>
              </a:avLst>
            </a:prstGeom>
            <a:grpFill/>
            <a:ln w="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5" hidden="1">
              <a:extLst>
                <a:ext uri="{FF2B5EF4-FFF2-40B4-BE49-F238E27FC236}">
                  <a16:creationId xmlns:a16="http://schemas.microsoft.com/office/drawing/2014/main" id="{5FDBD90F-CC8C-4408-BE15-B8FAB33303D6}"/>
                </a:ext>
              </a:extLst>
            </p:cNvPr>
            <p:cNvSpPr/>
            <p:nvPr/>
          </p:nvSpPr>
          <p:spPr>
            <a:xfrm rot="10800000">
              <a:off x="4007058" y="2594897"/>
              <a:ext cx="1707942" cy="210312"/>
            </a:xfrm>
            <a:prstGeom prst="roundRect">
              <a:avLst>
                <a:gd name="adj" fmla="val 0"/>
              </a:avLst>
            </a:prstGeom>
            <a:grpFill/>
            <a:ln w="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ounded Rectangle 46"/>
          <p:cNvSpPr/>
          <p:nvPr/>
        </p:nvSpPr>
        <p:spPr>
          <a:xfrm>
            <a:off x="3994950" y="2575498"/>
            <a:ext cx="1720050" cy="1027793"/>
          </a:xfrm>
          <a:prstGeom prst="roundRect">
            <a:avLst>
              <a:gd name="adj" fmla="val 7767"/>
            </a:avLst>
          </a:prstGeom>
          <a:solidFill>
            <a:schemeClr val="lt1">
              <a:alpha val="0"/>
            </a:schemeClr>
          </a:solidFill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63500">
                <a:solidFill>
                  <a:schemeClr val="tx1"/>
                </a:solidFill>
              </a:ln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5285581" y="2362952"/>
            <a:ext cx="272745" cy="215143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6" name="Rounded Rectangle 47">
            <a:extLst>
              <a:ext uri="{FF2B5EF4-FFF2-40B4-BE49-F238E27FC236}">
                <a16:creationId xmlns:a16="http://schemas.microsoft.com/office/drawing/2014/main" id="{2B8A956E-16C0-41F9-896A-5BA82775003E}"/>
              </a:ext>
            </a:extLst>
          </p:cNvPr>
          <p:cNvSpPr/>
          <p:nvPr/>
        </p:nvSpPr>
        <p:spPr>
          <a:xfrm>
            <a:off x="4167878" y="2362950"/>
            <a:ext cx="272745" cy="215143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146923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Nhóm 6">
            <a:extLst>
              <a:ext uri="{FF2B5EF4-FFF2-40B4-BE49-F238E27FC236}">
                <a16:creationId xmlns:a16="http://schemas.microsoft.com/office/drawing/2014/main" id="{25C11501-EE29-4C6E-BE91-7AC2B74C72F4}"/>
              </a:ext>
            </a:extLst>
          </p:cNvPr>
          <p:cNvGrpSpPr/>
          <p:nvPr/>
        </p:nvGrpSpPr>
        <p:grpSpPr>
          <a:xfrm>
            <a:off x="3528222" y="1858125"/>
            <a:ext cx="4217645" cy="3018013"/>
            <a:chOff x="3528222" y="1858125"/>
            <a:chExt cx="4217645" cy="3018013"/>
          </a:xfrm>
        </p:grpSpPr>
        <p:sp>
          <p:nvSpPr>
            <p:cNvPr id="8" name="Rounded Rectangle 46">
              <a:extLst>
                <a:ext uri="{FF2B5EF4-FFF2-40B4-BE49-F238E27FC236}">
                  <a16:creationId xmlns:a16="http://schemas.microsoft.com/office/drawing/2014/main" id="{DADD32DE-0D50-4108-BBEF-2671C37BB562}"/>
                </a:ext>
              </a:extLst>
            </p:cNvPr>
            <p:cNvSpPr/>
            <p:nvPr/>
          </p:nvSpPr>
          <p:spPr>
            <a:xfrm>
              <a:off x="3528226" y="2355946"/>
              <a:ext cx="4217641" cy="2520192"/>
            </a:xfrm>
            <a:prstGeom prst="roundRect">
              <a:avLst>
                <a:gd name="adj" fmla="val 7767"/>
              </a:avLst>
            </a:prstGeom>
            <a:solidFill>
              <a:schemeClr val="tx1"/>
            </a:solidFill>
            <a:ln w="152400">
              <a:solidFill>
                <a:srgbClr val="FF32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635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2" name="a"/>
            <p:cNvSpPr/>
            <p:nvPr/>
          </p:nvSpPr>
          <p:spPr>
            <a:xfrm rot="10800000">
              <a:off x="3528222" y="2422168"/>
              <a:ext cx="4187951" cy="2441448"/>
            </a:xfrm>
            <a:prstGeom prst="roundRect">
              <a:avLst>
                <a:gd name="adj" fmla="val 0"/>
              </a:avLst>
            </a:prstGeom>
            <a:solidFill>
              <a:srgbClr val="00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3528226" y="2355946"/>
              <a:ext cx="4217641" cy="2520192"/>
            </a:xfrm>
            <a:prstGeom prst="roundRect">
              <a:avLst>
                <a:gd name="adj" fmla="val 7767"/>
              </a:avLst>
            </a:prstGeom>
            <a:solidFill>
              <a:schemeClr val="lt1">
                <a:alpha val="0"/>
              </a:schemeClr>
            </a:solidFill>
            <a:ln w="152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635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6692913" y="1858125"/>
              <a:ext cx="668785" cy="527539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6" name="Rounded Rectangle 47">
              <a:extLst>
                <a:ext uri="{FF2B5EF4-FFF2-40B4-BE49-F238E27FC236}">
                  <a16:creationId xmlns:a16="http://schemas.microsoft.com/office/drawing/2014/main" id="{2B8A956E-16C0-41F9-896A-5BA82775003E}"/>
                </a:ext>
              </a:extLst>
            </p:cNvPr>
            <p:cNvSpPr/>
            <p:nvPr/>
          </p:nvSpPr>
          <p:spPr>
            <a:xfrm>
              <a:off x="3952253" y="1858125"/>
              <a:ext cx="668785" cy="527539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6762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Nhóm 6">
            <a:extLst>
              <a:ext uri="{FF2B5EF4-FFF2-40B4-BE49-F238E27FC236}">
                <a16:creationId xmlns:a16="http://schemas.microsoft.com/office/drawing/2014/main" id="{25C11501-EE29-4C6E-BE91-7AC2B74C72F4}"/>
              </a:ext>
            </a:extLst>
          </p:cNvPr>
          <p:cNvGrpSpPr/>
          <p:nvPr/>
        </p:nvGrpSpPr>
        <p:grpSpPr>
          <a:xfrm>
            <a:off x="3528222" y="1858125"/>
            <a:ext cx="4217645" cy="3018013"/>
            <a:chOff x="3528222" y="1858125"/>
            <a:chExt cx="4217645" cy="3018013"/>
          </a:xfrm>
        </p:grpSpPr>
        <p:sp>
          <p:nvSpPr>
            <p:cNvPr id="8" name="Rounded Rectangle 46">
              <a:extLst>
                <a:ext uri="{FF2B5EF4-FFF2-40B4-BE49-F238E27FC236}">
                  <a16:creationId xmlns:a16="http://schemas.microsoft.com/office/drawing/2014/main" id="{DADD32DE-0D50-4108-BBEF-2671C37BB562}"/>
                </a:ext>
              </a:extLst>
            </p:cNvPr>
            <p:cNvSpPr/>
            <p:nvPr/>
          </p:nvSpPr>
          <p:spPr>
            <a:xfrm>
              <a:off x="3528226" y="2355946"/>
              <a:ext cx="4217641" cy="2520192"/>
            </a:xfrm>
            <a:prstGeom prst="roundRect">
              <a:avLst>
                <a:gd name="adj" fmla="val 7767"/>
              </a:avLst>
            </a:prstGeom>
            <a:solidFill>
              <a:schemeClr val="tx1"/>
            </a:solidFill>
            <a:ln w="152400">
              <a:solidFill>
                <a:srgbClr val="FF32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635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2" name="a"/>
            <p:cNvSpPr/>
            <p:nvPr/>
          </p:nvSpPr>
          <p:spPr>
            <a:xfrm rot="10800000">
              <a:off x="3528222" y="2422168"/>
              <a:ext cx="4187951" cy="2441448"/>
            </a:xfrm>
            <a:prstGeom prst="roundRect">
              <a:avLst>
                <a:gd name="adj" fmla="val 0"/>
              </a:avLst>
            </a:prstGeom>
            <a:solidFill>
              <a:srgbClr val="00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3528226" y="2355946"/>
              <a:ext cx="4217641" cy="2520192"/>
            </a:xfrm>
            <a:prstGeom prst="roundRect">
              <a:avLst>
                <a:gd name="adj" fmla="val 7767"/>
              </a:avLst>
            </a:prstGeom>
            <a:solidFill>
              <a:schemeClr val="lt1">
                <a:alpha val="0"/>
              </a:schemeClr>
            </a:solidFill>
            <a:ln w="152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635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6692913" y="1858125"/>
              <a:ext cx="668785" cy="527539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6" name="Rounded Rectangle 47">
              <a:extLst>
                <a:ext uri="{FF2B5EF4-FFF2-40B4-BE49-F238E27FC236}">
                  <a16:creationId xmlns:a16="http://schemas.microsoft.com/office/drawing/2014/main" id="{2B8A956E-16C0-41F9-896A-5BA82775003E}"/>
                </a:ext>
              </a:extLst>
            </p:cNvPr>
            <p:cNvSpPr/>
            <p:nvPr/>
          </p:nvSpPr>
          <p:spPr>
            <a:xfrm>
              <a:off x="3952253" y="1858125"/>
              <a:ext cx="668785" cy="527539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0589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Nhóm 6">
            <a:extLst>
              <a:ext uri="{FF2B5EF4-FFF2-40B4-BE49-F238E27FC236}">
                <a16:creationId xmlns:a16="http://schemas.microsoft.com/office/drawing/2014/main" id="{25C11501-EE29-4C6E-BE91-7AC2B74C72F4}"/>
              </a:ext>
            </a:extLst>
          </p:cNvPr>
          <p:cNvGrpSpPr/>
          <p:nvPr/>
        </p:nvGrpSpPr>
        <p:grpSpPr>
          <a:xfrm>
            <a:off x="3528222" y="1858125"/>
            <a:ext cx="4217645" cy="3018013"/>
            <a:chOff x="3528222" y="1858125"/>
            <a:chExt cx="4217645" cy="3018013"/>
          </a:xfrm>
        </p:grpSpPr>
        <p:sp>
          <p:nvSpPr>
            <p:cNvPr id="8" name="Rounded Rectangle 46">
              <a:extLst>
                <a:ext uri="{FF2B5EF4-FFF2-40B4-BE49-F238E27FC236}">
                  <a16:creationId xmlns:a16="http://schemas.microsoft.com/office/drawing/2014/main" id="{DADD32DE-0D50-4108-BBEF-2671C37BB562}"/>
                </a:ext>
              </a:extLst>
            </p:cNvPr>
            <p:cNvSpPr/>
            <p:nvPr/>
          </p:nvSpPr>
          <p:spPr>
            <a:xfrm>
              <a:off x="3528226" y="2355946"/>
              <a:ext cx="4217641" cy="2520192"/>
            </a:xfrm>
            <a:prstGeom prst="roundRect">
              <a:avLst>
                <a:gd name="adj" fmla="val 7767"/>
              </a:avLst>
            </a:prstGeom>
            <a:solidFill>
              <a:schemeClr val="tx1"/>
            </a:solidFill>
            <a:ln w="152400">
              <a:solidFill>
                <a:srgbClr val="FF32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635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2" name="a"/>
            <p:cNvSpPr/>
            <p:nvPr/>
          </p:nvSpPr>
          <p:spPr>
            <a:xfrm rot="10800000">
              <a:off x="3528222" y="2422168"/>
              <a:ext cx="4187951" cy="2441448"/>
            </a:xfrm>
            <a:prstGeom prst="roundRect">
              <a:avLst>
                <a:gd name="adj" fmla="val 0"/>
              </a:avLst>
            </a:prstGeom>
            <a:solidFill>
              <a:srgbClr val="00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3528226" y="2355946"/>
              <a:ext cx="4217641" cy="2520192"/>
            </a:xfrm>
            <a:prstGeom prst="roundRect">
              <a:avLst>
                <a:gd name="adj" fmla="val 7767"/>
              </a:avLst>
            </a:prstGeom>
            <a:solidFill>
              <a:schemeClr val="lt1">
                <a:alpha val="0"/>
              </a:schemeClr>
            </a:solidFill>
            <a:ln w="152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635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6692913" y="1858125"/>
              <a:ext cx="668785" cy="527539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6" name="Rounded Rectangle 47">
              <a:extLst>
                <a:ext uri="{FF2B5EF4-FFF2-40B4-BE49-F238E27FC236}">
                  <a16:creationId xmlns:a16="http://schemas.microsoft.com/office/drawing/2014/main" id="{2B8A956E-16C0-41F9-896A-5BA82775003E}"/>
                </a:ext>
              </a:extLst>
            </p:cNvPr>
            <p:cNvSpPr/>
            <p:nvPr/>
          </p:nvSpPr>
          <p:spPr>
            <a:xfrm>
              <a:off x="3952253" y="1858125"/>
              <a:ext cx="668785" cy="527539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953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Hình ảnh 29">
            <a:extLst>
              <a:ext uri="{FF2B5EF4-FFF2-40B4-BE49-F238E27FC236}">
                <a16:creationId xmlns:a16="http://schemas.microsoft.com/office/drawing/2014/main" id="{C9630FC6-D46B-40FE-A068-C0CB4AC9F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670" y="1472990"/>
            <a:ext cx="4462659" cy="342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10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978408" y="1780032"/>
            <a:ext cx="4453128" cy="2660904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4312918" y="1357919"/>
            <a:ext cx="668785" cy="422113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/>
              <a:t>+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1505325" y="1357919"/>
            <a:ext cx="668785" cy="422113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/>
              <a:t>-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1099883" y="1898904"/>
            <a:ext cx="4210177" cy="2407920"/>
          </a:xfrm>
          <a:prstGeom prst="roundRect">
            <a:avLst>
              <a:gd name="adj" fmla="val 1329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6550597" y="1780032"/>
            <a:ext cx="4453128" cy="2660904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9885107" y="1357919"/>
            <a:ext cx="668785" cy="422113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/>
              <a:t>+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7077514" y="1357919"/>
            <a:ext cx="668785" cy="422113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/>
              <a:t>-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6672072" y="1898904"/>
            <a:ext cx="4210177" cy="2407920"/>
          </a:xfrm>
          <a:prstGeom prst="roundRect">
            <a:avLst>
              <a:gd name="adj" fmla="val 1476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642002" y="2345566"/>
            <a:ext cx="1125936" cy="1392637"/>
            <a:chOff x="2642002" y="2345566"/>
            <a:chExt cx="1125936" cy="1392637"/>
          </a:xfrm>
        </p:grpSpPr>
        <p:sp>
          <p:nvSpPr>
            <p:cNvPr id="18" name="Rounded Rectangle 17"/>
            <p:cNvSpPr/>
            <p:nvPr/>
          </p:nvSpPr>
          <p:spPr>
            <a:xfrm>
              <a:off x="2988846" y="3349583"/>
              <a:ext cx="432249" cy="38862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2642002" y="2345566"/>
              <a:ext cx="1125936" cy="1068025"/>
              <a:chOff x="2600476" y="2343070"/>
              <a:chExt cx="1125936" cy="1068025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3418015" y="2343070"/>
                <a:ext cx="113922" cy="361348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2600476" y="2666307"/>
                <a:ext cx="1125936" cy="744788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ounded Rectangle 24"/>
          <p:cNvSpPr/>
          <p:nvPr/>
        </p:nvSpPr>
        <p:spPr>
          <a:xfrm>
            <a:off x="2874924" y="2342786"/>
            <a:ext cx="113922" cy="3613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029" y="1517251"/>
            <a:ext cx="3010262" cy="304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13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Hình ảnh 10">
            <a:extLst>
              <a:ext uri="{FF2B5EF4-FFF2-40B4-BE49-F238E27FC236}">
                <a16:creationId xmlns:a16="http://schemas.microsoft.com/office/drawing/2014/main" id="{52EE624C-7240-4FE7-8464-DEB121FCC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670" y="1715875"/>
            <a:ext cx="4462659" cy="342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86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065" y="1382188"/>
            <a:ext cx="8474174" cy="184420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5" name="TextBox 4"/>
          <p:cNvSpPr txBox="1"/>
          <p:nvPr/>
        </p:nvSpPr>
        <p:spPr>
          <a:xfrm>
            <a:off x="2480310" y="2926080"/>
            <a:ext cx="73776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Berlin Sans FB" panose="020E0602020502020306" pitchFamily="34" charset="0"/>
              </a:rPr>
              <a:t>Hardware Team</a:t>
            </a:r>
          </a:p>
        </p:txBody>
      </p:sp>
    </p:spTree>
    <p:extLst>
      <p:ext uri="{BB962C8B-B14F-4D97-AF65-F5344CB8AC3E}">
        <p14:creationId xmlns:p14="http://schemas.microsoft.com/office/powerpoint/2010/main" val="3449571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537" y="1757092"/>
            <a:ext cx="5364663" cy="1844200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195901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42416" y="859536"/>
            <a:ext cx="1088136" cy="2414016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397508" y="667512"/>
            <a:ext cx="377952" cy="1920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926080" y="859536"/>
            <a:ext cx="1088136" cy="2414016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281172" y="667512"/>
            <a:ext cx="377952" cy="1920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736592" y="859536"/>
            <a:ext cx="1088136" cy="2414016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091684" y="667512"/>
            <a:ext cx="377952" cy="1920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547104" y="859536"/>
            <a:ext cx="1088136" cy="2414016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902196" y="667512"/>
            <a:ext cx="377952" cy="1920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2963418" y="932688"/>
            <a:ext cx="1013460" cy="502920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773930" y="932688"/>
            <a:ext cx="1013460" cy="1069848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6584442" y="932688"/>
            <a:ext cx="1013460" cy="1764792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8278534" y="882396"/>
            <a:ext cx="1088136" cy="2414016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8624316" y="667512"/>
            <a:ext cx="377952" cy="1920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8503920" y="1755648"/>
            <a:ext cx="630936" cy="35661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8717661" y="2089404"/>
            <a:ext cx="201358" cy="26060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8635746" y="1513332"/>
            <a:ext cx="81915" cy="24231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8918066" y="1513332"/>
            <a:ext cx="81915" cy="24231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9995440" y="891540"/>
            <a:ext cx="1088136" cy="2414016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10350532" y="667512"/>
            <a:ext cx="377952" cy="1920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ightning Bolt 34"/>
          <p:cNvSpPr/>
          <p:nvPr/>
        </p:nvSpPr>
        <p:spPr>
          <a:xfrm rot="1505679">
            <a:off x="10148792" y="1335024"/>
            <a:ext cx="731996" cy="1335024"/>
          </a:xfrm>
          <a:prstGeom prst="lightningBol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79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Nhóm 6">
            <a:extLst>
              <a:ext uri="{FF2B5EF4-FFF2-40B4-BE49-F238E27FC236}">
                <a16:creationId xmlns:a16="http://schemas.microsoft.com/office/drawing/2014/main" id="{25C11501-EE29-4C6E-BE91-7AC2B74C72F4}"/>
              </a:ext>
            </a:extLst>
          </p:cNvPr>
          <p:cNvGrpSpPr/>
          <p:nvPr/>
        </p:nvGrpSpPr>
        <p:grpSpPr>
          <a:xfrm>
            <a:off x="3528222" y="1858125"/>
            <a:ext cx="4217645" cy="3018013"/>
            <a:chOff x="3528222" y="1858125"/>
            <a:chExt cx="4217645" cy="3018013"/>
          </a:xfrm>
        </p:grpSpPr>
        <p:sp>
          <p:nvSpPr>
            <p:cNvPr id="8" name="Rounded Rectangle 46">
              <a:extLst>
                <a:ext uri="{FF2B5EF4-FFF2-40B4-BE49-F238E27FC236}">
                  <a16:creationId xmlns:a16="http://schemas.microsoft.com/office/drawing/2014/main" id="{DADD32DE-0D50-4108-BBEF-2671C37BB562}"/>
                </a:ext>
              </a:extLst>
            </p:cNvPr>
            <p:cNvSpPr/>
            <p:nvPr/>
          </p:nvSpPr>
          <p:spPr>
            <a:xfrm>
              <a:off x="3528226" y="2355946"/>
              <a:ext cx="4217641" cy="2520192"/>
            </a:xfrm>
            <a:prstGeom prst="roundRect">
              <a:avLst>
                <a:gd name="adj" fmla="val 7767"/>
              </a:avLst>
            </a:prstGeom>
            <a:solidFill>
              <a:schemeClr val="tx1"/>
            </a:solidFill>
            <a:ln w="152400">
              <a:solidFill>
                <a:srgbClr val="FF32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635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2" name="a"/>
            <p:cNvSpPr/>
            <p:nvPr/>
          </p:nvSpPr>
          <p:spPr>
            <a:xfrm rot="10800000">
              <a:off x="3528222" y="2422168"/>
              <a:ext cx="4187951" cy="2441448"/>
            </a:xfrm>
            <a:prstGeom prst="roundRect">
              <a:avLst>
                <a:gd name="adj" fmla="val 0"/>
              </a:avLst>
            </a:prstGeom>
            <a:solidFill>
              <a:srgbClr val="FF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3528226" y="2355946"/>
              <a:ext cx="4217641" cy="2520192"/>
            </a:xfrm>
            <a:prstGeom prst="roundRect">
              <a:avLst>
                <a:gd name="adj" fmla="val 7767"/>
              </a:avLst>
            </a:prstGeom>
            <a:solidFill>
              <a:schemeClr val="lt1">
                <a:alpha val="0"/>
              </a:schemeClr>
            </a:solidFill>
            <a:ln w="152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635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6692913" y="1858125"/>
              <a:ext cx="668785" cy="527539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6" name="Rounded Rectangle 47">
              <a:extLst>
                <a:ext uri="{FF2B5EF4-FFF2-40B4-BE49-F238E27FC236}">
                  <a16:creationId xmlns:a16="http://schemas.microsoft.com/office/drawing/2014/main" id="{2B8A956E-16C0-41F9-896A-5BA82775003E}"/>
                </a:ext>
              </a:extLst>
            </p:cNvPr>
            <p:cNvSpPr/>
            <p:nvPr/>
          </p:nvSpPr>
          <p:spPr>
            <a:xfrm>
              <a:off x="3952253" y="1858125"/>
              <a:ext cx="668785" cy="527539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-</a:t>
              </a:r>
            </a:p>
          </p:txBody>
        </p:sp>
      </p:grpSp>
      <p:pic>
        <p:nvPicPr>
          <p:cNvPr id="3" name="Hình ảnh 2">
            <a:extLst>
              <a:ext uri="{FF2B5EF4-FFF2-40B4-BE49-F238E27FC236}">
                <a16:creationId xmlns:a16="http://schemas.microsoft.com/office/drawing/2014/main" id="{0E0953D9-4771-4FC9-A21B-6A2CCAAE1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238" y="2519083"/>
            <a:ext cx="2193918" cy="219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169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Nhóm 6">
            <a:extLst>
              <a:ext uri="{FF2B5EF4-FFF2-40B4-BE49-F238E27FC236}">
                <a16:creationId xmlns:a16="http://schemas.microsoft.com/office/drawing/2014/main" id="{25C11501-EE29-4C6E-BE91-7AC2B74C72F4}"/>
              </a:ext>
            </a:extLst>
          </p:cNvPr>
          <p:cNvGrpSpPr/>
          <p:nvPr/>
        </p:nvGrpSpPr>
        <p:grpSpPr>
          <a:xfrm>
            <a:off x="3528222" y="1858125"/>
            <a:ext cx="4217645" cy="3018013"/>
            <a:chOff x="3528222" y="1858125"/>
            <a:chExt cx="4217645" cy="3018013"/>
          </a:xfrm>
        </p:grpSpPr>
        <p:sp>
          <p:nvSpPr>
            <p:cNvPr id="8" name="Rounded Rectangle 46">
              <a:extLst>
                <a:ext uri="{FF2B5EF4-FFF2-40B4-BE49-F238E27FC236}">
                  <a16:creationId xmlns:a16="http://schemas.microsoft.com/office/drawing/2014/main" id="{DADD32DE-0D50-4108-BBEF-2671C37BB562}"/>
                </a:ext>
              </a:extLst>
            </p:cNvPr>
            <p:cNvSpPr/>
            <p:nvPr/>
          </p:nvSpPr>
          <p:spPr>
            <a:xfrm>
              <a:off x="3528226" y="2355946"/>
              <a:ext cx="4217641" cy="2520192"/>
            </a:xfrm>
            <a:prstGeom prst="roundRect">
              <a:avLst>
                <a:gd name="adj" fmla="val 7767"/>
              </a:avLst>
            </a:prstGeom>
            <a:solidFill>
              <a:schemeClr val="tx1"/>
            </a:solidFill>
            <a:ln w="152400">
              <a:solidFill>
                <a:srgbClr val="FF32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635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2" name="a"/>
            <p:cNvSpPr/>
            <p:nvPr/>
          </p:nvSpPr>
          <p:spPr>
            <a:xfrm rot="10800000">
              <a:off x="3528222" y="2422168"/>
              <a:ext cx="4187951" cy="2441448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3528226" y="2355946"/>
              <a:ext cx="4217641" cy="2520192"/>
            </a:xfrm>
            <a:prstGeom prst="roundRect">
              <a:avLst>
                <a:gd name="adj" fmla="val 7767"/>
              </a:avLst>
            </a:prstGeom>
            <a:solidFill>
              <a:schemeClr val="lt1">
                <a:alpha val="0"/>
              </a:schemeClr>
            </a:solidFill>
            <a:ln w="152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635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6692913" y="1858125"/>
              <a:ext cx="668785" cy="527539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6" name="Rounded Rectangle 47">
              <a:extLst>
                <a:ext uri="{FF2B5EF4-FFF2-40B4-BE49-F238E27FC236}">
                  <a16:creationId xmlns:a16="http://schemas.microsoft.com/office/drawing/2014/main" id="{2B8A956E-16C0-41F9-896A-5BA82775003E}"/>
                </a:ext>
              </a:extLst>
            </p:cNvPr>
            <p:cNvSpPr/>
            <p:nvPr/>
          </p:nvSpPr>
          <p:spPr>
            <a:xfrm>
              <a:off x="3952253" y="1858125"/>
              <a:ext cx="668785" cy="527539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-</a:t>
              </a:r>
            </a:p>
          </p:txBody>
        </p:sp>
      </p:grpSp>
      <p:pic>
        <p:nvPicPr>
          <p:cNvPr id="5" name="Đồ họa 4" descr="Đóng">
            <a:extLst>
              <a:ext uri="{FF2B5EF4-FFF2-40B4-BE49-F238E27FC236}">
                <a16:creationId xmlns:a16="http://schemas.microsoft.com/office/drawing/2014/main" id="{870BF560-FEDA-4646-A301-267E90C24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12547" y="2606392"/>
            <a:ext cx="20193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941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Nhóm 6">
            <a:extLst>
              <a:ext uri="{FF2B5EF4-FFF2-40B4-BE49-F238E27FC236}">
                <a16:creationId xmlns:a16="http://schemas.microsoft.com/office/drawing/2014/main" id="{25C11501-EE29-4C6E-BE91-7AC2B74C72F4}"/>
              </a:ext>
            </a:extLst>
          </p:cNvPr>
          <p:cNvGrpSpPr/>
          <p:nvPr/>
        </p:nvGrpSpPr>
        <p:grpSpPr>
          <a:xfrm>
            <a:off x="2287994" y="498211"/>
            <a:ext cx="7903757" cy="5655683"/>
            <a:chOff x="3528226" y="1858125"/>
            <a:chExt cx="4217641" cy="3018013"/>
          </a:xfrm>
        </p:grpSpPr>
        <p:sp>
          <p:nvSpPr>
            <p:cNvPr id="8" name="Rounded Rectangle 46">
              <a:extLst>
                <a:ext uri="{FF2B5EF4-FFF2-40B4-BE49-F238E27FC236}">
                  <a16:creationId xmlns:a16="http://schemas.microsoft.com/office/drawing/2014/main" id="{DADD32DE-0D50-4108-BBEF-2671C37BB562}"/>
                </a:ext>
              </a:extLst>
            </p:cNvPr>
            <p:cNvSpPr/>
            <p:nvPr/>
          </p:nvSpPr>
          <p:spPr>
            <a:xfrm>
              <a:off x="3528226" y="2355946"/>
              <a:ext cx="4217641" cy="2520192"/>
            </a:xfrm>
            <a:prstGeom prst="roundRect">
              <a:avLst>
                <a:gd name="adj" fmla="val 7767"/>
              </a:avLst>
            </a:prstGeom>
            <a:solidFill>
              <a:schemeClr val="tx1"/>
            </a:solidFill>
            <a:ln w="152400">
              <a:solidFill>
                <a:srgbClr val="FF32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635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2" name="a"/>
            <p:cNvSpPr/>
            <p:nvPr/>
          </p:nvSpPr>
          <p:spPr>
            <a:xfrm rot="10800000">
              <a:off x="3538387" y="4812073"/>
              <a:ext cx="4187951" cy="19518"/>
            </a:xfrm>
            <a:prstGeom prst="roundRect">
              <a:avLst>
                <a:gd name="adj" fmla="val 0"/>
              </a:avLst>
            </a:prstGeom>
            <a:solidFill>
              <a:srgbClr val="FF0D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3528226" y="2355946"/>
              <a:ext cx="4217641" cy="2520192"/>
            </a:xfrm>
            <a:prstGeom prst="roundRect">
              <a:avLst>
                <a:gd name="adj" fmla="val 7767"/>
              </a:avLst>
            </a:prstGeom>
            <a:solidFill>
              <a:schemeClr val="lt1">
                <a:alpha val="0"/>
              </a:schemeClr>
            </a:solidFill>
            <a:ln w="2000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635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6692913" y="1858125"/>
              <a:ext cx="668785" cy="527539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6" name="Rounded Rectangle 47">
              <a:extLst>
                <a:ext uri="{FF2B5EF4-FFF2-40B4-BE49-F238E27FC236}">
                  <a16:creationId xmlns:a16="http://schemas.microsoft.com/office/drawing/2014/main" id="{2B8A956E-16C0-41F9-896A-5BA82775003E}"/>
                </a:ext>
              </a:extLst>
            </p:cNvPr>
            <p:cNvSpPr/>
            <p:nvPr/>
          </p:nvSpPr>
          <p:spPr>
            <a:xfrm>
              <a:off x="3952253" y="1858125"/>
              <a:ext cx="668785" cy="527539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7270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Nhóm 6">
            <a:extLst>
              <a:ext uri="{FF2B5EF4-FFF2-40B4-BE49-F238E27FC236}">
                <a16:creationId xmlns:a16="http://schemas.microsoft.com/office/drawing/2014/main" id="{25C11501-EE29-4C6E-BE91-7AC2B74C72F4}"/>
              </a:ext>
            </a:extLst>
          </p:cNvPr>
          <p:cNvGrpSpPr/>
          <p:nvPr/>
        </p:nvGrpSpPr>
        <p:grpSpPr>
          <a:xfrm>
            <a:off x="2287994" y="498211"/>
            <a:ext cx="7903757" cy="5655683"/>
            <a:chOff x="3528226" y="1858125"/>
            <a:chExt cx="4217641" cy="3018013"/>
          </a:xfrm>
        </p:grpSpPr>
        <p:sp>
          <p:nvSpPr>
            <p:cNvPr id="8" name="Rounded Rectangle 46">
              <a:extLst>
                <a:ext uri="{FF2B5EF4-FFF2-40B4-BE49-F238E27FC236}">
                  <a16:creationId xmlns:a16="http://schemas.microsoft.com/office/drawing/2014/main" id="{DADD32DE-0D50-4108-BBEF-2671C37BB562}"/>
                </a:ext>
              </a:extLst>
            </p:cNvPr>
            <p:cNvSpPr/>
            <p:nvPr/>
          </p:nvSpPr>
          <p:spPr>
            <a:xfrm>
              <a:off x="3528226" y="2355946"/>
              <a:ext cx="4217641" cy="2520192"/>
            </a:xfrm>
            <a:prstGeom prst="roundRect">
              <a:avLst>
                <a:gd name="adj" fmla="val 7767"/>
              </a:avLst>
            </a:prstGeom>
            <a:solidFill>
              <a:schemeClr val="tx1"/>
            </a:solidFill>
            <a:ln w="152400">
              <a:solidFill>
                <a:srgbClr val="FF32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635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2" name="a"/>
            <p:cNvSpPr/>
            <p:nvPr/>
          </p:nvSpPr>
          <p:spPr>
            <a:xfrm rot="10800000">
              <a:off x="3538387" y="2391858"/>
              <a:ext cx="4187951" cy="243973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3528226" y="2355946"/>
              <a:ext cx="4217641" cy="2520192"/>
            </a:xfrm>
            <a:prstGeom prst="roundRect">
              <a:avLst>
                <a:gd name="adj" fmla="val 7767"/>
              </a:avLst>
            </a:prstGeom>
            <a:solidFill>
              <a:schemeClr val="lt1">
                <a:alpha val="0"/>
              </a:schemeClr>
            </a:solidFill>
            <a:ln w="2000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635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6692913" y="1858125"/>
              <a:ext cx="668785" cy="527539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6" name="Rounded Rectangle 47">
              <a:extLst>
                <a:ext uri="{FF2B5EF4-FFF2-40B4-BE49-F238E27FC236}">
                  <a16:creationId xmlns:a16="http://schemas.microsoft.com/office/drawing/2014/main" id="{2B8A956E-16C0-41F9-896A-5BA82775003E}"/>
                </a:ext>
              </a:extLst>
            </p:cNvPr>
            <p:cNvSpPr/>
            <p:nvPr/>
          </p:nvSpPr>
          <p:spPr>
            <a:xfrm>
              <a:off x="3952253" y="1858125"/>
              <a:ext cx="668785" cy="527539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-</a:t>
              </a:r>
            </a:p>
          </p:txBody>
        </p:sp>
      </p:grpSp>
      <p:pic>
        <p:nvPicPr>
          <p:cNvPr id="10" name="Đồ họa 9" descr="Đóng">
            <a:extLst>
              <a:ext uri="{FF2B5EF4-FFF2-40B4-BE49-F238E27FC236}">
                <a16:creationId xmlns:a16="http://schemas.microsoft.com/office/drawing/2014/main" id="{337D6480-6AC6-45B7-AB67-31D4BC5F5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8722" y="2197287"/>
            <a:ext cx="31623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758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Nhóm 6">
            <a:extLst>
              <a:ext uri="{FF2B5EF4-FFF2-40B4-BE49-F238E27FC236}">
                <a16:creationId xmlns:a16="http://schemas.microsoft.com/office/drawing/2014/main" id="{25C11501-EE29-4C6E-BE91-7AC2B74C72F4}"/>
              </a:ext>
            </a:extLst>
          </p:cNvPr>
          <p:cNvGrpSpPr/>
          <p:nvPr/>
        </p:nvGrpSpPr>
        <p:grpSpPr>
          <a:xfrm>
            <a:off x="3528225" y="1858125"/>
            <a:ext cx="1840318" cy="1316875"/>
            <a:chOff x="3528226" y="1858125"/>
            <a:chExt cx="4217641" cy="3018013"/>
          </a:xfrm>
        </p:grpSpPr>
        <p:sp>
          <p:nvSpPr>
            <p:cNvPr id="8" name="Rounded Rectangle 46">
              <a:extLst>
                <a:ext uri="{FF2B5EF4-FFF2-40B4-BE49-F238E27FC236}">
                  <a16:creationId xmlns:a16="http://schemas.microsoft.com/office/drawing/2014/main" id="{DADD32DE-0D50-4108-BBEF-2671C37BB562}"/>
                </a:ext>
              </a:extLst>
            </p:cNvPr>
            <p:cNvSpPr/>
            <p:nvPr/>
          </p:nvSpPr>
          <p:spPr>
            <a:xfrm>
              <a:off x="3528226" y="2355946"/>
              <a:ext cx="4217641" cy="2520192"/>
            </a:xfrm>
            <a:prstGeom prst="roundRect">
              <a:avLst>
                <a:gd name="adj" fmla="val 7767"/>
              </a:avLst>
            </a:prstGeom>
            <a:solidFill>
              <a:schemeClr val="tx1"/>
            </a:solidFill>
            <a:ln w="50800">
              <a:solidFill>
                <a:srgbClr val="FF32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635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2" name="a"/>
            <p:cNvSpPr/>
            <p:nvPr/>
          </p:nvSpPr>
          <p:spPr>
            <a:xfrm rot="10800000">
              <a:off x="3535498" y="2397186"/>
              <a:ext cx="4187951" cy="245187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3528226" y="2355946"/>
              <a:ext cx="4217641" cy="2520192"/>
            </a:xfrm>
            <a:prstGeom prst="roundRect">
              <a:avLst>
                <a:gd name="adj" fmla="val 7767"/>
              </a:avLst>
            </a:prstGeom>
            <a:solidFill>
              <a:schemeClr val="lt1">
                <a:alpha val="0"/>
              </a:schemeClr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635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6692913" y="1858125"/>
              <a:ext cx="668785" cy="527539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6" name="Rounded Rectangle 47">
              <a:extLst>
                <a:ext uri="{FF2B5EF4-FFF2-40B4-BE49-F238E27FC236}">
                  <a16:creationId xmlns:a16="http://schemas.microsoft.com/office/drawing/2014/main" id="{2B8A956E-16C0-41F9-896A-5BA82775003E}"/>
                </a:ext>
              </a:extLst>
            </p:cNvPr>
            <p:cNvSpPr/>
            <p:nvPr/>
          </p:nvSpPr>
          <p:spPr>
            <a:xfrm>
              <a:off x="3952253" y="1858125"/>
              <a:ext cx="668785" cy="527539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-</a:t>
              </a:r>
            </a:p>
          </p:txBody>
        </p:sp>
      </p:grpSp>
      <p:pic>
        <p:nvPicPr>
          <p:cNvPr id="3" name="Đồ họa 2" descr="Đóng">
            <a:extLst>
              <a:ext uri="{FF2B5EF4-FFF2-40B4-BE49-F238E27FC236}">
                <a16:creationId xmlns:a16="http://schemas.microsoft.com/office/drawing/2014/main" id="{EE32A4B8-8A91-4CC5-8DB8-F011DFA48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7879" y="216797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872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2405</TotalTime>
  <Words>26</Words>
  <Application>Microsoft Office PowerPoint</Application>
  <PresentationFormat>Màn hình rộng</PresentationFormat>
  <Paragraphs>25</Paragraphs>
  <Slides>18</Slides>
  <Notes>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18</vt:i4>
      </vt:variant>
    </vt:vector>
  </HeadingPairs>
  <TitlesOfParts>
    <vt:vector size="23" baseType="lpstr">
      <vt:lpstr>Arial</vt:lpstr>
      <vt:lpstr>Berlin Sans FB</vt:lpstr>
      <vt:lpstr>Calibri</vt:lpstr>
      <vt:lpstr>Calibri Light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Pham</dc:creator>
  <cp:lastModifiedBy>Nguyễn Tấn Phát</cp:lastModifiedBy>
  <cp:revision>117</cp:revision>
  <dcterms:created xsi:type="dcterms:W3CDTF">2017-09-13T02:30:34Z</dcterms:created>
  <dcterms:modified xsi:type="dcterms:W3CDTF">2018-09-12T07:31:47Z</dcterms:modified>
</cp:coreProperties>
</file>