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c2047f31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fc2047f31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c2047f31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fc2047f31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c2047f31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fc2047f31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AUTOLAYOUT_15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6400" y="3032200"/>
            <a:ext cx="7490400" cy="1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1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5037500" y="751050"/>
            <a:ext cx="3641400" cy="3641400"/>
          </a:xfrm>
          <a:prstGeom prst="rect">
            <a:avLst/>
          </a:prstGeom>
          <a:noFill/>
          <a:ln w="76200" cap="flat" cmpd="thinThick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AUTOLAYOUT_22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17425" y="924900"/>
            <a:ext cx="4779300" cy="3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20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85" name="Google Shape;85;p15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7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49" y="-27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21314" y="-27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92078" y="2261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 rot="10800000">
            <a:off x="191890" y="2259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1042802" y="-27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64118" y="-27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234882" y="2261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 rot="10800000">
            <a:off x="1234694" y="2259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085542" y="-27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606858" y="-27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277622" y="2261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rot="10800000">
            <a:off x="2277434" y="2259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128346" y="-27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649662" y="-27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320426" y="2261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 rot="10800000">
            <a:off x="3320238" y="2259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171140" y="-26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363220" y="22616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49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21377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92078" y="12548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 rot="10800000">
            <a:off x="191890" y="12546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042802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564181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234882" y="12548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 rot="10800000">
            <a:off x="1234694" y="12546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085542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606921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277622" y="12548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 rot="10800000">
            <a:off x="2277434" y="12546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128346" y="10286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649725" y="10286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320426" y="12548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 rot="10800000">
            <a:off x="3320238" y="12546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4171140" y="1028674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4363220" y="125486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49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21314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92078" y="22835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 rot="10800000">
            <a:off x="191890" y="22833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042802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564118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234882" y="22835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 rot="10800000">
            <a:off x="1234694" y="22833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085542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2606858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2277622" y="22835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 rot="10800000">
            <a:off x="2277434" y="22833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128346" y="20573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3649662" y="20573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320426" y="22835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 rot="10800000">
            <a:off x="3320238" y="22833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171140" y="2057374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363220" y="228356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149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21314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92078" y="33122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 rot="10800000">
            <a:off x="191890" y="33120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042802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564118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234882" y="33122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 rot="10800000">
            <a:off x="1234694" y="33120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2085542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606858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277622" y="33122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 rot="10800000">
            <a:off x="2277434" y="33120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128409" y="3086073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649725" y="3086073"/>
            <a:ext cx="521400" cy="102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3320426" y="33122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 rot="10800000">
            <a:off x="3320238" y="33120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171140" y="3086074"/>
            <a:ext cx="521400" cy="102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4363220" y="331226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49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21314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92078" y="43409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 rot="10800000">
            <a:off x="191890" y="43407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042802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564118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1234882" y="43409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 rot="10800000">
            <a:off x="1234694" y="43407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085542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2606858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2277622" y="43409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 rot="10800000">
            <a:off x="2277434" y="43407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128346" y="4114773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649662" y="4114773"/>
            <a:ext cx="521400" cy="10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3320426" y="4340964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 rot="10800000">
            <a:off x="3320238" y="4340786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4171140" y="4114774"/>
            <a:ext cx="521400" cy="10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4363220" y="4340965"/>
            <a:ext cx="662100" cy="6621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5090175" y="496350"/>
            <a:ext cx="32061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88" name="Google Shape;188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97" name="Google Shape;197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24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9" name="Google Shape;219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38" name="Google Shape;238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8"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 flipH="1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5400000" flipH="1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9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AUTOLAYOUT_13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6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8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48" name="Google Shape;48;p8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 rot="5400000" flipH="1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 rot="5400000" flipH="1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8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AUTOLAYOUT_11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076825" y="1014100"/>
            <a:ext cx="3562500" cy="3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AUTOLAYOUT_14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per-hronoz/Chartil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eldish-og/Crypto-Manager-Desktop-App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ldish-og/Crypto-Manager-Desktop-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pi.org" TargetMode="External"/><Relationship Id="rId5" Type="http://schemas.openxmlformats.org/officeDocument/2006/relationships/hyperlink" Target="https://www.youtube.com" TargetMode="External"/><Relationship Id="rId4" Type="http://schemas.openxmlformats.org/officeDocument/2006/relationships/hyperlink" Target="https://github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ctrTitle"/>
          </p:nvPr>
        </p:nvSpPr>
        <p:spPr>
          <a:xfrm>
            <a:off x="568225" y="1137900"/>
            <a:ext cx="8222100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приложения Crypto-manager-desktop на базе фреймворка PyQt5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subTitle" idx="1"/>
          </p:nvPr>
        </p:nvSpPr>
        <p:spPr>
          <a:xfrm>
            <a:off x="5323975" y="3630300"/>
            <a:ext cx="36654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4"/>
              <a:buNone/>
            </a:pPr>
            <a:r>
              <a:rPr lang="en" sz="1392"/>
              <a:t>Подготовил ученик yandex лицея Моряков Владислав</a:t>
            </a:r>
            <a:endParaRPr sz="1392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4"/>
              <a:buNone/>
            </a:pPr>
            <a:endParaRPr sz="1392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70"/>
              <a:t>Руководитель проекта Гущин Глеб Борисович</a:t>
            </a:r>
            <a:endParaRPr sz="139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"/>
              <a:t>По результату проделанной работы имеем: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"/>
              <a:t>805 строчек кода в библиотеке;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"/>
              <a:t>1400 строчек кода во всем приложении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528975" y="569700"/>
            <a:ext cx="83418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"/>
              <a:t>Исходный код библиотеки, приложения, примеров, а также подробной документации вы можете посмотреть в моем github репозитории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https://github.com/hyper-hronoz/Chartilo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https://github.com/seldish-og/Crypto-Manager-Desktop-App/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5090175" y="496350"/>
            <a:ext cx="320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185350" y="632025"/>
            <a:ext cx="2683200" cy="496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b="1" dirty="0"/>
              <a:t>Цель:</a:t>
            </a:r>
            <a:r>
              <a:rPr lang="en" dirty="0"/>
              <a:t> создание полноценн</a:t>
            </a:r>
            <a:r>
              <a:rPr lang="ru-RU" dirty="0"/>
              <a:t>ого</a:t>
            </a:r>
            <a:r>
              <a:rPr lang="en" dirty="0"/>
              <a:t> рабоч</a:t>
            </a:r>
            <a:r>
              <a:rPr lang="ru-RU" dirty="0"/>
              <a:t>его</a:t>
            </a:r>
            <a:r>
              <a:rPr lang="en" dirty="0"/>
              <a:t> user-friendly приложения для построения графиков различных валют в режиме реального времени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b="1" dirty="0"/>
              <a:t>Методы исследования:</a:t>
            </a:r>
            <a:r>
              <a:rPr lang="en" dirty="0"/>
              <a:t> сбор информации, анализ литературы и ресурсов интернета, чтение документации.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endParaRPr dirty="0"/>
          </a:p>
        </p:txBody>
      </p:sp>
      <p:sp>
        <p:nvSpPr>
          <p:cNvPr id="257" name="Google Shape;257;p27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894" y="0"/>
            <a:ext cx="49338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440450" y="581850"/>
            <a:ext cx="9764400" cy="3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2909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Структура </a:t>
            </a:r>
            <a:r>
              <a:rPr lang="en" sz="1800" b="1" dirty="0">
                <a:highlight>
                  <a:srgbClr val="FFFFFF"/>
                </a:highlight>
              </a:rPr>
              <a:t>приложения </a:t>
            </a:r>
            <a:r>
              <a:rPr lang="en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 точки зрения ег</a:t>
            </a:r>
            <a:r>
              <a:rPr lang="en" sz="1800" b="1" dirty="0">
                <a:highlight>
                  <a:srgbClr val="FFFFFF"/>
                </a:highlight>
              </a:rPr>
              <a:t>о</a:t>
            </a:r>
            <a:r>
              <a:rPr lang="en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пользователя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" sz="135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Базовые функции</a:t>
            </a:r>
            <a:endParaRPr sz="1350" b="1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" sz="135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не</a:t>
            </a:r>
            <a:r>
              <a:rPr lang="en" sz="1350" dirty="0">
                <a:highlight>
                  <a:srgbClr val="FFFFFF"/>
                </a:highlight>
              </a:rPr>
              <a:t>го</a:t>
            </a:r>
            <a:r>
              <a:rPr lang="en" sz="135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входят функции, позволяющие людям выполнить основные действия и воспользоваться продуктом: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Построение свечных и линейных графиков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Выбор временных интервалов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Возможность скролла графика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Адаптивность графика под разное разрешение, а также ее изменение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Удобное определение максимума и минимума на графике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Показание последнего значения</a:t>
            </a:r>
            <a:endParaRPr sz="1350" dirty="0">
              <a:highlight>
                <a:srgbClr val="FFFFFF"/>
              </a:highlight>
            </a:endParaRPr>
          </a:p>
          <a:p>
            <a:pPr marL="9144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Выбор валютных пар</a:t>
            </a:r>
            <a:endParaRPr sz="135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/>
        </p:nvSpPr>
        <p:spPr>
          <a:xfrm>
            <a:off x="854525" y="447625"/>
            <a:ext cx="46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1407950" y="878950"/>
            <a:ext cx="60468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При создании проекта мне пришлось написать свою собственную библиотеку Chartilo, я залил ее на github и pypi, написал подробную документацию, вы можете установить ее как и любой другой пакет используя команду: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pip install chartilo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Данная библиотека позволяет строить графики в любом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pyqt5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приложении.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/>
        </p:nvSpPr>
        <p:spPr>
          <a:xfrm>
            <a:off x="440450" y="581850"/>
            <a:ext cx="9764400" cy="3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2909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Структура </a:t>
            </a:r>
            <a:r>
              <a:rPr lang="en" sz="1800" b="1" dirty="0">
                <a:highlight>
                  <a:srgbClr val="FFFFFF"/>
                </a:highlight>
              </a:rPr>
              <a:t>библиотеки </a:t>
            </a:r>
            <a:r>
              <a:rPr lang="en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 точки зрения ее пользователя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" sz="135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Базовые функции</a:t>
            </a:r>
            <a:endParaRPr sz="1350" b="1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" sz="135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не</a:t>
            </a:r>
            <a:r>
              <a:rPr lang="en" sz="1350" dirty="0">
                <a:highlight>
                  <a:srgbClr val="FFFFFF"/>
                </a:highlight>
              </a:rPr>
              <a:t>е</a:t>
            </a:r>
            <a:r>
              <a:rPr lang="en" sz="135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входят функции, позволяющие людям выполнить основные действия и воспользоваться продуктом: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Построение свечных и линейных графиков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Построение красивой сетки используя математические вычисления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Возможность скролла графика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Адаптивность графика под разное разрешение, а также ее изменение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Удобное определение максимума и минимума на графике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50" dirty="0">
                <a:highlight>
                  <a:srgbClr val="FFFFFF"/>
                </a:highlight>
              </a:rPr>
              <a:t>Показание последнего значения</a:t>
            </a:r>
            <a:endParaRPr sz="13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854525" y="447625"/>
            <a:ext cx="46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1407950" y="878950"/>
            <a:ext cx="5298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Чтобы продемонстрировать принцип работы библиотеки я создал 2 пилотных приложения, с разным уровнем сложности, которые показывают как с ней можно работать, исходных код вы можете найти здесь </a:t>
            </a: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https://github.com/seldish-og/Crypto-Manager-Desktop-App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,  а сейчас коротко об этом приложении.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title" idx="4294967295"/>
          </p:nvPr>
        </p:nvSpPr>
        <p:spPr>
          <a:xfrm>
            <a:off x="529375" y="261675"/>
            <a:ext cx="82764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333"/>
              <a:buNone/>
            </a:pPr>
            <a:r>
              <a:rPr lang="en" sz="3600" dirty="0"/>
              <a:t>PyQt5+Requests+Chartilo</a:t>
            </a:r>
            <a:endParaRPr sz="2400" dirty="0"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74" y="1855575"/>
            <a:ext cx="1990674" cy="20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175" y="1861877"/>
            <a:ext cx="2326050" cy="22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898" y="1073863"/>
            <a:ext cx="2970342" cy="3809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t="3366" b="3375"/>
          <a:stretch/>
        </p:blipFill>
        <p:spPr>
          <a:xfrm>
            <a:off x="509350" y="1685175"/>
            <a:ext cx="5738979" cy="290880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MVC - model view controller.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398900" y="901725"/>
            <a:ext cx="429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Данный паттерн предлагают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некоторые фреймворки </a:t>
            </a: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умолчанию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например (express)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317425" y="924900"/>
            <a:ext cx="47793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/>
              <a:t>Дополнительные ресурсы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</a:t>
            </a: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https://pypi.org</a:t>
            </a: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https://www.python.org/</a:t>
            </a: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374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Создание приложения Crypto-manager-desktop на базе фреймворка PyQt5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PyQt5+Requests+Chartilo</vt:lpstr>
      <vt:lpstr>MVC - model view controller.</vt:lpstr>
      <vt:lpstr>PowerPoint Presentation</vt:lpstr>
      <vt:lpstr>По результату проделанной работы имеем:  805 строчек кода в библиотеке; 1400 строчек кода во всем приложении</vt:lpstr>
      <vt:lpstr>Исходный код библиотеки, приложения, примеров, а также подробной документации вы можете посмотреть в моем github репозитории https://github.com/hyper-hronoz/Chartilo https://github.com/seldish-og/Crypto-Manager-Desktop-App/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Crypto-manager-desktop на базе фреймворка PyQt5</dc:title>
  <cp:lastModifiedBy>Влад Моряков</cp:lastModifiedBy>
  <cp:revision>2</cp:revision>
  <dcterms:modified xsi:type="dcterms:W3CDTF">2022-03-22T05:53:47Z</dcterms:modified>
</cp:coreProperties>
</file>