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3"/>
  </p:sldMasterIdLst>
  <p:notesMasterIdLst>
    <p:notesMasterId r:id="rId9"/>
  </p:notesMasterIdLst>
  <p:sldIdLst>
    <p:sldId id="277" r:id="rId4"/>
    <p:sldId id="269" r:id="rId5"/>
    <p:sldId id="270" r:id="rId6"/>
    <p:sldId id="271" r:id="rId7"/>
    <p:sldId id="272" r:id="rId8"/>
    <p:sldId id="273" r:id="rId10"/>
    <p:sldId id="274" r:id="rId11"/>
    <p:sldId id="275" r:id="rId12"/>
    <p:sldId id="276" r:id="rId13"/>
    <p:sldId id="27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837353-30EB-4A48-80EB-173D804AEFBD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90500" y="790575"/>
            <a:ext cx="6743700" cy="3794125"/>
          </a:xfrm>
        </p:spPr>
      </p:sp>
      <p:sp>
        <p:nvSpPr>
          <p:cNvPr id="21507" name="矩形 3"/>
          <p:cNvSpPr>
            <a:spLocks noGrp="1"/>
          </p:cNvSpPr>
          <p:nvPr>
            <p:ph type="body" idx="1"/>
          </p:nvPr>
        </p:nvSpPr>
        <p:spPr>
          <a:xfrm>
            <a:off x="960438" y="4900613"/>
            <a:ext cx="5202237" cy="4583112"/>
          </a:xfrm>
        </p:spPr>
        <p:txBody>
          <a:bodyPr wrap="square" lIns="99048" tIns="49524" rIns="99048" bIns="49524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52281"/>
            <a:ext cx="10363200" cy="2157681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BAE96F-5C10-4053-A40D-5AEB74F64038}" type="slidenum">
              <a:rPr lang="zh-CN" altLang="en-US" smtClean="0"/>
            </a:fld>
            <a:endParaRPr lang="zh-CN" altLang="en-US"/>
          </a:p>
        </p:txBody>
      </p:sp>
      <p:sp>
        <p:nvSpPr>
          <p:cNvPr id="7" name="任意多边形 6"/>
          <p:cNvSpPr/>
          <p:nvPr userDrawn="1"/>
        </p:nvSpPr>
        <p:spPr>
          <a:xfrm>
            <a:off x="0" y="4047902"/>
            <a:ext cx="12058079" cy="2810098"/>
          </a:xfrm>
          <a:custGeom>
            <a:avLst/>
            <a:gdLst>
              <a:gd name="connsiteX0" fmla="*/ 0 w 12058079"/>
              <a:gd name="connsiteY0" fmla="*/ 0 h 2810098"/>
              <a:gd name="connsiteX1" fmla="*/ 130136 w 12058079"/>
              <a:gd name="connsiteY1" fmla="*/ 44453 h 2810098"/>
              <a:gd name="connsiteX2" fmla="*/ 907564 w 12058079"/>
              <a:gd name="connsiteY2" fmla="*/ 712480 h 2810098"/>
              <a:gd name="connsiteX3" fmla="*/ 1013495 w 12058079"/>
              <a:gd name="connsiteY3" fmla="*/ 925805 h 2810098"/>
              <a:gd name="connsiteX4" fmla="*/ 1079497 w 12058079"/>
              <a:gd name="connsiteY4" fmla="*/ 901648 h 2810098"/>
              <a:gd name="connsiteX5" fmla="*/ 1361943 w 12058079"/>
              <a:gd name="connsiteY5" fmla="*/ 858946 h 2810098"/>
              <a:gd name="connsiteX6" fmla="*/ 1814682 w 12058079"/>
              <a:gd name="connsiteY6" fmla="*/ 973584 h 2810098"/>
              <a:gd name="connsiteX7" fmla="*/ 1870467 w 12058079"/>
              <a:gd name="connsiteY7" fmla="*/ 1008399 h 2810098"/>
              <a:gd name="connsiteX8" fmla="*/ 1926768 w 12058079"/>
              <a:gd name="connsiteY8" fmla="*/ 904671 h 2810098"/>
              <a:gd name="connsiteX9" fmla="*/ 2527482 w 12058079"/>
              <a:gd name="connsiteY9" fmla="*/ 585274 h 2810098"/>
              <a:gd name="connsiteX10" fmla="*/ 3194988 w 12058079"/>
              <a:gd name="connsiteY10" fmla="*/ 1027727 h 2810098"/>
              <a:gd name="connsiteX11" fmla="*/ 3195515 w 12058079"/>
              <a:gd name="connsiteY11" fmla="*/ 1029425 h 2810098"/>
              <a:gd name="connsiteX12" fmla="*/ 3217854 w 12058079"/>
              <a:gd name="connsiteY12" fmla="*/ 1017300 h 2810098"/>
              <a:gd name="connsiteX13" fmla="*/ 3499837 w 12058079"/>
              <a:gd name="connsiteY13" fmla="*/ 960370 h 2810098"/>
              <a:gd name="connsiteX14" fmla="*/ 4047617 w 12058079"/>
              <a:gd name="connsiteY14" fmla="*/ 1210716 h 2810098"/>
              <a:gd name="connsiteX15" fmla="*/ 4050635 w 12058079"/>
              <a:gd name="connsiteY15" fmla="*/ 1214654 h 2810098"/>
              <a:gd name="connsiteX16" fmla="*/ 4107442 w 12058079"/>
              <a:gd name="connsiteY16" fmla="*/ 1109996 h 2810098"/>
              <a:gd name="connsiteX17" fmla="*/ 4895044 w 12058079"/>
              <a:gd name="connsiteY17" fmla="*/ 691231 h 2810098"/>
              <a:gd name="connsiteX18" fmla="*/ 5770220 w 12058079"/>
              <a:gd name="connsiteY18" fmla="*/ 1271336 h 2810098"/>
              <a:gd name="connsiteX19" fmla="*/ 5813705 w 12058079"/>
              <a:gd name="connsiteY19" fmla="*/ 1411424 h 2810098"/>
              <a:gd name="connsiteX20" fmla="*/ 5816439 w 12058079"/>
              <a:gd name="connsiteY20" fmla="*/ 1410108 h 2810098"/>
              <a:gd name="connsiteX21" fmla="*/ 6186150 w 12058079"/>
              <a:gd name="connsiteY21" fmla="*/ 1335466 h 2810098"/>
              <a:gd name="connsiteX22" fmla="*/ 7061326 w 12058079"/>
              <a:gd name="connsiteY22" fmla="*/ 1915572 h 2810098"/>
              <a:gd name="connsiteX23" fmla="*/ 7064146 w 12058079"/>
              <a:gd name="connsiteY23" fmla="*/ 1924656 h 2810098"/>
              <a:gd name="connsiteX24" fmla="*/ 7128334 w 12058079"/>
              <a:gd name="connsiteY24" fmla="*/ 1866318 h 2810098"/>
              <a:gd name="connsiteX25" fmla="*/ 7858339 w 12058079"/>
              <a:gd name="connsiteY25" fmla="*/ 1604253 h 2810098"/>
              <a:gd name="connsiteX26" fmla="*/ 8982662 w 12058079"/>
              <a:gd name="connsiteY26" fmla="*/ 2520603 h 2810098"/>
              <a:gd name="connsiteX27" fmla="*/ 8983054 w 12058079"/>
              <a:gd name="connsiteY27" fmla="*/ 2524486 h 2810098"/>
              <a:gd name="connsiteX28" fmla="*/ 8985314 w 12058079"/>
              <a:gd name="connsiteY28" fmla="*/ 2522621 h 2810098"/>
              <a:gd name="connsiteX29" fmla="*/ 9390353 w 12058079"/>
              <a:gd name="connsiteY29" fmla="*/ 2398899 h 2810098"/>
              <a:gd name="connsiteX30" fmla="*/ 9795392 w 12058079"/>
              <a:gd name="connsiteY30" fmla="*/ 2522621 h 2810098"/>
              <a:gd name="connsiteX31" fmla="*/ 9850436 w 12058079"/>
              <a:gd name="connsiteY31" fmla="*/ 2568037 h 2810098"/>
              <a:gd name="connsiteX32" fmla="*/ 9888629 w 12058079"/>
              <a:gd name="connsiteY32" fmla="*/ 2497672 h 2810098"/>
              <a:gd name="connsiteX33" fmla="*/ 10533274 w 12058079"/>
              <a:gd name="connsiteY33" fmla="*/ 2154917 h 2810098"/>
              <a:gd name="connsiteX34" fmla="*/ 11177919 w 12058079"/>
              <a:gd name="connsiteY34" fmla="*/ 2497672 h 2810098"/>
              <a:gd name="connsiteX35" fmla="*/ 11212590 w 12058079"/>
              <a:gd name="connsiteY35" fmla="*/ 2561549 h 2810098"/>
              <a:gd name="connsiteX36" fmla="*/ 11217781 w 12058079"/>
              <a:gd name="connsiteY36" fmla="*/ 2558732 h 2810098"/>
              <a:gd name="connsiteX37" fmla="*/ 11485908 w 12058079"/>
              <a:gd name="connsiteY37" fmla="*/ 2504599 h 2810098"/>
              <a:gd name="connsiteX38" fmla="*/ 12057104 w 12058079"/>
              <a:gd name="connsiteY38" fmla="*/ 2808302 h 2810098"/>
              <a:gd name="connsiteX39" fmla="*/ 12058079 w 12058079"/>
              <a:gd name="connsiteY39" fmla="*/ 2810098 h 2810098"/>
              <a:gd name="connsiteX40" fmla="*/ 5395163 w 12058079"/>
              <a:gd name="connsiteY40" fmla="*/ 2810098 h 2810098"/>
              <a:gd name="connsiteX41" fmla="*/ 5395162 w 12058079"/>
              <a:gd name="connsiteY41" fmla="*/ 2810097 h 2810098"/>
              <a:gd name="connsiteX42" fmla="*/ 578503 w 12058079"/>
              <a:gd name="connsiteY42" fmla="*/ 2810097 h 2810098"/>
              <a:gd name="connsiteX43" fmla="*/ 578502 w 12058079"/>
              <a:gd name="connsiteY43" fmla="*/ 2810098 h 2810098"/>
              <a:gd name="connsiteX44" fmla="*/ 0 w 12058079"/>
              <a:gd name="connsiteY44" fmla="*/ 2810098 h 2810098"/>
              <a:gd name="connsiteX45" fmla="*/ 0 w 12058079"/>
              <a:gd name="connsiteY45" fmla="*/ 0 h 2810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2058079" h="2810098">
                <a:moveTo>
                  <a:pt x="0" y="0"/>
                </a:moveTo>
                <a:lnTo>
                  <a:pt x="130136" y="44453"/>
                </a:lnTo>
                <a:cubicBezTo>
                  <a:pt x="454708" y="179396"/>
                  <a:pt x="726861" y="415082"/>
                  <a:pt x="907564" y="712480"/>
                </a:cubicBezTo>
                <a:lnTo>
                  <a:pt x="1013495" y="925805"/>
                </a:lnTo>
                <a:lnTo>
                  <a:pt x="1079497" y="901648"/>
                </a:lnTo>
                <a:cubicBezTo>
                  <a:pt x="1168722" y="873896"/>
                  <a:pt x="1263587" y="858946"/>
                  <a:pt x="1361943" y="858946"/>
                </a:cubicBezTo>
                <a:cubicBezTo>
                  <a:pt x="1525871" y="858946"/>
                  <a:pt x="1680100" y="900474"/>
                  <a:pt x="1814682" y="973584"/>
                </a:cubicBezTo>
                <a:lnTo>
                  <a:pt x="1870467" y="1008399"/>
                </a:lnTo>
                <a:lnTo>
                  <a:pt x="1926768" y="904671"/>
                </a:lnTo>
                <a:cubicBezTo>
                  <a:pt x="2056955" y="711970"/>
                  <a:pt x="2277423" y="585274"/>
                  <a:pt x="2527482" y="585274"/>
                </a:cubicBezTo>
                <a:cubicBezTo>
                  <a:pt x="2827553" y="585274"/>
                  <a:pt x="3085013" y="767716"/>
                  <a:pt x="3194988" y="1027727"/>
                </a:cubicBezTo>
                <a:lnTo>
                  <a:pt x="3195515" y="1029425"/>
                </a:lnTo>
                <a:lnTo>
                  <a:pt x="3217854" y="1017300"/>
                </a:lnTo>
                <a:cubicBezTo>
                  <a:pt x="3304524" y="980641"/>
                  <a:pt x="3399813" y="960370"/>
                  <a:pt x="3499837" y="960370"/>
                </a:cubicBezTo>
                <a:cubicBezTo>
                  <a:pt x="3718638" y="960370"/>
                  <a:pt x="3914785" y="1057371"/>
                  <a:pt x="4047617" y="1210716"/>
                </a:cubicBezTo>
                <a:lnTo>
                  <a:pt x="4050635" y="1214654"/>
                </a:lnTo>
                <a:lnTo>
                  <a:pt x="4107442" y="1109996"/>
                </a:lnTo>
                <a:cubicBezTo>
                  <a:pt x="4278131" y="857343"/>
                  <a:pt x="4567189" y="691231"/>
                  <a:pt x="4895044" y="691231"/>
                </a:cubicBezTo>
                <a:cubicBezTo>
                  <a:pt x="5288471" y="691231"/>
                  <a:pt x="5626030" y="930433"/>
                  <a:pt x="5770220" y="1271336"/>
                </a:cubicBezTo>
                <a:lnTo>
                  <a:pt x="5813705" y="1411424"/>
                </a:lnTo>
                <a:lnTo>
                  <a:pt x="5816439" y="1410108"/>
                </a:lnTo>
                <a:cubicBezTo>
                  <a:pt x="5930073" y="1362044"/>
                  <a:pt x="6055008" y="1335466"/>
                  <a:pt x="6186150" y="1335466"/>
                </a:cubicBezTo>
                <a:cubicBezTo>
                  <a:pt x="6579577" y="1335466"/>
                  <a:pt x="6917136" y="1574668"/>
                  <a:pt x="7061326" y="1915572"/>
                </a:cubicBezTo>
                <a:lnTo>
                  <a:pt x="7064146" y="1924656"/>
                </a:lnTo>
                <a:lnTo>
                  <a:pt x="7128334" y="1866318"/>
                </a:lnTo>
                <a:cubicBezTo>
                  <a:pt x="7326714" y="1702601"/>
                  <a:pt x="7581041" y="1604253"/>
                  <a:pt x="7858339" y="1604253"/>
                </a:cubicBezTo>
                <a:cubicBezTo>
                  <a:pt x="8412935" y="1604253"/>
                  <a:pt x="8875649" y="1997643"/>
                  <a:pt x="8982662" y="2520603"/>
                </a:cubicBezTo>
                <a:lnTo>
                  <a:pt x="8983054" y="2524486"/>
                </a:lnTo>
                <a:lnTo>
                  <a:pt x="8985314" y="2522621"/>
                </a:lnTo>
                <a:cubicBezTo>
                  <a:pt x="9100935" y="2444510"/>
                  <a:pt x="9240317" y="2398899"/>
                  <a:pt x="9390353" y="2398899"/>
                </a:cubicBezTo>
                <a:cubicBezTo>
                  <a:pt x="9540389" y="2398899"/>
                  <a:pt x="9679771" y="2444510"/>
                  <a:pt x="9795392" y="2522621"/>
                </a:cubicBezTo>
                <a:lnTo>
                  <a:pt x="9850436" y="2568037"/>
                </a:lnTo>
                <a:lnTo>
                  <a:pt x="9888629" y="2497672"/>
                </a:lnTo>
                <a:cubicBezTo>
                  <a:pt x="10028337" y="2290879"/>
                  <a:pt x="10264928" y="2154917"/>
                  <a:pt x="10533274" y="2154917"/>
                </a:cubicBezTo>
                <a:cubicBezTo>
                  <a:pt x="10801620" y="2154917"/>
                  <a:pt x="11038211" y="2290879"/>
                  <a:pt x="11177919" y="2497672"/>
                </a:cubicBezTo>
                <a:lnTo>
                  <a:pt x="11212590" y="2561549"/>
                </a:lnTo>
                <a:lnTo>
                  <a:pt x="11217781" y="2558732"/>
                </a:lnTo>
                <a:cubicBezTo>
                  <a:pt x="11300192" y="2523874"/>
                  <a:pt x="11390799" y="2504599"/>
                  <a:pt x="11485908" y="2504599"/>
                </a:cubicBezTo>
                <a:cubicBezTo>
                  <a:pt x="11723680" y="2504599"/>
                  <a:pt x="11933315" y="2625069"/>
                  <a:pt x="12057104" y="2808302"/>
                </a:cubicBezTo>
                <a:lnTo>
                  <a:pt x="12058079" y="2810098"/>
                </a:lnTo>
                <a:lnTo>
                  <a:pt x="5395163" y="2810098"/>
                </a:lnTo>
                <a:lnTo>
                  <a:pt x="5395162" y="2810097"/>
                </a:lnTo>
                <a:lnTo>
                  <a:pt x="578503" y="2810097"/>
                </a:lnTo>
                <a:lnTo>
                  <a:pt x="578502" y="2810098"/>
                </a:lnTo>
                <a:lnTo>
                  <a:pt x="0" y="2810098"/>
                </a:lnTo>
                <a:lnTo>
                  <a:pt x="0" y="0"/>
                </a:lnTo>
                <a:close/>
              </a:path>
            </a:pathLst>
          </a:custGeom>
          <a:solidFill>
            <a:srgbClr val="C9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L 形 7"/>
          <p:cNvSpPr/>
          <p:nvPr userDrawn="1"/>
        </p:nvSpPr>
        <p:spPr>
          <a:xfrm rot="13500000">
            <a:off x="5022166" y="3020665"/>
            <a:ext cx="313974" cy="313974"/>
          </a:xfrm>
          <a:prstGeom prst="corner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任意多边形 8"/>
          <p:cNvSpPr/>
          <p:nvPr userDrawn="1"/>
        </p:nvSpPr>
        <p:spPr>
          <a:xfrm>
            <a:off x="0" y="5408550"/>
            <a:ext cx="6164155" cy="1449450"/>
          </a:xfrm>
          <a:custGeom>
            <a:avLst/>
            <a:gdLst>
              <a:gd name="connsiteX0" fmla="*/ 1043188 w 6164155"/>
              <a:gd name="connsiteY0" fmla="*/ 0 h 1449450"/>
              <a:gd name="connsiteX1" fmla="*/ 2015011 w 6164155"/>
              <a:gd name="connsiteY1" fmla="*/ 516714 h 1449450"/>
              <a:gd name="connsiteX2" fmla="*/ 2117287 w 6164155"/>
              <a:gd name="connsiteY2" fmla="*/ 705144 h 1449450"/>
              <a:gd name="connsiteX3" fmla="*/ 2160427 w 6164155"/>
              <a:gd name="connsiteY3" fmla="*/ 652858 h 1449450"/>
              <a:gd name="connsiteX4" fmla="*/ 2609285 w 6164155"/>
              <a:gd name="connsiteY4" fmla="*/ 466935 h 1449450"/>
              <a:gd name="connsiteX5" fmla="*/ 3058143 w 6164155"/>
              <a:gd name="connsiteY5" fmla="*/ 652858 h 1449450"/>
              <a:gd name="connsiteX6" fmla="*/ 3098925 w 6164155"/>
              <a:gd name="connsiteY6" fmla="*/ 702286 h 1449450"/>
              <a:gd name="connsiteX7" fmla="*/ 3185766 w 6164155"/>
              <a:gd name="connsiteY7" fmla="*/ 597033 h 1449450"/>
              <a:gd name="connsiteX8" fmla="*/ 3724876 w 6164155"/>
              <a:gd name="connsiteY8" fmla="*/ 373727 h 1449450"/>
              <a:gd name="connsiteX9" fmla="*/ 4487292 w 6164155"/>
              <a:gd name="connsiteY9" fmla="*/ 1136143 h 1449450"/>
              <a:gd name="connsiteX10" fmla="*/ 4480188 w 6164155"/>
              <a:gd name="connsiteY10" fmla="*/ 1206607 h 1449450"/>
              <a:gd name="connsiteX11" fmla="*/ 4566636 w 6164155"/>
              <a:gd name="connsiteY11" fmla="*/ 1159684 h 1449450"/>
              <a:gd name="connsiteX12" fmla="*/ 4786262 w 6164155"/>
              <a:gd name="connsiteY12" fmla="*/ 1115344 h 1449450"/>
              <a:gd name="connsiteX13" fmla="*/ 5185236 w 6164155"/>
              <a:gd name="connsiteY13" fmla="*/ 1280605 h 1449450"/>
              <a:gd name="connsiteX14" fmla="*/ 5229564 w 6164155"/>
              <a:gd name="connsiteY14" fmla="*/ 1334330 h 1449450"/>
              <a:gd name="connsiteX15" fmla="*/ 5279974 w 6164155"/>
              <a:gd name="connsiteY15" fmla="*/ 1292737 h 1449450"/>
              <a:gd name="connsiteX16" fmla="*/ 5642113 w 6164155"/>
              <a:gd name="connsiteY16" fmla="*/ 1182119 h 1449450"/>
              <a:gd name="connsiteX17" fmla="*/ 6100111 w 6164155"/>
              <a:gd name="connsiteY17" fmla="*/ 1371828 h 1449450"/>
              <a:gd name="connsiteX18" fmla="*/ 6164155 w 6164155"/>
              <a:gd name="connsiteY18" fmla="*/ 1449450 h 1449450"/>
              <a:gd name="connsiteX19" fmla="*/ 0 w 6164155"/>
              <a:gd name="connsiteY19" fmla="*/ 1449450 h 1449450"/>
              <a:gd name="connsiteX20" fmla="*/ 0 w 6164155"/>
              <a:gd name="connsiteY20" fmla="*/ 172705 h 1449450"/>
              <a:gd name="connsiteX21" fmla="*/ 8334 w 6164155"/>
              <a:gd name="connsiteY21" fmla="*/ 177768 h 1449450"/>
              <a:gd name="connsiteX22" fmla="*/ 165881 w 6164155"/>
              <a:gd name="connsiteY22" fmla="*/ 307756 h 1449450"/>
              <a:gd name="connsiteX23" fmla="*/ 204359 w 6164155"/>
              <a:gd name="connsiteY23" fmla="*/ 354393 h 1449450"/>
              <a:gd name="connsiteX24" fmla="*/ 214474 w 6164155"/>
              <a:gd name="connsiteY24" fmla="*/ 343264 h 1449450"/>
              <a:gd name="connsiteX25" fmla="*/ 1043188 w 6164155"/>
              <a:gd name="connsiteY25" fmla="*/ 0 h 144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164155" h="1449450">
                <a:moveTo>
                  <a:pt x="1043188" y="0"/>
                </a:moveTo>
                <a:cubicBezTo>
                  <a:pt x="1447729" y="0"/>
                  <a:pt x="1804398" y="204965"/>
                  <a:pt x="2015011" y="516714"/>
                </a:cubicBezTo>
                <a:lnTo>
                  <a:pt x="2117287" y="705144"/>
                </a:lnTo>
                <a:lnTo>
                  <a:pt x="2160427" y="652858"/>
                </a:lnTo>
                <a:cubicBezTo>
                  <a:pt x="2275300" y="537985"/>
                  <a:pt x="2433995" y="466935"/>
                  <a:pt x="2609285" y="466935"/>
                </a:cubicBezTo>
                <a:cubicBezTo>
                  <a:pt x="2784575" y="466935"/>
                  <a:pt x="2943270" y="537985"/>
                  <a:pt x="3058143" y="652858"/>
                </a:cubicBezTo>
                <a:lnTo>
                  <a:pt x="3098925" y="702286"/>
                </a:lnTo>
                <a:lnTo>
                  <a:pt x="3185766" y="597033"/>
                </a:lnTo>
                <a:cubicBezTo>
                  <a:pt x="3323736" y="459063"/>
                  <a:pt x="3514340" y="373727"/>
                  <a:pt x="3724876" y="373727"/>
                </a:cubicBezTo>
                <a:cubicBezTo>
                  <a:pt x="4145947" y="373727"/>
                  <a:pt x="4487292" y="715072"/>
                  <a:pt x="4487292" y="1136143"/>
                </a:cubicBezTo>
                <a:lnTo>
                  <a:pt x="4480188" y="1206607"/>
                </a:lnTo>
                <a:lnTo>
                  <a:pt x="4566636" y="1159684"/>
                </a:lnTo>
                <a:cubicBezTo>
                  <a:pt x="4634140" y="1131132"/>
                  <a:pt x="4708357" y="1115344"/>
                  <a:pt x="4786262" y="1115344"/>
                </a:cubicBezTo>
                <a:cubicBezTo>
                  <a:pt x="4942071" y="1115344"/>
                  <a:pt x="5083130" y="1178498"/>
                  <a:pt x="5185236" y="1280605"/>
                </a:cubicBezTo>
                <a:lnTo>
                  <a:pt x="5229564" y="1334330"/>
                </a:lnTo>
                <a:lnTo>
                  <a:pt x="5279974" y="1292737"/>
                </a:lnTo>
                <a:cubicBezTo>
                  <a:pt x="5383349" y="1222899"/>
                  <a:pt x="5507969" y="1182119"/>
                  <a:pt x="5642113" y="1182119"/>
                </a:cubicBezTo>
                <a:cubicBezTo>
                  <a:pt x="5820973" y="1182119"/>
                  <a:pt x="5982899" y="1254616"/>
                  <a:pt x="6100111" y="1371828"/>
                </a:cubicBezTo>
                <a:lnTo>
                  <a:pt x="6164155" y="1449450"/>
                </a:lnTo>
                <a:lnTo>
                  <a:pt x="0" y="1449450"/>
                </a:lnTo>
                <a:lnTo>
                  <a:pt x="0" y="172705"/>
                </a:lnTo>
                <a:lnTo>
                  <a:pt x="8334" y="177768"/>
                </a:lnTo>
                <a:cubicBezTo>
                  <a:pt x="64967" y="216029"/>
                  <a:pt x="117721" y="259596"/>
                  <a:pt x="165881" y="307756"/>
                </a:cubicBezTo>
                <a:lnTo>
                  <a:pt x="204359" y="354393"/>
                </a:lnTo>
                <a:lnTo>
                  <a:pt x="214474" y="343264"/>
                </a:lnTo>
                <a:cubicBezTo>
                  <a:pt x="426560" y="131178"/>
                  <a:pt x="719555" y="0"/>
                  <a:pt x="1043188" y="0"/>
                </a:cubicBezTo>
                <a:close/>
              </a:path>
            </a:pathLst>
          </a:custGeom>
          <a:solidFill>
            <a:srgbClr val="F1F6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731224" y="413880"/>
            <a:ext cx="3807791" cy="6444120"/>
            <a:chOff x="8250288" y="413880"/>
            <a:chExt cx="3807791" cy="6444120"/>
          </a:xfrm>
        </p:grpSpPr>
        <p:grpSp>
          <p:nvGrpSpPr>
            <p:cNvPr id="11" name="组合 10"/>
            <p:cNvGrpSpPr/>
            <p:nvPr/>
          </p:nvGrpSpPr>
          <p:grpSpPr>
            <a:xfrm>
              <a:off x="8250288" y="4350168"/>
              <a:ext cx="3807791" cy="2503549"/>
              <a:chOff x="8250288" y="4350168"/>
              <a:chExt cx="3807791" cy="2503549"/>
            </a:xfrm>
          </p:grpSpPr>
          <p:sp>
            <p:nvSpPr>
              <p:cNvPr id="23" name="Freeform 165"/>
              <p:cNvSpPr/>
              <p:nvPr/>
            </p:nvSpPr>
            <p:spPr bwMode="auto">
              <a:xfrm>
                <a:off x="8250288" y="4350168"/>
                <a:ext cx="1589078" cy="2503549"/>
              </a:xfrm>
              <a:custGeom>
                <a:avLst/>
                <a:gdLst>
                  <a:gd name="T0" fmla="*/ 157 w 313"/>
                  <a:gd name="T1" fmla="*/ 0 h 494"/>
                  <a:gd name="T2" fmla="*/ 0 w 313"/>
                  <a:gd name="T3" fmla="*/ 156 h 494"/>
                  <a:gd name="T4" fmla="*/ 0 w 313"/>
                  <a:gd name="T5" fmla="*/ 159 h 494"/>
                  <a:gd name="T6" fmla="*/ 0 w 313"/>
                  <a:gd name="T7" fmla="*/ 159 h 494"/>
                  <a:gd name="T8" fmla="*/ 101 w 313"/>
                  <a:gd name="T9" fmla="*/ 477 h 494"/>
                  <a:gd name="T10" fmla="*/ 106 w 313"/>
                  <a:gd name="T11" fmla="*/ 485 h 494"/>
                  <a:gd name="T12" fmla="*/ 106 w 313"/>
                  <a:gd name="T13" fmla="*/ 485 h 494"/>
                  <a:gd name="T14" fmla="*/ 106 w 313"/>
                  <a:gd name="T15" fmla="*/ 485 h 494"/>
                  <a:gd name="T16" fmla="*/ 128 w 313"/>
                  <a:gd name="T17" fmla="*/ 494 h 494"/>
                  <a:gd name="T18" fmla="*/ 159 w 313"/>
                  <a:gd name="T19" fmla="*/ 467 h 494"/>
                  <a:gd name="T20" fmla="*/ 157 w 313"/>
                  <a:gd name="T21" fmla="*/ 459 h 494"/>
                  <a:gd name="T22" fmla="*/ 157 w 313"/>
                  <a:gd name="T23" fmla="*/ 459 h 494"/>
                  <a:gd name="T24" fmla="*/ 148 w 313"/>
                  <a:gd name="T25" fmla="*/ 412 h 494"/>
                  <a:gd name="T26" fmla="*/ 191 w 313"/>
                  <a:gd name="T27" fmla="*/ 310 h 494"/>
                  <a:gd name="T28" fmla="*/ 191 w 313"/>
                  <a:gd name="T29" fmla="*/ 309 h 494"/>
                  <a:gd name="T30" fmla="*/ 270 w 313"/>
                  <a:gd name="T31" fmla="*/ 264 h 494"/>
                  <a:gd name="T32" fmla="*/ 313 w 313"/>
                  <a:gd name="T33" fmla="*/ 156 h 494"/>
                  <a:gd name="T34" fmla="*/ 157 w 313"/>
                  <a:gd name="T35" fmla="*/ 0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3" h="494">
                    <a:moveTo>
                      <a:pt x="157" y="0"/>
                    </a:moveTo>
                    <a:cubicBezTo>
                      <a:pt x="70" y="0"/>
                      <a:pt x="0" y="70"/>
                      <a:pt x="0" y="156"/>
                    </a:cubicBezTo>
                    <a:cubicBezTo>
                      <a:pt x="0" y="157"/>
                      <a:pt x="0" y="159"/>
                      <a:pt x="0" y="159"/>
                    </a:cubicBezTo>
                    <a:cubicBezTo>
                      <a:pt x="0" y="159"/>
                      <a:pt x="0" y="159"/>
                      <a:pt x="0" y="159"/>
                    </a:cubicBezTo>
                    <a:cubicBezTo>
                      <a:pt x="0" y="279"/>
                      <a:pt x="38" y="386"/>
                      <a:pt x="101" y="477"/>
                    </a:cubicBezTo>
                    <a:cubicBezTo>
                      <a:pt x="102" y="480"/>
                      <a:pt x="104" y="482"/>
                      <a:pt x="106" y="485"/>
                    </a:cubicBezTo>
                    <a:cubicBezTo>
                      <a:pt x="106" y="485"/>
                      <a:pt x="106" y="485"/>
                      <a:pt x="106" y="485"/>
                    </a:cubicBezTo>
                    <a:cubicBezTo>
                      <a:pt x="106" y="485"/>
                      <a:pt x="106" y="485"/>
                      <a:pt x="106" y="485"/>
                    </a:cubicBezTo>
                    <a:cubicBezTo>
                      <a:pt x="112" y="491"/>
                      <a:pt x="119" y="494"/>
                      <a:pt x="128" y="494"/>
                    </a:cubicBezTo>
                    <a:cubicBezTo>
                      <a:pt x="145" y="494"/>
                      <a:pt x="159" y="483"/>
                      <a:pt x="159" y="467"/>
                    </a:cubicBezTo>
                    <a:cubicBezTo>
                      <a:pt x="159" y="463"/>
                      <a:pt x="158" y="459"/>
                      <a:pt x="157" y="459"/>
                    </a:cubicBezTo>
                    <a:cubicBezTo>
                      <a:pt x="157" y="459"/>
                      <a:pt x="157" y="459"/>
                      <a:pt x="157" y="459"/>
                    </a:cubicBezTo>
                    <a:cubicBezTo>
                      <a:pt x="152" y="439"/>
                      <a:pt x="146" y="428"/>
                      <a:pt x="148" y="412"/>
                    </a:cubicBezTo>
                    <a:cubicBezTo>
                      <a:pt x="155" y="371"/>
                      <a:pt x="164" y="338"/>
                      <a:pt x="191" y="310"/>
                    </a:cubicBezTo>
                    <a:cubicBezTo>
                      <a:pt x="191" y="309"/>
                      <a:pt x="191" y="309"/>
                      <a:pt x="191" y="309"/>
                    </a:cubicBezTo>
                    <a:cubicBezTo>
                      <a:pt x="212" y="287"/>
                      <a:pt x="239" y="270"/>
                      <a:pt x="270" y="264"/>
                    </a:cubicBezTo>
                    <a:cubicBezTo>
                      <a:pt x="297" y="236"/>
                      <a:pt x="313" y="198"/>
                      <a:pt x="313" y="156"/>
                    </a:cubicBezTo>
                    <a:cubicBezTo>
                      <a:pt x="313" y="70"/>
                      <a:pt x="243" y="0"/>
                      <a:pt x="157" y="0"/>
                    </a:cubicBezTo>
                  </a:path>
                </a:pathLst>
              </a:custGeom>
              <a:solidFill>
                <a:srgbClr val="FF746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4" name="Freeform 166"/>
              <p:cNvSpPr/>
              <p:nvPr/>
            </p:nvSpPr>
            <p:spPr bwMode="auto">
              <a:xfrm>
                <a:off x="10475426" y="4350168"/>
                <a:ext cx="1582653" cy="2503549"/>
              </a:xfrm>
              <a:custGeom>
                <a:avLst/>
                <a:gdLst>
                  <a:gd name="T0" fmla="*/ 156 w 312"/>
                  <a:gd name="T1" fmla="*/ 0 h 494"/>
                  <a:gd name="T2" fmla="*/ 312 w 312"/>
                  <a:gd name="T3" fmla="*/ 156 h 494"/>
                  <a:gd name="T4" fmla="*/ 312 w 312"/>
                  <a:gd name="T5" fmla="*/ 159 h 494"/>
                  <a:gd name="T6" fmla="*/ 312 w 312"/>
                  <a:gd name="T7" fmla="*/ 159 h 494"/>
                  <a:gd name="T8" fmla="*/ 212 w 312"/>
                  <a:gd name="T9" fmla="*/ 477 h 494"/>
                  <a:gd name="T10" fmla="*/ 207 w 312"/>
                  <a:gd name="T11" fmla="*/ 485 h 494"/>
                  <a:gd name="T12" fmla="*/ 207 w 312"/>
                  <a:gd name="T13" fmla="*/ 485 h 494"/>
                  <a:gd name="T14" fmla="*/ 207 w 312"/>
                  <a:gd name="T15" fmla="*/ 485 h 494"/>
                  <a:gd name="T16" fmla="*/ 185 w 312"/>
                  <a:gd name="T17" fmla="*/ 494 h 494"/>
                  <a:gd name="T18" fmla="*/ 154 w 312"/>
                  <a:gd name="T19" fmla="*/ 467 h 494"/>
                  <a:gd name="T20" fmla="*/ 156 w 312"/>
                  <a:gd name="T21" fmla="*/ 459 h 494"/>
                  <a:gd name="T22" fmla="*/ 156 w 312"/>
                  <a:gd name="T23" fmla="*/ 459 h 494"/>
                  <a:gd name="T24" fmla="*/ 165 w 312"/>
                  <a:gd name="T25" fmla="*/ 412 h 494"/>
                  <a:gd name="T26" fmla="*/ 122 w 312"/>
                  <a:gd name="T27" fmla="*/ 310 h 494"/>
                  <a:gd name="T28" fmla="*/ 122 w 312"/>
                  <a:gd name="T29" fmla="*/ 309 h 494"/>
                  <a:gd name="T30" fmla="*/ 43 w 312"/>
                  <a:gd name="T31" fmla="*/ 264 h 494"/>
                  <a:gd name="T32" fmla="*/ 0 w 312"/>
                  <a:gd name="T33" fmla="*/ 156 h 494"/>
                  <a:gd name="T34" fmla="*/ 156 w 312"/>
                  <a:gd name="T35" fmla="*/ 0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2" h="494">
                    <a:moveTo>
                      <a:pt x="156" y="0"/>
                    </a:moveTo>
                    <a:cubicBezTo>
                      <a:pt x="242" y="0"/>
                      <a:pt x="312" y="70"/>
                      <a:pt x="312" y="156"/>
                    </a:cubicBezTo>
                    <a:cubicBezTo>
                      <a:pt x="312" y="157"/>
                      <a:pt x="312" y="159"/>
                      <a:pt x="312" y="159"/>
                    </a:cubicBezTo>
                    <a:cubicBezTo>
                      <a:pt x="312" y="159"/>
                      <a:pt x="312" y="159"/>
                      <a:pt x="312" y="159"/>
                    </a:cubicBezTo>
                    <a:cubicBezTo>
                      <a:pt x="312" y="279"/>
                      <a:pt x="275" y="386"/>
                      <a:pt x="212" y="477"/>
                    </a:cubicBezTo>
                    <a:cubicBezTo>
                      <a:pt x="210" y="480"/>
                      <a:pt x="209" y="482"/>
                      <a:pt x="207" y="485"/>
                    </a:cubicBezTo>
                    <a:cubicBezTo>
                      <a:pt x="207" y="485"/>
                      <a:pt x="207" y="485"/>
                      <a:pt x="207" y="485"/>
                    </a:cubicBezTo>
                    <a:cubicBezTo>
                      <a:pt x="207" y="485"/>
                      <a:pt x="207" y="485"/>
                      <a:pt x="207" y="485"/>
                    </a:cubicBezTo>
                    <a:cubicBezTo>
                      <a:pt x="201" y="491"/>
                      <a:pt x="193" y="494"/>
                      <a:pt x="185" y="494"/>
                    </a:cubicBezTo>
                    <a:cubicBezTo>
                      <a:pt x="168" y="494"/>
                      <a:pt x="154" y="483"/>
                      <a:pt x="154" y="467"/>
                    </a:cubicBezTo>
                    <a:cubicBezTo>
                      <a:pt x="154" y="463"/>
                      <a:pt x="155" y="459"/>
                      <a:pt x="156" y="459"/>
                    </a:cubicBezTo>
                    <a:cubicBezTo>
                      <a:pt x="156" y="459"/>
                      <a:pt x="156" y="459"/>
                      <a:pt x="156" y="459"/>
                    </a:cubicBezTo>
                    <a:cubicBezTo>
                      <a:pt x="160" y="439"/>
                      <a:pt x="167" y="428"/>
                      <a:pt x="165" y="412"/>
                    </a:cubicBezTo>
                    <a:cubicBezTo>
                      <a:pt x="158" y="371"/>
                      <a:pt x="148" y="338"/>
                      <a:pt x="122" y="310"/>
                    </a:cubicBezTo>
                    <a:cubicBezTo>
                      <a:pt x="122" y="309"/>
                      <a:pt x="122" y="309"/>
                      <a:pt x="122" y="309"/>
                    </a:cubicBezTo>
                    <a:cubicBezTo>
                      <a:pt x="101" y="287"/>
                      <a:pt x="74" y="270"/>
                      <a:pt x="43" y="264"/>
                    </a:cubicBezTo>
                    <a:cubicBezTo>
                      <a:pt x="16" y="236"/>
                      <a:pt x="0" y="198"/>
                      <a:pt x="0" y="156"/>
                    </a:cubicBezTo>
                    <a:cubicBezTo>
                      <a:pt x="0" y="70"/>
                      <a:pt x="70" y="0"/>
                      <a:pt x="156" y="0"/>
                    </a:cubicBezTo>
                  </a:path>
                </a:pathLst>
              </a:custGeom>
              <a:solidFill>
                <a:srgbClr val="FF746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2" name="任意多边形 11"/>
            <p:cNvSpPr/>
            <p:nvPr/>
          </p:nvSpPr>
          <p:spPr>
            <a:xfrm>
              <a:off x="8745526" y="1067505"/>
              <a:ext cx="2817314" cy="4878167"/>
            </a:xfrm>
            <a:custGeom>
              <a:avLst/>
              <a:gdLst>
                <a:gd name="connsiteX0" fmla="*/ 1549408 w 2088372"/>
                <a:gd name="connsiteY0" fmla="*/ 0 h 3616005"/>
                <a:gd name="connsiteX1" fmla="*/ 1594845 w 2088372"/>
                <a:gd name="connsiteY1" fmla="*/ 54341 h 3616005"/>
                <a:gd name="connsiteX2" fmla="*/ 2084372 w 2088372"/>
                <a:gd name="connsiteY2" fmla="*/ 1438077 h 3616005"/>
                <a:gd name="connsiteX3" fmla="*/ 1568981 w 2088372"/>
                <a:gd name="connsiteY3" fmla="*/ 3616005 h 3616005"/>
                <a:gd name="connsiteX4" fmla="*/ 1042305 w 2088372"/>
                <a:gd name="connsiteY4" fmla="*/ 3616005 h 3616005"/>
                <a:gd name="connsiteX5" fmla="*/ 519390 w 2088372"/>
                <a:gd name="connsiteY5" fmla="*/ 3616005 h 3616005"/>
                <a:gd name="connsiteX6" fmla="*/ 4000 w 2088372"/>
                <a:gd name="connsiteY6" fmla="*/ 1438077 h 3616005"/>
                <a:gd name="connsiteX7" fmla="*/ 493527 w 2088372"/>
                <a:gd name="connsiteY7" fmla="*/ 54341 h 3616005"/>
                <a:gd name="connsiteX8" fmla="*/ 538964 w 2088372"/>
                <a:gd name="connsiteY8" fmla="*/ 1 h 3616005"/>
                <a:gd name="connsiteX9" fmla="*/ 625259 w 2088372"/>
                <a:gd name="connsiteY9" fmla="*/ 52666 h 3616005"/>
                <a:gd name="connsiteX10" fmla="*/ 1044185 w 2088372"/>
                <a:gd name="connsiteY10" fmla="*/ 147318 h 3616005"/>
                <a:gd name="connsiteX11" fmla="*/ 1463111 w 2088372"/>
                <a:gd name="connsiteY11" fmla="*/ 52666 h 3616005"/>
                <a:gd name="connsiteX12" fmla="*/ 1549408 w 2088372"/>
                <a:gd name="connsiteY12" fmla="*/ 0 h 361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88372" h="3616005">
                  <a:moveTo>
                    <a:pt x="1549408" y="0"/>
                  </a:moveTo>
                  <a:lnTo>
                    <a:pt x="1594845" y="54341"/>
                  </a:lnTo>
                  <a:cubicBezTo>
                    <a:pt x="1864296" y="394173"/>
                    <a:pt x="2123873" y="874820"/>
                    <a:pt x="2084372" y="1438077"/>
                  </a:cubicBezTo>
                  <a:cubicBezTo>
                    <a:pt x="2084372" y="1438077"/>
                    <a:pt x="2050514" y="2609652"/>
                    <a:pt x="1568981" y="3616005"/>
                  </a:cubicBezTo>
                  <a:cubicBezTo>
                    <a:pt x="1042305" y="3616005"/>
                    <a:pt x="1042305" y="3616005"/>
                    <a:pt x="1042305" y="3616005"/>
                  </a:cubicBezTo>
                  <a:cubicBezTo>
                    <a:pt x="519390" y="3616005"/>
                    <a:pt x="519390" y="3616005"/>
                    <a:pt x="519390" y="3616005"/>
                  </a:cubicBezTo>
                  <a:cubicBezTo>
                    <a:pt x="37857" y="2609652"/>
                    <a:pt x="4000" y="1438077"/>
                    <a:pt x="4000" y="1438077"/>
                  </a:cubicBezTo>
                  <a:cubicBezTo>
                    <a:pt x="-35501" y="874820"/>
                    <a:pt x="224075" y="394173"/>
                    <a:pt x="493527" y="54341"/>
                  </a:cubicBezTo>
                  <a:lnTo>
                    <a:pt x="538964" y="1"/>
                  </a:lnTo>
                  <a:lnTo>
                    <a:pt x="625259" y="52666"/>
                  </a:lnTo>
                  <a:cubicBezTo>
                    <a:pt x="744844" y="112424"/>
                    <a:pt x="889005" y="147318"/>
                    <a:pt x="1044185" y="147318"/>
                  </a:cubicBezTo>
                  <a:cubicBezTo>
                    <a:pt x="1199365" y="147318"/>
                    <a:pt x="1343527" y="112424"/>
                    <a:pt x="1463111" y="52666"/>
                  </a:cubicBezTo>
                  <a:lnTo>
                    <a:pt x="1549408" y="0"/>
                  </a:lnTo>
                  <a:close/>
                </a:path>
              </a:pathLst>
            </a:custGeom>
            <a:solidFill>
              <a:srgbClr val="F0F1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164"/>
            <p:cNvSpPr/>
            <p:nvPr/>
          </p:nvSpPr>
          <p:spPr bwMode="auto">
            <a:xfrm>
              <a:off x="9620921" y="5830025"/>
              <a:ext cx="1066524" cy="338375"/>
            </a:xfrm>
            <a:custGeom>
              <a:avLst/>
              <a:gdLst>
                <a:gd name="T0" fmla="*/ 210 w 210"/>
                <a:gd name="T1" fmla="*/ 45 h 67"/>
                <a:gd name="T2" fmla="*/ 188 w 210"/>
                <a:gd name="T3" fmla="*/ 67 h 67"/>
                <a:gd name="T4" fmla="*/ 22 w 210"/>
                <a:gd name="T5" fmla="*/ 67 h 67"/>
                <a:gd name="T6" fmla="*/ 0 w 210"/>
                <a:gd name="T7" fmla="*/ 45 h 67"/>
                <a:gd name="T8" fmla="*/ 0 w 210"/>
                <a:gd name="T9" fmla="*/ 22 h 67"/>
                <a:gd name="T10" fmla="*/ 22 w 210"/>
                <a:gd name="T11" fmla="*/ 0 h 67"/>
                <a:gd name="T12" fmla="*/ 188 w 210"/>
                <a:gd name="T13" fmla="*/ 0 h 67"/>
                <a:gd name="T14" fmla="*/ 210 w 210"/>
                <a:gd name="T15" fmla="*/ 22 h 67"/>
                <a:gd name="T16" fmla="*/ 210 w 210"/>
                <a:gd name="T17" fmla="*/ 4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67">
                  <a:moveTo>
                    <a:pt x="210" y="45"/>
                  </a:moveTo>
                  <a:cubicBezTo>
                    <a:pt x="210" y="57"/>
                    <a:pt x="200" y="67"/>
                    <a:pt x="188" y="67"/>
                  </a:cubicBezTo>
                  <a:cubicBezTo>
                    <a:pt x="22" y="67"/>
                    <a:pt x="22" y="67"/>
                    <a:pt x="22" y="67"/>
                  </a:cubicBezTo>
                  <a:cubicBezTo>
                    <a:pt x="10" y="67"/>
                    <a:pt x="0" y="57"/>
                    <a:pt x="0" y="4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200" y="0"/>
                    <a:pt x="210" y="10"/>
                    <a:pt x="210" y="22"/>
                  </a:cubicBezTo>
                  <a:cubicBezTo>
                    <a:pt x="210" y="45"/>
                    <a:pt x="210" y="45"/>
                    <a:pt x="210" y="45"/>
                  </a:cubicBezTo>
                </a:path>
              </a:pathLst>
            </a:custGeom>
            <a:solidFill>
              <a:srgbClr val="FFC54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97500" lnSpcReduction="10000"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Freeform 169"/>
            <p:cNvSpPr/>
            <p:nvPr/>
          </p:nvSpPr>
          <p:spPr bwMode="auto">
            <a:xfrm>
              <a:off x="8811391" y="3641294"/>
              <a:ext cx="2685584" cy="865212"/>
            </a:xfrm>
            <a:custGeom>
              <a:avLst/>
              <a:gdLst>
                <a:gd name="T0" fmla="*/ 508 w 529"/>
                <a:gd name="T1" fmla="*/ 124 h 171"/>
                <a:gd name="T2" fmla="*/ 529 w 529"/>
                <a:gd name="T3" fmla="*/ 0 h 171"/>
                <a:gd name="T4" fmla="*/ 248 w 529"/>
                <a:gd name="T5" fmla="*/ 66 h 171"/>
                <a:gd name="T6" fmla="*/ 0 w 529"/>
                <a:gd name="T7" fmla="*/ 15 h 171"/>
                <a:gd name="T8" fmla="*/ 21 w 529"/>
                <a:gd name="T9" fmla="*/ 135 h 171"/>
                <a:gd name="T10" fmla="*/ 248 w 529"/>
                <a:gd name="T11" fmla="*/ 171 h 171"/>
                <a:gd name="T12" fmla="*/ 508 w 529"/>
                <a:gd name="T13" fmla="*/ 124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9" h="171">
                  <a:moveTo>
                    <a:pt x="508" y="124"/>
                  </a:moveTo>
                  <a:cubicBezTo>
                    <a:pt x="517" y="78"/>
                    <a:pt x="524" y="36"/>
                    <a:pt x="529" y="0"/>
                  </a:cubicBezTo>
                  <a:cubicBezTo>
                    <a:pt x="444" y="42"/>
                    <a:pt x="349" y="66"/>
                    <a:pt x="248" y="66"/>
                  </a:cubicBezTo>
                  <a:cubicBezTo>
                    <a:pt x="160" y="66"/>
                    <a:pt x="76" y="47"/>
                    <a:pt x="0" y="15"/>
                  </a:cubicBezTo>
                  <a:cubicBezTo>
                    <a:pt x="5" y="50"/>
                    <a:pt x="12" y="91"/>
                    <a:pt x="21" y="135"/>
                  </a:cubicBezTo>
                  <a:cubicBezTo>
                    <a:pt x="93" y="159"/>
                    <a:pt x="169" y="171"/>
                    <a:pt x="248" y="171"/>
                  </a:cubicBezTo>
                  <a:cubicBezTo>
                    <a:pt x="340" y="171"/>
                    <a:pt x="427" y="154"/>
                    <a:pt x="508" y="124"/>
                  </a:cubicBezTo>
                </a:path>
              </a:pathLst>
            </a:custGeom>
            <a:solidFill>
              <a:srgbClr val="FFD4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Freeform 170"/>
            <p:cNvSpPr/>
            <p:nvPr/>
          </p:nvSpPr>
          <p:spPr bwMode="auto">
            <a:xfrm>
              <a:off x="8737505" y="2521229"/>
              <a:ext cx="2833356" cy="708875"/>
            </a:xfrm>
            <a:custGeom>
              <a:avLst/>
              <a:gdLst>
                <a:gd name="T0" fmla="*/ 557 w 558"/>
                <a:gd name="T1" fmla="*/ 79 h 140"/>
                <a:gd name="T2" fmla="*/ 552 w 558"/>
                <a:gd name="T3" fmla="*/ 0 h 140"/>
                <a:gd name="T4" fmla="*/ 278 w 558"/>
                <a:gd name="T5" fmla="*/ 61 h 140"/>
                <a:gd name="T6" fmla="*/ 6 w 558"/>
                <a:gd name="T7" fmla="*/ 1 h 140"/>
                <a:gd name="T8" fmla="*/ 2 w 558"/>
                <a:gd name="T9" fmla="*/ 92 h 140"/>
                <a:gd name="T10" fmla="*/ 264 w 558"/>
                <a:gd name="T11" fmla="*/ 140 h 140"/>
                <a:gd name="T12" fmla="*/ 557 w 558"/>
                <a:gd name="T13" fmla="*/ 7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8" h="140">
                  <a:moveTo>
                    <a:pt x="557" y="79"/>
                  </a:moveTo>
                  <a:cubicBezTo>
                    <a:pt x="558" y="52"/>
                    <a:pt x="556" y="25"/>
                    <a:pt x="552" y="0"/>
                  </a:cubicBezTo>
                  <a:cubicBezTo>
                    <a:pt x="469" y="39"/>
                    <a:pt x="376" y="61"/>
                    <a:pt x="278" y="61"/>
                  </a:cubicBezTo>
                  <a:cubicBezTo>
                    <a:pt x="181" y="61"/>
                    <a:pt x="89" y="40"/>
                    <a:pt x="6" y="1"/>
                  </a:cubicBezTo>
                  <a:cubicBezTo>
                    <a:pt x="2" y="30"/>
                    <a:pt x="0" y="61"/>
                    <a:pt x="2" y="92"/>
                  </a:cubicBezTo>
                  <a:cubicBezTo>
                    <a:pt x="84" y="123"/>
                    <a:pt x="172" y="140"/>
                    <a:pt x="264" y="140"/>
                  </a:cubicBezTo>
                  <a:cubicBezTo>
                    <a:pt x="368" y="140"/>
                    <a:pt x="467" y="118"/>
                    <a:pt x="557" y="79"/>
                  </a:cubicBezTo>
                </a:path>
              </a:pathLst>
            </a:custGeom>
            <a:solidFill>
              <a:srgbClr val="FFD4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78"/>
            <p:cNvSpPr/>
            <p:nvPr/>
          </p:nvSpPr>
          <p:spPr bwMode="auto">
            <a:xfrm>
              <a:off x="9956084" y="4350168"/>
              <a:ext cx="396199" cy="2507832"/>
            </a:xfrm>
            <a:custGeom>
              <a:avLst/>
              <a:gdLst>
                <a:gd name="T0" fmla="*/ 77 w 78"/>
                <a:gd name="T1" fmla="*/ 48 h 495"/>
                <a:gd name="T2" fmla="*/ 78 w 78"/>
                <a:gd name="T3" fmla="*/ 39 h 495"/>
                <a:gd name="T4" fmla="*/ 39 w 78"/>
                <a:gd name="T5" fmla="*/ 0 h 495"/>
                <a:gd name="T6" fmla="*/ 0 w 78"/>
                <a:gd name="T7" fmla="*/ 40 h 495"/>
                <a:gd name="T8" fmla="*/ 18 w 78"/>
                <a:gd name="T9" fmla="*/ 476 h 495"/>
                <a:gd name="T10" fmla="*/ 20 w 78"/>
                <a:gd name="T11" fmla="*/ 476 h 495"/>
                <a:gd name="T12" fmla="*/ 19 w 78"/>
                <a:gd name="T13" fmla="*/ 475 h 495"/>
                <a:gd name="T14" fmla="*/ 40 w 78"/>
                <a:gd name="T15" fmla="*/ 495 h 495"/>
                <a:gd name="T16" fmla="*/ 61 w 78"/>
                <a:gd name="T17" fmla="*/ 475 h 495"/>
                <a:gd name="T18" fmla="*/ 61 w 78"/>
                <a:gd name="T19" fmla="*/ 476 h 495"/>
                <a:gd name="T20" fmla="*/ 61 w 78"/>
                <a:gd name="T21" fmla="*/ 476 h 495"/>
                <a:gd name="T22" fmla="*/ 77 w 78"/>
                <a:gd name="T23" fmla="*/ 48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" h="495">
                  <a:moveTo>
                    <a:pt x="77" y="48"/>
                  </a:moveTo>
                  <a:cubicBezTo>
                    <a:pt x="77" y="45"/>
                    <a:pt x="78" y="42"/>
                    <a:pt x="78" y="39"/>
                  </a:cubicBezTo>
                  <a:cubicBezTo>
                    <a:pt x="78" y="18"/>
                    <a:pt x="60" y="0"/>
                    <a:pt x="39" y="0"/>
                  </a:cubicBezTo>
                  <a:cubicBezTo>
                    <a:pt x="17" y="0"/>
                    <a:pt x="0" y="18"/>
                    <a:pt x="0" y="40"/>
                  </a:cubicBezTo>
                  <a:cubicBezTo>
                    <a:pt x="18" y="476"/>
                    <a:pt x="18" y="476"/>
                    <a:pt x="18" y="476"/>
                  </a:cubicBezTo>
                  <a:cubicBezTo>
                    <a:pt x="20" y="476"/>
                    <a:pt x="20" y="476"/>
                    <a:pt x="20" y="476"/>
                  </a:cubicBezTo>
                  <a:cubicBezTo>
                    <a:pt x="19" y="475"/>
                    <a:pt x="19" y="475"/>
                    <a:pt x="19" y="475"/>
                  </a:cubicBezTo>
                  <a:cubicBezTo>
                    <a:pt x="19" y="487"/>
                    <a:pt x="29" y="495"/>
                    <a:pt x="40" y="495"/>
                  </a:cubicBezTo>
                  <a:cubicBezTo>
                    <a:pt x="52" y="495"/>
                    <a:pt x="61" y="487"/>
                    <a:pt x="61" y="475"/>
                  </a:cubicBezTo>
                  <a:cubicBezTo>
                    <a:pt x="61" y="476"/>
                    <a:pt x="61" y="476"/>
                    <a:pt x="61" y="476"/>
                  </a:cubicBezTo>
                  <a:cubicBezTo>
                    <a:pt x="61" y="476"/>
                    <a:pt x="61" y="476"/>
                    <a:pt x="61" y="476"/>
                  </a:cubicBezTo>
                  <a:lnTo>
                    <a:pt x="77" y="48"/>
                  </a:lnTo>
                  <a:close/>
                </a:path>
              </a:pathLst>
            </a:custGeom>
            <a:solidFill>
              <a:srgbClr val="FF74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Oval 179"/>
            <p:cNvSpPr>
              <a:spLocks noChangeArrowheads="1"/>
            </p:cNvSpPr>
            <p:nvPr userDrawn="1"/>
          </p:nvSpPr>
          <p:spPr bwMode="auto">
            <a:xfrm>
              <a:off x="9709798" y="1523237"/>
              <a:ext cx="888770" cy="8866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rmAutofit fontScale="60000" lnSpcReduction="20000"/>
            </a:bodyPr>
            <a:lstStyle/>
            <a:p>
              <a:pPr algn="ctr"/>
              <a:endParaRPr lang="zh-CN" altLang="en-US" sz="6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" name="Freeform 181"/>
            <p:cNvSpPr>
              <a:spLocks noEditPoints="1"/>
            </p:cNvSpPr>
            <p:nvPr/>
          </p:nvSpPr>
          <p:spPr bwMode="auto">
            <a:xfrm>
              <a:off x="9620921" y="1435431"/>
              <a:ext cx="1066524" cy="1064383"/>
            </a:xfrm>
            <a:custGeom>
              <a:avLst/>
              <a:gdLst>
                <a:gd name="T0" fmla="*/ 105 w 210"/>
                <a:gd name="T1" fmla="*/ 0 h 210"/>
                <a:gd name="T2" fmla="*/ 0 w 210"/>
                <a:gd name="T3" fmla="*/ 105 h 210"/>
                <a:gd name="T4" fmla="*/ 105 w 210"/>
                <a:gd name="T5" fmla="*/ 210 h 210"/>
                <a:gd name="T6" fmla="*/ 210 w 210"/>
                <a:gd name="T7" fmla="*/ 105 h 210"/>
                <a:gd name="T8" fmla="*/ 105 w 210"/>
                <a:gd name="T9" fmla="*/ 0 h 210"/>
                <a:gd name="T10" fmla="*/ 105 w 210"/>
                <a:gd name="T11" fmla="*/ 192 h 210"/>
                <a:gd name="T12" fmla="*/ 17 w 210"/>
                <a:gd name="T13" fmla="*/ 105 h 210"/>
                <a:gd name="T14" fmla="*/ 105 w 210"/>
                <a:gd name="T15" fmla="*/ 17 h 210"/>
                <a:gd name="T16" fmla="*/ 192 w 210"/>
                <a:gd name="T17" fmla="*/ 105 h 210"/>
                <a:gd name="T18" fmla="*/ 105 w 210"/>
                <a:gd name="T19" fmla="*/ 192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0" h="210">
                  <a:moveTo>
                    <a:pt x="105" y="0"/>
                  </a:moveTo>
                  <a:cubicBezTo>
                    <a:pt x="47" y="0"/>
                    <a:pt x="0" y="47"/>
                    <a:pt x="0" y="105"/>
                  </a:cubicBezTo>
                  <a:cubicBezTo>
                    <a:pt x="0" y="163"/>
                    <a:pt x="47" y="210"/>
                    <a:pt x="105" y="210"/>
                  </a:cubicBezTo>
                  <a:cubicBezTo>
                    <a:pt x="163" y="210"/>
                    <a:pt x="210" y="163"/>
                    <a:pt x="210" y="105"/>
                  </a:cubicBezTo>
                  <a:cubicBezTo>
                    <a:pt x="210" y="47"/>
                    <a:pt x="163" y="0"/>
                    <a:pt x="105" y="0"/>
                  </a:cubicBezTo>
                  <a:close/>
                  <a:moveTo>
                    <a:pt x="105" y="192"/>
                  </a:moveTo>
                  <a:cubicBezTo>
                    <a:pt x="56" y="192"/>
                    <a:pt x="17" y="153"/>
                    <a:pt x="17" y="105"/>
                  </a:cubicBezTo>
                  <a:cubicBezTo>
                    <a:pt x="17" y="56"/>
                    <a:pt x="56" y="17"/>
                    <a:pt x="105" y="17"/>
                  </a:cubicBezTo>
                  <a:cubicBezTo>
                    <a:pt x="153" y="17"/>
                    <a:pt x="192" y="56"/>
                    <a:pt x="192" y="105"/>
                  </a:cubicBezTo>
                  <a:cubicBezTo>
                    <a:pt x="192" y="153"/>
                    <a:pt x="153" y="192"/>
                    <a:pt x="105" y="192"/>
                  </a:cubicBezTo>
                  <a:close/>
                </a:path>
              </a:pathLst>
            </a:custGeom>
            <a:solidFill>
              <a:srgbClr val="FBDB6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Oval 182"/>
            <p:cNvSpPr>
              <a:spLocks noChangeArrowheads="1"/>
            </p:cNvSpPr>
            <p:nvPr/>
          </p:nvSpPr>
          <p:spPr bwMode="auto">
            <a:xfrm>
              <a:off x="9981783" y="2859604"/>
              <a:ext cx="344801" cy="344801"/>
            </a:xfrm>
            <a:prstGeom prst="ellipse">
              <a:avLst/>
            </a:prstGeom>
            <a:solidFill>
              <a:srgbClr val="22B199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normAutofit fontScale="67500" lnSpcReduction="20000"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Oval 184"/>
            <p:cNvSpPr>
              <a:spLocks noChangeArrowheads="1"/>
            </p:cNvSpPr>
            <p:nvPr/>
          </p:nvSpPr>
          <p:spPr bwMode="auto">
            <a:xfrm>
              <a:off x="10013907" y="3427133"/>
              <a:ext cx="280552" cy="274127"/>
            </a:xfrm>
            <a:prstGeom prst="ellipse">
              <a:avLst/>
            </a:prstGeom>
            <a:solidFill>
              <a:srgbClr val="22B199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normAutofit fontScale="40000" lnSpcReduction="20000"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Oval 186"/>
            <p:cNvSpPr>
              <a:spLocks noChangeArrowheads="1"/>
            </p:cNvSpPr>
            <p:nvPr/>
          </p:nvSpPr>
          <p:spPr bwMode="auto">
            <a:xfrm>
              <a:off x="10013907" y="3904712"/>
              <a:ext cx="280552" cy="271986"/>
            </a:xfrm>
            <a:prstGeom prst="ellipse">
              <a:avLst/>
            </a:prstGeom>
            <a:solidFill>
              <a:srgbClr val="22B199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normAutofit fontScale="40000" lnSpcReduction="20000"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9472614" y="413880"/>
              <a:ext cx="1363138" cy="852364"/>
            </a:xfrm>
            <a:custGeom>
              <a:avLst/>
              <a:gdLst>
                <a:gd name="connsiteX0" fmla="*/ 503341 w 1010444"/>
                <a:gd name="connsiteY0" fmla="*/ 0 h 631826"/>
                <a:gd name="connsiteX1" fmla="*/ 507103 w 1010444"/>
                <a:gd name="connsiteY1" fmla="*/ 0 h 631826"/>
                <a:gd name="connsiteX2" fmla="*/ 954939 w 1010444"/>
                <a:gd name="connsiteY2" fmla="*/ 418127 h 631826"/>
                <a:gd name="connsiteX3" fmla="*/ 1010444 w 1010444"/>
                <a:gd name="connsiteY3" fmla="*/ 484508 h 631826"/>
                <a:gd name="connsiteX4" fmla="*/ 924147 w 1010444"/>
                <a:gd name="connsiteY4" fmla="*/ 537174 h 631826"/>
                <a:gd name="connsiteX5" fmla="*/ 505221 w 1010444"/>
                <a:gd name="connsiteY5" fmla="*/ 631826 h 631826"/>
                <a:gd name="connsiteX6" fmla="*/ 86295 w 1010444"/>
                <a:gd name="connsiteY6" fmla="*/ 537174 h 631826"/>
                <a:gd name="connsiteX7" fmla="*/ 0 w 1010444"/>
                <a:gd name="connsiteY7" fmla="*/ 484509 h 631826"/>
                <a:gd name="connsiteX8" fmla="*/ 55505 w 1010444"/>
                <a:gd name="connsiteY8" fmla="*/ 418127 h 631826"/>
                <a:gd name="connsiteX9" fmla="*/ 503341 w 1010444"/>
                <a:gd name="connsiteY9" fmla="*/ 0 h 631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10444" h="631826">
                  <a:moveTo>
                    <a:pt x="503341" y="0"/>
                  </a:moveTo>
                  <a:cubicBezTo>
                    <a:pt x="507103" y="0"/>
                    <a:pt x="507103" y="0"/>
                    <a:pt x="507103" y="0"/>
                  </a:cubicBezTo>
                  <a:cubicBezTo>
                    <a:pt x="507103" y="0"/>
                    <a:pt x="720963" y="152373"/>
                    <a:pt x="954939" y="418127"/>
                  </a:cubicBezTo>
                  <a:lnTo>
                    <a:pt x="1010444" y="484508"/>
                  </a:lnTo>
                  <a:lnTo>
                    <a:pt x="924147" y="537174"/>
                  </a:lnTo>
                  <a:cubicBezTo>
                    <a:pt x="804563" y="596932"/>
                    <a:pt x="660401" y="631826"/>
                    <a:pt x="505221" y="631826"/>
                  </a:cubicBezTo>
                  <a:cubicBezTo>
                    <a:pt x="350041" y="631826"/>
                    <a:pt x="205880" y="596932"/>
                    <a:pt x="86295" y="537174"/>
                  </a:cubicBezTo>
                  <a:lnTo>
                    <a:pt x="0" y="484509"/>
                  </a:lnTo>
                  <a:lnTo>
                    <a:pt x="55505" y="418127"/>
                  </a:lnTo>
                  <a:cubicBezTo>
                    <a:pt x="289482" y="152373"/>
                    <a:pt x="503341" y="0"/>
                    <a:pt x="503341" y="0"/>
                  </a:cubicBezTo>
                  <a:close/>
                </a:path>
              </a:pathLst>
            </a:custGeom>
            <a:solidFill>
              <a:srgbClr val="FF7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90651" y="1268413"/>
            <a:ext cx="4993957" cy="51847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88443" y="1268413"/>
            <a:ext cx="4993957" cy="51847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BAE96F-5C10-4053-A40D-5AEB74F64038}" type="slidenum">
              <a:rPr lang="zh-CN" altLang="en-US" smtClean="0"/>
            </a:fld>
            <a:endParaRPr lang="zh-CN" altLang="en-US"/>
          </a:p>
        </p:txBody>
      </p:sp>
      <p:sp>
        <p:nvSpPr>
          <p:cNvPr id="8" name="灯片编号占位符 3"/>
          <p:cNvSpPr txBox="1"/>
          <p:nvPr userDrawn="1"/>
        </p:nvSpPr>
        <p:spPr>
          <a:xfrm>
            <a:off x="10792047" y="6356350"/>
            <a:ext cx="1135499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zh-CN"/>
            </a:defPPr>
            <a:lvl1pPr marL="0" algn="ctr" defTabSz="914400" rtl="0" eaLnBrk="1" latinLnBrk="0" hangingPunct="1"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BAE96F-5C10-4053-A40D-5AEB74F64038}" type="slidenum">
              <a:rPr lang="zh-CN" altLang="en-US" smtClean="0"/>
            </a:fld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>
            <a:off x="0" y="4047902"/>
            <a:ext cx="12058079" cy="2810098"/>
          </a:xfrm>
          <a:custGeom>
            <a:avLst/>
            <a:gdLst>
              <a:gd name="connsiteX0" fmla="*/ 0 w 12058079"/>
              <a:gd name="connsiteY0" fmla="*/ 0 h 2810098"/>
              <a:gd name="connsiteX1" fmla="*/ 130136 w 12058079"/>
              <a:gd name="connsiteY1" fmla="*/ 44453 h 2810098"/>
              <a:gd name="connsiteX2" fmla="*/ 907564 w 12058079"/>
              <a:gd name="connsiteY2" fmla="*/ 712480 h 2810098"/>
              <a:gd name="connsiteX3" fmla="*/ 1013495 w 12058079"/>
              <a:gd name="connsiteY3" fmla="*/ 925805 h 2810098"/>
              <a:gd name="connsiteX4" fmla="*/ 1079497 w 12058079"/>
              <a:gd name="connsiteY4" fmla="*/ 901648 h 2810098"/>
              <a:gd name="connsiteX5" fmla="*/ 1361943 w 12058079"/>
              <a:gd name="connsiteY5" fmla="*/ 858946 h 2810098"/>
              <a:gd name="connsiteX6" fmla="*/ 1814682 w 12058079"/>
              <a:gd name="connsiteY6" fmla="*/ 973584 h 2810098"/>
              <a:gd name="connsiteX7" fmla="*/ 1870467 w 12058079"/>
              <a:gd name="connsiteY7" fmla="*/ 1008399 h 2810098"/>
              <a:gd name="connsiteX8" fmla="*/ 1926768 w 12058079"/>
              <a:gd name="connsiteY8" fmla="*/ 904671 h 2810098"/>
              <a:gd name="connsiteX9" fmla="*/ 2527482 w 12058079"/>
              <a:gd name="connsiteY9" fmla="*/ 585274 h 2810098"/>
              <a:gd name="connsiteX10" fmla="*/ 3194988 w 12058079"/>
              <a:gd name="connsiteY10" fmla="*/ 1027727 h 2810098"/>
              <a:gd name="connsiteX11" fmla="*/ 3195515 w 12058079"/>
              <a:gd name="connsiteY11" fmla="*/ 1029425 h 2810098"/>
              <a:gd name="connsiteX12" fmla="*/ 3217854 w 12058079"/>
              <a:gd name="connsiteY12" fmla="*/ 1017300 h 2810098"/>
              <a:gd name="connsiteX13" fmla="*/ 3499837 w 12058079"/>
              <a:gd name="connsiteY13" fmla="*/ 960370 h 2810098"/>
              <a:gd name="connsiteX14" fmla="*/ 4047617 w 12058079"/>
              <a:gd name="connsiteY14" fmla="*/ 1210716 h 2810098"/>
              <a:gd name="connsiteX15" fmla="*/ 4050635 w 12058079"/>
              <a:gd name="connsiteY15" fmla="*/ 1214654 h 2810098"/>
              <a:gd name="connsiteX16" fmla="*/ 4107442 w 12058079"/>
              <a:gd name="connsiteY16" fmla="*/ 1109996 h 2810098"/>
              <a:gd name="connsiteX17" fmla="*/ 4895044 w 12058079"/>
              <a:gd name="connsiteY17" fmla="*/ 691231 h 2810098"/>
              <a:gd name="connsiteX18" fmla="*/ 5770220 w 12058079"/>
              <a:gd name="connsiteY18" fmla="*/ 1271336 h 2810098"/>
              <a:gd name="connsiteX19" fmla="*/ 5813705 w 12058079"/>
              <a:gd name="connsiteY19" fmla="*/ 1411424 h 2810098"/>
              <a:gd name="connsiteX20" fmla="*/ 5816439 w 12058079"/>
              <a:gd name="connsiteY20" fmla="*/ 1410108 h 2810098"/>
              <a:gd name="connsiteX21" fmla="*/ 6186150 w 12058079"/>
              <a:gd name="connsiteY21" fmla="*/ 1335466 h 2810098"/>
              <a:gd name="connsiteX22" fmla="*/ 7061326 w 12058079"/>
              <a:gd name="connsiteY22" fmla="*/ 1915572 h 2810098"/>
              <a:gd name="connsiteX23" fmla="*/ 7064146 w 12058079"/>
              <a:gd name="connsiteY23" fmla="*/ 1924656 h 2810098"/>
              <a:gd name="connsiteX24" fmla="*/ 7128334 w 12058079"/>
              <a:gd name="connsiteY24" fmla="*/ 1866318 h 2810098"/>
              <a:gd name="connsiteX25" fmla="*/ 7858339 w 12058079"/>
              <a:gd name="connsiteY25" fmla="*/ 1604253 h 2810098"/>
              <a:gd name="connsiteX26" fmla="*/ 8982662 w 12058079"/>
              <a:gd name="connsiteY26" fmla="*/ 2520603 h 2810098"/>
              <a:gd name="connsiteX27" fmla="*/ 8983054 w 12058079"/>
              <a:gd name="connsiteY27" fmla="*/ 2524486 h 2810098"/>
              <a:gd name="connsiteX28" fmla="*/ 8985314 w 12058079"/>
              <a:gd name="connsiteY28" fmla="*/ 2522621 h 2810098"/>
              <a:gd name="connsiteX29" fmla="*/ 9390353 w 12058079"/>
              <a:gd name="connsiteY29" fmla="*/ 2398899 h 2810098"/>
              <a:gd name="connsiteX30" fmla="*/ 9795392 w 12058079"/>
              <a:gd name="connsiteY30" fmla="*/ 2522621 h 2810098"/>
              <a:gd name="connsiteX31" fmla="*/ 9850436 w 12058079"/>
              <a:gd name="connsiteY31" fmla="*/ 2568037 h 2810098"/>
              <a:gd name="connsiteX32" fmla="*/ 9888629 w 12058079"/>
              <a:gd name="connsiteY32" fmla="*/ 2497672 h 2810098"/>
              <a:gd name="connsiteX33" fmla="*/ 10533274 w 12058079"/>
              <a:gd name="connsiteY33" fmla="*/ 2154917 h 2810098"/>
              <a:gd name="connsiteX34" fmla="*/ 11177919 w 12058079"/>
              <a:gd name="connsiteY34" fmla="*/ 2497672 h 2810098"/>
              <a:gd name="connsiteX35" fmla="*/ 11212590 w 12058079"/>
              <a:gd name="connsiteY35" fmla="*/ 2561549 h 2810098"/>
              <a:gd name="connsiteX36" fmla="*/ 11217781 w 12058079"/>
              <a:gd name="connsiteY36" fmla="*/ 2558732 h 2810098"/>
              <a:gd name="connsiteX37" fmla="*/ 11485908 w 12058079"/>
              <a:gd name="connsiteY37" fmla="*/ 2504599 h 2810098"/>
              <a:gd name="connsiteX38" fmla="*/ 12057104 w 12058079"/>
              <a:gd name="connsiteY38" fmla="*/ 2808302 h 2810098"/>
              <a:gd name="connsiteX39" fmla="*/ 12058079 w 12058079"/>
              <a:gd name="connsiteY39" fmla="*/ 2810098 h 2810098"/>
              <a:gd name="connsiteX40" fmla="*/ 5395163 w 12058079"/>
              <a:gd name="connsiteY40" fmla="*/ 2810098 h 2810098"/>
              <a:gd name="connsiteX41" fmla="*/ 5395162 w 12058079"/>
              <a:gd name="connsiteY41" fmla="*/ 2810097 h 2810098"/>
              <a:gd name="connsiteX42" fmla="*/ 578503 w 12058079"/>
              <a:gd name="connsiteY42" fmla="*/ 2810097 h 2810098"/>
              <a:gd name="connsiteX43" fmla="*/ 578502 w 12058079"/>
              <a:gd name="connsiteY43" fmla="*/ 2810098 h 2810098"/>
              <a:gd name="connsiteX44" fmla="*/ 0 w 12058079"/>
              <a:gd name="connsiteY44" fmla="*/ 2810098 h 2810098"/>
              <a:gd name="connsiteX45" fmla="*/ 0 w 12058079"/>
              <a:gd name="connsiteY45" fmla="*/ 0 h 2810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2058079" h="2810098">
                <a:moveTo>
                  <a:pt x="0" y="0"/>
                </a:moveTo>
                <a:lnTo>
                  <a:pt x="130136" y="44453"/>
                </a:lnTo>
                <a:cubicBezTo>
                  <a:pt x="454708" y="179396"/>
                  <a:pt x="726861" y="415082"/>
                  <a:pt x="907564" y="712480"/>
                </a:cubicBezTo>
                <a:lnTo>
                  <a:pt x="1013495" y="925805"/>
                </a:lnTo>
                <a:lnTo>
                  <a:pt x="1079497" y="901648"/>
                </a:lnTo>
                <a:cubicBezTo>
                  <a:pt x="1168722" y="873896"/>
                  <a:pt x="1263587" y="858946"/>
                  <a:pt x="1361943" y="858946"/>
                </a:cubicBezTo>
                <a:cubicBezTo>
                  <a:pt x="1525871" y="858946"/>
                  <a:pt x="1680100" y="900474"/>
                  <a:pt x="1814682" y="973584"/>
                </a:cubicBezTo>
                <a:lnTo>
                  <a:pt x="1870467" y="1008399"/>
                </a:lnTo>
                <a:lnTo>
                  <a:pt x="1926768" y="904671"/>
                </a:lnTo>
                <a:cubicBezTo>
                  <a:pt x="2056955" y="711970"/>
                  <a:pt x="2277423" y="585274"/>
                  <a:pt x="2527482" y="585274"/>
                </a:cubicBezTo>
                <a:cubicBezTo>
                  <a:pt x="2827553" y="585274"/>
                  <a:pt x="3085013" y="767716"/>
                  <a:pt x="3194988" y="1027727"/>
                </a:cubicBezTo>
                <a:lnTo>
                  <a:pt x="3195515" y="1029425"/>
                </a:lnTo>
                <a:lnTo>
                  <a:pt x="3217854" y="1017300"/>
                </a:lnTo>
                <a:cubicBezTo>
                  <a:pt x="3304524" y="980641"/>
                  <a:pt x="3399813" y="960370"/>
                  <a:pt x="3499837" y="960370"/>
                </a:cubicBezTo>
                <a:cubicBezTo>
                  <a:pt x="3718638" y="960370"/>
                  <a:pt x="3914785" y="1057371"/>
                  <a:pt x="4047617" y="1210716"/>
                </a:cubicBezTo>
                <a:lnTo>
                  <a:pt x="4050635" y="1214654"/>
                </a:lnTo>
                <a:lnTo>
                  <a:pt x="4107442" y="1109996"/>
                </a:lnTo>
                <a:cubicBezTo>
                  <a:pt x="4278131" y="857343"/>
                  <a:pt x="4567189" y="691231"/>
                  <a:pt x="4895044" y="691231"/>
                </a:cubicBezTo>
                <a:cubicBezTo>
                  <a:pt x="5288471" y="691231"/>
                  <a:pt x="5626030" y="930433"/>
                  <a:pt x="5770220" y="1271336"/>
                </a:cubicBezTo>
                <a:lnTo>
                  <a:pt x="5813705" y="1411424"/>
                </a:lnTo>
                <a:lnTo>
                  <a:pt x="5816439" y="1410108"/>
                </a:lnTo>
                <a:cubicBezTo>
                  <a:pt x="5930073" y="1362044"/>
                  <a:pt x="6055008" y="1335466"/>
                  <a:pt x="6186150" y="1335466"/>
                </a:cubicBezTo>
                <a:cubicBezTo>
                  <a:pt x="6579577" y="1335466"/>
                  <a:pt x="6917136" y="1574668"/>
                  <a:pt x="7061326" y="1915572"/>
                </a:cubicBezTo>
                <a:lnTo>
                  <a:pt x="7064146" y="1924656"/>
                </a:lnTo>
                <a:lnTo>
                  <a:pt x="7128334" y="1866318"/>
                </a:lnTo>
                <a:cubicBezTo>
                  <a:pt x="7326714" y="1702601"/>
                  <a:pt x="7581041" y="1604253"/>
                  <a:pt x="7858339" y="1604253"/>
                </a:cubicBezTo>
                <a:cubicBezTo>
                  <a:pt x="8412935" y="1604253"/>
                  <a:pt x="8875649" y="1997643"/>
                  <a:pt x="8982662" y="2520603"/>
                </a:cubicBezTo>
                <a:lnTo>
                  <a:pt x="8983054" y="2524486"/>
                </a:lnTo>
                <a:lnTo>
                  <a:pt x="8985314" y="2522621"/>
                </a:lnTo>
                <a:cubicBezTo>
                  <a:pt x="9100935" y="2444510"/>
                  <a:pt x="9240317" y="2398899"/>
                  <a:pt x="9390353" y="2398899"/>
                </a:cubicBezTo>
                <a:cubicBezTo>
                  <a:pt x="9540389" y="2398899"/>
                  <a:pt x="9679771" y="2444510"/>
                  <a:pt x="9795392" y="2522621"/>
                </a:cubicBezTo>
                <a:lnTo>
                  <a:pt x="9850436" y="2568037"/>
                </a:lnTo>
                <a:lnTo>
                  <a:pt x="9888629" y="2497672"/>
                </a:lnTo>
                <a:cubicBezTo>
                  <a:pt x="10028337" y="2290879"/>
                  <a:pt x="10264928" y="2154917"/>
                  <a:pt x="10533274" y="2154917"/>
                </a:cubicBezTo>
                <a:cubicBezTo>
                  <a:pt x="10801620" y="2154917"/>
                  <a:pt x="11038211" y="2290879"/>
                  <a:pt x="11177919" y="2497672"/>
                </a:cubicBezTo>
                <a:lnTo>
                  <a:pt x="11212590" y="2561549"/>
                </a:lnTo>
                <a:lnTo>
                  <a:pt x="11217781" y="2558732"/>
                </a:lnTo>
                <a:cubicBezTo>
                  <a:pt x="11300192" y="2523874"/>
                  <a:pt x="11390799" y="2504599"/>
                  <a:pt x="11485908" y="2504599"/>
                </a:cubicBezTo>
                <a:cubicBezTo>
                  <a:pt x="11723680" y="2504599"/>
                  <a:pt x="11933315" y="2625069"/>
                  <a:pt x="12057104" y="2808302"/>
                </a:cubicBezTo>
                <a:lnTo>
                  <a:pt x="12058079" y="2810098"/>
                </a:lnTo>
                <a:lnTo>
                  <a:pt x="5395163" y="2810098"/>
                </a:lnTo>
                <a:lnTo>
                  <a:pt x="5395162" y="2810097"/>
                </a:lnTo>
                <a:lnTo>
                  <a:pt x="578503" y="2810097"/>
                </a:lnTo>
                <a:lnTo>
                  <a:pt x="578502" y="2810098"/>
                </a:lnTo>
                <a:lnTo>
                  <a:pt x="0" y="2810098"/>
                </a:lnTo>
                <a:lnTo>
                  <a:pt x="0" y="0"/>
                </a:lnTo>
                <a:close/>
              </a:path>
            </a:pathLst>
          </a:custGeom>
          <a:solidFill>
            <a:srgbClr val="C9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5408550"/>
            <a:ext cx="6164155" cy="1449450"/>
          </a:xfrm>
          <a:custGeom>
            <a:avLst/>
            <a:gdLst>
              <a:gd name="connsiteX0" fmla="*/ 1043188 w 6164155"/>
              <a:gd name="connsiteY0" fmla="*/ 0 h 1449450"/>
              <a:gd name="connsiteX1" fmla="*/ 2015011 w 6164155"/>
              <a:gd name="connsiteY1" fmla="*/ 516714 h 1449450"/>
              <a:gd name="connsiteX2" fmla="*/ 2117287 w 6164155"/>
              <a:gd name="connsiteY2" fmla="*/ 705144 h 1449450"/>
              <a:gd name="connsiteX3" fmla="*/ 2160427 w 6164155"/>
              <a:gd name="connsiteY3" fmla="*/ 652858 h 1449450"/>
              <a:gd name="connsiteX4" fmla="*/ 2609285 w 6164155"/>
              <a:gd name="connsiteY4" fmla="*/ 466935 h 1449450"/>
              <a:gd name="connsiteX5" fmla="*/ 3058143 w 6164155"/>
              <a:gd name="connsiteY5" fmla="*/ 652858 h 1449450"/>
              <a:gd name="connsiteX6" fmla="*/ 3098925 w 6164155"/>
              <a:gd name="connsiteY6" fmla="*/ 702286 h 1449450"/>
              <a:gd name="connsiteX7" fmla="*/ 3185766 w 6164155"/>
              <a:gd name="connsiteY7" fmla="*/ 597033 h 1449450"/>
              <a:gd name="connsiteX8" fmla="*/ 3724876 w 6164155"/>
              <a:gd name="connsiteY8" fmla="*/ 373727 h 1449450"/>
              <a:gd name="connsiteX9" fmla="*/ 4487292 w 6164155"/>
              <a:gd name="connsiteY9" fmla="*/ 1136143 h 1449450"/>
              <a:gd name="connsiteX10" fmla="*/ 4480188 w 6164155"/>
              <a:gd name="connsiteY10" fmla="*/ 1206607 h 1449450"/>
              <a:gd name="connsiteX11" fmla="*/ 4566636 w 6164155"/>
              <a:gd name="connsiteY11" fmla="*/ 1159684 h 1449450"/>
              <a:gd name="connsiteX12" fmla="*/ 4786262 w 6164155"/>
              <a:gd name="connsiteY12" fmla="*/ 1115344 h 1449450"/>
              <a:gd name="connsiteX13" fmla="*/ 5185236 w 6164155"/>
              <a:gd name="connsiteY13" fmla="*/ 1280605 h 1449450"/>
              <a:gd name="connsiteX14" fmla="*/ 5229564 w 6164155"/>
              <a:gd name="connsiteY14" fmla="*/ 1334330 h 1449450"/>
              <a:gd name="connsiteX15" fmla="*/ 5279974 w 6164155"/>
              <a:gd name="connsiteY15" fmla="*/ 1292737 h 1449450"/>
              <a:gd name="connsiteX16" fmla="*/ 5642113 w 6164155"/>
              <a:gd name="connsiteY16" fmla="*/ 1182119 h 1449450"/>
              <a:gd name="connsiteX17" fmla="*/ 6100111 w 6164155"/>
              <a:gd name="connsiteY17" fmla="*/ 1371828 h 1449450"/>
              <a:gd name="connsiteX18" fmla="*/ 6164155 w 6164155"/>
              <a:gd name="connsiteY18" fmla="*/ 1449450 h 1449450"/>
              <a:gd name="connsiteX19" fmla="*/ 0 w 6164155"/>
              <a:gd name="connsiteY19" fmla="*/ 1449450 h 1449450"/>
              <a:gd name="connsiteX20" fmla="*/ 0 w 6164155"/>
              <a:gd name="connsiteY20" fmla="*/ 172705 h 1449450"/>
              <a:gd name="connsiteX21" fmla="*/ 8334 w 6164155"/>
              <a:gd name="connsiteY21" fmla="*/ 177768 h 1449450"/>
              <a:gd name="connsiteX22" fmla="*/ 165881 w 6164155"/>
              <a:gd name="connsiteY22" fmla="*/ 307756 h 1449450"/>
              <a:gd name="connsiteX23" fmla="*/ 204359 w 6164155"/>
              <a:gd name="connsiteY23" fmla="*/ 354393 h 1449450"/>
              <a:gd name="connsiteX24" fmla="*/ 214474 w 6164155"/>
              <a:gd name="connsiteY24" fmla="*/ 343264 h 1449450"/>
              <a:gd name="connsiteX25" fmla="*/ 1043188 w 6164155"/>
              <a:gd name="connsiteY25" fmla="*/ 0 h 144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164155" h="1449450">
                <a:moveTo>
                  <a:pt x="1043188" y="0"/>
                </a:moveTo>
                <a:cubicBezTo>
                  <a:pt x="1447729" y="0"/>
                  <a:pt x="1804398" y="204965"/>
                  <a:pt x="2015011" y="516714"/>
                </a:cubicBezTo>
                <a:lnTo>
                  <a:pt x="2117287" y="705144"/>
                </a:lnTo>
                <a:lnTo>
                  <a:pt x="2160427" y="652858"/>
                </a:lnTo>
                <a:cubicBezTo>
                  <a:pt x="2275300" y="537985"/>
                  <a:pt x="2433995" y="466935"/>
                  <a:pt x="2609285" y="466935"/>
                </a:cubicBezTo>
                <a:cubicBezTo>
                  <a:pt x="2784575" y="466935"/>
                  <a:pt x="2943270" y="537985"/>
                  <a:pt x="3058143" y="652858"/>
                </a:cubicBezTo>
                <a:lnTo>
                  <a:pt x="3098925" y="702286"/>
                </a:lnTo>
                <a:lnTo>
                  <a:pt x="3185766" y="597033"/>
                </a:lnTo>
                <a:cubicBezTo>
                  <a:pt x="3323736" y="459063"/>
                  <a:pt x="3514340" y="373727"/>
                  <a:pt x="3724876" y="373727"/>
                </a:cubicBezTo>
                <a:cubicBezTo>
                  <a:pt x="4145947" y="373727"/>
                  <a:pt x="4487292" y="715072"/>
                  <a:pt x="4487292" y="1136143"/>
                </a:cubicBezTo>
                <a:lnTo>
                  <a:pt x="4480188" y="1206607"/>
                </a:lnTo>
                <a:lnTo>
                  <a:pt x="4566636" y="1159684"/>
                </a:lnTo>
                <a:cubicBezTo>
                  <a:pt x="4634140" y="1131132"/>
                  <a:pt x="4708357" y="1115344"/>
                  <a:pt x="4786262" y="1115344"/>
                </a:cubicBezTo>
                <a:cubicBezTo>
                  <a:pt x="4942071" y="1115344"/>
                  <a:pt x="5083130" y="1178498"/>
                  <a:pt x="5185236" y="1280605"/>
                </a:cubicBezTo>
                <a:lnTo>
                  <a:pt x="5229564" y="1334330"/>
                </a:lnTo>
                <a:lnTo>
                  <a:pt x="5279974" y="1292737"/>
                </a:lnTo>
                <a:cubicBezTo>
                  <a:pt x="5383349" y="1222899"/>
                  <a:pt x="5507969" y="1182119"/>
                  <a:pt x="5642113" y="1182119"/>
                </a:cubicBezTo>
                <a:cubicBezTo>
                  <a:pt x="5820973" y="1182119"/>
                  <a:pt x="5982899" y="1254616"/>
                  <a:pt x="6100111" y="1371828"/>
                </a:cubicBezTo>
                <a:lnTo>
                  <a:pt x="6164155" y="1449450"/>
                </a:lnTo>
                <a:lnTo>
                  <a:pt x="0" y="1449450"/>
                </a:lnTo>
                <a:lnTo>
                  <a:pt x="0" y="172705"/>
                </a:lnTo>
                <a:lnTo>
                  <a:pt x="8334" y="177768"/>
                </a:lnTo>
                <a:cubicBezTo>
                  <a:pt x="64967" y="216029"/>
                  <a:pt x="117721" y="259596"/>
                  <a:pt x="165881" y="307756"/>
                </a:cubicBezTo>
                <a:lnTo>
                  <a:pt x="204359" y="354393"/>
                </a:lnTo>
                <a:lnTo>
                  <a:pt x="214474" y="343264"/>
                </a:lnTo>
                <a:cubicBezTo>
                  <a:pt x="426560" y="131178"/>
                  <a:pt x="719555" y="0"/>
                  <a:pt x="1043188" y="0"/>
                </a:cubicBezTo>
                <a:close/>
              </a:path>
            </a:pathLst>
          </a:custGeom>
          <a:solidFill>
            <a:srgbClr val="F1F6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0" y="1263507"/>
            <a:ext cx="12192000" cy="4421875"/>
          </a:xfrm>
          <a:prstGeom prst="rect">
            <a:avLst/>
          </a:prstGeom>
          <a:solidFill>
            <a:srgbClr val="197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BAE96F-5C10-4053-A40D-5AEB74F640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BAE96F-5C10-4053-A40D-5AEB74F64038}" type="slidenum">
              <a:rPr lang="zh-CN" altLang="en-US" smtClean="0"/>
            </a:fld>
            <a:endParaRPr lang="zh-CN" altLang="en-US"/>
          </a:p>
        </p:txBody>
      </p:sp>
      <p:sp>
        <p:nvSpPr>
          <p:cNvPr id="6" name="任意多边形 5"/>
          <p:cNvSpPr/>
          <p:nvPr userDrawn="1"/>
        </p:nvSpPr>
        <p:spPr bwMode="auto">
          <a:xfrm>
            <a:off x="-2" y="5704617"/>
            <a:ext cx="12192001" cy="1153383"/>
          </a:xfrm>
          <a:custGeom>
            <a:avLst/>
            <a:gdLst>
              <a:gd name="connsiteX0" fmla="*/ 11578801 w 12137798"/>
              <a:gd name="connsiteY0" fmla="*/ 106422 h 613974"/>
              <a:gd name="connsiteX1" fmla="*/ 11586786 w 12137798"/>
              <a:gd name="connsiteY1" fmla="*/ 106422 h 613974"/>
              <a:gd name="connsiteX2" fmla="*/ 11578801 w 12137798"/>
              <a:gd name="connsiteY2" fmla="*/ 114609 h 613974"/>
              <a:gd name="connsiteX3" fmla="*/ 11578801 w 12137798"/>
              <a:gd name="connsiteY3" fmla="*/ 106422 h 613974"/>
              <a:gd name="connsiteX4" fmla="*/ 9965696 w 12137798"/>
              <a:gd name="connsiteY4" fmla="*/ 106422 h 613974"/>
              <a:gd name="connsiteX5" fmla="*/ 9973681 w 12137798"/>
              <a:gd name="connsiteY5" fmla="*/ 106422 h 613974"/>
              <a:gd name="connsiteX6" fmla="*/ 9965696 w 12137798"/>
              <a:gd name="connsiteY6" fmla="*/ 114609 h 613974"/>
              <a:gd name="connsiteX7" fmla="*/ 9965696 w 12137798"/>
              <a:gd name="connsiteY7" fmla="*/ 106422 h 613974"/>
              <a:gd name="connsiteX8" fmla="*/ 8464390 w 12137798"/>
              <a:gd name="connsiteY8" fmla="*/ 106422 h 613974"/>
              <a:gd name="connsiteX9" fmla="*/ 8472375 w 12137798"/>
              <a:gd name="connsiteY9" fmla="*/ 106422 h 613974"/>
              <a:gd name="connsiteX10" fmla="*/ 8464390 w 12137798"/>
              <a:gd name="connsiteY10" fmla="*/ 114609 h 613974"/>
              <a:gd name="connsiteX11" fmla="*/ 8464390 w 12137798"/>
              <a:gd name="connsiteY11" fmla="*/ 106422 h 613974"/>
              <a:gd name="connsiteX12" fmla="*/ 6851284 w 12137798"/>
              <a:gd name="connsiteY12" fmla="*/ 106422 h 613974"/>
              <a:gd name="connsiteX13" fmla="*/ 6859270 w 12137798"/>
              <a:gd name="connsiteY13" fmla="*/ 106422 h 613974"/>
              <a:gd name="connsiteX14" fmla="*/ 6851284 w 12137798"/>
              <a:gd name="connsiteY14" fmla="*/ 114609 h 613974"/>
              <a:gd name="connsiteX15" fmla="*/ 6851284 w 12137798"/>
              <a:gd name="connsiteY15" fmla="*/ 106422 h 613974"/>
              <a:gd name="connsiteX16" fmla="*/ 5581984 w 12137798"/>
              <a:gd name="connsiteY16" fmla="*/ 106422 h 613974"/>
              <a:gd name="connsiteX17" fmla="*/ 5573998 w 12137798"/>
              <a:gd name="connsiteY17" fmla="*/ 114609 h 613974"/>
              <a:gd name="connsiteX18" fmla="*/ 5581984 w 12137798"/>
              <a:gd name="connsiteY18" fmla="*/ 106422 h 613974"/>
              <a:gd name="connsiteX19" fmla="*/ 3968879 w 12137798"/>
              <a:gd name="connsiteY19" fmla="*/ 106422 h 613974"/>
              <a:gd name="connsiteX20" fmla="*/ 3960893 w 12137798"/>
              <a:gd name="connsiteY20" fmla="*/ 114609 h 613974"/>
              <a:gd name="connsiteX21" fmla="*/ 3968879 w 12137798"/>
              <a:gd name="connsiteY21" fmla="*/ 106422 h 613974"/>
              <a:gd name="connsiteX22" fmla="*/ 2755057 w 12137798"/>
              <a:gd name="connsiteY22" fmla="*/ 65491 h 613974"/>
              <a:gd name="connsiteX23" fmla="*/ 2755057 w 12137798"/>
              <a:gd name="connsiteY23" fmla="*/ 81863 h 613974"/>
              <a:gd name="connsiteX24" fmla="*/ 2739085 w 12137798"/>
              <a:gd name="connsiteY24" fmla="*/ 81863 h 613974"/>
              <a:gd name="connsiteX25" fmla="*/ 2755057 w 12137798"/>
              <a:gd name="connsiteY25" fmla="*/ 65491 h 613974"/>
              <a:gd name="connsiteX26" fmla="*/ 1141951 w 12137798"/>
              <a:gd name="connsiteY26" fmla="*/ 65491 h 613974"/>
              <a:gd name="connsiteX27" fmla="*/ 1141951 w 12137798"/>
              <a:gd name="connsiteY27" fmla="*/ 81863 h 613974"/>
              <a:gd name="connsiteX28" fmla="*/ 1125980 w 12137798"/>
              <a:gd name="connsiteY28" fmla="*/ 81863 h 613974"/>
              <a:gd name="connsiteX29" fmla="*/ 1141951 w 12137798"/>
              <a:gd name="connsiteY29" fmla="*/ 65491 h 613974"/>
              <a:gd name="connsiteX30" fmla="*/ 614897 w 12137798"/>
              <a:gd name="connsiteY30" fmla="*/ 0 h 613974"/>
              <a:gd name="connsiteX31" fmla="*/ 670796 w 12137798"/>
              <a:gd name="connsiteY31" fmla="*/ 0 h 613974"/>
              <a:gd name="connsiteX32" fmla="*/ 670796 w 12137798"/>
              <a:gd name="connsiteY32" fmla="*/ 16373 h 613974"/>
              <a:gd name="connsiteX33" fmla="*/ 694754 w 12137798"/>
              <a:gd name="connsiteY33" fmla="*/ 16373 h 613974"/>
              <a:gd name="connsiteX34" fmla="*/ 694754 w 12137798"/>
              <a:gd name="connsiteY34" fmla="*/ 130981 h 613974"/>
              <a:gd name="connsiteX35" fmla="*/ 702739 w 12137798"/>
              <a:gd name="connsiteY35" fmla="*/ 130981 h 613974"/>
              <a:gd name="connsiteX36" fmla="*/ 702739 w 12137798"/>
              <a:gd name="connsiteY36" fmla="*/ 147354 h 613974"/>
              <a:gd name="connsiteX37" fmla="*/ 702739 w 12137798"/>
              <a:gd name="connsiteY37" fmla="*/ 221031 h 613974"/>
              <a:gd name="connsiteX38" fmla="*/ 718711 w 12137798"/>
              <a:gd name="connsiteY38" fmla="*/ 229217 h 613974"/>
              <a:gd name="connsiteX39" fmla="*/ 718711 w 12137798"/>
              <a:gd name="connsiteY39" fmla="*/ 204658 h 613974"/>
              <a:gd name="connsiteX40" fmla="*/ 718711 w 12137798"/>
              <a:gd name="connsiteY40" fmla="*/ 196472 h 613974"/>
              <a:gd name="connsiteX41" fmla="*/ 734682 w 12137798"/>
              <a:gd name="connsiteY41" fmla="*/ 196472 h 613974"/>
              <a:gd name="connsiteX42" fmla="*/ 734682 w 12137798"/>
              <a:gd name="connsiteY42" fmla="*/ 188286 h 613974"/>
              <a:gd name="connsiteX43" fmla="*/ 766625 w 12137798"/>
              <a:gd name="connsiteY43" fmla="*/ 188286 h 613974"/>
              <a:gd name="connsiteX44" fmla="*/ 766625 w 12137798"/>
              <a:gd name="connsiteY44" fmla="*/ 196472 h 613974"/>
              <a:gd name="connsiteX45" fmla="*/ 774610 w 12137798"/>
              <a:gd name="connsiteY45" fmla="*/ 196472 h 613974"/>
              <a:gd name="connsiteX46" fmla="*/ 814539 w 12137798"/>
              <a:gd name="connsiteY46" fmla="*/ 196472 h 613974"/>
              <a:gd name="connsiteX47" fmla="*/ 822524 w 12137798"/>
              <a:gd name="connsiteY47" fmla="*/ 204658 h 613974"/>
              <a:gd name="connsiteX48" fmla="*/ 822524 w 12137798"/>
              <a:gd name="connsiteY48" fmla="*/ 130981 h 613974"/>
              <a:gd name="connsiteX49" fmla="*/ 838496 w 12137798"/>
              <a:gd name="connsiteY49" fmla="*/ 130981 h 613974"/>
              <a:gd name="connsiteX50" fmla="*/ 838496 w 12137798"/>
              <a:gd name="connsiteY50" fmla="*/ 122795 h 613974"/>
              <a:gd name="connsiteX51" fmla="*/ 846481 w 12137798"/>
              <a:gd name="connsiteY51" fmla="*/ 122795 h 613974"/>
              <a:gd name="connsiteX52" fmla="*/ 854467 w 12137798"/>
              <a:gd name="connsiteY52" fmla="*/ 122795 h 613974"/>
              <a:gd name="connsiteX53" fmla="*/ 862453 w 12137798"/>
              <a:gd name="connsiteY53" fmla="*/ 122795 h 613974"/>
              <a:gd name="connsiteX54" fmla="*/ 862453 w 12137798"/>
              <a:gd name="connsiteY54" fmla="*/ 130981 h 613974"/>
              <a:gd name="connsiteX55" fmla="*/ 902381 w 12137798"/>
              <a:gd name="connsiteY55" fmla="*/ 130981 h 613974"/>
              <a:gd name="connsiteX56" fmla="*/ 902381 w 12137798"/>
              <a:gd name="connsiteY56" fmla="*/ 229217 h 613974"/>
              <a:gd name="connsiteX57" fmla="*/ 950295 w 12137798"/>
              <a:gd name="connsiteY57" fmla="*/ 229217 h 613974"/>
              <a:gd name="connsiteX58" fmla="*/ 966266 w 12137798"/>
              <a:gd name="connsiteY58" fmla="*/ 81863 h 613974"/>
              <a:gd name="connsiteX59" fmla="*/ 974252 w 12137798"/>
              <a:gd name="connsiteY59" fmla="*/ 81863 h 613974"/>
              <a:gd name="connsiteX60" fmla="*/ 982238 w 12137798"/>
              <a:gd name="connsiteY60" fmla="*/ 8187 h 613974"/>
              <a:gd name="connsiteX61" fmla="*/ 990223 w 12137798"/>
              <a:gd name="connsiteY61" fmla="*/ 81863 h 613974"/>
              <a:gd name="connsiteX62" fmla="*/ 998209 w 12137798"/>
              <a:gd name="connsiteY62" fmla="*/ 81863 h 613974"/>
              <a:gd name="connsiteX63" fmla="*/ 1006195 w 12137798"/>
              <a:gd name="connsiteY63" fmla="*/ 163727 h 613974"/>
              <a:gd name="connsiteX64" fmla="*/ 1006195 w 12137798"/>
              <a:gd name="connsiteY64" fmla="*/ 171913 h 613974"/>
              <a:gd name="connsiteX65" fmla="*/ 1030152 w 12137798"/>
              <a:gd name="connsiteY65" fmla="*/ 171913 h 613974"/>
              <a:gd name="connsiteX66" fmla="*/ 1030152 w 12137798"/>
              <a:gd name="connsiteY66" fmla="*/ 196472 h 613974"/>
              <a:gd name="connsiteX67" fmla="*/ 1030152 w 12137798"/>
              <a:gd name="connsiteY67" fmla="*/ 204658 h 613974"/>
              <a:gd name="connsiteX68" fmla="*/ 1038137 w 12137798"/>
              <a:gd name="connsiteY68" fmla="*/ 204658 h 613974"/>
              <a:gd name="connsiteX69" fmla="*/ 1038137 w 12137798"/>
              <a:gd name="connsiteY69" fmla="*/ 196472 h 613974"/>
              <a:gd name="connsiteX70" fmla="*/ 1054109 w 12137798"/>
              <a:gd name="connsiteY70" fmla="*/ 196472 h 613974"/>
              <a:gd name="connsiteX71" fmla="*/ 1054109 w 12137798"/>
              <a:gd name="connsiteY71" fmla="*/ 204658 h 613974"/>
              <a:gd name="connsiteX72" fmla="*/ 1094037 w 12137798"/>
              <a:gd name="connsiteY72" fmla="*/ 204658 h 613974"/>
              <a:gd name="connsiteX73" fmla="*/ 1094037 w 12137798"/>
              <a:gd name="connsiteY73" fmla="*/ 155540 h 613974"/>
              <a:gd name="connsiteX74" fmla="*/ 1094037 w 12137798"/>
              <a:gd name="connsiteY74" fmla="*/ 147354 h 613974"/>
              <a:gd name="connsiteX75" fmla="*/ 1102023 w 12137798"/>
              <a:gd name="connsiteY75" fmla="*/ 147354 h 613974"/>
              <a:gd name="connsiteX76" fmla="*/ 1102023 w 12137798"/>
              <a:gd name="connsiteY76" fmla="*/ 139168 h 613974"/>
              <a:gd name="connsiteX77" fmla="*/ 1110008 w 12137798"/>
              <a:gd name="connsiteY77" fmla="*/ 139168 h 613974"/>
              <a:gd name="connsiteX78" fmla="*/ 1110008 w 12137798"/>
              <a:gd name="connsiteY78" fmla="*/ 147354 h 613974"/>
              <a:gd name="connsiteX79" fmla="*/ 1117994 w 12137798"/>
              <a:gd name="connsiteY79" fmla="*/ 147354 h 613974"/>
              <a:gd name="connsiteX80" fmla="*/ 1117994 w 12137798"/>
              <a:gd name="connsiteY80" fmla="*/ 139168 h 613974"/>
              <a:gd name="connsiteX81" fmla="*/ 1117994 w 12137798"/>
              <a:gd name="connsiteY81" fmla="*/ 122795 h 613974"/>
              <a:gd name="connsiteX82" fmla="*/ 1125980 w 12137798"/>
              <a:gd name="connsiteY82" fmla="*/ 114609 h 613974"/>
              <a:gd name="connsiteX83" fmla="*/ 1133965 w 12137798"/>
              <a:gd name="connsiteY83" fmla="*/ 106422 h 613974"/>
              <a:gd name="connsiteX84" fmla="*/ 1133965 w 12137798"/>
              <a:gd name="connsiteY84" fmla="*/ 98236 h 613974"/>
              <a:gd name="connsiteX85" fmla="*/ 1141951 w 12137798"/>
              <a:gd name="connsiteY85" fmla="*/ 98236 h 613974"/>
              <a:gd name="connsiteX86" fmla="*/ 1141951 w 12137798"/>
              <a:gd name="connsiteY86" fmla="*/ 106422 h 613974"/>
              <a:gd name="connsiteX87" fmla="*/ 1149937 w 12137798"/>
              <a:gd name="connsiteY87" fmla="*/ 114609 h 613974"/>
              <a:gd name="connsiteX88" fmla="*/ 1157923 w 12137798"/>
              <a:gd name="connsiteY88" fmla="*/ 114609 h 613974"/>
              <a:gd name="connsiteX89" fmla="*/ 1165908 w 12137798"/>
              <a:gd name="connsiteY89" fmla="*/ 114609 h 613974"/>
              <a:gd name="connsiteX90" fmla="*/ 1165908 w 12137798"/>
              <a:gd name="connsiteY90" fmla="*/ 147354 h 613974"/>
              <a:gd name="connsiteX91" fmla="*/ 1173894 w 12137798"/>
              <a:gd name="connsiteY91" fmla="*/ 155540 h 613974"/>
              <a:gd name="connsiteX92" fmla="*/ 1173894 w 12137798"/>
              <a:gd name="connsiteY92" fmla="*/ 169738 h 613974"/>
              <a:gd name="connsiteX93" fmla="*/ 1173894 w 12137798"/>
              <a:gd name="connsiteY93" fmla="*/ 171913 h 613974"/>
              <a:gd name="connsiteX94" fmla="*/ 1181880 w 12137798"/>
              <a:gd name="connsiteY94" fmla="*/ 171913 h 613974"/>
              <a:gd name="connsiteX95" fmla="*/ 1189865 w 12137798"/>
              <a:gd name="connsiteY95" fmla="*/ 171913 h 613974"/>
              <a:gd name="connsiteX96" fmla="*/ 1197851 w 12137798"/>
              <a:gd name="connsiteY96" fmla="*/ 171913 h 613974"/>
              <a:gd name="connsiteX97" fmla="*/ 1213822 w 12137798"/>
              <a:gd name="connsiteY97" fmla="*/ 171913 h 613974"/>
              <a:gd name="connsiteX98" fmla="*/ 1221808 w 12137798"/>
              <a:gd name="connsiteY98" fmla="*/ 171913 h 613974"/>
              <a:gd name="connsiteX99" fmla="*/ 1229793 w 12137798"/>
              <a:gd name="connsiteY99" fmla="*/ 171913 h 613974"/>
              <a:gd name="connsiteX100" fmla="*/ 1229793 w 12137798"/>
              <a:gd name="connsiteY100" fmla="*/ 114609 h 613974"/>
              <a:gd name="connsiteX101" fmla="*/ 1237779 w 12137798"/>
              <a:gd name="connsiteY101" fmla="*/ 114609 h 613974"/>
              <a:gd name="connsiteX102" fmla="*/ 1245765 w 12137798"/>
              <a:gd name="connsiteY102" fmla="*/ 106422 h 613974"/>
              <a:gd name="connsiteX103" fmla="*/ 1245765 w 12137798"/>
              <a:gd name="connsiteY103" fmla="*/ 98236 h 613974"/>
              <a:gd name="connsiteX104" fmla="*/ 1253751 w 12137798"/>
              <a:gd name="connsiteY104" fmla="*/ 114609 h 613974"/>
              <a:gd name="connsiteX105" fmla="*/ 1253751 w 12137798"/>
              <a:gd name="connsiteY105" fmla="*/ 106422 h 613974"/>
              <a:gd name="connsiteX106" fmla="*/ 1293679 w 12137798"/>
              <a:gd name="connsiteY106" fmla="*/ 106422 h 613974"/>
              <a:gd name="connsiteX107" fmla="*/ 1293679 w 12137798"/>
              <a:gd name="connsiteY107" fmla="*/ 147354 h 613974"/>
              <a:gd name="connsiteX108" fmla="*/ 1333607 w 12137798"/>
              <a:gd name="connsiteY108" fmla="*/ 147354 h 613974"/>
              <a:gd name="connsiteX109" fmla="*/ 1333607 w 12137798"/>
              <a:gd name="connsiteY109" fmla="*/ 155540 h 613974"/>
              <a:gd name="connsiteX110" fmla="*/ 1341593 w 12137798"/>
              <a:gd name="connsiteY110" fmla="*/ 147354 h 613974"/>
              <a:gd name="connsiteX111" fmla="*/ 1357564 w 12137798"/>
              <a:gd name="connsiteY111" fmla="*/ 155540 h 613974"/>
              <a:gd name="connsiteX112" fmla="*/ 1357564 w 12137798"/>
              <a:gd name="connsiteY112" fmla="*/ 188286 h 613974"/>
              <a:gd name="connsiteX113" fmla="*/ 1381521 w 12137798"/>
              <a:gd name="connsiteY113" fmla="*/ 163727 h 613974"/>
              <a:gd name="connsiteX114" fmla="*/ 1381521 w 12137798"/>
              <a:gd name="connsiteY114" fmla="*/ 147354 h 613974"/>
              <a:gd name="connsiteX115" fmla="*/ 1405478 w 12137798"/>
              <a:gd name="connsiteY115" fmla="*/ 147354 h 613974"/>
              <a:gd name="connsiteX116" fmla="*/ 1405478 w 12137798"/>
              <a:gd name="connsiteY116" fmla="*/ 122795 h 613974"/>
              <a:gd name="connsiteX117" fmla="*/ 1413464 w 12137798"/>
              <a:gd name="connsiteY117" fmla="*/ 122795 h 613974"/>
              <a:gd name="connsiteX118" fmla="*/ 1413464 w 12137798"/>
              <a:gd name="connsiteY118" fmla="*/ 114609 h 613974"/>
              <a:gd name="connsiteX119" fmla="*/ 1469364 w 12137798"/>
              <a:gd name="connsiteY119" fmla="*/ 114609 h 613974"/>
              <a:gd name="connsiteX120" fmla="*/ 1469364 w 12137798"/>
              <a:gd name="connsiteY120" fmla="*/ 130981 h 613974"/>
              <a:gd name="connsiteX121" fmla="*/ 1477349 w 12137798"/>
              <a:gd name="connsiteY121" fmla="*/ 130981 h 613974"/>
              <a:gd name="connsiteX122" fmla="*/ 1493321 w 12137798"/>
              <a:gd name="connsiteY122" fmla="*/ 130981 h 613974"/>
              <a:gd name="connsiteX123" fmla="*/ 1493321 w 12137798"/>
              <a:gd name="connsiteY123" fmla="*/ 122795 h 613974"/>
              <a:gd name="connsiteX124" fmla="*/ 1557206 w 12137798"/>
              <a:gd name="connsiteY124" fmla="*/ 122795 h 613974"/>
              <a:gd name="connsiteX125" fmla="*/ 1557206 w 12137798"/>
              <a:gd name="connsiteY125" fmla="*/ 196472 h 613974"/>
              <a:gd name="connsiteX126" fmla="*/ 1565192 w 12137798"/>
              <a:gd name="connsiteY126" fmla="*/ 196472 h 613974"/>
              <a:gd name="connsiteX127" fmla="*/ 1573177 w 12137798"/>
              <a:gd name="connsiteY127" fmla="*/ 196472 h 613974"/>
              <a:gd name="connsiteX128" fmla="*/ 1573177 w 12137798"/>
              <a:gd name="connsiteY128" fmla="*/ 188286 h 613974"/>
              <a:gd name="connsiteX129" fmla="*/ 1581163 w 12137798"/>
              <a:gd name="connsiteY129" fmla="*/ 188286 h 613974"/>
              <a:gd name="connsiteX130" fmla="*/ 1589149 w 12137798"/>
              <a:gd name="connsiteY130" fmla="*/ 188286 h 613974"/>
              <a:gd name="connsiteX131" fmla="*/ 1589149 w 12137798"/>
              <a:gd name="connsiteY131" fmla="*/ 122795 h 613974"/>
              <a:gd name="connsiteX132" fmla="*/ 1597134 w 12137798"/>
              <a:gd name="connsiteY132" fmla="*/ 122795 h 613974"/>
              <a:gd name="connsiteX133" fmla="*/ 1597134 w 12137798"/>
              <a:gd name="connsiteY133" fmla="*/ 114609 h 613974"/>
              <a:gd name="connsiteX134" fmla="*/ 1605120 w 12137798"/>
              <a:gd name="connsiteY134" fmla="*/ 114609 h 613974"/>
              <a:gd name="connsiteX135" fmla="*/ 1605120 w 12137798"/>
              <a:gd name="connsiteY135" fmla="*/ 65491 h 613974"/>
              <a:gd name="connsiteX136" fmla="*/ 1605120 w 12137798"/>
              <a:gd name="connsiteY136" fmla="*/ 57304 h 613974"/>
              <a:gd name="connsiteX137" fmla="*/ 1613106 w 12137798"/>
              <a:gd name="connsiteY137" fmla="*/ 57304 h 613974"/>
              <a:gd name="connsiteX138" fmla="*/ 1613106 w 12137798"/>
              <a:gd name="connsiteY138" fmla="*/ 49118 h 613974"/>
              <a:gd name="connsiteX139" fmla="*/ 1629077 w 12137798"/>
              <a:gd name="connsiteY139" fmla="*/ 49118 h 613974"/>
              <a:gd name="connsiteX140" fmla="*/ 1629077 w 12137798"/>
              <a:gd name="connsiteY140" fmla="*/ 57304 h 613974"/>
              <a:gd name="connsiteX141" fmla="*/ 1637063 w 12137798"/>
              <a:gd name="connsiteY141" fmla="*/ 57304 h 613974"/>
              <a:gd name="connsiteX142" fmla="*/ 1669005 w 12137798"/>
              <a:gd name="connsiteY142" fmla="*/ 57304 h 613974"/>
              <a:gd name="connsiteX143" fmla="*/ 1669005 w 12137798"/>
              <a:gd name="connsiteY143" fmla="*/ 49118 h 613974"/>
              <a:gd name="connsiteX144" fmla="*/ 1684977 w 12137798"/>
              <a:gd name="connsiteY144" fmla="*/ 49118 h 613974"/>
              <a:gd name="connsiteX145" fmla="*/ 1684977 w 12137798"/>
              <a:gd name="connsiteY145" fmla="*/ 57304 h 613974"/>
              <a:gd name="connsiteX146" fmla="*/ 1700948 w 12137798"/>
              <a:gd name="connsiteY146" fmla="*/ 57304 h 613974"/>
              <a:gd name="connsiteX147" fmla="*/ 1700948 w 12137798"/>
              <a:gd name="connsiteY147" fmla="*/ 65491 h 613974"/>
              <a:gd name="connsiteX148" fmla="*/ 1700948 w 12137798"/>
              <a:gd name="connsiteY148" fmla="*/ 73677 h 613974"/>
              <a:gd name="connsiteX149" fmla="*/ 1700948 w 12137798"/>
              <a:gd name="connsiteY149" fmla="*/ 81863 h 613974"/>
              <a:gd name="connsiteX150" fmla="*/ 1700948 w 12137798"/>
              <a:gd name="connsiteY150" fmla="*/ 106422 h 613974"/>
              <a:gd name="connsiteX151" fmla="*/ 1716919 w 12137798"/>
              <a:gd name="connsiteY151" fmla="*/ 106422 h 613974"/>
              <a:gd name="connsiteX152" fmla="*/ 1716919 w 12137798"/>
              <a:gd name="connsiteY152" fmla="*/ 130981 h 613974"/>
              <a:gd name="connsiteX153" fmla="*/ 1740876 w 12137798"/>
              <a:gd name="connsiteY153" fmla="*/ 130981 h 613974"/>
              <a:gd name="connsiteX154" fmla="*/ 1740876 w 12137798"/>
              <a:gd name="connsiteY154" fmla="*/ 98236 h 613974"/>
              <a:gd name="connsiteX155" fmla="*/ 1788791 w 12137798"/>
              <a:gd name="connsiteY155" fmla="*/ 98236 h 613974"/>
              <a:gd name="connsiteX156" fmla="*/ 1796776 w 12137798"/>
              <a:gd name="connsiteY156" fmla="*/ 90050 h 613974"/>
              <a:gd name="connsiteX157" fmla="*/ 1804762 w 12137798"/>
              <a:gd name="connsiteY157" fmla="*/ 98236 h 613974"/>
              <a:gd name="connsiteX158" fmla="*/ 1812747 w 12137798"/>
              <a:gd name="connsiteY158" fmla="*/ 98236 h 613974"/>
              <a:gd name="connsiteX159" fmla="*/ 1812747 w 12137798"/>
              <a:gd name="connsiteY159" fmla="*/ 106422 h 613974"/>
              <a:gd name="connsiteX160" fmla="*/ 1876633 w 12137798"/>
              <a:gd name="connsiteY160" fmla="*/ 106422 h 613974"/>
              <a:gd name="connsiteX161" fmla="*/ 1876633 w 12137798"/>
              <a:gd name="connsiteY161" fmla="*/ 130981 h 613974"/>
              <a:gd name="connsiteX162" fmla="*/ 1892604 w 12137798"/>
              <a:gd name="connsiteY162" fmla="*/ 130981 h 613974"/>
              <a:gd name="connsiteX163" fmla="*/ 1916561 w 12137798"/>
              <a:gd name="connsiteY163" fmla="*/ 130981 h 613974"/>
              <a:gd name="connsiteX164" fmla="*/ 1940518 w 12137798"/>
              <a:gd name="connsiteY164" fmla="*/ 130981 h 613974"/>
              <a:gd name="connsiteX165" fmla="*/ 1940518 w 12137798"/>
              <a:gd name="connsiteY165" fmla="*/ 122795 h 613974"/>
              <a:gd name="connsiteX166" fmla="*/ 1940518 w 12137798"/>
              <a:gd name="connsiteY166" fmla="*/ 114609 h 613974"/>
              <a:gd name="connsiteX167" fmla="*/ 1996418 w 12137798"/>
              <a:gd name="connsiteY167" fmla="*/ 114609 h 613974"/>
              <a:gd name="connsiteX168" fmla="*/ 2004404 w 12137798"/>
              <a:gd name="connsiteY168" fmla="*/ 114609 h 613974"/>
              <a:gd name="connsiteX169" fmla="*/ 2012389 w 12137798"/>
              <a:gd name="connsiteY169" fmla="*/ 114609 h 613974"/>
              <a:gd name="connsiteX170" fmla="*/ 2012389 w 12137798"/>
              <a:gd name="connsiteY170" fmla="*/ 122795 h 613974"/>
              <a:gd name="connsiteX171" fmla="*/ 2020375 w 12137798"/>
              <a:gd name="connsiteY171" fmla="*/ 130981 h 613974"/>
              <a:gd name="connsiteX172" fmla="*/ 2020375 w 12137798"/>
              <a:gd name="connsiteY172" fmla="*/ 122795 h 613974"/>
              <a:gd name="connsiteX173" fmla="*/ 2044332 w 12137798"/>
              <a:gd name="connsiteY173" fmla="*/ 122795 h 613974"/>
              <a:gd name="connsiteX174" fmla="*/ 2044332 w 12137798"/>
              <a:gd name="connsiteY174" fmla="*/ 114609 h 613974"/>
              <a:gd name="connsiteX175" fmla="*/ 2068289 w 12137798"/>
              <a:gd name="connsiteY175" fmla="*/ 114609 h 613974"/>
              <a:gd name="connsiteX176" fmla="*/ 2068289 w 12137798"/>
              <a:gd name="connsiteY176" fmla="*/ 106422 h 613974"/>
              <a:gd name="connsiteX177" fmla="*/ 2076275 w 12137798"/>
              <a:gd name="connsiteY177" fmla="*/ 106422 h 613974"/>
              <a:gd name="connsiteX178" fmla="*/ 2092246 w 12137798"/>
              <a:gd name="connsiteY178" fmla="*/ 106422 h 613974"/>
              <a:gd name="connsiteX179" fmla="*/ 2092246 w 12137798"/>
              <a:gd name="connsiteY179" fmla="*/ 90050 h 613974"/>
              <a:gd name="connsiteX180" fmla="*/ 2092246 w 12137798"/>
              <a:gd name="connsiteY180" fmla="*/ 73677 h 613974"/>
              <a:gd name="connsiteX181" fmla="*/ 2100232 w 12137798"/>
              <a:gd name="connsiteY181" fmla="*/ 73677 h 613974"/>
              <a:gd name="connsiteX182" fmla="*/ 2100232 w 12137798"/>
              <a:gd name="connsiteY182" fmla="*/ 98236 h 613974"/>
              <a:gd name="connsiteX183" fmla="*/ 2108217 w 12137798"/>
              <a:gd name="connsiteY183" fmla="*/ 98236 h 613974"/>
              <a:gd name="connsiteX184" fmla="*/ 2116203 w 12137798"/>
              <a:gd name="connsiteY184" fmla="*/ 106422 h 613974"/>
              <a:gd name="connsiteX185" fmla="*/ 2124189 w 12137798"/>
              <a:gd name="connsiteY185" fmla="*/ 106422 h 613974"/>
              <a:gd name="connsiteX186" fmla="*/ 2124189 w 12137798"/>
              <a:gd name="connsiteY186" fmla="*/ 163727 h 613974"/>
              <a:gd name="connsiteX187" fmla="*/ 2140160 w 12137798"/>
              <a:gd name="connsiteY187" fmla="*/ 163727 h 613974"/>
              <a:gd name="connsiteX188" fmla="*/ 2148146 w 12137798"/>
              <a:gd name="connsiteY188" fmla="*/ 163727 h 613974"/>
              <a:gd name="connsiteX189" fmla="*/ 2148146 w 12137798"/>
              <a:gd name="connsiteY189" fmla="*/ 155540 h 613974"/>
              <a:gd name="connsiteX190" fmla="*/ 2156131 w 12137798"/>
              <a:gd name="connsiteY190" fmla="*/ 155540 h 613974"/>
              <a:gd name="connsiteX191" fmla="*/ 2156131 w 12137798"/>
              <a:gd name="connsiteY191" fmla="*/ 139168 h 613974"/>
              <a:gd name="connsiteX192" fmla="*/ 2196060 w 12137798"/>
              <a:gd name="connsiteY192" fmla="*/ 139168 h 613974"/>
              <a:gd name="connsiteX193" fmla="*/ 2196060 w 12137798"/>
              <a:gd name="connsiteY193" fmla="*/ 155540 h 613974"/>
              <a:gd name="connsiteX194" fmla="*/ 2204045 w 12137798"/>
              <a:gd name="connsiteY194" fmla="*/ 155540 h 613974"/>
              <a:gd name="connsiteX195" fmla="*/ 2204045 w 12137798"/>
              <a:gd name="connsiteY195" fmla="*/ 115088 h 613974"/>
              <a:gd name="connsiteX196" fmla="*/ 2204045 w 12137798"/>
              <a:gd name="connsiteY196" fmla="*/ 16373 h 613974"/>
              <a:gd name="connsiteX197" fmla="*/ 2228002 w 12137798"/>
              <a:gd name="connsiteY197" fmla="*/ 16373 h 613974"/>
              <a:gd name="connsiteX198" fmla="*/ 2228002 w 12137798"/>
              <a:gd name="connsiteY198" fmla="*/ 0 h 613974"/>
              <a:gd name="connsiteX199" fmla="*/ 2283902 w 12137798"/>
              <a:gd name="connsiteY199" fmla="*/ 0 h 613974"/>
              <a:gd name="connsiteX200" fmla="*/ 2283902 w 12137798"/>
              <a:gd name="connsiteY200" fmla="*/ 16373 h 613974"/>
              <a:gd name="connsiteX201" fmla="*/ 2307859 w 12137798"/>
              <a:gd name="connsiteY201" fmla="*/ 16373 h 613974"/>
              <a:gd name="connsiteX202" fmla="*/ 2307859 w 12137798"/>
              <a:gd name="connsiteY202" fmla="*/ 130981 h 613974"/>
              <a:gd name="connsiteX203" fmla="*/ 2315845 w 12137798"/>
              <a:gd name="connsiteY203" fmla="*/ 130981 h 613974"/>
              <a:gd name="connsiteX204" fmla="*/ 2315845 w 12137798"/>
              <a:gd name="connsiteY204" fmla="*/ 147354 h 613974"/>
              <a:gd name="connsiteX205" fmla="*/ 2315845 w 12137798"/>
              <a:gd name="connsiteY205" fmla="*/ 221031 h 613974"/>
              <a:gd name="connsiteX206" fmla="*/ 2331816 w 12137798"/>
              <a:gd name="connsiteY206" fmla="*/ 229217 h 613974"/>
              <a:gd name="connsiteX207" fmla="*/ 2331816 w 12137798"/>
              <a:gd name="connsiteY207" fmla="*/ 204658 h 613974"/>
              <a:gd name="connsiteX208" fmla="*/ 2331816 w 12137798"/>
              <a:gd name="connsiteY208" fmla="*/ 196472 h 613974"/>
              <a:gd name="connsiteX209" fmla="*/ 2347788 w 12137798"/>
              <a:gd name="connsiteY209" fmla="*/ 196472 h 613974"/>
              <a:gd name="connsiteX210" fmla="*/ 2347788 w 12137798"/>
              <a:gd name="connsiteY210" fmla="*/ 188286 h 613974"/>
              <a:gd name="connsiteX211" fmla="*/ 2379730 w 12137798"/>
              <a:gd name="connsiteY211" fmla="*/ 188286 h 613974"/>
              <a:gd name="connsiteX212" fmla="*/ 2379730 w 12137798"/>
              <a:gd name="connsiteY212" fmla="*/ 196472 h 613974"/>
              <a:gd name="connsiteX213" fmla="*/ 2387716 w 12137798"/>
              <a:gd name="connsiteY213" fmla="*/ 196472 h 613974"/>
              <a:gd name="connsiteX214" fmla="*/ 2427644 w 12137798"/>
              <a:gd name="connsiteY214" fmla="*/ 196472 h 613974"/>
              <a:gd name="connsiteX215" fmla="*/ 2435630 w 12137798"/>
              <a:gd name="connsiteY215" fmla="*/ 204658 h 613974"/>
              <a:gd name="connsiteX216" fmla="*/ 2435630 w 12137798"/>
              <a:gd name="connsiteY216" fmla="*/ 130981 h 613974"/>
              <a:gd name="connsiteX217" fmla="*/ 2451601 w 12137798"/>
              <a:gd name="connsiteY217" fmla="*/ 130981 h 613974"/>
              <a:gd name="connsiteX218" fmla="*/ 2451601 w 12137798"/>
              <a:gd name="connsiteY218" fmla="*/ 122795 h 613974"/>
              <a:gd name="connsiteX219" fmla="*/ 2459587 w 12137798"/>
              <a:gd name="connsiteY219" fmla="*/ 122795 h 613974"/>
              <a:gd name="connsiteX220" fmla="*/ 2467572 w 12137798"/>
              <a:gd name="connsiteY220" fmla="*/ 122795 h 613974"/>
              <a:gd name="connsiteX221" fmla="*/ 2475558 w 12137798"/>
              <a:gd name="connsiteY221" fmla="*/ 122795 h 613974"/>
              <a:gd name="connsiteX222" fmla="*/ 2475558 w 12137798"/>
              <a:gd name="connsiteY222" fmla="*/ 130981 h 613974"/>
              <a:gd name="connsiteX223" fmla="*/ 2515487 w 12137798"/>
              <a:gd name="connsiteY223" fmla="*/ 130981 h 613974"/>
              <a:gd name="connsiteX224" fmla="*/ 2515487 w 12137798"/>
              <a:gd name="connsiteY224" fmla="*/ 229217 h 613974"/>
              <a:gd name="connsiteX225" fmla="*/ 2563400 w 12137798"/>
              <a:gd name="connsiteY225" fmla="*/ 229217 h 613974"/>
              <a:gd name="connsiteX226" fmla="*/ 2579372 w 12137798"/>
              <a:gd name="connsiteY226" fmla="*/ 81863 h 613974"/>
              <a:gd name="connsiteX227" fmla="*/ 2587358 w 12137798"/>
              <a:gd name="connsiteY227" fmla="*/ 81863 h 613974"/>
              <a:gd name="connsiteX228" fmla="*/ 2595343 w 12137798"/>
              <a:gd name="connsiteY228" fmla="*/ 8187 h 613974"/>
              <a:gd name="connsiteX229" fmla="*/ 2603329 w 12137798"/>
              <a:gd name="connsiteY229" fmla="*/ 81863 h 613974"/>
              <a:gd name="connsiteX230" fmla="*/ 2611315 w 12137798"/>
              <a:gd name="connsiteY230" fmla="*/ 81863 h 613974"/>
              <a:gd name="connsiteX231" fmla="*/ 2619300 w 12137798"/>
              <a:gd name="connsiteY231" fmla="*/ 163727 h 613974"/>
              <a:gd name="connsiteX232" fmla="*/ 2619300 w 12137798"/>
              <a:gd name="connsiteY232" fmla="*/ 171913 h 613974"/>
              <a:gd name="connsiteX233" fmla="*/ 2643257 w 12137798"/>
              <a:gd name="connsiteY233" fmla="*/ 171913 h 613974"/>
              <a:gd name="connsiteX234" fmla="*/ 2643257 w 12137798"/>
              <a:gd name="connsiteY234" fmla="*/ 196472 h 613974"/>
              <a:gd name="connsiteX235" fmla="*/ 2643257 w 12137798"/>
              <a:gd name="connsiteY235" fmla="*/ 204658 h 613974"/>
              <a:gd name="connsiteX236" fmla="*/ 2651243 w 12137798"/>
              <a:gd name="connsiteY236" fmla="*/ 204658 h 613974"/>
              <a:gd name="connsiteX237" fmla="*/ 2651243 w 12137798"/>
              <a:gd name="connsiteY237" fmla="*/ 196472 h 613974"/>
              <a:gd name="connsiteX238" fmla="*/ 2667214 w 12137798"/>
              <a:gd name="connsiteY238" fmla="*/ 196472 h 613974"/>
              <a:gd name="connsiteX239" fmla="*/ 2667214 w 12137798"/>
              <a:gd name="connsiteY239" fmla="*/ 204658 h 613974"/>
              <a:gd name="connsiteX240" fmla="*/ 2707143 w 12137798"/>
              <a:gd name="connsiteY240" fmla="*/ 204658 h 613974"/>
              <a:gd name="connsiteX241" fmla="*/ 2707143 w 12137798"/>
              <a:gd name="connsiteY241" fmla="*/ 155540 h 613974"/>
              <a:gd name="connsiteX242" fmla="*/ 2707143 w 12137798"/>
              <a:gd name="connsiteY242" fmla="*/ 147354 h 613974"/>
              <a:gd name="connsiteX243" fmla="*/ 2715128 w 12137798"/>
              <a:gd name="connsiteY243" fmla="*/ 147354 h 613974"/>
              <a:gd name="connsiteX244" fmla="*/ 2715128 w 12137798"/>
              <a:gd name="connsiteY244" fmla="*/ 139168 h 613974"/>
              <a:gd name="connsiteX245" fmla="*/ 2723114 w 12137798"/>
              <a:gd name="connsiteY245" fmla="*/ 139168 h 613974"/>
              <a:gd name="connsiteX246" fmla="*/ 2723114 w 12137798"/>
              <a:gd name="connsiteY246" fmla="*/ 147354 h 613974"/>
              <a:gd name="connsiteX247" fmla="*/ 2731100 w 12137798"/>
              <a:gd name="connsiteY247" fmla="*/ 147354 h 613974"/>
              <a:gd name="connsiteX248" fmla="*/ 2731100 w 12137798"/>
              <a:gd name="connsiteY248" fmla="*/ 139168 h 613974"/>
              <a:gd name="connsiteX249" fmla="*/ 2731100 w 12137798"/>
              <a:gd name="connsiteY249" fmla="*/ 122795 h 613974"/>
              <a:gd name="connsiteX250" fmla="*/ 2739085 w 12137798"/>
              <a:gd name="connsiteY250" fmla="*/ 114609 h 613974"/>
              <a:gd name="connsiteX251" fmla="*/ 2747071 w 12137798"/>
              <a:gd name="connsiteY251" fmla="*/ 106422 h 613974"/>
              <a:gd name="connsiteX252" fmla="*/ 2747071 w 12137798"/>
              <a:gd name="connsiteY252" fmla="*/ 98236 h 613974"/>
              <a:gd name="connsiteX253" fmla="*/ 2755057 w 12137798"/>
              <a:gd name="connsiteY253" fmla="*/ 98236 h 613974"/>
              <a:gd name="connsiteX254" fmla="*/ 2755057 w 12137798"/>
              <a:gd name="connsiteY254" fmla="*/ 106422 h 613974"/>
              <a:gd name="connsiteX255" fmla="*/ 2763042 w 12137798"/>
              <a:gd name="connsiteY255" fmla="*/ 114609 h 613974"/>
              <a:gd name="connsiteX256" fmla="*/ 2771028 w 12137798"/>
              <a:gd name="connsiteY256" fmla="*/ 114609 h 613974"/>
              <a:gd name="connsiteX257" fmla="*/ 2779013 w 12137798"/>
              <a:gd name="connsiteY257" fmla="*/ 114609 h 613974"/>
              <a:gd name="connsiteX258" fmla="*/ 2779013 w 12137798"/>
              <a:gd name="connsiteY258" fmla="*/ 147354 h 613974"/>
              <a:gd name="connsiteX259" fmla="*/ 2786999 w 12137798"/>
              <a:gd name="connsiteY259" fmla="*/ 155540 h 613974"/>
              <a:gd name="connsiteX260" fmla="*/ 2786999 w 12137798"/>
              <a:gd name="connsiteY260" fmla="*/ 169738 h 613974"/>
              <a:gd name="connsiteX261" fmla="*/ 2786999 w 12137798"/>
              <a:gd name="connsiteY261" fmla="*/ 171913 h 613974"/>
              <a:gd name="connsiteX262" fmla="*/ 2794985 w 12137798"/>
              <a:gd name="connsiteY262" fmla="*/ 171913 h 613974"/>
              <a:gd name="connsiteX263" fmla="*/ 2802971 w 12137798"/>
              <a:gd name="connsiteY263" fmla="*/ 171913 h 613974"/>
              <a:gd name="connsiteX264" fmla="*/ 2818942 w 12137798"/>
              <a:gd name="connsiteY264" fmla="*/ 171913 h 613974"/>
              <a:gd name="connsiteX265" fmla="*/ 2826928 w 12137798"/>
              <a:gd name="connsiteY265" fmla="*/ 171913 h 613974"/>
              <a:gd name="connsiteX266" fmla="*/ 2834913 w 12137798"/>
              <a:gd name="connsiteY266" fmla="*/ 171913 h 613974"/>
              <a:gd name="connsiteX267" fmla="*/ 2842899 w 12137798"/>
              <a:gd name="connsiteY267" fmla="*/ 171913 h 613974"/>
              <a:gd name="connsiteX268" fmla="*/ 2842899 w 12137798"/>
              <a:gd name="connsiteY268" fmla="*/ 114609 h 613974"/>
              <a:gd name="connsiteX269" fmla="*/ 2850885 w 12137798"/>
              <a:gd name="connsiteY269" fmla="*/ 114609 h 613974"/>
              <a:gd name="connsiteX270" fmla="*/ 2858870 w 12137798"/>
              <a:gd name="connsiteY270" fmla="*/ 106422 h 613974"/>
              <a:gd name="connsiteX271" fmla="*/ 2858870 w 12137798"/>
              <a:gd name="connsiteY271" fmla="*/ 98236 h 613974"/>
              <a:gd name="connsiteX272" fmla="*/ 2866856 w 12137798"/>
              <a:gd name="connsiteY272" fmla="*/ 114609 h 613974"/>
              <a:gd name="connsiteX273" fmla="*/ 2866856 w 12137798"/>
              <a:gd name="connsiteY273" fmla="*/ 106422 h 613974"/>
              <a:gd name="connsiteX274" fmla="*/ 2906784 w 12137798"/>
              <a:gd name="connsiteY274" fmla="*/ 106422 h 613974"/>
              <a:gd name="connsiteX275" fmla="*/ 2906784 w 12137798"/>
              <a:gd name="connsiteY275" fmla="*/ 147354 h 613974"/>
              <a:gd name="connsiteX276" fmla="*/ 2946713 w 12137798"/>
              <a:gd name="connsiteY276" fmla="*/ 147354 h 613974"/>
              <a:gd name="connsiteX277" fmla="*/ 2946713 w 12137798"/>
              <a:gd name="connsiteY277" fmla="*/ 155540 h 613974"/>
              <a:gd name="connsiteX278" fmla="*/ 2962684 w 12137798"/>
              <a:gd name="connsiteY278" fmla="*/ 147354 h 613974"/>
              <a:gd name="connsiteX279" fmla="*/ 2970670 w 12137798"/>
              <a:gd name="connsiteY279" fmla="*/ 155540 h 613974"/>
              <a:gd name="connsiteX280" fmla="*/ 2970670 w 12137798"/>
              <a:gd name="connsiteY280" fmla="*/ 188286 h 613974"/>
              <a:gd name="connsiteX281" fmla="*/ 2994627 w 12137798"/>
              <a:gd name="connsiteY281" fmla="*/ 163727 h 613974"/>
              <a:gd name="connsiteX282" fmla="*/ 2994627 w 12137798"/>
              <a:gd name="connsiteY282" fmla="*/ 147354 h 613974"/>
              <a:gd name="connsiteX283" fmla="*/ 3018584 w 12137798"/>
              <a:gd name="connsiteY283" fmla="*/ 147354 h 613974"/>
              <a:gd name="connsiteX284" fmla="*/ 3018584 w 12137798"/>
              <a:gd name="connsiteY284" fmla="*/ 122795 h 613974"/>
              <a:gd name="connsiteX285" fmla="*/ 3026570 w 12137798"/>
              <a:gd name="connsiteY285" fmla="*/ 122795 h 613974"/>
              <a:gd name="connsiteX286" fmla="*/ 3026570 w 12137798"/>
              <a:gd name="connsiteY286" fmla="*/ 114609 h 613974"/>
              <a:gd name="connsiteX287" fmla="*/ 3082469 w 12137798"/>
              <a:gd name="connsiteY287" fmla="*/ 114609 h 613974"/>
              <a:gd name="connsiteX288" fmla="*/ 3082469 w 12137798"/>
              <a:gd name="connsiteY288" fmla="*/ 130981 h 613974"/>
              <a:gd name="connsiteX289" fmla="*/ 3090455 w 12137798"/>
              <a:gd name="connsiteY289" fmla="*/ 130981 h 613974"/>
              <a:gd name="connsiteX290" fmla="*/ 3090455 w 12137798"/>
              <a:gd name="connsiteY290" fmla="*/ 122795 h 613974"/>
              <a:gd name="connsiteX291" fmla="*/ 3090455 w 12137798"/>
              <a:gd name="connsiteY291" fmla="*/ 114609 h 613974"/>
              <a:gd name="connsiteX292" fmla="*/ 3098440 w 12137798"/>
              <a:gd name="connsiteY292" fmla="*/ 114609 h 613974"/>
              <a:gd name="connsiteX293" fmla="*/ 3098440 w 12137798"/>
              <a:gd name="connsiteY293" fmla="*/ 65491 h 613974"/>
              <a:gd name="connsiteX294" fmla="*/ 3106426 w 12137798"/>
              <a:gd name="connsiteY294" fmla="*/ 65491 h 613974"/>
              <a:gd name="connsiteX295" fmla="*/ 3106426 w 12137798"/>
              <a:gd name="connsiteY295" fmla="*/ 57304 h 613974"/>
              <a:gd name="connsiteX296" fmla="*/ 3114412 w 12137798"/>
              <a:gd name="connsiteY296" fmla="*/ 57304 h 613974"/>
              <a:gd name="connsiteX297" fmla="*/ 3114412 w 12137798"/>
              <a:gd name="connsiteY297" fmla="*/ 49118 h 613974"/>
              <a:gd name="connsiteX298" fmla="*/ 3130383 w 12137798"/>
              <a:gd name="connsiteY298" fmla="*/ 49118 h 613974"/>
              <a:gd name="connsiteX299" fmla="*/ 3130383 w 12137798"/>
              <a:gd name="connsiteY299" fmla="*/ 57304 h 613974"/>
              <a:gd name="connsiteX300" fmla="*/ 3138369 w 12137798"/>
              <a:gd name="connsiteY300" fmla="*/ 57304 h 613974"/>
              <a:gd name="connsiteX301" fmla="*/ 3170312 w 12137798"/>
              <a:gd name="connsiteY301" fmla="*/ 57304 h 613974"/>
              <a:gd name="connsiteX302" fmla="*/ 3170312 w 12137798"/>
              <a:gd name="connsiteY302" fmla="*/ 49118 h 613974"/>
              <a:gd name="connsiteX303" fmla="*/ 3186283 w 12137798"/>
              <a:gd name="connsiteY303" fmla="*/ 49118 h 613974"/>
              <a:gd name="connsiteX304" fmla="*/ 3186283 w 12137798"/>
              <a:gd name="connsiteY304" fmla="*/ 57304 h 613974"/>
              <a:gd name="connsiteX305" fmla="*/ 3202254 w 12137798"/>
              <a:gd name="connsiteY305" fmla="*/ 57304 h 613974"/>
              <a:gd name="connsiteX306" fmla="*/ 3202254 w 12137798"/>
              <a:gd name="connsiteY306" fmla="*/ 65491 h 613974"/>
              <a:gd name="connsiteX307" fmla="*/ 3194268 w 12137798"/>
              <a:gd name="connsiteY307" fmla="*/ 73677 h 613974"/>
              <a:gd name="connsiteX308" fmla="*/ 3202254 w 12137798"/>
              <a:gd name="connsiteY308" fmla="*/ 81863 h 613974"/>
              <a:gd name="connsiteX309" fmla="*/ 3202254 w 12137798"/>
              <a:gd name="connsiteY309" fmla="*/ 106422 h 613974"/>
              <a:gd name="connsiteX310" fmla="*/ 3210240 w 12137798"/>
              <a:gd name="connsiteY310" fmla="*/ 106422 h 613974"/>
              <a:gd name="connsiteX311" fmla="*/ 3210240 w 12137798"/>
              <a:gd name="connsiteY311" fmla="*/ 130981 h 613974"/>
              <a:gd name="connsiteX312" fmla="*/ 3218226 w 12137798"/>
              <a:gd name="connsiteY312" fmla="*/ 130981 h 613974"/>
              <a:gd name="connsiteX313" fmla="*/ 3242183 w 12137798"/>
              <a:gd name="connsiteY313" fmla="*/ 130981 h 613974"/>
              <a:gd name="connsiteX314" fmla="*/ 3242183 w 12137798"/>
              <a:gd name="connsiteY314" fmla="*/ 98236 h 613974"/>
              <a:gd name="connsiteX315" fmla="*/ 3290096 w 12137798"/>
              <a:gd name="connsiteY315" fmla="*/ 98236 h 613974"/>
              <a:gd name="connsiteX316" fmla="*/ 3298082 w 12137798"/>
              <a:gd name="connsiteY316" fmla="*/ 90050 h 613974"/>
              <a:gd name="connsiteX317" fmla="*/ 3306068 w 12137798"/>
              <a:gd name="connsiteY317" fmla="*/ 98236 h 613974"/>
              <a:gd name="connsiteX318" fmla="*/ 3314054 w 12137798"/>
              <a:gd name="connsiteY318" fmla="*/ 98236 h 613974"/>
              <a:gd name="connsiteX319" fmla="*/ 3314054 w 12137798"/>
              <a:gd name="connsiteY319" fmla="*/ 106422 h 613974"/>
              <a:gd name="connsiteX320" fmla="*/ 3377939 w 12137798"/>
              <a:gd name="connsiteY320" fmla="*/ 106422 h 613974"/>
              <a:gd name="connsiteX321" fmla="*/ 3377939 w 12137798"/>
              <a:gd name="connsiteY321" fmla="*/ 130981 h 613974"/>
              <a:gd name="connsiteX322" fmla="*/ 3393910 w 12137798"/>
              <a:gd name="connsiteY322" fmla="*/ 130981 h 613974"/>
              <a:gd name="connsiteX323" fmla="*/ 3409882 w 12137798"/>
              <a:gd name="connsiteY323" fmla="*/ 130981 h 613974"/>
              <a:gd name="connsiteX324" fmla="*/ 3409882 w 12137798"/>
              <a:gd name="connsiteY324" fmla="*/ 122795 h 613974"/>
              <a:gd name="connsiteX325" fmla="*/ 3417867 w 12137798"/>
              <a:gd name="connsiteY325" fmla="*/ 122795 h 613974"/>
              <a:gd name="connsiteX326" fmla="*/ 3417867 w 12137798"/>
              <a:gd name="connsiteY326" fmla="*/ 130981 h 613974"/>
              <a:gd name="connsiteX327" fmla="*/ 3433839 w 12137798"/>
              <a:gd name="connsiteY327" fmla="*/ 130981 h 613974"/>
              <a:gd name="connsiteX328" fmla="*/ 3433839 w 12137798"/>
              <a:gd name="connsiteY328" fmla="*/ 122795 h 613974"/>
              <a:gd name="connsiteX329" fmla="*/ 3441824 w 12137798"/>
              <a:gd name="connsiteY329" fmla="*/ 122795 h 613974"/>
              <a:gd name="connsiteX330" fmla="*/ 3441824 w 12137798"/>
              <a:gd name="connsiteY330" fmla="*/ 114609 h 613974"/>
              <a:gd name="connsiteX331" fmla="*/ 3497724 w 12137798"/>
              <a:gd name="connsiteY331" fmla="*/ 114609 h 613974"/>
              <a:gd name="connsiteX332" fmla="*/ 3505710 w 12137798"/>
              <a:gd name="connsiteY332" fmla="*/ 114609 h 613974"/>
              <a:gd name="connsiteX333" fmla="*/ 3513695 w 12137798"/>
              <a:gd name="connsiteY333" fmla="*/ 114609 h 613974"/>
              <a:gd name="connsiteX334" fmla="*/ 3513695 w 12137798"/>
              <a:gd name="connsiteY334" fmla="*/ 122795 h 613974"/>
              <a:gd name="connsiteX335" fmla="*/ 3545638 w 12137798"/>
              <a:gd name="connsiteY335" fmla="*/ 122795 h 613974"/>
              <a:gd name="connsiteX336" fmla="*/ 3545638 w 12137798"/>
              <a:gd name="connsiteY336" fmla="*/ 114609 h 613974"/>
              <a:gd name="connsiteX337" fmla="*/ 3569595 w 12137798"/>
              <a:gd name="connsiteY337" fmla="*/ 114609 h 613974"/>
              <a:gd name="connsiteX338" fmla="*/ 3569595 w 12137798"/>
              <a:gd name="connsiteY338" fmla="*/ 106422 h 613974"/>
              <a:gd name="connsiteX339" fmla="*/ 3577581 w 12137798"/>
              <a:gd name="connsiteY339" fmla="*/ 106422 h 613974"/>
              <a:gd name="connsiteX340" fmla="*/ 3593552 w 12137798"/>
              <a:gd name="connsiteY340" fmla="*/ 106422 h 613974"/>
              <a:gd name="connsiteX341" fmla="*/ 3593552 w 12137798"/>
              <a:gd name="connsiteY341" fmla="*/ 90050 h 613974"/>
              <a:gd name="connsiteX342" fmla="*/ 3593552 w 12137798"/>
              <a:gd name="connsiteY342" fmla="*/ 73677 h 613974"/>
              <a:gd name="connsiteX343" fmla="*/ 3601538 w 12137798"/>
              <a:gd name="connsiteY343" fmla="*/ 73677 h 613974"/>
              <a:gd name="connsiteX344" fmla="*/ 3601538 w 12137798"/>
              <a:gd name="connsiteY344" fmla="*/ 98236 h 613974"/>
              <a:gd name="connsiteX345" fmla="*/ 3609523 w 12137798"/>
              <a:gd name="connsiteY345" fmla="*/ 98236 h 613974"/>
              <a:gd name="connsiteX346" fmla="*/ 3609523 w 12137798"/>
              <a:gd name="connsiteY346" fmla="*/ 106422 h 613974"/>
              <a:gd name="connsiteX347" fmla="*/ 3625495 w 12137798"/>
              <a:gd name="connsiteY347" fmla="*/ 106422 h 613974"/>
              <a:gd name="connsiteX348" fmla="*/ 3625495 w 12137798"/>
              <a:gd name="connsiteY348" fmla="*/ 163727 h 613974"/>
              <a:gd name="connsiteX349" fmla="*/ 3641466 w 12137798"/>
              <a:gd name="connsiteY349" fmla="*/ 163727 h 613974"/>
              <a:gd name="connsiteX350" fmla="*/ 3641466 w 12137798"/>
              <a:gd name="connsiteY350" fmla="*/ 155540 h 613974"/>
              <a:gd name="connsiteX351" fmla="*/ 3649452 w 12137798"/>
              <a:gd name="connsiteY351" fmla="*/ 155540 h 613974"/>
              <a:gd name="connsiteX352" fmla="*/ 3649452 w 12137798"/>
              <a:gd name="connsiteY352" fmla="*/ 139168 h 613974"/>
              <a:gd name="connsiteX353" fmla="*/ 3697366 w 12137798"/>
              <a:gd name="connsiteY353" fmla="*/ 139168 h 613974"/>
              <a:gd name="connsiteX354" fmla="*/ 3697366 w 12137798"/>
              <a:gd name="connsiteY354" fmla="*/ 155540 h 613974"/>
              <a:gd name="connsiteX355" fmla="*/ 3705351 w 12137798"/>
              <a:gd name="connsiteY355" fmla="*/ 155540 h 613974"/>
              <a:gd name="connsiteX356" fmla="*/ 3705351 w 12137798"/>
              <a:gd name="connsiteY356" fmla="*/ 115088 h 613974"/>
              <a:gd name="connsiteX357" fmla="*/ 3705351 w 12137798"/>
              <a:gd name="connsiteY357" fmla="*/ 16373 h 613974"/>
              <a:gd name="connsiteX358" fmla="*/ 3729309 w 12137798"/>
              <a:gd name="connsiteY358" fmla="*/ 16373 h 613974"/>
              <a:gd name="connsiteX359" fmla="*/ 3729309 w 12137798"/>
              <a:gd name="connsiteY359" fmla="*/ 0 h 613974"/>
              <a:gd name="connsiteX360" fmla="*/ 3785208 w 12137798"/>
              <a:gd name="connsiteY360" fmla="*/ 0 h 613974"/>
              <a:gd name="connsiteX361" fmla="*/ 3785208 w 12137798"/>
              <a:gd name="connsiteY361" fmla="*/ 16373 h 613974"/>
              <a:gd name="connsiteX362" fmla="*/ 3801180 w 12137798"/>
              <a:gd name="connsiteY362" fmla="*/ 16373 h 613974"/>
              <a:gd name="connsiteX363" fmla="*/ 3801180 w 12137798"/>
              <a:gd name="connsiteY363" fmla="*/ 130981 h 613974"/>
              <a:gd name="connsiteX364" fmla="*/ 3809165 w 12137798"/>
              <a:gd name="connsiteY364" fmla="*/ 130981 h 613974"/>
              <a:gd name="connsiteX365" fmla="*/ 3809165 w 12137798"/>
              <a:gd name="connsiteY365" fmla="*/ 147354 h 613974"/>
              <a:gd name="connsiteX366" fmla="*/ 3817151 w 12137798"/>
              <a:gd name="connsiteY366" fmla="*/ 147354 h 613974"/>
              <a:gd name="connsiteX367" fmla="*/ 3817151 w 12137798"/>
              <a:gd name="connsiteY367" fmla="*/ 221031 h 613974"/>
              <a:gd name="connsiteX368" fmla="*/ 3833122 w 12137798"/>
              <a:gd name="connsiteY368" fmla="*/ 229217 h 613974"/>
              <a:gd name="connsiteX369" fmla="*/ 3833122 w 12137798"/>
              <a:gd name="connsiteY369" fmla="*/ 204658 h 613974"/>
              <a:gd name="connsiteX370" fmla="*/ 3825137 w 12137798"/>
              <a:gd name="connsiteY370" fmla="*/ 204658 h 613974"/>
              <a:gd name="connsiteX371" fmla="*/ 3825137 w 12137798"/>
              <a:gd name="connsiteY371" fmla="*/ 196472 h 613974"/>
              <a:gd name="connsiteX372" fmla="*/ 3849094 w 12137798"/>
              <a:gd name="connsiteY372" fmla="*/ 196472 h 613974"/>
              <a:gd name="connsiteX373" fmla="*/ 3849094 w 12137798"/>
              <a:gd name="connsiteY373" fmla="*/ 188286 h 613974"/>
              <a:gd name="connsiteX374" fmla="*/ 3881036 w 12137798"/>
              <a:gd name="connsiteY374" fmla="*/ 188286 h 613974"/>
              <a:gd name="connsiteX375" fmla="*/ 3881036 w 12137798"/>
              <a:gd name="connsiteY375" fmla="*/ 196472 h 613974"/>
              <a:gd name="connsiteX376" fmla="*/ 3889022 w 12137798"/>
              <a:gd name="connsiteY376" fmla="*/ 196472 h 613974"/>
              <a:gd name="connsiteX377" fmla="*/ 3928950 w 12137798"/>
              <a:gd name="connsiteY377" fmla="*/ 196472 h 613974"/>
              <a:gd name="connsiteX378" fmla="*/ 3936936 w 12137798"/>
              <a:gd name="connsiteY378" fmla="*/ 204658 h 613974"/>
              <a:gd name="connsiteX379" fmla="*/ 3936936 w 12137798"/>
              <a:gd name="connsiteY379" fmla="*/ 130981 h 613974"/>
              <a:gd name="connsiteX380" fmla="*/ 3952907 w 12137798"/>
              <a:gd name="connsiteY380" fmla="*/ 130981 h 613974"/>
              <a:gd name="connsiteX381" fmla="*/ 3952907 w 12137798"/>
              <a:gd name="connsiteY381" fmla="*/ 122795 h 613974"/>
              <a:gd name="connsiteX382" fmla="*/ 3960893 w 12137798"/>
              <a:gd name="connsiteY382" fmla="*/ 122795 h 613974"/>
              <a:gd name="connsiteX383" fmla="*/ 3968879 w 12137798"/>
              <a:gd name="connsiteY383" fmla="*/ 122795 h 613974"/>
              <a:gd name="connsiteX384" fmla="*/ 3976864 w 12137798"/>
              <a:gd name="connsiteY384" fmla="*/ 122795 h 613974"/>
              <a:gd name="connsiteX385" fmla="*/ 3976864 w 12137798"/>
              <a:gd name="connsiteY385" fmla="*/ 130981 h 613974"/>
              <a:gd name="connsiteX386" fmla="*/ 4016792 w 12137798"/>
              <a:gd name="connsiteY386" fmla="*/ 130981 h 613974"/>
              <a:gd name="connsiteX387" fmla="*/ 4016792 w 12137798"/>
              <a:gd name="connsiteY387" fmla="*/ 229217 h 613974"/>
              <a:gd name="connsiteX388" fmla="*/ 4056721 w 12137798"/>
              <a:gd name="connsiteY388" fmla="*/ 229217 h 613974"/>
              <a:gd name="connsiteX389" fmla="*/ 4064707 w 12137798"/>
              <a:gd name="connsiteY389" fmla="*/ 229217 h 613974"/>
              <a:gd name="connsiteX390" fmla="*/ 4080678 w 12137798"/>
              <a:gd name="connsiteY390" fmla="*/ 81863 h 613974"/>
              <a:gd name="connsiteX391" fmla="*/ 4096649 w 12137798"/>
              <a:gd name="connsiteY391" fmla="*/ 8187 h 613974"/>
              <a:gd name="connsiteX392" fmla="*/ 4104635 w 12137798"/>
              <a:gd name="connsiteY392" fmla="*/ 81863 h 613974"/>
              <a:gd name="connsiteX393" fmla="*/ 4112620 w 12137798"/>
              <a:gd name="connsiteY393" fmla="*/ 81863 h 613974"/>
              <a:gd name="connsiteX394" fmla="*/ 4112620 w 12137798"/>
              <a:gd name="connsiteY394" fmla="*/ 163727 h 613974"/>
              <a:gd name="connsiteX395" fmla="*/ 4120606 w 12137798"/>
              <a:gd name="connsiteY395" fmla="*/ 163727 h 613974"/>
              <a:gd name="connsiteX396" fmla="*/ 4120606 w 12137798"/>
              <a:gd name="connsiteY396" fmla="*/ 171913 h 613974"/>
              <a:gd name="connsiteX397" fmla="*/ 4136578 w 12137798"/>
              <a:gd name="connsiteY397" fmla="*/ 171913 h 613974"/>
              <a:gd name="connsiteX398" fmla="*/ 4136578 w 12137798"/>
              <a:gd name="connsiteY398" fmla="*/ 196472 h 613974"/>
              <a:gd name="connsiteX399" fmla="*/ 4144563 w 12137798"/>
              <a:gd name="connsiteY399" fmla="*/ 196472 h 613974"/>
              <a:gd name="connsiteX400" fmla="*/ 4144563 w 12137798"/>
              <a:gd name="connsiteY400" fmla="*/ 204658 h 613974"/>
              <a:gd name="connsiteX401" fmla="*/ 4152549 w 12137798"/>
              <a:gd name="connsiteY401" fmla="*/ 204658 h 613974"/>
              <a:gd name="connsiteX402" fmla="*/ 4152549 w 12137798"/>
              <a:gd name="connsiteY402" fmla="*/ 196472 h 613974"/>
              <a:gd name="connsiteX403" fmla="*/ 4168520 w 12137798"/>
              <a:gd name="connsiteY403" fmla="*/ 196472 h 613974"/>
              <a:gd name="connsiteX404" fmla="*/ 4168520 w 12137798"/>
              <a:gd name="connsiteY404" fmla="*/ 204658 h 613974"/>
              <a:gd name="connsiteX405" fmla="*/ 4200463 w 12137798"/>
              <a:gd name="connsiteY405" fmla="*/ 204658 h 613974"/>
              <a:gd name="connsiteX406" fmla="*/ 4200463 w 12137798"/>
              <a:gd name="connsiteY406" fmla="*/ 155540 h 613974"/>
              <a:gd name="connsiteX407" fmla="*/ 4208449 w 12137798"/>
              <a:gd name="connsiteY407" fmla="*/ 147354 h 613974"/>
              <a:gd name="connsiteX408" fmla="*/ 4216434 w 12137798"/>
              <a:gd name="connsiteY408" fmla="*/ 147354 h 613974"/>
              <a:gd name="connsiteX409" fmla="*/ 4216434 w 12137798"/>
              <a:gd name="connsiteY409" fmla="*/ 139168 h 613974"/>
              <a:gd name="connsiteX410" fmla="*/ 4224420 w 12137798"/>
              <a:gd name="connsiteY410" fmla="*/ 139168 h 613974"/>
              <a:gd name="connsiteX411" fmla="*/ 4232406 w 12137798"/>
              <a:gd name="connsiteY411" fmla="*/ 139168 h 613974"/>
              <a:gd name="connsiteX412" fmla="*/ 4232406 w 12137798"/>
              <a:gd name="connsiteY412" fmla="*/ 122795 h 613974"/>
              <a:gd name="connsiteX413" fmla="*/ 4232406 w 12137798"/>
              <a:gd name="connsiteY413" fmla="*/ 114609 h 613974"/>
              <a:gd name="connsiteX414" fmla="*/ 4248377 w 12137798"/>
              <a:gd name="connsiteY414" fmla="*/ 106422 h 613974"/>
              <a:gd name="connsiteX415" fmla="*/ 4248377 w 12137798"/>
              <a:gd name="connsiteY415" fmla="*/ 98236 h 613974"/>
              <a:gd name="connsiteX416" fmla="*/ 4248377 w 12137798"/>
              <a:gd name="connsiteY416" fmla="*/ 81863 h 613974"/>
              <a:gd name="connsiteX417" fmla="*/ 4240391 w 12137798"/>
              <a:gd name="connsiteY417" fmla="*/ 81863 h 613974"/>
              <a:gd name="connsiteX418" fmla="*/ 4256363 w 12137798"/>
              <a:gd name="connsiteY418" fmla="*/ 65491 h 613974"/>
              <a:gd name="connsiteX419" fmla="*/ 4256363 w 12137798"/>
              <a:gd name="connsiteY419" fmla="*/ 98236 h 613974"/>
              <a:gd name="connsiteX420" fmla="*/ 4256363 w 12137798"/>
              <a:gd name="connsiteY420" fmla="*/ 106422 h 613974"/>
              <a:gd name="connsiteX421" fmla="*/ 4264348 w 12137798"/>
              <a:gd name="connsiteY421" fmla="*/ 114609 h 613974"/>
              <a:gd name="connsiteX422" fmla="*/ 4272334 w 12137798"/>
              <a:gd name="connsiteY422" fmla="*/ 114609 h 613974"/>
              <a:gd name="connsiteX423" fmla="*/ 4272334 w 12137798"/>
              <a:gd name="connsiteY423" fmla="*/ 147354 h 613974"/>
              <a:gd name="connsiteX424" fmla="*/ 4280320 w 12137798"/>
              <a:gd name="connsiteY424" fmla="*/ 147354 h 613974"/>
              <a:gd name="connsiteX425" fmla="*/ 4280320 w 12137798"/>
              <a:gd name="connsiteY425" fmla="*/ 155540 h 613974"/>
              <a:gd name="connsiteX426" fmla="*/ 4280320 w 12137798"/>
              <a:gd name="connsiteY426" fmla="*/ 180099 h 613974"/>
              <a:gd name="connsiteX427" fmla="*/ 4288306 w 12137798"/>
              <a:gd name="connsiteY427" fmla="*/ 180099 h 613974"/>
              <a:gd name="connsiteX428" fmla="*/ 4288306 w 12137798"/>
              <a:gd name="connsiteY428" fmla="*/ 171913 h 613974"/>
              <a:gd name="connsiteX429" fmla="*/ 4296291 w 12137798"/>
              <a:gd name="connsiteY429" fmla="*/ 171913 h 613974"/>
              <a:gd name="connsiteX430" fmla="*/ 4304277 w 12137798"/>
              <a:gd name="connsiteY430" fmla="*/ 171913 h 613974"/>
              <a:gd name="connsiteX431" fmla="*/ 4312262 w 12137798"/>
              <a:gd name="connsiteY431" fmla="*/ 171913 h 613974"/>
              <a:gd name="connsiteX432" fmla="*/ 4328234 w 12137798"/>
              <a:gd name="connsiteY432" fmla="*/ 171913 h 613974"/>
              <a:gd name="connsiteX433" fmla="*/ 4336219 w 12137798"/>
              <a:gd name="connsiteY433" fmla="*/ 171913 h 613974"/>
              <a:gd name="connsiteX434" fmla="*/ 4336219 w 12137798"/>
              <a:gd name="connsiteY434" fmla="*/ 114609 h 613974"/>
              <a:gd name="connsiteX435" fmla="*/ 4352191 w 12137798"/>
              <a:gd name="connsiteY435" fmla="*/ 114609 h 613974"/>
              <a:gd name="connsiteX436" fmla="*/ 4352191 w 12137798"/>
              <a:gd name="connsiteY436" fmla="*/ 106422 h 613974"/>
              <a:gd name="connsiteX437" fmla="*/ 4360176 w 12137798"/>
              <a:gd name="connsiteY437" fmla="*/ 81863 h 613974"/>
              <a:gd name="connsiteX438" fmla="*/ 4360176 w 12137798"/>
              <a:gd name="connsiteY438" fmla="*/ 98236 h 613974"/>
              <a:gd name="connsiteX439" fmla="*/ 4368162 w 12137798"/>
              <a:gd name="connsiteY439" fmla="*/ 114609 h 613974"/>
              <a:gd name="connsiteX440" fmla="*/ 4368162 w 12137798"/>
              <a:gd name="connsiteY440" fmla="*/ 106422 h 613974"/>
              <a:gd name="connsiteX441" fmla="*/ 4408090 w 12137798"/>
              <a:gd name="connsiteY441" fmla="*/ 106422 h 613974"/>
              <a:gd name="connsiteX442" fmla="*/ 4408090 w 12137798"/>
              <a:gd name="connsiteY442" fmla="*/ 147354 h 613974"/>
              <a:gd name="connsiteX443" fmla="*/ 4440033 w 12137798"/>
              <a:gd name="connsiteY443" fmla="*/ 147354 h 613974"/>
              <a:gd name="connsiteX444" fmla="*/ 4440033 w 12137798"/>
              <a:gd name="connsiteY444" fmla="*/ 155540 h 613974"/>
              <a:gd name="connsiteX445" fmla="*/ 4456004 w 12137798"/>
              <a:gd name="connsiteY445" fmla="*/ 147354 h 613974"/>
              <a:gd name="connsiteX446" fmla="*/ 4471976 w 12137798"/>
              <a:gd name="connsiteY446" fmla="*/ 155540 h 613974"/>
              <a:gd name="connsiteX447" fmla="*/ 4471976 w 12137798"/>
              <a:gd name="connsiteY447" fmla="*/ 188286 h 613974"/>
              <a:gd name="connsiteX448" fmla="*/ 4495933 w 12137798"/>
              <a:gd name="connsiteY448" fmla="*/ 163727 h 613974"/>
              <a:gd name="connsiteX449" fmla="*/ 4495933 w 12137798"/>
              <a:gd name="connsiteY449" fmla="*/ 147354 h 613974"/>
              <a:gd name="connsiteX450" fmla="*/ 4519890 w 12137798"/>
              <a:gd name="connsiteY450" fmla="*/ 147354 h 613974"/>
              <a:gd name="connsiteX451" fmla="*/ 4519890 w 12137798"/>
              <a:gd name="connsiteY451" fmla="*/ 122795 h 613974"/>
              <a:gd name="connsiteX452" fmla="*/ 4519890 w 12137798"/>
              <a:gd name="connsiteY452" fmla="*/ 114609 h 613974"/>
              <a:gd name="connsiteX453" fmla="*/ 4575789 w 12137798"/>
              <a:gd name="connsiteY453" fmla="*/ 114609 h 613974"/>
              <a:gd name="connsiteX454" fmla="*/ 4583775 w 12137798"/>
              <a:gd name="connsiteY454" fmla="*/ 130981 h 613974"/>
              <a:gd name="connsiteX455" fmla="*/ 4591761 w 12137798"/>
              <a:gd name="connsiteY455" fmla="*/ 130981 h 613974"/>
              <a:gd name="connsiteX456" fmla="*/ 4599746 w 12137798"/>
              <a:gd name="connsiteY456" fmla="*/ 130981 h 613974"/>
              <a:gd name="connsiteX457" fmla="*/ 4599746 w 12137798"/>
              <a:gd name="connsiteY457" fmla="*/ 122795 h 613974"/>
              <a:gd name="connsiteX458" fmla="*/ 4671618 w 12137798"/>
              <a:gd name="connsiteY458" fmla="*/ 122795 h 613974"/>
              <a:gd name="connsiteX459" fmla="*/ 4671618 w 12137798"/>
              <a:gd name="connsiteY459" fmla="*/ 196472 h 613974"/>
              <a:gd name="connsiteX460" fmla="*/ 4687589 w 12137798"/>
              <a:gd name="connsiteY460" fmla="*/ 196472 h 613974"/>
              <a:gd name="connsiteX461" fmla="*/ 4687589 w 12137798"/>
              <a:gd name="connsiteY461" fmla="*/ 188286 h 613974"/>
              <a:gd name="connsiteX462" fmla="*/ 4703561 w 12137798"/>
              <a:gd name="connsiteY462" fmla="*/ 188286 h 613974"/>
              <a:gd name="connsiteX463" fmla="*/ 4703561 w 12137798"/>
              <a:gd name="connsiteY463" fmla="*/ 122795 h 613974"/>
              <a:gd name="connsiteX464" fmla="*/ 4703561 w 12137798"/>
              <a:gd name="connsiteY464" fmla="*/ 114609 h 613974"/>
              <a:gd name="connsiteX465" fmla="*/ 4711546 w 12137798"/>
              <a:gd name="connsiteY465" fmla="*/ 114609 h 613974"/>
              <a:gd name="connsiteX466" fmla="*/ 4711546 w 12137798"/>
              <a:gd name="connsiteY466" fmla="*/ 65491 h 613974"/>
              <a:gd name="connsiteX467" fmla="*/ 4719532 w 12137798"/>
              <a:gd name="connsiteY467" fmla="*/ 65491 h 613974"/>
              <a:gd name="connsiteX468" fmla="*/ 4719532 w 12137798"/>
              <a:gd name="connsiteY468" fmla="*/ 57304 h 613974"/>
              <a:gd name="connsiteX469" fmla="*/ 4727517 w 12137798"/>
              <a:gd name="connsiteY469" fmla="*/ 57304 h 613974"/>
              <a:gd name="connsiteX470" fmla="*/ 4727517 w 12137798"/>
              <a:gd name="connsiteY470" fmla="*/ 49118 h 613974"/>
              <a:gd name="connsiteX471" fmla="*/ 4743489 w 12137798"/>
              <a:gd name="connsiteY471" fmla="*/ 49118 h 613974"/>
              <a:gd name="connsiteX472" fmla="*/ 4743489 w 12137798"/>
              <a:gd name="connsiteY472" fmla="*/ 57304 h 613974"/>
              <a:gd name="connsiteX473" fmla="*/ 4751474 w 12137798"/>
              <a:gd name="connsiteY473" fmla="*/ 57304 h 613974"/>
              <a:gd name="connsiteX474" fmla="*/ 4783417 w 12137798"/>
              <a:gd name="connsiteY474" fmla="*/ 57304 h 613974"/>
              <a:gd name="connsiteX475" fmla="*/ 4783417 w 12137798"/>
              <a:gd name="connsiteY475" fmla="*/ 49118 h 613974"/>
              <a:gd name="connsiteX476" fmla="*/ 4799388 w 12137798"/>
              <a:gd name="connsiteY476" fmla="*/ 49118 h 613974"/>
              <a:gd name="connsiteX477" fmla="*/ 4799388 w 12137798"/>
              <a:gd name="connsiteY477" fmla="*/ 57304 h 613974"/>
              <a:gd name="connsiteX478" fmla="*/ 4815360 w 12137798"/>
              <a:gd name="connsiteY478" fmla="*/ 57304 h 613974"/>
              <a:gd name="connsiteX479" fmla="*/ 4815360 w 12137798"/>
              <a:gd name="connsiteY479" fmla="*/ 65491 h 613974"/>
              <a:gd name="connsiteX480" fmla="*/ 4807374 w 12137798"/>
              <a:gd name="connsiteY480" fmla="*/ 73677 h 613974"/>
              <a:gd name="connsiteX481" fmla="*/ 4815360 w 12137798"/>
              <a:gd name="connsiteY481" fmla="*/ 81863 h 613974"/>
              <a:gd name="connsiteX482" fmla="*/ 4815360 w 12137798"/>
              <a:gd name="connsiteY482" fmla="*/ 106422 h 613974"/>
              <a:gd name="connsiteX483" fmla="*/ 4823345 w 12137798"/>
              <a:gd name="connsiteY483" fmla="*/ 106422 h 613974"/>
              <a:gd name="connsiteX484" fmla="*/ 4823345 w 12137798"/>
              <a:gd name="connsiteY484" fmla="*/ 130981 h 613974"/>
              <a:gd name="connsiteX485" fmla="*/ 4831331 w 12137798"/>
              <a:gd name="connsiteY485" fmla="*/ 130981 h 613974"/>
              <a:gd name="connsiteX486" fmla="*/ 4855288 w 12137798"/>
              <a:gd name="connsiteY486" fmla="*/ 130981 h 613974"/>
              <a:gd name="connsiteX487" fmla="*/ 4855288 w 12137798"/>
              <a:gd name="connsiteY487" fmla="*/ 98236 h 613974"/>
              <a:gd name="connsiteX488" fmla="*/ 4903202 w 12137798"/>
              <a:gd name="connsiteY488" fmla="*/ 98236 h 613974"/>
              <a:gd name="connsiteX489" fmla="*/ 4911188 w 12137798"/>
              <a:gd name="connsiteY489" fmla="*/ 90050 h 613974"/>
              <a:gd name="connsiteX490" fmla="*/ 4919173 w 12137798"/>
              <a:gd name="connsiteY490" fmla="*/ 98236 h 613974"/>
              <a:gd name="connsiteX491" fmla="*/ 4927159 w 12137798"/>
              <a:gd name="connsiteY491" fmla="*/ 98236 h 613974"/>
              <a:gd name="connsiteX492" fmla="*/ 4927159 w 12137798"/>
              <a:gd name="connsiteY492" fmla="*/ 106422 h 613974"/>
              <a:gd name="connsiteX493" fmla="*/ 4991044 w 12137798"/>
              <a:gd name="connsiteY493" fmla="*/ 106422 h 613974"/>
              <a:gd name="connsiteX494" fmla="*/ 4991044 w 12137798"/>
              <a:gd name="connsiteY494" fmla="*/ 130981 h 613974"/>
              <a:gd name="connsiteX495" fmla="*/ 5007016 w 12137798"/>
              <a:gd name="connsiteY495" fmla="*/ 130981 h 613974"/>
              <a:gd name="connsiteX496" fmla="*/ 5022988 w 12137798"/>
              <a:gd name="connsiteY496" fmla="*/ 130981 h 613974"/>
              <a:gd name="connsiteX497" fmla="*/ 5022988 w 12137798"/>
              <a:gd name="connsiteY497" fmla="*/ 122795 h 613974"/>
              <a:gd name="connsiteX498" fmla="*/ 5030973 w 12137798"/>
              <a:gd name="connsiteY498" fmla="*/ 122795 h 613974"/>
              <a:gd name="connsiteX499" fmla="*/ 5030973 w 12137798"/>
              <a:gd name="connsiteY499" fmla="*/ 130981 h 613974"/>
              <a:gd name="connsiteX500" fmla="*/ 5054930 w 12137798"/>
              <a:gd name="connsiteY500" fmla="*/ 130981 h 613974"/>
              <a:gd name="connsiteX501" fmla="*/ 5054930 w 12137798"/>
              <a:gd name="connsiteY501" fmla="*/ 122795 h 613974"/>
              <a:gd name="connsiteX502" fmla="*/ 5054930 w 12137798"/>
              <a:gd name="connsiteY502" fmla="*/ 114609 h 613974"/>
              <a:gd name="connsiteX503" fmla="*/ 5110830 w 12137798"/>
              <a:gd name="connsiteY503" fmla="*/ 114609 h 613974"/>
              <a:gd name="connsiteX504" fmla="*/ 5118815 w 12137798"/>
              <a:gd name="connsiteY504" fmla="*/ 114609 h 613974"/>
              <a:gd name="connsiteX505" fmla="*/ 5126801 w 12137798"/>
              <a:gd name="connsiteY505" fmla="*/ 114609 h 613974"/>
              <a:gd name="connsiteX506" fmla="*/ 5126801 w 12137798"/>
              <a:gd name="connsiteY506" fmla="*/ 122795 h 613974"/>
              <a:gd name="connsiteX507" fmla="*/ 5134786 w 12137798"/>
              <a:gd name="connsiteY507" fmla="*/ 130981 h 613974"/>
              <a:gd name="connsiteX508" fmla="*/ 5134786 w 12137798"/>
              <a:gd name="connsiteY508" fmla="*/ 122795 h 613974"/>
              <a:gd name="connsiteX509" fmla="*/ 5158743 w 12137798"/>
              <a:gd name="connsiteY509" fmla="*/ 122795 h 613974"/>
              <a:gd name="connsiteX510" fmla="*/ 5158743 w 12137798"/>
              <a:gd name="connsiteY510" fmla="*/ 114609 h 613974"/>
              <a:gd name="connsiteX511" fmla="*/ 5182700 w 12137798"/>
              <a:gd name="connsiteY511" fmla="*/ 114609 h 613974"/>
              <a:gd name="connsiteX512" fmla="*/ 5182700 w 12137798"/>
              <a:gd name="connsiteY512" fmla="*/ 106422 h 613974"/>
              <a:gd name="connsiteX513" fmla="*/ 5190686 w 12137798"/>
              <a:gd name="connsiteY513" fmla="*/ 106422 h 613974"/>
              <a:gd name="connsiteX514" fmla="*/ 5206658 w 12137798"/>
              <a:gd name="connsiteY514" fmla="*/ 106422 h 613974"/>
              <a:gd name="connsiteX515" fmla="*/ 5206658 w 12137798"/>
              <a:gd name="connsiteY515" fmla="*/ 90050 h 613974"/>
              <a:gd name="connsiteX516" fmla="*/ 5206658 w 12137798"/>
              <a:gd name="connsiteY516" fmla="*/ 73677 h 613974"/>
              <a:gd name="connsiteX517" fmla="*/ 5214643 w 12137798"/>
              <a:gd name="connsiteY517" fmla="*/ 73677 h 613974"/>
              <a:gd name="connsiteX518" fmla="*/ 5214643 w 12137798"/>
              <a:gd name="connsiteY518" fmla="*/ 98236 h 613974"/>
              <a:gd name="connsiteX519" fmla="*/ 5222629 w 12137798"/>
              <a:gd name="connsiteY519" fmla="*/ 98236 h 613974"/>
              <a:gd name="connsiteX520" fmla="*/ 5222629 w 12137798"/>
              <a:gd name="connsiteY520" fmla="*/ 106422 h 613974"/>
              <a:gd name="connsiteX521" fmla="*/ 5238600 w 12137798"/>
              <a:gd name="connsiteY521" fmla="*/ 106422 h 613974"/>
              <a:gd name="connsiteX522" fmla="*/ 5238600 w 12137798"/>
              <a:gd name="connsiteY522" fmla="*/ 163727 h 613974"/>
              <a:gd name="connsiteX523" fmla="*/ 5254571 w 12137798"/>
              <a:gd name="connsiteY523" fmla="*/ 163727 h 613974"/>
              <a:gd name="connsiteX524" fmla="*/ 5254571 w 12137798"/>
              <a:gd name="connsiteY524" fmla="*/ 155540 h 613974"/>
              <a:gd name="connsiteX525" fmla="*/ 5262557 w 12137798"/>
              <a:gd name="connsiteY525" fmla="*/ 155540 h 613974"/>
              <a:gd name="connsiteX526" fmla="*/ 5262557 w 12137798"/>
              <a:gd name="connsiteY526" fmla="*/ 139168 h 613974"/>
              <a:gd name="connsiteX527" fmla="*/ 5310471 w 12137798"/>
              <a:gd name="connsiteY527" fmla="*/ 139168 h 613974"/>
              <a:gd name="connsiteX528" fmla="*/ 5310471 w 12137798"/>
              <a:gd name="connsiteY528" fmla="*/ 155540 h 613974"/>
              <a:gd name="connsiteX529" fmla="*/ 5318457 w 12137798"/>
              <a:gd name="connsiteY529" fmla="*/ 155540 h 613974"/>
              <a:gd name="connsiteX530" fmla="*/ 5318457 w 12137798"/>
              <a:gd name="connsiteY530" fmla="*/ 115088 h 613974"/>
              <a:gd name="connsiteX531" fmla="*/ 5318457 w 12137798"/>
              <a:gd name="connsiteY531" fmla="*/ 16373 h 613974"/>
              <a:gd name="connsiteX532" fmla="*/ 5342414 w 12137798"/>
              <a:gd name="connsiteY532" fmla="*/ 16373 h 613974"/>
              <a:gd name="connsiteX533" fmla="*/ 5342414 w 12137798"/>
              <a:gd name="connsiteY533" fmla="*/ 0 h 613974"/>
              <a:gd name="connsiteX534" fmla="*/ 5398314 w 12137798"/>
              <a:gd name="connsiteY534" fmla="*/ 0 h 613974"/>
              <a:gd name="connsiteX535" fmla="*/ 5398314 w 12137798"/>
              <a:gd name="connsiteY535" fmla="*/ 16373 h 613974"/>
              <a:gd name="connsiteX536" fmla="*/ 5414285 w 12137798"/>
              <a:gd name="connsiteY536" fmla="*/ 16373 h 613974"/>
              <a:gd name="connsiteX537" fmla="*/ 5414285 w 12137798"/>
              <a:gd name="connsiteY537" fmla="*/ 130981 h 613974"/>
              <a:gd name="connsiteX538" fmla="*/ 5422271 w 12137798"/>
              <a:gd name="connsiteY538" fmla="*/ 130981 h 613974"/>
              <a:gd name="connsiteX539" fmla="*/ 5422271 w 12137798"/>
              <a:gd name="connsiteY539" fmla="*/ 147354 h 613974"/>
              <a:gd name="connsiteX540" fmla="*/ 5430257 w 12137798"/>
              <a:gd name="connsiteY540" fmla="*/ 147354 h 613974"/>
              <a:gd name="connsiteX541" fmla="*/ 5430257 w 12137798"/>
              <a:gd name="connsiteY541" fmla="*/ 221031 h 613974"/>
              <a:gd name="connsiteX542" fmla="*/ 5446228 w 12137798"/>
              <a:gd name="connsiteY542" fmla="*/ 229217 h 613974"/>
              <a:gd name="connsiteX543" fmla="*/ 5446228 w 12137798"/>
              <a:gd name="connsiteY543" fmla="*/ 204658 h 613974"/>
              <a:gd name="connsiteX544" fmla="*/ 5438242 w 12137798"/>
              <a:gd name="connsiteY544" fmla="*/ 204658 h 613974"/>
              <a:gd name="connsiteX545" fmla="*/ 5438242 w 12137798"/>
              <a:gd name="connsiteY545" fmla="*/ 196472 h 613974"/>
              <a:gd name="connsiteX546" fmla="*/ 5462199 w 12137798"/>
              <a:gd name="connsiteY546" fmla="*/ 196472 h 613974"/>
              <a:gd name="connsiteX547" fmla="*/ 5462199 w 12137798"/>
              <a:gd name="connsiteY547" fmla="*/ 188286 h 613974"/>
              <a:gd name="connsiteX548" fmla="*/ 5494142 w 12137798"/>
              <a:gd name="connsiteY548" fmla="*/ 188286 h 613974"/>
              <a:gd name="connsiteX549" fmla="*/ 5494142 w 12137798"/>
              <a:gd name="connsiteY549" fmla="*/ 196472 h 613974"/>
              <a:gd name="connsiteX550" fmla="*/ 5502127 w 12137798"/>
              <a:gd name="connsiteY550" fmla="*/ 196472 h 613974"/>
              <a:gd name="connsiteX551" fmla="*/ 5542056 w 12137798"/>
              <a:gd name="connsiteY551" fmla="*/ 196472 h 613974"/>
              <a:gd name="connsiteX552" fmla="*/ 5550041 w 12137798"/>
              <a:gd name="connsiteY552" fmla="*/ 204658 h 613974"/>
              <a:gd name="connsiteX553" fmla="*/ 5550041 w 12137798"/>
              <a:gd name="connsiteY553" fmla="*/ 130981 h 613974"/>
              <a:gd name="connsiteX554" fmla="*/ 5566013 w 12137798"/>
              <a:gd name="connsiteY554" fmla="*/ 130981 h 613974"/>
              <a:gd name="connsiteX555" fmla="*/ 5566013 w 12137798"/>
              <a:gd name="connsiteY555" fmla="*/ 122795 h 613974"/>
              <a:gd name="connsiteX556" fmla="*/ 5573998 w 12137798"/>
              <a:gd name="connsiteY556" fmla="*/ 122795 h 613974"/>
              <a:gd name="connsiteX557" fmla="*/ 5581984 w 12137798"/>
              <a:gd name="connsiteY557" fmla="*/ 122795 h 613974"/>
              <a:gd name="connsiteX558" fmla="*/ 5589970 w 12137798"/>
              <a:gd name="connsiteY558" fmla="*/ 122795 h 613974"/>
              <a:gd name="connsiteX559" fmla="*/ 5589970 w 12137798"/>
              <a:gd name="connsiteY559" fmla="*/ 130981 h 613974"/>
              <a:gd name="connsiteX560" fmla="*/ 5629898 w 12137798"/>
              <a:gd name="connsiteY560" fmla="*/ 130981 h 613974"/>
              <a:gd name="connsiteX561" fmla="*/ 5629898 w 12137798"/>
              <a:gd name="connsiteY561" fmla="*/ 229217 h 613974"/>
              <a:gd name="connsiteX562" fmla="*/ 5669826 w 12137798"/>
              <a:gd name="connsiteY562" fmla="*/ 229217 h 613974"/>
              <a:gd name="connsiteX563" fmla="*/ 5677812 w 12137798"/>
              <a:gd name="connsiteY563" fmla="*/ 229217 h 613974"/>
              <a:gd name="connsiteX564" fmla="*/ 5693783 w 12137798"/>
              <a:gd name="connsiteY564" fmla="*/ 81863 h 613974"/>
              <a:gd name="connsiteX565" fmla="*/ 5709755 w 12137798"/>
              <a:gd name="connsiteY565" fmla="*/ 8187 h 613974"/>
              <a:gd name="connsiteX566" fmla="*/ 5717740 w 12137798"/>
              <a:gd name="connsiteY566" fmla="*/ 81863 h 613974"/>
              <a:gd name="connsiteX567" fmla="*/ 5725726 w 12137798"/>
              <a:gd name="connsiteY567" fmla="*/ 81863 h 613974"/>
              <a:gd name="connsiteX568" fmla="*/ 5725726 w 12137798"/>
              <a:gd name="connsiteY568" fmla="*/ 163727 h 613974"/>
              <a:gd name="connsiteX569" fmla="*/ 5733712 w 12137798"/>
              <a:gd name="connsiteY569" fmla="*/ 163727 h 613974"/>
              <a:gd name="connsiteX570" fmla="*/ 5733712 w 12137798"/>
              <a:gd name="connsiteY570" fmla="*/ 171913 h 613974"/>
              <a:gd name="connsiteX571" fmla="*/ 5749684 w 12137798"/>
              <a:gd name="connsiteY571" fmla="*/ 171913 h 613974"/>
              <a:gd name="connsiteX572" fmla="*/ 5749684 w 12137798"/>
              <a:gd name="connsiteY572" fmla="*/ 196472 h 613974"/>
              <a:gd name="connsiteX573" fmla="*/ 5757669 w 12137798"/>
              <a:gd name="connsiteY573" fmla="*/ 196472 h 613974"/>
              <a:gd name="connsiteX574" fmla="*/ 5757669 w 12137798"/>
              <a:gd name="connsiteY574" fmla="*/ 204658 h 613974"/>
              <a:gd name="connsiteX575" fmla="*/ 5765654 w 12137798"/>
              <a:gd name="connsiteY575" fmla="*/ 204658 h 613974"/>
              <a:gd name="connsiteX576" fmla="*/ 5765654 w 12137798"/>
              <a:gd name="connsiteY576" fmla="*/ 196472 h 613974"/>
              <a:gd name="connsiteX577" fmla="*/ 5781626 w 12137798"/>
              <a:gd name="connsiteY577" fmla="*/ 196472 h 613974"/>
              <a:gd name="connsiteX578" fmla="*/ 5781626 w 12137798"/>
              <a:gd name="connsiteY578" fmla="*/ 204658 h 613974"/>
              <a:gd name="connsiteX579" fmla="*/ 5813568 w 12137798"/>
              <a:gd name="connsiteY579" fmla="*/ 204658 h 613974"/>
              <a:gd name="connsiteX580" fmla="*/ 5813568 w 12137798"/>
              <a:gd name="connsiteY580" fmla="*/ 155540 h 613974"/>
              <a:gd name="connsiteX581" fmla="*/ 5821554 w 12137798"/>
              <a:gd name="connsiteY581" fmla="*/ 147354 h 613974"/>
              <a:gd name="connsiteX582" fmla="*/ 5829540 w 12137798"/>
              <a:gd name="connsiteY582" fmla="*/ 147354 h 613974"/>
              <a:gd name="connsiteX583" fmla="*/ 5829540 w 12137798"/>
              <a:gd name="connsiteY583" fmla="*/ 139168 h 613974"/>
              <a:gd name="connsiteX584" fmla="*/ 5837525 w 12137798"/>
              <a:gd name="connsiteY584" fmla="*/ 139168 h 613974"/>
              <a:gd name="connsiteX585" fmla="*/ 5845512 w 12137798"/>
              <a:gd name="connsiteY585" fmla="*/ 139168 h 613974"/>
              <a:gd name="connsiteX586" fmla="*/ 5845512 w 12137798"/>
              <a:gd name="connsiteY586" fmla="*/ 122795 h 613974"/>
              <a:gd name="connsiteX587" fmla="*/ 5845512 w 12137798"/>
              <a:gd name="connsiteY587" fmla="*/ 114609 h 613974"/>
              <a:gd name="connsiteX588" fmla="*/ 5861482 w 12137798"/>
              <a:gd name="connsiteY588" fmla="*/ 106422 h 613974"/>
              <a:gd name="connsiteX589" fmla="*/ 5861482 w 12137798"/>
              <a:gd name="connsiteY589" fmla="*/ 98236 h 613974"/>
              <a:gd name="connsiteX590" fmla="*/ 5861482 w 12137798"/>
              <a:gd name="connsiteY590" fmla="*/ 81863 h 613974"/>
              <a:gd name="connsiteX591" fmla="*/ 5853497 w 12137798"/>
              <a:gd name="connsiteY591" fmla="*/ 81863 h 613974"/>
              <a:gd name="connsiteX592" fmla="*/ 5869468 w 12137798"/>
              <a:gd name="connsiteY592" fmla="*/ 65491 h 613974"/>
              <a:gd name="connsiteX593" fmla="*/ 5869468 w 12137798"/>
              <a:gd name="connsiteY593" fmla="*/ 98236 h 613974"/>
              <a:gd name="connsiteX594" fmla="*/ 5869468 w 12137798"/>
              <a:gd name="connsiteY594" fmla="*/ 106422 h 613974"/>
              <a:gd name="connsiteX595" fmla="*/ 5877454 w 12137798"/>
              <a:gd name="connsiteY595" fmla="*/ 114609 h 613974"/>
              <a:gd name="connsiteX596" fmla="*/ 5885439 w 12137798"/>
              <a:gd name="connsiteY596" fmla="*/ 114609 h 613974"/>
              <a:gd name="connsiteX597" fmla="*/ 5885439 w 12137798"/>
              <a:gd name="connsiteY597" fmla="*/ 147354 h 613974"/>
              <a:gd name="connsiteX598" fmla="*/ 5893425 w 12137798"/>
              <a:gd name="connsiteY598" fmla="*/ 147354 h 613974"/>
              <a:gd name="connsiteX599" fmla="*/ 5893425 w 12137798"/>
              <a:gd name="connsiteY599" fmla="*/ 155540 h 613974"/>
              <a:gd name="connsiteX600" fmla="*/ 5893425 w 12137798"/>
              <a:gd name="connsiteY600" fmla="*/ 180099 h 613974"/>
              <a:gd name="connsiteX601" fmla="*/ 5901411 w 12137798"/>
              <a:gd name="connsiteY601" fmla="*/ 180099 h 613974"/>
              <a:gd name="connsiteX602" fmla="*/ 5901411 w 12137798"/>
              <a:gd name="connsiteY602" fmla="*/ 171913 h 613974"/>
              <a:gd name="connsiteX603" fmla="*/ 5909396 w 12137798"/>
              <a:gd name="connsiteY603" fmla="*/ 171913 h 613974"/>
              <a:gd name="connsiteX604" fmla="*/ 5917382 w 12137798"/>
              <a:gd name="connsiteY604" fmla="*/ 171913 h 613974"/>
              <a:gd name="connsiteX605" fmla="*/ 5925368 w 12137798"/>
              <a:gd name="connsiteY605" fmla="*/ 171913 h 613974"/>
              <a:gd name="connsiteX606" fmla="*/ 5941339 w 12137798"/>
              <a:gd name="connsiteY606" fmla="*/ 171913 h 613974"/>
              <a:gd name="connsiteX607" fmla="*/ 5949325 w 12137798"/>
              <a:gd name="connsiteY607" fmla="*/ 171913 h 613974"/>
              <a:gd name="connsiteX608" fmla="*/ 5949325 w 12137798"/>
              <a:gd name="connsiteY608" fmla="*/ 114609 h 613974"/>
              <a:gd name="connsiteX609" fmla="*/ 5965296 w 12137798"/>
              <a:gd name="connsiteY609" fmla="*/ 114609 h 613974"/>
              <a:gd name="connsiteX610" fmla="*/ 5965296 w 12137798"/>
              <a:gd name="connsiteY610" fmla="*/ 106422 h 613974"/>
              <a:gd name="connsiteX611" fmla="*/ 5973282 w 12137798"/>
              <a:gd name="connsiteY611" fmla="*/ 81863 h 613974"/>
              <a:gd name="connsiteX612" fmla="*/ 5973282 w 12137798"/>
              <a:gd name="connsiteY612" fmla="*/ 98236 h 613974"/>
              <a:gd name="connsiteX613" fmla="*/ 5981268 w 12137798"/>
              <a:gd name="connsiteY613" fmla="*/ 114609 h 613974"/>
              <a:gd name="connsiteX614" fmla="*/ 5981268 w 12137798"/>
              <a:gd name="connsiteY614" fmla="*/ 106422 h 613974"/>
              <a:gd name="connsiteX615" fmla="*/ 6004804 w 12137798"/>
              <a:gd name="connsiteY615" fmla="*/ 106422 h 613974"/>
              <a:gd name="connsiteX616" fmla="*/ 6004804 w 12137798"/>
              <a:gd name="connsiteY616" fmla="*/ 78906 h 613974"/>
              <a:gd name="connsiteX617" fmla="*/ 6004804 w 12137798"/>
              <a:gd name="connsiteY617" fmla="*/ 49118 h 613974"/>
              <a:gd name="connsiteX618" fmla="*/ 6020775 w 12137798"/>
              <a:gd name="connsiteY618" fmla="*/ 49118 h 613974"/>
              <a:gd name="connsiteX619" fmla="*/ 6020775 w 12137798"/>
              <a:gd name="connsiteY619" fmla="*/ 57304 h 613974"/>
              <a:gd name="connsiteX620" fmla="*/ 6028760 w 12137798"/>
              <a:gd name="connsiteY620" fmla="*/ 57304 h 613974"/>
              <a:gd name="connsiteX621" fmla="*/ 6060703 w 12137798"/>
              <a:gd name="connsiteY621" fmla="*/ 57304 h 613974"/>
              <a:gd name="connsiteX622" fmla="*/ 6060703 w 12137798"/>
              <a:gd name="connsiteY622" fmla="*/ 49118 h 613974"/>
              <a:gd name="connsiteX623" fmla="*/ 6076674 w 12137798"/>
              <a:gd name="connsiteY623" fmla="*/ 49118 h 613974"/>
              <a:gd name="connsiteX624" fmla="*/ 6076674 w 12137798"/>
              <a:gd name="connsiteY624" fmla="*/ 57304 h 613974"/>
              <a:gd name="connsiteX625" fmla="*/ 6084660 w 12137798"/>
              <a:gd name="connsiteY625" fmla="*/ 57304 h 613974"/>
              <a:gd name="connsiteX626" fmla="*/ 6084660 w 12137798"/>
              <a:gd name="connsiteY626" fmla="*/ 65491 h 613974"/>
              <a:gd name="connsiteX627" fmla="*/ 6092646 w 12137798"/>
              <a:gd name="connsiteY627" fmla="*/ 65491 h 613974"/>
              <a:gd name="connsiteX628" fmla="*/ 6084660 w 12137798"/>
              <a:gd name="connsiteY628" fmla="*/ 73677 h 613974"/>
              <a:gd name="connsiteX629" fmla="*/ 6092646 w 12137798"/>
              <a:gd name="connsiteY629" fmla="*/ 81863 h 613974"/>
              <a:gd name="connsiteX630" fmla="*/ 6092646 w 12137798"/>
              <a:gd name="connsiteY630" fmla="*/ 106422 h 613974"/>
              <a:gd name="connsiteX631" fmla="*/ 6100631 w 12137798"/>
              <a:gd name="connsiteY631" fmla="*/ 106422 h 613974"/>
              <a:gd name="connsiteX632" fmla="*/ 6100631 w 12137798"/>
              <a:gd name="connsiteY632" fmla="*/ 130981 h 613974"/>
              <a:gd name="connsiteX633" fmla="*/ 6108617 w 12137798"/>
              <a:gd name="connsiteY633" fmla="*/ 130981 h 613974"/>
              <a:gd name="connsiteX634" fmla="*/ 6132574 w 12137798"/>
              <a:gd name="connsiteY634" fmla="*/ 130981 h 613974"/>
              <a:gd name="connsiteX635" fmla="*/ 6132574 w 12137798"/>
              <a:gd name="connsiteY635" fmla="*/ 98236 h 613974"/>
              <a:gd name="connsiteX636" fmla="*/ 6180488 w 12137798"/>
              <a:gd name="connsiteY636" fmla="*/ 98236 h 613974"/>
              <a:gd name="connsiteX637" fmla="*/ 6188474 w 12137798"/>
              <a:gd name="connsiteY637" fmla="*/ 90050 h 613974"/>
              <a:gd name="connsiteX638" fmla="*/ 6196459 w 12137798"/>
              <a:gd name="connsiteY638" fmla="*/ 98236 h 613974"/>
              <a:gd name="connsiteX639" fmla="*/ 6204445 w 12137798"/>
              <a:gd name="connsiteY639" fmla="*/ 98236 h 613974"/>
              <a:gd name="connsiteX640" fmla="*/ 6204445 w 12137798"/>
              <a:gd name="connsiteY640" fmla="*/ 106422 h 613974"/>
              <a:gd name="connsiteX641" fmla="*/ 6268330 w 12137798"/>
              <a:gd name="connsiteY641" fmla="*/ 106422 h 613974"/>
              <a:gd name="connsiteX642" fmla="*/ 6268330 w 12137798"/>
              <a:gd name="connsiteY642" fmla="*/ 130981 h 613974"/>
              <a:gd name="connsiteX643" fmla="*/ 6284302 w 12137798"/>
              <a:gd name="connsiteY643" fmla="*/ 130981 h 613974"/>
              <a:gd name="connsiteX644" fmla="*/ 6300273 w 12137798"/>
              <a:gd name="connsiteY644" fmla="*/ 130981 h 613974"/>
              <a:gd name="connsiteX645" fmla="*/ 6300273 w 12137798"/>
              <a:gd name="connsiteY645" fmla="*/ 122795 h 613974"/>
              <a:gd name="connsiteX646" fmla="*/ 6308259 w 12137798"/>
              <a:gd name="connsiteY646" fmla="*/ 122795 h 613974"/>
              <a:gd name="connsiteX647" fmla="*/ 6308259 w 12137798"/>
              <a:gd name="connsiteY647" fmla="*/ 130981 h 613974"/>
              <a:gd name="connsiteX648" fmla="*/ 6324230 w 12137798"/>
              <a:gd name="connsiteY648" fmla="*/ 130981 h 613974"/>
              <a:gd name="connsiteX649" fmla="*/ 6324230 w 12137798"/>
              <a:gd name="connsiteY649" fmla="*/ 122795 h 613974"/>
              <a:gd name="connsiteX650" fmla="*/ 6332216 w 12137798"/>
              <a:gd name="connsiteY650" fmla="*/ 122795 h 613974"/>
              <a:gd name="connsiteX651" fmla="*/ 6332216 w 12137798"/>
              <a:gd name="connsiteY651" fmla="*/ 114609 h 613974"/>
              <a:gd name="connsiteX652" fmla="*/ 6388115 w 12137798"/>
              <a:gd name="connsiteY652" fmla="*/ 114609 h 613974"/>
              <a:gd name="connsiteX653" fmla="*/ 6396101 w 12137798"/>
              <a:gd name="connsiteY653" fmla="*/ 114609 h 613974"/>
              <a:gd name="connsiteX654" fmla="*/ 6404087 w 12137798"/>
              <a:gd name="connsiteY654" fmla="*/ 114609 h 613974"/>
              <a:gd name="connsiteX655" fmla="*/ 6404087 w 12137798"/>
              <a:gd name="connsiteY655" fmla="*/ 122795 h 613974"/>
              <a:gd name="connsiteX656" fmla="*/ 6436029 w 12137798"/>
              <a:gd name="connsiteY656" fmla="*/ 122795 h 613974"/>
              <a:gd name="connsiteX657" fmla="*/ 6436029 w 12137798"/>
              <a:gd name="connsiteY657" fmla="*/ 114609 h 613974"/>
              <a:gd name="connsiteX658" fmla="*/ 6459986 w 12137798"/>
              <a:gd name="connsiteY658" fmla="*/ 114609 h 613974"/>
              <a:gd name="connsiteX659" fmla="*/ 6459986 w 12137798"/>
              <a:gd name="connsiteY659" fmla="*/ 106422 h 613974"/>
              <a:gd name="connsiteX660" fmla="*/ 6467972 w 12137798"/>
              <a:gd name="connsiteY660" fmla="*/ 106422 h 613974"/>
              <a:gd name="connsiteX661" fmla="*/ 6483943 w 12137798"/>
              <a:gd name="connsiteY661" fmla="*/ 106422 h 613974"/>
              <a:gd name="connsiteX662" fmla="*/ 6483943 w 12137798"/>
              <a:gd name="connsiteY662" fmla="*/ 90050 h 613974"/>
              <a:gd name="connsiteX663" fmla="*/ 6483943 w 12137798"/>
              <a:gd name="connsiteY663" fmla="*/ 73677 h 613974"/>
              <a:gd name="connsiteX664" fmla="*/ 6491929 w 12137798"/>
              <a:gd name="connsiteY664" fmla="*/ 73677 h 613974"/>
              <a:gd name="connsiteX665" fmla="*/ 6491929 w 12137798"/>
              <a:gd name="connsiteY665" fmla="*/ 98236 h 613974"/>
              <a:gd name="connsiteX666" fmla="*/ 6499915 w 12137798"/>
              <a:gd name="connsiteY666" fmla="*/ 98236 h 613974"/>
              <a:gd name="connsiteX667" fmla="*/ 6499915 w 12137798"/>
              <a:gd name="connsiteY667" fmla="*/ 106422 h 613974"/>
              <a:gd name="connsiteX668" fmla="*/ 6515886 w 12137798"/>
              <a:gd name="connsiteY668" fmla="*/ 106422 h 613974"/>
              <a:gd name="connsiteX669" fmla="*/ 6515886 w 12137798"/>
              <a:gd name="connsiteY669" fmla="*/ 163727 h 613974"/>
              <a:gd name="connsiteX670" fmla="*/ 6531857 w 12137798"/>
              <a:gd name="connsiteY670" fmla="*/ 163727 h 613974"/>
              <a:gd name="connsiteX671" fmla="*/ 6531857 w 12137798"/>
              <a:gd name="connsiteY671" fmla="*/ 155540 h 613974"/>
              <a:gd name="connsiteX672" fmla="*/ 6539843 w 12137798"/>
              <a:gd name="connsiteY672" fmla="*/ 155540 h 613974"/>
              <a:gd name="connsiteX673" fmla="*/ 6539843 w 12137798"/>
              <a:gd name="connsiteY673" fmla="*/ 139168 h 613974"/>
              <a:gd name="connsiteX674" fmla="*/ 6587757 w 12137798"/>
              <a:gd name="connsiteY674" fmla="*/ 139168 h 613974"/>
              <a:gd name="connsiteX675" fmla="*/ 6587757 w 12137798"/>
              <a:gd name="connsiteY675" fmla="*/ 155540 h 613974"/>
              <a:gd name="connsiteX676" fmla="*/ 6595743 w 12137798"/>
              <a:gd name="connsiteY676" fmla="*/ 155540 h 613974"/>
              <a:gd name="connsiteX677" fmla="*/ 6595743 w 12137798"/>
              <a:gd name="connsiteY677" fmla="*/ 115088 h 613974"/>
              <a:gd name="connsiteX678" fmla="*/ 6595743 w 12137798"/>
              <a:gd name="connsiteY678" fmla="*/ 16373 h 613974"/>
              <a:gd name="connsiteX679" fmla="*/ 6619700 w 12137798"/>
              <a:gd name="connsiteY679" fmla="*/ 16373 h 613974"/>
              <a:gd name="connsiteX680" fmla="*/ 6619700 w 12137798"/>
              <a:gd name="connsiteY680" fmla="*/ 0 h 613974"/>
              <a:gd name="connsiteX681" fmla="*/ 6675600 w 12137798"/>
              <a:gd name="connsiteY681" fmla="*/ 0 h 613974"/>
              <a:gd name="connsiteX682" fmla="*/ 6675600 w 12137798"/>
              <a:gd name="connsiteY682" fmla="*/ 16373 h 613974"/>
              <a:gd name="connsiteX683" fmla="*/ 6691571 w 12137798"/>
              <a:gd name="connsiteY683" fmla="*/ 16373 h 613974"/>
              <a:gd name="connsiteX684" fmla="*/ 6691571 w 12137798"/>
              <a:gd name="connsiteY684" fmla="*/ 130981 h 613974"/>
              <a:gd name="connsiteX685" fmla="*/ 6699557 w 12137798"/>
              <a:gd name="connsiteY685" fmla="*/ 130981 h 613974"/>
              <a:gd name="connsiteX686" fmla="*/ 6699557 w 12137798"/>
              <a:gd name="connsiteY686" fmla="*/ 147354 h 613974"/>
              <a:gd name="connsiteX687" fmla="*/ 6707542 w 12137798"/>
              <a:gd name="connsiteY687" fmla="*/ 147354 h 613974"/>
              <a:gd name="connsiteX688" fmla="*/ 6707542 w 12137798"/>
              <a:gd name="connsiteY688" fmla="*/ 221031 h 613974"/>
              <a:gd name="connsiteX689" fmla="*/ 6723514 w 12137798"/>
              <a:gd name="connsiteY689" fmla="*/ 229217 h 613974"/>
              <a:gd name="connsiteX690" fmla="*/ 6723514 w 12137798"/>
              <a:gd name="connsiteY690" fmla="*/ 204658 h 613974"/>
              <a:gd name="connsiteX691" fmla="*/ 6715528 w 12137798"/>
              <a:gd name="connsiteY691" fmla="*/ 204658 h 613974"/>
              <a:gd name="connsiteX692" fmla="*/ 6715528 w 12137798"/>
              <a:gd name="connsiteY692" fmla="*/ 196472 h 613974"/>
              <a:gd name="connsiteX693" fmla="*/ 6731499 w 12137798"/>
              <a:gd name="connsiteY693" fmla="*/ 196472 h 613974"/>
              <a:gd name="connsiteX694" fmla="*/ 6731499 w 12137798"/>
              <a:gd name="connsiteY694" fmla="*/ 188286 h 613974"/>
              <a:gd name="connsiteX695" fmla="*/ 6771428 w 12137798"/>
              <a:gd name="connsiteY695" fmla="*/ 188286 h 613974"/>
              <a:gd name="connsiteX696" fmla="*/ 6771428 w 12137798"/>
              <a:gd name="connsiteY696" fmla="*/ 196472 h 613974"/>
              <a:gd name="connsiteX697" fmla="*/ 6779413 w 12137798"/>
              <a:gd name="connsiteY697" fmla="*/ 196472 h 613974"/>
              <a:gd name="connsiteX698" fmla="*/ 6811356 w 12137798"/>
              <a:gd name="connsiteY698" fmla="*/ 196472 h 613974"/>
              <a:gd name="connsiteX699" fmla="*/ 6827327 w 12137798"/>
              <a:gd name="connsiteY699" fmla="*/ 204658 h 613974"/>
              <a:gd name="connsiteX700" fmla="*/ 6827327 w 12137798"/>
              <a:gd name="connsiteY700" fmla="*/ 130981 h 613974"/>
              <a:gd name="connsiteX701" fmla="*/ 6843299 w 12137798"/>
              <a:gd name="connsiteY701" fmla="*/ 130981 h 613974"/>
              <a:gd name="connsiteX702" fmla="*/ 6843299 w 12137798"/>
              <a:gd name="connsiteY702" fmla="*/ 122795 h 613974"/>
              <a:gd name="connsiteX703" fmla="*/ 6851284 w 12137798"/>
              <a:gd name="connsiteY703" fmla="*/ 122795 h 613974"/>
              <a:gd name="connsiteX704" fmla="*/ 6859270 w 12137798"/>
              <a:gd name="connsiteY704" fmla="*/ 122795 h 613974"/>
              <a:gd name="connsiteX705" fmla="*/ 6867256 w 12137798"/>
              <a:gd name="connsiteY705" fmla="*/ 122795 h 613974"/>
              <a:gd name="connsiteX706" fmla="*/ 6867256 w 12137798"/>
              <a:gd name="connsiteY706" fmla="*/ 130981 h 613974"/>
              <a:gd name="connsiteX707" fmla="*/ 6907184 w 12137798"/>
              <a:gd name="connsiteY707" fmla="*/ 130981 h 613974"/>
              <a:gd name="connsiteX708" fmla="*/ 6907184 w 12137798"/>
              <a:gd name="connsiteY708" fmla="*/ 229217 h 613974"/>
              <a:gd name="connsiteX709" fmla="*/ 6947112 w 12137798"/>
              <a:gd name="connsiteY709" fmla="*/ 229217 h 613974"/>
              <a:gd name="connsiteX710" fmla="*/ 6955098 w 12137798"/>
              <a:gd name="connsiteY710" fmla="*/ 229217 h 613974"/>
              <a:gd name="connsiteX711" fmla="*/ 6971069 w 12137798"/>
              <a:gd name="connsiteY711" fmla="*/ 81863 h 613974"/>
              <a:gd name="connsiteX712" fmla="*/ 6987041 w 12137798"/>
              <a:gd name="connsiteY712" fmla="*/ 8187 h 613974"/>
              <a:gd name="connsiteX713" fmla="*/ 6995026 w 12137798"/>
              <a:gd name="connsiteY713" fmla="*/ 81863 h 613974"/>
              <a:gd name="connsiteX714" fmla="*/ 7003012 w 12137798"/>
              <a:gd name="connsiteY714" fmla="*/ 163727 h 613974"/>
              <a:gd name="connsiteX715" fmla="*/ 7010998 w 12137798"/>
              <a:gd name="connsiteY715" fmla="*/ 163727 h 613974"/>
              <a:gd name="connsiteX716" fmla="*/ 7010998 w 12137798"/>
              <a:gd name="connsiteY716" fmla="*/ 171913 h 613974"/>
              <a:gd name="connsiteX717" fmla="*/ 7026969 w 12137798"/>
              <a:gd name="connsiteY717" fmla="*/ 171913 h 613974"/>
              <a:gd name="connsiteX718" fmla="*/ 7026969 w 12137798"/>
              <a:gd name="connsiteY718" fmla="*/ 196472 h 613974"/>
              <a:gd name="connsiteX719" fmla="*/ 7034955 w 12137798"/>
              <a:gd name="connsiteY719" fmla="*/ 196472 h 613974"/>
              <a:gd name="connsiteX720" fmla="*/ 7034955 w 12137798"/>
              <a:gd name="connsiteY720" fmla="*/ 204658 h 613974"/>
              <a:gd name="connsiteX721" fmla="*/ 7042940 w 12137798"/>
              <a:gd name="connsiteY721" fmla="*/ 204658 h 613974"/>
              <a:gd name="connsiteX722" fmla="*/ 7042940 w 12137798"/>
              <a:gd name="connsiteY722" fmla="*/ 196472 h 613974"/>
              <a:gd name="connsiteX723" fmla="*/ 7050926 w 12137798"/>
              <a:gd name="connsiteY723" fmla="*/ 196472 h 613974"/>
              <a:gd name="connsiteX724" fmla="*/ 7050926 w 12137798"/>
              <a:gd name="connsiteY724" fmla="*/ 204658 h 613974"/>
              <a:gd name="connsiteX725" fmla="*/ 7090854 w 12137798"/>
              <a:gd name="connsiteY725" fmla="*/ 204658 h 613974"/>
              <a:gd name="connsiteX726" fmla="*/ 7090854 w 12137798"/>
              <a:gd name="connsiteY726" fmla="*/ 155540 h 613974"/>
              <a:gd name="connsiteX727" fmla="*/ 7098840 w 12137798"/>
              <a:gd name="connsiteY727" fmla="*/ 147354 h 613974"/>
              <a:gd name="connsiteX728" fmla="*/ 7106826 w 12137798"/>
              <a:gd name="connsiteY728" fmla="*/ 147354 h 613974"/>
              <a:gd name="connsiteX729" fmla="*/ 7106826 w 12137798"/>
              <a:gd name="connsiteY729" fmla="*/ 139168 h 613974"/>
              <a:gd name="connsiteX730" fmla="*/ 7114811 w 12137798"/>
              <a:gd name="connsiteY730" fmla="*/ 139168 h 613974"/>
              <a:gd name="connsiteX731" fmla="*/ 7122797 w 12137798"/>
              <a:gd name="connsiteY731" fmla="*/ 139168 h 613974"/>
              <a:gd name="connsiteX732" fmla="*/ 7122797 w 12137798"/>
              <a:gd name="connsiteY732" fmla="*/ 122795 h 613974"/>
              <a:gd name="connsiteX733" fmla="*/ 7122797 w 12137798"/>
              <a:gd name="connsiteY733" fmla="*/ 114609 h 613974"/>
              <a:gd name="connsiteX734" fmla="*/ 7138768 w 12137798"/>
              <a:gd name="connsiteY734" fmla="*/ 106422 h 613974"/>
              <a:gd name="connsiteX735" fmla="*/ 7138768 w 12137798"/>
              <a:gd name="connsiteY735" fmla="*/ 98236 h 613974"/>
              <a:gd name="connsiteX736" fmla="*/ 7138768 w 12137798"/>
              <a:gd name="connsiteY736" fmla="*/ 81863 h 613974"/>
              <a:gd name="connsiteX737" fmla="*/ 7130783 w 12137798"/>
              <a:gd name="connsiteY737" fmla="*/ 81863 h 613974"/>
              <a:gd name="connsiteX738" fmla="*/ 7146754 w 12137798"/>
              <a:gd name="connsiteY738" fmla="*/ 65491 h 613974"/>
              <a:gd name="connsiteX739" fmla="*/ 7146754 w 12137798"/>
              <a:gd name="connsiteY739" fmla="*/ 98236 h 613974"/>
              <a:gd name="connsiteX740" fmla="*/ 7146754 w 12137798"/>
              <a:gd name="connsiteY740" fmla="*/ 106422 h 613974"/>
              <a:gd name="connsiteX741" fmla="*/ 7154740 w 12137798"/>
              <a:gd name="connsiteY741" fmla="*/ 114609 h 613974"/>
              <a:gd name="connsiteX742" fmla="*/ 7162725 w 12137798"/>
              <a:gd name="connsiteY742" fmla="*/ 114609 h 613974"/>
              <a:gd name="connsiteX743" fmla="*/ 7162725 w 12137798"/>
              <a:gd name="connsiteY743" fmla="*/ 147354 h 613974"/>
              <a:gd name="connsiteX744" fmla="*/ 7170711 w 12137798"/>
              <a:gd name="connsiteY744" fmla="*/ 147354 h 613974"/>
              <a:gd name="connsiteX745" fmla="*/ 7170711 w 12137798"/>
              <a:gd name="connsiteY745" fmla="*/ 155540 h 613974"/>
              <a:gd name="connsiteX746" fmla="*/ 7170711 w 12137798"/>
              <a:gd name="connsiteY746" fmla="*/ 180099 h 613974"/>
              <a:gd name="connsiteX747" fmla="*/ 7178697 w 12137798"/>
              <a:gd name="connsiteY747" fmla="*/ 180099 h 613974"/>
              <a:gd name="connsiteX748" fmla="*/ 7178697 w 12137798"/>
              <a:gd name="connsiteY748" fmla="*/ 171913 h 613974"/>
              <a:gd name="connsiteX749" fmla="*/ 7186682 w 12137798"/>
              <a:gd name="connsiteY749" fmla="*/ 171913 h 613974"/>
              <a:gd name="connsiteX750" fmla="*/ 7194668 w 12137798"/>
              <a:gd name="connsiteY750" fmla="*/ 171913 h 613974"/>
              <a:gd name="connsiteX751" fmla="*/ 7202654 w 12137798"/>
              <a:gd name="connsiteY751" fmla="*/ 171913 h 613974"/>
              <a:gd name="connsiteX752" fmla="*/ 7210639 w 12137798"/>
              <a:gd name="connsiteY752" fmla="*/ 171913 h 613974"/>
              <a:gd name="connsiteX753" fmla="*/ 7226611 w 12137798"/>
              <a:gd name="connsiteY753" fmla="*/ 171913 h 613974"/>
              <a:gd name="connsiteX754" fmla="*/ 7226611 w 12137798"/>
              <a:gd name="connsiteY754" fmla="*/ 114609 h 613974"/>
              <a:gd name="connsiteX755" fmla="*/ 7242582 w 12137798"/>
              <a:gd name="connsiteY755" fmla="*/ 114609 h 613974"/>
              <a:gd name="connsiteX756" fmla="*/ 7242582 w 12137798"/>
              <a:gd name="connsiteY756" fmla="*/ 106422 h 613974"/>
              <a:gd name="connsiteX757" fmla="*/ 7250568 w 12137798"/>
              <a:gd name="connsiteY757" fmla="*/ 81863 h 613974"/>
              <a:gd name="connsiteX758" fmla="*/ 7250568 w 12137798"/>
              <a:gd name="connsiteY758" fmla="*/ 98236 h 613974"/>
              <a:gd name="connsiteX759" fmla="*/ 7258553 w 12137798"/>
              <a:gd name="connsiteY759" fmla="*/ 114609 h 613974"/>
              <a:gd name="connsiteX760" fmla="*/ 7258553 w 12137798"/>
              <a:gd name="connsiteY760" fmla="*/ 106422 h 613974"/>
              <a:gd name="connsiteX761" fmla="*/ 7298482 w 12137798"/>
              <a:gd name="connsiteY761" fmla="*/ 106422 h 613974"/>
              <a:gd name="connsiteX762" fmla="*/ 7298482 w 12137798"/>
              <a:gd name="connsiteY762" fmla="*/ 147354 h 613974"/>
              <a:gd name="connsiteX763" fmla="*/ 7330425 w 12137798"/>
              <a:gd name="connsiteY763" fmla="*/ 147354 h 613974"/>
              <a:gd name="connsiteX764" fmla="*/ 7330425 w 12137798"/>
              <a:gd name="connsiteY764" fmla="*/ 155540 h 613974"/>
              <a:gd name="connsiteX765" fmla="*/ 7346396 w 12137798"/>
              <a:gd name="connsiteY765" fmla="*/ 147354 h 613974"/>
              <a:gd name="connsiteX766" fmla="*/ 7354382 w 12137798"/>
              <a:gd name="connsiteY766" fmla="*/ 155540 h 613974"/>
              <a:gd name="connsiteX767" fmla="*/ 7354382 w 12137798"/>
              <a:gd name="connsiteY767" fmla="*/ 188286 h 613974"/>
              <a:gd name="connsiteX768" fmla="*/ 7386324 w 12137798"/>
              <a:gd name="connsiteY768" fmla="*/ 163727 h 613974"/>
              <a:gd name="connsiteX769" fmla="*/ 7386324 w 12137798"/>
              <a:gd name="connsiteY769" fmla="*/ 147354 h 613974"/>
              <a:gd name="connsiteX770" fmla="*/ 7410281 w 12137798"/>
              <a:gd name="connsiteY770" fmla="*/ 147354 h 613974"/>
              <a:gd name="connsiteX771" fmla="*/ 7410281 w 12137798"/>
              <a:gd name="connsiteY771" fmla="*/ 122795 h 613974"/>
              <a:gd name="connsiteX772" fmla="*/ 7410281 w 12137798"/>
              <a:gd name="connsiteY772" fmla="*/ 114609 h 613974"/>
              <a:gd name="connsiteX773" fmla="*/ 7466181 w 12137798"/>
              <a:gd name="connsiteY773" fmla="*/ 114609 h 613974"/>
              <a:gd name="connsiteX774" fmla="*/ 7474167 w 12137798"/>
              <a:gd name="connsiteY774" fmla="*/ 130981 h 613974"/>
              <a:gd name="connsiteX775" fmla="*/ 7490138 w 12137798"/>
              <a:gd name="connsiteY775" fmla="*/ 130981 h 613974"/>
              <a:gd name="connsiteX776" fmla="*/ 7490138 w 12137798"/>
              <a:gd name="connsiteY776" fmla="*/ 122795 h 613974"/>
              <a:gd name="connsiteX777" fmla="*/ 7562009 w 12137798"/>
              <a:gd name="connsiteY777" fmla="*/ 122795 h 613974"/>
              <a:gd name="connsiteX778" fmla="*/ 7562009 w 12137798"/>
              <a:gd name="connsiteY778" fmla="*/ 196472 h 613974"/>
              <a:gd name="connsiteX779" fmla="*/ 7569995 w 12137798"/>
              <a:gd name="connsiteY779" fmla="*/ 196472 h 613974"/>
              <a:gd name="connsiteX780" fmla="*/ 7569995 w 12137798"/>
              <a:gd name="connsiteY780" fmla="*/ 188286 h 613974"/>
              <a:gd name="connsiteX781" fmla="*/ 7577980 w 12137798"/>
              <a:gd name="connsiteY781" fmla="*/ 188286 h 613974"/>
              <a:gd name="connsiteX782" fmla="*/ 7593952 w 12137798"/>
              <a:gd name="connsiteY782" fmla="*/ 188286 h 613974"/>
              <a:gd name="connsiteX783" fmla="*/ 7593952 w 12137798"/>
              <a:gd name="connsiteY783" fmla="*/ 122795 h 613974"/>
              <a:gd name="connsiteX784" fmla="*/ 7593952 w 12137798"/>
              <a:gd name="connsiteY784" fmla="*/ 114609 h 613974"/>
              <a:gd name="connsiteX785" fmla="*/ 7601937 w 12137798"/>
              <a:gd name="connsiteY785" fmla="*/ 114609 h 613974"/>
              <a:gd name="connsiteX786" fmla="*/ 7601937 w 12137798"/>
              <a:gd name="connsiteY786" fmla="*/ 65491 h 613974"/>
              <a:gd name="connsiteX787" fmla="*/ 7609923 w 12137798"/>
              <a:gd name="connsiteY787" fmla="*/ 65491 h 613974"/>
              <a:gd name="connsiteX788" fmla="*/ 7609923 w 12137798"/>
              <a:gd name="connsiteY788" fmla="*/ 57304 h 613974"/>
              <a:gd name="connsiteX789" fmla="*/ 7617909 w 12137798"/>
              <a:gd name="connsiteY789" fmla="*/ 57304 h 613974"/>
              <a:gd name="connsiteX790" fmla="*/ 7617909 w 12137798"/>
              <a:gd name="connsiteY790" fmla="*/ 49118 h 613974"/>
              <a:gd name="connsiteX791" fmla="*/ 7633880 w 12137798"/>
              <a:gd name="connsiteY791" fmla="*/ 49118 h 613974"/>
              <a:gd name="connsiteX792" fmla="*/ 7633880 w 12137798"/>
              <a:gd name="connsiteY792" fmla="*/ 57304 h 613974"/>
              <a:gd name="connsiteX793" fmla="*/ 7641866 w 12137798"/>
              <a:gd name="connsiteY793" fmla="*/ 57304 h 613974"/>
              <a:gd name="connsiteX794" fmla="*/ 7673808 w 12137798"/>
              <a:gd name="connsiteY794" fmla="*/ 57304 h 613974"/>
              <a:gd name="connsiteX795" fmla="*/ 7673808 w 12137798"/>
              <a:gd name="connsiteY795" fmla="*/ 49118 h 613974"/>
              <a:gd name="connsiteX796" fmla="*/ 7689780 w 12137798"/>
              <a:gd name="connsiteY796" fmla="*/ 49118 h 613974"/>
              <a:gd name="connsiteX797" fmla="*/ 7689780 w 12137798"/>
              <a:gd name="connsiteY797" fmla="*/ 57304 h 613974"/>
              <a:gd name="connsiteX798" fmla="*/ 7697765 w 12137798"/>
              <a:gd name="connsiteY798" fmla="*/ 57304 h 613974"/>
              <a:gd name="connsiteX799" fmla="*/ 7697765 w 12137798"/>
              <a:gd name="connsiteY799" fmla="*/ 65491 h 613974"/>
              <a:gd name="connsiteX800" fmla="*/ 7705751 w 12137798"/>
              <a:gd name="connsiteY800" fmla="*/ 65491 h 613974"/>
              <a:gd name="connsiteX801" fmla="*/ 7697765 w 12137798"/>
              <a:gd name="connsiteY801" fmla="*/ 73677 h 613974"/>
              <a:gd name="connsiteX802" fmla="*/ 7705751 w 12137798"/>
              <a:gd name="connsiteY802" fmla="*/ 81863 h 613974"/>
              <a:gd name="connsiteX803" fmla="*/ 7705751 w 12137798"/>
              <a:gd name="connsiteY803" fmla="*/ 106422 h 613974"/>
              <a:gd name="connsiteX804" fmla="*/ 7713737 w 12137798"/>
              <a:gd name="connsiteY804" fmla="*/ 106422 h 613974"/>
              <a:gd name="connsiteX805" fmla="*/ 7713737 w 12137798"/>
              <a:gd name="connsiteY805" fmla="*/ 130981 h 613974"/>
              <a:gd name="connsiteX806" fmla="*/ 7721722 w 12137798"/>
              <a:gd name="connsiteY806" fmla="*/ 130981 h 613974"/>
              <a:gd name="connsiteX807" fmla="*/ 7745679 w 12137798"/>
              <a:gd name="connsiteY807" fmla="*/ 130981 h 613974"/>
              <a:gd name="connsiteX808" fmla="*/ 7745679 w 12137798"/>
              <a:gd name="connsiteY808" fmla="*/ 98236 h 613974"/>
              <a:gd name="connsiteX809" fmla="*/ 7793593 w 12137798"/>
              <a:gd name="connsiteY809" fmla="*/ 98236 h 613974"/>
              <a:gd name="connsiteX810" fmla="*/ 7801579 w 12137798"/>
              <a:gd name="connsiteY810" fmla="*/ 90050 h 613974"/>
              <a:gd name="connsiteX811" fmla="*/ 7809565 w 12137798"/>
              <a:gd name="connsiteY811" fmla="*/ 98236 h 613974"/>
              <a:gd name="connsiteX812" fmla="*/ 7817550 w 12137798"/>
              <a:gd name="connsiteY812" fmla="*/ 98236 h 613974"/>
              <a:gd name="connsiteX813" fmla="*/ 7817550 w 12137798"/>
              <a:gd name="connsiteY813" fmla="*/ 106422 h 613974"/>
              <a:gd name="connsiteX814" fmla="*/ 7881436 w 12137798"/>
              <a:gd name="connsiteY814" fmla="*/ 106422 h 613974"/>
              <a:gd name="connsiteX815" fmla="*/ 7881436 w 12137798"/>
              <a:gd name="connsiteY815" fmla="*/ 130981 h 613974"/>
              <a:gd name="connsiteX816" fmla="*/ 7897407 w 12137798"/>
              <a:gd name="connsiteY816" fmla="*/ 130981 h 613974"/>
              <a:gd name="connsiteX817" fmla="*/ 7913378 w 12137798"/>
              <a:gd name="connsiteY817" fmla="*/ 130981 h 613974"/>
              <a:gd name="connsiteX818" fmla="*/ 7913378 w 12137798"/>
              <a:gd name="connsiteY818" fmla="*/ 122795 h 613974"/>
              <a:gd name="connsiteX819" fmla="*/ 7921364 w 12137798"/>
              <a:gd name="connsiteY819" fmla="*/ 122795 h 613974"/>
              <a:gd name="connsiteX820" fmla="*/ 7921364 w 12137798"/>
              <a:gd name="connsiteY820" fmla="*/ 130981 h 613974"/>
              <a:gd name="connsiteX821" fmla="*/ 7937335 w 12137798"/>
              <a:gd name="connsiteY821" fmla="*/ 130981 h 613974"/>
              <a:gd name="connsiteX822" fmla="*/ 7937335 w 12137798"/>
              <a:gd name="connsiteY822" fmla="*/ 122795 h 613974"/>
              <a:gd name="connsiteX823" fmla="*/ 7945321 w 12137798"/>
              <a:gd name="connsiteY823" fmla="*/ 122795 h 613974"/>
              <a:gd name="connsiteX824" fmla="*/ 7945321 w 12137798"/>
              <a:gd name="connsiteY824" fmla="*/ 114609 h 613974"/>
              <a:gd name="connsiteX825" fmla="*/ 8001221 w 12137798"/>
              <a:gd name="connsiteY825" fmla="*/ 114609 h 613974"/>
              <a:gd name="connsiteX826" fmla="*/ 8009207 w 12137798"/>
              <a:gd name="connsiteY826" fmla="*/ 114609 h 613974"/>
              <a:gd name="connsiteX827" fmla="*/ 8017192 w 12137798"/>
              <a:gd name="connsiteY827" fmla="*/ 114609 h 613974"/>
              <a:gd name="connsiteX828" fmla="*/ 8017192 w 12137798"/>
              <a:gd name="connsiteY828" fmla="*/ 122795 h 613974"/>
              <a:gd name="connsiteX829" fmla="*/ 8049135 w 12137798"/>
              <a:gd name="connsiteY829" fmla="*/ 122795 h 613974"/>
              <a:gd name="connsiteX830" fmla="*/ 8049135 w 12137798"/>
              <a:gd name="connsiteY830" fmla="*/ 114609 h 613974"/>
              <a:gd name="connsiteX831" fmla="*/ 8073092 w 12137798"/>
              <a:gd name="connsiteY831" fmla="*/ 114609 h 613974"/>
              <a:gd name="connsiteX832" fmla="*/ 8073092 w 12137798"/>
              <a:gd name="connsiteY832" fmla="*/ 106422 h 613974"/>
              <a:gd name="connsiteX833" fmla="*/ 8081078 w 12137798"/>
              <a:gd name="connsiteY833" fmla="*/ 106422 h 613974"/>
              <a:gd name="connsiteX834" fmla="*/ 8097049 w 12137798"/>
              <a:gd name="connsiteY834" fmla="*/ 106422 h 613974"/>
              <a:gd name="connsiteX835" fmla="*/ 8097049 w 12137798"/>
              <a:gd name="connsiteY835" fmla="*/ 90050 h 613974"/>
              <a:gd name="connsiteX836" fmla="*/ 8097049 w 12137798"/>
              <a:gd name="connsiteY836" fmla="*/ 73677 h 613974"/>
              <a:gd name="connsiteX837" fmla="*/ 8105034 w 12137798"/>
              <a:gd name="connsiteY837" fmla="*/ 73677 h 613974"/>
              <a:gd name="connsiteX838" fmla="*/ 8105034 w 12137798"/>
              <a:gd name="connsiteY838" fmla="*/ 98236 h 613974"/>
              <a:gd name="connsiteX839" fmla="*/ 8113020 w 12137798"/>
              <a:gd name="connsiteY839" fmla="*/ 98236 h 613974"/>
              <a:gd name="connsiteX840" fmla="*/ 8113020 w 12137798"/>
              <a:gd name="connsiteY840" fmla="*/ 106422 h 613974"/>
              <a:gd name="connsiteX841" fmla="*/ 8128991 w 12137798"/>
              <a:gd name="connsiteY841" fmla="*/ 106422 h 613974"/>
              <a:gd name="connsiteX842" fmla="*/ 8128991 w 12137798"/>
              <a:gd name="connsiteY842" fmla="*/ 163727 h 613974"/>
              <a:gd name="connsiteX843" fmla="*/ 8144963 w 12137798"/>
              <a:gd name="connsiteY843" fmla="*/ 163727 h 613974"/>
              <a:gd name="connsiteX844" fmla="*/ 8144963 w 12137798"/>
              <a:gd name="connsiteY844" fmla="*/ 155540 h 613974"/>
              <a:gd name="connsiteX845" fmla="*/ 8152949 w 12137798"/>
              <a:gd name="connsiteY845" fmla="*/ 155540 h 613974"/>
              <a:gd name="connsiteX846" fmla="*/ 8152949 w 12137798"/>
              <a:gd name="connsiteY846" fmla="*/ 139168 h 613974"/>
              <a:gd name="connsiteX847" fmla="*/ 8200863 w 12137798"/>
              <a:gd name="connsiteY847" fmla="*/ 139168 h 613974"/>
              <a:gd name="connsiteX848" fmla="*/ 8200863 w 12137798"/>
              <a:gd name="connsiteY848" fmla="*/ 155540 h 613974"/>
              <a:gd name="connsiteX849" fmla="*/ 8208848 w 12137798"/>
              <a:gd name="connsiteY849" fmla="*/ 155540 h 613974"/>
              <a:gd name="connsiteX850" fmla="*/ 8208848 w 12137798"/>
              <a:gd name="connsiteY850" fmla="*/ 115088 h 613974"/>
              <a:gd name="connsiteX851" fmla="*/ 8208848 w 12137798"/>
              <a:gd name="connsiteY851" fmla="*/ 16373 h 613974"/>
              <a:gd name="connsiteX852" fmla="*/ 8232805 w 12137798"/>
              <a:gd name="connsiteY852" fmla="*/ 16373 h 613974"/>
              <a:gd name="connsiteX853" fmla="*/ 8232805 w 12137798"/>
              <a:gd name="connsiteY853" fmla="*/ 0 h 613974"/>
              <a:gd name="connsiteX854" fmla="*/ 8288705 w 12137798"/>
              <a:gd name="connsiteY854" fmla="*/ 0 h 613974"/>
              <a:gd name="connsiteX855" fmla="*/ 8288705 w 12137798"/>
              <a:gd name="connsiteY855" fmla="*/ 16373 h 613974"/>
              <a:gd name="connsiteX856" fmla="*/ 8304676 w 12137798"/>
              <a:gd name="connsiteY856" fmla="*/ 16373 h 613974"/>
              <a:gd name="connsiteX857" fmla="*/ 8304676 w 12137798"/>
              <a:gd name="connsiteY857" fmla="*/ 130981 h 613974"/>
              <a:gd name="connsiteX858" fmla="*/ 8312662 w 12137798"/>
              <a:gd name="connsiteY858" fmla="*/ 130981 h 613974"/>
              <a:gd name="connsiteX859" fmla="*/ 8312662 w 12137798"/>
              <a:gd name="connsiteY859" fmla="*/ 147354 h 613974"/>
              <a:gd name="connsiteX860" fmla="*/ 8320648 w 12137798"/>
              <a:gd name="connsiteY860" fmla="*/ 147354 h 613974"/>
              <a:gd name="connsiteX861" fmla="*/ 8320648 w 12137798"/>
              <a:gd name="connsiteY861" fmla="*/ 221031 h 613974"/>
              <a:gd name="connsiteX862" fmla="*/ 8336619 w 12137798"/>
              <a:gd name="connsiteY862" fmla="*/ 229217 h 613974"/>
              <a:gd name="connsiteX863" fmla="*/ 8336619 w 12137798"/>
              <a:gd name="connsiteY863" fmla="*/ 204658 h 613974"/>
              <a:gd name="connsiteX864" fmla="*/ 8328633 w 12137798"/>
              <a:gd name="connsiteY864" fmla="*/ 204658 h 613974"/>
              <a:gd name="connsiteX865" fmla="*/ 8328633 w 12137798"/>
              <a:gd name="connsiteY865" fmla="*/ 196472 h 613974"/>
              <a:gd name="connsiteX866" fmla="*/ 8352590 w 12137798"/>
              <a:gd name="connsiteY866" fmla="*/ 196472 h 613974"/>
              <a:gd name="connsiteX867" fmla="*/ 8352590 w 12137798"/>
              <a:gd name="connsiteY867" fmla="*/ 188286 h 613974"/>
              <a:gd name="connsiteX868" fmla="*/ 8384533 w 12137798"/>
              <a:gd name="connsiteY868" fmla="*/ 188286 h 613974"/>
              <a:gd name="connsiteX869" fmla="*/ 8384533 w 12137798"/>
              <a:gd name="connsiteY869" fmla="*/ 196472 h 613974"/>
              <a:gd name="connsiteX870" fmla="*/ 8392518 w 12137798"/>
              <a:gd name="connsiteY870" fmla="*/ 196472 h 613974"/>
              <a:gd name="connsiteX871" fmla="*/ 8424461 w 12137798"/>
              <a:gd name="connsiteY871" fmla="*/ 196472 h 613974"/>
              <a:gd name="connsiteX872" fmla="*/ 8440432 w 12137798"/>
              <a:gd name="connsiteY872" fmla="*/ 204658 h 613974"/>
              <a:gd name="connsiteX873" fmla="*/ 8440432 w 12137798"/>
              <a:gd name="connsiteY873" fmla="*/ 130981 h 613974"/>
              <a:gd name="connsiteX874" fmla="*/ 8456404 w 12137798"/>
              <a:gd name="connsiteY874" fmla="*/ 130981 h 613974"/>
              <a:gd name="connsiteX875" fmla="*/ 8456404 w 12137798"/>
              <a:gd name="connsiteY875" fmla="*/ 122795 h 613974"/>
              <a:gd name="connsiteX876" fmla="*/ 8464390 w 12137798"/>
              <a:gd name="connsiteY876" fmla="*/ 122795 h 613974"/>
              <a:gd name="connsiteX877" fmla="*/ 8472375 w 12137798"/>
              <a:gd name="connsiteY877" fmla="*/ 122795 h 613974"/>
              <a:gd name="connsiteX878" fmla="*/ 8480361 w 12137798"/>
              <a:gd name="connsiteY878" fmla="*/ 122795 h 613974"/>
              <a:gd name="connsiteX879" fmla="*/ 8480361 w 12137798"/>
              <a:gd name="connsiteY879" fmla="*/ 130981 h 613974"/>
              <a:gd name="connsiteX880" fmla="*/ 8520289 w 12137798"/>
              <a:gd name="connsiteY880" fmla="*/ 130981 h 613974"/>
              <a:gd name="connsiteX881" fmla="*/ 8520289 w 12137798"/>
              <a:gd name="connsiteY881" fmla="*/ 229217 h 613974"/>
              <a:gd name="connsiteX882" fmla="*/ 8560218 w 12137798"/>
              <a:gd name="connsiteY882" fmla="*/ 229217 h 613974"/>
              <a:gd name="connsiteX883" fmla="*/ 8568203 w 12137798"/>
              <a:gd name="connsiteY883" fmla="*/ 229217 h 613974"/>
              <a:gd name="connsiteX884" fmla="*/ 8584174 w 12137798"/>
              <a:gd name="connsiteY884" fmla="*/ 81863 h 613974"/>
              <a:gd name="connsiteX885" fmla="*/ 8600146 w 12137798"/>
              <a:gd name="connsiteY885" fmla="*/ 8187 h 613974"/>
              <a:gd name="connsiteX886" fmla="*/ 8608132 w 12137798"/>
              <a:gd name="connsiteY886" fmla="*/ 81863 h 613974"/>
              <a:gd name="connsiteX887" fmla="*/ 8616117 w 12137798"/>
              <a:gd name="connsiteY887" fmla="*/ 163727 h 613974"/>
              <a:gd name="connsiteX888" fmla="*/ 8624103 w 12137798"/>
              <a:gd name="connsiteY888" fmla="*/ 163727 h 613974"/>
              <a:gd name="connsiteX889" fmla="*/ 8624103 w 12137798"/>
              <a:gd name="connsiteY889" fmla="*/ 171913 h 613974"/>
              <a:gd name="connsiteX890" fmla="*/ 8640074 w 12137798"/>
              <a:gd name="connsiteY890" fmla="*/ 171913 h 613974"/>
              <a:gd name="connsiteX891" fmla="*/ 8640074 w 12137798"/>
              <a:gd name="connsiteY891" fmla="*/ 196472 h 613974"/>
              <a:gd name="connsiteX892" fmla="*/ 8648060 w 12137798"/>
              <a:gd name="connsiteY892" fmla="*/ 196472 h 613974"/>
              <a:gd name="connsiteX893" fmla="*/ 8648060 w 12137798"/>
              <a:gd name="connsiteY893" fmla="*/ 204658 h 613974"/>
              <a:gd name="connsiteX894" fmla="*/ 8656046 w 12137798"/>
              <a:gd name="connsiteY894" fmla="*/ 204658 h 613974"/>
              <a:gd name="connsiteX895" fmla="*/ 8656046 w 12137798"/>
              <a:gd name="connsiteY895" fmla="*/ 196472 h 613974"/>
              <a:gd name="connsiteX896" fmla="*/ 8672017 w 12137798"/>
              <a:gd name="connsiteY896" fmla="*/ 196472 h 613974"/>
              <a:gd name="connsiteX897" fmla="*/ 8672017 w 12137798"/>
              <a:gd name="connsiteY897" fmla="*/ 204658 h 613974"/>
              <a:gd name="connsiteX898" fmla="*/ 8703960 w 12137798"/>
              <a:gd name="connsiteY898" fmla="*/ 204658 h 613974"/>
              <a:gd name="connsiteX899" fmla="*/ 8703960 w 12137798"/>
              <a:gd name="connsiteY899" fmla="*/ 155540 h 613974"/>
              <a:gd name="connsiteX900" fmla="*/ 8711945 w 12137798"/>
              <a:gd name="connsiteY900" fmla="*/ 147354 h 613974"/>
              <a:gd name="connsiteX901" fmla="*/ 8719931 w 12137798"/>
              <a:gd name="connsiteY901" fmla="*/ 147354 h 613974"/>
              <a:gd name="connsiteX902" fmla="*/ 8719931 w 12137798"/>
              <a:gd name="connsiteY902" fmla="*/ 139168 h 613974"/>
              <a:gd name="connsiteX903" fmla="*/ 8727917 w 12137798"/>
              <a:gd name="connsiteY903" fmla="*/ 139168 h 613974"/>
              <a:gd name="connsiteX904" fmla="*/ 8735902 w 12137798"/>
              <a:gd name="connsiteY904" fmla="*/ 139168 h 613974"/>
              <a:gd name="connsiteX905" fmla="*/ 8735902 w 12137798"/>
              <a:gd name="connsiteY905" fmla="*/ 122795 h 613974"/>
              <a:gd name="connsiteX906" fmla="*/ 8735902 w 12137798"/>
              <a:gd name="connsiteY906" fmla="*/ 114609 h 613974"/>
              <a:gd name="connsiteX907" fmla="*/ 8751874 w 12137798"/>
              <a:gd name="connsiteY907" fmla="*/ 106422 h 613974"/>
              <a:gd name="connsiteX908" fmla="*/ 8751874 w 12137798"/>
              <a:gd name="connsiteY908" fmla="*/ 98236 h 613974"/>
              <a:gd name="connsiteX909" fmla="*/ 8751874 w 12137798"/>
              <a:gd name="connsiteY909" fmla="*/ 81863 h 613974"/>
              <a:gd name="connsiteX910" fmla="*/ 8743888 w 12137798"/>
              <a:gd name="connsiteY910" fmla="*/ 81863 h 613974"/>
              <a:gd name="connsiteX911" fmla="*/ 8759859 w 12137798"/>
              <a:gd name="connsiteY911" fmla="*/ 65491 h 613974"/>
              <a:gd name="connsiteX912" fmla="*/ 8759859 w 12137798"/>
              <a:gd name="connsiteY912" fmla="*/ 98236 h 613974"/>
              <a:gd name="connsiteX913" fmla="*/ 8759859 w 12137798"/>
              <a:gd name="connsiteY913" fmla="*/ 106422 h 613974"/>
              <a:gd name="connsiteX914" fmla="*/ 8767845 w 12137798"/>
              <a:gd name="connsiteY914" fmla="*/ 114609 h 613974"/>
              <a:gd name="connsiteX915" fmla="*/ 8775831 w 12137798"/>
              <a:gd name="connsiteY915" fmla="*/ 114609 h 613974"/>
              <a:gd name="connsiteX916" fmla="*/ 8775831 w 12137798"/>
              <a:gd name="connsiteY916" fmla="*/ 147354 h 613974"/>
              <a:gd name="connsiteX917" fmla="*/ 8783816 w 12137798"/>
              <a:gd name="connsiteY917" fmla="*/ 147354 h 613974"/>
              <a:gd name="connsiteX918" fmla="*/ 8783816 w 12137798"/>
              <a:gd name="connsiteY918" fmla="*/ 155540 h 613974"/>
              <a:gd name="connsiteX919" fmla="*/ 8783816 w 12137798"/>
              <a:gd name="connsiteY919" fmla="*/ 180099 h 613974"/>
              <a:gd name="connsiteX920" fmla="*/ 8791802 w 12137798"/>
              <a:gd name="connsiteY920" fmla="*/ 180099 h 613974"/>
              <a:gd name="connsiteX921" fmla="*/ 8791802 w 12137798"/>
              <a:gd name="connsiteY921" fmla="*/ 171913 h 613974"/>
              <a:gd name="connsiteX922" fmla="*/ 8799788 w 12137798"/>
              <a:gd name="connsiteY922" fmla="*/ 171913 h 613974"/>
              <a:gd name="connsiteX923" fmla="*/ 8807773 w 12137798"/>
              <a:gd name="connsiteY923" fmla="*/ 171913 h 613974"/>
              <a:gd name="connsiteX924" fmla="*/ 8815759 w 12137798"/>
              <a:gd name="connsiteY924" fmla="*/ 171913 h 613974"/>
              <a:gd name="connsiteX925" fmla="*/ 8823745 w 12137798"/>
              <a:gd name="connsiteY925" fmla="*/ 171913 h 613974"/>
              <a:gd name="connsiteX926" fmla="*/ 8839716 w 12137798"/>
              <a:gd name="connsiteY926" fmla="*/ 171913 h 613974"/>
              <a:gd name="connsiteX927" fmla="*/ 8839716 w 12137798"/>
              <a:gd name="connsiteY927" fmla="*/ 114609 h 613974"/>
              <a:gd name="connsiteX928" fmla="*/ 8855688 w 12137798"/>
              <a:gd name="connsiteY928" fmla="*/ 114609 h 613974"/>
              <a:gd name="connsiteX929" fmla="*/ 8855688 w 12137798"/>
              <a:gd name="connsiteY929" fmla="*/ 106422 h 613974"/>
              <a:gd name="connsiteX930" fmla="*/ 8863673 w 12137798"/>
              <a:gd name="connsiteY930" fmla="*/ 81863 h 613974"/>
              <a:gd name="connsiteX931" fmla="*/ 8863673 w 12137798"/>
              <a:gd name="connsiteY931" fmla="*/ 98236 h 613974"/>
              <a:gd name="connsiteX932" fmla="*/ 8871659 w 12137798"/>
              <a:gd name="connsiteY932" fmla="*/ 114609 h 613974"/>
              <a:gd name="connsiteX933" fmla="*/ 8871659 w 12137798"/>
              <a:gd name="connsiteY933" fmla="*/ 106422 h 613974"/>
              <a:gd name="connsiteX934" fmla="*/ 8911587 w 12137798"/>
              <a:gd name="connsiteY934" fmla="*/ 106422 h 613974"/>
              <a:gd name="connsiteX935" fmla="*/ 8911587 w 12137798"/>
              <a:gd name="connsiteY935" fmla="*/ 147354 h 613974"/>
              <a:gd name="connsiteX936" fmla="*/ 8943530 w 12137798"/>
              <a:gd name="connsiteY936" fmla="*/ 147354 h 613974"/>
              <a:gd name="connsiteX937" fmla="*/ 8943530 w 12137798"/>
              <a:gd name="connsiteY937" fmla="*/ 155540 h 613974"/>
              <a:gd name="connsiteX938" fmla="*/ 8959501 w 12137798"/>
              <a:gd name="connsiteY938" fmla="*/ 147354 h 613974"/>
              <a:gd name="connsiteX939" fmla="*/ 8975472 w 12137798"/>
              <a:gd name="connsiteY939" fmla="*/ 155540 h 613974"/>
              <a:gd name="connsiteX940" fmla="*/ 8975472 w 12137798"/>
              <a:gd name="connsiteY940" fmla="*/ 188286 h 613974"/>
              <a:gd name="connsiteX941" fmla="*/ 8999430 w 12137798"/>
              <a:gd name="connsiteY941" fmla="*/ 163727 h 613974"/>
              <a:gd name="connsiteX942" fmla="*/ 8999430 w 12137798"/>
              <a:gd name="connsiteY942" fmla="*/ 147354 h 613974"/>
              <a:gd name="connsiteX943" fmla="*/ 9023386 w 12137798"/>
              <a:gd name="connsiteY943" fmla="*/ 147354 h 613974"/>
              <a:gd name="connsiteX944" fmla="*/ 9023386 w 12137798"/>
              <a:gd name="connsiteY944" fmla="*/ 122795 h 613974"/>
              <a:gd name="connsiteX945" fmla="*/ 9023386 w 12137798"/>
              <a:gd name="connsiteY945" fmla="*/ 114609 h 613974"/>
              <a:gd name="connsiteX946" fmla="*/ 9079286 w 12137798"/>
              <a:gd name="connsiteY946" fmla="*/ 114609 h 613974"/>
              <a:gd name="connsiteX947" fmla="*/ 9087272 w 12137798"/>
              <a:gd name="connsiteY947" fmla="*/ 130981 h 613974"/>
              <a:gd name="connsiteX948" fmla="*/ 9095258 w 12137798"/>
              <a:gd name="connsiteY948" fmla="*/ 130981 h 613974"/>
              <a:gd name="connsiteX949" fmla="*/ 9095258 w 12137798"/>
              <a:gd name="connsiteY949" fmla="*/ 122795 h 613974"/>
              <a:gd name="connsiteX950" fmla="*/ 9095258 w 12137798"/>
              <a:gd name="connsiteY950" fmla="*/ 114609 h 613974"/>
              <a:gd name="connsiteX951" fmla="*/ 9103243 w 12137798"/>
              <a:gd name="connsiteY951" fmla="*/ 114609 h 613974"/>
              <a:gd name="connsiteX952" fmla="*/ 9103243 w 12137798"/>
              <a:gd name="connsiteY952" fmla="*/ 65491 h 613974"/>
              <a:gd name="connsiteX953" fmla="*/ 9111229 w 12137798"/>
              <a:gd name="connsiteY953" fmla="*/ 65491 h 613974"/>
              <a:gd name="connsiteX954" fmla="*/ 9111229 w 12137798"/>
              <a:gd name="connsiteY954" fmla="*/ 57304 h 613974"/>
              <a:gd name="connsiteX955" fmla="*/ 9119214 w 12137798"/>
              <a:gd name="connsiteY955" fmla="*/ 49118 h 613974"/>
              <a:gd name="connsiteX956" fmla="*/ 9135186 w 12137798"/>
              <a:gd name="connsiteY956" fmla="*/ 49118 h 613974"/>
              <a:gd name="connsiteX957" fmla="*/ 9135186 w 12137798"/>
              <a:gd name="connsiteY957" fmla="*/ 57304 h 613974"/>
              <a:gd name="connsiteX958" fmla="*/ 9167128 w 12137798"/>
              <a:gd name="connsiteY958" fmla="*/ 57304 h 613974"/>
              <a:gd name="connsiteX959" fmla="*/ 9175114 w 12137798"/>
              <a:gd name="connsiteY959" fmla="*/ 57304 h 613974"/>
              <a:gd name="connsiteX960" fmla="*/ 9175114 w 12137798"/>
              <a:gd name="connsiteY960" fmla="*/ 49118 h 613974"/>
              <a:gd name="connsiteX961" fmla="*/ 9191086 w 12137798"/>
              <a:gd name="connsiteY961" fmla="*/ 49118 h 613974"/>
              <a:gd name="connsiteX962" fmla="*/ 9191086 w 12137798"/>
              <a:gd name="connsiteY962" fmla="*/ 57304 h 613974"/>
              <a:gd name="connsiteX963" fmla="*/ 9199071 w 12137798"/>
              <a:gd name="connsiteY963" fmla="*/ 57304 h 613974"/>
              <a:gd name="connsiteX964" fmla="*/ 9199071 w 12137798"/>
              <a:gd name="connsiteY964" fmla="*/ 65491 h 613974"/>
              <a:gd name="connsiteX965" fmla="*/ 9207057 w 12137798"/>
              <a:gd name="connsiteY965" fmla="*/ 65491 h 613974"/>
              <a:gd name="connsiteX966" fmla="*/ 9199071 w 12137798"/>
              <a:gd name="connsiteY966" fmla="*/ 73677 h 613974"/>
              <a:gd name="connsiteX967" fmla="*/ 9207057 w 12137798"/>
              <a:gd name="connsiteY967" fmla="*/ 81863 h 613974"/>
              <a:gd name="connsiteX968" fmla="*/ 9207057 w 12137798"/>
              <a:gd name="connsiteY968" fmla="*/ 106422 h 613974"/>
              <a:gd name="connsiteX969" fmla="*/ 9215042 w 12137798"/>
              <a:gd name="connsiteY969" fmla="*/ 106422 h 613974"/>
              <a:gd name="connsiteX970" fmla="*/ 9215042 w 12137798"/>
              <a:gd name="connsiteY970" fmla="*/ 130981 h 613974"/>
              <a:gd name="connsiteX971" fmla="*/ 9223028 w 12137798"/>
              <a:gd name="connsiteY971" fmla="*/ 130981 h 613974"/>
              <a:gd name="connsiteX972" fmla="*/ 9246985 w 12137798"/>
              <a:gd name="connsiteY972" fmla="*/ 130981 h 613974"/>
              <a:gd name="connsiteX973" fmla="*/ 9246985 w 12137798"/>
              <a:gd name="connsiteY973" fmla="*/ 98236 h 613974"/>
              <a:gd name="connsiteX974" fmla="*/ 9294899 w 12137798"/>
              <a:gd name="connsiteY974" fmla="*/ 98236 h 613974"/>
              <a:gd name="connsiteX975" fmla="*/ 9302885 w 12137798"/>
              <a:gd name="connsiteY975" fmla="*/ 90050 h 613974"/>
              <a:gd name="connsiteX976" fmla="*/ 9302885 w 12137798"/>
              <a:gd name="connsiteY976" fmla="*/ 98236 h 613974"/>
              <a:gd name="connsiteX977" fmla="*/ 9318856 w 12137798"/>
              <a:gd name="connsiteY977" fmla="*/ 98236 h 613974"/>
              <a:gd name="connsiteX978" fmla="*/ 9318856 w 12137798"/>
              <a:gd name="connsiteY978" fmla="*/ 106422 h 613974"/>
              <a:gd name="connsiteX979" fmla="*/ 9374756 w 12137798"/>
              <a:gd name="connsiteY979" fmla="*/ 106422 h 613974"/>
              <a:gd name="connsiteX980" fmla="*/ 9382742 w 12137798"/>
              <a:gd name="connsiteY980" fmla="*/ 106422 h 613974"/>
              <a:gd name="connsiteX981" fmla="*/ 9382742 w 12137798"/>
              <a:gd name="connsiteY981" fmla="*/ 130981 h 613974"/>
              <a:gd name="connsiteX982" fmla="*/ 9398713 w 12137798"/>
              <a:gd name="connsiteY982" fmla="*/ 130981 h 613974"/>
              <a:gd name="connsiteX983" fmla="*/ 9414684 w 12137798"/>
              <a:gd name="connsiteY983" fmla="*/ 130981 h 613974"/>
              <a:gd name="connsiteX984" fmla="*/ 9414684 w 12137798"/>
              <a:gd name="connsiteY984" fmla="*/ 122795 h 613974"/>
              <a:gd name="connsiteX985" fmla="*/ 9422670 w 12137798"/>
              <a:gd name="connsiteY985" fmla="*/ 122795 h 613974"/>
              <a:gd name="connsiteX986" fmla="*/ 9422670 w 12137798"/>
              <a:gd name="connsiteY986" fmla="*/ 130981 h 613974"/>
              <a:gd name="connsiteX987" fmla="*/ 9438641 w 12137798"/>
              <a:gd name="connsiteY987" fmla="*/ 130981 h 613974"/>
              <a:gd name="connsiteX988" fmla="*/ 9438641 w 12137798"/>
              <a:gd name="connsiteY988" fmla="*/ 122795 h 613974"/>
              <a:gd name="connsiteX989" fmla="*/ 9446627 w 12137798"/>
              <a:gd name="connsiteY989" fmla="*/ 122795 h 613974"/>
              <a:gd name="connsiteX990" fmla="*/ 9446627 w 12137798"/>
              <a:gd name="connsiteY990" fmla="*/ 114609 h 613974"/>
              <a:gd name="connsiteX991" fmla="*/ 9502527 w 12137798"/>
              <a:gd name="connsiteY991" fmla="*/ 114609 h 613974"/>
              <a:gd name="connsiteX992" fmla="*/ 9510512 w 12137798"/>
              <a:gd name="connsiteY992" fmla="*/ 114609 h 613974"/>
              <a:gd name="connsiteX993" fmla="*/ 9510512 w 12137798"/>
              <a:gd name="connsiteY993" fmla="*/ 122795 h 613974"/>
              <a:gd name="connsiteX994" fmla="*/ 9518498 w 12137798"/>
              <a:gd name="connsiteY994" fmla="*/ 130981 h 613974"/>
              <a:gd name="connsiteX995" fmla="*/ 9518498 w 12137798"/>
              <a:gd name="connsiteY995" fmla="*/ 122795 h 613974"/>
              <a:gd name="connsiteX996" fmla="*/ 9550441 w 12137798"/>
              <a:gd name="connsiteY996" fmla="*/ 122795 h 613974"/>
              <a:gd name="connsiteX997" fmla="*/ 9550441 w 12137798"/>
              <a:gd name="connsiteY997" fmla="*/ 114609 h 613974"/>
              <a:gd name="connsiteX998" fmla="*/ 9566412 w 12137798"/>
              <a:gd name="connsiteY998" fmla="*/ 114609 h 613974"/>
              <a:gd name="connsiteX999" fmla="*/ 9566412 w 12137798"/>
              <a:gd name="connsiteY999" fmla="*/ 106422 h 613974"/>
              <a:gd name="connsiteX1000" fmla="*/ 9582384 w 12137798"/>
              <a:gd name="connsiteY1000" fmla="*/ 106422 h 613974"/>
              <a:gd name="connsiteX1001" fmla="*/ 9590369 w 12137798"/>
              <a:gd name="connsiteY1001" fmla="*/ 106422 h 613974"/>
              <a:gd name="connsiteX1002" fmla="*/ 9590369 w 12137798"/>
              <a:gd name="connsiteY1002" fmla="*/ 90050 h 613974"/>
              <a:gd name="connsiteX1003" fmla="*/ 9598355 w 12137798"/>
              <a:gd name="connsiteY1003" fmla="*/ 90050 h 613974"/>
              <a:gd name="connsiteX1004" fmla="*/ 9598355 w 12137798"/>
              <a:gd name="connsiteY1004" fmla="*/ 95166 h 613974"/>
              <a:gd name="connsiteX1005" fmla="*/ 9598355 w 12137798"/>
              <a:gd name="connsiteY1005" fmla="*/ 98236 h 613974"/>
              <a:gd name="connsiteX1006" fmla="*/ 9606340 w 12137798"/>
              <a:gd name="connsiteY1006" fmla="*/ 98236 h 613974"/>
              <a:gd name="connsiteX1007" fmla="*/ 9614326 w 12137798"/>
              <a:gd name="connsiteY1007" fmla="*/ 106422 h 613974"/>
              <a:gd name="connsiteX1008" fmla="*/ 9630298 w 12137798"/>
              <a:gd name="connsiteY1008" fmla="*/ 106422 h 613974"/>
              <a:gd name="connsiteX1009" fmla="*/ 9630298 w 12137798"/>
              <a:gd name="connsiteY1009" fmla="*/ 163727 h 613974"/>
              <a:gd name="connsiteX1010" fmla="*/ 9646269 w 12137798"/>
              <a:gd name="connsiteY1010" fmla="*/ 163727 h 613974"/>
              <a:gd name="connsiteX1011" fmla="*/ 9646269 w 12137798"/>
              <a:gd name="connsiteY1011" fmla="*/ 155540 h 613974"/>
              <a:gd name="connsiteX1012" fmla="*/ 9654254 w 12137798"/>
              <a:gd name="connsiteY1012" fmla="*/ 155540 h 613974"/>
              <a:gd name="connsiteX1013" fmla="*/ 9654254 w 12137798"/>
              <a:gd name="connsiteY1013" fmla="*/ 139168 h 613974"/>
              <a:gd name="connsiteX1014" fmla="*/ 9694183 w 12137798"/>
              <a:gd name="connsiteY1014" fmla="*/ 139168 h 613974"/>
              <a:gd name="connsiteX1015" fmla="*/ 9694183 w 12137798"/>
              <a:gd name="connsiteY1015" fmla="*/ 155540 h 613974"/>
              <a:gd name="connsiteX1016" fmla="*/ 9702168 w 12137798"/>
              <a:gd name="connsiteY1016" fmla="*/ 155540 h 613974"/>
              <a:gd name="connsiteX1017" fmla="*/ 9702168 w 12137798"/>
              <a:gd name="connsiteY1017" fmla="*/ 163727 h 613974"/>
              <a:gd name="connsiteX1018" fmla="*/ 9710154 w 12137798"/>
              <a:gd name="connsiteY1018" fmla="*/ 163727 h 613974"/>
              <a:gd name="connsiteX1019" fmla="*/ 9710154 w 12137798"/>
              <a:gd name="connsiteY1019" fmla="*/ 16373 h 613974"/>
              <a:gd name="connsiteX1020" fmla="*/ 9734111 w 12137798"/>
              <a:gd name="connsiteY1020" fmla="*/ 16373 h 613974"/>
              <a:gd name="connsiteX1021" fmla="*/ 9734111 w 12137798"/>
              <a:gd name="connsiteY1021" fmla="*/ 0 h 613974"/>
              <a:gd name="connsiteX1022" fmla="*/ 9790011 w 12137798"/>
              <a:gd name="connsiteY1022" fmla="*/ 0 h 613974"/>
              <a:gd name="connsiteX1023" fmla="*/ 9790011 w 12137798"/>
              <a:gd name="connsiteY1023" fmla="*/ 16373 h 613974"/>
              <a:gd name="connsiteX1024" fmla="*/ 9805982 w 12137798"/>
              <a:gd name="connsiteY1024" fmla="*/ 16373 h 613974"/>
              <a:gd name="connsiteX1025" fmla="*/ 9805982 w 12137798"/>
              <a:gd name="connsiteY1025" fmla="*/ 130981 h 613974"/>
              <a:gd name="connsiteX1026" fmla="*/ 9813968 w 12137798"/>
              <a:gd name="connsiteY1026" fmla="*/ 130981 h 613974"/>
              <a:gd name="connsiteX1027" fmla="*/ 9813968 w 12137798"/>
              <a:gd name="connsiteY1027" fmla="*/ 147354 h 613974"/>
              <a:gd name="connsiteX1028" fmla="*/ 9821954 w 12137798"/>
              <a:gd name="connsiteY1028" fmla="*/ 147354 h 613974"/>
              <a:gd name="connsiteX1029" fmla="*/ 9821954 w 12137798"/>
              <a:gd name="connsiteY1029" fmla="*/ 221031 h 613974"/>
              <a:gd name="connsiteX1030" fmla="*/ 9829939 w 12137798"/>
              <a:gd name="connsiteY1030" fmla="*/ 229217 h 613974"/>
              <a:gd name="connsiteX1031" fmla="*/ 9829939 w 12137798"/>
              <a:gd name="connsiteY1031" fmla="*/ 204658 h 613974"/>
              <a:gd name="connsiteX1032" fmla="*/ 9829939 w 12137798"/>
              <a:gd name="connsiteY1032" fmla="*/ 196472 h 613974"/>
              <a:gd name="connsiteX1033" fmla="*/ 9845910 w 12137798"/>
              <a:gd name="connsiteY1033" fmla="*/ 196472 h 613974"/>
              <a:gd name="connsiteX1034" fmla="*/ 9845910 w 12137798"/>
              <a:gd name="connsiteY1034" fmla="*/ 188286 h 613974"/>
              <a:gd name="connsiteX1035" fmla="*/ 9885839 w 12137798"/>
              <a:gd name="connsiteY1035" fmla="*/ 188286 h 613974"/>
              <a:gd name="connsiteX1036" fmla="*/ 9885839 w 12137798"/>
              <a:gd name="connsiteY1036" fmla="*/ 196472 h 613974"/>
              <a:gd name="connsiteX1037" fmla="*/ 9925767 w 12137798"/>
              <a:gd name="connsiteY1037" fmla="*/ 196472 h 613974"/>
              <a:gd name="connsiteX1038" fmla="*/ 9941738 w 12137798"/>
              <a:gd name="connsiteY1038" fmla="*/ 204658 h 613974"/>
              <a:gd name="connsiteX1039" fmla="*/ 9941738 w 12137798"/>
              <a:gd name="connsiteY1039" fmla="*/ 130981 h 613974"/>
              <a:gd name="connsiteX1040" fmla="*/ 9957710 w 12137798"/>
              <a:gd name="connsiteY1040" fmla="*/ 130981 h 613974"/>
              <a:gd name="connsiteX1041" fmla="*/ 9957710 w 12137798"/>
              <a:gd name="connsiteY1041" fmla="*/ 122795 h 613974"/>
              <a:gd name="connsiteX1042" fmla="*/ 9965696 w 12137798"/>
              <a:gd name="connsiteY1042" fmla="*/ 122795 h 613974"/>
              <a:gd name="connsiteX1043" fmla="*/ 9973681 w 12137798"/>
              <a:gd name="connsiteY1043" fmla="*/ 122795 h 613974"/>
              <a:gd name="connsiteX1044" fmla="*/ 9981667 w 12137798"/>
              <a:gd name="connsiteY1044" fmla="*/ 122795 h 613974"/>
              <a:gd name="connsiteX1045" fmla="*/ 9981667 w 12137798"/>
              <a:gd name="connsiteY1045" fmla="*/ 130981 h 613974"/>
              <a:gd name="connsiteX1046" fmla="*/ 10021595 w 12137798"/>
              <a:gd name="connsiteY1046" fmla="*/ 130981 h 613974"/>
              <a:gd name="connsiteX1047" fmla="*/ 10021595 w 12137798"/>
              <a:gd name="connsiteY1047" fmla="*/ 229217 h 613974"/>
              <a:gd name="connsiteX1048" fmla="*/ 10061524 w 12137798"/>
              <a:gd name="connsiteY1048" fmla="*/ 229217 h 613974"/>
              <a:gd name="connsiteX1049" fmla="*/ 10069509 w 12137798"/>
              <a:gd name="connsiteY1049" fmla="*/ 229217 h 613974"/>
              <a:gd name="connsiteX1050" fmla="*/ 10085481 w 12137798"/>
              <a:gd name="connsiteY1050" fmla="*/ 81863 h 613974"/>
              <a:gd name="connsiteX1051" fmla="*/ 10093466 w 12137798"/>
              <a:gd name="connsiteY1051" fmla="*/ 8187 h 613974"/>
              <a:gd name="connsiteX1052" fmla="*/ 10101452 w 12137798"/>
              <a:gd name="connsiteY1052" fmla="*/ 8187 h 613974"/>
              <a:gd name="connsiteX1053" fmla="*/ 10109438 w 12137798"/>
              <a:gd name="connsiteY1053" fmla="*/ 81863 h 613974"/>
              <a:gd name="connsiteX1054" fmla="*/ 10117423 w 12137798"/>
              <a:gd name="connsiteY1054" fmla="*/ 163727 h 613974"/>
              <a:gd name="connsiteX1055" fmla="*/ 10125409 w 12137798"/>
              <a:gd name="connsiteY1055" fmla="*/ 163727 h 613974"/>
              <a:gd name="connsiteX1056" fmla="*/ 10125409 w 12137798"/>
              <a:gd name="connsiteY1056" fmla="*/ 171913 h 613974"/>
              <a:gd name="connsiteX1057" fmla="*/ 10141380 w 12137798"/>
              <a:gd name="connsiteY1057" fmla="*/ 171913 h 613974"/>
              <a:gd name="connsiteX1058" fmla="*/ 10141380 w 12137798"/>
              <a:gd name="connsiteY1058" fmla="*/ 196472 h 613974"/>
              <a:gd name="connsiteX1059" fmla="*/ 10149366 w 12137798"/>
              <a:gd name="connsiteY1059" fmla="*/ 196472 h 613974"/>
              <a:gd name="connsiteX1060" fmla="*/ 10165337 w 12137798"/>
              <a:gd name="connsiteY1060" fmla="*/ 196472 h 613974"/>
              <a:gd name="connsiteX1061" fmla="*/ 10165337 w 12137798"/>
              <a:gd name="connsiteY1061" fmla="*/ 204658 h 613974"/>
              <a:gd name="connsiteX1062" fmla="*/ 10205266 w 12137798"/>
              <a:gd name="connsiteY1062" fmla="*/ 204658 h 613974"/>
              <a:gd name="connsiteX1063" fmla="*/ 10205266 w 12137798"/>
              <a:gd name="connsiteY1063" fmla="*/ 155540 h 613974"/>
              <a:gd name="connsiteX1064" fmla="*/ 10213252 w 12137798"/>
              <a:gd name="connsiteY1064" fmla="*/ 147354 h 613974"/>
              <a:gd name="connsiteX1065" fmla="*/ 10221237 w 12137798"/>
              <a:gd name="connsiteY1065" fmla="*/ 147354 h 613974"/>
              <a:gd name="connsiteX1066" fmla="*/ 10221237 w 12137798"/>
              <a:gd name="connsiteY1066" fmla="*/ 139168 h 613974"/>
              <a:gd name="connsiteX1067" fmla="*/ 10229222 w 12137798"/>
              <a:gd name="connsiteY1067" fmla="*/ 139168 h 613974"/>
              <a:gd name="connsiteX1068" fmla="*/ 10237208 w 12137798"/>
              <a:gd name="connsiteY1068" fmla="*/ 139168 h 613974"/>
              <a:gd name="connsiteX1069" fmla="*/ 10237208 w 12137798"/>
              <a:gd name="connsiteY1069" fmla="*/ 122795 h 613974"/>
              <a:gd name="connsiteX1070" fmla="*/ 10237208 w 12137798"/>
              <a:gd name="connsiteY1070" fmla="*/ 114609 h 613974"/>
              <a:gd name="connsiteX1071" fmla="*/ 10245194 w 12137798"/>
              <a:gd name="connsiteY1071" fmla="*/ 106422 h 613974"/>
              <a:gd name="connsiteX1072" fmla="*/ 10253180 w 12137798"/>
              <a:gd name="connsiteY1072" fmla="*/ 98236 h 613974"/>
              <a:gd name="connsiteX1073" fmla="*/ 10253180 w 12137798"/>
              <a:gd name="connsiteY1073" fmla="*/ 81863 h 613974"/>
              <a:gd name="connsiteX1074" fmla="*/ 10245194 w 12137798"/>
              <a:gd name="connsiteY1074" fmla="*/ 81863 h 613974"/>
              <a:gd name="connsiteX1075" fmla="*/ 10253180 w 12137798"/>
              <a:gd name="connsiteY1075" fmla="*/ 65491 h 613974"/>
              <a:gd name="connsiteX1076" fmla="*/ 10261166 w 12137798"/>
              <a:gd name="connsiteY1076" fmla="*/ 98236 h 613974"/>
              <a:gd name="connsiteX1077" fmla="*/ 10261166 w 12137798"/>
              <a:gd name="connsiteY1077" fmla="*/ 106422 h 613974"/>
              <a:gd name="connsiteX1078" fmla="*/ 10269151 w 12137798"/>
              <a:gd name="connsiteY1078" fmla="*/ 114609 h 613974"/>
              <a:gd name="connsiteX1079" fmla="*/ 10277137 w 12137798"/>
              <a:gd name="connsiteY1079" fmla="*/ 114609 h 613974"/>
              <a:gd name="connsiteX1080" fmla="*/ 10277137 w 12137798"/>
              <a:gd name="connsiteY1080" fmla="*/ 147354 h 613974"/>
              <a:gd name="connsiteX1081" fmla="*/ 10285122 w 12137798"/>
              <a:gd name="connsiteY1081" fmla="*/ 147354 h 613974"/>
              <a:gd name="connsiteX1082" fmla="*/ 10285122 w 12137798"/>
              <a:gd name="connsiteY1082" fmla="*/ 155540 h 613974"/>
              <a:gd name="connsiteX1083" fmla="*/ 10285122 w 12137798"/>
              <a:gd name="connsiteY1083" fmla="*/ 180099 h 613974"/>
              <a:gd name="connsiteX1084" fmla="*/ 10293108 w 12137798"/>
              <a:gd name="connsiteY1084" fmla="*/ 180099 h 613974"/>
              <a:gd name="connsiteX1085" fmla="*/ 10293108 w 12137798"/>
              <a:gd name="connsiteY1085" fmla="*/ 171913 h 613974"/>
              <a:gd name="connsiteX1086" fmla="*/ 10301094 w 12137798"/>
              <a:gd name="connsiteY1086" fmla="*/ 171913 h 613974"/>
              <a:gd name="connsiteX1087" fmla="*/ 10309080 w 12137798"/>
              <a:gd name="connsiteY1087" fmla="*/ 171913 h 613974"/>
              <a:gd name="connsiteX1088" fmla="*/ 10317065 w 12137798"/>
              <a:gd name="connsiteY1088" fmla="*/ 171913 h 613974"/>
              <a:gd name="connsiteX1089" fmla="*/ 10325051 w 12137798"/>
              <a:gd name="connsiteY1089" fmla="*/ 171913 h 613974"/>
              <a:gd name="connsiteX1090" fmla="*/ 10333036 w 12137798"/>
              <a:gd name="connsiteY1090" fmla="*/ 171913 h 613974"/>
              <a:gd name="connsiteX1091" fmla="*/ 10341022 w 12137798"/>
              <a:gd name="connsiteY1091" fmla="*/ 171913 h 613974"/>
              <a:gd name="connsiteX1092" fmla="*/ 10341022 w 12137798"/>
              <a:gd name="connsiteY1092" fmla="*/ 114609 h 613974"/>
              <a:gd name="connsiteX1093" fmla="*/ 10356994 w 12137798"/>
              <a:gd name="connsiteY1093" fmla="*/ 114609 h 613974"/>
              <a:gd name="connsiteX1094" fmla="*/ 10356994 w 12137798"/>
              <a:gd name="connsiteY1094" fmla="*/ 106422 h 613974"/>
              <a:gd name="connsiteX1095" fmla="*/ 10364979 w 12137798"/>
              <a:gd name="connsiteY1095" fmla="*/ 81863 h 613974"/>
              <a:gd name="connsiteX1096" fmla="*/ 10364979 w 12137798"/>
              <a:gd name="connsiteY1096" fmla="*/ 98236 h 613974"/>
              <a:gd name="connsiteX1097" fmla="*/ 10364979 w 12137798"/>
              <a:gd name="connsiteY1097" fmla="*/ 106422 h 613974"/>
              <a:gd name="connsiteX1098" fmla="*/ 10412893 w 12137798"/>
              <a:gd name="connsiteY1098" fmla="*/ 106422 h 613974"/>
              <a:gd name="connsiteX1099" fmla="*/ 10412893 w 12137798"/>
              <a:gd name="connsiteY1099" fmla="*/ 147354 h 613974"/>
              <a:gd name="connsiteX1100" fmla="*/ 10444836 w 12137798"/>
              <a:gd name="connsiteY1100" fmla="*/ 147354 h 613974"/>
              <a:gd name="connsiteX1101" fmla="*/ 10444836 w 12137798"/>
              <a:gd name="connsiteY1101" fmla="*/ 155540 h 613974"/>
              <a:gd name="connsiteX1102" fmla="*/ 10460807 w 12137798"/>
              <a:gd name="connsiteY1102" fmla="*/ 147354 h 613974"/>
              <a:gd name="connsiteX1103" fmla="*/ 10468793 w 12137798"/>
              <a:gd name="connsiteY1103" fmla="*/ 155540 h 613974"/>
              <a:gd name="connsiteX1104" fmla="*/ 10468793 w 12137798"/>
              <a:gd name="connsiteY1104" fmla="*/ 188286 h 613974"/>
              <a:gd name="connsiteX1105" fmla="*/ 10492750 w 12137798"/>
              <a:gd name="connsiteY1105" fmla="*/ 163727 h 613974"/>
              <a:gd name="connsiteX1106" fmla="*/ 10492750 w 12137798"/>
              <a:gd name="connsiteY1106" fmla="*/ 147354 h 613974"/>
              <a:gd name="connsiteX1107" fmla="*/ 10516707 w 12137798"/>
              <a:gd name="connsiteY1107" fmla="*/ 147354 h 613974"/>
              <a:gd name="connsiteX1108" fmla="*/ 10516707 w 12137798"/>
              <a:gd name="connsiteY1108" fmla="*/ 122795 h 613974"/>
              <a:gd name="connsiteX1109" fmla="*/ 10524692 w 12137798"/>
              <a:gd name="connsiteY1109" fmla="*/ 122795 h 613974"/>
              <a:gd name="connsiteX1110" fmla="*/ 10524692 w 12137798"/>
              <a:gd name="connsiteY1110" fmla="*/ 114609 h 613974"/>
              <a:gd name="connsiteX1111" fmla="*/ 10580592 w 12137798"/>
              <a:gd name="connsiteY1111" fmla="*/ 114609 h 613974"/>
              <a:gd name="connsiteX1112" fmla="*/ 10580592 w 12137798"/>
              <a:gd name="connsiteY1112" fmla="*/ 130981 h 613974"/>
              <a:gd name="connsiteX1113" fmla="*/ 10588578 w 12137798"/>
              <a:gd name="connsiteY1113" fmla="*/ 130981 h 613974"/>
              <a:gd name="connsiteX1114" fmla="*/ 10604549 w 12137798"/>
              <a:gd name="connsiteY1114" fmla="*/ 130981 h 613974"/>
              <a:gd name="connsiteX1115" fmla="*/ 10604549 w 12137798"/>
              <a:gd name="connsiteY1115" fmla="*/ 122795 h 613974"/>
              <a:gd name="connsiteX1116" fmla="*/ 10676420 w 12137798"/>
              <a:gd name="connsiteY1116" fmla="*/ 122795 h 613974"/>
              <a:gd name="connsiteX1117" fmla="*/ 10676420 w 12137798"/>
              <a:gd name="connsiteY1117" fmla="*/ 196472 h 613974"/>
              <a:gd name="connsiteX1118" fmla="*/ 10684406 w 12137798"/>
              <a:gd name="connsiteY1118" fmla="*/ 196472 h 613974"/>
              <a:gd name="connsiteX1119" fmla="*/ 10684406 w 12137798"/>
              <a:gd name="connsiteY1119" fmla="*/ 188286 h 613974"/>
              <a:gd name="connsiteX1120" fmla="*/ 10692392 w 12137798"/>
              <a:gd name="connsiteY1120" fmla="*/ 188286 h 613974"/>
              <a:gd name="connsiteX1121" fmla="*/ 10708363 w 12137798"/>
              <a:gd name="connsiteY1121" fmla="*/ 188286 h 613974"/>
              <a:gd name="connsiteX1122" fmla="*/ 10708363 w 12137798"/>
              <a:gd name="connsiteY1122" fmla="*/ 122795 h 613974"/>
              <a:gd name="connsiteX1123" fmla="*/ 10708363 w 12137798"/>
              <a:gd name="connsiteY1123" fmla="*/ 114609 h 613974"/>
              <a:gd name="connsiteX1124" fmla="*/ 10716348 w 12137798"/>
              <a:gd name="connsiteY1124" fmla="*/ 114609 h 613974"/>
              <a:gd name="connsiteX1125" fmla="*/ 10716348 w 12137798"/>
              <a:gd name="connsiteY1125" fmla="*/ 65491 h 613974"/>
              <a:gd name="connsiteX1126" fmla="*/ 10724334 w 12137798"/>
              <a:gd name="connsiteY1126" fmla="*/ 65491 h 613974"/>
              <a:gd name="connsiteX1127" fmla="*/ 10724334 w 12137798"/>
              <a:gd name="connsiteY1127" fmla="*/ 57304 h 613974"/>
              <a:gd name="connsiteX1128" fmla="*/ 10732320 w 12137798"/>
              <a:gd name="connsiteY1128" fmla="*/ 49118 h 613974"/>
              <a:gd name="connsiteX1129" fmla="*/ 10748292 w 12137798"/>
              <a:gd name="connsiteY1129" fmla="*/ 49118 h 613974"/>
              <a:gd name="connsiteX1130" fmla="*/ 10748292 w 12137798"/>
              <a:gd name="connsiteY1130" fmla="*/ 57304 h 613974"/>
              <a:gd name="connsiteX1131" fmla="*/ 10780234 w 12137798"/>
              <a:gd name="connsiteY1131" fmla="*/ 57304 h 613974"/>
              <a:gd name="connsiteX1132" fmla="*/ 10788220 w 12137798"/>
              <a:gd name="connsiteY1132" fmla="*/ 57304 h 613974"/>
              <a:gd name="connsiteX1133" fmla="*/ 10788220 w 12137798"/>
              <a:gd name="connsiteY1133" fmla="*/ 49118 h 613974"/>
              <a:gd name="connsiteX1134" fmla="*/ 10804191 w 12137798"/>
              <a:gd name="connsiteY1134" fmla="*/ 49118 h 613974"/>
              <a:gd name="connsiteX1135" fmla="*/ 10804191 w 12137798"/>
              <a:gd name="connsiteY1135" fmla="*/ 57304 h 613974"/>
              <a:gd name="connsiteX1136" fmla="*/ 10812176 w 12137798"/>
              <a:gd name="connsiteY1136" fmla="*/ 57304 h 613974"/>
              <a:gd name="connsiteX1137" fmla="*/ 10812176 w 12137798"/>
              <a:gd name="connsiteY1137" fmla="*/ 65491 h 613974"/>
              <a:gd name="connsiteX1138" fmla="*/ 10820162 w 12137798"/>
              <a:gd name="connsiteY1138" fmla="*/ 65491 h 613974"/>
              <a:gd name="connsiteX1139" fmla="*/ 10812176 w 12137798"/>
              <a:gd name="connsiteY1139" fmla="*/ 73677 h 613974"/>
              <a:gd name="connsiteX1140" fmla="*/ 10820162 w 12137798"/>
              <a:gd name="connsiteY1140" fmla="*/ 81863 h 613974"/>
              <a:gd name="connsiteX1141" fmla="*/ 10820162 w 12137798"/>
              <a:gd name="connsiteY1141" fmla="*/ 106422 h 613974"/>
              <a:gd name="connsiteX1142" fmla="*/ 10828148 w 12137798"/>
              <a:gd name="connsiteY1142" fmla="*/ 106422 h 613974"/>
              <a:gd name="connsiteX1143" fmla="*/ 10828148 w 12137798"/>
              <a:gd name="connsiteY1143" fmla="*/ 130981 h 613974"/>
              <a:gd name="connsiteX1144" fmla="*/ 10836134 w 12137798"/>
              <a:gd name="connsiteY1144" fmla="*/ 130981 h 613974"/>
              <a:gd name="connsiteX1145" fmla="*/ 10860090 w 12137798"/>
              <a:gd name="connsiteY1145" fmla="*/ 130981 h 613974"/>
              <a:gd name="connsiteX1146" fmla="*/ 10860090 w 12137798"/>
              <a:gd name="connsiteY1146" fmla="*/ 98236 h 613974"/>
              <a:gd name="connsiteX1147" fmla="*/ 10908004 w 12137798"/>
              <a:gd name="connsiteY1147" fmla="*/ 98236 h 613974"/>
              <a:gd name="connsiteX1148" fmla="*/ 10915990 w 12137798"/>
              <a:gd name="connsiteY1148" fmla="*/ 90050 h 613974"/>
              <a:gd name="connsiteX1149" fmla="*/ 10915990 w 12137798"/>
              <a:gd name="connsiteY1149" fmla="*/ 98236 h 613974"/>
              <a:gd name="connsiteX1150" fmla="*/ 10931962 w 12137798"/>
              <a:gd name="connsiteY1150" fmla="*/ 98236 h 613974"/>
              <a:gd name="connsiteX1151" fmla="*/ 10931962 w 12137798"/>
              <a:gd name="connsiteY1151" fmla="*/ 106422 h 613974"/>
              <a:gd name="connsiteX1152" fmla="*/ 10987862 w 12137798"/>
              <a:gd name="connsiteY1152" fmla="*/ 106422 h 613974"/>
              <a:gd name="connsiteX1153" fmla="*/ 10995847 w 12137798"/>
              <a:gd name="connsiteY1153" fmla="*/ 106422 h 613974"/>
              <a:gd name="connsiteX1154" fmla="*/ 10995847 w 12137798"/>
              <a:gd name="connsiteY1154" fmla="*/ 130981 h 613974"/>
              <a:gd name="connsiteX1155" fmla="*/ 11011818 w 12137798"/>
              <a:gd name="connsiteY1155" fmla="*/ 130981 h 613974"/>
              <a:gd name="connsiteX1156" fmla="*/ 11027790 w 12137798"/>
              <a:gd name="connsiteY1156" fmla="*/ 130981 h 613974"/>
              <a:gd name="connsiteX1157" fmla="*/ 11027790 w 12137798"/>
              <a:gd name="connsiteY1157" fmla="*/ 122795 h 613974"/>
              <a:gd name="connsiteX1158" fmla="*/ 11035776 w 12137798"/>
              <a:gd name="connsiteY1158" fmla="*/ 122795 h 613974"/>
              <a:gd name="connsiteX1159" fmla="*/ 11035776 w 12137798"/>
              <a:gd name="connsiteY1159" fmla="*/ 130981 h 613974"/>
              <a:gd name="connsiteX1160" fmla="*/ 11051747 w 12137798"/>
              <a:gd name="connsiteY1160" fmla="*/ 130981 h 613974"/>
              <a:gd name="connsiteX1161" fmla="*/ 11051747 w 12137798"/>
              <a:gd name="connsiteY1161" fmla="*/ 122795 h 613974"/>
              <a:gd name="connsiteX1162" fmla="*/ 11059732 w 12137798"/>
              <a:gd name="connsiteY1162" fmla="*/ 122795 h 613974"/>
              <a:gd name="connsiteX1163" fmla="*/ 11059732 w 12137798"/>
              <a:gd name="connsiteY1163" fmla="*/ 114609 h 613974"/>
              <a:gd name="connsiteX1164" fmla="*/ 11115632 w 12137798"/>
              <a:gd name="connsiteY1164" fmla="*/ 114609 h 613974"/>
              <a:gd name="connsiteX1165" fmla="*/ 11123618 w 12137798"/>
              <a:gd name="connsiteY1165" fmla="*/ 114609 h 613974"/>
              <a:gd name="connsiteX1166" fmla="*/ 11123618 w 12137798"/>
              <a:gd name="connsiteY1166" fmla="*/ 122795 h 613974"/>
              <a:gd name="connsiteX1167" fmla="*/ 11131604 w 12137798"/>
              <a:gd name="connsiteY1167" fmla="*/ 130981 h 613974"/>
              <a:gd name="connsiteX1168" fmla="*/ 11131604 w 12137798"/>
              <a:gd name="connsiteY1168" fmla="*/ 122795 h 613974"/>
              <a:gd name="connsiteX1169" fmla="*/ 11163546 w 12137798"/>
              <a:gd name="connsiteY1169" fmla="*/ 122795 h 613974"/>
              <a:gd name="connsiteX1170" fmla="*/ 11163546 w 12137798"/>
              <a:gd name="connsiteY1170" fmla="*/ 114609 h 613974"/>
              <a:gd name="connsiteX1171" fmla="*/ 11179518 w 12137798"/>
              <a:gd name="connsiteY1171" fmla="*/ 114609 h 613974"/>
              <a:gd name="connsiteX1172" fmla="*/ 11179518 w 12137798"/>
              <a:gd name="connsiteY1172" fmla="*/ 106422 h 613974"/>
              <a:gd name="connsiteX1173" fmla="*/ 11195489 w 12137798"/>
              <a:gd name="connsiteY1173" fmla="*/ 106422 h 613974"/>
              <a:gd name="connsiteX1174" fmla="*/ 11203474 w 12137798"/>
              <a:gd name="connsiteY1174" fmla="*/ 106422 h 613974"/>
              <a:gd name="connsiteX1175" fmla="*/ 11203474 w 12137798"/>
              <a:gd name="connsiteY1175" fmla="*/ 90050 h 613974"/>
              <a:gd name="connsiteX1176" fmla="*/ 11211460 w 12137798"/>
              <a:gd name="connsiteY1176" fmla="*/ 90050 h 613974"/>
              <a:gd name="connsiteX1177" fmla="*/ 11211460 w 12137798"/>
              <a:gd name="connsiteY1177" fmla="*/ 95166 h 613974"/>
              <a:gd name="connsiteX1178" fmla="*/ 11211460 w 12137798"/>
              <a:gd name="connsiteY1178" fmla="*/ 98236 h 613974"/>
              <a:gd name="connsiteX1179" fmla="*/ 11219446 w 12137798"/>
              <a:gd name="connsiteY1179" fmla="*/ 98236 h 613974"/>
              <a:gd name="connsiteX1180" fmla="*/ 11227432 w 12137798"/>
              <a:gd name="connsiteY1180" fmla="*/ 106422 h 613974"/>
              <a:gd name="connsiteX1181" fmla="*/ 11243403 w 12137798"/>
              <a:gd name="connsiteY1181" fmla="*/ 106422 h 613974"/>
              <a:gd name="connsiteX1182" fmla="*/ 11243403 w 12137798"/>
              <a:gd name="connsiteY1182" fmla="*/ 163727 h 613974"/>
              <a:gd name="connsiteX1183" fmla="*/ 11259374 w 12137798"/>
              <a:gd name="connsiteY1183" fmla="*/ 163727 h 613974"/>
              <a:gd name="connsiteX1184" fmla="*/ 11259374 w 12137798"/>
              <a:gd name="connsiteY1184" fmla="*/ 155540 h 613974"/>
              <a:gd name="connsiteX1185" fmla="*/ 11267360 w 12137798"/>
              <a:gd name="connsiteY1185" fmla="*/ 155540 h 613974"/>
              <a:gd name="connsiteX1186" fmla="*/ 11267360 w 12137798"/>
              <a:gd name="connsiteY1186" fmla="*/ 139168 h 613974"/>
              <a:gd name="connsiteX1187" fmla="*/ 11307288 w 12137798"/>
              <a:gd name="connsiteY1187" fmla="*/ 139168 h 613974"/>
              <a:gd name="connsiteX1188" fmla="*/ 11307288 w 12137798"/>
              <a:gd name="connsiteY1188" fmla="*/ 155540 h 613974"/>
              <a:gd name="connsiteX1189" fmla="*/ 11315274 w 12137798"/>
              <a:gd name="connsiteY1189" fmla="*/ 155540 h 613974"/>
              <a:gd name="connsiteX1190" fmla="*/ 11315274 w 12137798"/>
              <a:gd name="connsiteY1190" fmla="*/ 163727 h 613974"/>
              <a:gd name="connsiteX1191" fmla="*/ 11323260 w 12137798"/>
              <a:gd name="connsiteY1191" fmla="*/ 163727 h 613974"/>
              <a:gd name="connsiteX1192" fmla="*/ 11323260 w 12137798"/>
              <a:gd name="connsiteY1192" fmla="*/ 16373 h 613974"/>
              <a:gd name="connsiteX1193" fmla="*/ 11347216 w 12137798"/>
              <a:gd name="connsiteY1193" fmla="*/ 16373 h 613974"/>
              <a:gd name="connsiteX1194" fmla="*/ 11347216 w 12137798"/>
              <a:gd name="connsiteY1194" fmla="*/ 0 h 613974"/>
              <a:gd name="connsiteX1195" fmla="*/ 11403116 w 12137798"/>
              <a:gd name="connsiteY1195" fmla="*/ 0 h 613974"/>
              <a:gd name="connsiteX1196" fmla="*/ 11403116 w 12137798"/>
              <a:gd name="connsiteY1196" fmla="*/ 16373 h 613974"/>
              <a:gd name="connsiteX1197" fmla="*/ 11419088 w 12137798"/>
              <a:gd name="connsiteY1197" fmla="*/ 16373 h 613974"/>
              <a:gd name="connsiteX1198" fmla="*/ 11419088 w 12137798"/>
              <a:gd name="connsiteY1198" fmla="*/ 130981 h 613974"/>
              <a:gd name="connsiteX1199" fmla="*/ 11427074 w 12137798"/>
              <a:gd name="connsiteY1199" fmla="*/ 130981 h 613974"/>
              <a:gd name="connsiteX1200" fmla="*/ 11427074 w 12137798"/>
              <a:gd name="connsiteY1200" fmla="*/ 147354 h 613974"/>
              <a:gd name="connsiteX1201" fmla="*/ 11435059 w 12137798"/>
              <a:gd name="connsiteY1201" fmla="*/ 147354 h 613974"/>
              <a:gd name="connsiteX1202" fmla="*/ 11435059 w 12137798"/>
              <a:gd name="connsiteY1202" fmla="*/ 221031 h 613974"/>
              <a:gd name="connsiteX1203" fmla="*/ 11443044 w 12137798"/>
              <a:gd name="connsiteY1203" fmla="*/ 229217 h 613974"/>
              <a:gd name="connsiteX1204" fmla="*/ 11443044 w 12137798"/>
              <a:gd name="connsiteY1204" fmla="*/ 204658 h 613974"/>
              <a:gd name="connsiteX1205" fmla="*/ 11443044 w 12137798"/>
              <a:gd name="connsiteY1205" fmla="*/ 196472 h 613974"/>
              <a:gd name="connsiteX1206" fmla="*/ 11459016 w 12137798"/>
              <a:gd name="connsiteY1206" fmla="*/ 196472 h 613974"/>
              <a:gd name="connsiteX1207" fmla="*/ 11459016 w 12137798"/>
              <a:gd name="connsiteY1207" fmla="*/ 188286 h 613974"/>
              <a:gd name="connsiteX1208" fmla="*/ 11498944 w 12137798"/>
              <a:gd name="connsiteY1208" fmla="*/ 188286 h 613974"/>
              <a:gd name="connsiteX1209" fmla="*/ 11498944 w 12137798"/>
              <a:gd name="connsiteY1209" fmla="*/ 196472 h 613974"/>
              <a:gd name="connsiteX1210" fmla="*/ 11538872 w 12137798"/>
              <a:gd name="connsiteY1210" fmla="*/ 196472 h 613974"/>
              <a:gd name="connsiteX1211" fmla="*/ 11554844 w 12137798"/>
              <a:gd name="connsiteY1211" fmla="*/ 204658 h 613974"/>
              <a:gd name="connsiteX1212" fmla="*/ 11554844 w 12137798"/>
              <a:gd name="connsiteY1212" fmla="*/ 130981 h 613974"/>
              <a:gd name="connsiteX1213" fmla="*/ 11570816 w 12137798"/>
              <a:gd name="connsiteY1213" fmla="*/ 130981 h 613974"/>
              <a:gd name="connsiteX1214" fmla="*/ 11570816 w 12137798"/>
              <a:gd name="connsiteY1214" fmla="*/ 122795 h 613974"/>
              <a:gd name="connsiteX1215" fmla="*/ 11578801 w 12137798"/>
              <a:gd name="connsiteY1215" fmla="*/ 122795 h 613974"/>
              <a:gd name="connsiteX1216" fmla="*/ 11586786 w 12137798"/>
              <a:gd name="connsiteY1216" fmla="*/ 122795 h 613974"/>
              <a:gd name="connsiteX1217" fmla="*/ 11594772 w 12137798"/>
              <a:gd name="connsiteY1217" fmla="*/ 122795 h 613974"/>
              <a:gd name="connsiteX1218" fmla="*/ 11594772 w 12137798"/>
              <a:gd name="connsiteY1218" fmla="*/ 130981 h 613974"/>
              <a:gd name="connsiteX1219" fmla="*/ 11634701 w 12137798"/>
              <a:gd name="connsiteY1219" fmla="*/ 130981 h 613974"/>
              <a:gd name="connsiteX1220" fmla="*/ 11634701 w 12137798"/>
              <a:gd name="connsiteY1220" fmla="*/ 229217 h 613974"/>
              <a:gd name="connsiteX1221" fmla="*/ 11674629 w 12137798"/>
              <a:gd name="connsiteY1221" fmla="*/ 229217 h 613974"/>
              <a:gd name="connsiteX1222" fmla="*/ 11682615 w 12137798"/>
              <a:gd name="connsiteY1222" fmla="*/ 229217 h 613974"/>
              <a:gd name="connsiteX1223" fmla="*/ 11698586 w 12137798"/>
              <a:gd name="connsiteY1223" fmla="*/ 81863 h 613974"/>
              <a:gd name="connsiteX1224" fmla="*/ 11706572 w 12137798"/>
              <a:gd name="connsiteY1224" fmla="*/ 8187 h 613974"/>
              <a:gd name="connsiteX1225" fmla="*/ 11714558 w 12137798"/>
              <a:gd name="connsiteY1225" fmla="*/ 8187 h 613974"/>
              <a:gd name="connsiteX1226" fmla="*/ 11722543 w 12137798"/>
              <a:gd name="connsiteY1226" fmla="*/ 81863 h 613974"/>
              <a:gd name="connsiteX1227" fmla="*/ 11730529 w 12137798"/>
              <a:gd name="connsiteY1227" fmla="*/ 163727 h 613974"/>
              <a:gd name="connsiteX1228" fmla="*/ 11738514 w 12137798"/>
              <a:gd name="connsiteY1228" fmla="*/ 163727 h 613974"/>
              <a:gd name="connsiteX1229" fmla="*/ 11738514 w 12137798"/>
              <a:gd name="connsiteY1229" fmla="*/ 171913 h 613974"/>
              <a:gd name="connsiteX1230" fmla="*/ 11754486 w 12137798"/>
              <a:gd name="connsiteY1230" fmla="*/ 171913 h 613974"/>
              <a:gd name="connsiteX1231" fmla="*/ 11754486 w 12137798"/>
              <a:gd name="connsiteY1231" fmla="*/ 196472 h 613974"/>
              <a:gd name="connsiteX1232" fmla="*/ 11762472 w 12137798"/>
              <a:gd name="connsiteY1232" fmla="*/ 196472 h 613974"/>
              <a:gd name="connsiteX1233" fmla="*/ 11778443 w 12137798"/>
              <a:gd name="connsiteY1233" fmla="*/ 196472 h 613974"/>
              <a:gd name="connsiteX1234" fmla="*/ 11778443 w 12137798"/>
              <a:gd name="connsiteY1234" fmla="*/ 204658 h 613974"/>
              <a:gd name="connsiteX1235" fmla="*/ 11818371 w 12137798"/>
              <a:gd name="connsiteY1235" fmla="*/ 204658 h 613974"/>
              <a:gd name="connsiteX1236" fmla="*/ 11818371 w 12137798"/>
              <a:gd name="connsiteY1236" fmla="*/ 155540 h 613974"/>
              <a:gd name="connsiteX1237" fmla="*/ 11826357 w 12137798"/>
              <a:gd name="connsiteY1237" fmla="*/ 147354 h 613974"/>
              <a:gd name="connsiteX1238" fmla="*/ 11834342 w 12137798"/>
              <a:gd name="connsiteY1238" fmla="*/ 147354 h 613974"/>
              <a:gd name="connsiteX1239" fmla="*/ 11834342 w 12137798"/>
              <a:gd name="connsiteY1239" fmla="*/ 139168 h 613974"/>
              <a:gd name="connsiteX1240" fmla="*/ 11842328 w 12137798"/>
              <a:gd name="connsiteY1240" fmla="*/ 139168 h 613974"/>
              <a:gd name="connsiteX1241" fmla="*/ 11850314 w 12137798"/>
              <a:gd name="connsiteY1241" fmla="*/ 139168 h 613974"/>
              <a:gd name="connsiteX1242" fmla="*/ 11850314 w 12137798"/>
              <a:gd name="connsiteY1242" fmla="*/ 122795 h 613974"/>
              <a:gd name="connsiteX1243" fmla="*/ 11850314 w 12137798"/>
              <a:gd name="connsiteY1243" fmla="*/ 114609 h 613974"/>
              <a:gd name="connsiteX1244" fmla="*/ 11858300 w 12137798"/>
              <a:gd name="connsiteY1244" fmla="*/ 106422 h 613974"/>
              <a:gd name="connsiteX1245" fmla="*/ 11866285 w 12137798"/>
              <a:gd name="connsiteY1245" fmla="*/ 98236 h 613974"/>
              <a:gd name="connsiteX1246" fmla="*/ 11866285 w 12137798"/>
              <a:gd name="connsiteY1246" fmla="*/ 81863 h 613974"/>
              <a:gd name="connsiteX1247" fmla="*/ 11858300 w 12137798"/>
              <a:gd name="connsiteY1247" fmla="*/ 81863 h 613974"/>
              <a:gd name="connsiteX1248" fmla="*/ 11866285 w 12137798"/>
              <a:gd name="connsiteY1248" fmla="*/ 65491 h 613974"/>
              <a:gd name="connsiteX1249" fmla="*/ 11874271 w 12137798"/>
              <a:gd name="connsiteY1249" fmla="*/ 98236 h 613974"/>
              <a:gd name="connsiteX1250" fmla="*/ 11874271 w 12137798"/>
              <a:gd name="connsiteY1250" fmla="*/ 106422 h 613974"/>
              <a:gd name="connsiteX1251" fmla="*/ 11882256 w 12137798"/>
              <a:gd name="connsiteY1251" fmla="*/ 114609 h 613974"/>
              <a:gd name="connsiteX1252" fmla="*/ 11890242 w 12137798"/>
              <a:gd name="connsiteY1252" fmla="*/ 114609 h 613974"/>
              <a:gd name="connsiteX1253" fmla="*/ 11890242 w 12137798"/>
              <a:gd name="connsiteY1253" fmla="*/ 147354 h 613974"/>
              <a:gd name="connsiteX1254" fmla="*/ 11898228 w 12137798"/>
              <a:gd name="connsiteY1254" fmla="*/ 147354 h 613974"/>
              <a:gd name="connsiteX1255" fmla="*/ 11898228 w 12137798"/>
              <a:gd name="connsiteY1255" fmla="*/ 155540 h 613974"/>
              <a:gd name="connsiteX1256" fmla="*/ 11898228 w 12137798"/>
              <a:gd name="connsiteY1256" fmla="*/ 180099 h 613974"/>
              <a:gd name="connsiteX1257" fmla="*/ 11906214 w 12137798"/>
              <a:gd name="connsiteY1257" fmla="*/ 180099 h 613974"/>
              <a:gd name="connsiteX1258" fmla="*/ 11906214 w 12137798"/>
              <a:gd name="connsiteY1258" fmla="*/ 171913 h 613974"/>
              <a:gd name="connsiteX1259" fmla="*/ 11914199 w 12137798"/>
              <a:gd name="connsiteY1259" fmla="*/ 171913 h 613974"/>
              <a:gd name="connsiteX1260" fmla="*/ 11922185 w 12137798"/>
              <a:gd name="connsiteY1260" fmla="*/ 171913 h 613974"/>
              <a:gd name="connsiteX1261" fmla="*/ 11930170 w 12137798"/>
              <a:gd name="connsiteY1261" fmla="*/ 171913 h 613974"/>
              <a:gd name="connsiteX1262" fmla="*/ 11938156 w 12137798"/>
              <a:gd name="connsiteY1262" fmla="*/ 171913 h 613974"/>
              <a:gd name="connsiteX1263" fmla="*/ 11946142 w 12137798"/>
              <a:gd name="connsiteY1263" fmla="*/ 171913 h 613974"/>
              <a:gd name="connsiteX1264" fmla="*/ 11954128 w 12137798"/>
              <a:gd name="connsiteY1264" fmla="*/ 171913 h 613974"/>
              <a:gd name="connsiteX1265" fmla="*/ 11954128 w 12137798"/>
              <a:gd name="connsiteY1265" fmla="*/ 114609 h 613974"/>
              <a:gd name="connsiteX1266" fmla="*/ 11970099 w 12137798"/>
              <a:gd name="connsiteY1266" fmla="*/ 114609 h 613974"/>
              <a:gd name="connsiteX1267" fmla="*/ 11970099 w 12137798"/>
              <a:gd name="connsiteY1267" fmla="*/ 106422 h 613974"/>
              <a:gd name="connsiteX1268" fmla="*/ 11978084 w 12137798"/>
              <a:gd name="connsiteY1268" fmla="*/ 81863 h 613974"/>
              <a:gd name="connsiteX1269" fmla="*/ 11978084 w 12137798"/>
              <a:gd name="connsiteY1269" fmla="*/ 98236 h 613974"/>
              <a:gd name="connsiteX1270" fmla="*/ 11978084 w 12137798"/>
              <a:gd name="connsiteY1270" fmla="*/ 106422 h 613974"/>
              <a:gd name="connsiteX1271" fmla="*/ 12025998 w 12137798"/>
              <a:gd name="connsiteY1271" fmla="*/ 106422 h 613974"/>
              <a:gd name="connsiteX1272" fmla="*/ 12025998 w 12137798"/>
              <a:gd name="connsiteY1272" fmla="*/ 147354 h 613974"/>
              <a:gd name="connsiteX1273" fmla="*/ 12057942 w 12137798"/>
              <a:gd name="connsiteY1273" fmla="*/ 147354 h 613974"/>
              <a:gd name="connsiteX1274" fmla="*/ 12057942 w 12137798"/>
              <a:gd name="connsiteY1274" fmla="*/ 155540 h 613974"/>
              <a:gd name="connsiteX1275" fmla="*/ 12073912 w 12137798"/>
              <a:gd name="connsiteY1275" fmla="*/ 147354 h 613974"/>
              <a:gd name="connsiteX1276" fmla="*/ 12081898 w 12137798"/>
              <a:gd name="connsiteY1276" fmla="*/ 155540 h 613974"/>
              <a:gd name="connsiteX1277" fmla="*/ 12081898 w 12137798"/>
              <a:gd name="connsiteY1277" fmla="*/ 188286 h 613974"/>
              <a:gd name="connsiteX1278" fmla="*/ 12105856 w 12137798"/>
              <a:gd name="connsiteY1278" fmla="*/ 163727 h 613974"/>
              <a:gd name="connsiteX1279" fmla="*/ 12105856 w 12137798"/>
              <a:gd name="connsiteY1279" fmla="*/ 147354 h 613974"/>
              <a:gd name="connsiteX1280" fmla="*/ 12129812 w 12137798"/>
              <a:gd name="connsiteY1280" fmla="*/ 147354 h 613974"/>
              <a:gd name="connsiteX1281" fmla="*/ 12129812 w 12137798"/>
              <a:gd name="connsiteY1281" fmla="*/ 122795 h 613974"/>
              <a:gd name="connsiteX1282" fmla="*/ 12137798 w 12137798"/>
              <a:gd name="connsiteY1282" fmla="*/ 122795 h 613974"/>
              <a:gd name="connsiteX1283" fmla="*/ 12137798 w 12137798"/>
              <a:gd name="connsiteY1283" fmla="*/ 613974 h 613974"/>
              <a:gd name="connsiteX1284" fmla="*/ 6391485 w 12137798"/>
              <a:gd name="connsiteY1284" fmla="*/ 613974 h 613974"/>
              <a:gd name="connsiteX1285" fmla="*/ 6132995 w 12137798"/>
              <a:gd name="connsiteY1285" fmla="*/ 613974 h 613974"/>
              <a:gd name="connsiteX1286" fmla="*/ 6004804 w 12137798"/>
              <a:gd name="connsiteY1286" fmla="*/ 613974 h 613974"/>
              <a:gd name="connsiteX1287" fmla="*/ 5759088 w 12137798"/>
              <a:gd name="connsiteY1287" fmla="*/ 613974 h 613974"/>
              <a:gd name="connsiteX1288" fmla="*/ 0 w 12137798"/>
              <a:gd name="connsiteY1288" fmla="*/ 613974 h 613974"/>
              <a:gd name="connsiteX1289" fmla="*/ 0 w 12137798"/>
              <a:gd name="connsiteY1289" fmla="*/ 49118 h 613974"/>
              <a:gd name="connsiteX1290" fmla="*/ 15971 w 12137798"/>
              <a:gd name="connsiteY1290" fmla="*/ 49118 h 613974"/>
              <a:gd name="connsiteX1291" fmla="*/ 15971 w 12137798"/>
              <a:gd name="connsiteY1291" fmla="*/ 57304 h 613974"/>
              <a:gd name="connsiteX1292" fmla="*/ 23957 w 12137798"/>
              <a:gd name="connsiteY1292" fmla="*/ 57304 h 613974"/>
              <a:gd name="connsiteX1293" fmla="*/ 55900 w 12137798"/>
              <a:gd name="connsiteY1293" fmla="*/ 57304 h 613974"/>
              <a:gd name="connsiteX1294" fmla="*/ 55900 w 12137798"/>
              <a:gd name="connsiteY1294" fmla="*/ 49118 h 613974"/>
              <a:gd name="connsiteX1295" fmla="*/ 71871 w 12137798"/>
              <a:gd name="connsiteY1295" fmla="*/ 49118 h 613974"/>
              <a:gd name="connsiteX1296" fmla="*/ 71871 w 12137798"/>
              <a:gd name="connsiteY1296" fmla="*/ 57304 h 613974"/>
              <a:gd name="connsiteX1297" fmla="*/ 87843 w 12137798"/>
              <a:gd name="connsiteY1297" fmla="*/ 57304 h 613974"/>
              <a:gd name="connsiteX1298" fmla="*/ 87843 w 12137798"/>
              <a:gd name="connsiteY1298" fmla="*/ 65491 h 613974"/>
              <a:gd name="connsiteX1299" fmla="*/ 87843 w 12137798"/>
              <a:gd name="connsiteY1299" fmla="*/ 73677 h 613974"/>
              <a:gd name="connsiteX1300" fmla="*/ 87843 w 12137798"/>
              <a:gd name="connsiteY1300" fmla="*/ 81863 h 613974"/>
              <a:gd name="connsiteX1301" fmla="*/ 87843 w 12137798"/>
              <a:gd name="connsiteY1301" fmla="*/ 106422 h 613974"/>
              <a:gd name="connsiteX1302" fmla="*/ 103814 w 12137798"/>
              <a:gd name="connsiteY1302" fmla="*/ 106422 h 613974"/>
              <a:gd name="connsiteX1303" fmla="*/ 103814 w 12137798"/>
              <a:gd name="connsiteY1303" fmla="*/ 130981 h 613974"/>
              <a:gd name="connsiteX1304" fmla="*/ 127771 w 12137798"/>
              <a:gd name="connsiteY1304" fmla="*/ 130981 h 613974"/>
              <a:gd name="connsiteX1305" fmla="*/ 127771 w 12137798"/>
              <a:gd name="connsiteY1305" fmla="*/ 98236 h 613974"/>
              <a:gd name="connsiteX1306" fmla="*/ 175685 w 12137798"/>
              <a:gd name="connsiteY1306" fmla="*/ 98236 h 613974"/>
              <a:gd name="connsiteX1307" fmla="*/ 183671 w 12137798"/>
              <a:gd name="connsiteY1307" fmla="*/ 90050 h 613974"/>
              <a:gd name="connsiteX1308" fmla="*/ 191656 w 12137798"/>
              <a:gd name="connsiteY1308" fmla="*/ 98236 h 613974"/>
              <a:gd name="connsiteX1309" fmla="*/ 199642 w 12137798"/>
              <a:gd name="connsiteY1309" fmla="*/ 98236 h 613974"/>
              <a:gd name="connsiteX1310" fmla="*/ 199642 w 12137798"/>
              <a:gd name="connsiteY1310" fmla="*/ 106422 h 613974"/>
              <a:gd name="connsiteX1311" fmla="*/ 263527 w 12137798"/>
              <a:gd name="connsiteY1311" fmla="*/ 106422 h 613974"/>
              <a:gd name="connsiteX1312" fmla="*/ 263527 w 12137798"/>
              <a:gd name="connsiteY1312" fmla="*/ 130981 h 613974"/>
              <a:gd name="connsiteX1313" fmla="*/ 279499 w 12137798"/>
              <a:gd name="connsiteY1313" fmla="*/ 130981 h 613974"/>
              <a:gd name="connsiteX1314" fmla="*/ 303456 w 12137798"/>
              <a:gd name="connsiteY1314" fmla="*/ 130981 h 613974"/>
              <a:gd name="connsiteX1315" fmla="*/ 327413 w 12137798"/>
              <a:gd name="connsiteY1315" fmla="*/ 130981 h 613974"/>
              <a:gd name="connsiteX1316" fmla="*/ 327413 w 12137798"/>
              <a:gd name="connsiteY1316" fmla="*/ 122795 h 613974"/>
              <a:gd name="connsiteX1317" fmla="*/ 327413 w 12137798"/>
              <a:gd name="connsiteY1317" fmla="*/ 114609 h 613974"/>
              <a:gd name="connsiteX1318" fmla="*/ 383312 w 12137798"/>
              <a:gd name="connsiteY1318" fmla="*/ 114609 h 613974"/>
              <a:gd name="connsiteX1319" fmla="*/ 391298 w 12137798"/>
              <a:gd name="connsiteY1319" fmla="*/ 114609 h 613974"/>
              <a:gd name="connsiteX1320" fmla="*/ 399284 w 12137798"/>
              <a:gd name="connsiteY1320" fmla="*/ 114609 h 613974"/>
              <a:gd name="connsiteX1321" fmla="*/ 399284 w 12137798"/>
              <a:gd name="connsiteY1321" fmla="*/ 122795 h 613974"/>
              <a:gd name="connsiteX1322" fmla="*/ 407269 w 12137798"/>
              <a:gd name="connsiteY1322" fmla="*/ 130981 h 613974"/>
              <a:gd name="connsiteX1323" fmla="*/ 407269 w 12137798"/>
              <a:gd name="connsiteY1323" fmla="*/ 122795 h 613974"/>
              <a:gd name="connsiteX1324" fmla="*/ 431226 w 12137798"/>
              <a:gd name="connsiteY1324" fmla="*/ 122795 h 613974"/>
              <a:gd name="connsiteX1325" fmla="*/ 431226 w 12137798"/>
              <a:gd name="connsiteY1325" fmla="*/ 114609 h 613974"/>
              <a:gd name="connsiteX1326" fmla="*/ 455183 w 12137798"/>
              <a:gd name="connsiteY1326" fmla="*/ 114609 h 613974"/>
              <a:gd name="connsiteX1327" fmla="*/ 455183 w 12137798"/>
              <a:gd name="connsiteY1327" fmla="*/ 106422 h 613974"/>
              <a:gd name="connsiteX1328" fmla="*/ 463169 w 12137798"/>
              <a:gd name="connsiteY1328" fmla="*/ 106422 h 613974"/>
              <a:gd name="connsiteX1329" fmla="*/ 479140 w 12137798"/>
              <a:gd name="connsiteY1329" fmla="*/ 106422 h 613974"/>
              <a:gd name="connsiteX1330" fmla="*/ 479140 w 12137798"/>
              <a:gd name="connsiteY1330" fmla="*/ 90050 h 613974"/>
              <a:gd name="connsiteX1331" fmla="*/ 479140 w 12137798"/>
              <a:gd name="connsiteY1331" fmla="*/ 73677 h 613974"/>
              <a:gd name="connsiteX1332" fmla="*/ 487126 w 12137798"/>
              <a:gd name="connsiteY1332" fmla="*/ 73677 h 613974"/>
              <a:gd name="connsiteX1333" fmla="*/ 487126 w 12137798"/>
              <a:gd name="connsiteY1333" fmla="*/ 98236 h 613974"/>
              <a:gd name="connsiteX1334" fmla="*/ 495112 w 12137798"/>
              <a:gd name="connsiteY1334" fmla="*/ 98236 h 613974"/>
              <a:gd name="connsiteX1335" fmla="*/ 503097 w 12137798"/>
              <a:gd name="connsiteY1335" fmla="*/ 106422 h 613974"/>
              <a:gd name="connsiteX1336" fmla="*/ 511083 w 12137798"/>
              <a:gd name="connsiteY1336" fmla="*/ 106422 h 613974"/>
              <a:gd name="connsiteX1337" fmla="*/ 511083 w 12137798"/>
              <a:gd name="connsiteY1337" fmla="*/ 163727 h 613974"/>
              <a:gd name="connsiteX1338" fmla="*/ 527055 w 12137798"/>
              <a:gd name="connsiteY1338" fmla="*/ 163727 h 613974"/>
              <a:gd name="connsiteX1339" fmla="*/ 535040 w 12137798"/>
              <a:gd name="connsiteY1339" fmla="*/ 163727 h 613974"/>
              <a:gd name="connsiteX1340" fmla="*/ 535040 w 12137798"/>
              <a:gd name="connsiteY1340" fmla="*/ 155540 h 613974"/>
              <a:gd name="connsiteX1341" fmla="*/ 535040 w 12137798"/>
              <a:gd name="connsiteY1341" fmla="*/ 139168 h 613974"/>
              <a:gd name="connsiteX1342" fmla="*/ 582954 w 12137798"/>
              <a:gd name="connsiteY1342" fmla="*/ 139168 h 613974"/>
              <a:gd name="connsiteX1343" fmla="*/ 582954 w 12137798"/>
              <a:gd name="connsiteY1343" fmla="*/ 155540 h 613974"/>
              <a:gd name="connsiteX1344" fmla="*/ 590940 w 12137798"/>
              <a:gd name="connsiteY1344" fmla="*/ 155540 h 613974"/>
              <a:gd name="connsiteX1345" fmla="*/ 590940 w 12137798"/>
              <a:gd name="connsiteY1345" fmla="*/ 115088 h 613974"/>
              <a:gd name="connsiteX1346" fmla="*/ 590940 w 12137798"/>
              <a:gd name="connsiteY1346" fmla="*/ 16373 h 613974"/>
              <a:gd name="connsiteX1347" fmla="*/ 614897 w 12137798"/>
              <a:gd name="connsiteY1347" fmla="*/ 16373 h 613974"/>
              <a:gd name="connsiteX1348" fmla="*/ 614897 w 12137798"/>
              <a:gd name="connsiteY1348" fmla="*/ 0 h 61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</a:cxnLst>
            <a:rect l="l" t="t" r="r" b="b"/>
            <a:pathLst>
              <a:path w="12137798" h="613974">
                <a:moveTo>
                  <a:pt x="11578801" y="106422"/>
                </a:moveTo>
                <a:cubicBezTo>
                  <a:pt x="11578801" y="106422"/>
                  <a:pt x="11586786" y="106422"/>
                  <a:pt x="11586786" y="106422"/>
                </a:cubicBezTo>
                <a:cubicBezTo>
                  <a:pt x="11578801" y="114609"/>
                  <a:pt x="11578801" y="114609"/>
                  <a:pt x="11578801" y="114609"/>
                </a:cubicBezTo>
                <a:cubicBezTo>
                  <a:pt x="11578801" y="114609"/>
                  <a:pt x="11578801" y="106422"/>
                  <a:pt x="11578801" y="106422"/>
                </a:cubicBezTo>
                <a:close/>
                <a:moveTo>
                  <a:pt x="9965696" y="106422"/>
                </a:moveTo>
                <a:cubicBezTo>
                  <a:pt x="9965696" y="106422"/>
                  <a:pt x="9973681" y="106422"/>
                  <a:pt x="9973681" y="106422"/>
                </a:cubicBezTo>
                <a:cubicBezTo>
                  <a:pt x="9965696" y="114609"/>
                  <a:pt x="9965696" y="114609"/>
                  <a:pt x="9965696" y="114609"/>
                </a:cubicBezTo>
                <a:cubicBezTo>
                  <a:pt x="9965696" y="114609"/>
                  <a:pt x="9965696" y="106422"/>
                  <a:pt x="9965696" y="106422"/>
                </a:cubicBezTo>
                <a:close/>
                <a:moveTo>
                  <a:pt x="8464390" y="106422"/>
                </a:moveTo>
                <a:cubicBezTo>
                  <a:pt x="8472375" y="106422"/>
                  <a:pt x="8472375" y="106422"/>
                  <a:pt x="8472375" y="106422"/>
                </a:cubicBezTo>
                <a:cubicBezTo>
                  <a:pt x="8464390" y="114609"/>
                  <a:pt x="8464390" y="114609"/>
                  <a:pt x="8464390" y="114609"/>
                </a:cubicBezTo>
                <a:cubicBezTo>
                  <a:pt x="8464390" y="114609"/>
                  <a:pt x="8464390" y="106422"/>
                  <a:pt x="8464390" y="106422"/>
                </a:cubicBezTo>
                <a:close/>
                <a:moveTo>
                  <a:pt x="6851284" y="106422"/>
                </a:moveTo>
                <a:cubicBezTo>
                  <a:pt x="6859270" y="106422"/>
                  <a:pt x="6859270" y="106422"/>
                  <a:pt x="6859270" y="106422"/>
                </a:cubicBezTo>
                <a:cubicBezTo>
                  <a:pt x="6851284" y="114609"/>
                  <a:pt x="6851284" y="114609"/>
                  <a:pt x="6851284" y="114609"/>
                </a:cubicBezTo>
                <a:cubicBezTo>
                  <a:pt x="6851284" y="114609"/>
                  <a:pt x="6851284" y="106422"/>
                  <a:pt x="6851284" y="106422"/>
                </a:cubicBezTo>
                <a:close/>
                <a:moveTo>
                  <a:pt x="5581984" y="106422"/>
                </a:moveTo>
                <a:cubicBezTo>
                  <a:pt x="5573998" y="114609"/>
                  <a:pt x="5573998" y="114609"/>
                  <a:pt x="5573998" y="114609"/>
                </a:cubicBezTo>
                <a:cubicBezTo>
                  <a:pt x="5573998" y="114609"/>
                  <a:pt x="5573998" y="106422"/>
                  <a:pt x="5581984" y="106422"/>
                </a:cubicBezTo>
                <a:close/>
                <a:moveTo>
                  <a:pt x="3968879" y="106422"/>
                </a:moveTo>
                <a:cubicBezTo>
                  <a:pt x="3960893" y="114609"/>
                  <a:pt x="3960893" y="114609"/>
                  <a:pt x="3960893" y="114609"/>
                </a:cubicBezTo>
                <a:cubicBezTo>
                  <a:pt x="3960893" y="114609"/>
                  <a:pt x="3960893" y="106422"/>
                  <a:pt x="3968879" y="106422"/>
                </a:cubicBezTo>
                <a:close/>
                <a:moveTo>
                  <a:pt x="2755057" y="65491"/>
                </a:moveTo>
                <a:lnTo>
                  <a:pt x="2755057" y="81863"/>
                </a:lnTo>
                <a:cubicBezTo>
                  <a:pt x="2739085" y="81863"/>
                  <a:pt x="2739085" y="81863"/>
                  <a:pt x="2739085" y="81863"/>
                </a:cubicBezTo>
                <a:cubicBezTo>
                  <a:pt x="2747071" y="81863"/>
                  <a:pt x="2755057" y="65491"/>
                  <a:pt x="2755057" y="65491"/>
                </a:cubicBezTo>
                <a:close/>
                <a:moveTo>
                  <a:pt x="1141951" y="65491"/>
                </a:moveTo>
                <a:lnTo>
                  <a:pt x="1141951" y="81863"/>
                </a:lnTo>
                <a:cubicBezTo>
                  <a:pt x="1125980" y="81863"/>
                  <a:pt x="1125980" y="81863"/>
                  <a:pt x="1125980" y="81863"/>
                </a:cubicBezTo>
                <a:cubicBezTo>
                  <a:pt x="1133965" y="81863"/>
                  <a:pt x="1141951" y="65491"/>
                  <a:pt x="1141951" y="65491"/>
                </a:cubicBezTo>
                <a:close/>
                <a:moveTo>
                  <a:pt x="614897" y="0"/>
                </a:moveTo>
                <a:cubicBezTo>
                  <a:pt x="670796" y="0"/>
                  <a:pt x="670796" y="0"/>
                  <a:pt x="670796" y="0"/>
                </a:cubicBezTo>
                <a:cubicBezTo>
                  <a:pt x="670796" y="16373"/>
                  <a:pt x="670796" y="16373"/>
                  <a:pt x="670796" y="16373"/>
                </a:cubicBezTo>
                <a:cubicBezTo>
                  <a:pt x="694754" y="16373"/>
                  <a:pt x="694754" y="16373"/>
                  <a:pt x="694754" y="16373"/>
                </a:cubicBezTo>
                <a:cubicBezTo>
                  <a:pt x="694754" y="130981"/>
                  <a:pt x="694754" y="130981"/>
                  <a:pt x="694754" y="130981"/>
                </a:cubicBezTo>
                <a:cubicBezTo>
                  <a:pt x="702739" y="130981"/>
                  <a:pt x="702739" y="130981"/>
                  <a:pt x="702739" y="130981"/>
                </a:cubicBezTo>
                <a:cubicBezTo>
                  <a:pt x="702739" y="147354"/>
                  <a:pt x="702739" y="147354"/>
                  <a:pt x="702739" y="147354"/>
                </a:cubicBezTo>
                <a:cubicBezTo>
                  <a:pt x="702739" y="147354"/>
                  <a:pt x="702739" y="212845"/>
                  <a:pt x="702739" y="221031"/>
                </a:cubicBezTo>
                <a:cubicBezTo>
                  <a:pt x="702739" y="229217"/>
                  <a:pt x="718711" y="229217"/>
                  <a:pt x="718711" y="229217"/>
                </a:cubicBezTo>
                <a:cubicBezTo>
                  <a:pt x="718711" y="204658"/>
                  <a:pt x="718711" y="204658"/>
                  <a:pt x="718711" y="204658"/>
                </a:cubicBezTo>
                <a:cubicBezTo>
                  <a:pt x="718711" y="196472"/>
                  <a:pt x="718711" y="196472"/>
                  <a:pt x="718711" y="196472"/>
                </a:cubicBezTo>
                <a:cubicBezTo>
                  <a:pt x="734682" y="196472"/>
                  <a:pt x="734682" y="196472"/>
                  <a:pt x="734682" y="196472"/>
                </a:cubicBezTo>
                <a:cubicBezTo>
                  <a:pt x="734682" y="188286"/>
                  <a:pt x="734682" y="188286"/>
                  <a:pt x="734682" y="188286"/>
                </a:cubicBezTo>
                <a:cubicBezTo>
                  <a:pt x="766625" y="188286"/>
                  <a:pt x="766625" y="188286"/>
                  <a:pt x="766625" y="188286"/>
                </a:cubicBezTo>
                <a:cubicBezTo>
                  <a:pt x="766625" y="196472"/>
                  <a:pt x="766625" y="196472"/>
                  <a:pt x="766625" y="196472"/>
                </a:cubicBezTo>
                <a:cubicBezTo>
                  <a:pt x="774610" y="196472"/>
                  <a:pt x="774610" y="196472"/>
                  <a:pt x="774610" y="196472"/>
                </a:cubicBezTo>
                <a:cubicBezTo>
                  <a:pt x="774610" y="196472"/>
                  <a:pt x="798567" y="196472"/>
                  <a:pt x="814539" y="196472"/>
                </a:cubicBezTo>
                <a:cubicBezTo>
                  <a:pt x="822524" y="204658"/>
                  <a:pt x="822524" y="204658"/>
                  <a:pt x="822524" y="204658"/>
                </a:cubicBezTo>
                <a:cubicBezTo>
                  <a:pt x="822524" y="130981"/>
                  <a:pt x="822524" y="130981"/>
                  <a:pt x="822524" y="130981"/>
                </a:cubicBezTo>
                <a:cubicBezTo>
                  <a:pt x="838496" y="130981"/>
                  <a:pt x="838496" y="130981"/>
                  <a:pt x="838496" y="130981"/>
                </a:cubicBezTo>
                <a:cubicBezTo>
                  <a:pt x="838496" y="122795"/>
                  <a:pt x="838496" y="122795"/>
                  <a:pt x="838496" y="122795"/>
                </a:cubicBezTo>
                <a:cubicBezTo>
                  <a:pt x="846481" y="122795"/>
                  <a:pt x="846481" y="122795"/>
                  <a:pt x="846481" y="122795"/>
                </a:cubicBezTo>
                <a:cubicBezTo>
                  <a:pt x="854467" y="122795"/>
                  <a:pt x="854467" y="122795"/>
                  <a:pt x="854467" y="122795"/>
                </a:cubicBezTo>
                <a:cubicBezTo>
                  <a:pt x="862453" y="122795"/>
                  <a:pt x="862453" y="122795"/>
                  <a:pt x="862453" y="122795"/>
                </a:cubicBezTo>
                <a:cubicBezTo>
                  <a:pt x="862453" y="130981"/>
                  <a:pt x="862453" y="130981"/>
                  <a:pt x="862453" y="130981"/>
                </a:cubicBezTo>
                <a:cubicBezTo>
                  <a:pt x="902381" y="130981"/>
                  <a:pt x="902381" y="130981"/>
                  <a:pt x="902381" y="130981"/>
                </a:cubicBezTo>
                <a:cubicBezTo>
                  <a:pt x="902381" y="229217"/>
                  <a:pt x="902381" y="229217"/>
                  <a:pt x="902381" y="229217"/>
                </a:cubicBezTo>
                <a:cubicBezTo>
                  <a:pt x="950295" y="229217"/>
                  <a:pt x="950295" y="229217"/>
                  <a:pt x="950295" y="229217"/>
                </a:cubicBezTo>
                <a:cubicBezTo>
                  <a:pt x="966266" y="81863"/>
                  <a:pt x="966266" y="81863"/>
                  <a:pt x="966266" y="81863"/>
                </a:cubicBezTo>
                <a:cubicBezTo>
                  <a:pt x="974252" y="81863"/>
                  <a:pt x="974252" y="81863"/>
                  <a:pt x="974252" y="81863"/>
                </a:cubicBezTo>
                <a:cubicBezTo>
                  <a:pt x="974252" y="81863"/>
                  <a:pt x="982238" y="16373"/>
                  <a:pt x="982238" y="8187"/>
                </a:cubicBezTo>
                <a:cubicBezTo>
                  <a:pt x="990223" y="81863"/>
                  <a:pt x="990223" y="81863"/>
                  <a:pt x="990223" y="81863"/>
                </a:cubicBezTo>
                <a:cubicBezTo>
                  <a:pt x="998209" y="81863"/>
                  <a:pt x="998209" y="81863"/>
                  <a:pt x="998209" y="81863"/>
                </a:cubicBezTo>
                <a:cubicBezTo>
                  <a:pt x="1006195" y="163727"/>
                  <a:pt x="1006195" y="163727"/>
                  <a:pt x="1006195" y="163727"/>
                </a:cubicBezTo>
                <a:cubicBezTo>
                  <a:pt x="1006195" y="163727"/>
                  <a:pt x="1006195" y="171913"/>
                  <a:pt x="1006195" y="171913"/>
                </a:cubicBezTo>
                <a:cubicBezTo>
                  <a:pt x="1030152" y="171913"/>
                  <a:pt x="1030152" y="171913"/>
                  <a:pt x="1030152" y="171913"/>
                </a:cubicBezTo>
                <a:cubicBezTo>
                  <a:pt x="1030152" y="196472"/>
                  <a:pt x="1030152" y="196472"/>
                  <a:pt x="1030152" y="196472"/>
                </a:cubicBezTo>
                <a:cubicBezTo>
                  <a:pt x="1030152" y="204658"/>
                  <a:pt x="1030152" y="204658"/>
                  <a:pt x="1030152" y="204658"/>
                </a:cubicBezTo>
                <a:cubicBezTo>
                  <a:pt x="1038137" y="204658"/>
                  <a:pt x="1038137" y="204658"/>
                  <a:pt x="1038137" y="204658"/>
                </a:cubicBezTo>
                <a:cubicBezTo>
                  <a:pt x="1038137" y="196472"/>
                  <a:pt x="1038137" y="196472"/>
                  <a:pt x="1038137" y="196472"/>
                </a:cubicBezTo>
                <a:cubicBezTo>
                  <a:pt x="1054109" y="196472"/>
                  <a:pt x="1054109" y="196472"/>
                  <a:pt x="1054109" y="196472"/>
                </a:cubicBezTo>
                <a:cubicBezTo>
                  <a:pt x="1054109" y="204658"/>
                  <a:pt x="1054109" y="204658"/>
                  <a:pt x="1054109" y="204658"/>
                </a:cubicBezTo>
                <a:cubicBezTo>
                  <a:pt x="1094037" y="204658"/>
                  <a:pt x="1094037" y="204658"/>
                  <a:pt x="1094037" y="204658"/>
                </a:cubicBezTo>
                <a:cubicBezTo>
                  <a:pt x="1094037" y="204658"/>
                  <a:pt x="1094037" y="171913"/>
                  <a:pt x="1094037" y="155540"/>
                </a:cubicBezTo>
                <a:cubicBezTo>
                  <a:pt x="1094037" y="147354"/>
                  <a:pt x="1094037" y="147354"/>
                  <a:pt x="1094037" y="147354"/>
                </a:cubicBezTo>
                <a:cubicBezTo>
                  <a:pt x="1102023" y="147354"/>
                  <a:pt x="1102023" y="147354"/>
                  <a:pt x="1102023" y="147354"/>
                </a:cubicBezTo>
                <a:cubicBezTo>
                  <a:pt x="1102023" y="139168"/>
                  <a:pt x="1102023" y="139168"/>
                  <a:pt x="1102023" y="139168"/>
                </a:cubicBezTo>
                <a:cubicBezTo>
                  <a:pt x="1110008" y="139168"/>
                  <a:pt x="1110008" y="139168"/>
                  <a:pt x="1110008" y="139168"/>
                </a:cubicBezTo>
                <a:cubicBezTo>
                  <a:pt x="1110008" y="147354"/>
                  <a:pt x="1110008" y="147354"/>
                  <a:pt x="1110008" y="147354"/>
                </a:cubicBezTo>
                <a:cubicBezTo>
                  <a:pt x="1117994" y="147354"/>
                  <a:pt x="1117994" y="147354"/>
                  <a:pt x="1117994" y="147354"/>
                </a:cubicBezTo>
                <a:cubicBezTo>
                  <a:pt x="1117994" y="139168"/>
                  <a:pt x="1117994" y="139168"/>
                  <a:pt x="1117994" y="139168"/>
                </a:cubicBezTo>
                <a:cubicBezTo>
                  <a:pt x="1117994" y="139168"/>
                  <a:pt x="1117994" y="122795"/>
                  <a:pt x="1117994" y="122795"/>
                </a:cubicBezTo>
                <a:cubicBezTo>
                  <a:pt x="1117994" y="114609"/>
                  <a:pt x="1117994" y="114609"/>
                  <a:pt x="1125980" y="114609"/>
                </a:cubicBezTo>
                <a:cubicBezTo>
                  <a:pt x="1125980" y="114609"/>
                  <a:pt x="1133965" y="106422"/>
                  <a:pt x="1133965" y="106422"/>
                </a:cubicBezTo>
                <a:cubicBezTo>
                  <a:pt x="1133965" y="98236"/>
                  <a:pt x="1133965" y="98236"/>
                  <a:pt x="1133965" y="98236"/>
                </a:cubicBezTo>
                <a:cubicBezTo>
                  <a:pt x="1141951" y="98236"/>
                  <a:pt x="1141951" y="98236"/>
                  <a:pt x="1141951" y="98236"/>
                </a:cubicBezTo>
                <a:cubicBezTo>
                  <a:pt x="1141951" y="106422"/>
                  <a:pt x="1141951" y="106422"/>
                  <a:pt x="1141951" y="106422"/>
                </a:cubicBezTo>
                <a:cubicBezTo>
                  <a:pt x="1149937" y="114609"/>
                  <a:pt x="1149937" y="114609"/>
                  <a:pt x="1149937" y="114609"/>
                </a:cubicBezTo>
                <a:cubicBezTo>
                  <a:pt x="1157923" y="114609"/>
                  <a:pt x="1157923" y="114609"/>
                  <a:pt x="1157923" y="114609"/>
                </a:cubicBezTo>
                <a:cubicBezTo>
                  <a:pt x="1165908" y="114609"/>
                  <a:pt x="1165908" y="114609"/>
                  <a:pt x="1165908" y="114609"/>
                </a:cubicBezTo>
                <a:cubicBezTo>
                  <a:pt x="1165908" y="147354"/>
                  <a:pt x="1165908" y="147354"/>
                  <a:pt x="1165908" y="147354"/>
                </a:cubicBezTo>
                <a:cubicBezTo>
                  <a:pt x="1165908" y="147354"/>
                  <a:pt x="1173894" y="155540"/>
                  <a:pt x="1173894" y="155540"/>
                </a:cubicBezTo>
                <a:cubicBezTo>
                  <a:pt x="1173894" y="161680"/>
                  <a:pt x="1173894" y="166285"/>
                  <a:pt x="1173894" y="169738"/>
                </a:cubicBezTo>
                <a:lnTo>
                  <a:pt x="1173894" y="171913"/>
                </a:lnTo>
                <a:cubicBezTo>
                  <a:pt x="1181880" y="171913"/>
                  <a:pt x="1181880" y="171913"/>
                  <a:pt x="1181880" y="171913"/>
                </a:cubicBezTo>
                <a:cubicBezTo>
                  <a:pt x="1181880" y="171913"/>
                  <a:pt x="1181880" y="171913"/>
                  <a:pt x="1189865" y="171913"/>
                </a:cubicBezTo>
                <a:cubicBezTo>
                  <a:pt x="1197851" y="163727"/>
                  <a:pt x="1197851" y="171913"/>
                  <a:pt x="1197851" y="171913"/>
                </a:cubicBezTo>
                <a:cubicBezTo>
                  <a:pt x="1197851" y="171913"/>
                  <a:pt x="1205836" y="171913"/>
                  <a:pt x="1213822" y="171913"/>
                </a:cubicBezTo>
                <a:cubicBezTo>
                  <a:pt x="1213822" y="171913"/>
                  <a:pt x="1221808" y="171913"/>
                  <a:pt x="1221808" y="171913"/>
                </a:cubicBezTo>
                <a:cubicBezTo>
                  <a:pt x="1229793" y="171913"/>
                  <a:pt x="1229793" y="171913"/>
                  <a:pt x="1229793" y="171913"/>
                </a:cubicBezTo>
                <a:cubicBezTo>
                  <a:pt x="1229793" y="114609"/>
                  <a:pt x="1229793" y="114609"/>
                  <a:pt x="1229793" y="114609"/>
                </a:cubicBezTo>
                <a:cubicBezTo>
                  <a:pt x="1237779" y="114609"/>
                  <a:pt x="1237779" y="114609"/>
                  <a:pt x="1237779" y="114609"/>
                </a:cubicBezTo>
                <a:cubicBezTo>
                  <a:pt x="1237779" y="114609"/>
                  <a:pt x="1237779" y="106422"/>
                  <a:pt x="1245765" y="106422"/>
                </a:cubicBezTo>
                <a:lnTo>
                  <a:pt x="1245765" y="98236"/>
                </a:lnTo>
                <a:cubicBezTo>
                  <a:pt x="1245765" y="106422"/>
                  <a:pt x="1253751" y="114609"/>
                  <a:pt x="1253751" y="114609"/>
                </a:cubicBezTo>
                <a:cubicBezTo>
                  <a:pt x="1253751" y="106422"/>
                  <a:pt x="1253751" y="106422"/>
                  <a:pt x="1253751" y="106422"/>
                </a:cubicBezTo>
                <a:cubicBezTo>
                  <a:pt x="1293679" y="106422"/>
                  <a:pt x="1293679" y="106422"/>
                  <a:pt x="1293679" y="106422"/>
                </a:cubicBezTo>
                <a:cubicBezTo>
                  <a:pt x="1293679" y="147354"/>
                  <a:pt x="1293679" y="147354"/>
                  <a:pt x="1293679" y="147354"/>
                </a:cubicBezTo>
                <a:cubicBezTo>
                  <a:pt x="1333607" y="147354"/>
                  <a:pt x="1333607" y="147354"/>
                  <a:pt x="1333607" y="147354"/>
                </a:cubicBezTo>
                <a:cubicBezTo>
                  <a:pt x="1333607" y="155540"/>
                  <a:pt x="1333607" y="155540"/>
                  <a:pt x="1333607" y="155540"/>
                </a:cubicBezTo>
                <a:cubicBezTo>
                  <a:pt x="1341593" y="147354"/>
                  <a:pt x="1341593" y="147354"/>
                  <a:pt x="1341593" y="147354"/>
                </a:cubicBezTo>
                <a:cubicBezTo>
                  <a:pt x="1357564" y="155540"/>
                  <a:pt x="1357564" y="155540"/>
                  <a:pt x="1357564" y="155540"/>
                </a:cubicBezTo>
                <a:cubicBezTo>
                  <a:pt x="1357564" y="188286"/>
                  <a:pt x="1357564" y="188286"/>
                  <a:pt x="1357564" y="188286"/>
                </a:cubicBezTo>
                <a:cubicBezTo>
                  <a:pt x="1381521" y="163727"/>
                  <a:pt x="1381521" y="163727"/>
                  <a:pt x="1381521" y="163727"/>
                </a:cubicBezTo>
                <a:cubicBezTo>
                  <a:pt x="1381521" y="147354"/>
                  <a:pt x="1381521" y="147354"/>
                  <a:pt x="1381521" y="147354"/>
                </a:cubicBezTo>
                <a:cubicBezTo>
                  <a:pt x="1405478" y="147354"/>
                  <a:pt x="1405478" y="147354"/>
                  <a:pt x="1405478" y="147354"/>
                </a:cubicBezTo>
                <a:cubicBezTo>
                  <a:pt x="1405478" y="122795"/>
                  <a:pt x="1405478" y="122795"/>
                  <a:pt x="1405478" y="122795"/>
                </a:cubicBezTo>
                <a:cubicBezTo>
                  <a:pt x="1413464" y="122795"/>
                  <a:pt x="1413464" y="122795"/>
                  <a:pt x="1413464" y="122795"/>
                </a:cubicBezTo>
                <a:cubicBezTo>
                  <a:pt x="1413464" y="114609"/>
                  <a:pt x="1413464" y="114609"/>
                  <a:pt x="1413464" y="114609"/>
                </a:cubicBezTo>
                <a:cubicBezTo>
                  <a:pt x="1469364" y="114609"/>
                  <a:pt x="1469364" y="114609"/>
                  <a:pt x="1469364" y="114609"/>
                </a:cubicBezTo>
                <a:cubicBezTo>
                  <a:pt x="1469364" y="130981"/>
                  <a:pt x="1469364" y="130981"/>
                  <a:pt x="1469364" y="130981"/>
                </a:cubicBezTo>
                <a:cubicBezTo>
                  <a:pt x="1477349" y="130981"/>
                  <a:pt x="1477349" y="130981"/>
                  <a:pt x="1477349" y="130981"/>
                </a:cubicBezTo>
                <a:cubicBezTo>
                  <a:pt x="1493321" y="130981"/>
                  <a:pt x="1493321" y="130981"/>
                  <a:pt x="1493321" y="130981"/>
                </a:cubicBezTo>
                <a:cubicBezTo>
                  <a:pt x="1493321" y="130981"/>
                  <a:pt x="1493321" y="122795"/>
                  <a:pt x="1493321" y="122795"/>
                </a:cubicBezTo>
                <a:cubicBezTo>
                  <a:pt x="1557206" y="122795"/>
                  <a:pt x="1557206" y="122795"/>
                  <a:pt x="1557206" y="122795"/>
                </a:cubicBezTo>
                <a:cubicBezTo>
                  <a:pt x="1557206" y="196472"/>
                  <a:pt x="1557206" y="196472"/>
                  <a:pt x="1557206" y="196472"/>
                </a:cubicBezTo>
                <a:cubicBezTo>
                  <a:pt x="1565192" y="196472"/>
                  <a:pt x="1565192" y="196472"/>
                  <a:pt x="1565192" y="196472"/>
                </a:cubicBezTo>
                <a:cubicBezTo>
                  <a:pt x="1573177" y="196472"/>
                  <a:pt x="1573177" y="196472"/>
                  <a:pt x="1573177" y="196472"/>
                </a:cubicBezTo>
                <a:cubicBezTo>
                  <a:pt x="1573177" y="188286"/>
                  <a:pt x="1573177" y="188286"/>
                  <a:pt x="1573177" y="188286"/>
                </a:cubicBezTo>
                <a:cubicBezTo>
                  <a:pt x="1581163" y="188286"/>
                  <a:pt x="1581163" y="188286"/>
                  <a:pt x="1581163" y="188286"/>
                </a:cubicBezTo>
                <a:cubicBezTo>
                  <a:pt x="1589149" y="188286"/>
                  <a:pt x="1589149" y="188286"/>
                  <a:pt x="1589149" y="188286"/>
                </a:cubicBezTo>
                <a:cubicBezTo>
                  <a:pt x="1589149" y="122795"/>
                  <a:pt x="1589149" y="122795"/>
                  <a:pt x="1589149" y="122795"/>
                </a:cubicBezTo>
                <a:cubicBezTo>
                  <a:pt x="1597134" y="122795"/>
                  <a:pt x="1597134" y="122795"/>
                  <a:pt x="1597134" y="122795"/>
                </a:cubicBezTo>
                <a:cubicBezTo>
                  <a:pt x="1597134" y="122795"/>
                  <a:pt x="1597134" y="122795"/>
                  <a:pt x="1597134" y="114609"/>
                </a:cubicBezTo>
                <a:cubicBezTo>
                  <a:pt x="1597134" y="114609"/>
                  <a:pt x="1605120" y="114609"/>
                  <a:pt x="1605120" y="114609"/>
                </a:cubicBezTo>
                <a:cubicBezTo>
                  <a:pt x="1605120" y="65491"/>
                  <a:pt x="1605120" y="65491"/>
                  <a:pt x="1605120" y="65491"/>
                </a:cubicBezTo>
                <a:cubicBezTo>
                  <a:pt x="1605120" y="57304"/>
                  <a:pt x="1605120" y="57304"/>
                  <a:pt x="1605120" y="57304"/>
                </a:cubicBezTo>
                <a:cubicBezTo>
                  <a:pt x="1613106" y="57304"/>
                  <a:pt x="1613106" y="57304"/>
                  <a:pt x="1613106" y="57304"/>
                </a:cubicBezTo>
                <a:cubicBezTo>
                  <a:pt x="1613106" y="49118"/>
                  <a:pt x="1613106" y="49118"/>
                  <a:pt x="1613106" y="49118"/>
                </a:cubicBezTo>
                <a:cubicBezTo>
                  <a:pt x="1629077" y="49118"/>
                  <a:pt x="1629077" y="49118"/>
                  <a:pt x="1629077" y="49118"/>
                </a:cubicBezTo>
                <a:cubicBezTo>
                  <a:pt x="1629077" y="57304"/>
                  <a:pt x="1629077" y="57304"/>
                  <a:pt x="1629077" y="57304"/>
                </a:cubicBezTo>
                <a:cubicBezTo>
                  <a:pt x="1637063" y="57304"/>
                  <a:pt x="1637063" y="57304"/>
                  <a:pt x="1637063" y="57304"/>
                </a:cubicBezTo>
                <a:cubicBezTo>
                  <a:pt x="1669005" y="57304"/>
                  <a:pt x="1669005" y="57304"/>
                  <a:pt x="1669005" y="57304"/>
                </a:cubicBezTo>
                <a:cubicBezTo>
                  <a:pt x="1669005" y="49118"/>
                  <a:pt x="1669005" y="49118"/>
                  <a:pt x="1669005" y="49118"/>
                </a:cubicBezTo>
                <a:cubicBezTo>
                  <a:pt x="1684977" y="49118"/>
                  <a:pt x="1684977" y="49118"/>
                  <a:pt x="1684977" y="49118"/>
                </a:cubicBezTo>
                <a:cubicBezTo>
                  <a:pt x="1684977" y="57304"/>
                  <a:pt x="1684977" y="57304"/>
                  <a:pt x="1684977" y="57304"/>
                </a:cubicBezTo>
                <a:cubicBezTo>
                  <a:pt x="1700948" y="57304"/>
                  <a:pt x="1700948" y="57304"/>
                  <a:pt x="1700948" y="57304"/>
                </a:cubicBezTo>
                <a:cubicBezTo>
                  <a:pt x="1700948" y="65491"/>
                  <a:pt x="1700948" y="65491"/>
                  <a:pt x="1700948" y="65491"/>
                </a:cubicBezTo>
                <a:cubicBezTo>
                  <a:pt x="1700948" y="65491"/>
                  <a:pt x="1700948" y="73677"/>
                  <a:pt x="1700948" y="73677"/>
                </a:cubicBezTo>
                <a:cubicBezTo>
                  <a:pt x="1692962" y="73677"/>
                  <a:pt x="1700948" y="81863"/>
                  <a:pt x="1700948" y="81863"/>
                </a:cubicBezTo>
                <a:cubicBezTo>
                  <a:pt x="1700948" y="106422"/>
                  <a:pt x="1700948" y="106422"/>
                  <a:pt x="1700948" y="106422"/>
                </a:cubicBezTo>
                <a:cubicBezTo>
                  <a:pt x="1716919" y="106422"/>
                  <a:pt x="1716919" y="106422"/>
                  <a:pt x="1716919" y="106422"/>
                </a:cubicBezTo>
                <a:cubicBezTo>
                  <a:pt x="1716919" y="130981"/>
                  <a:pt x="1716919" y="130981"/>
                  <a:pt x="1716919" y="130981"/>
                </a:cubicBezTo>
                <a:cubicBezTo>
                  <a:pt x="1740876" y="130981"/>
                  <a:pt x="1740876" y="130981"/>
                  <a:pt x="1740876" y="130981"/>
                </a:cubicBezTo>
                <a:cubicBezTo>
                  <a:pt x="1740876" y="98236"/>
                  <a:pt x="1740876" y="98236"/>
                  <a:pt x="1740876" y="98236"/>
                </a:cubicBezTo>
                <a:cubicBezTo>
                  <a:pt x="1788791" y="98236"/>
                  <a:pt x="1788791" y="98236"/>
                  <a:pt x="1788791" y="98236"/>
                </a:cubicBezTo>
                <a:cubicBezTo>
                  <a:pt x="1788791" y="98236"/>
                  <a:pt x="1796776" y="90050"/>
                  <a:pt x="1796776" y="90050"/>
                </a:cubicBezTo>
                <a:cubicBezTo>
                  <a:pt x="1804762" y="90050"/>
                  <a:pt x="1804762" y="98236"/>
                  <a:pt x="1804762" y="98236"/>
                </a:cubicBezTo>
                <a:cubicBezTo>
                  <a:pt x="1812747" y="98236"/>
                  <a:pt x="1812747" y="98236"/>
                  <a:pt x="1812747" y="98236"/>
                </a:cubicBezTo>
                <a:cubicBezTo>
                  <a:pt x="1812747" y="106422"/>
                  <a:pt x="1812747" y="106422"/>
                  <a:pt x="1812747" y="106422"/>
                </a:cubicBezTo>
                <a:cubicBezTo>
                  <a:pt x="1876633" y="106422"/>
                  <a:pt x="1876633" y="106422"/>
                  <a:pt x="1876633" y="106422"/>
                </a:cubicBezTo>
                <a:cubicBezTo>
                  <a:pt x="1876633" y="130981"/>
                  <a:pt x="1876633" y="130981"/>
                  <a:pt x="1876633" y="130981"/>
                </a:cubicBezTo>
                <a:cubicBezTo>
                  <a:pt x="1892604" y="130981"/>
                  <a:pt x="1892604" y="130981"/>
                  <a:pt x="1892604" y="130981"/>
                </a:cubicBezTo>
                <a:cubicBezTo>
                  <a:pt x="1916561" y="130981"/>
                  <a:pt x="1916561" y="130981"/>
                  <a:pt x="1916561" y="130981"/>
                </a:cubicBezTo>
                <a:cubicBezTo>
                  <a:pt x="1940518" y="130981"/>
                  <a:pt x="1940518" y="130981"/>
                  <a:pt x="1940518" y="130981"/>
                </a:cubicBezTo>
                <a:cubicBezTo>
                  <a:pt x="1940518" y="122795"/>
                  <a:pt x="1940518" y="122795"/>
                  <a:pt x="1940518" y="122795"/>
                </a:cubicBezTo>
                <a:cubicBezTo>
                  <a:pt x="1940518" y="114609"/>
                  <a:pt x="1940518" y="114609"/>
                  <a:pt x="1940518" y="114609"/>
                </a:cubicBezTo>
                <a:cubicBezTo>
                  <a:pt x="1996418" y="114609"/>
                  <a:pt x="1996418" y="114609"/>
                  <a:pt x="1996418" y="114609"/>
                </a:cubicBezTo>
                <a:cubicBezTo>
                  <a:pt x="2004404" y="114609"/>
                  <a:pt x="2004404" y="114609"/>
                  <a:pt x="2004404" y="114609"/>
                </a:cubicBezTo>
                <a:cubicBezTo>
                  <a:pt x="2004404" y="114609"/>
                  <a:pt x="2004404" y="114609"/>
                  <a:pt x="2012389" y="114609"/>
                </a:cubicBezTo>
                <a:cubicBezTo>
                  <a:pt x="2020375" y="114609"/>
                  <a:pt x="2012389" y="122795"/>
                  <a:pt x="2012389" y="122795"/>
                </a:cubicBezTo>
                <a:cubicBezTo>
                  <a:pt x="2020375" y="130981"/>
                  <a:pt x="2020375" y="130981"/>
                  <a:pt x="2020375" y="130981"/>
                </a:cubicBezTo>
                <a:cubicBezTo>
                  <a:pt x="2020375" y="122795"/>
                  <a:pt x="2020375" y="122795"/>
                  <a:pt x="2020375" y="122795"/>
                </a:cubicBezTo>
                <a:cubicBezTo>
                  <a:pt x="2044332" y="122795"/>
                  <a:pt x="2044332" y="122795"/>
                  <a:pt x="2044332" y="122795"/>
                </a:cubicBezTo>
                <a:cubicBezTo>
                  <a:pt x="2044332" y="114609"/>
                  <a:pt x="2044332" y="114609"/>
                  <a:pt x="2044332" y="114609"/>
                </a:cubicBezTo>
                <a:cubicBezTo>
                  <a:pt x="2068289" y="114609"/>
                  <a:pt x="2068289" y="114609"/>
                  <a:pt x="2068289" y="114609"/>
                </a:cubicBezTo>
                <a:cubicBezTo>
                  <a:pt x="2068289" y="106422"/>
                  <a:pt x="2068289" y="106422"/>
                  <a:pt x="2068289" y="106422"/>
                </a:cubicBezTo>
                <a:cubicBezTo>
                  <a:pt x="2076275" y="106422"/>
                  <a:pt x="2076275" y="106422"/>
                  <a:pt x="2076275" y="106422"/>
                </a:cubicBezTo>
                <a:cubicBezTo>
                  <a:pt x="2092246" y="106422"/>
                  <a:pt x="2092246" y="106422"/>
                  <a:pt x="2092246" y="106422"/>
                </a:cubicBezTo>
                <a:cubicBezTo>
                  <a:pt x="2092246" y="90050"/>
                  <a:pt x="2092246" y="90050"/>
                  <a:pt x="2092246" y="90050"/>
                </a:cubicBezTo>
                <a:cubicBezTo>
                  <a:pt x="2092246" y="73677"/>
                  <a:pt x="2092246" y="73677"/>
                  <a:pt x="2092246" y="73677"/>
                </a:cubicBezTo>
                <a:cubicBezTo>
                  <a:pt x="2100232" y="73677"/>
                  <a:pt x="2100232" y="73677"/>
                  <a:pt x="2100232" y="73677"/>
                </a:cubicBezTo>
                <a:cubicBezTo>
                  <a:pt x="2100232" y="98236"/>
                  <a:pt x="2100232" y="98236"/>
                  <a:pt x="2100232" y="98236"/>
                </a:cubicBezTo>
                <a:cubicBezTo>
                  <a:pt x="2100232" y="98236"/>
                  <a:pt x="2100232" y="98236"/>
                  <a:pt x="2108217" y="98236"/>
                </a:cubicBezTo>
                <a:cubicBezTo>
                  <a:pt x="2108217" y="98236"/>
                  <a:pt x="2116203" y="106422"/>
                  <a:pt x="2116203" y="106422"/>
                </a:cubicBezTo>
                <a:cubicBezTo>
                  <a:pt x="2124189" y="106422"/>
                  <a:pt x="2124189" y="106422"/>
                  <a:pt x="2124189" y="106422"/>
                </a:cubicBezTo>
                <a:cubicBezTo>
                  <a:pt x="2124189" y="163727"/>
                  <a:pt x="2124189" y="163727"/>
                  <a:pt x="2124189" y="163727"/>
                </a:cubicBezTo>
                <a:cubicBezTo>
                  <a:pt x="2140160" y="163727"/>
                  <a:pt x="2140160" y="163727"/>
                  <a:pt x="2140160" y="163727"/>
                </a:cubicBezTo>
                <a:cubicBezTo>
                  <a:pt x="2148146" y="163727"/>
                  <a:pt x="2148146" y="163727"/>
                  <a:pt x="2148146" y="163727"/>
                </a:cubicBezTo>
                <a:cubicBezTo>
                  <a:pt x="2148146" y="155540"/>
                  <a:pt x="2148146" y="155540"/>
                  <a:pt x="2148146" y="155540"/>
                </a:cubicBezTo>
                <a:cubicBezTo>
                  <a:pt x="2156131" y="155540"/>
                  <a:pt x="2156131" y="155540"/>
                  <a:pt x="2156131" y="155540"/>
                </a:cubicBezTo>
                <a:cubicBezTo>
                  <a:pt x="2156131" y="139168"/>
                  <a:pt x="2156131" y="139168"/>
                  <a:pt x="2156131" y="139168"/>
                </a:cubicBezTo>
                <a:cubicBezTo>
                  <a:pt x="2196060" y="139168"/>
                  <a:pt x="2196060" y="139168"/>
                  <a:pt x="2196060" y="139168"/>
                </a:cubicBezTo>
                <a:cubicBezTo>
                  <a:pt x="2196060" y="155540"/>
                  <a:pt x="2196060" y="155540"/>
                  <a:pt x="2196060" y="155540"/>
                </a:cubicBezTo>
                <a:cubicBezTo>
                  <a:pt x="2204045" y="155540"/>
                  <a:pt x="2204045" y="155540"/>
                  <a:pt x="2204045" y="155540"/>
                </a:cubicBezTo>
                <a:lnTo>
                  <a:pt x="2204045" y="115088"/>
                </a:lnTo>
                <a:cubicBezTo>
                  <a:pt x="2204045" y="16373"/>
                  <a:pt x="2204045" y="16373"/>
                  <a:pt x="2204045" y="16373"/>
                </a:cubicBezTo>
                <a:cubicBezTo>
                  <a:pt x="2228002" y="16373"/>
                  <a:pt x="2228002" y="16373"/>
                  <a:pt x="2228002" y="16373"/>
                </a:cubicBezTo>
                <a:cubicBezTo>
                  <a:pt x="2228002" y="0"/>
                  <a:pt x="2228002" y="0"/>
                  <a:pt x="2228002" y="0"/>
                </a:cubicBezTo>
                <a:cubicBezTo>
                  <a:pt x="2283902" y="0"/>
                  <a:pt x="2283902" y="0"/>
                  <a:pt x="2283902" y="0"/>
                </a:cubicBezTo>
                <a:cubicBezTo>
                  <a:pt x="2283902" y="16373"/>
                  <a:pt x="2283902" y="16373"/>
                  <a:pt x="2283902" y="16373"/>
                </a:cubicBezTo>
                <a:cubicBezTo>
                  <a:pt x="2307859" y="16373"/>
                  <a:pt x="2307859" y="16373"/>
                  <a:pt x="2307859" y="16373"/>
                </a:cubicBezTo>
                <a:cubicBezTo>
                  <a:pt x="2307859" y="130981"/>
                  <a:pt x="2307859" y="130981"/>
                  <a:pt x="2307859" y="130981"/>
                </a:cubicBezTo>
                <a:cubicBezTo>
                  <a:pt x="2315845" y="130981"/>
                  <a:pt x="2315845" y="130981"/>
                  <a:pt x="2315845" y="130981"/>
                </a:cubicBezTo>
                <a:cubicBezTo>
                  <a:pt x="2315845" y="147354"/>
                  <a:pt x="2315845" y="147354"/>
                  <a:pt x="2315845" y="147354"/>
                </a:cubicBezTo>
                <a:cubicBezTo>
                  <a:pt x="2315845" y="147354"/>
                  <a:pt x="2315845" y="212845"/>
                  <a:pt x="2315845" y="221031"/>
                </a:cubicBezTo>
                <a:cubicBezTo>
                  <a:pt x="2315845" y="229217"/>
                  <a:pt x="2331816" y="229217"/>
                  <a:pt x="2331816" y="229217"/>
                </a:cubicBezTo>
                <a:cubicBezTo>
                  <a:pt x="2331816" y="204658"/>
                  <a:pt x="2331816" y="204658"/>
                  <a:pt x="2331816" y="204658"/>
                </a:cubicBezTo>
                <a:cubicBezTo>
                  <a:pt x="2331816" y="196472"/>
                  <a:pt x="2331816" y="196472"/>
                  <a:pt x="2331816" y="196472"/>
                </a:cubicBezTo>
                <a:cubicBezTo>
                  <a:pt x="2347788" y="196472"/>
                  <a:pt x="2347788" y="196472"/>
                  <a:pt x="2347788" y="196472"/>
                </a:cubicBezTo>
                <a:cubicBezTo>
                  <a:pt x="2347788" y="188286"/>
                  <a:pt x="2347788" y="188286"/>
                  <a:pt x="2347788" y="188286"/>
                </a:cubicBezTo>
                <a:cubicBezTo>
                  <a:pt x="2379730" y="188286"/>
                  <a:pt x="2379730" y="188286"/>
                  <a:pt x="2379730" y="188286"/>
                </a:cubicBezTo>
                <a:cubicBezTo>
                  <a:pt x="2379730" y="196472"/>
                  <a:pt x="2379730" y="196472"/>
                  <a:pt x="2379730" y="196472"/>
                </a:cubicBezTo>
                <a:cubicBezTo>
                  <a:pt x="2387716" y="196472"/>
                  <a:pt x="2387716" y="196472"/>
                  <a:pt x="2387716" y="196472"/>
                </a:cubicBezTo>
                <a:cubicBezTo>
                  <a:pt x="2387716" y="196472"/>
                  <a:pt x="2411673" y="196472"/>
                  <a:pt x="2427644" y="196472"/>
                </a:cubicBezTo>
                <a:cubicBezTo>
                  <a:pt x="2435630" y="204658"/>
                  <a:pt x="2435630" y="204658"/>
                  <a:pt x="2435630" y="204658"/>
                </a:cubicBezTo>
                <a:cubicBezTo>
                  <a:pt x="2435630" y="130981"/>
                  <a:pt x="2435630" y="130981"/>
                  <a:pt x="2435630" y="130981"/>
                </a:cubicBezTo>
                <a:cubicBezTo>
                  <a:pt x="2451601" y="130981"/>
                  <a:pt x="2451601" y="130981"/>
                  <a:pt x="2451601" y="130981"/>
                </a:cubicBezTo>
                <a:cubicBezTo>
                  <a:pt x="2451601" y="122795"/>
                  <a:pt x="2451601" y="122795"/>
                  <a:pt x="2451601" y="122795"/>
                </a:cubicBezTo>
                <a:cubicBezTo>
                  <a:pt x="2459587" y="122795"/>
                  <a:pt x="2459587" y="122795"/>
                  <a:pt x="2459587" y="122795"/>
                </a:cubicBezTo>
                <a:cubicBezTo>
                  <a:pt x="2467572" y="122795"/>
                  <a:pt x="2467572" y="122795"/>
                  <a:pt x="2467572" y="122795"/>
                </a:cubicBezTo>
                <a:cubicBezTo>
                  <a:pt x="2475558" y="122795"/>
                  <a:pt x="2475558" y="122795"/>
                  <a:pt x="2475558" y="122795"/>
                </a:cubicBezTo>
                <a:cubicBezTo>
                  <a:pt x="2475558" y="130981"/>
                  <a:pt x="2475558" y="130981"/>
                  <a:pt x="2475558" y="130981"/>
                </a:cubicBezTo>
                <a:cubicBezTo>
                  <a:pt x="2515487" y="130981"/>
                  <a:pt x="2515487" y="130981"/>
                  <a:pt x="2515487" y="130981"/>
                </a:cubicBezTo>
                <a:cubicBezTo>
                  <a:pt x="2515487" y="229217"/>
                  <a:pt x="2515487" y="229217"/>
                  <a:pt x="2515487" y="229217"/>
                </a:cubicBezTo>
                <a:cubicBezTo>
                  <a:pt x="2563400" y="229217"/>
                  <a:pt x="2563400" y="229217"/>
                  <a:pt x="2563400" y="229217"/>
                </a:cubicBezTo>
                <a:cubicBezTo>
                  <a:pt x="2579372" y="81863"/>
                  <a:pt x="2579372" y="81863"/>
                  <a:pt x="2579372" y="81863"/>
                </a:cubicBezTo>
                <a:cubicBezTo>
                  <a:pt x="2587358" y="81863"/>
                  <a:pt x="2587358" y="81863"/>
                  <a:pt x="2587358" y="81863"/>
                </a:cubicBezTo>
                <a:cubicBezTo>
                  <a:pt x="2587358" y="81863"/>
                  <a:pt x="2595343" y="16373"/>
                  <a:pt x="2595343" y="8187"/>
                </a:cubicBezTo>
                <a:cubicBezTo>
                  <a:pt x="2603329" y="81863"/>
                  <a:pt x="2603329" y="81863"/>
                  <a:pt x="2603329" y="81863"/>
                </a:cubicBezTo>
                <a:cubicBezTo>
                  <a:pt x="2611315" y="81863"/>
                  <a:pt x="2611315" y="81863"/>
                  <a:pt x="2611315" y="81863"/>
                </a:cubicBezTo>
                <a:cubicBezTo>
                  <a:pt x="2619300" y="163727"/>
                  <a:pt x="2619300" y="163727"/>
                  <a:pt x="2619300" y="163727"/>
                </a:cubicBezTo>
                <a:cubicBezTo>
                  <a:pt x="2619300" y="163727"/>
                  <a:pt x="2619300" y="171913"/>
                  <a:pt x="2619300" y="171913"/>
                </a:cubicBezTo>
                <a:cubicBezTo>
                  <a:pt x="2643257" y="171913"/>
                  <a:pt x="2643257" y="171913"/>
                  <a:pt x="2643257" y="171913"/>
                </a:cubicBezTo>
                <a:cubicBezTo>
                  <a:pt x="2643257" y="196472"/>
                  <a:pt x="2643257" y="196472"/>
                  <a:pt x="2643257" y="196472"/>
                </a:cubicBezTo>
                <a:cubicBezTo>
                  <a:pt x="2643257" y="204658"/>
                  <a:pt x="2643257" y="204658"/>
                  <a:pt x="2643257" y="204658"/>
                </a:cubicBezTo>
                <a:cubicBezTo>
                  <a:pt x="2651243" y="204658"/>
                  <a:pt x="2651243" y="204658"/>
                  <a:pt x="2651243" y="204658"/>
                </a:cubicBezTo>
                <a:cubicBezTo>
                  <a:pt x="2651243" y="196472"/>
                  <a:pt x="2651243" y="196472"/>
                  <a:pt x="2651243" y="196472"/>
                </a:cubicBezTo>
                <a:cubicBezTo>
                  <a:pt x="2667214" y="196472"/>
                  <a:pt x="2667214" y="196472"/>
                  <a:pt x="2667214" y="196472"/>
                </a:cubicBezTo>
                <a:cubicBezTo>
                  <a:pt x="2667214" y="204658"/>
                  <a:pt x="2667214" y="204658"/>
                  <a:pt x="2667214" y="204658"/>
                </a:cubicBezTo>
                <a:cubicBezTo>
                  <a:pt x="2707143" y="204658"/>
                  <a:pt x="2707143" y="204658"/>
                  <a:pt x="2707143" y="204658"/>
                </a:cubicBezTo>
                <a:cubicBezTo>
                  <a:pt x="2707143" y="204658"/>
                  <a:pt x="2707143" y="171913"/>
                  <a:pt x="2707143" y="155540"/>
                </a:cubicBezTo>
                <a:cubicBezTo>
                  <a:pt x="2707143" y="147354"/>
                  <a:pt x="2707143" y="147354"/>
                  <a:pt x="2707143" y="147354"/>
                </a:cubicBezTo>
                <a:cubicBezTo>
                  <a:pt x="2715128" y="147354"/>
                  <a:pt x="2715128" y="147354"/>
                  <a:pt x="2715128" y="147354"/>
                </a:cubicBezTo>
                <a:cubicBezTo>
                  <a:pt x="2715128" y="139168"/>
                  <a:pt x="2715128" y="139168"/>
                  <a:pt x="2715128" y="139168"/>
                </a:cubicBezTo>
                <a:cubicBezTo>
                  <a:pt x="2723114" y="139168"/>
                  <a:pt x="2723114" y="139168"/>
                  <a:pt x="2723114" y="139168"/>
                </a:cubicBezTo>
                <a:cubicBezTo>
                  <a:pt x="2723114" y="147354"/>
                  <a:pt x="2723114" y="147354"/>
                  <a:pt x="2723114" y="147354"/>
                </a:cubicBezTo>
                <a:cubicBezTo>
                  <a:pt x="2731100" y="147354"/>
                  <a:pt x="2731100" y="147354"/>
                  <a:pt x="2731100" y="147354"/>
                </a:cubicBezTo>
                <a:cubicBezTo>
                  <a:pt x="2731100" y="139168"/>
                  <a:pt x="2731100" y="139168"/>
                  <a:pt x="2731100" y="139168"/>
                </a:cubicBezTo>
                <a:cubicBezTo>
                  <a:pt x="2731100" y="139168"/>
                  <a:pt x="2731100" y="122795"/>
                  <a:pt x="2731100" y="122795"/>
                </a:cubicBezTo>
                <a:cubicBezTo>
                  <a:pt x="2731100" y="114609"/>
                  <a:pt x="2731100" y="114609"/>
                  <a:pt x="2739085" y="114609"/>
                </a:cubicBezTo>
                <a:cubicBezTo>
                  <a:pt x="2739085" y="114609"/>
                  <a:pt x="2747071" y="106422"/>
                  <a:pt x="2747071" y="106422"/>
                </a:cubicBezTo>
                <a:cubicBezTo>
                  <a:pt x="2747071" y="98236"/>
                  <a:pt x="2747071" y="98236"/>
                  <a:pt x="2747071" y="98236"/>
                </a:cubicBezTo>
                <a:cubicBezTo>
                  <a:pt x="2755057" y="98236"/>
                  <a:pt x="2755057" y="98236"/>
                  <a:pt x="2755057" y="98236"/>
                </a:cubicBezTo>
                <a:cubicBezTo>
                  <a:pt x="2755057" y="106422"/>
                  <a:pt x="2755057" y="106422"/>
                  <a:pt x="2755057" y="106422"/>
                </a:cubicBezTo>
                <a:cubicBezTo>
                  <a:pt x="2763042" y="114609"/>
                  <a:pt x="2763042" y="114609"/>
                  <a:pt x="2763042" y="114609"/>
                </a:cubicBezTo>
                <a:cubicBezTo>
                  <a:pt x="2771028" y="114609"/>
                  <a:pt x="2771028" y="114609"/>
                  <a:pt x="2771028" y="114609"/>
                </a:cubicBezTo>
                <a:cubicBezTo>
                  <a:pt x="2779013" y="114609"/>
                  <a:pt x="2779013" y="114609"/>
                  <a:pt x="2779013" y="114609"/>
                </a:cubicBezTo>
                <a:cubicBezTo>
                  <a:pt x="2779013" y="147354"/>
                  <a:pt x="2779013" y="147354"/>
                  <a:pt x="2779013" y="147354"/>
                </a:cubicBezTo>
                <a:cubicBezTo>
                  <a:pt x="2779013" y="147354"/>
                  <a:pt x="2786999" y="155540"/>
                  <a:pt x="2786999" y="155540"/>
                </a:cubicBezTo>
                <a:cubicBezTo>
                  <a:pt x="2786999" y="161680"/>
                  <a:pt x="2786999" y="166285"/>
                  <a:pt x="2786999" y="169738"/>
                </a:cubicBezTo>
                <a:lnTo>
                  <a:pt x="2786999" y="171913"/>
                </a:lnTo>
                <a:cubicBezTo>
                  <a:pt x="2794985" y="171913"/>
                  <a:pt x="2794985" y="171913"/>
                  <a:pt x="2794985" y="171913"/>
                </a:cubicBezTo>
                <a:cubicBezTo>
                  <a:pt x="2794985" y="171913"/>
                  <a:pt x="2794985" y="171913"/>
                  <a:pt x="2802971" y="171913"/>
                </a:cubicBezTo>
                <a:cubicBezTo>
                  <a:pt x="2810956" y="163727"/>
                  <a:pt x="2818942" y="171913"/>
                  <a:pt x="2818942" y="171913"/>
                </a:cubicBezTo>
                <a:cubicBezTo>
                  <a:pt x="2818942" y="171913"/>
                  <a:pt x="2818942" y="171913"/>
                  <a:pt x="2826928" y="171913"/>
                </a:cubicBezTo>
                <a:cubicBezTo>
                  <a:pt x="2826928" y="171913"/>
                  <a:pt x="2834913" y="171913"/>
                  <a:pt x="2834913" y="171913"/>
                </a:cubicBezTo>
                <a:cubicBezTo>
                  <a:pt x="2842899" y="171913"/>
                  <a:pt x="2842899" y="171913"/>
                  <a:pt x="2842899" y="171913"/>
                </a:cubicBezTo>
                <a:cubicBezTo>
                  <a:pt x="2842899" y="114609"/>
                  <a:pt x="2842899" y="114609"/>
                  <a:pt x="2842899" y="114609"/>
                </a:cubicBezTo>
                <a:cubicBezTo>
                  <a:pt x="2850885" y="114609"/>
                  <a:pt x="2850885" y="114609"/>
                  <a:pt x="2850885" y="114609"/>
                </a:cubicBezTo>
                <a:cubicBezTo>
                  <a:pt x="2850885" y="114609"/>
                  <a:pt x="2850885" y="106422"/>
                  <a:pt x="2858870" y="106422"/>
                </a:cubicBezTo>
                <a:lnTo>
                  <a:pt x="2858870" y="98236"/>
                </a:lnTo>
                <a:cubicBezTo>
                  <a:pt x="2858870" y="106422"/>
                  <a:pt x="2866856" y="114609"/>
                  <a:pt x="2866856" y="114609"/>
                </a:cubicBezTo>
                <a:cubicBezTo>
                  <a:pt x="2866856" y="106422"/>
                  <a:pt x="2866856" y="106422"/>
                  <a:pt x="2866856" y="106422"/>
                </a:cubicBezTo>
                <a:cubicBezTo>
                  <a:pt x="2906784" y="106422"/>
                  <a:pt x="2906784" y="106422"/>
                  <a:pt x="2906784" y="106422"/>
                </a:cubicBezTo>
                <a:cubicBezTo>
                  <a:pt x="2906784" y="147354"/>
                  <a:pt x="2906784" y="147354"/>
                  <a:pt x="2906784" y="147354"/>
                </a:cubicBezTo>
                <a:cubicBezTo>
                  <a:pt x="2946713" y="147354"/>
                  <a:pt x="2946713" y="147354"/>
                  <a:pt x="2946713" y="147354"/>
                </a:cubicBezTo>
                <a:cubicBezTo>
                  <a:pt x="2946713" y="155540"/>
                  <a:pt x="2946713" y="155540"/>
                  <a:pt x="2946713" y="155540"/>
                </a:cubicBezTo>
                <a:cubicBezTo>
                  <a:pt x="2962684" y="147354"/>
                  <a:pt x="2962684" y="147354"/>
                  <a:pt x="2962684" y="147354"/>
                </a:cubicBezTo>
                <a:cubicBezTo>
                  <a:pt x="2970670" y="155540"/>
                  <a:pt x="2970670" y="155540"/>
                  <a:pt x="2970670" y="155540"/>
                </a:cubicBezTo>
                <a:cubicBezTo>
                  <a:pt x="2970670" y="188286"/>
                  <a:pt x="2970670" y="188286"/>
                  <a:pt x="2970670" y="188286"/>
                </a:cubicBezTo>
                <a:cubicBezTo>
                  <a:pt x="2994627" y="163727"/>
                  <a:pt x="2994627" y="163727"/>
                  <a:pt x="2994627" y="163727"/>
                </a:cubicBezTo>
                <a:cubicBezTo>
                  <a:pt x="2994627" y="147354"/>
                  <a:pt x="2994627" y="147354"/>
                  <a:pt x="2994627" y="147354"/>
                </a:cubicBezTo>
                <a:cubicBezTo>
                  <a:pt x="3018584" y="147354"/>
                  <a:pt x="3018584" y="147354"/>
                  <a:pt x="3018584" y="147354"/>
                </a:cubicBezTo>
                <a:cubicBezTo>
                  <a:pt x="3018584" y="122795"/>
                  <a:pt x="3018584" y="122795"/>
                  <a:pt x="3018584" y="122795"/>
                </a:cubicBezTo>
                <a:cubicBezTo>
                  <a:pt x="3026570" y="122795"/>
                  <a:pt x="3026570" y="122795"/>
                  <a:pt x="3026570" y="122795"/>
                </a:cubicBezTo>
                <a:cubicBezTo>
                  <a:pt x="3026570" y="114609"/>
                  <a:pt x="3026570" y="114609"/>
                  <a:pt x="3026570" y="114609"/>
                </a:cubicBezTo>
                <a:cubicBezTo>
                  <a:pt x="3082469" y="114609"/>
                  <a:pt x="3082469" y="114609"/>
                  <a:pt x="3082469" y="114609"/>
                </a:cubicBezTo>
                <a:cubicBezTo>
                  <a:pt x="3082469" y="130981"/>
                  <a:pt x="3082469" y="130981"/>
                  <a:pt x="3082469" y="130981"/>
                </a:cubicBezTo>
                <a:cubicBezTo>
                  <a:pt x="3090455" y="130981"/>
                  <a:pt x="3090455" y="130981"/>
                  <a:pt x="3090455" y="130981"/>
                </a:cubicBezTo>
                <a:cubicBezTo>
                  <a:pt x="3090455" y="122795"/>
                  <a:pt x="3090455" y="122795"/>
                  <a:pt x="3090455" y="122795"/>
                </a:cubicBezTo>
                <a:cubicBezTo>
                  <a:pt x="3090455" y="122795"/>
                  <a:pt x="3090455" y="122795"/>
                  <a:pt x="3090455" y="114609"/>
                </a:cubicBezTo>
                <a:cubicBezTo>
                  <a:pt x="3090455" y="114609"/>
                  <a:pt x="3098440" y="114609"/>
                  <a:pt x="3098440" y="114609"/>
                </a:cubicBezTo>
                <a:cubicBezTo>
                  <a:pt x="3098440" y="65491"/>
                  <a:pt x="3098440" y="65491"/>
                  <a:pt x="3098440" y="65491"/>
                </a:cubicBezTo>
                <a:cubicBezTo>
                  <a:pt x="3106426" y="65491"/>
                  <a:pt x="3106426" y="65491"/>
                  <a:pt x="3106426" y="65491"/>
                </a:cubicBezTo>
                <a:cubicBezTo>
                  <a:pt x="3106426" y="57304"/>
                  <a:pt x="3106426" y="57304"/>
                  <a:pt x="3106426" y="57304"/>
                </a:cubicBezTo>
                <a:cubicBezTo>
                  <a:pt x="3114412" y="57304"/>
                  <a:pt x="3114412" y="57304"/>
                  <a:pt x="3114412" y="57304"/>
                </a:cubicBezTo>
                <a:cubicBezTo>
                  <a:pt x="3114412" y="49118"/>
                  <a:pt x="3114412" y="49118"/>
                  <a:pt x="3114412" y="49118"/>
                </a:cubicBezTo>
                <a:cubicBezTo>
                  <a:pt x="3130383" y="49118"/>
                  <a:pt x="3130383" y="49118"/>
                  <a:pt x="3130383" y="49118"/>
                </a:cubicBezTo>
                <a:cubicBezTo>
                  <a:pt x="3130383" y="57304"/>
                  <a:pt x="3130383" y="57304"/>
                  <a:pt x="3130383" y="57304"/>
                </a:cubicBezTo>
                <a:cubicBezTo>
                  <a:pt x="3138369" y="57304"/>
                  <a:pt x="3138369" y="57304"/>
                  <a:pt x="3138369" y="57304"/>
                </a:cubicBezTo>
                <a:cubicBezTo>
                  <a:pt x="3170312" y="57304"/>
                  <a:pt x="3170312" y="57304"/>
                  <a:pt x="3170312" y="57304"/>
                </a:cubicBezTo>
                <a:cubicBezTo>
                  <a:pt x="3170312" y="49118"/>
                  <a:pt x="3170312" y="49118"/>
                  <a:pt x="3170312" y="49118"/>
                </a:cubicBezTo>
                <a:cubicBezTo>
                  <a:pt x="3186283" y="49118"/>
                  <a:pt x="3186283" y="49118"/>
                  <a:pt x="3186283" y="49118"/>
                </a:cubicBezTo>
                <a:cubicBezTo>
                  <a:pt x="3186283" y="57304"/>
                  <a:pt x="3186283" y="57304"/>
                  <a:pt x="3186283" y="57304"/>
                </a:cubicBezTo>
                <a:cubicBezTo>
                  <a:pt x="3202254" y="57304"/>
                  <a:pt x="3202254" y="57304"/>
                  <a:pt x="3202254" y="57304"/>
                </a:cubicBezTo>
                <a:cubicBezTo>
                  <a:pt x="3202254" y="65491"/>
                  <a:pt x="3202254" y="65491"/>
                  <a:pt x="3202254" y="65491"/>
                </a:cubicBezTo>
                <a:cubicBezTo>
                  <a:pt x="3202254" y="65491"/>
                  <a:pt x="3202254" y="73677"/>
                  <a:pt x="3194268" y="73677"/>
                </a:cubicBezTo>
                <a:cubicBezTo>
                  <a:pt x="3194268" y="73677"/>
                  <a:pt x="3202254" y="81863"/>
                  <a:pt x="3202254" y="81863"/>
                </a:cubicBezTo>
                <a:cubicBezTo>
                  <a:pt x="3202254" y="106422"/>
                  <a:pt x="3202254" y="106422"/>
                  <a:pt x="3202254" y="106422"/>
                </a:cubicBezTo>
                <a:cubicBezTo>
                  <a:pt x="3210240" y="106422"/>
                  <a:pt x="3210240" y="106422"/>
                  <a:pt x="3210240" y="106422"/>
                </a:cubicBezTo>
                <a:cubicBezTo>
                  <a:pt x="3210240" y="130981"/>
                  <a:pt x="3210240" y="130981"/>
                  <a:pt x="3210240" y="130981"/>
                </a:cubicBezTo>
                <a:cubicBezTo>
                  <a:pt x="3218226" y="130981"/>
                  <a:pt x="3218226" y="130981"/>
                  <a:pt x="3218226" y="130981"/>
                </a:cubicBezTo>
                <a:cubicBezTo>
                  <a:pt x="3242183" y="130981"/>
                  <a:pt x="3242183" y="130981"/>
                  <a:pt x="3242183" y="130981"/>
                </a:cubicBezTo>
                <a:cubicBezTo>
                  <a:pt x="3242183" y="98236"/>
                  <a:pt x="3242183" y="98236"/>
                  <a:pt x="3242183" y="98236"/>
                </a:cubicBezTo>
                <a:cubicBezTo>
                  <a:pt x="3290096" y="98236"/>
                  <a:pt x="3290096" y="98236"/>
                  <a:pt x="3290096" y="98236"/>
                </a:cubicBezTo>
                <a:cubicBezTo>
                  <a:pt x="3290096" y="98236"/>
                  <a:pt x="3298082" y="90050"/>
                  <a:pt x="3298082" y="90050"/>
                </a:cubicBezTo>
                <a:cubicBezTo>
                  <a:pt x="3306068" y="90050"/>
                  <a:pt x="3306068" y="98236"/>
                  <a:pt x="3306068" y="98236"/>
                </a:cubicBezTo>
                <a:cubicBezTo>
                  <a:pt x="3314054" y="98236"/>
                  <a:pt x="3314054" y="98236"/>
                  <a:pt x="3314054" y="98236"/>
                </a:cubicBezTo>
                <a:cubicBezTo>
                  <a:pt x="3314054" y="106422"/>
                  <a:pt x="3314054" y="106422"/>
                  <a:pt x="3314054" y="106422"/>
                </a:cubicBezTo>
                <a:cubicBezTo>
                  <a:pt x="3377939" y="106422"/>
                  <a:pt x="3377939" y="106422"/>
                  <a:pt x="3377939" y="106422"/>
                </a:cubicBezTo>
                <a:cubicBezTo>
                  <a:pt x="3377939" y="130981"/>
                  <a:pt x="3377939" y="130981"/>
                  <a:pt x="3377939" y="130981"/>
                </a:cubicBezTo>
                <a:cubicBezTo>
                  <a:pt x="3393910" y="130981"/>
                  <a:pt x="3393910" y="130981"/>
                  <a:pt x="3393910" y="130981"/>
                </a:cubicBezTo>
                <a:cubicBezTo>
                  <a:pt x="3409882" y="130981"/>
                  <a:pt x="3409882" y="130981"/>
                  <a:pt x="3409882" y="130981"/>
                </a:cubicBezTo>
                <a:cubicBezTo>
                  <a:pt x="3409882" y="122795"/>
                  <a:pt x="3409882" y="122795"/>
                  <a:pt x="3409882" y="122795"/>
                </a:cubicBezTo>
                <a:cubicBezTo>
                  <a:pt x="3417867" y="122795"/>
                  <a:pt x="3417867" y="122795"/>
                  <a:pt x="3417867" y="122795"/>
                </a:cubicBezTo>
                <a:cubicBezTo>
                  <a:pt x="3417867" y="130981"/>
                  <a:pt x="3417867" y="130981"/>
                  <a:pt x="3417867" y="130981"/>
                </a:cubicBezTo>
                <a:cubicBezTo>
                  <a:pt x="3433839" y="130981"/>
                  <a:pt x="3433839" y="130981"/>
                  <a:pt x="3433839" y="130981"/>
                </a:cubicBezTo>
                <a:cubicBezTo>
                  <a:pt x="3433839" y="122795"/>
                  <a:pt x="3433839" y="122795"/>
                  <a:pt x="3433839" y="122795"/>
                </a:cubicBezTo>
                <a:cubicBezTo>
                  <a:pt x="3441824" y="122795"/>
                  <a:pt x="3441824" y="122795"/>
                  <a:pt x="3441824" y="122795"/>
                </a:cubicBezTo>
                <a:cubicBezTo>
                  <a:pt x="3441824" y="114609"/>
                  <a:pt x="3441824" y="114609"/>
                  <a:pt x="3441824" y="114609"/>
                </a:cubicBezTo>
                <a:cubicBezTo>
                  <a:pt x="3497724" y="114609"/>
                  <a:pt x="3497724" y="114609"/>
                  <a:pt x="3497724" y="114609"/>
                </a:cubicBezTo>
                <a:cubicBezTo>
                  <a:pt x="3505710" y="114609"/>
                  <a:pt x="3505710" y="114609"/>
                  <a:pt x="3505710" y="114609"/>
                </a:cubicBezTo>
                <a:cubicBezTo>
                  <a:pt x="3505710" y="114609"/>
                  <a:pt x="3505710" y="114609"/>
                  <a:pt x="3513695" y="114609"/>
                </a:cubicBezTo>
                <a:cubicBezTo>
                  <a:pt x="3513695" y="114609"/>
                  <a:pt x="3513695" y="122795"/>
                  <a:pt x="3513695" y="122795"/>
                </a:cubicBezTo>
                <a:cubicBezTo>
                  <a:pt x="3545638" y="122795"/>
                  <a:pt x="3545638" y="122795"/>
                  <a:pt x="3545638" y="122795"/>
                </a:cubicBezTo>
                <a:cubicBezTo>
                  <a:pt x="3545638" y="114609"/>
                  <a:pt x="3545638" y="114609"/>
                  <a:pt x="3545638" y="114609"/>
                </a:cubicBezTo>
                <a:cubicBezTo>
                  <a:pt x="3569595" y="114609"/>
                  <a:pt x="3569595" y="114609"/>
                  <a:pt x="3569595" y="114609"/>
                </a:cubicBezTo>
                <a:cubicBezTo>
                  <a:pt x="3569595" y="106422"/>
                  <a:pt x="3569595" y="106422"/>
                  <a:pt x="3569595" y="106422"/>
                </a:cubicBezTo>
                <a:cubicBezTo>
                  <a:pt x="3577581" y="106422"/>
                  <a:pt x="3577581" y="106422"/>
                  <a:pt x="3577581" y="106422"/>
                </a:cubicBezTo>
                <a:cubicBezTo>
                  <a:pt x="3593552" y="106422"/>
                  <a:pt x="3593552" y="106422"/>
                  <a:pt x="3593552" y="106422"/>
                </a:cubicBezTo>
                <a:cubicBezTo>
                  <a:pt x="3593552" y="90050"/>
                  <a:pt x="3593552" y="90050"/>
                  <a:pt x="3593552" y="90050"/>
                </a:cubicBezTo>
                <a:cubicBezTo>
                  <a:pt x="3593552" y="73677"/>
                  <a:pt x="3593552" y="73677"/>
                  <a:pt x="3593552" y="73677"/>
                </a:cubicBezTo>
                <a:cubicBezTo>
                  <a:pt x="3601538" y="73677"/>
                  <a:pt x="3601538" y="73677"/>
                  <a:pt x="3601538" y="73677"/>
                </a:cubicBezTo>
                <a:cubicBezTo>
                  <a:pt x="3601538" y="98236"/>
                  <a:pt x="3601538" y="98236"/>
                  <a:pt x="3601538" y="98236"/>
                </a:cubicBezTo>
                <a:cubicBezTo>
                  <a:pt x="3601538" y="98236"/>
                  <a:pt x="3601538" y="98236"/>
                  <a:pt x="3609523" y="98236"/>
                </a:cubicBezTo>
                <a:cubicBezTo>
                  <a:pt x="3609523" y="98236"/>
                  <a:pt x="3609523" y="106422"/>
                  <a:pt x="3609523" y="106422"/>
                </a:cubicBezTo>
                <a:cubicBezTo>
                  <a:pt x="3625495" y="106422"/>
                  <a:pt x="3625495" y="106422"/>
                  <a:pt x="3625495" y="106422"/>
                </a:cubicBezTo>
                <a:cubicBezTo>
                  <a:pt x="3625495" y="163727"/>
                  <a:pt x="3625495" y="163727"/>
                  <a:pt x="3625495" y="163727"/>
                </a:cubicBezTo>
                <a:cubicBezTo>
                  <a:pt x="3641466" y="163727"/>
                  <a:pt x="3641466" y="163727"/>
                  <a:pt x="3641466" y="163727"/>
                </a:cubicBezTo>
                <a:cubicBezTo>
                  <a:pt x="3641466" y="155540"/>
                  <a:pt x="3641466" y="155540"/>
                  <a:pt x="3641466" y="155540"/>
                </a:cubicBezTo>
                <a:cubicBezTo>
                  <a:pt x="3649452" y="155540"/>
                  <a:pt x="3649452" y="155540"/>
                  <a:pt x="3649452" y="155540"/>
                </a:cubicBezTo>
                <a:cubicBezTo>
                  <a:pt x="3649452" y="139168"/>
                  <a:pt x="3649452" y="139168"/>
                  <a:pt x="3649452" y="139168"/>
                </a:cubicBezTo>
                <a:cubicBezTo>
                  <a:pt x="3697366" y="139168"/>
                  <a:pt x="3697366" y="139168"/>
                  <a:pt x="3697366" y="139168"/>
                </a:cubicBezTo>
                <a:cubicBezTo>
                  <a:pt x="3697366" y="155540"/>
                  <a:pt x="3697366" y="155540"/>
                  <a:pt x="3697366" y="155540"/>
                </a:cubicBezTo>
                <a:cubicBezTo>
                  <a:pt x="3705351" y="155540"/>
                  <a:pt x="3705351" y="155540"/>
                  <a:pt x="3705351" y="155540"/>
                </a:cubicBezTo>
                <a:lnTo>
                  <a:pt x="3705351" y="115088"/>
                </a:lnTo>
                <a:cubicBezTo>
                  <a:pt x="3705351" y="16373"/>
                  <a:pt x="3705351" y="16373"/>
                  <a:pt x="3705351" y="16373"/>
                </a:cubicBezTo>
                <a:cubicBezTo>
                  <a:pt x="3729309" y="16373"/>
                  <a:pt x="3729309" y="16373"/>
                  <a:pt x="3729309" y="16373"/>
                </a:cubicBezTo>
                <a:cubicBezTo>
                  <a:pt x="3729309" y="0"/>
                  <a:pt x="3729309" y="0"/>
                  <a:pt x="3729309" y="0"/>
                </a:cubicBezTo>
                <a:cubicBezTo>
                  <a:pt x="3785208" y="0"/>
                  <a:pt x="3785208" y="0"/>
                  <a:pt x="3785208" y="0"/>
                </a:cubicBezTo>
                <a:cubicBezTo>
                  <a:pt x="3785208" y="16373"/>
                  <a:pt x="3785208" y="16373"/>
                  <a:pt x="3785208" y="16373"/>
                </a:cubicBezTo>
                <a:cubicBezTo>
                  <a:pt x="3801180" y="16373"/>
                  <a:pt x="3801180" y="16373"/>
                  <a:pt x="3801180" y="16373"/>
                </a:cubicBezTo>
                <a:cubicBezTo>
                  <a:pt x="3801180" y="130981"/>
                  <a:pt x="3801180" y="130981"/>
                  <a:pt x="3801180" y="130981"/>
                </a:cubicBezTo>
                <a:cubicBezTo>
                  <a:pt x="3809165" y="130981"/>
                  <a:pt x="3809165" y="130981"/>
                  <a:pt x="3809165" y="130981"/>
                </a:cubicBezTo>
                <a:cubicBezTo>
                  <a:pt x="3809165" y="147354"/>
                  <a:pt x="3809165" y="147354"/>
                  <a:pt x="3809165" y="147354"/>
                </a:cubicBezTo>
                <a:cubicBezTo>
                  <a:pt x="3817151" y="147354"/>
                  <a:pt x="3817151" y="147354"/>
                  <a:pt x="3817151" y="147354"/>
                </a:cubicBezTo>
                <a:cubicBezTo>
                  <a:pt x="3817151" y="147354"/>
                  <a:pt x="3817151" y="212845"/>
                  <a:pt x="3817151" y="221031"/>
                </a:cubicBezTo>
                <a:cubicBezTo>
                  <a:pt x="3817151" y="229217"/>
                  <a:pt x="3833122" y="229217"/>
                  <a:pt x="3833122" y="229217"/>
                </a:cubicBezTo>
                <a:cubicBezTo>
                  <a:pt x="3833122" y="204658"/>
                  <a:pt x="3833122" y="204658"/>
                  <a:pt x="3833122" y="204658"/>
                </a:cubicBezTo>
                <a:cubicBezTo>
                  <a:pt x="3825137" y="204658"/>
                  <a:pt x="3825137" y="204658"/>
                  <a:pt x="3825137" y="204658"/>
                </a:cubicBezTo>
                <a:cubicBezTo>
                  <a:pt x="3825137" y="196472"/>
                  <a:pt x="3825137" y="196472"/>
                  <a:pt x="3825137" y="196472"/>
                </a:cubicBezTo>
                <a:cubicBezTo>
                  <a:pt x="3849094" y="196472"/>
                  <a:pt x="3849094" y="196472"/>
                  <a:pt x="3849094" y="196472"/>
                </a:cubicBezTo>
                <a:cubicBezTo>
                  <a:pt x="3849094" y="188286"/>
                  <a:pt x="3849094" y="188286"/>
                  <a:pt x="3849094" y="188286"/>
                </a:cubicBezTo>
                <a:cubicBezTo>
                  <a:pt x="3881036" y="188286"/>
                  <a:pt x="3881036" y="188286"/>
                  <a:pt x="3881036" y="188286"/>
                </a:cubicBezTo>
                <a:cubicBezTo>
                  <a:pt x="3881036" y="196472"/>
                  <a:pt x="3881036" y="196472"/>
                  <a:pt x="3881036" y="196472"/>
                </a:cubicBezTo>
                <a:cubicBezTo>
                  <a:pt x="3889022" y="196472"/>
                  <a:pt x="3889022" y="196472"/>
                  <a:pt x="3889022" y="196472"/>
                </a:cubicBezTo>
                <a:cubicBezTo>
                  <a:pt x="3889022" y="196472"/>
                  <a:pt x="3912979" y="196472"/>
                  <a:pt x="3928950" y="196472"/>
                </a:cubicBezTo>
                <a:cubicBezTo>
                  <a:pt x="3936936" y="204658"/>
                  <a:pt x="3936936" y="204658"/>
                  <a:pt x="3936936" y="204658"/>
                </a:cubicBezTo>
                <a:cubicBezTo>
                  <a:pt x="3936936" y="130981"/>
                  <a:pt x="3936936" y="130981"/>
                  <a:pt x="3936936" y="130981"/>
                </a:cubicBezTo>
                <a:cubicBezTo>
                  <a:pt x="3952907" y="130981"/>
                  <a:pt x="3952907" y="130981"/>
                  <a:pt x="3952907" y="130981"/>
                </a:cubicBezTo>
                <a:cubicBezTo>
                  <a:pt x="3952907" y="122795"/>
                  <a:pt x="3952907" y="122795"/>
                  <a:pt x="3952907" y="122795"/>
                </a:cubicBezTo>
                <a:cubicBezTo>
                  <a:pt x="3960893" y="122795"/>
                  <a:pt x="3960893" y="122795"/>
                  <a:pt x="3960893" y="122795"/>
                </a:cubicBezTo>
                <a:cubicBezTo>
                  <a:pt x="3968879" y="122795"/>
                  <a:pt x="3968879" y="122795"/>
                  <a:pt x="3968879" y="122795"/>
                </a:cubicBezTo>
                <a:cubicBezTo>
                  <a:pt x="3976864" y="122795"/>
                  <a:pt x="3976864" y="122795"/>
                  <a:pt x="3976864" y="122795"/>
                </a:cubicBezTo>
                <a:cubicBezTo>
                  <a:pt x="3976864" y="130981"/>
                  <a:pt x="3976864" y="130981"/>
                  <a:pt x="3976864" y="130981"/>
                </a:cubicBezTo>
                <a:cubicBezTo>
                  <a:pt x="4016792" y="130981"/>
                  <a:pt x="4016792" y="130981"/>
                  <a:pt x="4016792" y="130981"/>
                </a:cubicBezTo>
                <a:cubicBezTo>
                  <a:pt x="4016792" y="229217"/>
                  <a:pt x="4016792" y="229217"/>
                  <a:pt x="4016792" y="229217"/>
                </a:cubicBezTo>
                <a:cubicBezTo>
                  <a:pt x="4056721" y="229217"/>
                  <a:pt x="4056721" y="229217"/>
                  <a:pt x="4056721" y="229217"/>
                </a:cubicBezTo>
                <a:cubicBezTo>
                  <a:pt x="4064707" y="229217"/>
                  <a:pt x="4064707" y="229217"/>
                  <a:pt x="4064707" y="229217"/>
                </a:cubicBezTo>
                <a:cubicBezTo>
                  <a:pt x="4080678" y="81863"/>
                  <a:pt x="4080678" y="81863"/>
                  <a:pt x="4080678" y="81863"/>
                </a:cubicBezTo>
                <a:cubicBezTo>
                  <a:pt x="4080678" y="81863"/>
                  <a:pt x="4096649" y="16373"/>
                  <a:pt x="4096649" y="8187"/>
                </a:cubicBezTo>
                <a:cubicBezTo>
                  <a:pt x="4104635" y="81863"/>
                  <a:pt x="4104635" y="81863"/>
                  <a:pt x="4104635" y="81863"/>
                </a:cubicBezTo>
                <a:cubicBezTo>
                  <a:pt x="4112620" y="81863"/>
                  <a:pt x="4112620" y="81863"/>
                  <a:pt x="4112620" y="81863"/>
                </a:cubicBezTo>
                <a:cubicBezTo>
                  <a:pt x="4112620" y="163727"/>
                  <a:pt x="4112620" y="163727"/>
                  <a:pt x="4112620" y="163727"/>
                </a:cubicBezTo>
                <a:cubicBezTo>
                  <a:pt x="4112620" y="163727"/>
                  <a:pt x="4120606" y="163727"/>
                  <a:pt x="4120606" y="163727"/>
                </a:cubicBezTo>
                <a:cubicBezTo>
                  <a:pt x="4120606" y="163727"/>
                  <a:pt x="4120606" y="171913"/>
                  <a:pt x="4120606" y="171913"/>
                </a:cubicBezTo>
                <a:cubicBezTo>
                  <a:pt x="4136578" y="171913"/>
                  <a:pt x="4136578" y="171913"/>
                  <a:pt x="4136578" y="171913"/>
                </a:cubicBezTo>
                <a:cubicBezTo>
                  <a:pt x="4136578" y="196472"/>
                  <a:pt x="4136578" y="196472"/>
                  <a:pt x="4136578" y="196472"/>
                </a:cubicBezTo>
                <a:cubicBezTo>
                  <a:pt x="4144563" y="196472"/>
                  <a:pt x="4144563" y="196472"/>
                  <a:pt x="4144563" y="196472"/>
                </a:cubicBezTo>
                <a:cubicBezTo>
                  <a:pt x="4144563" y="204658"/>
                  <a:pt x="4144563" y="204658"/>
                  <a:pt x="4144563" y="204658"/>
                </a:cubicBezTo>
                <a:cubicBezTo>
                  <a:pt x="4152549" y="204658"/>
                  <a:pt x="4152549" y="204658"/>
                  <a:pt x="4152549" y="204658"/>
                </a:cubicBezTo>
                <a:cubicBezTo>
                  <a:pt x="4152549" y="196472"/>
                  <a:pt x="4152549" y="196472"/>
                  <a:pt x="4152549" y="196472"/>
                </a:cubicBezTo>
                <a:cubicBezTo>
                  <a:pt x="4168520" y="196472"/>
                  <a:pt x="4168520" y="196472"/>
                  <a:pt x="4168520" y="196472"/>
                </a:cubicBezTo>
                <a:cubicBezTo>
                  <a:pt x="4168520" y="204658"/>
                  <a:pt x="4168520" y="204658"/>
                  <a:pt x="4168520" y="204658"/>
                </a:cubicBezTo>
                <a:cubicBezTo>
                  <a:pt x="4200463" y="204658"/>
                  <a:pt x="4200463" y="204658"/>
                  <a:pt x="4200463" y="204658"/>
                </a:cubicBezTo>
                <a:cubicBezTo>
                  <a:pt x="4200463" y="204658"/>
                  <a:pt x="4200463" y="171913"/>
                  <a:pt x="4200463" y="155540"/>
                </a:cubicBezTo>
                <a:cubicBezTo>
                  <a:pt x="4200463" y="147354"/>
                  <a:pt x="4208449" y="147354"/>
                  <a:pt x="4208449" y="147354"/>
                </a:cubicBezTo>
                <a:cubicBezTo>
                  <a:pt x="4216434" y="147354"/>
                  <a:pt x="4216434" y="147354"/>
                  <a:pt x="4216434" y="147354"/>
                </a:cubicBezTo>
                <a:cubicBezTo>
                  <a:pt x="4216434" y="139168"/>
                  <a:pt x="4216434" y="139168"/>
                  <a:pt x="4216434" y="139168"/>
                </a:cubicBezTo>
                <a:cubicBezTo>
                  <a:pt x="4224420" y="139168"/>
                  <a:pt x="4224420" y="139168"/>
                  <a:pt x="4224420" y="139168"/>
                </a:cubicBezTo>
                <a:cubicBezTo>
                  <a:pt x="4232406" y="139168"/>
                  <a:pt x="4232406" y="139168"/>
                  <a:pt x="4232406" y="139168"/>
                </a:cubicBezTo>
                <a:cubicBezTo>
                  <a:pt x="4232406" y="139168"/>
                  <a:pt x="4232406" y="122795"/>
                  <a:pt x="4232406" y="122795"/>
                </a:cubicBezTo>
                <a:cubicBezTo>
                  <a:pt x="4232406" y="114609"/>
                  <a:pt x="4232406" y="114609"/>
                  <a:pt x="4232406" y="114609"/>
                </a:cubicBezTo>
                <a:cubicBezTo>
                  <a:pt x="4240391" y="114609"/>
                  <a:pt x="4248377" y="106422"/>
                  <a:pt x="4248377" y="106422"/>
                </a:cubicBezTo>
                <a:cubicBezTo>
                  <a:pt x="4248377" y="98236"/>
                  <a:pt x="4248377" y="98236"/>
                  <a:pt x="4248377" y="98236"/>
                </a:cubicBezTo>
                <a:cubicBezTo>
                  <a:pt x="4248377" y="81863"/>
                  <a:pt x="4248377" y="81863"/>
                  <a:pt x="4248377" y="81863"/>
                </a:cubicBezTo>
                <a:cubicBezTo>
                  <a:pt x="4240391" y="81863"/>
                  <a:pt x="4240391" y="81863"/>
                  <a:pt x="4240391" y="81863"/>
                </a:cubicBezTo>
                <a:cubicBezTo>
                  <a:pt x="4248377" y="81863"/>
                  <a:pt x="4256363" y="65491"/>
                  <a:pt x="4256363" y="65491"/>
                </a:cubicBezTo>
                <a:cubicBezTo>
                  <a:pt x="4256363" y="98236"/>
                  <a:pt x="4256363" y="98236"/>
                  <a:pt x="4256363" y="98236"/>
                </a:cubicBezTo>
                <a:cubicBezTo>
                  <a:pt x="4256363" y="106422"/>
                  <a:pt x="4256363" y="106422"/>
                  <a:pt x="4256363" y="106422"/>
                </a:cubicBezTo>
                <a:cubicBezTo>
                  <a:pt x="4264348" y="114609"/>
                  <a:pt x="4264348" y="114609"/>
                  <a:pt x="4264348" y="114609"/>
                </a:cubicBezTo>
                <a:cubicBezTo>
                  <a:pt x="4272334" y="114609"/>
                  <a:pt x="4272334" y="114609"/>
                  <a:pt x="4272334" y="114609"/>
                </a:cubicBezTo>
                <a:cubicBezTo>
                  <a:pt x="4272334" y="147354"/>
                  <a:pt x="4272334" y="147354"/>
                  <a:pt x="4272334" y="147354"/>
                </a:cubicBezTo>
                <a:cubicBezTo>
                  <a:pt x="4272334" y="147354"/>
                  <a:pt x="4280320" y="147354"/>
                  <a:pt x="4280320" y="147354"/>
                </a:cubicBezTo>
                <a:cubicBezTo>
                  <a:pt x="4280320" y="147354"/>
                  <a:pt x="4280320" y="155540"/>
                  <a:pt x="4280320" y="155540"/>
                </a:cubicBezTo>
                <a:cubicBezTo>
                  <a:pt x="4280320" y="180099"/>
                  <a:pt x="4280320" y="180099"/>
                  <a:pt x="4280320" y="180099"/>
                </a:cubicBezTo>
                <a:cubicBezTo>
                  <a:pt x="4288306" y="180099"/>
                  <a:pt x="4288306" y="180099"/>
                  <a:pt x="4288306" y="180099"/>
                </a:cubicBezTo>
                <a:cubicBezTo>
                  <a:pt x="4288306" y="171913"/>
                  <a:pt x="4288306" y="171913"/>
                  <a:pt x="4288306" y="171913"/>
                </a:cubicBezTo>
                <a:cubicBezTo>
                  <a:pt x="4296291" y="171913"/>
                  <a:pt x="4296291" y="171913"/>
                  <a:pt x="4296291" y="171913"/>
                </a:cubicBezTo>
                <a:cubicBezTo>
                  <a:pt x="4296291" y="171913"/>
                  <a:pt x="4296291" y="171913"/>
                  <a:pt x="4304277" y="171913"/>
                </a:cubicBezTo>
                <a:cubicBezTo>
                  <a:pt x="4304277" y="163727"/>
                  <a:pt x="4312262" y="171913"/>
                  <a:pt x="4312262" y="171913"/>
                </a:cubicBezTo>
                <a:cubicBezTo>
                  <a:pt x="4312262" y="171913"/>
                  <a:pt x="4320248" y="171913"/>
                  <a:pt x="4328234" y="171913"/>
                </a:cubicBezTo>
                <a:cubicBezTo>
                  <a:pt x="4328234" y="171913"/>
                  <a:pt x="4336219" y="171913"/>
                  <a:pt x="4336219" y="171913"/>
                </a:cubicBezTo>
                <a:cubicBezTo>
                  <a:pt x="4336219" y="114609"/>
                  <a:pt x="4336219" y="114609"/>
                  <a:pt x="4336219" y="114609"/>
                </a:cubicBezTo>
                <a:cubicBezTo>
                  <a:pt x="4352191" y="114609"/>
                  <a:pt x="4352191" y="114609"/>
                  <a:pt x="4352191" y="114609"/>
                </a:cubicBezTo>
                <a:cubicBezTo>
                  <a:pt x="4352191" y="114609"/>
                  <a:pt x="4352191" y="106422"/>
                  <a:pt x="4352191" y="106422"/>
                </a:cubicBezTo>
                <a:cubicBezTo>
                  <a:pt x="4360176" y="98236"/>
                  <a:pt x="4360176" y="81863"/>
                  <a:pt x="4360176" y="81863"/>
                </a:cubicBezTo>
                <a:cubicBezTo>
                  <a:pt x="4360176" y="81863"/>
                  <a:pt x="4360176" y="90050"/>
                  <a:pt x="4360176" y="98236"/>
                </a:cubicBezTo>
                <a:cubicBezTo>
                  <a:pt x="4360176" y="106422"/>
                  <a:pt x="4368162" y="114609"/>
                  <a:pt x="4368162" y="114609"/>
                </a:cubicBezTo>
                <a:cubicBezTo>
                  <a:pt x="4368162" y="106422"/>
                  <a:pt x="4368162" y="106422"/>
                  <a:pt x="4368162" y="106422"/>
                </a:cubicBezTo>
                <a:cubicBezTo>
                  <a:pt x="4408090" y="106422"/>
                  <a:pt x="4408090" y="106422"/>
                  <a:pt x="4408090" y="106422"/>
                </a:cubicBezTo>
                <a:cubicBezTo>
                  <a:pt x="4408090" y="147354"/>
                  <a:pt x="4408090" y="147354"/>
                  <a:pt x="4408090" y="147354"/>
                </a:cubicBezTo>
                <a:cubicBezTo>
                  <a:pt x="4440033" y="147354"/>
                  <a:pt x="4440033" y="147354"/>
                  <a:pt x="4440033" y="147354"/>
                </a:cubicBezTo>
                <a:cubicBezTo>
                  <a:pt x="4440033" y="155540"/>
                  <a:pt x="4440033" y="155540"/>
                  <a:pt x="4440033" y="155540"/>
                </a:cubicBezTo>
                <a:cubicBezTo>
                  <a:pt x="4456004" y="147354"/>
                  <a:pt x="4456004" y="147354"/>
                  <a:pt x="4456004" y="147354"/>
                </a:cubicBezTo>
                <a:cubicBezTo>
                  <a:pt x="4471976" y="155540"/>
                  <a:pt x="4471976" y="155540"/>
                  <a:pt x="4471976" y="155540"/>
                </a:cubicBezTo>
                <a:cubicBezTo>
                  <a:pt x="4471976" y="188286"/>
                  <a:pt x="4471976" y="188286"/>
                  <a:pt x="4471976" y="188286"/>
                </a:cubicBezTo>
                <a:cubicBezTo>
                  <a:pt x="4495933" y="163727"/>
                  <a:pt x="4495933" y="163727"/>
                  <a:pt x="4495933" y="163727"/>
                </a:cubicBezTo>
                <a:cubicBezTo>
                  <a:pt x="4495933" y="147354"/>
                  <a:pt x="4495933" y="147354"/>
                  <a:pt x="4495933" y="147354"/>
                </a:cubicBezTo>
                <a:cubicBezTo>
                  <a:pt x="4519890" y="147354"/>
                  <a:pt x="4519890" y="147354"/>
                  <a:pt x="4519890" y="147354"/>
                </a:cubicBezTo>
                <a:cubicBezTo>
                  <a:pt x="4519890" y="122795"/>
                  <a:pt x="4519890" y="122795"/>
                  <a:pt x="4519890" y="122795"/>
                </a:cubicBezTo>
                <a:cubicBezTo>
                  <a:pt x="4519890" y="114609"/>
                  <a:pt x="4519890" y="114609"/>
                  <a:pt x="4519890" y="114609"/>
                </a:cubicBezTo>
                <a:cubicBezTo>
                  <a:pt x="4575789" y="114609"/>
                  <a:pt x="4575789" y="114609"/>
                  <a:pt x="4575789" y="114609"/>
                </a:cubicBezTo>
                <a:cubicBezTo>
                  <a:pt x="4583775" y="130981"/>
                  <a:pt x="4583775" y="130981"/>
                  <a:pt x="4583775" y="130981"/>
                </a:cubicBezTo>
                <a:cubicBezTo>
                  <a:pt x="4591761" y="130981"/>
                  <a:pt x="4591761" y="130981"/>
                  <a:pt x="4591761" y="130981"/>
                </a:cubicBezTo>
                <a:cubicBezTo>
                  <a:pt x="4599746" y="130981"/>
                  <a:pt x="4599746" y="130981"/>
                  <a:pt x="4599746" y="130981"/>
                </a:cubicBezTo>
                <a:cubicBezTo>
                  <a:pt x="4599746" y="130981"/>
                  <a:pt x="4599746" y="122795"/>
                  <a:pt x="4599746" y="122795"/>
                </a:cubicBezTo>
                <a:cubicBezTo>
                  <a:pt x="4671618" y="122795"/>
                  <a:pt x="4671618" y="122795"/>
                  <a:pt x="4671618" y="122795"/>
                </a:cubicBezTo>
                <a:cubicBezTo>
                  <a:pt x="4671618" y="196472"/>
                  <a:pt x="4671618" y="196472"/>
                  <a:pt x="4671618" y="196472"/>
                </a:cubicBezTo>
                <a:cubicBezTo>
                  <a:pt x="4687589" y="196472"/>
                  <a:pt x="4687589" y="196472"/>
                  <a:pt x="4687589" y="196472"/>
                </a:cubicBezTo>
                <a:cubicBezTo>
                  <a:pt x="4687589" y="188286"/>
                  <a:pt x="4687589" y="188286"/>
                  <a:pt x="4687589" y="188286"/>
                </a:cubicBezTo>
                <a:cubicBezTo>
                  <a:pt x="4703561" y="188286"/>
                  <a:pt x="4703561" y="188286"/>
                  <a:pt x="4703561" y="188286"/>
                </a:cubicBezTo>
                <a:cubicBezTo>
                  <a:pt x="4703561" y="122795"/>
                  <a:pt x="4703561" y="122795"/>
                  <a:pt x="4703561" y="122795"/>
                </a:cubicBezTo>
                <a:cubicBezTo>
                  <a:pt x="4703561" y="122795"/>
                  <a:pt x="4703561" y="122795"/>
                  <a:pt x="4703561" y="114609"/>
                </a:cubicBezTo>
                <a:cubicBezTo>
                  <a:pt x="4703561" y="114609"/>
                  <a:pt x="4711546" y="114609"/>
                  <a:pt x="4711546" y="114609"/>
                </a:cubicBezTo>
                <a:cubicBezTo>
                  <a:pt x="4711546" y="65491"/>
                  <a:pt x="4711546" y="65491"/>
                  <a:pt x="4711546" y="65491"/>
                </a:cubicBezTo>
                <a:cubicBezTo>
                  <a:pt x="4719532" y="65491"/>
                  <a:pt x="4719532" y="65491"/>
                  <a:pt x="4719532" y="65491"/>
                </a:cubicBezTo>
                <a:cubicBezTo>
                  <a:pt x="4719532" y="57304"/>
                  <a:pt x="4719532" y="57304"/>
                  <a:pt x="4719532" y="57304"/>
                </a:cubicBezTo>
                <a:cubicBezTo>
                  <a:pt x="4727517" y="57304"/>
                  <a:pt x="4727517" y="57304"/>
                  <a:pt x="4727517" y="57304"/>
                </a:cubicBezTo>
                <a:cubicBezTo>
                  <a:pt x="4727517" y="49118"/>
                  <a:pt x="4727517" y="49118"/>
                  <a:pt x="4727517" y="49118"/>
                </a:cubicBezTo>
                <a:cubicBezTo>
                  <a:pt x="4743489" y="49118"/>
                  <a:pt x="4743489" y="49118"/>
                  <a:pt x="4743489" y="49118"/>
                </a:cubicBezTo>
                <a:cubicBezTo>
                  <a:pt x="4743489" y="57304"/>
                  <a:pt x="4743489" y="57304"/>
                  <a:pt x="4743489" y="57304"/>
                </a:cubicBezTo>
                <a:cubicBezTo>
                  <a:pt x="4751474" y="57304"/>
                  <a:pt x="4751474" y="57304"/>
                  <a:pt x="4751474" y="57304"/>
                </a:cubicBezTo>
                <a:cubicBezTo>
                  <a:pt x="4783417" y="57304"/>
                  <a:pt x="4783417" y="57304"/>
                  <a:pt x="4783417" y="57304"/>
                </a:cubicBezTo>
                <a:cubicBezTo>
                  <a:pt x="4783417" y="49118"/>
                  <a:pt x="4783417" y="49118"/>
                  <a:pt x="4783417" y="49118"/>
                </a:cubicBezTo>
                <a:cubicBezTo>
                  <a:pt x="4799388" y="49118"/>
                  <a:pt x="4799388" y="49118"/>
                  <a:pt x="4799388" y="49118"/>
                </a:cubicBezTo>
                <a:cubicBezTo>
                  <a:pt x="4799388" y="57304"/>
                  <a:pt x="4799388" y="57304"/>
                  <a:pt x="4799388" y="57304"/>
                </a:cubicBezTo>
                <a:cubicBezTo>
                  <a:pt x="4815360" y="57304"/>
                  <a:pt x="4815360" y="57304"/>
                  <a:pt x="4815360" y="57304"/>
                </a:cubicBezTo>
                <a:cubicBezTo>
                  <a:pt x="4815360" y="65491"/>
                  <a:pt x="4815360" y="65491"/>
                  <a:pt x="4815360" y="65491"/>
                </a:cubicBezTo>
                <a:cubicBezTo>
                  <a:pt x="4815360" y="65491"/>
                  <a:pt x="4815360" y="73677"/>
                  <a:pt x="4807374" y="73677"/>
                </a:cubicBezTo>
                <a:cubicBezTo>
                  <a:pt x="4807374" y="73677"/>
                  <a:pt x="4815360" y="81863"/>
                  <a:pt x="4815360" y="81863"/>
                </a:cubicBezTo>
                <a:cubicBezTo>
                  <a:pt x="4815360" y="106422"/>
                  <a:pt x="4815360" y="106422"/>
                  <a:pt x="4815360" y="106422"/>
                </a:cubicBezTo>
                <a:cubicBezTo>
                  <a:pt x="4823345" y="106422"/>
                  <a:pt x="4823345" y="106422"/>
                  <a:pt x="4823345" y="106422"/>
                </a:cubicBezTo>
                <a:cubicBezTo>
                  <a:pt x="4823345" y="130981"/>
                  <a:pt x="4823345" y="130981"/>
                  <a:pt x="4823345" y="130981"/>
                </a:cubicBezTo>
                <a:cubicBezTo>
                  <a:pt x="4831331" y="130981"/>
                  <a:pt x="4831331" y="130981"/>
                  <a:pt x="4831331" y="130981"/>
                </a:cubicBezTo>
                <a:cubicBezTo>
                  <a:pt x="4855288" y="130981"/>
                  <a:pt x="4855288" y="130981"/>
                  <a:pt x="4855288" y="130981"/>
                </a:cubicBezTo>
                <a:cubicBezTo>
                  <a:pt x="4855288" y="98236"/>
                  <a:pt x="4855288" y="98236"/>
                  <a:pt x="4855288" y="98236"/>
                </a:cubicBezTo>
                <a:cubicBezTo>
                  <a:pt x="4903202" y="98236"/>
                  <a:pt x="4903202" y="98236"/>
                  <a:pt x="4903202" y="98236"/>
                </a:cubicBezTo>
                <a:cubicBezTo>
                  <a:pt x="4903202" y="98236"/>
                  <a:pt x="4911188" y="90050"/>
                  <a:pt x="4911188" y="90050"/>
                </a:cubicBezTo>
                <a:cubicBezTo>
                  <a:pt x="4919173" y="90050"/>
                  <a:pt x="4919173" y="98236"/>
                  <a:pt x="4919173" y="98236"/>
                </a:cubicBezTo>
                <a:cubicBezTo>
                  <a:pt x="4927159" y="98236"/>
                  <a:pt x="4927159" y="98236"/>
                  <a:pt x="4927159" y="98236"/>
                </a:cubicBezTo>
                <a:cubicBezTo>
                  <a:pt x="4927159" y="106422"/>
                  <a:pt x="4927159" y="106422"/>
                  <a:pt x="4927159" y="106422"/>
                </a:cubicBezTo>
                <a:cubicBezTo>
                  <a:pt x="4991044" y="106422"/>
                  <a:pt x="4991044" y="106422"/>
                  <a:pt x="4991044" y="106422"/>
                </a:cubicBezTo>
                <a:cubicBezTo>
                  <a:pt x="4991044" y="130981"/>
                  <a:pt x="4991044" y="130981"/>
                  <a:pt x="4991044" y="130981"/>
                </a:cubicBezTo>
                <a:cubicBezTo>
                  <a:pt x="5007016" y="130981"/>
                  <a:pt x="5007016" y="130981"/>
                  <a:pt x="5007016" y="130981"/>
                </a:cubicBezTo>
                <a:cubicBezTo>
                  <a:pt x="5022988" y="130981"/>
                  <a:pt x="5022988" y="130981"/>
                  <a:pt x="5022988" y="130981"/>
                </a:cubicBezTo>
                <a:cubicBezTo>
                  <a:pt x="5022988" y="122795"/>
                  <a:pt x="5022988" y="122795"/>
                  <a:pt x="5022988" y="122795"/>
                </a:cubicBezTo>
                <a:cubicBezTo>
                  <a:pt x="5030973" y="122795"/>
                  <a:pt x="5030973" y="122795"/>
                  <a:pt x="5030973" y="122795"/>
                </a:cubicBezTo>
                <a:cubicBezTo>
                  <a:pt x="5030973" y="130981"/>
                  <a:pt x="5030973" y="130981"/>
                  <a:pt x="5030973" y="130981"/>
                </a:cubicBezTo>
                <a:cubicBezTo>
                  <a:pt x="5054930" y="130981"/>
                  <a:pt x="5054930" y="130981"/>
                  <a:pt x="5054930" y="130981"/>
                </a:cubicBezTo>
                <a:cubicBezTo>
                  <a:pt x="5054930" y="122795"/>
                  <a:pt x="5054930" y="122795"/>
                  <a:pt x="5054930" y="122795"/>
                </a:cubicBezTo>
                <a:cubicBezTo>
                  <a:pt x="5054930" y="114609"/>
                  <a:pt x="5054930" y="114609"/>
                  <a:pt x="5054930" y="114609"/>
                </a:cubicBezTo>
                <a:cubicBezTo>
                  <a:pt x="5110830" y="114609"/>
                  <a:pt x="5110830" y="114609"/>
                  <a:pt x="5110830" y="114609"/>
                </a:cubicBezTo>
                <a:cubicBezTo>
                  <a:pt x="5118815" y="114609"/>
                  <a:pt x="5118815" y="114609"/>
                  <a:pt x="5118815" y="114609"/>
                </a:cubicBezTo>
                <a:cubicBezTo>
                  <a:pt x="5118815" y="114609"/>
                  <a:pt x="5118815" y="114609"/>
                  <a:pt x="5126801" y="114609"/>
                </a:cubicBezTo>
                <a:cubicBezTo>
                  <a:pt x="5126801" y="114609"/>
                  <a:pt x="5126801" y="122795"/>
                  <a:pt x="5126801" y="122795"/>
                </a:cubicBezTo>
                <a:cubicBezTo>
                  <a:pt x="5134786" y="130981"/>
                  <a:pt x="5134786" y="130981"/>
                  <a:pt x="5134786" y="130981"/>
                </a:cubicBezTo>
                <a:cubicBezTo>
                  <a:pt x="5134786" y="122795"/>
                  <a:pt x="5134786" y="122795"/>
                  <a:pt x="5134786" y="122795"/>
                </a:cubicBezTo>
                <a:cubicBezTo>
                  <a:pt x="5158743" y="122795"/>
                  <a:pt x="5158743" y="122795"/>
                  <a:pt x="5158743" y="122795"/>
                </a:cubicBezTo>
                <a:cubicBezTo>
                  <a:pt x="5158743" y="114609"/>
                  <a:pt x="5158743" y="114609"/>
                  <a:pt x="5158743" y="114609"/>
                </a:cubicBezTo>
                <a:cubicBezTo>
                  <a:pt x="5182700" y="114609"/>
                  <a:pt x="5182700" y="114609"/>
                  <a:pt x="5182700" y="114609"/>
                </a:cubicBezTo>
                <a:cubicBezTo>
                  <a:pt x="5182700" y="106422"/>
                  <a:pt x="5182700" y="106422"/>
                  <a:pt x="5182700" y="106422"/>
                </a:cubicBezTo>
                <a:cubicBezTo>
                  <a:pt x="5190686" y="106422"/>
                  <a:pt x="5190686" y="106422"/>
                  <a:pt x="5190686" y="106422"/>
                </a:cubicBezTo>
                <a:cubicBezTo>
                  <a:pt x="5206658" y="106422"/>
                  <a:pt x="5206658" y="106422"/>
                  <a:pt x="5206658" y="106422"/>
                </a:cubicBezTo>
                <a:cubicBezTo>
                  <a:pt x="5206658" y="90050"/>
                  <a:pt x="5206658" y="90050"/>
                  <a:pt x="5206658" y="90050"/>
                </a:cubicBezTo>
                <a:cubicBezTo>
                  <a:pt x="5206658" y="73677"/>
                  <a:pt x="5206658" y="73677"/>
                  <a:pt x="5206658" y="73677"/>
                </a:cubicBezTo>
                <a:cubicBezTo>
                  <a:pt x="5214643" y="73677"/>
                  <a:pt x="5214643" y="73677"/>
                  <a:pt x="5214643" y="73677"/>
                </a:cubicBezTo>
                <a:cubicBezTo>
                  <a:pt x="5214643" y="98236"/>
                  <a:pt x="5214643" y="98236"/>
                  <a:pt x="5214643" y="98236"/>
                </a:cubicBezTo>
                <a:cubicBezTo>
                  <a:pt x="5214643" y="98236"/>
                  <a:pt x="5214643" y="98236"/>
                  <a:pt x="5222629" y="98236"/>
                </a:cubicBezTo>
                <a:cubicBezTo>
                  <a:pt x="5222629" y="98236"/>
                  <a:pt x="5222629" y="106422"/>
                  <a:pt x="5222629" y="106422"/>
                </a:cubicBezTo>
                <a:cubicBezTo>
                  <a:pt x="5238600" y="106422"/>
                  <a:pt x="5238600" y="106422"/>
                  <a:pt x="5238600" y="106422"/>
                </a:cubicBezTo>
                <a:cubicBezTo>
                  <a:pt x="5238600" y="163727"/>
                  <a:pt x="5238600" y="163727"/>
                  <a:pt x="5238600" y="163727"/>
                </a:cubicBezTo>
                <a:cubicBezTo>
                  <a:pt x="5254571" y="163727"/>
                  <a:pt x="5254571" y="163727"/>
                  <a:pt x="5254571" y="163727"/>
                </a:cubicBezTo>
                <a:cubicBezTo>
                  <a:pt x="5254571" y="155540"/>
                  <a:pt x="5254571" y="155540"/>
                  <a:pt x="5254571" y="155540"/>
                </a:cubicBezTo>
                <a:cubicBezTo>
                  <a:pt x="5262557" y="155540"/>
                  <a:pt x="5262557" y="155540"/>
                  <a:pt x="5262557" y="155540"/>
                </a:cubicBezTo>
                <a:cubicBezTo>
                  <a:pt x="5262557" y="139168"/>
                  <a:pt x="5262557" y="139168"/>
                  <a:pt x="5262557" y="139168"/>
                </a:cubicBezTo>
                <a:cubicBezTo>
                  <a:pt x="5310471" y="139168"/>
                  <a:pt x="5310471" y="139168"/>
                  <a:pt x="5310471" y="139168"/>
                </a:cubicBezTo>
                <a:cubicBezTo>
                  <a:pt x="5310471" y="155540"/>
                  <a:pt x="5310471" y="155540"/>
                  <a:pt x="5310471" y="155540"/>
                </a:cubicBezTo>
                <a:cubicBezTo>
                  <a:pt x="5318457" y="155540"/>
                  <a:pt x="5318457" y="155540"/>
                  <a:pt x="5318457" y="155540"/>
                </a:cubicBezTo>
                <a:lnTo>
                  <a:pt x="5318457" y="115088"/>
                </a:lnTo>
                <a:cubicBezTo>
                  <a:pt x="5318457" y="16373"/>
                  <a:pt x="5318457" y="16373"/>
                  <a:pt x="5318457" y="16373"/>
                </a:cubicBezTo>
                <a:cubicBezTo>
                  <a:pt x="5342414" y="16373"/>
                  <a:pt x="5342414" y="16373"/>
                  <a:pt x="5342414" y="16373"/>
                </a:cubicBezTo>
                <a:cubicBezTo>
                  <a:pt x="5342414" y="0"/>
                  <a:pt x="5342414" y="0"/>
                  <a:pt x="5342414" y="0"/>
                </a:cubicBezTo>
                <a:cubicBezTo>
                  <a:pt x="5398314" y="0"/>
                  <a:pt x="5398314" y="0"/>
                  <a:pt x="5398314" y="0"/>
                </a:cubicBezTo>
                <a:cubicBezTo>
                  <a:pt x="5398314" y="16373"/>
                  <a:pt x="5398314" y="16373"/>
                  <a:pt x="5398314" y="16373"/>
                </a:cubicBezTo>
                <a:cubicBezTo>
                  <a:pt x="5414285" y="16373"/>
                  <a:pt x="5414285" y="16373"/>
                  <a:pt x="5414285" y="16373"/>
                </a:cubicBezTo>
                <a:cubicBezTo>
                  <a:pt x="5414285" y="130981"/>
                  <a:pt x="5414285" y="130981"/>
                  <a:pt x="5414285" y="130981"/>
                </a:cubicBezTo>
                <a:cubicBezTo>
                  <a:pt x="5422271" y="130981"/>
                  <a:pt x="5422271" y="130981"/>
                  <a:pt x="5422271" y="130981"/>
                </a:cubicBezTo>
                <a:cubicBezTo>
                  <a:pt x="5422271" y="147354"/>
                  <a:pt x="5422271" y="147354"/>
                  <a:pt x="5422271" y="147354"/>
                </a:cubicBezTo>
                <a:cubicBezTo>
                  <a:pt x="5430257" y="147354"/>
                  <a:pt x="5430257" y="147354"/>
                  <a:pt x="5430257" y="147354"/>
                </a:cubicBezTo>
                <a:cubicBezTo>
                  <a:pt x="5430257" y="147354"/>
                  <a:pt x="5430257" y="212845"/>
                  <a:pt x="5430257" y="221031"/>
                </a:cubicBezTo>
                <a:cubicBezTo>
                  <a:pt x="5430257" y="229217"/>
                  <a:pt x="5446228" y="229217"/>
                  <a:pt x="5446228" y="229217"/>
                </a:cubicBezTo>
                <a:cubicBezTo>
                  <a:pt x="5446228" y="204658"/>
                  <a:pt x="5446228" y="204658"/>
                  <a:pt x="5446228" y="204658"/>
                </a:cubicBezTo>
                <a:cubicBezTo>
                  <a:pt x="5438242" y="204658"/>
                  <a:pt x="5438242" y="204658"/>
                  <a:pt x="5438242" y="204658"/>
                </a:cubicBezTo>
                <a:cubicBezTo>
                  <a:pt x="5438242" y="196472"/>
                  <a:pt x="5438242" y="196472"/>
                  <a:pt x="5438242" y="196472"/>
                </a:cubicBezTo>
                <a:cubicBezTo>
                  <a:pt x="5462199" y="196472"/>
                  <a:pt x="5462199" y="196472"/>
                  <a:pt x="5462199" y="196472"/>
                </a:cubicBezTo>
                <a:cubicBezTo>
                  <a:pt x="5462199" y="188286"/>
                  <a:pt x="5462199" y="188286"/>
                  <a:pt x="5462199" y="188286"/>
                </a:cubicBezTo>
                <a:cubicBezTo>
                  <a:pt x="5494142" y="188286"/>
                  <a:pt x="5494142" y="188286"/>
                  <a:pt x="5494142" y="188286"/>
                </a:cubicBezTo>
                <a:cubicBezTo>
                  <a:pt x="5494142" y="196472"/>
                  <a:pt x="5494142" y="196472"/>
                  <a:pt x="5494142" y="196472"/>
                </a:cubicBezTo>
                <a:cubicBezTo>
                  <a:pt x="5502127" y="196472"/>
                  <a:pt x="5502127" y="196472"/>
                  <a:pt x="5502127" y="196472"/>
                </a:cubicBezTo>
                <a:cubicBezTo>
                  <a:pt x="5502127" y="196472"/>
                  <a:pt x="5526085" y="196472"/>
                  <a:pt x="5542056" y="196472"/>
                </a:cubicBezTo>
                <a:cubicBezTo>
                  <a:pt x="5550041" y="204658"/>
                  <a:pt x="5550041" y="204658"/>
                  <a:pt x="5550041" y="204658"/>
                </a:cubicBezTo>
                <a:cubicBezTo>
                  <a:pt x="5550041" y="130981"/>
                  <a:pt x="5550041" y="130981"/>
                  <a:pt x="5550041" y="130981"/>
                </a:cubicBezTo>
                <a:cubicBezTo>
                  <a:pt x="5566013" y="130981"/>
                  <a:pt x="5566013" y="130981"/>
                  <a:pt x="5566013" y="130981"/>
                </a:cubicBezTo>
                <a:cubicBezTo>
                  <a:pt x="5566013" y="122795"/>
                  <a:pt x="5566013" y="122795"/>
                  <a:pt x="5566013" y="122795"/>
                </a:cubicBezTo>
                <a:cubicBezTo>
                  <a:pt x="5573998" y="122795"/>
                  <a:pt x="5573998" y="122795"/>
                  <a:pt x="5573998" y="122795"/>
                </a:cubicBezTo>
                <a:cubicBezTo>
                  <a:pt x="5581984" y="122795"/>
                  <a:pt x="5581984" y="122795"/>
                  <a:pt x="5581984" y="122795"/>
                </a:cubicBezTo>
                <a:cubicBezTo>
                  <a:pt x="5589970" y="122795"/>
                  <a:pt x="5589970" y="122795"/>
                  <a:pt x="5589970" y="122795"/>
                </a:cubicBezTo>
                <a:cubicBezTo>
                  <a:pt x="5589970" y="130981"/>
                  <a:pt x="5589970" y="130981"/>
                  <a:pt x="5589970" y="130981"/>
                </a:cubicBezTo>
                <a:cubicBezTo>
                  <a:pt x="5629898" y="130981"/>
                  <a:pt x="5629898" y="130981"/>
                  <a:pt x="5629898" y="130981"/>
                </a:cubicBezTo>
                <a:cubicBezTo>
                  <a:pt x="5629898" y="229217"/>
                  <a:pt x="5629898" y="229217"/>
                  <a:pt x="5629898" y="229217"/>
                </a:cubicBezTo>
                <a:cubicBezTo>
                  <a:pt x="5669826" y="229217"/>
                  <a:pt x="5669826" y="229217"/>
                  <a:pt x="5669826" y="229217"/>
                </a:cubicBezTo>
                <a:cubicBezTo>
                  <a:pt x="5677812" y="229217"/>
                  <a:pt x="5677812" y="229217"/>
                  <a:pt x="5677812" y="229217"/>
                </a:cubicBezTo>
                <a:cubicBezTo>
                  <a:pt x="5693783" y="81863"/>
                  <a:pt x="5693783" y="81863"/>
                  <a:pt x="5693783" y="81863"/>
                </a:cubicBezTo>
                <a:cubicBezTo>
                  <a:pt x="5693783" y="81863"/>
                  <a:pt x="5709755" y="16373"/>
                  <a:pt x="5709755" y="8187"/>
                </a:cubicBezTo>
                <a:cubicBezTo>
                  <a:pt x="5717740" y="81863"/>
                  <a:pt x="5717740" y="81863"/>
                  <a:pt x="5717740" y="81863"/>
                </a:cubicBezTo>
                <a:cubicBezTo>
                  <a:pt x="5725726" y="81863"/>
                  <a:pt x="5725726" y="81863"/>
                  <a:pt x="5725726" y="81863"/>
                </a:cubicBezTo>
                <a:cubicBezTo>
                  <a:pt x="5725726" y="163727"/>
                  <a:pt x="5725726" y="163727"/>
                  <a:pt x="5725726" y="163727"/>
                </a:cubicBezTo>
                <a:cubicBezTo>
                  <a:pt x="5725726" y="163727"/>
                  <a:pt x="5733712" y="163727"/>
                  <a:pt x="5733712" y="163727"/>
                </a:cubicBezTo>
                <a:cubicBezTo>
                  <a:pt x="5733712" y="163727"/>
                  <a:pt x="5733712" y="171913"/>
                  <a:pt x="5733712" y="171913"/>
                </a:cubicBezTo>
                <a:cubicBezTo>
                  <a:pt x="5749684" y="171913"/>
                  <a:pt x="5749684" y="171913"/>
                  <a:pt x="5749684" y="171913"/>
                </a:cubicBezTo>
                <a:cubicBezTo>
                  <a:pt x="5749684" y="196472"/>
                  <a:pt x="5749684" y="196472"/>
                  <a:pt x="5749684" y="196472"/>
                </a:cubicBezTo>
                <a:cubicBezTo>
                  <a:pt x="5757669" y="196472"/>
                  <a:pt x="5757669" y="196472"/>
                  <a:pt x="5757669" y="196472"/>
                </a:cubicBezTo>
                <a:cubicBezTo>
                  <a:pt x="5757669" y="204658"/>
                  <a:pt x="5757669" y="204658"/>
                  <a:pt x="5757669" y="204658"/>
                </a:cubicBezTo>
                <a:cubicBezTo>
                  <a:pt x="5765654" y="204658"/>
                  <a:pt x="5765654" y="204658"/>
                  <a:pt x="5765654" y="204658"/>
                </a:cubicBezTo>
                <a:cubicBezTo>
                  <a:pt x="5765654" y="196472"/>
                  <a:pt x="5765654" y="196472"/>
                  <a:pt x="5765654" y="196472"/>
                </a:cubicBezTo>
                <a:cubicBezTo>
                  <a:pt x="5781626" y="196472"/>
                  <a:pt x="5781626" y="196472"/>
                  <a:pt x="5781626" y="196472"/>
                </a:cubicBezTo>
                <a:cubicBezTo>
                  <a:pt x="5781626" y="204658"/>
                  <a:pt x="5781626" y="204658"/>
                  <a:pt x="5781626" y="204658"/>
                </a:cubicBezTo>
                <a:cubicBezTo>
                  <a:pt x="5813568" y="204658"/>
                  <a:pt x="5813568" y="204658"/>
                  <a:pt x="5813568" y="204658"/>
                </a:cubicBezTo>
                <a:cubicBezTo>
                  <a:pt x="5813568" y="204658"/>
                  <a:pt x="5813568" y="171913"/>
                  <a:pt x="5813568" y="155540"/>
                </a:cubicBezTo>
                <a:cubicBezTo>
                  <a:pt x="5813568" y="147354"/>
                  <a:pt x="5821554" y="147354"/>
                  <a:pt x="5821554" y="147354"/>
                </a:cubicBezTo>
                <a:cubicBezTo>
                  <a:pt x="5829540" y="147354"/>
                  <a:pt x="5829540" y="147354"/>
                  <a:pt x="5829540" y="147354"/>
                </a:cubicBezTo>
                <a:cubicBezTo>
                  <a:pt x="5829540" y="139168"/>
                  <a:pt x="5829540" y="139168"/>
                  <a:pt x="5829540" y="139168"/>
                </a:cubicBezTo>
                <a:cubicBezTo>
                  <a:pt x="5837525" y="139168"/>
                  <a:pt x="5837525" y="139168"/>
                  <a:pt x="5837525" y="139168"/>
                </a:cubicBezTo>
                <a:cubicBezTo>
                  <a:pt x="5845512" y="139168"/>
                  <a:pt x="5845512" y="139168"/>
                  <a:pt x="5845512" y="139168"/>
                </a:cubicBezTo>
                <a:cubicBezTo>
                  <a:pt x="5845512" y="139168"/>
                  <a:pt x="5845512" y="122795"/>
                  <a:pt x="5845512" y="122795"/>
                </a:cubicBezTo>
                <a:cubicBezTo>
                  <a:pt x="5845512" y="114609"/>
                  <a:pt x="5845512" y="114609"/>
                  <a:pt x="5845512" y="114609"/>
                </a:cubicBezTo>
                <a:cubicBezTo>
                  <a:pt x="5853497" y="114609"/>
                  <a:pt x="5861482" y="106422"/>
                  <a:pt x="5861482" y="106422"/>
                </a:cubicBezTo>
                <a:cubicBezTo>
                  <a:pt x="5861482" y="98236"/>
                  <a:pt x="5861482" y="98236"/>
                  <a:pt x="5861482" y="98236"/>
                </a:cubicBezTo>
                <a:cubicBezTo>
                  <a:pt x="5861482" y="81863"/>
                  <a:pt x="5861482" y="81863"/>
                  <a:pt x="5861482" y="81863"/>
                </a:cubicBezTo>
                <a:cubicBezTo>
                  <a:pt x="5853497" y="81863"/>
                  <a:pt x="5853497" y="81863"/>
                  <a:pt x="5853497" y="81863"/>
                </a:cubicBezTo>
                <a:cubicBezTo>
                  <a:pt x="5861482" y="81863"/>
                  <a:pt x="5869468" y="65491"/>
                  <a:pt x="5869468" y="65491"/>
                </a:cubicBezTo>
                <a:cubicBezTo>
                  <a:pt x="5869468" y="98236"/>
                  <a:pt x="5869468" y="98236"/>
                  <a:pt x="5869468" y="98236"/>
                </a:cubicBezTo>
                <a:cubicBezTo>
                  <a:pt x="5869468" y="106422"/>
                  <a:pt x="5869468" y="106422"/>
                  <a:pt x="5869468" y="106422"/>
                </a:cubicBezTo>
                <a:cubicBezTo>
                  <a:pt x="5877454" y="114609"/>
                  <a:pt x="5877454" y="114609"/>
                  <a:pt x="5877454" y="114609"/>
                </a:cubicBezTo>
                <a:cubicBezTo>
                  <a:pt x="5885439" y="114609"/>
                  <a:pt x="5885439" y="114609"/>
                  <a:pt x="5885439" y="114609"/>
                </a:cubicBezTo>
                <a:cubicBezTo>
                  <a:pt x="5885439" y="147354"/>
                  <a:pt x="5885439" y="147354"/>
                  <a:pt x="5885439" y="147354"/>
                </a:cubicBezTo>
                <a:cubicBezTo>
                  <a:pt x="5885439" y="147354"/>
                  <a:pt x="5893425" y="147354"/>
                  <a:pt x="5893425" y="147354"/>
                </a:cubicBezTo>
                <a:cubicBezTo>
                  <a:pt x="5893425" y="147354"/>
                  <a:pt x="5893425" y="155540"/>
                  <a:pt x="5893425" y="155540"/>
                </a:cubicBezTo>
                <a:cubicBezTo>
                  <a:pt x="5893425" y="180099"/>
                  <a:pt x="5893425" y="180099"/>
                  <a:pt x="5893425" y="180099"/>
                </a:cubicBezTo>
                <a:cubicBezTo>
                  <a:pt x="5901411" y="180099"/>
                  <a:pt x="5901411" y="180099"/>
                  <a:pt x="5901411" y="180099"/>
                </a:cubicBezTo>
                <a:cubicBezTo>
                  <a:pt x="5901411" y="171913"/>
                  <a:pt x="5901411" y="171913"/>
                  <a:pt x="5901411" y="171913"/>
                </a:cubicBezTo>
                <a:cubicBezTo>
                  <a:pt x="5909396" y="171913"/>
                  <a:pt x="5909396" y="171913"/>
                  <a:pt x="5909396" y="171913"/>
                </a:cubicBezTo>
                <a:cubicBezTo>
                  <a:pt x="5909396" y="171913"/>
                  <a:pt x="5909396" y="171913"/>
                  <a:pt x="5917382" y="171913"/>
                </a:cubicBezTo>
                <a:cubicBezTo>
                  <a:pt x="5917382" y="163727"/>
                  <a:pt x="5925368" y="171913"/>
                  <a:pt x="5925368" y="171913"/>
                </a:cubicBezTo>
                <a:cubicBezTo>
                  <a:pt x="5925368" y="171913"/>
                  <a:pt x="5933354" y="171913"/>
                  <a:pt x="5941339" y="171913"/>
                </a:cubicBezTo>
                <a:cubicBezTo>
                  <a:pt x="5941339" y="171913"/>
                  <a:pt x="5949325" y="171913"/>
                  <a:pt x="5949325" y="171913"/>
                </a:cubicBezTo>
                <a:cubicBezTo>
                  <a:pt x="5949325" y="114609"/>
                  <a:pt x="5949325" y="114609"/>
                  <a:pt x="5949325" y="114609"/>
                </a:cubicBezTo>
                <a:cubicBezTo>
                  <a:pt x="5965296" y="114609"/>
                  <a:pt x="5965296" y="114609"/>
                  <a:pt x="5965296" y="114609"/>
                </a:cubicBezTo>
                <a:cubicBezTo>
                  <a:pt x="5965296" y="114609"/>
                  <a:pt x="5965296" y="106422"/>
                  <a:pt x="5965296" y="106422"/>
                </a:cubicBezTo>
                <a:cubicBezTo>
                  <a:pt x="5973282" y="98236"/>
                  <a:pt x="5973282" y="81863"/>
                  <a:pt x="5973282" y="81863"/>
                </a:cubicBezTo>
                <a:cubicBezTo>
                  <a:pt x="5973282" y="81863"/>
                  <a:pt x="5973282" y="90050"/>
                  <a:pt x="5973282" y="98236"/>
                </a:cubicBezTo>
                <a:cubicBezTo>
                  <a:pt x="5973282" y="106422"/>
                  <a:pt x="5981268" y="114609"/>
                  <a:pt x="5981268" y="114609"/>
                </a:cubicBezTo>
                <a:cubicBezTo>
                  <a:pt x="5981268" y="106422"/>
                  <a:pt x="5981268" y="106422"/>
                  <a:pt x="5981268" y="106422"/>
                </a:cubicBezTo>
                <a:lnTo>
                  <a:pt x="6004804" y="106422"/>
                </a:lnTo>
                <a:lnTo>
                  <a:pt x="6004804" y="78906"/>
                </a:lnTo>
                <a:cubicBezTo>
                  <a:pt x="6004804" y="49118"/>
                  <a:pt x="6004804" y="49118"/>
                  <a:pt x="6004804" y="49118"/>
                </a:cubicBezTo>
                <a:cubicBezTo>
                  <a:pt x="6020775" y="49118"/>
                  <a:pt x="6020775" y="49118"/>
                  <a:pt x="6020775" y="49118"/>
                </a:cubicBezTo>
                <a:cubicBezTo>
                  <a:pt x="6020775" y="57304"/>
                  <a:pt x="6020775" y="57304"/>
                  <a:pt x="6020775" y="57304"/>
                </a:cubicBezTo>
                <a:cubicBezTo>
                  <a:pt x="6028760" y="57304"/>
                  <a:pt x="6028760" y="57304"/>
                  <a:pt x="6028760" y="57304"/>
                </a:cubicBezTo>
                <a:cubicBezTo>
                  <a:pt x="6060703" y="57304"/>
                  <a:pt x="6060703" y="57304"/>
                  <a:pt x="6060703" y="57304"/>
                </a:cubicBezTo>
                <a:cubicBezTo>
                  <a:pt x="6060703" y="49118"/>
                  <a:pt x="6060703" y="49118"/>
                  <a:pt x="6060703" y="49118"/>
                </a:cubicBezTo>
                <a:cubicBezTo>
                  <a:pt x="6076674" y="49118"/>
                  <a:pt x="6076674" y="49118"/>
                  <a:pt x="6076674" y="49118"/>
                </a:cubicBezTo>
                <a:cubicBezTo>
                  <a:pt x="6076674" y="57304"/>
                  <a:pt x="6076674" y="57304"/>
                  <a:pt x="6076674" y="57304"/>
                </a:cubicBezTo>
                <a:cubicBezTo>
                  <a:pt x="6084660" y="57304"/>
                  <a:pt x="6084660" y="57304"/>
                  <a:pt x="6084660" y="57304"/>
                </a:cubicBezTo>
                <a:cubicBezTo>
                  <a:pt x="6084660" y="65491"/>
                  <a:pt x="6084660" y="65491"/>
                  <a:pt x="6084660" y="65491"/>
                </a:cubicBezTo>
                <a:cubicBezTo>
                  <a:pt x="6092646" y="65491"/>
                  <a:pt x="6092646" y="65491"/>
                  <a:pt x="6092646" y="65491"/>
                </a:cubicBezTo>
                <a:cubicBezTo>
                  <a:pt x="6092646" y="65491"/>
                  <a:pt x="6092646" y="73677"/>
                  <a:pt x="6084660" y="73677"/>
                </a:cubicBezTo>
                <a:cubicBezTo>
                  <a:pt x="6084660" y="73677"/>
                  <a:pt x="6092646" y="81863"/>
                  <a:pt x="6092646" y="81863"/>
                </a:cubicBezTo>
                <a:cubicBezTo>
                  <a:pt x="6092646" y="106422"/>
                  <a:pt x="6092646" y="106422"/>
                  <a:pt x="6092646" y="106422"/>
                </a:cubicBezTo>
                <a:cubicBezTo>
                  <a:pt x="6100631" y="106422"/>
                  <a:pt x="6100631" y="106422"/>
                  <a:pt x="6100631" y="106422"/>
                </a:cubicBezTo>
                <a:cubicBezTo>
                  <a:pt x="6100631" y="130981"/>
                  <a:pt x="6100631" y="130981"/>
                  <a:pt x="6100631" y="130981"/>
                </a:cubicBezTo>
                <a:cubicBezTo>
                  <a:pt x="6108617" y="130981"/>
                  <a:pt x="6108617" y="130981"/>
                  <a:pt x="6108617" y="130981"/>
                </a:cubicBezTo>
                <a:cubicBezTo>
                  <a:pt x="6132574" y="130981"/>
                  <a:pt x="6132574" y="130981"/>
                  <a:pt x="6132574" y="130981"/>
                </a:cubicBezTo>
                <a:cubicBezTo>
                  <a:pt x="6132574" y="98236"/>
                  <a:pt x="6132574" y="98236"/>
                  <a:pt x="6132574" y="98236"/>
                </a:cubicBezTo>
                <a:cubicBezTo>
                  <a:pt x="6180488" y="98236"/>
                  <a:pt x="6180488" y="98236"/>
                  <a:pt x="6180488" y="98236"/>
                </a:cubicBezTo>
                <a:cubicBezTo>
                  <a:pt x="6180488" y="98236"/>
                  <a:pt x="6180488" y="90050"/>
                  <a:pt x="6188474" y="90050"/>
                </a:cubicBezTo>
                <a:cubicBezTo>
                  <a:pt x="6196459" y="90050"/>
                  <a:pt x="6196459" y="98236"/>
                  <a:pt x="6196459" y="98236"/>
                </a:cubicBezTo>
                <a:cubicBezTo>
                  <a:pt x="6204445" y="98236"/>
                  <a:pt x="6204445" y="98236"/>
                  <a:pt x="6204445" y="98236"/>
                </a:cubicBezTo>
                <a:cubicBezTo>
                  <a:pt x="6204445" y="106422"/>
                  <a:pt x="6204445" y="106422"/>
                  <a:pt x="6204445" y="106422"/>
                </a:cubicBezTo>
                <a:cubicBezTo>
                  <a:pt x="6268330" y="106422"/>
                  <a:pt x="6268330" y="106422"/>
                  <a:pt x="6268330" y="106422"/>
                </a:cubicBezTo>
                <a:cubicBezTo>
                  <a:pt x="6268330" y="130981"/>
                  <a:pt x="6268330" y="130981"/>
                  <a:pt x="6268330" y="130981"/>
                </a:cubicBezTo>
                <a:cubicBezTo>
                  <a:pt x="6284302" y="130981"/>
                  <a:pt x="6284302" y="130981"/>
                  <a:pt x="6284302" y="130981"/>
                </a:cubicBezTo>
                <a:cubicBezTo>
                  <a:pt x="6300273" y="130981"/>
                  <a:pt x="6300273" y="130981"/>
                  <a:pt x="6300273" y="130981"/>
                </a:cubicBezTo>
                <a:cubicBezTo>
                  <a:pt x="6300273" y="122795"/>
                  <a:pt x="6300273" y="122795"/>
                  <a:pt x="6300273" y="122795"/>
                </a:cubicBezTo>
                <a:cubicBezTo>
                  <a:pt x="6308259" y="122795"/>
                  <a:pt x="6308259" y="122795"/>
                  <a:pt x="6308259" y="122795"/>
                </a:cubicBezTo>
                <a:cubicBezTo>
                  <a:pt x="6308259" y="130981"/>
                  <a:pt x="6308259" y="130981"/>
                  <a:pt x="6308259" y="130981"/>
                </a:cubicBezTo>
                <a:cubicBezTo>
                  <a:pt x="6324230" y="130981"/>
                  <a:pt x="6324230" y="130981"/>
                  <a:pt x="6324230" y="130981"/>
                </a:cubicBezTo>
                <a:cubicBezTo>
                  <a:pt x="6324230" y="122795"/>
                  <a:pt x="6324230" y="122795"/>
                  <a:pt x="6324230" y="122795"/>
                </a:cubicBezTo>
                <a:cubicBezTo>
                  <a:pt x="6332216" y="122795"/>
                  <a:pt x="6332216" y="122795"/>
                  <a:pt x="6332216" y="122795"/>
                </a:cubicBezTo>
                <a:cubicBezTo>
                  <a:pt x="6332216" y="114609"/>
                  <a:pt x="6332216" y="114609"/>
                  <a:pt x="6332216" y="114609"/>
                </a:cubicBezTo>
                <a:cubicBezTo>
                  <a:pt x="6388115" y="114609"/>
                  <a:pt x="6388115" y="114609"/>
                  <a:pt x="6388115" y="114609"/>
                </a:cubicBezTo>
                <a:cubicBezTo>
                  <a:pt x="6396101" y="114609"/>
                  <a:pt x="6396101" y="114609"/>
                  <a:pt x="6396101" y="114609"/>
                </a:cubicBezTo>
                <a:cubicBezTo>
                  <a:pt x="6396101" y="114609"/>
                  <a:pt x="6396101" y="114609"/>
                  <a:pt x="6404087" y="114609"/>
                </a:cubicBezTo>
                <a:cubicBezTo>
                  <a:pt x="6404087" y="114609"/>
                  <a:pt x="6404087" y="122795"/>
                  <a:pt x="6404087" y="122795"/>
                </a:cubicBezTo>
                <a:cubicBezTo>
                  <a:pt x="6436029" y="122795"/>
                  <a:pt x="6436029" y="122795"/>
                  <a:pt x="6436029" y="122795"/>
                </a:cubicBezTo>
                <a:cubicBezTo>
                  <a:pt x="6436029" y="114609"/>
                  <a:pt x="6436029" y="114609"/>
                  <a:pt x="6436029" y="114609"/>
                </a:cubicBezTo>
                <a:cubicBezTo>
                  <a:pt x="6459986" y="114609"/>
                  <a:pt x="6459986" y="114609"/>
                  <a:pt x="6459986" y="114609"/>
                </a:cubicBezTo>
                <a:cubicBezTo>
                  <a:pt x="6459986" y="106422"/>
                  <a:pt x="6459986" y="106422"/>
                  <a:pt x="6459986" y="106422"/>
                </a:cubicBezTo>
                <a:cubicBezTo>
                  <a:pt x="6467972" y="106422"/>
                  <a:pt x="6467972" y="106422"/>
                  <a:pt x="6467972" y="106422"/>
                </a:cubicBezTo>
                <a:cubicBezTo>
                  <a:pt x="6483943" y="106422"/>
                  <a:pt x="6483943" y="106422"/>
                  <a:pt x="6483943" y="106422"/>
                </a:cubicBezTo>
                <a:cubicBezTo>
                  <a:pt x="6483943" y="90050"/>
                  <a:pt x="6483943" y="90050"/>
                  <a:pt x="6483943" y="90050"/>
                </a:cubicBezTo>
                <a:cubicBezTo>
                  <a:pt x="6483943" y="73677"/>
                  <a:pt x="6483943" y="73677"/>
                  <a:pt x="6483943" y="73677"/>
                </a:cubicBezTo>
                <a:cubicBezTo>
                  <a:pt x="6491929" y="73677"/>
                  <a:pt x="6491929" y="73677"/>
                  <a:pt x="6491929" y="73677"/>
                </a:cubicBezTo>
                <a:cubicBezTo>
                  <a:pt x="6491929" y="98236"/>
                  <a:pt x="6491929" y="98236"/>
                  <a:pt x="6491929" y="98236"/>
                </a:cubicBezTo>
                <a:cubicBezTo>
                  <a:pt x="6491929" y="98236"/>
                  <a:pt x="6491929" y="98236"/>
                  <a:pt x="6499915" y="98236"/>
                </a:cubicBezTo>
                <a:cubicBezTo>
                  <a:pt x="6499915" y="98236"/>
                  <a:pt x="6499915" y="106422"/>
                  <a:pt x="6499915" y="106422"/>
                </a:cubicBezTo>
                <a:cubicBezTo>
                  <a:pt x="6515886" y="106422"/>
                  <a:pt x="6515886" y="106422"/>
                  <a:pt x="6515886" y="106422"/>
                </a:cubicBezTo>
                <a:cubicBezTo>
                  <a:pt x="6515886" y="163727"/>
                  <a:pt x="6515886" y="163727"/>
                  <a:pt x="6515886" y="163727"/>
                </a:cubicBezTo>
                <a:cubicBezTo>
                  <a:pt x="6531857" y="163727"/>
                  <a:pt x="6531857" y="163727"/>
                  <a:pt x="6531857" y="163727"/>
                </a:cubicBezTo>
                <a:cubicBezTo>
                  <a:pt x="6531857" y="155540"/>
                  <a:pt x="6531857" y="155540"/>
                  <a:pt x="6531857" y="155540"/>
                </a:cubicBezTo>
                <a:cubicBezTo>
                  <a:pt x="6539843" y="155540"/>
                  <a:pt x="6539843" y="155540"/>
                  <a:pt x="6539843" y="155540"/>
                </a:cubicBezTo>
                <a:cubicBezTo>
                  <a:pt x="6539843" y="139168"/>
                  <a:pt x="6539843" y="139168"/>
                  <a:pt x="6539843" y="139168"/>
                </a:cubicBezTo>
                <a:cubicBezTo>
                  <a:pt x="6587757" y="139168"/>
                  <a:pt x="6587757" y="139168"/>
                  <a:pt x="6587757" y="139168"/>
                </a:cubicBezTo>
                <a:cubicBezTo>
                  <a:pt x="6587757" y="155540"/>
                  <a:pt x="6587757" y="155540"/>
                  <a:pt x="6587757" y="155540"/>
                </a:cubicBezTo>
                <a:cubicBezTo>
                  <a:pt x="6595743" y="155540"/>
                  <a:pt x="6595743" y="155540"/>
                  <a:pt x="6595743" y="155540"/>
                </a:cubicBezTo>
                <a:lnTo>
                  <a:pt x="6595743" y="115088"/>
                </a:lnTo>
                <a:cubicBezTo>
                  <a:pt x="6595743" y="16373"/>
                  <a:pt x="6595743" y="16373"/>
                  <a:pt x="6595743" y="16373"/>
                </a:cubicBezTo>
                <a:cubicBezTo>
                  <a:pt x="6619700" y="16373"/>
                  <a:pt x="6619700" y="16373"/>
                  <a:pt x="6619700" y="16373"/>
                </a:cubicBezTo>
                <a:cubicBezTo>
                  <a:pt x="6619700" y="0"/>
                  <a:pt x="6619700" y="0"/>
                  <a:pt x="6619700" y="0"/>
                </a:cubicBezTo>
                <a:cubicBezTo>
                  <a:pt x="6675600" y="0"/>
                  <a:pt x="6675600" y="0"/>
                  <a:pt x="6675600" y="0"/>
                </a:cubicBezTo>
                <a:cubicBezTo>
                  <a:pt x="6675600" y="16373"/>
                  <a:pt x="6675600" y="16373"/>
                  <a:pt x="6675600" y="16373"/>
                </a:cubicBezTo>
                <a:cubicBezTo>
                  <a:pt x="6691571" y="16373"/>
                  <a:pt x="6691571" y="16373"/>
                  <a:pt x="6691571" y="16373"/>
                </a:cubicBezTo>
                <a:cubicBezTo>
                  <a:pt x="6691571" y="130981"/>
                  <a:pt x="6691571" y="130981"/>
                  <a:pt x="6691571" y="130981"/>
                </a:cubicBezTo>
                <a:cubicBezTo>
                  <a:pt x="6699557" y="130981"/>
                  <a:pt x="6699557" y="130981"/>
                  <a:pt x="6699557" y="130981"/>
                </a:cubicBezTo>
                <a:cubicBezTo>
                  <a:pt x="6699557" y="147354"/>
                  <a:pt x="6699557" y="147354"/>
                  <a:pt x="6699557" y="147354"/>
                </a:cubicBezTo>
                <a:cubicBezTo>
                  <a:pt x="6707542" y="147354"/>
                  <a:pt x="6707542" y="147354"/>
                  <a:pt x="6707542" y="147354"/>
                </a:cubicBezTo>
                <a:cubicBezTo>
                  <a:pt x="6707542" y="147354"/>
                  <a:pt x="6707542" y="212845"/>
                  <a:pt x="6707542" y="221031"/>
                </a:cubicBezTo>
                <a:cubicBezTo>
                  <a:pt x="6707542" y="229217"/>
                  <a:pt x="6723514" y="229217"/>
                  <a:pt x="6723514" y="229217"/>
                </a:cubicBezTo>
                <a:cubicBezTo>
                  <a:pt x="6723514" y="204658"/>
                  <a:pt x="6723514" y="204658"/>
                  <a:pt x="6723514" y="204658"/>
                </a:cubicBezTo>
                <a:cubicBezTo>
                  <a:pt x="6715528" y="204658"/>
                  <a:pt x="6715528" y="204658"/>
                  <a:pt x="6715528" y="204658"/>
                </a:cubicBezTo>
                <a:cubicBezTo>
                  <a:pt x="6715528" y="196472"/>
                  <a:pt x="6715528" y="196472"/>
                  <a:pt x="6715528" y="196472"/>
                </a:cubicBezTo>
                <a:cubicBezTo>
                  <a:pt x="6731499" y="196472"/>
                  <a:pt x="6731499" y="196472"/>
                  <a:pt x="6731499" y="196472"/>
                </a:cubicBezTo>
                <a:cubicBezTo>
                  <a:pt x="6731499" y="188286"/>
                  <a:pt x="6731499" y="188286"/>
                  <a:pt x="6731499" y="188286"/>
                </a:cubicBezTo>
                <a:cubicBezTo>
                  <a:pt x="6771428" y="188286"/>
                  <a:pt x="6771428" y="188286"/>
                  <a:pt x="6771428" y="188286"/>
                </a:cubicBezTo>
                <a:cubicBezTo>
                  <a:pt x="6771428" y="196472"/>
                  <a:pt x="6771428" y="196472"/>
                  <a:pt x="6771428" y="196472"/>
                </a:cubicBezTo>
                <a:cubicBezTo>
                  <a:pt x="6779413" y="196472"/>
                  <a:pt x="6779413" y="196472"/>
                  <a:pt x="6779413" y="196472"/>
                </a:cubicBezTo>
                <a:cubicBezTo>
                  <a:pt x="6779413" y="196472"/>
                  <a:pt x="6803370" y="196472"/>
                  <a:pt x="6811356" y="196472"/>
                </a:cubicBezTo>
                <a:cubicBezTo>
                  <a:pt x="6827327" y="204658"/>
                  <a:pt x="6827327" y="204658"/>
                  <a:pt x="6827327" y="204658"/>
                </a:cubicBezTo>
                <a:cubicBezTo>
                  <a:pt x="6827327" y="130981"/>
                  <a:pt x="6827327" y="130981"/>
                  <a:pt x="6827327" y="130981"/>
                </a:cubicBezTo>
                <a:cubicBezTo>
                  <a:pt x="6843299" y="130981"/>
                  <a:pt x="6843299" y="130981"/>
                  <a:pt x="6843299" y="130981"/>
                </a:cubicBezTo>
                <a:cubicBezTo>
                  <a:pt x="6843299" y="122795"/>
                  <a:pt x="6843299" y="122795"/>
                  <a:pt x="6843299" y="122795"/>
                </a:cubicBezTo>
                <a:cubicBezTo>
                  <a:pt x="6851284" y="122795"/>
                  <a:pt x="6851284" y="122795"/>
                  <a:pt x="6851284" y="122795"/>
                </a:cubicBezTo>
                <a:cubicBezTo>
                  <a:pt x="6859270" y="122795"/>
                  <a:pt x="6859270" y="122795"/>
                  <a:pt x="6859270" y="122795"/>
                </a:cubicBezTo>
                <a:cubicBezTo>
                  <a:pt x="6867256" y="122795"/>
                  <a:pt x="6867256" y="122795"/>
                  <a:pt x="6867256" y="122795"/>
                </a:cubicBezTo>
                <a:cubicBezTo>
                  <a:pt x="6867256" y="130981"/>
                  <a:pt x="6867256" y="130981"/>
                  <a:pt x="6867256" y="130981"/>
                </a:cubicBezTo>
                <a:cubicBezTo>
                  <a:pt x="6907184" y="130981"/>
                  <a:pt x="6907184" y="130981"/>
                  <a:pt x="6907184" y="130981"/>
                </a:cubicBezTo>
                <a:cubicBezTo>
                  <a:pt x="6907184" y="229217"/>
                  <a:pt x="6907184" y="229217"/>
                  <a:pt x="6907184" y="229217"/>
                </a:cubicBezTo>
                <a:cubicBezTo>
                  <a:pt x="6947112" y="229217"/>
                  <a:pt x="6947112" y="229217"/>
                  <a:pt x="6947112" y="229217"/>
                </a:cubicBezTo>
                <a:cubicBezTo>
                  <a:pt x="6955098" y="229217"/>
                  <a:pt x="6955098" y="229217"/>
                  <a:pt x="6955098" y="229217"/>
                </a:cubicBezTo>
                <a:cubicBezTo>
                  <a:pt x="6971069" y="81863"/>
                  <a:pt x="6971069" y="81863"/>
                  <a:pt x="6971069" y="81863"/>
                </a:cubicBezTo>
                <a:cubicBezTo>
                  <a:pt x="6971069" y="81863"/>
                  <a:pt x="6987041" y="16373"/>
                  <a:pt x="6987041" y="8187"/>
                </a:cubicBezTo>
                <a:cubicBezTo>
                  <a:pt x="6995026" y="81863"/>
                  <a:pt x="6995026" y="81863"/>
                  <a:pt x="6995026" y="81863"/>
                </a:cubicBezTo>
                <a:cubicBezTo>
                  <a:pt x="7003012" y="163727"/>
                  <a:pt x="7003012" y="163727"/>
                  <a:pt x="7003012" y="163727"/>
                </a:cubicBezTo>
                <a:cubicBezTo>
                  <a:pt x="7003012" y="163727"/>
                  <a:pt x="7010998" y="163727"/>
                  <a:pt x="7010998" y="163727"/>
                </a:cubicBezTo>
                <a:cubicBezTo>
                  <a:pt x="7010998" y="163727"/>
                  <a:pt x="7010998" y="171913"/>
                  <a:pt x="7010998" y="171913"/>
                </a:cubicBezTo>
                <a:cubicBezTo>
                  <a:pt x="7026969" y="171913"/>
                  <a:pt x="7026969" y="171913"/>
                  <a:pt x="7026969" y="171913"/>
                </a:cubicBezTo>
                <a:cubicBezTo>
                  <a:pt x="7026969" y="196472"/>
                  <a:pt x="7026969" y="196472"/>
                  <a:pt x="7026969" y="196472"/>
                </a:cubicBezTo>
                <a:cubicBezTo>
                  <a:pt x="7034955" y="196472"/>
                  <a:pt x="7034955" y="196472"/>
                  <a:pt x="7034955" y="196472"/>
                </a:cubicBezTo>
                <a:cubicBezTo>
                  <a:pt x="7034955" y="204658"/>
                  <a:pt x="7034955" y="204658"/>
                  <a:pt x="7034955" y="204658"/>
                </a:cubicBezTo>
                <a:cubicBezTo>
                  <a:pt x="7042940" y="204658"/>
                  <a:pt x="7042940" y="204658"/>
                  <a:pt x="7042940" y="204658"/>
                </a:cubicBezTo>
                <a:cubicBezTo>
                  <a:pt x="7042940" y="196472"/>
                  <a:pt x="7042940" y="196472"/>
                  <a:pt x="7042940" y="196472"/>
                </a:cubicBezTo>
                <a:cubicBezTo>
                  <a:pt x="7050926" y="196472"/>
                  <a:pt x="7050926" y="196472"/>
                  <a:pt x="7050926" y="196472"/>
                </a:cubicBezTo>
                <a:cubicBezTo>
                  <a:pt x="7050926" y="204658"/>
                  <a:pt x="7050926" y="204658"/>
                  <a:pt x="7050926" y="204658"/>
                </a:cubicBezTo>
                <a:cubicBezTo>
                  <a:pt x="7090854" y="204658"/>
                  <a:pt x="7090854" y="204658"/>
                  <a:pt x="7090854" y="204658"/>
                </a:cubicBezTo>
                <a:cubicBezTo>
                  <a:pt x="7090854" y="204658"/>
                  <a:pt x="7090854" y="171913"/>
                  <a:pt x="7090854" y="155540"/>
                </a:cubicBezTo>
                <a:cubicBezTo>
                  <a:pt x="7090854" y="147354"/>
                  <a:pt x="7098840" y="147354"/>
                  <a:pt x="7098840" y="147354"/>
                </a:cubicBezTo>
                <a:cubicBezTo>
                  <a:pt x="7106826" y="147354"/>
                  <a:pt x="7106826" y="147354"/>
                  <a:pt x="7106826" y="147354"/>
                </a:cubicBezTo>
                <a:cubicBezTo>
                  <a:pt x="7106826" y="139168"/>
                  <a:pt x="7106826" y="139168"/>
                  <a:pt x="7106826" y="139168"/>
                </a:cubicBezTo>
                <a:cubicBezTo>
                  <a:pt x="7114811" y="139168"/>
                  <a:pt x="7114811" y="139168"/>
                  <a:pt x="7114811" y="139168"/>
                </a:cubicBezTo>
                <a:cubicBezTo>
                  <a:pt x="7122797" y="139168"/>
                  <a:pt x="7122797" y="139168"/>
                  <a:pt x="7122797" y="139168"/>
                </a:cubicBezTo>
                <a:cubicBezTo>
                  <a:pt x="7122797" y="139168"/>
                  <a:pt x="7122797" y="122795"/>
                  <a:pt x="7122797" y="122795"/>
                </a:cubicBezTo>
                <a:cubicBezTo>
                  <a:pt x="7122797" y="114609"/>
                  <a:pt x="7122797" y="114609"/>
                  <a:pt x="7122797" y="114609"/>
                </a:cubicBezTo>
                <a:cubicBezTo>
                  <a:pt x="7130783" y="114609"/>
                  <a:pt x="7138768" y="106422"/>
                  <a:pt x="7138768" y="106422"/>
                </a:cubicBezTo>
                <a:cubicBezTo>
                  <a:pt x="7138768" y="98236"/>
                  <a:pt x="7138768" y="98236"/>
                  <a:pt x="7138768" y="98236"/>
                </a:cubicBezTo>
                <a:cubicBezTo>
                  <a:pt x="7138768" y="81863"/>
                  <a:pt x="7138768" y="81863"/>
                  <a:pt x="7138768" y="81863"/>
                </a:cubicBezTo>
                <a:cubicBezTo>
                  <a:pt x="7130783" y="81863"/>
                  <a:pt x="7130783" y="81863"/>
                  <a:pt x="7130783" y="81863"/>
                </a:cubicBezTo>
                <a:cubicBezTo>
                  <a:pt x="7130783" y="81863"/>
                  <a:pt x="7146754" y="65491"/>
                  <a:pt x="7146754" y="65491"/>
                </a:cubicBezTo>
                <a:cubicBezTo>
                  <a:pt x="7146754" y="98236"/>
                  <a:pt x="7146754" y="98236"/>
                  <a:pt x="7146754" y="98236"/>
                </a:cubicBezTo>
                <a:cubicBezTo>
                  <a:pt x="7146754" y="106422"/>
                  <a:pt x="7146754" y="106422"/>
                  <a:pt x="7146754" y="106422"/>
                </a:cubicBezTo>
                <a:cubicBezTo>
                  <a:pt x="7154740" y="114609"/>
                  <a:pt x="7154740" y="114609"/>
                  <a:pt x="7154740" y="114609"/>
                </a:cubicBezTo>
                <a:cubicBezTo>
                  <a:pt x="7162725" y="114609"/>
                  <a:pt x="7162725" y="114609"/>
                  <a:pt x="7162725" y="114609"/>
                </a:cubicBezTo>
                <a:cubicBezTo>
                  <a:pt x="7162725" y="147354"/>
                  <a:pt x="7162725" y="147354"/>
                  <a:pt x="7162725" y="147354"/>
                </a:cubicBezTo>
                <a:cubicBezTo>
                  <a:pt x="7162725" y="147354"/>
                  <a:pt x="7170711" y="147354"/>
                  <a:pt x="7170711" y="147354"/>
                </a:cubicBezTo>
                <a:cubicBezTo>
                  <a:pt x="7170711" y="147354"/>
                  <a:pt x="7170711" y="155540"/>
                  <a:pt x="7170711" y="155540"/>
                </a:cubicBezTo>
                <a:cubicBezTo>
                  <a:pt x="7170711" y="180099"/>
                  <a:pt x="7170711" y="180099"/>
                  <a:pt x="7170711" y="180099"/>
                </a:cubicBezTo>
                <a:cubicBezTo>
                  <a:pt x="7178697" y="180099"/>
                  <a:pt x="7178697" y="180099"/>
                  <a:pt x="7178697" y="180099"/>
                </a:cubicBezTo>
                <a:cubicBezTo>
                  <a:pt x="7178697" y="171913"/>
                  <a:pt x="7178697" y="171913"/>
                  <a:pt x="7178697" y="171913"/>
                </a:cubicBezTo>
                <a:cubicBezTo>
                  <a:pt x="7186682" y="171913"/>
                  <a:pt x="7186682" y="171913"/>
                  <a:pt x="7186682" y="171913"/>
                </a:cubicBezTo>
                <a:cubicBezTo>
                  <a:pt x="7186682" y="171913"/>
                  <a:pt x="7186682" y="171913"/>
                  <a:pt x="7194668" y="171913"/>
                </a:cubicBezTo>
                <a:cubicBezTo>
                  <a:pt x="7194668" y="163727"/>
                  <a:pt x="7202654" y="171913"/>
                  <a:pt x="7202654" y="171913"/>
                </a:cubicBezTo>
                <a:cubicBezTo>
                  <a:pt x="7202654" y="171913"/>
                  <a:pt x="7210639" y="171913"/>
                  <a:pt x="7210639" y="171913"/>
                </a:cubicBezTo>
                <a:cubicBezTo>
                  <a:pt x="7218625" y="171913"/>
                  <a:pt x="7226611" y="171913"/>
                  <a:pt x="7226611" y="171913"/>
                </a:cubicBezTo>
                <a:cubicBezTo>
                  <a:pt x="7226611" y="114609"/>
                  <a:pt x="7226611" y="114609"/>
                  <a:pt x="7226611" y="114609"/>
                </a:cubicBezTo>
                <a:cubicBezTo>
                  <a:pt x="7242582" y="114609"/>
                  <a:pt x="7242582" y="114609"/>
                  <a:pt x="7242582" y="114609"/>
                </a:cubicBezTo>
                <a:cubicBezTo>
                  <a:pt x="7242582" y="114609"/>
                  <a:pt x="7242582" y="106422"/>
                  <a:pt x="7242582" y="106422"/>
                </a:cubicBezTo>
                <a:cubicBezTo>
                  <a:pt x="7250568" y="98236"/>
                  <a:pt x="7250568" y="81863"/>
                  <a:pt x="7250568" y="81863"/>
                </a:cubicBezTo>
                <a:cubicBezTo>
                  <a:pt x="7250568" y="81863"/>
                  <a:pt x="7250568" y="90050"/>
                  <a:pt x="7250568" y="98236"/>
                </a:cubicBezTo>
                <a:cubicBezTo>
                  <a:pt x="7250568" y="106422"/>
                  <a:pt x="7258553" y="114609"/>
                  <a:pt x="7258553" y="114609"/>
                </a:cubicBezTo>
                <a:cubicBezTo>
                  <a:pt x="7258553" y="106422"/>
                  <a:pt x="7258553" y="106422"/>
                  <a:pt x="7258553" y="106422"/>
                </a:cubicBezTo>
                <a:cubicBezTo>
                  <a:pt x="7298482" y="106422"/>
                  <a:pt x="7298482" y="106422"/>
                  <a:pt x="7298482" y="106422"/>
                </a:cubicBezTo>
                <a:cubicBezTo>
                  <a:pt x="7298482" y="147354"/>
                  <a:pt x="7298482" y="147354"/>
                  <a:pt x="7298482" y="147354"/>
                </a:cubicBezTo>
                <a:cubicBezTo>
                  <a:pt x="7330425" y="147354"/>
                  <a:pt x="7330425" y="147354"/>
                  <a:pt x="7330425" y="147354"/>
                </a:cubicBezTo>
                <a:cubicBezTo>
                  <a:pt x="7330425" y="155540"/>
                  <a:pt x="7330425" y="155540"/>
                  <a:pt x="7330425" y="155540"/>
                </a:cubicBezTo>
                <a:cubicBezTo>
                  <a:pt x="7346396" y="147354"/>
                  <a:pt x="7346396" y="147354"/>
                  <a:pt x="7346396" y="147354"/>
                </a:cubicBezTo>
                <a:cubicBezTo>
                  <a:pt x="7354382" y="155540"/>
                  <a:pt x="7354382" y="155540"/>
                  <a:pt x="7354382" y="155540"/>
                </a:cubicBezTo>
                <a:cubicBezTo>
                  <a:pt x="7354382" y="188286"/>
                  <a:pt x="7354382" y="188286"/>
                  <a:pt x="7354382" y="188286"/>
                </a:cubicBezTo>
                <a:cubicBezTo>
                  <a:pt x="7386324" y="163727"/>
                  <a:pt x="7386324" y="163727"/>
                  <a:pt x="7386324" y="163727"/>
                </a:cubicBezTo>
                <a:cubicBezTo>
                  <a:pt x="7386324" y="147354"/>
                  <a:pt x="7386324" y="147354"/>
                  <a:pt x="7386324" y="147354"/>
                </a:cubicBezTo>
                <a:cubicBezTo>
                  <a:pt x="7410281" y="147354"/>
                  <a:pt x="7410281" y="147354"/>
                  <a:pt x="7410281" y="147354"/>
                </a:cubicBezTo>
                <a:cubicBezTo>
                  <a:pt x="7410281" y="122795"/>
                  <a:pt x="7410281" y="122795"/>
                  <a:pt x="7410281" y="122795"/>
                </a:cubicBezTo>
                <a:cubicBezTo>
                  <a:pt x="7410281" y="114609"/>
                  <a:pt x="7410281" y="114609"/>
                  <a:pt x="7410281" y="114609"/>
                </a:cubicBezTo>
                <a:cubicBezTo>
                  <a:pt x="7466181" y="114609"/>
                  <a:pt x="7466181" y="114609"/>
                  <a:pt x="7466181" y="114609"/>
                </a:cubicBezTo>
                <a:cubicBezTo>
                  <a:pt x="7474167" y="130981"/>
                  <a:pt x="7474167" y="130981"/>
                  <a:pt x="7474167" y="130981"/>
                </a:cubicBezTo>
                <a:cubicBezTo>
                  <a:pt x="7490138" y="130981"/>
                  <a:pt x="7490138" y="130981"/>
                  <a:pt x="7490138" y="130981"/>
                </a:cubicBezTo>
                <a:cubicBezTo>
                  <a:pt x="7490138" y="130981"/>
                  <a:pt x="7490138" y="122795"/>
                  <a:pt x="7490138" y="122795"/>
                </a:cubicBezTo>
                <a:cubicBezTo>
                  <a:pt x="7562009" y="122795"/>
                  <a:pt x="7562009" y="122795"/>
                  <a:pt x="7562009" y="122795"/>
                </a:cubicBezTo>
                <a:cubicBezTo>
                  <a:pt x="7562009" y="196472"/>
                  <a:pt x="7562009" y="196472"/>
                  <a:pt x="7562009" y="196472"/>
                </a:cubicBezTo>
                <a:cubicBezTo>
                  <a:pt x="7569995" y="196472"/>
                  <a:pt x="7569995" y="196472"/>
                  <a:pt x="7569995" y="196472"/>
                </a:cubicBezTo>
                <a:cubicBezTo>
                  <a:pt x="7569995" y="188286"/>
                  <a:pt x="7569995" y="188286"/>
                  <a:pt x="7569995" y="188286"/>
                </a:cubicBezTo>
                <a:cubicBezTo>
                  <a:pt x="7577980" y="188286"/>
                  <a:pt x="7577980" y="188286"/>
                  <a:pt x="7577980" y="188286"/>
                </a:cubicBezTo>
                <a:cubicBezTo>
                  <a:pt x="7593952" y="188286"/>
                  <a:pt x="7593952" y="188286"/>
                  <a:pt x="7593952" y="188286"/>
                </a:cubicBezTo>
                <a:cubicBezTo>
                  <a:pt x="7593952" y="122795"/>
                  <a:pt x="7593952" y="122795"/>
                  <a:pt x="7593952" y="122795"/>
                </a:cubicBezTo>
                <a:cubicBezTo>
                  <a:pt x="7593952" y="122795"/>
                  <a:pt x="7593952" y="122795"/>
                  <a:pt x="7593952" y="114609"/>
                </a:cubicBezTo>
                <a:cubicBezTo>
                  <a:pt x="7593952" y="114609"/>
                  <a:pt x="7601937" y="114609"/>
                  <a:pt x="7601937" y="114609"/>
                </a:cubicBezTo>
                <a:cubicBezTo>
                  <a:pt x="7601937" y="65491"/>
                  <a:pt x="7601937" y="65491"/>
                  <a:pt x="7601937" y="65491"/>
                </a:cubicBezTo>
                <a:cubicBezTo>
                  <a:pt x="7609923" y="65491"/>
                  <a:pt x="7609923" y="65491"/>
                  <a:pt x="7609923" y="65491"/>
                </a:cubicBezTo>
                <a:cubicBezTo>
                  <a:pt x="7609923" y="57304"/>
                  <a:pt x="7609923" y="57304"/>
                  <a:pt x="7609923" y="57304"/>
                </a:cubicBezTo>
                <a:cubicBezTo>
                  <a:pt x="7617909" y="57304"/>
                  <a:pt x="7617909" y="57304"/>
                  <a:pt x="7617909" y="57304"/>
                </a:cubicBezTo>
                <a:cubicBezTo>
                  <a:pt x="7617909" y="49118"/>
                  <a:pt x="7617909" y="49118"/>
                  <a:pt x="7617909" y="49118"/>
                </a:cubicBezTo>
                <a:cubicBezTo>
                  <a:pt x="7633880" y="49118"/>
                  <a:pt x="7633880" y="49118"/>
                  <a:pt x="7633880" y="49118"/>
                </a:cubicBezTo>
                <a:cubicBezTo>
                  <a:pt x="7633880" y="57304"/>
                  <a:pt x="7633880" y="57304"/>
                  <a:pt x="7633880" y="57304"/>
                </a:cubicBezTo>
                <a:cubicBezTo>
                  <a:pt x="7641866" y="57304"/>
                  <a:pt x="7641866" y="57304"/>
                  <a:pt x="7641866" y="57304"/>
                </a:cubicBezTo>
                <a:cubicBezTo>
                  <a:pt x="7673808" y="57304"/>
                  <a:pt x="7673808" y="57304"/>
                  <a:pt x="7673808" y="57304"/>
                </a:cubicBezTo>
                <a:cubicBezTo>
                  <a:pt x="7673808" y="49118"/>
                  <a:pt x="7673808" y="49118"/>
                  <a:pt x="7673808" y="49118"/>
                </a:cubicBezTo>
                <a:cubicBezTo>
                  <a:pt x="7689780" y="49118"/>
                  <a:pt x="7689780" y="49118"/>
                  <a:pt x="7689780" y="49118"/>
                </a:cubicBezTo>
                <a:cubicBezTo>
                  <a:pt x="7689780" y="57304"/>
                  <a:pt x="7689780" y="57304"/>
                  <a:pt x="7689780" y="57304"/>
                </a:cubicBezTo>
                <a:cubicBezTo>
                  <a:pt x="7697765" y="57304"/>
                  <a:pt x="7697765" y="57304"/>
                  <a:pt x="7697765" y="57304"/>
                </a:cubicBezTo>
                <a:cubicBezTo>
                  <a:pt x="7697765" y="65491"/>
                  <a:pt x="7697765" y="65491"/>
                  <a:pt x="7697765" y="65491"/>
                </a:cubicBezTo>
                <a:cubicBezTo>
                  <a:pt x="7705751" y="65491"/>
                  <a:pt x="7705751" y="65491"/>
                  <a:pt x="7705751" y="65491"/>
                </a:cubicBezTo>
                <a:cubicBezTo>
                  <a:pt x="7705751" y="65491"/>
                  <a:pt x="7705751" y="73677"/>
                  <a:pt x="7697765" y="73677"/>
                </a:cubicBezTo>
                <a:cubicBezTo>
                  <a:pt x="7697765" y="73677"/>
                  <a:pt x="7705751" y="81863"/>
                  <a:pt x="7705751" y="81863"/>
                </a:cubicBezTo>
                <a:cubicBezTo>
                  <a:pt x="7705751" y="106422"/>
                  <a:pt x="7705751" y="106422"/>
                  <a:pt x="7705751" y="106422"/>
                </a:cubicBezTo>
                <a:cubicBezTo>
                  <a:pt x="7713737" y="106422"/>
                  <a:pt x="7713737" y="106422"/>
                  <a:pt x="7713737" y="106422"/>
                </a:cubicBezTo>
                <a:cubicBezTo>
                  <a:pt x="7713737" y="130981"/>
                  <a:pt x="7713737" y="130981"/>
                  <a:pt x="7713737" y="130981"/>
                </a:cubicBezTo>
                <a:cubicBezTo>
                  <a:pt x="7721722" y="130981"/>
                  <a:pt x="7721722" y="130981"/>
                  <a:pt x="7721722" y="130981"/>
                </a:cubicBezTo>
                <a:cubicBezTo>
                  <a:pt x="7745679" y="130981"/>
                  <a:pt x="7745679" y="130981"/>
                  <a:pt x="7745679" y="130981"/>
                </a:cubicBezTo>
                <a:cubicBezTo>
                  <a:pt x="7745679" y="98236"/>
                  <a:pt x="7745679" y="98236"/>
                  <a:pt x="7745679" y="98236"/>
                </a:cubicBezTo>
                <a:cubicBezTo>
                  <a:pt x="7793593" y="98236"/>
                  <a:pt x="7793593" y="98236"/>
                  <a:pt x="7793593" y="98236"/>
                </a:cubicBezTo>
                <a:cubicBezTo>
                  <a:pt x="7793593" y="98236"/>
                  <a:pt x="7793593" y="90050"/>
                  <a:pt x="7801579" y="90050"/>
                </a:cubicBezTo>
                <a:cubicBezTo>
                  <a:pt x="7809565" y="90050"/>
                  <a:pt x="7809565" y="98236"/>
                  <a:pt x="7809565" y="98236"/>
                </a:cubicBezTo>
                <a:cubicBezTo>
                  <a:pt x="7817550" y="98236"/>
                  <a:pt x="7817550" y="98236"/>
                  <a:pt x="7817550" y="98236"/>
                </a:cubicBezTo>
                <a:cubicBezTo>
                  <a:pt x="7817550" y="106422"/>
                  <a:pt x="7817550" y="106422"/>
                  <a:pt x="7817550" y="106422"/>
                </a:cubicBezTo>
                <a:cubicBezTo>
                  <a:pt x="7881436" y="106422"/>
                  <a:pt x="7881436" y="106422"/>
                  <a:pt x="7881436" y="106422"/>
                </a:cubicBezTo>
                <a:cubicBezTo>
                  <a:pt x="7881436" y="130981"/>
                  <a:pt x="7881436" y="130981"/>
                  <a:pt x="7881436" y="130981"/>
                </a:cubicBezTo>
                <a:cubicBezTo>
                  <a:pt x="7897407" y="130981"/>
                  <a:pt x="7897407" y="130981"/>
                  <a:pt x="7897407" y="130981"/>
                </a:cubicBezTo>
                <a:cubicBezTo>
                  <a:pt x="7913378" y="130981"/>
                  <a:pt x="7913378" y="130981"/>
                  <a:pt x="7913378" y="130981"/>
                </a:cubicBezTo>
                <a:cubicBezTo>
                  <a:pt x="7913378" y="122795"/>
                  <a:pt x="7913378" y="122795"/>
                  <a:pt x="7913378" y="122795"/>
                </a:cubicBezTo>
                <a:cubicBezTo>
                  <a:pt x="7921364" y="122795"/>
                  <a:pt x="7921364" y="122795"/>
                  <a:pt x="7921364" y="122795"/>
                </a:cubicBezTo>
                <a:cubicBezTo>
                  <a:pt x="7921364" y="130981"/>
                  <a:pt x="7921364" y="130981"/>
                  <a:pt x="7921364" y="130981"/>
                </a:cubicBezTo>
                <a:cubicBezTo>
                  <a:pt x="7937335" y="130981"/>
                  <a:pt x="7937335" y="130981"/>
                  <a:pt x="7937335" y="130981"/>
                </a:cubicBezTo>
                <a:cubicBezTo>
                  <a:pt x="7937335" y="122795"/>
                  <a:pt x="7937335" y="122795"/>
                  <a:pt x="7937335" y="122795"/>
                </a:cubicBezTo>
                <a:cubicBezTo>
                  <a:pt x="7945321" y="122795"/>
                  <a:pt x="7945321" y="122795"/>
                  <a:pt x="7945321" y="122795"/>
                </a:cubicBezTo>
                <a:cubicBezTo>
                  <a:pt x="7945321" y="114609"/>
                  <a:pt x="7945321" y="114609"/>
                  <a:pt x="7945321" y="114609"/>
                </a:cubicBezTo>
                <a:cubicBezTo>
                  <a:pt x="8001221" y="114609"/>
                  <a:pt x="8001221" y="114609"/>
                  <a:pt x="8001221" y="114609"/>
                </a:cubicBezTo>
                <a:cubicBezTo>
                  <a:pt x="8009207" y="114609"/>
                  <a:pt x="8009207" y="114609"/>
                  <a:pt x="8009207" y="114609"/>
                </a:cubicBezTo>
                <a:cubicBezTo>
                  <a:pt x="8009207" y="114609"/>
                  <a:pt x="8009207" y="114609"/>
                  <a:pt x="8017192" y="114609"/>
                </a:cubicBezTo>
                <a:cubicBezTo>
                  <a:pt x="8017192" y="114609"/>
                  <a:pt x="8017192" y="122795"/>
                  <a:pt x="8017192" y="122795"/>
                </a:cubicBezTo>
                <a:cubicBezTo>
                  <a:pt x="8049135" y="122795"/>
                  <a:pt x="8049135" y="122795"/>
                  <a:pt x="8049135" y="122795"/>
                </a:cubicBezTo>
                <a:cubicBezTo>
                  <a:pt x="8049135" y="114609"/>
                  <a:pt x="8049135" y="114609"/>
                  <a:pt x="8049135" y="114609"/>
                </a:cubicBezTo>
                <a:cubicBezTo>
                  <a:pt x="8073092" y="114609"/>
                  <a:pt x="8073092" y="114609"/>
                  <a:pt x="8073092" y="114609"/>
                </a:cubicBezTo>
                <a:cubicBezTo>
                  <a:pt x="8073092" y="106422"/>
                  <a:pt x="8073092" y="106422"/>
                  <a:pt x="8073092" y="106422"/>
                </a:cubicBezTo>
                <a:cubicBezTo>
                  <a:pt x="8081078" y="106422"/>
                  <a:pt x="8081078" y="106422"/>
                  <a:pt x="8081078" y="106422"/>
                </a:cubicBezTo>
                <a:cubicBezTo>
                  <a:pt x="8097049" y="106422"/>
                  <a:pt x="8097049" y="106422"/>
                  <a:pt x="8097049" y="106422"/>
                </a:cubicBezTo>
                <a:cubicBezTo>
                  <a:pt x="8097049" y="90050"/>
                  <a:pt x="8097049" y="90050"/>
                  <a:pt x="8097049" y="90050"/>
                </a:cubicBezTo>
                <a:cubicBezTo>
                  <a:pt x="8097049" y="73677"/>
                  <a:pt x="8097049" y="73677"/>
                  <a:pt x="8097049" y="73677"/>
                </a:cubicBezTo>
                <a:cubicBezTo>
                  <a:pt x="8105034" y="73677"/>
                  <a:pt x="8105034" y="73677"/>
                  <a:pt x="8105034" y="73677"/>
                </a:cubicBezTo>
                <a:cubicBezTo>
                  <a:pt x="8105034" y="98236"/>
                  <a:pt x="8105034" y="98236"/>
                  <a:pt x="8105034" y="98236"/>
                </a:cubicBezTo>
                <a:cubicBezTo>
                  <a:pt x="8105034" y="98236"/>
                  <a:pt x="8105034" y="98236"/>
                  <a:pt x="8113020" y="98236"/>
                </a:cubicBezTo>
                <a:cubicBezTo>
                  <a:pt x="8113020" y="98236"/>
                  <a:pt x="8113020" y="106422"/>
                  <a:pt x="8113020" y="106422"/>
                </a:cubicBezTo>
                <a:cubicBezTo>
                  <a:pt x="8128991" y="106422"/>
                  <a:pt x="8128991" y="106422"/>
                  <a:pt x="8128991" y="106422"/>
                </a:cubicBezTo>
                <a:cubicBezTo>
                  <a:pt x="8128991" y="163727"/>
                  <a:pt x="8128991" y="163727"/>
                  <a:pt x="8128991" y="163727"/>
                </a:cubicBezTo>
                <a:cubicBezTo>
                  <a:pt x="8144963" y="163727"/>
                  <a:pt x="8144963" y="163727"/>
                  <a:pt x="8144963" y="163727"/>
                </a:cubicBezTo>
                <a:cubicBezTo>
                  <a:pt x="8144963" y="155540"/>
                  <a:pt x="8144963" y="155540"/>
                  <a:pt x="8144963" y="155540"/>
                </a:cubicBezTo>
                <a:cubicBezTo>
                  <a:pt x="8152949" y="155540"/>
                  <a:pt x="8152949" y="155540"/>
                  <a:pt x="8152949" y="155540"/>
                </a:cubicBezTo>
                <a:cubicBezTo>
                  <a:pt x="8152949" y="139168"/>
                  <a:pt x="8152949" y="139168"/>
                  <a:pt x="8152949" y="139168"/>
                </a:cubicBezTo>
                <a:cubicBezTo>
                  <a:pt x="8200863" y="139168"/>
                  <a:pt x="8200863" y="139168"/>
                  <a:pt x="8200863" y="139168"/>
                </a:cubicBezTo>
                <a:cubicBezTo>
                  <a:pt x="8200863" y="155540"/>
                  <a:pt x="8200863" y="155540"/>
                  <a:pt x="8200863" y="155540"/>
                </a:cubicBezTo>
                <a:cubicBezTo>
                  <a:pt x="8208848" y="155540"/>
                  <a:pt x="8208848" y="155540"/>
                  <a:pt x="8208848" y="155540"/>
                </a:cubicBezTo>
                <a:lnTo>
                  <a:pt x="8208848" y="115088"/>
                </a:lnTo>
                <a:cubicBezTo>
                  <a:pt x="8208848" y="16373"/>
                  <a:pt x="8208848" y="16373"/>
                  <a:pt x="8208848" y="16373"/>
                </a:cubicBezTo>
                <a:cubicBezTo>
                  <a:pt x="8232805" y="16373"/>
                  <a:pt x="8232805" y="16373"/>
                  <a:pt x="8232805" y="16373"/>
                </a:cubicBezTo>
                <a:cubicBezTo>
                  <a:pt x="8232805" y="0"/>
                  <a:pt x="8232805" y="0"/>
                  <a:pt x="8232805" y="0"/>
                </a:cubicBezTo>
                <a:cubicBezTo>
                  <a:pt x="8288705" y="0"/>
                  <a:pt x="8288705" y="0"/>
                  <a:pt x="8288705" y="0"/>
                </a:cubicBezTo>
                <a:cubicBezTo>
                  <a:pt x="8288705" y="16373"/>
                  <a:pt x="8288705" y="16373"/>
                  <a:pt x="8288705" y="16373"/>
                </a:cubicBezTo>
                <a:cubicBezTo>
                  <a:pt x="8304676" y="16373"/>
                  <a:pt x="8304676" y="16373"/>
                  <a:pt x="8304676" y="16373"/>
                </a:cubicBezTo>
                <a:cubicBezTo>
                  <a:pt x="8304676" y="130981"/>
                  <a:pt x="8304676" y="130981"/>
                  <a:pt x="8304676" y="130981"/>
                </a:cubicBezTo>
                <a:cubicBezTo>
                  <a:pt x="8312662" y="130981"/>
                  <a:pt x="8312662" y="130981"/>
                  <a:pt x="8312662" y="130981"/>
                </a:cubicBezTo>
                <a:cubicBezTo>
                  <a:pt x="8312662" y="147354"/>
                  <a:pt x="8312662" y="147354"/>
                  <a:pt x="8312662" y="147354"/>
                </a:cubicBezTo>
                <a:cubicBezTo>
                  <a:pt x="8320648" y="147354"/>
                  <a:pt x="8320648" y="147354"/>
                  <a:pt x="8320648" y="147354"/>
                </a:cubicBezTo>
                <a:cubicBezTo>
                  <a:pt x="8320648" y="147354"/>
                  <a:pt x="8320648" y="212845"/>
                  <a:pt x="8320648" y="221031"/>
                </a:cubicBezTo>
                <a:cubicBezTo>
                  <a:pt x="8320648" y="229217"/>
                  <a:pt x="8336619" y="229217"/>
                  <a:pt x="8336619" y="229217"/>
                </a:cubicBezTo>
                <a:cubicBezTo>
                  <a:pt x="8336619" y="204658"/>
                  <a:pt x="8336619" y="204658"/>
                  <a:pt x="8336619" y="204658"/>
                </a:cubicBezTo>
                <a:cubicBezTo>
                  <a:pt x="8328633" y="204658"/>
                  <a:pt x="8328633" y="204658"/>
                  <a:pt x="8328633" y="204658"/>
                </a:cubicBezTo>
                <a:cubicBezTo>
                  <a:pt x="8328633" y="196472"/>
                  <a:pt x="8328633" y="196472"/>
                  <a:pt x="8328633" y="196472"/>
                </a:cubicBezTo>
                <a:cubicBezTo>
                  <a:pt x="8352590" y="196472"/>
                  <a:pt x="8352590" y="196472"/>
                  <a:pt x="8352590" y="196472"/>
                </a:cubicBezTo>
                <a:cubicBezTo>
                  <a:pt x="8352590" y="188286"/>
                  <a:pt x="8352590" y="188286"/>
                  <a:pt x="8352590" y="188286"/>
                </a:cubicBezTo>
                <a:cubicBezTo>
                  <a:pt x="8384533" y="188286"/>
                  <a:pt x="8384533" y="188286"/>
                  <a:pt x="8384533" y="188286"/>
                </a:cubicBezTo>
                <a:cubicBezTo>
                  <a:pt x="8384533" y="196472"/>
                  <a:pt x="8384533" y="196472"/>
                  <a:pt x="8384533" y="196472"/>
                </a:cubicBezTo>
                <a:cubicBezTo>
                  <a:pt x="8392518" y="196472"/>
                  <a:pt x="8392518" y="196472"/>
                  <a:pt x="8392518" y="196472"/>
                </a:cubicBezTo>
                <a:cubicBezTo>
                  <a:pt x="8392518" y="196472"/>
                  <a:pt x="8416476" y="196472"/>
                  <a:pt x="8424461" y="196472"/>
                </a:cubicBezTo>
                <a:cubicBezTo>
                  <a:pt x="8440432" y="204658"/>
                  <a:pt x="8440432" y="204658"/>
                  <a:pt x="8440432" y="204658"/>
                </a:cubicBezTo>
                <a:cubicBezTo>
                  <a:pt x="8440432" y="130981"/>
                  <a:pt x="8440432" y="130981"/>
                  <a:pt x="8440432" y="130981"/>
                </a:cubicBezTo>
                <a:cubicBezTo>
                  <a:pt x="8456404" y="130981"/>
                  <a:pt x="8456404" y="130981"/>
                  <a:pt x="8456404" y="130981"/>
                </a:cubicBezTo>
                <a:cubicBezTo>
                  <a:pt x="8456404" y="122795"/>
                  <a:pt x="8456404" y="122795"/>
                  <a:pt x="8456404" y="122795"/>
                </a:cubicBezTo>
                <a:cubicBezTo>
                  <a:pt x="8464390" y="122795"/>
                  <a:pt x="8464390" y="122795"/>
                  <a:pt x="8464390" y="122795"/>
                </a:cubicBezTo>
                <a:cubicBezTo>
                  <a:pt x="8472375" y="122795"/>
                  <a:pt x="8472375" y="122795"/>
                  <a:pt x="8472375" y="122795"/>
                </a:cubicBezTo>
                <a:cubicBezTo>
                  <a:pt x="8480361" y="122795"/>
                  <a:pt x="8480361" y="122795"/>
                  <a:pt x="8480361" y="122795"/>
                </a:cubicBezTo>
                <a:cubicBezTo>
                  <a:pt x="8480361" y="130981"/>
                  <a:pt x="8480361" y="130981"/>
                  <a:pt x="8480361" y="130981"/>
                </a:cubicBezTo>
                <a:cubicBezTo>
                  <a:pt x="8520289" y="130981"/>
                  <a:pt x="8520289" y="130981"/>
                  <a:pt x="8520289" y="130981"/>
                </a:cubicBezTo>
                <a:cubicBezTo>
                  <a:pt x="8520289" y="229217"/>
                  <a:pt x="8520289" y="229217"/>
                  <a:pt x="8520289" y="229217"/>
                </a:cubicBezTo>
                <a:cubicBezTo>
                  <a:pt x="8560218" y="229217"/>
                  <a:pt x="8560218" y="229217"/>
                  <a:pt x="8560218" y="229217"/>
                </a:cubicBezTo>
                <a:cubicBezTo>
                  <a:pt x="8568203" y="229217"/>
                  <a:pt x="8568203" y="229217"/>
                  <a:pt x="8568203" y="229217"/>
                </a:cubicBezTo>
                <a:cubicBezTo>
                  <a:pt x="8584174" y="81863"/>
                  <a:pt x="8584174" y="81863"/>
                  <a:pt x="8584174" y="81863"/>
                </a:cubicBezTo>
                <a:cubicBezTo>
                  <a:pt x="8584174" y="81863"/>
                  <a:pt x="8600146" y="16373"/>
                  <a:pt x="8600146" y="8187"/>
                </a:cubicBezTo>
                <a:cubicBezTo>
                  <a:pt x="8608132" y="81863"/>
                  <a:pt x="8608132" y="81863"/>
                  <a:pt x="8608132" y="81863"/>
                </a:cubicBezTo>
                <a:cubicBezTo>
                  <a:pt x="8616117" y="163727"/>
                  <a:pt x="8616117" y="163727"/>
                  <a:pt x="8616117" y="163727"/>
                </a:cubicBezTo>
                <a:cubicBezTo>
                  <a:pt x="8616117" y="163727"/>
                  <a:pt x="8624103" y="163727"/>
                  <a:pt x="8624103" y="163727"/>
                </a:cubicBezTo>
                <a:cubicBezTo>
                  <a:pt x="8624103" y="163727"/>
                  <a:pt x="8624103" y="171913"/>
                  <a:pt x="8624103" y="171913"/>
                </a:cubicBezTo>
                <a:cubicBezTo>
                  <a:pt x="8640074" y="171913"/>
                  <a:pt x="8640074" y="171913"/>
                  <a:pt x="8640074" y="171913"/>
                </a:cubicBezTo>
                <a:cubicBezTo>
                  <a:pt x="8640074" y="196472"/>
                  <a:pt x="8640074" y="196472"/>
                  <a:pt x="8640074" y="196472"/>
                </a:cubicBezTo>
                <a:cubicBezTo>
                  <a:pt x="8648060" y="196472"/>
                  <a:pt x="8648060" y="196472"/>
                  <a:pt x="8648060" y="196472"/>
                </a:cubicBezTo>
                <a:cubicBezTo>
                  <a:pt x="8648060" y="204658"/>
                  <a:pt x="8648060" y="204658"/>
                  <a:pt x="8648060" y="204658"/>
                </a:cubicBezTo>
                <a:cubicBezTo>
                  <a:pt x="8656046" y="204658"/>
                  <a:pt x="8656046" y="204658"/>
                  <a:pt x="8656046" y="204658"/>
                </a:cubicBezTo>
                <a:cubicBezTo>
                  <a:pt x="8656046" y="196472"/>
                  <a:pt x="8656046" y="196472"/>
                  <a:pt x="8656046" y="196472"/>
                </a:cubicBezTo>
                <a:cubicBezTo>
                  <a:pt x="8672017" y="196472"/>
                  <a:pt x="8672017" y="196472"/>
                  <a:pt x="8672017" y="196472"/>
                </a:cubicBezTo>
                <a:cubicBezTo>
                  <a:pt x="8672017" y="204658"/>
                  <a:pt x="8672017" y="204658"/>
                  <a:pt x="8672017" y="204658"/>
                </a:cubicBezTo>
                <a:cubicBezTo>
                  <a:pt x="8703960" y="204658"/>
                  <a:pt x="8703960" y="204658"/>
                  <a:pt x="8703960" y="204658"/>
                </a:cubicBezTo>
                <a:cubicBezTo>
                  <a:pt x="8703960" y="204658"/>
                  <a:pt x="8703960" y="171913"/>
                  <a:pt x="8703960" y="155540"/>
                </a:cubicBezTo>
                <a:cubicBezTo>
                  <a:pt x="8703960" y="147354"/>
                  <a:pt x="8711945" y="147354"/>
                  <a:pt x="8711945" y="147354"/>
                </a:cubicBezTo>
                <a:cubicBezTo>
                  <a:pt x="8719931" y="147354"/>
                  <a:pt x="8719931" y="147354"/>
                  <a:pt x="8719931" y="147354"/>
                </a:cubicBezTo>
                <a:cubicBezTo>
                  <a:pt x="8719931" y="139168"/>
                  <a:pt x="8719931" y="139168"/>
                  <a:pt x="8719931" y="139168"/>
                </a:cubicBezTo>
                <a:cubicBezTo>
                  <a:pt x="8727917" y="139168"/>
                  <a:pt x="8727917" y="139168"/>
                  <a:pt x="8727917" y="139168"/>
                </a:cubicBezTo>
                <a:cubicBezTo>
                  <a:pt x="8735902" y="139168"/>
                  <a:pt x="8735902" y="139168"/>
                  <a:pt x="8735902" y="139168"/>
                </a:cubicBezTo>
                <a:cubicBezTo>
                  <a:pt x="8735902" y="139168"/>
                  <a:pt x="8735902" y="122795"/>
                  <a:pt x="8735902" y="122795"/>
                </a:cubicBezTo>
                <a:cubicBezTo>
                  <a:pt x="8735902" y="114609"/>
                  <a:pt x="8735902" y="114609"/>
                  <a:pt x="8735902" y="114609"/>
                </a:cubicBezTo>
                <a:cubicBezTo>
                  <a:pt x="8743888" y="114609"/>
                  <a:pt x="8751874" y="106422"/>
                  <a:pt x="8751874" y="106422"/>
                </a:cubicBezTo>
                <a:cubicBezTo>
                  <a:pt x="8751874" y="98236"/>
                  <a:pt x="8751874" y="98236"/>
                  <a:pt x="8751874" y="98236"/>
                </a:cubicBezTo>
                <a:cubicBezTo>
                  <a:pt x="8751874" y="81863"/>
                  <a:pt x="8751874" y="81863"/>
                  <a:pt x="8751874" y="81863"/>
                </a:cubicBezTo>
                <a:cubicBezTo>
                  <a:pt x="8743888" y="81863"/>
                  <a:pt x="8743888" y="81863"/>
                  <a:pt x="8743888" y="81863"/>
                </a:cubicBezTo>
                <a:cubicBezTo>
                  <a:pt x="8743888" y="81863"/>
                  <a:pt x="8759859" y="65491"/>
                  <a:pt x="8759859" y="65491"/>
                </a:cubicBezTo>
                <a:cubicBezTo>
                  <a:pt x="8759859" y="98236"/>
                  <a:pt x="8759859" y="98236"/>
                  <a:pt x="8759859" y="98236"/>
                </a:cubicBezTo>
                <a:cubicBezTo>
                  <a:pt x="8759859" y="106422"/>
                  <a:pt x="8759859" y="106422"/>
                  <a:pt x="8759859" y="106422"/>
                </a:cubicBezTo>
                <a:cubicBezTo>
                  <a:pt x="8767845" y="114609"/>
                  <a:pt x="8767845" y="114609"/>
                  <a:pt x="8767845" y="114609"/>
                </a:cubicBezTo>
                <a:cubicBezTo>
                  <a:pt x="8775831" y="114609"/>
                  <a:pt x="8775831" y="114609"/>
                  <a:pt x="8775831" y="114609"/>
                </a:cubicBezTo>
                <a:cubicBezTo>
                  <a:pt x="8775831" y="147354"/>
                  <a:pt x="8775831" y="147354"/>
                  <a:pt x="8775831" y="147354"/>
                </a:cubicBezTo>
                <a:cubicBezTo>
                  <a:pt x="8775831" y="147354"/>
                  <a:pt x="8783816" y="147354"/>
                  <a:pt x="8783816" y="147354"/>
                </a:cubicBezTo>
                <a:cubicBezTo>
                  <a:pt x="8783816" y="147354"/>
                  <a:pt x="8783816" y="155540"/>
                  <a:pt x="8783816" y="155540"/>
                </a:cubicBezTo>
                <a:cubicBezTo>
                  <a:pt x="8783816" y="180099"/>
                  <a:pt x="8783816" y="180099"/>
                  <a:pt x="8783816" y="180099"/>
                </a:cubicBezTo>
                <a:cubicBezTo>
                  <a:pt x="8791802" y="180099"/>
                  <a:pt x="8791802" y="180099"/>
                  <a:pt x="8791802" y="180099"/>
                </a:cubicBezTo>
                <a:cubicBezTo>
                  <a:pt x="8791802" y="171913"/>
                  <a:pt x="8791802" y="171913"/>
                  <a:pt x="8791802" y="171913"/>
                </a:cubicBezTo>
                <a:cubicBezTo>
                  <a:pt x="8799788" y="171913"/>
                  <a:pt x="8799788" y="171913"/>
                  <a:pt x="8799788" y="171913"/>
                </a:cubicBezTo>
                <a:cubicBezTo>
                  <a:pt x="8799788" y="171913"/>
                  <a:pt x="8799788" y="171913"/>
                  <a:pt x="8807773" y="171913"/>
                </a:cubicBezTo>
                <a:cubicBezTo>
                  <a:pt x="8807773" y="163727"/>
                  <a:pt x="8815759" y="171913"/>
                  <a:pt x="8815759" y="171913"/>
                </a:cubicBezTo>
                <a:cubicBezTo>
                  <a:pt x="8815759" y="171913"/>
                  <a:pt x="8823745" y="171913"/>
                  <a:pt x="8823745" y="171913"/>
                </a:cubicBezTo>
                <a:cubicBezTo>
                  <a:pt x="8831730" y="171913"/>
                  <a:pt x="8839716" y="171913"/>
                  <a:pt x="8839716" y="171913"/>
                </a:cubicBezTo>
                <a:cubicBezTo>
                  <a:pt x="8839716" y="114609"/>
                  <a:pt x="8839716" y="114609"/>
                  <a:pt x="8839716" y="114609"/>
                </a:cubicBezTo>
                <a:cubicBezTo>
                  <a:pt x="8855688" y="114609"/>
                  <a:pt x="8855688" y="114609"/>
                  <a:pt x="8855688" y="114609"/>
                </a:cubicBezTo>
                <a:cubicBezTo>
                  <a:pt x="8855688" y="114609"/>
                  <a:pt x="8855688" y="106422"/>
                  <a:pt x="8855688" y="106422"/>
                </a:cubicBezTo>
                <a:cubicBezTo>
                  <a:pt x="8863673" y="98236"/>
                  <a:pt x="8863673" y="81863"/>
                  <a:pt x="8863673" y="81863"/>
                </a:cubicBezTo>
                <a:cubicBezTo>
                  <a:pt x="8863673" y="81863"/>
                  <a:pt x="8863673" y="90050"/>
                  <a:pt x="8863673" y="98236"/>
                </a:cubicBezTo>
                <a:cubicBezTo>
                  <a:pt x="8863673" y="106422"/>
                  <a:pt x="8871659" y="114609"/>
                  <a:pt x="8871659" y="114609"/>
                </a:cubicBezTo>
                <a:cubicBezTo>
                  <a:pt x="8871659" y="106422"/>
                  <a:pt x="8871659" y="106422"/>
                  <a:pt x="8871659" y="106422"/>
                </a:cubicBezTo>
                <a:cubicBezTo>
                  <a:pt x="8911587" y="106422"/>
                  <a:pt x="8911587" y="106422"/>
                  <a:pt x="8911587" y="106422"/>
                </a:cubicBezTo>
                <a:cubicBezTo>
                  <a:pt x="8911587" y="147354"/>
                  <a:pt x="8911587" y="147354"/>
                  <a:pt x="8911587" y="147354"/>
                </a:cubicBezTo>
                <a:cubicBezTo>
                  <a:pt x="8943530" y="147354"/>
                  <a:pt x="8943530" y="147354"/>
                  <a:pt x="8943530" y="147354"/>
                </a:cubicBezTo>
                <a:cubicBezTo>
                  <a:pt x="8943530" y="155540"/>
                  <a:pt x="8943530" y="155540"/>
                  <a:pt x="8943530" y="155540"/>
                </a:cubicBezTo>
                <a:cubicBezTo>
                  <a:pt x="8959501" y="147354"/>
                  <a:pt x="8959501" y="147354"/>
                  <a:pt x="8959501" y="147354"/>
                </a:cubicBezTo>
                <a:cubicBezTo>
                  <a:pt x="8975472" y="155540"/>
                  <a:pt x="8975472" y="155540"/>
                  <a:pt x="8975472" y="155540"/>
                </a:cubicBezTo>
                <a:cubicBezTo>
                  <a:pt x="8975472" y="188286"/>
                  <a:pt x="8975472" y="188286"/>
                  <a:pt x="8975472" y="188286"/>
                </a:cubicBezTo>
                <a:cubicBezTo>
                  <a:pt x="8999430" y="163727"/>
                  <a:pt x="8999430" y="163727"/>
                  <a:pt x="8999430" y="163727"/>
                </a:cubicBezTo>
                <a:cubicBezTo>
                  <a:pt x="8999430" y="147354"/>
                  <a:pt x="8999430" y="147354"/>
                  <a:pt x="8999430" y="147354"/>
                </a:cubicBezTo>
                <a:cubicBezTo>
                  <a:pt x="9023386" y="147354"/>
                  <a:pt x="9023386" y="147354"/>
                  <a:pt x="9023386" y="147354"/>
                </a:cubicBezTo>
                <a:cubicBezTo>
                  <a:pt x="9023386" y="122795"/>
                  <a:pt x="9023386" y="122795"/>
                  <a:pt x="9023386" y="122795"/>
                </a:cubicBezTo>
                <a:cubicBezTo>
                  <a:pt x="9023386" y="114609"/>
                  <a:pt x="9023386" y="114609"/>
                  <a:pt x="9023386" y="114609"/>
                </a:cubicBezTo>
                <a:cubicBezTo>
                  <a:pt x="9079286" y="114609"/>
                  <a:pt x="9079286" y="114609"/>
                  <a:pt x="9079286" y="114609"/>
                </a:cubicBezTo>
                <a:cubicBezTo>
                  <a:pt x="9087272" y="130981"/>
                  <a:pt x="9087272" y="130981"/>
                  <a:pt x="9087272" y="130981"/>
                </a:cubicBezTo>
                <a:cubicBezTo>
                  <a:pt x="9087272" y="130981"/>
                  <a:pt x="9095258" y="130981"/>
                  <a:pt x="9095258" y="130981"/>
                </a:cubicBezTo>
                <a:cubicBezTo>
                  <a:pt x="9095258" y="122795"/>
                  <a:pt x="9095258" y="122795"/>
                  <a:pt x="9095258" y="122795"/>
                </a:cubicBezTo>
                <a:cubicBezTo>
                  <a:pt x="9095258" y="122795"/>
                  <a:pt x="9095258" y="122795"/>
                  <a:pt x="9095258" y="114609"/>
                </a:cubicBezTo>
                <a:cubicBezTo>
                  <a:pt x="9095258" y="114609"/>
                  <a:pt x="9103243" y="114609"/>
                  <a:pt x="9103243" y="114609"/>
                </a:cubicBezTo>
                <a:cubicBezTo>
                  <a:pt x="9103243" y="65491"/>
                  <a:pt x="9103243" y="65491"/>
                  <a:pt x="9103243" y="65491"/>
                </a:cubicBezTo>
                <a:cubicBezTo>
                  <a:pt x="9111229" y="65491"/>
                  <a:pt x="9111229" y="65491"/>
                  <a:pt x="9111229" y="65491"/>
                </a:cubicBezTo>
                <a:cubicBezTo>
                  <a:pt x="9111229" y="57304"/>
                  <a:pt x="9111229" y="57304"/>
                  <a:pt x="9111229" y="57304"/>
                </a:cubicBezTo>
                <a:cubicBezTo>
                  <a:pt x="9119214" y="49118"/>
                  <a:pt x="9119214" y="49118"/>
                  <a:pt x="9119214" y="49118"/>
                </a:cubicBezTo>
                <a:cubicBezTo>
                  <a:pt x="9135186" y="49118"/>
                  <a:pt x="9135186" y="49118"/>
                  <a:pt x="9135186" y="49118"/>
                </a:cubicBezTo>
                <a:cubicBezTo>
                  <a:pt x="9135186" y="57304"/>
                  <a:pt x="9135186" y="57304"/>
                  <a:pt x="9135186" y="57304"/>
                </a:cubicBezTo>
                <a:cubicBezTo>
                  <a:pt x="9167128" y="57304"/>
                  <a:pt x="9167128" y="57304"/>
                  <a:pt x="9167128" y="57304"/>
                </a:cubicBezTo>
                <a:cubicBezTo>
                  <a:pt x="9175114" y="57304"/>
                  <a:pt x="9175114" y="57304"/>
                  <a:pt x="9175114" y="57304"/>
                </a:cubicBezTo>
                <a:cubicBezTo>
                  <a:pt x="9175114" y="49118"/>
                  <a:pt x="9175114" y="49118"/>
                  <a:pt x="9175114" y="49118"/>
                </a:cubicBezTo>
                <a:cubicBezTo>
                  <a:pt x="9191086" y="49118"/>
                  <a:pt x="9191086" y="49118"/>
                  <a:pt x="9191086" y="49118"/>
                </a:cubicBezTo>
                <a:cubicBezTo>
                  <a:pt x="9191086" y="57304"/>
                  <a:pt x="9191086" y="57304"/>
                  <a:pt x="9191086" y="57304"/>
                </a:cubicBezTo>
                <a:cubicBezTo>
                  <a:pt x="9199071" y="57304"/>
                  <a:pt x="9199071" y="57304"/>
                  <a:pt x="9199071" y="57304"/>
                </a:cubicBezTo>
                <a:cubicBezTo>
                  <a:pt x="9199071" y="65491"/>
                  <a:pt x="9199071" y="65491"/>
                  <a:pt x="9199071" y="65491"/>
                </a:cubicBezTo>
                <a:cubicBezTo>
                  <a:pt x="9207057" y="65491"/>
                  <a:pt x="9207057" y="65491"/>
                  <a:pt x="9207057" y="65491"/>
                </a:cubicBezTo>
                <a:cubicBezTo>
                  <a:pt x="9207057" y="65491"/>
                  <a:pt x="9199071" y="73677"/>
                  <a:pt x="9199071" y="73677"/>
                </a:cubicBezTo>
                <a:cubicBezTo>
                  <a:pt x="9199071" y="73677"/>
                  <a:pt x="9207057" y="81863"/>
                  <a:pt x="9207057" y="81863"/>
                </a:cubicBezTo>
                <a:cubicBezTo>
                  <a:pt x="9207057" y="106422"/>
                  <a:pt x="9207057" y="106422"/>
                  <a:pt x="9207057" y="106422"/>
                </a:cubicBezTo>
                <a:cubicBezTo>
                  <a:pt x="9215042" y="106422"/>
                  <a:pt x="9215042" y="106422"/>
                  <a:pt x="9215042" y="106422"/>
                </a:cubicBezTo>
                <a:cubicBezTo>
                  <a:pt x="9215042" y="130981"/>
                  <a:pt x="9215042" y="130981"/>
                  <a:pt x="9215042" y="130981"/>
                </a:cubicBezTo>
                <a:cubicBezTo>
                  <a:pt x="9223028" y="130981"/>
                  <a:pt x="9223028" y="130981"/>
                  <a:pt x="9223028" y="130981"/>
                </a:cubicBezTo>
                <a:cubicBezTo>
                  <a:pt x="9246985" y="130981"/>
                  <a:pt x="9246985" y="130981"/>
                  <a:pt x="9246985" y="130981"/>
                </a:cubicBezTo>
                <a:cubicBezTo>
                  <a:pt x="9246985" y="98236"/>
                  <a:pt x="9246985" y="98236"/>
                  <a:pt x="9246985" y="98236"/>
                </a:cubicBezTo>
                <a:cubicBezTo>
                  <a:pt x="9294899" y="98236"/>
                  <a:pt x="9294899" y="98236"/>
                  <a:pt x="9294899" y="98236"/>
                </a:cubicBezTo>
                <a:cubicBezTo>
                  <a:pt x="9294899" y="98236"/>
                  <a:pt x="9294899" y="90050"/>
                  <a:pt x="9302885" y="90050"/>
                </a:cubicBezTo>
                <a:cubicBezTo>
                  <a:pt x="9302885" y="90050"/>
                  <a:pt x="9302885" y="98236"/>
                  <a:pt x="9302885" y="98236"/>
                </a:cubicBezTo>
                <a:cubicBezTo>
                  <a:pt x="9318856" y="98236"/>
                  <a:pt x="9318856" y="98236"/>
                  <a:pt x="9318856" y="98236"/>
                </a:cubicBezTo>
                <a:cubicBezTo>
                  <a:pt x="9318856" y="106422"/>
                  <a:pt x="9318856" y="106422"/>
                  <a:pt x="9318856" y="106422"/>
                </a:cubicBezTo>
                <a:cubicBezTo>
                  <a:pt x="9374756" y="106422"/>
                  <a:pt x="9374756" y="106422"/>
                  <a:pt x="9374756" y="106422"/>
                </a:cubicBezTo>
                <a:cubicBezTo>
                  <a:pt x="9382742" y="106422"/>
                  <a:pt x="9382742" y="106422"/>
                  <a:pt x="9382742" y="106422"/>
                </a:cubicBezTo>
                <a:cubicBezTo>
                  <a:pt x="9382742" y="130981"/>
                  <a:pt x="9382742" y="130981"/>
                  <a:pt x="9382742" y="130981"/>
                </a:cubicBezTo>
                <a:cubicBezTo>
                  <a:pt x="9398713" y="130981"/>
                  <a:pt x="9398713" y="130981"/>
                  <a:pt x="9398713" y="130981"/>
                </a:cubicBezTo>
                <a:cubicBezTo>
                  <a:pt x="9414684" y="130981"/>
                  <a:pt x="9414684" y="130981"/>
                  <a:pt x="9414684" y="130981"/>
                </a:cubicBezTo>
                <a:cubicBezTo>
                  <a:pt x="9414684" y="122795"/>
                  <a:pt x="9414684" y="122795"/>
                  <a:pt x="9414684" y="122795"/>
                </a:cubicBezTo>
                <a:cubicBezTo>
                  <a:pt x="9422670" y="122795"/>
                  <a:pt x="9422670" y="122795"/>
                  <a:pt x="9422670" y="122795"/>
                </a:cubicBezTo>
                <a:cubicBezTo>
                  <a:pt x="9422670" y="130981"/>
                  <a:pt x="9422670" y="130981"/>
                  <a:pt x="9422670" y="130981"/>
                </a:cubicBezTo>
                <a:cubicBezTo>
                  <a:pt x="9438641" y="130981"/>
                  <a:pt x="9438641" y="130981"/>
                  <a:pt x="9438641" y="130981"/>
                </a:cubicBezTo>
                <a:cubicBezTo>
                  <a:pt x="9438641" y="122795"/>
                  <a:pt x="9438641" y="122795"/>
                  <a:pt x="9438641" y="122795"/>
                </a:cubicBezTo>
                <a:cubicBezTo>
                  <a:pt x="9446627" y="122795"/>
                  <a:pt x="9446627" y="122795"/>
                  <a:pt x="9446627" y="122795"/>
                </a:cubicBezTo>
                <a:cubicBezTo>
                  <a:pt x="9446627" y="114609"/>
                  <a:pt x="9446627" y="114609"/>
                  <a:pt x="9446627" y="114609"/>
                </a:cubicBezTo>
                <a:cubicBezTo>
                  <a:pt x="9502527" y="114609"/>
                  <a:pt x="9502527" y="114609"/>
                  <a:pt x="9502527" y="114609"/>
                </a:cubicBezTo>
                <a:cubicBezTo>
                  <a:pt x="9510512" y="114609"/>
                  <a:pt x="9510512" y="114609"/>
                  <a:pt x="9510512" y="114609"/>
                </a:cubicBezTo>
                <a:cubicBezTo>
                  <a:pt x="9518498" y="114609"/>
                  <a:pt x="9510512" y="122795"/>
                  <a:pt x="9510512" y="122795"/>
                </a:cubicBezTo>
                <a:cubicBezTo>
                  <a:pt x="9518498" y="130981"/>
                  <a:pt x="9518498" y="130981"/>
                  <a:pt x="9518498" y="130981"/>
                </a:cubicBezTo>
                <a:cubicBezTo>
                  <a:pt x="9518498" y="122795"/>
                  <a:pt x="9518498" y="122795"/>
                  <a:pt x="9518498" y="122795"/>
                </a:cubicBezTo>
                <a:cubicBezTo>
                  <a:pt x="9550441" y="122795"/>
                  <a:pt x="9550441" y="122795"/>
                  <a:pt x="9550441" y="122795"/>
                </a:cubicBezTo>
                <a:cubicBezTo>
                  <a:pt x="9550441" y="114609"/>
                  <a:pt x="9550441" y="114609"/>
                  <a:pt x="9550441" y="114609"/>
                </a:cubicBezTo>
                <a:cubicBezTo>
                  <a:pt x="9566412" y="114609"/>
                  <a:pt x="9566412" y="114609"/>
                  <a:pt x="9566412" y="114609"/>
                </a:cubicBezTo>
                <a:cubicBezTo>
                  <a:pt x="9566412" y="106422"/>
                  <a:pt x="9566412" y="106422"/>
                  <a:pt x="9566412" y="106422"/>
                </a:cubicBezTo>
                <a:cubicBezTo>
                  <a:pt x="9582384" y="106422"/>
                  <a:pt x="9582384" y="106422"/>
                  <a:pt x="9582384" y="106422"/>
                </a:cubicBezTo>
                <a:cubicBezTo>
                  <a:pt x="9590369" y="106422"/>
                  <a:pt x="9590369" y="106422"/>
                  <a:pt x="9590369" y="106422"/>
                </a:cubicBezTo>
                <a:cubicBezTo>
                  <a:pt x="9590369" y="90050"/>
                  <a:pt x="9590369" y="90050"/>
                  <a:pt x="9590369" y="90050"/>
                </a:cubicBezTo>
                <a:cubicBezTo>
                  <a:pt x="9598355" y="90050"/>
                  <a:pt x="9598355" y="90050"/>
                  <a:pt x="9598355" y="90050"/>
                </a:cubicBezTo>
                <a:lnTo>
                  <a:pt x="9598355" y="95166"/>
                </a:lnTo>
                <a:cubicBezTo>
                  <a:pt x="9598355" y="98236"/>
                  <a:pt x="9598355" y="98236"/>
                  <a:pt x="9598355" y="98236"/>
                </a:cubicBezTo>
                <a:cubicBezTo>
                  <a:pt x="9598355" y="98236"/>
                  <a:pt x="9606340" y="98236"/>
                  <a:pt x="9606340" y="98236"/>
                </a:cubicBezTo>
                <a:cubicBezTo>
                  <a:pt x="9614326" y="98236"/>
                  <a:pt x="9614326" y="106422"/>
                  <a:pt x="9614326" y="106422"/>
                </a:cubicBezTo>
                <a:cubicBezTo>
                  <a:pt x="9630298" y="106422"/>
                  <a:pt x="9630298" y="106422"/>
                  <a:pt x="9630298" y="106422"/>
                </a:cubicBezTo>
                <a:cubicBezTo>
                  <a:pt x="9630298" y="163727"/>
                  <a:pt x="9630298" y="163727"/>
                  <a:pt x="9630298" y="163727"/>
                </a:cubicBezTo>
                <a:cubicBezTo>
                  <a:pt x="9646269" y="163727"/>
                  <a:pt x="9646269" y="163727"/>
                  <a:pt x="9646269" y="163727"/>
                </a:cubicBezTo>
                <a:cubicBezTo>
                  <a:pt x="9646269" y="155540"/>
                  <a:pt x="9646269" y="155540"/>
                  <a:pt x="9646269" y="155540"/>
                </a:cubicBezTo>
                <a:cubicBezTo>
                  <a:pt x="9654254" y="155540"/>
                  <a:pt x="9654254" y="155540"/>
                  <a:pt x="9654254" y="155540"/>
                </a:cubicBezTo>
                <a:cubicBezTo>
                  <a:pt x="9654254" y="139168"/>
                  <a:pt x="9654254" y="139168"/>
                  <a:pt x="9654254" y="139168"/>
                </a:cubicBezTo>
                <a:cubicBezTo>
                  <a:pt x="9694183" y="139168"/>
                  <a:pt x="9694183" y="139168"/>
                  <a:pt x="9694183" y="139168"/>
                </a:cubicBezTo>
                <a:cubicBezTo>
                  <a:pt x="9694183" y="155540"/>
                  <a:pt x="9694183" y="155540"/>
                  <a:pt x="9694183" y="155540"/>
                </a:cubicBezTo>
                <a:cubicBezTo>
                  <a:pt x="9702168" y="155540"/>
                  <a:pt x="9702168" y="155540"/>
                  <a:pt x="9702168" y="155540"/>
                </a:cubicBezTo>
                <a:cubicBezTo>
                  <a:pt x="9702168" y="163727"/>
                  <a:pt x="9702168" y="163727"/>
                  <a:pt x="9702168" y="163727"/>
                </a:cubicBezTo>
                <a:cubicBezTo>
                  <a:pt x="9710154" y="163727"/>
                  <a:pt x="9710154" y="163727"/>
                  <a:pt x="9710154" y="163727"/>
                </a:cubicBezTo>
                <a:cubicBezTo>
                  <a:pt x="9710154" y="16373"/>
                  <a:pt x="9710154" y="16373"/>
                  <a:pt x="9710154" y="16373"/>
                </a:cubicBezTo>
                <a:cubicBezTo>
                  <a:pt x="9734111" y="16373"/>
                  <a:pt x="9734111" y="16373"/>
                  <a:pt x="9734111" y="16373"/>
                </a:cubicBezTo>
                <a:cubicBezTo>
                  <a:pt x="9734111" y="0"/>
                  <a:pt x="9734111" y="0"/>
                  <a:pt x="9734111" y="0"/>
                </a:cubicBezTo>
                <a:cubicBezTo>
                  <a:pt x="9790011" y="0"/>
                  <a:pt x="9790011" y="0"/>
                  <a:pt x="9790011" y="0"/>
                </a:cubicBezTo>
                <a:cubicBezTo>
                  <a:pt x="9790011" y="16373"/>
                  <a:pt x="9790011" y="16373"/>
                  <a:pt x="9790011" y="16373"/>
                </a:cubicBezTo>
                <a:cubicBezTo>
                  <a:pt x="9805982" y="16373"/>
                  <a:pt x="9805982" y="16373"/>
                  <a:pt x="9805982" y="16373"/>
                </a:cubicBezTo>
                <a:cubicBezTo>
                  <a:pt x="9805982" y="130981"/>
                  <a:pt x="9805982" y="130981"/>
                  <a:pt x="9805982" y="130981"/>
                </a:cubicBezTo>
                <a:cubicBezTo>
                  <a:pt x="9813968" y="130981"/>
                  <a:pt x="9813968" y="130981"/>
                  <a:pt x="9813968" y="130981"/>
                </a:cubicBezTo>
                <a:cubicBezTo>
                  <a:pt x="9813968" y="147354"/>
                  <a:pt x="9813968" y="147354"/>
                  <a:pt x="9813968" y="147354"/>
                </a:cubicBezTo>
                <a:cubicBezTo>
                  <a:pt x="9821954" y="147354"/>
                  <a:pt x="9821954" y="147354"/>
                  <a:pt x="9821954" y="147354"/>
                </a:cubicBezTo>
                <a:cubicBezTo>
                  <a:pt x="9821954" y="147354"/>
                  <a:pt x="9821954" y="212845"/>
                  <a:pt x="9821954" y="221031"/>
                </a:cubicBezTo>
                <a:cubicBezTo>
                  <a:pt x="9821954" y="229217"/>
                  <a:pt x="9829939" y="229217"/>
                  <a:pt x="9829939" y="229217"/>
                </a:cubicBezTo>
                <a:cubicBezTo>
                  <a:pt x="9829939" y="204658"/>
                  <a:pt x="9829939" y="204658"/>
                  <a:pt x="9829939" y="204658"/>
                </a:cubicBezTo>
                <a:cubicBezTo>
                  <a:pt x="9829939" y="196472"/>
                  <a:pt x="9829939" y="196472"/>
                  <a:pt x="9829939" y="196472"/>
                </a:cubicBezTo>
                <a:cubicBezTo>
                  <a:pt x="9845910" y="196472"/>
                  <a:pt x="9845910" y="196472"/>
                  <a:pt x="9845910" y="196472"/>
                </a:cubicBezTo>
                <a:cubicBezTo>
                  <a:pt x="9845910" y="188286"/>
                  <a:pt x="9845910" y="188286"/>
                  <a:pt x="9845910" y="188286"/>
                </a:cubicBezTo>
                <a:cubicBezTo>
                  <a:pt x="9885839" y="188286"/>
                  <a:pt x="9885839" y="188286"/>
                  <a:pt x="9885839" y="188286"/>
                </a:cubicBezTo>
                <a:cubicBezTo>
                  <a:pt x="9885839" y="196472"/>
                  <a:pt x="9885839" y="196472"/>
                  <a:pt x="9885839" y="196472"/>
                </a:cubicBezTo>
                <a:cubicBezTo>
                  <a:pt x="9885839" y="196472"/>
                  <a:pt x="9917782" y="196472"/>
                  <a:pt x="9925767" y="196472"/>
                </a:cubicBezTo>
                <a:cubicBezTo>
                  <a:pt x="9941738" y="204658"/>
                  <a:pt x="9941738" y="204658"/>
                  <a:pt x="9941738" y="204658"/>
                </a:cubicBezTo>
                <a:cubicBezTo>
                  <a:pt x="9941738" y="130981"/>
                  <a:pt x="9941738" y="130981"/>
                  <a:pt x="9941738" y="130981"/>
                </a:cubicBezTo>
                <a:cubicBezTo>
                  <a:pt x="9957710" y="130981"/>
                  <a:pt x="9957710" y="130981"/>
                  <a:pt x="9957710" y="130981"/>
                </a:cubicBezTo>
                <a:cubicBezTo>
                  <a:pt x="9957710" y="122795"/>
                  <a:pt x="9957710" y="122795"/>
                  <a:pt x="9957710" y="122795"/>
                </a:cubicBezTo>
                <a:cubicBezTo>
                  <a:pt x="9965696" y="122795"/>
                  <a:pt x="9965696" y="122795"/>
                  <a:pt x="9965696" y="122795"/>
                </a:cubicBezTo>
                <a:cubicBezTo>
                  <a:pt x="9973681" y="122795"/>
                  <a:pt x="9973681" y="122795"/>
                  <a:pt x="9973681" y="122795"/>
                </a:cubicBezTo>
                <a:cubicBezTo>
                  <a:pt x="9981667" y="122795"/>
                  <a:pt x="9981667" y="122795"/>
                  <a:pt x="9981667" y="122795"/>
                </a:cubicBezTo>
                <a:cubicBezTo>
                  <a:pt x="9981667" y="130981"/>
                  <a:pt x="9981667" y="130981"/>
                  <a:pt x="9981667" y="130981"/>
                </a:cubicBezTo>
                <a:cubicBezTo>
                  <a:pt x="10021595" y="130981"/>
                  <a:pt x="10021595" y="130981"/>
                  <a:pt x="10021595" y="130981"/>
                </a:cubicBezTo>
                <a:cubicBezTo>
                  <a:pt x="10021595" y="229217"/>
                  <a:pt x="10021595" y="229217"/>
                  <a:pt x="10021595" y="229217"/>
                </a:cubicBezTo>
                <a:cubicBezTo>
                  <a:pt x="10061524" y="229217"/>
                  <a:pt x="10061524" y="229217"/>
                  <a:pt x="10061524" y="229217"/>
                </a:cubicBezTo>
                <a:cubicBezTo>
                  <a:pt x="10069509" y="229217"/>
                  <a:pt x="10069509" y="229217"/>
                  <a:pt x="10069509" y="229217"/>
                </a:cubicBezTo>
                <a:cubicBezTo>
                  <a:pt x="10085481" y="81863"/>
                  <a:pt x="10085481" y="81863"/>
                  <a:pt x="10085481" y="81863"/>
                </a:cubicBezTo>
                <a:cubicBezTo>
                  <a:pt x="10085481" y="81863"/>
                  <a:pt x="10093466" y="16373"/>
                  <a:pt x="10093466" y="8187"/>
                </a:cubicBezTo>
                <a:cubicBezTo>
                  <a:pt x="10093466" y="8187"/>
                  <a:pt x="10101452" y="8187"/>
                  <a:pt x="10101452" y="8187"/>
                </a:cubicBezTo>
                <a:cubicBezTo>
                  <a:pt x="10109438" y="81863"/>
                  <a:pt x="10109438" y="81863"/>
                  <a:pt x="10109438" y="81863"/>
                </a:cubicBezTo>
                <a:cubicBezTo>
                  <a:pt x="10117423" y="163727"/>
                  <a:pt x="10117423" y="163727"/>
                  <a:pt x="10117423" y="163727"/>
                </a:cubicBezTo>
                <a:cubicBezTo>
                  <a:pt x="10117423" y="163727"/>
                  <a:pt x="10117423" y="163727"/>
                  <a:pt x="10125409" y="163727"/>
                </a:cubicBezTo>
                <a:cubicBezTo>
                  <a:pt x="10125409" y="163727"/>
                  <a:pt x="10125409" y="171913"/>
                  <a:pt x="10125409" y="171913"/>
                </a:cubicBezTo>
                <a:cubicBezTo>
                  <a:pt x="10141380" y="171913"/>
                  <a:pt x="10141380" y="171913"/>
                  <a:pt x="10141380" y="171913"/>
                </a:cubicBezTo>
                <a:cubicBezTo>
                  <a:pt x="10141380" y="196472"/>
                  <a:pt x="10141380" y="196472"/>
                  <a:pt x="10141380" y="196472"/>
                </a:cubicBezTo>
                <a:cubicBezTo>
                  <a:pt x="10149366" y="196472"/>
                  <a:pt x="10149366" y="196472"/>
                  <a:pt x="10149366" y="196472"/>
                </a:cubicBezTo>
                <a:cubicBezTo>
                  <a:pt x="10165337" y="196472"/>
                  <a:pt x="10165337" y="196472"/>
                  <a:pt x="10165337" y="196472"/>
                </a:cubicBezTo>
                <a:cubicBezTo>
                  <a:pt x="10165337" y="204658"/>
                  <a:pt x="10165337" y="204658"/>
                  <a:pt x="10165337" y="204658"/>
                </a:cubicBezTo>
                <a:cubicBezTo>
                  <a:pt x="10205266" y="204658"/>
                  <a:pt x="10205266" y="204658"/>
                  <a:pt x="10205266" y="204658"/>
                </a:cubicBezTo>
                <a:cubicBezTo>
                  <a:pt x="10205266" y="204658"/>
                  <a:pt x="10205266" y="171913"/>
                  <a:pt x="10205266" y="155540"/>
                </a:cubicBezTo>
                <a:cubicBezTo>
                  <a:pt x="10205266" y="147354"/>
                  <a:pt x="10213252" y="147354"/>
                  <a:pt x="10213252" y="147354"/>
                </a:cubicBezTo>
                <a:cubicBezTo>
                  <a:pt x="10221237" y="147354"/>
                  <a:pt x="10221237" y="147354"/>
                  <a:pt x="10221237" y="147354"/>
                </a:cubicBezTo>
                <a:cubicBezTo>
                  <a:pt x="10221237" y="139168"/>
                  <a:pt x="10221237" y="139168"/>
                  <a:pt x="10221237" y="139168"/>
                </a:cubicBezTo>
                <a:cubicBezTo>
                  <a:pt x="10229222" y="139168"/>
                  <a:pt x="10229222" y="139168"/>
                  <a:pt x="10229222" y="139168"/>
                </a:cubicBezTo>
                <a:cubicBezTo>
                  <a:pt x="10237208" y="139168"/>
                  <a:pt x="10237208" y="139168"/>
                  <a:pt x="10237208" y="139168"/>
                </a:cubicBezTo>
                <a:cubicBezTo>
                  <a:pt x="10237208" y="139168"/>
                  <a:pt x="10237208" y="122795"/>
                  <a:pt x="10237208" y="122795"/>
                </a:cubicBezTo>
                <a:cubicBezTo>
                  <a:pt x="10237208" y="114609"/>
                  <a:pt x="10237208" y="114609"/>
                  <a:pt x="10237208" y="114609"/>
                </a:cubicBezTo>
                <a:cubicBezTo>
                  <a:pt x="10245194" y="114609"/>
                  <a:pt x="10245194" y="106422"/>
                  <a:pt x="10245194" y="106422"/>
                </a:cubicBezTo>
                <a:cubicBezTo>
                  <a:pt x="10253180" y="98236"/>
                  <a:pt x="10253180" y="98236"/>
                  <a:pt x="10253180" y="98236"/>
                </a:cubicBezTo>
                <a:cubicBezTo>
                  <a:pt x="10253180" y="81863"/>
                  <a:pt x="10253180" y="81863"/>
                  <a:pt x="10253180" y="81863"/>
                </a:cubicBezTo>
                <a:cubicBezTo>
                  <a:pt x="10245194" y="81863"/>
                  <a:pt x="10245194" y="81863"/>
                  <a:pt x="10245194" y="81863"/>
                </a:cubicBezTo>
                <a:cubicBezTo>
                  <a:pt x="10245194" y="81863"/>
                  <a:pt x="10253180" y="65491"/>
                  <a:pt x="10253180" y="65491"/>
                </a:cubicBezTo>
                <a:cubicBezTo>
                  <a:pt x="10261166" y="98236"/>
                  <a:pt x="10261166" y="98236"/>
                  <a:pt x="10261166" y="98236"/>
                </a:cubicBezTo>
                <a:cubicBezTo>
                  <a:pt x="10261166" y="106422"/>
                  <a:pt x="10261166" y="106422"/>
                  <a:pt x="10261166" y="106422"/>
                </a:cubicBezTo>
                <a:cubicBezTo>
                  <a:pt x="10269151" y="114609"/>
                  <a:pt x="10269151" y="114609"/>
                  <a:pt x="10269151" y="114609"/>
                </a:cubicBezTo>
                <a:cubicBezTo>
                  <a:pt x="10277137" y="114609"/>
                  <a:pt x="10277137" y="114609"/>
                  <a:pt x="10277137" y="114609"/>
                </a:cubicBezTo>
                <a:cubicBezTo>
                  <a:pt x="10277137" y="147354"/>
                  <a:pt x="10277137" y="147354"/>
                  <a:pt x="10277137" y="147354"/>
                </a:cubicBezTo>
                <a:cubicBezTo>
                  <a:pt x="10277137" y="147354"/>
                  <a:pt x="10277137" y="147354"/>
                  <a:pt x="10285122" y="147354"/>
                </a:cubicBezTo>
                <a:cubicBezTo>
                  <a:pt x="10285122" y="147354"/>
                  <a:pt x="10285122" y="155540"/>
                  <a:pt x="10285122" y="155540"/>
                </a:cubicBezTo>
                <a:cubicBezTo>
                  <a:pt x="10285122" y="180099"/>
                  <a:pt x="10285122" y="180099"/>
                  <a:pt x="10285122" y="180099"/>
                </a:cubicBezTo>
                <a:cubicBezTo>
                  <a:pt x="10293108" y="180099"/>
                  <a:pt x="10293108" y="180099"/>
                  <a:pt x="10293108" y="180099"/>
                </a:cubicBezTo>
                <a:cubicBezTo>
                  <a:pt x="10293108" y="171913"/>
                  <a:pt x="10293108" y="171913"/>
                  <a:pt x="10293108" y="171913"/>
                </a:cubicBezTo>
                <a:cubicBezTo>
                  <a:pt x="10301094" y="171913"/>
                  <a:pt x="10301094" y="171913"/>
                  <a:pt x="10301094" y="171913"/>
                </a:cubicBezTo>
                <a:cubicBezTo>
                  <a:pt x="10301094" y="171913"/>
                  <a:pt x="10301094" y="171913"/>
                  <a:pt x="10309080" y="171913"/>
                </a:cubicBezTo>
                <a:cubicBezTo>
                  <a:pt x="10309080" y="163727"/>
                  <a:pt x="10317065" y="171913"/>
                  <a:pt x="10317065" y="171913"/>
                </a:cubicBezTo>
                <a:cubicBezTo>
                  <a:pt x="10317065" y="171913"/>
                  <a:pt x="10325051" y="171913"/>
                  <a:pt x="10325051" y="171913"/>
                </a:cubicBezTo>
                <a:cubicBezTo>
                  <a:pt x="10333036" y="171913"/>
                  <a:pt x="10333036" y="171913"/>
                  <a:pt x="10333036" y="171913"/>
                </a:cubicBezTo>
                <a:cubicBezTo>
                  <a:pt x="10341022" y="171913"/>
                  <a:pt x="10341022" y="171913"/>
                  <a:pt x="10341022" y="171913"/>
                </a:cubicBezTo>
                <a:cubicBezTo>
                  <a:pt x="10341022" y="114609"/>
                  <a:pt x="10341022" y="114609"/>
                  <a:pt x="10341022" y="114609"/>
                </a:cubicBezTo>
                <a:cubicBezTo>
                  <a:pt x="10356994" y="114609"/>
                  <a:pt x="10356994" y="114609"/>
                  <a:pt x="10356994" y="114609"/>
                </a:cubicBezTo>
                <a:cubicBezTo>
                  <a:pt x="10356994" y="114609"/>
                  <a:pt x="10356994" y="106422"/>
                  <a:pt x="10356994" y="106422"/>
                </a:cubicBezTo>
                <a:cubicBezTo>
                  <a:pt x="10364979" y="98236"/>
                  <a:pt x="10364979" y="81863"/>
                  <a:pt x="10364979" y="81863"/>
                </a:cubicBezTo>
                <a:cubicBezTo>
                  <a:pt x="10364979" y="81863"/>
                  <a:pt x="10364979" y="90050"/>
                  <a:pt x="10364979" y="98236"/>
                </a:cubicBezTo>
                <a:lnTo>
                  <a:pt x="10364979" y="106422"/>
                </a:lnTo>
                <a:cubicBezTo>
                  <a:pt x="10412893" y="106422"/>
                  <a:pt x="10412893" y="106422"/>
                  <a:pt x="10412893" y="106422"/>
                </a:cubicBezTo>
                <a:cubicBezTo>
                  <a:pt x="10412893" y="147354"/>
                  <a:pt x="10412893" y="147354"/>
                  <a:pt x="10412893" y="147354"/>
                </a:cubicBezTo>
                <a:cubicBezTo>
                  <a:pt x="10444836" y="147354"/>
                  <a:pt x="10444836" y="147354"/>
                  <a:pt x="10444836" y="147354"/>
                </a:cubicBezTo>
                <a:cubicBezTo>
                  <a:pt x="10444836" y="155540"/>
                  <a:pt x="10444836" y="155540"/>
                  <a:pt x="10444836" y="155540"/>
                </a:cubicBezTo>
                <a:cubicBezTo>
                  <a:pt x="10460807" y="147354"/>
                  <a:pt x="10460807" y="147354"/>
                  <a:pt x="10460807" y="147354"/>
                </a:cubicBezTo>
                <a:cubicBezTo>
                  <a:pt x="10468793" y="155540"/>
                  <a:pt x="10468793" y="155540"/>
                  <a:pt x="10468793" y="155540"/>
                </a:cubicBezTo>
                <a:cubicBezTo>
                  <a:pt x="10468793" y="188286"/>
                  <a:pt x="10468793" y="188286"/>
                  <a:pt x="10468793" y="188286"/>
                </a:cubicBezTo>
                <a:cubicBezTo>
                  <a:pt x="10492750" y="163727"/>
                  <a:pt x="10492750" y="163727"/>
                  <a:pt x="10492750" y="163727"/>
                </a:cubicBezTo>
                <a:cubicBezTo>
                  <a:pt x="10492750" y="147354"/>
                  <a:pt x="10492750" y="147354"/>
                  <a:pt x="10492750" y="147354"/>
                </a:cubicBezTo>
                <a:cubicBezTo>
                  <a:pt x="10516707" y="147354"/>
                  <a:pt x="10516707" y="147354"/>
                  <a:pt x="10516707" y="147354"/>
                </a:cubicBezTo>
                <a:cubicBezTo>
                  <a:pt x="10516707" y="122795"/>
                  <a:pt x="10516707" y="122795"/>
                  <a:pt x="10516707" y="122795"/>
                </a:cubicBezTo>
                <a:cubicBezTo>
                  <a:pt x="10524692" y="122795"/>
                  <a:pt x="10524692" y="122795"/>
                  <a:pt x="10524692" y="122795"/>
                </a:cubicBezTo>
                <a:cubicBezTo>
                  <a:pt x="10524692" y="114609"/>
                  <a:pt x="10524692" y="114609"/>
                  <a:pt x="10524692" y="114609"/>
                </a:cubicBezTo>
                <a:cubicBezTo>
                  <a:pt x="10580592" y="114609"/>
                  <a:pt x="10580592" y="114609"/>
                  <a:pt x="10580592" y="114609"/>
                </a:cubicBezTo>
                <a:cubicBezTo>
                  <a:pt x="10580592" y="130981"/>
                  <a:pt x="10580592" y="130981"/>
                  <a:pt x="10580592" y="130981"/>
                </a:cubicBezTo>
                <a:cubicBezTo>
                  <a:pt x="10588578" y="130981"/>
                  <a:pt x="10588578" y="130981"/>
                  <a:pt x="10588578" y="130981"/>
                </a:cubicBezTo>
                <a:cubicBezTo>
                  <a:pt x="10604549" y="130981"/>
                  <a:pt x="10604549" y="130981"/>
                  <a:pt x="10604549" y="130981"/>
                </a:cubicBezTo>
                <a:cubicBezTo>
                  <a:pt x="10604549" y="130981"/>
                  <a:pt x="10604549" y="122795"/>
                  <a:pt x="10604549" y="122795"/>
                </a:cubicBezTo>
                <a:cubicBezTo>
                  <a:pt x="10676420" y="122795"/>
                  <a:pt x="10676420" y="122795"/>
                  <a:pt x="10676420" y="122795"/>
                </a:cubicBezTo>
                <a:cubicBezTo>
                  <a:pt x="10676420" y="196472"/>
                  <a:pt x="10676420" y="196472"/>
                  <a:pt x="10676420" y="196472"/>
                </a:cubicBezTo>
                <a:cubicBezTo>
                  <a:pt x="10684406" y="196472"/>
                  <a:pt x="10684406" y="196472"/>
                  <a:pt x="10684406" y="196472"/>
                </a:cubicBezTo>
                <a:cubicBezTo>
                  <a:pt x="10684406" y="188286"/>
                  <a:pt x="10684406" y="188286"/>
                  <a:pt x="10684406" y="188286"/>
                </a:cubicBezTo>
                <a:cubicBezTo>
                  <a:pt x="10692392" y="188286"/>
                  <a:pt x="10692392" y="188286"/>
                  <a:pt x="10692392" y="188286"/>
                </a:cubicBezTo>
                <a:cubicBezTo>
                  <a:pt x="10708363" y="188286"/>
                  <a:pt x="10708363" y="188286"/>
                  <a:pt x="10708363" y="188286"/>
                </a:cubicBezTo>
                <a:cubicBezTo>
                  <a:pt x="10708363" y="122795"/>
                  <a:pt x="10708363" y="122795"/>
                  <a:pt x="10708363" y="122795"/>
                </a:cubicBezTo>
                <a:cubicBezTo>
                  <a:pt x="10708363" y="122795"/>
                  <a:pt x="10708363" y="122795"/>
                  <a:pt x="10708363" y="114609"/>
                </a:cubicBezTo>
                <a:cubicBezTo>
                  <a:pt x="10708363" y="114609"/>
                  <a:pt x="10716348" y="114609"/>
                  <a:pt x="10716348" y="114609"/>
                </a:cubicBezTo>
                <a:cubicBezTo>
                  <a:pt x="10716348" y="65491"/>
                  <a:pt x="10716348" y="65491"/>
                  <a:pt x="10716348" y="65491"/>
                </a:cubicBezTo>
                <a:cubicBezTo>
                  <a:pt x="10724334" y="65491"/>
                  <a:pt x="10724334" y="65491"/>
                  <a:pt x="10724334" y="65491"/>
                </a:cubicBezTo>
                <a:cubicBezTo>
                  <a:pt x="10724334" y="57304"/>
                  <a:pt x="10724334" y="57304"/>
                  <a:pt x="10724334" y="57304"/>
                </a:cubicBezTo>
                <a:cubicBezTo>
                  <a:pt x="10732320" y="49118"/>
                  <a:pt x="10732320" y="49118"/>
                  <a:pt x="10732320" y="49118"/>
                </a:cubicBezTo>
                <a:cubicBezTo>
                  <a:pt x="10748292" y="49118"/>
                  <a:pt x="10748292" y="49118"/>
                  <a:pt x="10748292" y="49118"/>
                </a:cubicBezTo>
                <a:cubicBezTo>
                  <a:pt x="10748292" y="57304"/>
                  <a:pt x="10748292" y="57304"/>
                  <a:pt x="10748292" y="57304"/>
                </a:cubicBezTo>
                <a:cubicBezTo>
                  <a:pt x="10780234" y="57304"/>
                  <a:pt x="10780234" y="57304"/>
                  <a:pt x="10780234" y="57304"/>
                </a:cubicBezTo>
                <a:cubicBezTo>
                  <a:pt x="10788220" y="57304"/>
                  <a:pt x="10788220" y="57304"/>
                  <a:pt x="10788220" y="57304"/>
                </a:cubicBezTo>
                <a:cubicBezTo>
                  <a:pt x="10788220" y="49118"/>
                  <a:pt x="10788220" y="49118"/>
                  <a:pt x="10788220" y="49118"/>
                </a:cubicBezTo>
                <a:cubicBezTo>
                  <a:pt x="10804191" y="49118"/>
                  <a:pt x="10804191" y="49118"/>
                  <a:pt x="10804191" y="49118"/>
                </a:cubicBezTo>
                <a:cubicBezTo>
                  <a:pt x="10804191" y="57304"/>
                  <a:pt x="10804191" y="57304"/>
                  <a:pt x="10804191" y="57304"/>
                </a:cubicBezTo>
                <a:cubicBezTo>
                  <a:pt x="10812176" y="57304"/>
                  <a:pt x="10812176" y="57304"/>
                  <a:pt x="10812176" y="57304"/>
                </a:cubicBezTo>
                <a:cubicBezTo>
                  <a:pt x="10812176" y="65491"/>
                  <a:pt x="10812176" y="65491"/>
                  <a:pt x="10812176" y="65491"/>
                </a:cubicBezTo>
                <a:cubicBezTo>
                  <a:pt x="10820162" y="65491"/>
                  <a:pt x="10820162" y="65491"/>
                  <a:pt x="10820162" y="65491"/>
                </a:cubicBezTo>
                <a:cubicBezTo>
                  <a:pt x="10820162" y="65491"/>
                  <a:pt x="10812176" y="73677"/>
                  <a:pt x="10812176" y="73677"/>
                </a:cubicBezTo>
                <a:cubicBezTo>
                  <a:pt x="10812176" y="73677"/>
                  <a:pt x="10820162" y="81863"/>
                  <a:pt x="10820162" y="81863"/>
                </a:cubicBezTo>
                <a:cubicBezTo>
                  <a:pt x="10820162" y="106422"/>
                  <a:pt x="10820162" y="106422"/>
                  <a:pt x="10820162" y="106422"/>
                </a:cubicBezTo>
                <a:cubicBezTo>
                  <a:pt x="10828148" y="106422"/>
                  <a:pt x="10828148" y="106422"/>
                  <a:pt x="10828148" y="106422"/>
                </a:cubicBezTo>
                <a:cubicBezTo>
                  <a:pt x="10828148" y="130981"/>
                  <a:pt x="10828148" y="130981"/>
                  <a:pt x="10828148" y="130981"/>
                </a:cubicBezTo>
                <a:cubicBezTo>
                  <a:pt x="10836134" y="130981"/>
                  <a:pt x="10836134" y="130981"/>
                  <a:pt x="10836134" y="130981"/>
                </a:cubicBezTo>
                <a:cubicBezTo>
                  <a:pt x="10860090" y="130981"/>
                  <a:pt x="10860090" y="130981"/>
                  <a:pt x="10860090" y="130981"/>
                </a:cubicBezTo>
                <a:cubicBezTo>
                  <a:pt x="10860090" y="98236"/>
                  <a:pt x="10860090" y="98236"/>
                  <a:pt x="10860090" y="98236"/>
                </a:cubicBezTo>
                <a:cubicBezTo>
                  <a:pt x="10908004" y="98236"/>
                  <a:pt x="10908004" y="98236"/>
                  <a:pt x="10908004" y="98236"/>
                </a:cubicBezTo>
                <a:cubicBezTo>
                  <a:pt x="10908004" y="98236"/>
                  <a:pt x="10908004" y="90050"/>
                  <a:pt x="10915990" y="90050"/>
                </a:cubicBezTo>
                <a:cubicBezTo>
                  <a:pt x="10915990" y="90050"/>
                  <a:pt x="10915990" y="98236"/>
                  <a:pt x="10915990" y="98236"/>
                </a:cubicBezTo>
                <a:cubicBezTo>
                  <a:pt x="10931962" y="98236"/>
                  <a:pt x="10931962" y="98236"/>
                  <a:pt x="10931962" y="98236"/>
                </a:cubicBezTo>
                <a:cubicBezTo>
                  <a:pt x="10931962" y="106422"/>
                  <a:pt x="10931962" y="106422"/>
                  <a:pt x="10931962" y="106422"/>
                </a:cubicBezTo>
                <a:cubicBezTo>
                  <a:pt x="10987862" y="106422"/>
                  <a:pt x="10987862" y="106422"/>
                  <a:pt x="10987862" y="106422"/>
                </a:cubicBezTo>
                <a:cubicBezTo>
                  <a:pt x="10995847" y="106422"/>
                  <a:pt x="10995847" y="106422"/>
                  <a:pt x="10995847" y="106422"/>
                </a:cubicBezTo>
                <a:cubicBezTo>
                  <a:pt x="10995847" y="130981"/>
                  <a:pt x="10995847" y="130981"/>
                  <a:pt x="10995847" y="130981"/>
                </a:cubicBezTo>
                <a:cubicBezTo>
                  <a:pt x="11011818" y="130981"/>
                  <a:pt x="11011818" y="130981"/>
                  <a:pt x="11011818" y="130981"/>
                </a:cubicBezTo>
                <a:cubicBezTo>
                  <a:pt x="11027790" y="130981"/>
                  <a:pt x="11027790" y="130981"/>
                  <a:pt x="11027790" y="130981"/>
                </a:cubicBezTo>
                <a:cubicBezTo>
                  <a:pt x="11027790" y="122795"/>
                  <a:pt x="11027790" y="122795"/>
                  <a:pt x="11027790" y="122795"/>
                </a:cubicBezTo>
                <a:cubicBezTo>
                  <a:pt x="11035776" y="122795"/>
                  <a:pt x="11035776" y="122795"/>
                  <a:pt x="11035776" y="122795"/>
                </a:cubicBezTo>
                <a:cubicBezTo>
                  <a:pt x="11035776" y="130981"/>
                  <a:pt x="11035776" y="130981"/>
                  <a:pt x="11035776" y="130981"/>
                </a:cubicBezTo>
                <a:cubicBezTo>
                  <a:pt x="11051747" y="130981"/>
                  <a:pt x="11051747" y="130981"/>
                  <a:pt x="11051747" y="130981"/>
                </a:cubicBezTo>
                <a:cubicBezTo>
                  <a:pt x="11051747" y="122795"/>
                  <a:pt x="11051747" y="122795"/>
                  <a:pt x="11051747" y="122795"/>
                </a:cubicBezTo>
                <a:cubicBezTo>
                  <a:pt x="11059732" y="122795"/>
                  <a:pt x="11059732" y="122795"/>
                  <a:pt x="11059732" y="122795"/>
                </a:cubicBezTo>
                <a:cubicBezTo>
                  <a:pt x="11059732" y="114609"/>
                  <a:pt x="11059732" y="114609"/>
                  <a:pt x="11059732" y="114609"/>
                </a:cubicBezTo>
                <a:cubicBezTo>
                  <a:pt x="11115632" y="114609"/>
                  <a:pt x="11115632" y="114609"/>
                  <a:pt x="11115632" y="114609"/>
                </a:cubicBezTo>
                <a:cubicBezTo>
                  <a:pt x="11123618" y="114609"/>
                  <a:pt x="11123618" y="114609"/>
                  <a:pt x="11123618" y="114609"/>
                </a:cubicBezTo>
                <a:cubicBezTo>
                  <a:pt x="11131604" y="114609"/>
                  <a:pt x="11123618" y="122795"/>
                  <a:pt x="11123618" y="122795"/>
                </a:cubicBezTo>
                <a:cubicBezTo>
                  <a:pt x="11131604" y="130981"/>
                  <a:pt x="11131604" y="130981"/>
                  <a:pt x="11131604" y="130981"/>
                </a:cubicBezTo>
                <a:cubicBezTo>
                  <a:pt x="11131604" y="122795"/>
                  <a:pt x="11131604" y="122795"/>
                  <a:pt x="11131604" y="122795"/>
                </a:cubicBezTo>
                <a:cubicBezTo>
                  <a:pt x="11163546" y="122795"/>
                  <a:pt x="11163546" y="122795"/>
                  <a:pt x="11163546" y="122795"/>
                </a:cubicBezTo>
                <a:cubicBezTo>
                  <a:pt x="11163546" y="114609"/>
                  <a:pt x="11163546" y="114609"/>
                  <a:pt x="11163546" y="114609"/>
                </a:cubicBezTo>
                <a:cubicBezTo>
                  <a:pt x="11179518" y="114609"/>
                  <a:pt x="11179518" y="114609"/>
                  <a:pt x="11179518" y="114609"/>
                </a:cubicBezTo>
                <a:cubicBezTo>
                  <a:pt x="11179518" y="106422"/>
                  <a:pt x="11179518" y="106422"/>
                  <a:pt x="11179518" y="106422"/>
                </a:cubicBezTo>
                <a:cubicBezTo>
                  <a:pt x="11195489" y="106422"/>
                  <a:pt x="11195489" y="106422"/>
                  <a:pt x="11195489" y="106422"/>
                </a:cubicBezTo>
                <a:cubicBezTo>
                  <a:pt x="11203474" y="106422"/>
                  <a:pt x="11203474" y="106422"/>
                  <a:pt x="11203474" y="106422"/>
                </a:cubicBezTo>
                <a:cubicBezTo>
                  <a:pt x="11203474" y="90050"/>
                  <a:pt x="11203474" y="90050"/>
                  <a:pt x="11203474" y="90050"/>
                </a:cubicBezTo>
                <a:cubicBezTo>
                  <a:pt x="11211460" y="90050"/>
                  <a:pt x="11211460" y="90050"/>
                  <a:pt x="11211460" y="90050"/>
                </a:cubicBezTo>
                <a:lnTo>
                  <a:pt x="11211460" y="95166"/>
                </a:lnTo>
                <a:cubicBezTo>
                  <a:pt x="11211460" y="98236"/>
                  <a:pt x="11211460" y="98236"/>
                  <a:pt x="11211460" y="98236"/>
                </a:cubicBezTo>
                <a:cubicBezTo>
                  <a:pt x="11211460" y="98236"/>
                  <a:pt x="11219446" y="98236"/>
                  <a:pt x="11219446" y="98236"/>
                </a:cubicBezTo>
                <a:cubicBezTo>
                  <a:pt x="11227432" y="98236"/>
                  <a:pt x="11227432" y="106422"/>
                  <a:pt x="11227432" y="106422"/>
                </a:cubicBezTo>
                <a:cubicBezTo>
                  <a:pt x="11243403" y="106422"/>
                  <a:pt x="11243403" y="106422"/>
                  <a:pt x="11243403" y="106422"/>
                </a:cubicBezTo>
                <a:cubicBezTo>
                  <a:pt x="11243403" y="163727"/>
                  <a:pt x="11243403" y="163727"/>
                  <a:pt x="11243403" y="163727"/>
                </a:cubicBezTo>
                <a:cubicBezTo>
                  <a:pt x="11259374" y="163727"/>
                  <a:pt x="11259374" y="163727"/>
                  <a:pt x="11259374" y="163727"/>
                </a:cubicBezTo>
                <a:cubicBezTo>
                  <a:pt x="11259374" y="155540"/>
                  <a:pt x="11259374" y="155540"/>
                  <a:pt x="11259374" y="155540"/>
                </a:cubicBezTo>
                <a:cubicBezTo>
                  <a:pt x="11267360" y="155540"/>
                  <a:pt x="11267360" y="155540"/>
                  <a:pt x="11267360" y="155540"/>
                </a:cubicBezTo>
                <a:cubicBezTo>
                  <a:pt x="11267360" y="139168"/>
                  <a:pt x="11267360" y="139168"/>
                  <a:pt x="11267360" y="139168"/>
                </a:cubicBezTo>
                <a:cubicBezTo>
                  <a:pt x="11307288" y="139168"/>
                  <a:pt x="11307288" y="139168"/>
                  <a:pt x="11307288" y="139168"/>
                </a:cubicBezTo>
                <a:cubicBezTo>
                  <a:pt x="11307288" y="155540"/>
                  <a:pt x="11307288" y="155540"/>
                  <a:pt x="11307288" y="155540"/>
                </a:cubicBezTo>
                <a:cubicBezTo>
                  <a:pt x="11315274" y="155540"/>
                  <a:pt x="11315274" y="155540"/>
                  <a:pt x="11315274" y="155540"/>
                </a:cubicBezTo>
                <a:cubicBezTo>
                  <a:pt x="11315274" y="163727"/>
                  <a:pt x="11315274" y="163727"/>
                  <a:pt x="11315274" y="163727"/>
                </a:cubicBezTo>
                <a:cubicBezTo>
                  <a:pt x="11323260" y="163727"/>
                  <a:pt x="11323260" y="163727"/>
                  <a:pt x="11323260" y="163727"/>
                </a:cubicBezTo>
                <a:cubicBezTo>
                  <a:pt x="11323260" y="16373"/>
                  <a:pt x="11323260" y="16373"/>
                  <a:pt x="11323260" y="16373"/>
                </a:cubicBezTo>
                <a:cubicBezTo>
                  <a:pt x="11347216" y="16373"/>
                  <a:pt x="11347216" y="16373"/>
                  <a:pt x="11347216" y="16373"/>
                </a:cubicBezTo>
                <a:cubicBezTo>
                  <a:pt x="11347216" y="0"/>
                  <a:pt x="11347216" y="0"/>
                  <a:pt x="11347216" y="0"/>
                </a:cubicBezTo>
                <a:cubicBezTo>
                  <a:pt x="11403116" y="0"/>
                  <a:pt x="11403116" y="0"/>
                  <a:pt x="11403116" y="0"/>
                </a:cubicBezTo>
                <a:cubicBezTo>
                  <a:pt x="11403116" y="16373"/>
                  <a:pt x="11403116" y="16373"/>
                  <a:pt x="11403116" y="16373"/>
                </a:cubicBezTo>
                <a:cubicBezTo>
                  <a:pt x="11419088" y="16373"/>
                  <a:pt x="11419088" y="16373"/>
                  <a:pt x="11419088" y="16373"/>
                </a:cubicBezTo>
                <a:cubicBezTo>
                  <a:pt x="11419088" y="130981"/>
                  <a:pt x="11419088" y="130981"/>
                  <a:pt x="11419088" y="130981"/>
                </a:cubicBezTo>
                <a:cubicBezTo>
                  <a:pt x="11427074" y="130981"/>
                  <a:pt x="11427074" y="130981"/>
                  <a:pt x="11427074" y="130981"/>
                </a:cubicBezTo>
                <a:cubicBezTo>
                  <a:pt x="11427074" y="147354"/>
                  <a:pt x="11427074" y="147354"/>
                  <a:pt x="11427074" y="147354"/>
                </a:cubicBezTo>
                <a:cubicBezTo>
                  <a:pt x="11435059" y="147354"/>
                  <a:pt x="11435059" y="147354"/>
                  <a:pt x="11435059" y="147354"/>
                </a:cubicBezTo>
                <a:cubicBezTo>
                  <a:pt x="11435059" y="147354"/>
                  <a:pt x="11435059" y="212845"/>
                  <a:pt x="11435059" y="221031"/>
                </a:cubicBezTo>
                <a:cubicBezTo>
                  <a:pt x="11435059" y="229217"/>
                  <a:pt x="11443044" y="229217"/>
                  <a:pt x="11443044" y="229217"/>
                </a:cubicBezTo>
                <a:cubicBezTo>
                  <a:pt x="11443044" y="204658"/>
                  <a:pt x="11443044" y="204658"/>
                  <a:pt x="11443044" y="204658"/>
                </a:cubicBezTo>
                <a:cubicBezTo>
                  <a:pt x="11443044" y="196472"/>
                  <a:pt x="11443044" y="196472"/>
                  <a:pt x="11443044" y="196472"/>
                </a:cubicBezTo>
                <a:cubicBezTo>
                  <a:pt x="11459016" y="196472"/>
                  <a:pt x="11459016" y="196472"/>
                  <a:pt x="11459016" y="196472"/>
                </a:cubicBezTo>
                <a:cubicBezTo>
                  <a:pt x="11459016" y="188286"/>
                  <a:pt x="11459016" y="188286"/>
                  <a:pt x="11459016" y="188286"/>
                </a:cubicBezTo>
                <a:cubicBezTo>
                  <a:pt x="11498944" y="188286"/>
                  <a:pt x="11498944" y="188286"/>
                  <a:pt x="11498944" y="188286"/>
                </a:cubicBezTo>
                <a:cubicBezTo>
                  <a:pt x="11498944" y="196472"/>
                  <a:pt x="11498944" y="196472"/>
                  <a:pt x="11498944" y="196472"/>
                </a:cubicBezTo>
                <a:cubicBezTo>
                  <a:pt x="11498944" y="196472"/>
                  <a:pt x="11530887" y="196472"/>
                  <a:pt x="11538872" y="196472"/>
                </a:cubicBezTo>
                <a:cubicBezTo>
                  <a:pt x="11554844" y="204658"/>
                  <a:pt x="11554844" y="204658"/>
                  <a:pt x="11554844" y="204658"/>
                </a:cubicBezTo>
                <a:cubicBezTo>
                  <a:pt x="11554844" y="130981"/>
                  <a:pt x="11554844" y="130981"/>
                  <a:pt x="11554844" y="130981"/>
                </a:cubicBezTo>
                <a:cubicBezTo>
                  <a:pt x="11570816" y="130981"/>
                  <a:pt x="11570816" y="130981"/>
                  <a:pt x="11570816" y="130981"/>
                </a:cubicBezTo>
                <a:cubicBezTo>
                  <a:pt x="11570816" y="122795"/>
                  <a:pt x="11570816" y="122795"/>
                  <a:pt x="11570816" y="122795"/>
                </a:cubicBezTo>
                <a:cubicBezTo>
                  <a:pt x="11578801" y="122795"/>
                  <a:pt x="11578801" y="122795"/>
                  <a:pt x="11578801" y="122795"/>
                </a:cubicBezTo>
                <a:cubicBezTo>
                  <a:pt x="11586786" y="122795"/>
                  <a:pt x="11586786" y="122795"/>
                  <a:pt x="11586786" y="122795"/>
                </a:cubicBezTo>
                <a:cubicBezTo>
                  <a:pt x="11594772" y="122795"/>
                  <a:pt x="11594772" y="122795"/>
                  <a:pt x="11594772" y="122795"/>
                </a:cubicBezTo>
                <a:cubicBezTo>
                  <a:pt x="11594772" y="130981"/>
                  <a:pt x="11594772" y="130981"/>
                  <a:pt x="11594772" y="130981"/>
                </a:cubicBezTo>
                <a:cubicBezTo>
                  <a:pt x="11634701" y="130981"/>
                  <a:pt x="11634701" y="130981"/>
                  <a:pt x="11634701" y="130981"/>
                </a:cubicBezTo>
                <a:cubicBezTo>
                  <a:pt x="11634701" y="229217"/>
                  <a:pt x="11634701" y="229217"/>
                  <a:pt x="11634701" y="229217"/>
                </a:cubicBezTo>
                <a:cubicBezTo>
                  <a:pt x="11674629" y="229217"/>
                  <a:pt x="11674629" y="229217"/>
                  <a:pt x="11674629" y="229217"/>
                </a:cubicBezTo>
                <a:cubicBezTo>
                  <a:pt x="11682615" y="229217"/>
                  <a:pt x="11682615" y="229217"/>
                  <a:pt x="11682615" y="229217"/>
                </a:cubicBezTo>
                <a:cubicBezTo>
                  <a:pt x="11698586" y="81863"/>
                  <a:pt x="11698586" y="81863"/>
                  <a:pt x="11698586" y="81863"/>
                </a:cubicBezTo>
                <a:cubicBezTo>
                  <a:pt x="11698586" y="81863"/>
                  <a:pt x="11706572" y="16373"/>
                  <a:pt x="11706572" y="8187"/>
                </a:cubicBezTo>
                <a:cubicBezTo>
                  <a:pt x="11706572" y="8187"/>
                  <a:pt x="11714558" y="8187"/>
                  <a:pt x="11714558" y="8187"/>
                </a:cubicBezTo>
                <a:cubicBezTo>
                  <a:pt x="11722543" y="81863"/>
                  <a:pt x="11722543" y="81863"/>
                  <a:pt x="11722543" y="81863"/>
                </a:cubicBezTo>
                <a:cubicBezTo>
                  <a:pt x="11730529" y="163727"/>
                  <a:pt x="11730529" y="163727"/>
                  <a:pt x="11730529" y="163727"/>
                </a:cubicBezTo>
                <a:cubicBezTo>
                  <a:pt x="11730529" y="163727"/>
                  <a:pt x="11730529" y="163727"/>
                  <a:pt x="11738514" y="163727"/>
                </a:cubicBezTo>
                <a:cubicBezTo>
                  <a:pt x="11738514" y="163727"/>
                  <a:pt x="11738514" y="171913"/>
                  <a:pt x="11738514" y="171913"/>
                </a:cubicBezTo>
                <a:cubicBezTo>
                  <a:pt x="11754486" y="171913"/>
                  <a:pt x="11754486" y="171913"/>
                  <a:pt x="11754486" y="171913"/>
                </a:cubicBezTo>
                <a:cubicBezTo>
                  <a:pt x="11754486" y="196472"/>
                  <a:pt x="11754486" y="196472"/>
                  <a:pt x="11754486" y="196472"/>
                </a:cubicBezTo>
                <a:cubicBezTo>
                  <a:pt x="11762472" y="196472"/>
                  <a:pt x="11762472" y="196472"/>
                  <a:pt x="11762472" y="196472"/>
                </a:cubicBezTo>
                <a:cubicBezTo>
                  <a:pt x="11778443" y="196472"/>
                  <a:pt x="11778443" y="196472"/>
                  <a:pt x="11778443" y="196472"/>
                </a:cubicBezTo>
                <a:cubicBezTo>
                  <a:pt x="11778443" y="204658"/>
                  <a:pt x="11778443" y="204658"/>
                  <a:pt x="11778443" y="204658"/>
                </a:cubicBezTo>
                <a:cubicBezTo>
                  <a:pt x="11818371" y="204658"/>
                  <a:pt x="11818371" y="204658"/>
                  <a:pt x="11818371" y="204658"/>
                </a:cubicBezTo>
                <a:cubicBezTo>
                  <a:pt x="11818371" y="204658"/>
                  <a:pt x="11818371" y="171913"/>
                  <a:pt x="11818371" y="155540"/>
                </a:cubicBezTo>
                <a:cubicBezTo>
                  <a:pt x="11818371" y="147354"/>
                  <a:pt x="11826357" y="147354"/>
                  <a:pt x="11826357" y="147354"/>
                </a:cubicBezTo>
                <a:cubicBezTo>
                  <a:pt x="11834342" y="147354"/>
                  <a:pt x="11834342" y="147354"/>
                  <a:pt x="11834342" y="147354"/>
                </a:cubicBezTo>
                <a:cubicBezTo>
                  <a:pt x="11834342" y="139168"/>
                  <a:pt x="11834342" y="139168"/>
                  <a:pt x="11834342" y="139168"/>
                </a:cubicBezTo>
                <a:cubicBezTo>
                  <a:pt x="11842328" y="139168"/>
                  <a:pt x="11842328" y="139168"/>
                  <a:pt x="11842328" y="139168"/>
                </a:cubicBezTo>
                <a:cubicBezTo>
                  <a:pt x="11850314" y="139168"/>
                  <a:pt x="11850314" y="139168"/>
                  <a:pt x="11850314" y="139168"/>
                </a:cubicBezTo>
                <a:cubicBezTo>
                  <a:pt x="11850314" y="139168"/>
                  <a:pt x="11850314" y="122795"/>
                  <a:pt x="11850314" y="122795"/>
                </a:cubicBezTo>
                <a:cubicBezTo>
                  <a:pt x="11850314" y="114609"/>
                  <a:pt x="11850314" y="114609"/>
                  <a:pt x="11850314" y="114609"/>
                </a:cubicBezTo>
                <a:cubicBezTo>
                  <a:pt x="11858300" y="114609"/>
                  <a:pt x="11858300" y="106422"/>
                  <a:pt x="11858300" y="106422"/>
                </a:cubicBezTo>
                <a:cubicBezTo>
                  <a:pt x="11866285" y="98236"/>
                  <a:pt x="11866285" y="98236"/>
                  <a:pt x="11866285" y="98236"/>
                </a:cubicBezTo>
                <a:cubicBezTo>
                  <a:pt x="11866285" y="81863"/>
                  <a:pt x="11866285" y="81863"/>
                  <a:pt x="11866285" y="81863"/>
                </a:cubicBezTo>
                <a:cubicBezTo>
                  <a:pt x="11858300" y="81863"/>
                  <a:pt x="11858300" y="81863"/>
                  <a:pt x="11858300" y="81863"/>
                </a:cubicBezTo>
                <a:cubicBezTo>
                  <a:pt x="11858300" y="81863"/>
                  <a:pt x="11866285" y="65491"/>
                  <a:pt x="11866285" y="65491"/>
                </a:cubicBezTo>
                <a:cubicBezTo>
                  <a:pt x="11874271" y="98236"/>
                  <a:pt x="11874271" y="98236"/>
                  <a:pt x="11874271" y="98236"/>
                </a:cubicBezTo>
                <a:cubicBezTo>
                  <a:pt x="11874271" y="106422"/>
                  <a:pt x="11874271" y="106422"/>
                  <a:pt x="11874271" y="106422"/>
                </a:cubicBezTo>
                <a:cubicBezTo>
                  <a:pt x="11882256" y="114609"/>
                  <a:pt x="11882256" y="114609"/>
                  <a:pt x="11882256" y="114609"/>
                </a:cubicBezTo>
                <a:cubicBezTo>
                  <a:pt x="11890242" y="114609"/>
                  <a:pt x="11890242" y="114609"/>
                  <a:pt x="11890242" y="114609"/>
                </a:cubicBezTo>
                <a:cubicBezTo>
                  <a:pt x="11890242" y="147354"/>
                  <a:pt x="11890242" y="147354"/>
                  <a:pt x="11890242" y="147354"/>
                </a:cubicBezTo>
                <a:cubicBezTo>
                  <a:pt x="11890242" y="147354"/>
                  <a:pt x="11890242" y="147354"/>
                  <a:pt x="11898228" y="147354"/>
                </a:cubicBezTo>
                <a:cubicBezTo>
                  <a:pt x="11898228" y="147354"/>
                  <a:pt x="11898228" y="155540"/>
                  <a:pt x="11898228" y="155540"/>
                </a:cubicBezTo>
                <a:cubicBezTo>
                  <a:pt x="11898228" y="180099"/>
                  <a:pt x="11898228" y="180099"/>
                  <a:pt x="11898228" y="180099"/>
                </a:cubicBezTo>
                <a:cubicBezTo>
                  <a:pt x="11906214" y="180099"/>
                  <a:pt x="11906214" y="180099"/>
                  <a:pt x="11906214" y="180099"/>
                </a:cubicBezTo>
                <a:cubicBezTo>
                  <a:pt x="11906214" y="171913"/>
                  <a:pt x="11906214" y="171913"/>
                  <a:pt x="11906214" y="171913"/>
                </a:cubicBezTo>
                <a:cubicBezTo>
                  <a:pt x="11914199" y="171913"/>
                  <a:pt x="11914199" y="171913"/>
                  <a:pt x="11914199" y="171913"/>
                </a:cubicBezTo>
                <a:cubicBezTo>
                  <a:pt x="11914199" y="171913"/>
                  <a:pt x="11914199" y="171913"/>
                  <a:pt x="11922185" y="171913"/>
                </a:cubicBezTo>
                <a:cubicBezTo>
                  <a:pt x="11922185" y="163727"/>
                  <a:pt x="11930170" y="171913"/>
                  <a:pt x="11930170" y="171913"/>
                </a:cubicBezTo>
                <a:cubicBezTo>
                  <a:pt x="11930170" y="171913"/>
                  <a:pt x="11938156" y="171913"/>
                  <a:pt x="11938156" y="171913"/>
                </a:cubicBezTo>
                <a:cubicBezTo>
                  <a:pt x="11946142" y="171913"/>
                  <a:pt x="11946142" y="171913"/>
                  <a:pt x="11946142" y="171913"/>
                </a:cubicBezTo>
                <a:cubicBezTo>
                  <a:pt x="11954128" y="171913"/>
                  <a:pt x="11954128" y="171913"/>
                  <a:pt x="11954128" y="171913"/>
                </a:cubicBezTo>
                <a:cubicBezTo>
                  <a:pt x="11954128" y="114609"/>
                  <a:pt x="11954128" y="114609"/>
                  <a:pt x="11954128" y="114609"/>
                </a:cubicBezTo>
                <a:cubicBezTo>
                  <a:pt x="11970099" y="114609"/>
                  <a:pt x="11970099" y="114609"/>
                  <a:pt x="11970099" y="114609"/>
                </a:cubicBezTo>
                <a:cubicBezTo>
                  <a:pt x="11970099" y="114609"/>
                  <a:pt x="11970099" y="106422"/>
                  <a:pt x="11970099" y="106422"/>
                </a:cubicBezTo>
                <a:cubicBezTo>
                  <a:pt x="11978084" y="98236"/>
                  <a:pt x="11978084" y="81863"/>
                  <a:pt x="11978084" y="81863"/>
                </a:cubicBezTo>
                <a:cubicBezTo>
                  <a:pt x="11978084" y="81863"/>
                  <a:pt x="11978084" y="90050"/>
                  <a:pt x="11978084" y="98236"/>
                </a:cubicBezTo>
                <a:lnTo>
                  <a:pt x="11978084" y="106422"/>
                </a:lnTo>
                <a:cubicBezTo>
                  <a:pt x="12025998" y="106422"/>
                  <a:pt x="12025998" y="106422"/>
                  <a:pt x="12025998" y="106422"/>
                </a:cubicBezTo>
                <a:cubicBezTo>
                  <a:pt x="12025998" y="147354"/>
                  <a:pt x="12025998" y="147354"/>
                  <a:pt x="12025998" y="147354"/>
                </a:cubicBezTo>
                <a:cubicBezTo>
                  <a:pt x="12057942" y="147354"/>
                  <a:pt x="12057942" y="147354"/>
                  <a:pt x="12057942" y="147354"/>
                </a:cubicBezTo>
                <a:cubicBezTo>
                  <a:pt x="12057942" y="155540"/>
                  <a:pt x="12057942" y="155540"/>
                  <a:pt x="12057942" y="155540"/>
                </a:cubicBezTo>
                <a:cubicBezTo>
                  <a:pt x="12073912" y="147354"/>
                  <a:pt x="12073912" y="147354"/>
                  <a:pt x="12073912" y="147354"/>
                </a:cubicBezTo>
                <a:cubicBezTo>
                  <a:pt x="12081898" y="155540"/>
                  <a:pt x="12081898" y="155540"/>
                  <a:pt x="12081898" y="155540"/>
                </a:cubicBezTo>
                <a:cubicBezTo>
                  <a:pt x="12081898" y="188286"/>
                  <a:pt x="12081898" y="188286"/>
                  <a:pt x="12081898" y="188286"/>
                </a:cubicBezTo>
                <a:cubicBezTo>
                  <a:pt x="12105856" y="163727"/>
                  <a:pt x="12105856" y="163727"/>
                  <a:pt x="12105856" y="163727"/>
                </a:cubicBezTo>
                <a:cubicBezTo>
                  <a:pt x="12105856" y="147354"/>
                  <a:pt x="12105856" y="147354"/>
                  <a:pt x="12105856" y="147354"/>
                </a:cubicBezTo>
                <a:cubicBezTo>
                  <a:pt x="12129812" y="147354"/>
                  <a:pt x="12129812" y="147354"/>
                  <a:pt x="12129812" y="147354"/>
                </a:cubicBezTo>
                <a:cubicBezTo>
                  <a:pt x="12129812" y="122795"/>
                  <a:pt x="12129812" y="122795"/>
                  <a:pt x="12129812" y="122795"/>
                </a:cubicBezTo>
                <a:cubicBezTo>
                  <a:pt x="12129812" y="122795"/>
                  <a:pt x="12137798" y="122795"/>
                  <a:pt x="12137798" y="122795"/>
                </a:cubicBezTo>
                <a:lnTo>
                  <a:pt x="12137798" y="613974"/>
                </a:lnTo>
                <a:cubicBezTo>
                  <a:pt x="11732525" y="613974"/>
                  <a:pt x="7719975" y="613974"/>
                  <a:pt x="6391485" y="613974"/>
                </a:cubicBezTo>
                <a:lnTo>
                  <a:pt x="6132995" y="613974"/>
                </a:lnTo>
                <a:lnTo>
                  <a:pt x="6004804" y="613974"/>
                </a:lnTo>
                <a:lnTo>
                  <a:pt x="5759088" y="613974"/>
                </a:lnTo>
                <a:cubicBezTo>
                  <a:pt x="4455381" y="613974"/>
                  <a:pt x="433223" y="613974"/>
                  <a:pt x="0" y="613974"/>
                </a:cubicBezTo>
                <a:cubicBezTo>
                  <a:pt x="0" y="49118"/>
                  <a:pt x="0" y="49118"/>
                  <a:pt x="0" y="49118"/>
                </a:cubicBezTo>
                <a:cubicBezTo>
                  <a:pt x="15971" y="49118"/>
                  <a:pt x="15971" y="49118"/>
                  <a:pt x="15971" y="49118"/>
                </a:cubicBezTo>
                <a:cubicBezTo>
                  <a:pt x="15971" y="57304"/>
                  <a:pt x="15971" y="57304"/>
                  <a:pt x="15971" y="57304"/>
                </a:cubicBezTo>
                <a:cubicBezTo>
                  <a:pt x="23957" y="57304"/>
                  <a:pt x="23957" y="57304"/>
                  <a:pt x="23957" y="57304"/>
                </a:cubicBezTo>
                <a:cubicBezTo>
                  <a:pt x="55900" y="57304"/>
                  <a:pt x="55900" y="57304"/>
                  <a:pt x="55900" y="57304"/>
                </a:cubicBezTo>
                <a:cubicBezTo>
                  <a:pt x="55900" y="49118"/>
                  <a:pt x="55900" y="49118"/>
                  <a:pt x="55900" y="49118"/>
                </a:cubicBezTo>
                <a:cubicBezTo>
                  <a:pt x="71871" y="49118"/>
                  <a:pt x="71871" y="49118"/>
                  <a:pt x="71871" y="49118"/>
                </a:cubicBezTo>
                <a:cubicBezTo>
                  <a:pt x="71871" y="57304"/>
                  <a:pt x="71871" y="57304"/>
                  <a:pt x="71871" y="57304"/>
                </a:cubicBezTo>
                <a:cubicBezTo>
                  <a:pt x="87843" y="57304"/>
                  <a:pt x="87843" y="57304"/>
                  <a:pt x="87843" y="57304"/>
                </a:cubicBezTo>
                <a:cubicBezTo>
                  <a:pt x="87843" y="65491"/>
                  <a:pt x="87843" y="65491"/>
                  <a:pt x="87843" y="65491"/>
                </a:cubicBezTo>
                <a:cubicBezTo>
                  <a:pt x="87843" y="65491"/>
                  <a:pt x="87843" y="73677"/>
                  <a:pt x="87843" y="73677"/>
                </a:cubicBezTo>
                <a:cubicBezTo>
                  <a:pt x="79857" y="73677"/>
                  <a:pt x="87843" y="81863"/>
                  <a:pt x="87843" y="81863"/>
                </a:cubicBezTo>
                <a:cubicBezTo>
                  <a:pt x="87843" y="106422"/>
                  <a:pt x="87843" y="106422"/>
                  <a:pt x="87843" y="106422"/>
                </a:cubicBezTo>
                <a:cubicBezTo>
                  <a:pt x="103814" y="106422"/>
                  <a:pt x="103814" y="106422"/>
                  <a:pt x="103814" y="106422"/>
                </a:cubicBezTo>
                <a:cubicBezTo>
                  <a:pt x="103814" y="130981"/>
                  <a:pt x="103814" y="130981"/>
                  <a:pt x="103814" y="130981"/>
                </a:cubicBezTo>
                <a:cubicBezTo>
                  <a:pt x="127771" y="130981"/>
                  <a:pt x="127771" y="130981"/>
                  <a:pt x="127771" y="130981"/>
                </a:cubicBezTo>
                <a:cubicBezTo>
                  <a:pt x="127771" y="98236"/>
                  <a:pt x="127771" y="98236"/>
                  <a:pt x="127771" y="98236"/>
                </a:cubicBezTo>
                <a:cubicBezTo>
                  <a:pt x="175685" y="98236"/>
                  <a:pt x="175685" y="98236"/>
                  <a:pt x="175685" y="98236"/>
                </a:cubicBezTo>
                <a:cubicBezTo>
                  <a:pt x="175685" y="98236"/>
                  <a:pt x="183671" y="90050"/>
                  <a:pt x="183671" y="90050"/>
                </a:cubicBezTo>
                <a:cubicBezTo>
                  <a:pt x="191656" y="90050"/>
                  <a:pt x="191656" y="98236"/>
                  <a:pt x="191656" y="98236"/>
                </a:cubicBezTo>
                <a:cubicBezTo>
                  <a:pt x="199642" y="98236"/>
                  <a:pt x="199642" y="98236"/>
                  <a:pt x="199642" y="98236"/>
                </a:cubicBezTo>
                <a:cubicBezTo>
                  <a:pt x="199642" y="106422"/>
                  <a:pt x="199642" y="106422"/>
                  <a:pt x="199642" y="106422"/>
                </a:cubicBezTo>
                <a:cubicBezTo>
                  <a:pt x="263527" y="106422"/>
                  <a:pt x="263527" y="106422"/>
                  <a:pt x="263527" y="106422"/>
                </a:cubicBezTo>
                <a:cubicBezTo>
                  <a:pt x="263527" y="130981"/>
                  <a:pt x="263527" y="130981"/>
                  <a:pt x="263527" y="130981"/>
                </a:cubicBezTo>
                <a:cubicBezTo>
                  <a:pt x="279499" y="130981"/>
                  <a:pt x="279499" y="130981"/>
                  <a:pt x="279499" y="130981"/>
                </a:cubicBezTo>
                <a:cubicBezTo>
                  <a:pt x="303456" y="130981"/>
                  <a:pt x="303456" y="130981"/>
                  <a:pt x="303456" y="130981"/>
                </a:cubicBezTo>
                <a:cubicBezTo>
                  <a:pt x="327413" y="130981"/>
                  <a:pt x="327413" y="130981"/>
                  <a:pt x="327413" y="130981"/>
                </a:cubicBezTo>
                <a:cubicBezTo>
                  <a:pt x="327413" y="122795"/>
                  <a:pt x="327413" y="122795"/>
                  <a:pt x="327413" y="122795"/>
                </a:cubicBezTo>
                <a:cubicBezTo>
                  <a:pt x="327413" y="114609"/>
                  <a:pt x="327413" y="114609"/>
                  <a:pt x="327413" y="114609"/>
                </a:cubicBezTo>
                <a:cubicBezTo>
                  <a:pt x="383312" y="114609"/>
                  <a:pt x="383312" y="114609"/>
                  <a:pt x="383312" y="114609"/>
                </a:cubicBezTo>
                <a:cubicBezTo>
                  <a:pt x="391298" y="114609"/>
                  <a:pt x="391298" y="114609"/>
                  <a:pt x="391298" y="114609"/>
                </a:cubicBezTo>
                <a:cubicBezTo>
                  <a:pt x="391298" y="114609"/>
                  <a:pt x="391298" y="114609"/>
                  <a:pt x="399284" y="114609"/>
                </a:cubicBezTo>
                <a:cubicBezTo>
                  <a:pt x="407269" y="114609"/>
                  <a:pt x="399284" y="122795"/>
                  <a:pt x="399284" y="122795"/>
                </a:cubicBezTo>
                <a:cubicBezTo>
                  <a:pt x="407269" y="130981"/>
                  <a:pt x="407269" y="130981"/>
                  <a:pt x="407269" y="130981"/>
                </a:cubicBezTo>
                <a:cubicBezTo>
                  <a:pt x="407269" y="122795"/>
                  <a:pt x="407269" y="122795"/>
                  <a:pt x="407269" y="122795"/>
                </a:cubicBezTo>
                <a:cubicBezTo>
                  <a:pt x="431226" y="122795"/>
                  <a:pt x="431226" y="122795"/>
                  <a:pt x="431226" y="122795"/>
                </a:cubicBezTo>
                <a:cubicBezTo>
                  <a:pt x="431226" y="114609"/>
                  <a:pt x="431226" y="114609"/>
                  <a:pt x="431226" y="114609"/>
                </a:cubicBezTo>
                <a:cubicBezTo>
                  <a:pt x="455183" y="114609"/>
                  <a:pt x="455183" y="114609"/>
                  <a:pt x="455183" y="114609"/>
                </a:cubicBezTo>
                <a:cubicBezTo>
                  <a:pt x="455183" y="106422"/>
                  <a:pt x="455183" y="106422"/>
                  <a:pt x="455183" y="106422"/>
                </a:cubicBezTo>
                <a:cubicBezTo>
                  <a:pt x="463169" y="106422"/>
                  <a:pt x="463169" y="106422"/>
                  <a:pt x="463169" y="106422"/>
                </a:cubicBezTo>
                <a:cubicBezTo>
                  <a:pt x="479140" y="106422"/>
                  <a:pt x="479140" y="106422"/>
                  <a:pt x="479140" y="106422"/>
                </a:cubicBezTo>
                <a:cubicBezTo>
                  <a:pt x="479140" y="90050"/>
                  <a:pt x="479140" y="90050"/>
                  <a:pt x="479140" y="90050"/>
                </a:cubicBezTo>
                <a:cubicBezTo>
                  <a:pt x="479140" y="73677"/>
                  <a:pt x="479140" y="73677"/>
                  <a:pt x="479140" y="73677"/>
                </a:cubicBezTo>
                <a:cubicBezTo>
                  <a:pt x="487126" y="73677"/>
                  <a:pt x="487126" y="73677"/>
                  <a:pt x="487126" y="73677"/>
                </a:cubicBezTo>
                <a:cubicBezTo>
                  <a:pt x="487126" y="98236"/>
                  <a:pt x="487126" y="98236"/>
                  <a:pt x="487126" y="98236"/>
                </a:cubicBezTo>
                <a:cubicBezTo>
                  <a:pt x="487126" y="98236"/>
                  <a:pt x="487126" y="98236"/>
                  <a:pt x="495112" y="98236"/>
                </a:cubicBezTo>
                <a:cubicBezTo>
                  <a:pt x="495112" y="98236"/>
                  <a:pt x="503097" y="106422"/>
                  <a:pt x="503097" y="106422"/>
                </a:cubicBezTo>
                <a:cubicBezTo>
                  <a:pt x="511083" y="106422"/>
                  <a:pt x="511083" y="106422"/>
                  <a:pt x="511083" y="106422"/>
                </a:cubicBezTo>
                <a:cubicBezTo>
                  <a:pt x="511083" y="163727"/>
                  <a:pt x="511083" y="163727"/>
                  <a:pt x="511083" y="163727"/>
                </a:cubicBezTo>
                <a:cubicBezTo>
                  <a:pt x="527055" y="163727"/>
                  <a:pt x="527055" y="163727"/>
                  <a:pt x="527055" y="163727"/>
                </a:cubicBezTo>
                <a:cubicBezTo>
                  <a:pt x="535040" y="163727"/>
                  <a:pt x="535040" y="163727"/>
                  <a:pt x="535040" y="163727"/>
                </a:cubicBezTo>
                <a:cubicBezTo>
                  <a:pt x="535040" y="155540"/>
                  <a:pt x="535040" y="155540"/>
                  <a:pt x="535040" y="155540"/>
                </a:cubicBezTo>
                <a:cubicBezTo>
                  <a:pt x="535040" y="139168"/>
                  <a:pt x="535040" y="139168"/>
                  <a:pt x="535040" y="139168"/>
                </a:cubicBezTo>
                <a:cubicBezTo>
                  <a:pt x="582954" y="139168"/>
                  <a:pt x="582954" y="139168"/>
                  <a:pt x="582954" y="139168"/>
                </a:cubicBezTo>
                <a:cubicBezTo>
                  <a:pt x="582954" y="155540"/>
                  <a:pt x="582954" y="155540"/>
                  <a:pt x="582954" y="155540"/>
                </a:cubicBezTo>
                <a:cubicBezTo>
                  <a:pt x="590940" y="155540"/>
                  <a:pt x="590940" y="155540"/>
                  <a:pt x="590940" y="155540"/>
                </a:cubicBezTo>
                <a:lnTo>
                  <a:pt x="590940" y="115088"/>
                </a:lnTo>
                <a:cubicBezTo>
                  <a:pt x="590940" y="16373"/>
                  <a:pt x="590940" y="16373"/>
                  <a:pt x="590940" y="16373"/>
                </a:cubicBezTo>
                <a:cubicBezTo>
                  <a:pt x="614897" y="16373"/>
                  <a:pt x="614897" y="16373"/>
                  <a:pt x="614897" y="16373"/>
                </a:cubicBezTo>
                <a:cubicBezTo>
                  <a:pt x="614897" y="0"/>
                  <a:pt x="614897" y="0"/>
                  <a:pt x="61489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1519" y="-1188535"/>
            <a:ext cx="1786283" cy="104860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8440" y="-1188535"/>
            <a:ext cx="1786283" cy="1048603"/>
          </a:xfrm>
          <a:prstGeom prst="rect">
            <a:avLst/>
          </a:prstGeom>
        </p:spPr>
      </p:pic>
      <p:sp>
        <p:nvSpPr>
          <p:cNvPr id="9" name="任意多边形 8"/>
          <p:cNvSpPr/>
          <p:nvPr userDrawn="1"/>
        </p:nvSpPr>
        <p:spPr bwMode="auto">
          <a:xfrm>
            <a:off x="0" y="5649671"/>
            <a:ext cx="12191999" cy="1208330"/>
          </a:xfrm>
          <a:custGeom>
            <a:avLst/>
            <a:gdLst>
              <a:gd name="connsiteX0" fmla="*/ 7888389 w 12127677"/>
              <a:gd name="connsiteY0" fmla="*/ 237241 h 654456"/>
              <a:gd name="connsiteX1" fmla="*/ 7896369 w 12127677"/>
              <a:gd name="connsiteY1" fmla="*/ 237241 h 654456"/>
              <a:gd name="connsiteX2" fmla="*/ 7896369 w 12127677"/>
              <a:gd name="connsiteY2" fmla="*/ 245421 h 654456"/>
              <a:gd name="connsiteX3" fmla="*/ 7888389 w 12127677"/>
              <a:gd name="connsiteY3" fmla="*/ 245421 h 654456"/>
              <a:gd name="connsiteX4" fmla="*/ 7888389 w 12127677"/>
              <a:gd name="connsiteY4" fmla="*/ 237241 h 654456"/>
              <a:gd name="connsiteX5" fmla="*/ 4894781 w 12127677"/>
              <a:gd name="connsiteY5" fmla="*/ 237241 h 654456"/>
              <a:gd name="connsiteX6" fmla="*/ 4902771 w 12127677"/>
              <a:gd name="connsiteY6" fmla="*/ 237241 h 654456"/>
              <a:gd name="connsiteX7" fmla="*/ 4902771 w 12127677"/>
              <a:gd name="connsiteY7" fmla="*/ 245421 h 654456"/>
              <a:gd name="connsiteX8" fmla="*/ 4894781 w 12127677"/>
              <a:gd name="connsiteY8" fmla="*/ 245421 h 654456"/>
              <a:gd name="connsiteX9" fmla="*/ 4894781 w 12127677"/>
              <a:gd name="connsiteY9" fmla="*/ 237241 h 654456"/>
              <a:gd name="connsiteX10" fmla="*/ 1685359 w 12127677"/>
              <a:gd name="connsiteY10" fmla="*/ 237241 h 654456"/>
              <a:gd name="connsiteX11" fmla="*/ 1693347 w 12127677"/>
              <a:gd name="connsiteY11" fmla="*/ 237241 h 654456"/>
              <a:gd name="connsiteX12" fmla="*/ 1693347 w 12127677"/>
              <a:gd name="connsiteY12" fmla="*/ 245421 h 654456"/>
              <a:gd name="connsiteX13" fmla="*/ 1685359 w 12127677"/>
              <a:gd name="connsiteY13" fmla="*/ 245421 h 654456"/>
              <a:gd name="connsiteX14" fmla="*/ 1685359 w 12127677"/>
              <a:gd name="connsiteY14" fmla="*/ 237241 h 654456"/>
              <a:gd name="connsiteX15" fmla="*/ 10404308 w 12127677"/>
              <a:gd name="connsiteY15" fmla="*/ 204518 h 654456"/>
              <a:gd name="connsiteX16" fmla="*/ 10412287 w 12127677"/>
              <a:gd name="connsiteY16" fmla="*/ 212698 h 654456"/>
              <a:gd name="connsiteX17" fmla="*/ 10420265 w 12127677"/>
              <a:gd name="connsiteY17" fmla="*/ 220879 h 654456"/>
              <a:gd name="connsiteX18" fmla="*/ 10404308 w 12127677"/>
              <a:gd name="connsiteY18" fmla="*/ 220879 h 654456"/>
              <a:gd name="connsiteX19" fmla="*/ 10404308 w 12127677"/>
              <a:gd name="connsiteY19" fmla="*/ 218323 h 654456"/>
              <a:gd name="connsiteX20" fmla="*/ 10404308 w 12127677"/>
              <a:gd name="connsiteY20" fmla="*/ 204518 h 654456"/>
              <a:gd name="connsiteX21" fmla="*/ 4934724 w 12127677"/>
              <a:gd name="connsiteY21" fmla="*/ 204518 h 654456"/>
              <a:gd name="connsiteX22" fmla="*/ 4934724 w 12127677"/>
              <a:gd name="connsiteY22" fmla="*/ 218323 h 654456"/>
              <a:gd name="connsiteX23" fmla="*/ 4934724 w 12127677"/>
              <a:gd name="connsiteY23" fmla="*/ 220879 h 654456"/>
              <a:gd name="connsiteX24" fmla="*/ 4926736 w 12127677"/>
              <a:gd name="connsiteY24" fmla="*/ 220879 h 654456"/>
              <a:gd name="connsiteX25" fmla="*/ 4926736 w 12127677"/>
              <a:gd name="connsiteY25" fmla="*/ 212698 h 654456"/>
              <a:gd name="connsiteX26" fmla="*/ 4934724 w 12127677"/>
              <a:gd name="connsiteY26" fmla="*/ 204518 h 654456"/>
              <a:gd name="connsiteX27" fmla="*/ 1725297 w 12127677"/>
              <a:gd name="connsiteY27" fmla="*/ 204518 h 654456"/>
              <a:gd name="connsiteX28" fmla="*/ 1725297 w 12127677"/>
              <a:gd name="connsiteY28" fmla="*/ 218323 h 654456"/>
              <a:gd name="connsiteX29" fmla="*/ 1725297 w 12127677"/>
              <a:gd name="connsiteY29" fmla="*/ 220879 h 654456"/>
              <a:gd name="connsiteX30" fmla="*/ 1717309 w 12127677"/>
              <a:gd name="connsiteY30" fmla="*/ 220879 h 654456"/>
              <a:gd name="connsiteX31" fmla="*/ 1717309 w 12127677"/>
              <a:gd name="connsiteY31" fmla="*/ 212698 h 654456"/>
              <a:gd name="connsiteX32" fmla="*/ 1725297 w 12127677"/>
              <a:gd name="connsiteY32" fmla="*/ 204518 h 654456"/>
              <a:gd name="connsiteX33" fmla="*/ 8494863 w 12127677"/>
              <a:gd name="connsiteY33" fmla="*/ 139072 h 654456"/>
              <a:gd name="connsiteX34" fmla="*/ 8494863 w 12127677"/>
              <a:gd name="connsiteY34" fmla="*/ 146230 h 654456"/>
              <a:gd name="connsiteX35" fmla="*/ 8494863 w 12127677"/>
              <a:gd name="connsiteY35" fmla="*/ 155434 h 654456"/>
              <a:gd name="connsiteX36" fmla="*/ 8470923 w 12127677"/>
              <a:gd name="connsiteY36" fmla="*/ 171795 h 654456"/>
              <a:gd name="connsiteX37" fmla="*/ 8470923 w 12127677"/>
              <a:gd name="connsiteY37" fmla="*/ 155434 h 654456"/>
              <a:gd name="connsiteX38" fmla="*/ 8494863 w 12127677"/>
              <a:gd name="connsiteY38" fmla="*/ 139072 h 654456"/>
              <a:gd name="connsiteX39" fmla="*/ 1246047 w 12127677"/>
              <a:gd name="connsiteY39" fmla="*/ 0 h 654456"/>
              <a:gd name="connsiteX40" fmla="*/ 1357872 w 12127677"/>
              <a:gd name="connsiteY40" fmla="*/ 0 h 654456"/>
              <a:gd name="connsiteX41" fmla="*/ 1357872 w 12127677"/>
              <a:gd name="connsiteY41" fmla="*/ 32723 h 654456"/>
              <a:gd name="connsiteX42" fmla="*/ 1397810 w 12127677"/>
              <a:gd name="connsiteY42" fmla="*/ 32723 h 654456"/>
              <a:gd name="connsiteX43" fmla="*/ 1397810 w 12127677"/>
              <a:gd name="connsiteY43" fmla="*/ 253602 h 654456"/>
              <a:gd name="connsiteX44" fmla="*/ 1413785 w 12127677"/>
              <a:gd name="connsiteY44" fmla="*/ 253602 h 654456"/>
              <a:gd name="connsiteX45" fmla="*/ 1413785 w 12127677"/>
              <a:gd name="connsiteY45" fmla="*/ 294505 h 654456"/>
              <a:gd name="connsiteX46" fmla="*/ 1429760 w 12127677"/>
              <a:gd name="connsiteY46" fmla="*/ 294505 h 654456"/>
              <a:gd name="connsiteX47" fmla="*/ 1429760 w 12127677"/>
              <a:gd name="connsiteY47" fmla="*/ 433577 h 654456"/>
              <a:gd name="connsiteX48" fmla="*/ 1445735 w 12127677"/>
              <a:gd name="connsiteY48" fmla="*/ 449939 h 654456"/>
              <a:gd name="connsiteX49" fmla="*/ 1445735 w 12127677"/>
              <a:gd name="connsiteY49" fmla="*/ 409035 h 654456"/>
              <a:gd name="connsiteX50" fmla="*/ 1461710 w 12127677"/>
              <a:gd name="connsiteY50" fmla="*/ 409035 h 654456"/>
              <a:gd name="connsiteX51" fmla="*/ 1461710 w 12127677"/>
              <a:gd name="connsiteY51" fmla="*/ 400855 h 654456"/>
              <a:gd name="connsiteX52" fmla="*/ 1445735 w 12127677"/>
              <a:gd name="connsiteY52" fmla="*/ 400855 h 654456"/>
              <a:gd name="connsiteX53" fmla="*/ 1445735 w 12127677"/>
              <a:gd name="connsiteY53" fmla="*/ 392674 h 654456"/>
              <a:gd name="connsiteX54" fmla="*/ 1477684 w 12127677"/>
              <a:gd name="connsiteY54" fmla="*/ 392674 h 654456"/>
              <a:gd name="connsiteX55" fmla="*/ 1477684 w 12127677"/>
              <a:gd name="connsiteY55" fmla="*/ 376312 h 654456"/>
              <a:gd name="connsiteX56" fmla="*/ 1549572 w 12127677"/>
              <a:gd name="connsiteY56" fmla="*/ 376312 h 654456"/>
              <a:gd name="connsiteX57" fmla="*/ 1549572 w 12127677"/>
              <a:gd name="connsiteY57" fmla="*/ 384493 h 654456"/>
              <a:gd name="connsiteX58" fmla="*/ 1557560 w 12127677"/>
              <a:gd name="connsiteY58" fmla="*/ 384493 h 654456"/>
              <a:gd name="connsiteX59" fmla="*/ 1637434 w 12127677"/>
              <a:gd name="connsiteY59" fmla="*/ 392674 h 654456"/>
              <a:gd name="connsiteX60" fmla="*/ 1661397 w 12127677"/>
              <a:gd name="connsiteY60" fmla="*/ 409035 h 654456"/>
              <a:gd name="connsiteX61" fmla="*/ 1661397 w 12127677"/>
              <a:gd name="connsiteY61" fmla="*/ 253602 h 654456"/>
              <a:gd name="connsiteX62" fmla="*/ 1693347 w 12127677"/>
              <a:gd name="connsiteY62" fmla="*/ 253602 h 654456"/>
              <a:gd name="connsiteX63" fmla="*/ 1693347 w 12127677"/>
              <a:gd name="connsiteY63" fmla="*/ 245421 h 654456"/>
              <a:gd name="connsiteX64" fmla="*/ 1709322 w 12127677"/>
              <a:gd name="connsiteY64" fmla="*/ 245421 h 654456"/>
              <a:gd name="connsiteX65" fmla="*/ 1709322 w 12127677"/>
              <a:gd name="connsiteY65" fmla="*/ 237241 h 654456"/>
              <a:gd name="connsiteX66" fmla="*/ 1717309 w 12127677"/>
              <a:gd name="connsiteY66" fmla="*/ 237241 h 654456"/>
              <a:gd name="connsiteX67" fmla="*/ 1717309 w 12127677"/>
              <a:gd name="connsiteY67" fmla="*/ 245421 h 654456"/>
              <a:gd name="connsiteX68" fmla="*/ 1725297 w 12127677"/>
              <a:gd name="connsiteY68" fmla="*/ 245421 h 654456"/>
              <a:gd name="connsiteX69" fmla="*/ 1725297 w 12127677"/>
              <a:gd name="connsiteY69" fmla="*/ 242354 h 654456"/>
              <a:gd name="connsiteX70" fmla="*/ 1725297 w 12127677"/>
              <a:gd name="connsiteY70" fmla="*/ 237241 h 654456"/>
              <a:gd name="connsiteX71" fmla="*/ 1741272 w 12127677"/>
              <a:gd name="connsiteY71" fmla="*/ 237241 h 654456"/>
              <a:gd name="connsiteX72" fmla="*/ 1741272 w 12127677"/>
              <a:gd name="connsiteY72" fmla="*/ 253602 h 654456"/>
              <a:gd name="connsiteX73" fmla="*/ 1821146 w 12127677"/>
              <a:gd name="connsiteY73" fmla="*/ 253602 h 654456"/>
              <a:gd name="connsiteX74" fmla="*/ 1821146 w 12127677"/>
              <a:gd name="connsiteY74" fmla="*/ 449939 h 654456"/>
              <a:gd name="connsiteX75" fmla="*/ 1909009 w 12127677"/>
              <a:gd name="connsiteY75" fmla="*/ 449939 h 654456"/>
              <a:gd name="connsiteX76" fmla="*/ 1909009 w 12127677"/>
              <a:gd name="connsiteY76" fmla="*/ 458119 h 654456"/>
              <a:gd name="connsiteX77" fmla="*/ 1948946 w 12127677"/>
              <a:gd name="connsiteY77" fmla="*/ 163614 h 654456"/>
              <a:gd name="connsiteX78" fmla="*/ 1956934 w 12127677"/>
              <a:gd name="connsiteY78" fmla="*/ 163614 h 654456"/>
              <a:gd name="connsiteX79" fmla="*/ 1972909 w 12127677"/>
              <a:gd name="connsiteY79" fmla="*/ 16362 h 654456"/>
              <a:gd name="connsiteX80" fmla="*/ 1980896 w 12127677"/>
              <a:gd name="connsiteY80" fmla="*/ 16362 h 654456"/>
              <a:gd name="connsiteX81" fmla="*/ 1996871 w 12127677"/>
              <a:gd name="connsiteY81" fmla="*/ 163614 h 654456"/>
              <a:gd name="connsiteX82" fmla="*/ 2004859 w 12127677"/>
              <a:gd name="connsiteY82" fmla="*/ 163614 h 654456"/>
              <a:gd name="connsiteX83" fmla="*/ 2012846 w 12127677"/>
              <a:gd name="connsiteY83" fmla="*/ 327228 h 654456"/>
              <a:gd name="connsiteX84" fmla="*/ 2020834 w 12127677"/>
              <a:gd name="connsiteY84" fmla="*/ 327228 h 654456"/>
              <a:gd name="connsiteX85" fmla="*/ 2028821 w 12127677"/>
              <a:gd name="connsiteY85" fmla="*/ 335409 h 654456"/>
              <a:gd name="connsiteX86" fmla="*/ 2068759 w 12127677"/>
              <a:gd name="connsiteY86" fmla="*/ 335409 h 654456"/>
              <a:gd name="connsiteX87" fmla="*/ 2068759 w 12127677"/>
              <a:gd name="connsiteY87" fmla="*/ 392674 h 654456"/>
              <a:gd name="connsiteX88" fmla="*/ 2076746 w 12127677"/>
              <a:gd name="connsiteY88" fmla="*/ 392674 h 654456"/>
              <a:gd name="connsiteX89" fmla="*/ 2076746 w 12127677"/>
              <a:gd name="connsiteY89" fmla="*/ 400855 h 654456"/>
              <a:gd name="connsiteX90" fmla="*/ 2084734 w 12127677"/>
              <a:gd name="connsiteY90" fmla="*/ 400855 h 654456"/>
              <a:gd name="connsiteX91" fmla="*/ 2084734 w 12127677"/>
              <a:gd name="connsiteY91" fmla="*/ 392674 h 654456"/>
              <a:gd name="connsiteX92" fmla="*/ 2116684 w 12127677"/>
              <a:gd name="connsiteY92" fmla="*/ 392674 h 654456"/>
              <a:gd name="connsiteX93" fmla="*/ 2116684 w 12127677"/>
              <a:gd name="connsiteY93" fmla="*/ 400855 h 654456"/>
              <a:gd name="connsiteX94" fmla="*/ 2188571 w 12127677"/>
              <a:gd name="connsiteY94" fmla="*/ 400855 h 654456"/>
              <a:gd name="connsiteX95" fmla="*/ 2188571 w 12127677"/>
              <a:gd name="connsiteY95" fmla="*/ 319048 h 654456"/>
              <a:gd name="connsiteX96" fmla="*/ 2204546 w 12127677"/>
              <a:gd name="connsiteY96" fmla="*/ 286325 h 654456"/>
              <a:gd name="connsiteX97" fmla="*/ 2212533 w 12127677"/>
              <a:gd name="connsiteY97" fmla="*/ 286325 h 654456"/>
              <a:gd name="connsiteX98" fmla="*/ 2212533 w 12127677"/>
              <a:gd name="connsiteY98" fmla="*/ 278144 h 654456"/>
              <a:gd name="connsiteX99" fmla="*/ 2228508 w 12127677"/>
              <a:gd name="connsiteY99" fmla="*/ 278144 h 654456"/>
              <a:gd name="connsiteX100" fmla="*/ 2228508 w 12127677"/>
              <a:gd name="connsiteY100" fmla="*/ 286325 h 654456"/>
              <a:gd name="connsiteX101" fmla="*/ 2236496 w 12127677"/>
              <a:gd name="connsiteY101" fmla="*/ 286325 h 654456"/>
              <a:gd name="connsiteX102" fmla="*/ 2236496 w 12127677"/>
              <a:gd name="connsiteY102" fmla="*/ 278144 h 654456"/>
              <a:gd name="connsiteX103" fmla="*/ 2244483 w 12127677"/>
              <a:gd name="connsiteY103" fmla="*/ 278144 h 654456"/>
              <a:gd name="connsiteX104" fmla="*/ 2244483 w 12127677"/>
              <a:gd name="connsiteY104" fmla="*/ 237241 h 654456"/>
              <a:gd name="connsiteX105" fmla="*/ 2252471 w 12127677"/>
              <a:gd name="connsiteY105" fmla="*/ 220879 h 654456"/>
              <a:gd name="connsiteX106" fmla="*/ 2276433 w 12127677"/>
              <a:gd name="connsiteY106" fmla="*/ 204518 h 654456"/>
              <a:gd name="connsiteX107" fmla="*/ 2276433 w 12127677"/>
              <a:gd name="connsiteY107" fmla="*/ 196337 h 654456"/>
              <a:gd name="connsiteX108" fmla="*/ 2284421 w 12127677"/>
              <a:gd name="connsiteY108" fmla="*/ 196337 h 654456"/>
              <a:gd name="connsiteX109" fmla="*/ 2284421 w 12127677"/>
              <a:gd name="connsiteY109" fmla="*/ 155434 h 654456"/>
              <a:gd name="connsiteX110" fmla="*/ 2268446 w 12127677"/>
              <a:gd name="connsiteY110" fmla="*/ 171795 h 654456"/>
              <a:gd name="connsiteX111" fmla="*/ 2268446 w 12127677"/>
              <a:gd name="connsiteY111" fmla="*/ 155434 h 654456"/>
              <a:gd name="connsiteX112" fmla="*/ 2292408 w 12127677"/>
              <a:gd name="connsiteY112" fmla="*/ 139072 h 654456"/>
              <a:gd name="connsiteX113" fmla="*/ 2292408 w 12127677"/>
              <a:gd name="connsiteY113" fmla="*/ 196337 h 654456"/>
              <a:gd name="connsiteX114" fmla="*/ 2300396 w 12127677"/>
              <a:gd name="connsiteY114" fmla="*/ 196337 h 654456"/>
              <a:gd name="connsiteX115" fmla="*/ 2300396 w 12127677"/>
              <a:gd name="connsiteY115" fmla="*/ 204518 h 654456"/>
              <a:gd name="connsiteX116" fmla="*/ 2316371 w 12127677"/>
              <a:gd name="connsiteY116" fmla="*/ 220879 h 654456"/>
              <a:gd name="connsiteX117" fmla="*/ 2324358 w 12127677"/>
              <a:gd name="connsiteY117" fmla="*/ 220879 h 654456"/>
              <a:gd name="connsiteX118" fmla="*/ 2324358 w 12127677"/>
              <a:gd name="connsiteY118" fmla="*/ 229060 h 654456"/>
              <a:gd name="connsiteX119" fmla="*/ 2332346 w 12127677"/>
              <a:gd name="connsiteY119" fmla="*/ 229060 h 654456"/>
              <a:gd name="connsiteX120" fmla="*/ 2332346 w 12127677"/>
              <a:gd name="connsiteY120" fmla="*/ 286325 h 654456"/>
              <a:gd name="connsiteX121" fmla="*/ 2340333 w 12127677"/>
              <a:gd name="connsiteY121" fmla="*/ 286325 h 654456"/>
              <a:gd name="connsiteX122" fmla="*/ 2348321 w 12127677"/>
              <a:gd name="connsiteY122" fmla="*/ 310867 h 654456"/>
              <a:gd name="connsiteX123" fmla="*/ 2348321 w 12127677"/>
              <a:gd name="connsiteY123" fmla="*/ 359951 h 654456"/>
              <a:gd name="connsiteX124" fmla="*/ 2364295 w 12127677"/>
              <a:gd name="connsiteY124" fmla="*/ 359951 h 654456"/>
              <a:gd name="connsiteX125" fmla="*/ 2364295 w 12127677"/>
              <a:gd name="connsiteY125" fmla="*/ 343590 h 654456"/>
              <a:gd name="connsiteX126" fmla="*/ 2372283 w 12127677"/>
              <a:gd name="connsiteY126" fmla="*/ 343590 h 654456"/>
              <a:gd name="connsiteX127" fmla="*/ 2388258 w 12127677"/>
              <a:gd name="connsiteY127" fmla="*/ 335409 h 654456"/>
              <a:gd name="connsiteX128" fmla="*/ 2412220 w 12127677"/>
              <a:gd name="connsiteY128" fmla="*/ 335409 h 654456"/>
              <a:gd name="connsiteX129" fmla="*/ 2428195 w 12127677"/>
              <a:gd name="connsiteY129" fmla="*/ 335409 h 654456"/>
              <a:gd name="connsiteX130" fmla="*/ 2452158 w 12127677"/>
              <a:gd name="connsiteY130" fmla="*/ 343590 h 654456"/>
              <a:gd name="connsiteX131" fmla="*/ 2460146 w 12127677"/>
              <a:gd name="connsiteY131" fmla="*/ 343590 h 654456"/>
              <a:gd name="connsiteX132" fmla="*/ 2460146 w 12127677"/>
              <a:gd name="connsiteY132" fmla="*/ 220879 h 654456"/>
              <a:gd name="connsiteX133" fmla="*/ 2484108 w 12127677"/>
              <a:gd name="connsiteY133" fmla="*/ 220879 h 654456"/>
              <a:gd name="connsiteX134" fmla="*/ 2492095 w 12127677"/>
              <a:gd name="connsiteY134" fmla="*/ 204518 h 654456"/>
              <a:gd name="connsiteX135" fmla="*/ 2500083 w 12127677"/>
              <a:gd name="connsiteY135" fmla="*/ 155434 h 654456"/>
              <a:gd name="connsiteX136" fmla="*/ 2500083 w 12127677"/>
              <a:gd name="connsiteY136" fmla="*/ 196337 h 654456"/>
              <a:gd name="connsiteX137" fmla="*/ 2516058 w 12127677"/>
              <a:gd name="connsiteY137" fmla="*/ 220879 h 654456"/>
              <a:gd name="connsiteX138" fmla="*/ 2516058 w 12127677"/>
              <a:gd name="connsiteY138" fmla="*/ 204518 h 654456"/>
              <a:gd name="connsiteX139" fmla="*/ 2595933 w 12127677"/>
              <a:gd name="connsiteY139" fmla="*/ 204518 h 654456"/>
              <a:gd name="connsiteX140" fmla="*/ 2595933 w 12127677"/>
              <a:gd name="connsiteY140" fmla="*/ 294505 h 654456"/>
              <a:gd name="connsiteX141" fmla="*/ 2667820 w 12127677"/>
              <a:gd name="connsiteY141" fmla="*/ 294505 h 654456"/>
              <a:gd name="connsiteX142" fmla="*/ 2667820 w 12127677"/>
              <a:gd name="connsiteY142" fmla="*/ 310867 h 654456"/>
              <a:gd name="connsiteX143" fmla="*/ 2699770 w 12127677"/>
              <a:gd name="connsiteY143" fmla="*/ 294505 h 654456"/>
              <a:gd name="connsiteX144" fmla="*/ 2715745 w 12127677"/>
              <a:gd name="connsiteY144" fmla="*/ 310867 h 654456"/>
              <a:gd name="connsiteX145" fmla="*/ 2715745 w 12127677"/>
              <a:gd name="connsiteY145" fmla="*/ 376312 h 654456"/>
              <a:gd name="connsiteX146" fmla="*/ 2763670 w 12127677"/>
              <a:gd name="connsiteY146" fmla="*/ 327228 h 654456"/>
              <a:gd name="connsiteX147" fmla="*/ 2763670 w 12127677"/>
              <a:gd name="connsiteY147" fmla="*/ 286325 h 654456"/>
              <a:gd name="connsiteX148" fmla="*/ 2811595 w 12127677"/>
              <a:gd name="connsiteY148" fmla="*/ 286325 h 654456"/>
              <a:gd name="connsiteX149" fmla="*/ 2811595 w 12127677"/>
              <a:gd name="connsiteY149" fmla="*/ 245421 h 654456"/>
              <a:gd name="connsiteX150" fmla="*/ 2827570 w 12127677"/>
              <a:gd name="connsiteY150" fmla="*/ 245421 h 654456"/>
              <a:gd name="connsiteX151" fmla="*/ 2827570 w 12127677"/>
              <a:gd name="connsiteY151" fmla="*/ 229060 h 654456"/>
              <a:gd name="connsiteX152" fmla="*/ 2939395 w 12127677"/>
              <a:gd name="connsiteY152" fmla="*/ 229060 h 654456"/>
              <a:gd name="connsiteX153" fmla="*/ 2939395 w 12127677"/>
              <a:gd name="connsiteY153" fmla="*/ 253602 h 654456"/>
              <a:gd name="connsiteX154" fmla="*/ 2955370 w 12127677"/>
              <a:gd name="connsiteY154" fmla="*/ 253602 h 654456"/>
              <a:gd name="connsiteX155" fmla="*/ 2955370 w 12127677"/>
              <a:gd name="connsiteY155" fmla="*/ 261783 h 654456"/>
              <a:gd name="connsiteX156" fmla="*/ 2962359 w 12127677"/>
              <a:gd name="connsiteY156" fmla="*/ 261783 h 654456"/>
              <a:gd name="connsiteX157" fmla="*/ 2985535 w 12127677"/>
              <a:gd name="connsiteY157" fmla="*/ 261783 h 654456"/>
              <a:gd name="connsiteX158" fmla="*/ 2985535 w 12127677"/>
              <a:gd name="connsiteY158" fmla="*/ 256286 h 654456"/>
              <a:gd name="connsiteX159" fmla="*/ 2985535 w 12127677"/>
              <a:gd name="connsiteY159" fmla="*/ 245421 h 654456"/>
              <a:gd name="connsiteX160" fmla="*/ 3113350 w 12127677"/>
              <a:gd name="connsiteY160" fmla="*/ 245421 h 654456"/>
              <a:gd name="connsiteX161" fmla="*/ 3113350 w 12127677"/>
              <a:gd name="connsiteY161" fmla="*/ 384493 h 654456"/>
              <a:gd name="connsiteX162" fmla="*/ 3129327 w 12127677"/>
              <a:gd name="connsiteY162" fmla="*/ 384493 h 654456"/>
              <a:gd name="connsiteX163" fmla="*/ 3129327 w 12127677"/>
              <a:gd name="connsiteY163" fmla="*/ 392674 h 654456"/>
              <a:gd name="connsiteX164" fmla="*/ 3145304 w 12127677"/>
              <a:gd name="connsiteY164" fmla="*/ 392674 h 654456"/>
              <a:gd name="connsiteX165" fmla="*/ 3145304 w 12127677"/>
              <a:gd name="connsiteY165" fmla="*/ 376312 h 654456"/>
              <a:gd name="connsiteX166" fmla="*/ 3161281 w 12127677"/>
              <a:gd name="connsiteY166" fmla="*/ 376312 h 654456"/>
              <a:gd name="connsiteX167" fmla="*/ 3161281 w 12127677"/>
              <a:gd name="connsiteY167" fmla="*/ 368132 h 654456"/>
              <a:gd name="connsiteX168" fmla="*/ 3185246 w 12127677"/>
              <a:gd name="connsiteY168" fmla="*/ 368132 h 654456"/>
              <a:gd name="connsiteX169" fmla="*/ 3185246 w 12127677"/>
              <a:gd name="connsiteY169" fmla="*/ 245421 h 654456"/>
              <a:gd name="connsiteX170" fmla="*/ 3193235 w 12127677"/>
              <a:gd name="connsiteY170" fmla="*/ 245421 h 654456"/>
              <a:gd name="connsiteX171" fmla="*/ 3193235 w 12127677"/>
              <a:gd name="connsiteY171" fmla="*/ 229060 h 654456"/>
              <a:gd name="connsiteX172" fmla="*/ 3209212 w 12127677"/>
              <a:gd name="connsiteY172" fmla="*/ 220879 h 654456"/>
              <a:gd name="connsiteX173" fmla="*/ 3209212 w 12127677"/>
              <a:gd name="connsiteY173" fmla="*/ 130891 h 654456"/>
              <a:gd name="connsiteX174" fmla="*/ 3217200 w 12127677"/>
              <a:gd name="connsiteY174" fmla="*/ 130891 h 654456"/>
              <a:gd name="connsiteX175" fmla="*/ 3217200 w 12127677"/>
              <a:gd name="connsiteY175" fmla="*/ 106349 h 654456"/>
              <a:gd name="connsiteX176" fmla="*/ 3225189 w 12127677"/>
              <a:gd name="connsiteY176" fmla="*/ 106349 h 654456"/>
              <a:gd name="connsiteX177" fmla="*/ 3233178 w 12127677"/>
              <a:gd name="connsiteY177" fmla="*/ 98169 h 654456"/>
              <a:gd name="connsiteX178" fmla="*/ 3265131 w 12127677"/>
              <a:gd name="connsiteY178" fmla="*/ 98169 h 654456"/>
              <a:gd name="connsiteX179" fmla="*/ 3265131 w 12127677"/>
              <a:gd name="connsiteY179" fmla="*/ 106349 h 654456"/>
              <a:gd name="connsiteX180" fmla="*/ 3273120 w 12127677"/>
              <a:gd name="connsiteY180" fmla="*/ 106349 h 654456"/>
              <a:gd name="connsiteX181" fmla="*/ 3273120 w 12127677"/>
              <a:gd name="connsiteY181" fmla="*/ 122711 h 654456"/>
              <a:gd name="connsiteX182" fmla="*/ 3337028 w 12127677"/>
              <a:gd name="connsiteY182" fmla="*/ 122711 h 654456"/>
              <a:gd name="connsiteX183" fmla="*/ 3337028 w 12127677"/>
              <a:gd name="connsiteY183" fmla="*/ 106349 h 654456"/>
              <a:gd name="connsiteX184" fmla="*/ 3345016 w 12127677"/>
              <a:gd name="connsiteY184" fmla="*/ 106349 h 654456"/>
              <a:gd name="connsiteX185" fmla="*/ 3345016 w 12127677"/>
              <a:gd name="connsiteY185" fmla="*/ 98169 h 654456"/>
              <a:gd name="connsiteX186" fmla="*/ 3376970 w 12127677"/>
              <a:gd name="connsiteY186" fmla="*/ 98169 h 654456"/>
              <a:gd name="connsiteX187" fmla="*/ 3376970 w 12127677"/>
              <a:gd name="connsiteY187" fmla="*/ 106349 h 654456"/>
              <a:gd name="connsiteX188" fmla="*/ 3400935 w 12127677"/>
              <a:gd name="connsiteY188" fmla="*/ 106349 h 654456"/>
              <a:gd name="connsiteX189" fmla="*/ 3400935 w 12127677"/>
              <a:gd name="connsiteY189" fmla="*/ 122711 h 654456"/>
              <a:gd name="connsiteX190" fmla="*/ 3408924 w 12127677"/>
              <a:gd name="connsiteY190" fmla="*/ 122711 h 654456"/>
              <a:gd name="connsiteX191" fmla="*/ 3408924 w 12127677"/>
              <a:gd name="connsiteY191" fmla="*/ 130891 h 654456"/>
              <a:gd name="connsiteX192" fmla="*/ 3400935 w 12127677"/>
              <a:gd name="connsiteY192" fmla="*/ 147253 h 654456"/>
              <a:gd name="connsiteX193" fmla="*/ 3408924 w 12127677"/>
              <a:gd name="connsiteY193" fmla="*/ 155434 h 654456"/>
              <a:gd name="connsiteX194" fmla="*/ 3408924 w 12127677"/>
              <a:gd name="connsiteY194" fmla="*/ 212698 h 654456"/>
              <a:gd name="connsiteX195" fmla="*/ 3432890 w 12127677"/>
              <a:gd name="connsiteY195" fmla="*/ 212698 h 654456"/>
              <a:gd name="connsiteX196" fmla="*/ 3432890 w 12127677"/>
              <a:gd name="connsiteY196" fmla="*/ 269963 h 654456"/>
              <a:gd name="connsiteX197" fmla="*/ 3440878 w 12127677"/>
              <a:gd name="connsiteY197" fmla="*/ 269963 h 654456"/>
              <a:gd name="connsiteX198" fmla="*/ 3440878 w 12127677"/>
              <a:gd name="connsiteY198" fmla="*/ 261783 h 654456"/>
              <a:gd name="connsiteX199" fmla="*/ 3488809 w 12127677"/>
              <a:gd name="connsiteY199" fmla="*/ 261783 h 654456"/>
              <a:gd name="connsiteX200" fmla="*/ 3488809 w 12127677"/>
              <a:gd name="connsiteY200" fmla="*/ 196337 h 654456"/>
              <a:gd name="connsiteX201" fmla="*/ 3584671 w 12127677"/>
              <a:gd name="connsiteY201" fmla="*/ 196337 h 654456"/>
              <a:gd name="connsiteX202" fmla="*/ 3600648 w 12127677"/>
              <a:gd name="connsiteY202" fmla="*/ 179976 h 654456"/>
              <a:gd name="connsiteX203" fmla="*/ 3608636 w 12127677"/>
              <a:gd name="connsiteY203" fmla="*/ 196337 h 654456"/>
              <a:gd name="connsiteX204" fmla="*/ 3624613 w 12127677"/>
              <a:gd name="connsiteY204" fmla="*/ 196337 h 654456"/>
              <a:gd name="connsiteX205" fmla="*/ 3624613 w 12127677"/>
              <a:gd name="connsiteY205" fmla="*/ 204518 h 654456"/>
              <a:gd name="connsiteX206" fmla="*/ 3752428 w 12127677"/>
              <a:gd name="connsiteY206" fmla="*/ 204518 h 654456"/>
              <a:gd name="connsiteX207" fmla="*/ 3752428 w 12127677"/>
              <a:gd name="connsiteY207" fmla="*/ 212698 h 654456"/>
              <a:gd name="connsiteX208" fmla="*/ 3752428 w 12127677"/>
              <a:gd name="connsiteY208" fmla="*/ 261783 h 654456"/>
              <a:gd name="connsiteX209" fmla="*/ 3792371 w 12127677"/>
              <a:gd name="connsiteY209" fmla="*/ 261783 h 654456"/>
              <a:gd name="connsiteX210" fmla="*/ 3792371 w 12127677"/>
              <a:gd name="connsiteY210" fmla="*/ 253602 h 654456"/>
              <a:gd name="connsiteX211" fmla="*/ 3824325 w 12127677"/>
              <a:gd name="connsiteY211" fmla="*/ 253602 h 654456"/>
              <a:gd name="connsiteX212" fmla="*/ 3824325 w 12127677"/>
              <a:gd name="connsiteY212" fmla="*/ 237241 h 654456"/>
              <a:gd name="connsiteX213" fmla="*/ 3832313 w 12127677"/>
              <a:gd name="connsiteY213" fmla="*/ 237241 h 654456"/>
              <a:gd name="connsiteX214" fmla="*/ 3832313 w 12127677"/>
              <a:gd name="connsiteY214" fmla="*/ 253602 h 654456"/>
              <a:gd name="connsiteX215" fmla="*/ 3872256 w 12127677"/>
              <a:gd name="connsiteY215" fmla="*/ 253602 h 654456"/>
              <a:gd name="connsiteX216" fmla="*/ 3872256 w 12127677"/>
              <a:gd name="connsiteY216" fmla="*/ 245421 h 654456"/>
              <a:gd name="connsiteX217" fmla="*/ 3880245 w 12127677"/>
              <a:gd name="connsiteY217" fmla="*/ 245421 h 654456"/>
              <a:gd name="connsiteX218" fmla="*/ 3880245 w 12127677"/>
              <a:gd name="connsiteY218" fmla="*/ 229060 h 654456"/>
              <a:gd name="connsiteX219" fmla="*/ 4000072 w 12127677"/>
              <a:gd name="connsiteY219" fmla="*/ 229060 h 654456"/>
              <a:gd name="connsiteX220" fmla="*/ 4008060 w 12127677"/>
              <a:gd name="connsiteY220" fmla="*/ 220879 h 654456"/>
              <a:gd name="connsiteX221" fmla="*/ 4024037 w 12127677"/>
              <a:gd name="connsiteY221" fmla="*/ 220879 h 654456"/>
              <a:gd name="connsiteX222" fmla="*/ 4024037 w 12127677"/>
              <a:gd name="connsiteY222" fmla="*/ 253602 h 654456"/>
              <a:gd name="connsiteX223" fmla="*/ 4032026 w 12127677"/>
              <a:gd name="connsiteY223" fmla="*/ 253602 h 654456"/>
              <a:gd name="connsiteX224" fmla="*/ 4032026 w 12127677"/>
              <a:gd name="connsiteY224" fmla="*/ 237241 h 654456"/>
              <a:gd name="connsiteX225" fmla="*/ 4087945 w 12127677"/>
              <a:gd name="connsiteY225" fmla="*/ 237241 h 654456"/>
              <a:gd name="connsiteX226" fmla="*/ 4087945 w 12127677"/>
              <a:gd name="connsiteY226" fmla="*/ 229060 h 654456"/>
              <a:gd name="connsiteX227" fmla="*/ 4135876 w 12127677"/>
              <a:gd name="connsiteY227" fmla="*/ 229060 h 654456"/>
              <a:gd name="connsiteX228" fmla="*/ 4135876 w 12127677"/>
              <a:gd name="connsiteY228" fmla="*/ 212698 h 654456"/>
              <a:gd name="connsiteX229" fmla="*/ 4159841 w 12127677"/>
              <a:gd name="connsiteY229" fmla="*/ 212698 h 654456"/>
              <a:gd name="connsiteX230" fmla="*/ 4159841 w 12127677"/>
              <a:gd name="connsiteY230" fmla="*/ 204518 h 654456"/>
              <a:gd name="connsiteX231" fmla="*/ 4183807 w 12127677"/>
              <a:gd name="connsiteY231" fmla="*/ 204518 h 654456"/>
              <a:gd name="connsiteX232" fmla="*/ 4183807 w 12127677"/>
              <a:gd name="connsiteY232" fmla="*/ 171795 h 654456"/>
              <a:gd name="connsiteX233" fmla="*/ 4183807 w 12127677"/>
              <a:gd name="connsiteY233" fmla="*/ 147253 h 654456"/>
              <a:gd name="connsiteX234" fmla="*/ 4199783 w 12127677"/>
              <a:gd name="connsiteY234" fmla="*/ 139072 h 654456"/>
              <a:gd name="connsiteX235" fmla="*/ 4199783 w 12127677"/>
              <a:gd name="connsiteY235" fmla="*/ 196337 h 654456"/>
              <a:gd name="connsiteX236" fmla="*/ 4215760 w 12127677"/>
              <a:gd name="connsiteY236" fmla="*/ 204518 h 654456"/>
              <a:gd name="connsiteX237" fmla="*/ 4223749 w 12127677"/>
              <a:gd name="connsiteY237" fmla="*/ 212698 h 654456"/>
              <a:gd name="connsiteX238" fmla="*/ 4247714 w 12127677"/>
              <a:gd name="connsiteY238" fmla="*/ 212698 h 654456"/>
              <a:gd name="connsiteX239" fmla="*/ 4247714 w 12127677"/>
              <a:gd name="connsiteY239" fmla="*/ 319048 h 654456"/>
              <a:gd name="connsiteX240" fmla="*/ 4279668 w 12127677"/>
              <a:gd name="connsiteY240" fmla="*/ 319048 h 654456"/>
              <a:gd name="connsiteX241" fmla="*/ 4279668 w 12127677"/>
              <a:gd name="connsiteY241" fmla="*/ 335409 h 654456"/>
              <a:gd name="connsiteX242" fmla="*/ 4287657 w 12127677"/>
              <a:gd name="connsiteY242" fmla="*/ 335409 h 654456"/>
              <a:gd name="connsiteX243" fmla="*/ 4287657 w 12127677"/>
              <a:gd name="connsiteY243" fmla="*/ 310867 h 654456"/>
              <a:gd name="connsiteX244" fmla="*/ 4303634 w 12127677"/>
              <a:gd name="connsiteY244" fmla="*/ 310867 h 654456"/>
              <a:gd name="connsiteX245" fmla="*/ 4303634 w 12127677"/>
              <a:gd name="connsiteY245" fmla="*/ 278144 h 654456"/>
              <a:gd name="connsiteX246" fmla="*/ 4391507 w 12127677"/>
              <a:gd name="connsiteY246" fmla="*/ 278144 h 654456"/>
              <a:gd name="connsiteX247" fmla="*/ 4391507 w 12127677"/>
              <a:gd name="connsiteY247" fmla="*/ 310867 h 654456"/>
              <a:gd name="connsiteX248" fmla="*/ 4399496 w 12127677"/>
              <a:gd name="connsiteY248" fmla="*/ 310867 h 654456"/>
              <a:gd name="connsiteX249" fmla="*/ 4399496 w 12127677"/>
              <a:gd name="connsiteY249" fmla="*/ 319048 h 654456"/>
              <a:gd name="connsiteX250" fmla="*/ 4415473 w 12127677"/>
              <a:gd name="connsiteY250" fmla="*/ 319048 h 654456"/>
              <a:gd name="connsiteX251" fmla="*/ 4415473 w 12127677"/>
              <a:gd name="connsiteY251" fmla="*/ 40904 h 654456"/>
              <a:gd name="connsiteX252" fmla="*/ 4455415 w 12127677"/>
              <a:gd name="connsiteY252" fmla="*/ 40904 h 654456"/>
              <a:gd name="connsiteX253" fmla="*/ 4455415 w 12127677"/>
              <a:gd name="connsiteY253" fmla="*/ 0 h 654456"/>
              <a:gd name="connsiteX254" fmla="*/ 4567254 w 12127677"/>
              <a:gd name="connsiteY254" fmla="*/ 0 h 654456"/>
              <a:gd name="connsiteX255" fmla="*/ 4567254 w 12127677"/>
              <a:gd name="connsiteY255" fmla="*/ 32723 h 654456"/>
              <a:gd name="connsiteX256" fmla="*/ 4607196 w 12127677"/>
              <a:gd name="connsiteY256" fmla="*/ 32723 h 654456"/>
              <a:gd name="connsiteX257" fmla="*/ 4607196 w 12127677"/>
              <a:gd name="connsiteY257" fmla="*/ 253602 h 654456"/>
              <a:gd name="connsiteX258" fmla="*/ 4623173 w 12127677"/>
              <a:gd name="connsiteY258" fmla="*/ 253602 h 654456"/>
              <a:gd name="connsiteX259" fmla="*/ 4623173 w 12127677"/>
              <a:gd name="connsiteY259" fmla="*/ 294505 h 654456"/>
              <a:gd name="connsiteX260" fmla="*/ 4639150 w 12127677"/>
              <a:gd name="connsiteY260" fmla="*/ 294505 h 654456"/>
              <a:gd name="connsiteX261" fmla="*/ 4639150 w 12127677"/>
              <a:gd name="connsiteY261" fmla="*/ 433577 h 654456"/>
              <a:gd name="connsiteX262" fmla="*/ 4655127 w 12127677"/>
              <a:gd name="connsiteY262" fmla="*/ 449939 h 654456"/>
              <a:gd name="connsiteX263" fmla="*/ 4655127 w 12127677"/>
              <a:gd name="connsiteY263" fmla="*/ 409035 h 654456"/>
              <a:gd name="connsiteX264" fmla="*/ 4671104 w 12127677"/>
              <a:gd name="connsiteY264" fmla="*/ 409035 h 654456"/>
              <a:gd name="connsiteX265" fmla="*/ 4671104 w 12127677"/>
              <a:gd name="connsiteY265" fmla="*/ 400855 h 654456"/>
              <a:gd name="connsiteX266" fmla="*/ 4655127 w 12127677"/>
              <a:gd name="connsiteY266" fmla="*/ 400855 h 654456"/>
              <a:gd name="connsiteX267" fmla="*/ 4655127 w 12127677"/>
              <a:gd name="connsiteY267" fmla="*/ 392674 h 654456"/>
              <a:gd name="connsiteX268" fmla="*/ 4687081 w 12127677"/>
              <a:gd name="connsiteY268" fmla="*/ 392674 h 654456"/>
              <a:gd name="connsiteX269" fmla="*/ 4687081 w 12127677"/>
              <a:gd name="connsiteY269" fmla="*/ 376312 h 654456"/>
              <a:gd name="connsiteX270" fmla="*/ 4758977 w 12127677"/>
              <a:gd name="connsiteY270" fmla="*/ 376312 h 654456"/>
              <a:gd name="connsiteX271" fmla="*/ 4758977 w 12127677"/>
              <a:gd name="connsiteY271" fmla="*/ 384493 h 654456"/>
              <a:gd name="connsiteX272" fmla="*/ 4766966 w 12127677"/>
              <a:gd name="connsiteY272" fmla="*/ 384493 h 654456"/>
              <a:gd name="connsiteX273" fmla="*/ 4846851 w 12127677"/>
              <a:gd name="connsiteY273" fmla="*/ 392674 h 654456"/>
              <a:gd name="connsiteX274" fmla="*/ 4870816 w 12127677"/>
              <a:gd name="connsiteY274" fmla="*/ 409035 h 654456"/>
              <a:gd name="connsiteX275" fmla="*/ 4870816 w 12127677"/>
              <a:gd name="connsiteY275" fmla="*/ 253602 h 654456"/>
              <a:gd name="connsiteX276" fmla="*/ 4902771 w 12127677"/>
              <a:gd name="connsiteY276" fmla="*/ 253602 h 654456"/>
              <a:gd name="connsiteX277" fmla="*/ 4902771 w 12127677"/>
              <a:gd name="connsiteY277" fmla="*/ 245421 h 654456"/>
              <a:gd name="connsiteX278" fmla="*/ 4918747 w 12127677"/>
              <a:gd name="connsiteY278" fmla="*/ 245421 h 654456"/>
              <a:gd name="connsiteX279" fmla="*/ 4918747 w 12127677"/>
              <a:gd name="connsiteY279" fmla="*/ 237241 h 654456"/>
              <a:gd name="connsiteX280" fmla="*/ 4926736 w 12127677"/>
              <a:gd name="connsiteY280" fmla="*/ 237241 h 654456"/>
              <a:gd name="connsiteX281" fmla="*/ 4926736 w 12127677"/>
              <a:gd name="connsiteY281" fmla="*/ 245421 h 654456"/>
              <a:gd name="connsiteX282" fmla="*/ 4934724 w 12127677"/>
              <a:gd name="connsiteY282" fmla="*/ 245421 h 654456"/>
              <a:gd name="connsiteX283" fmla="*/ 4934724 w 12127677"/>
              <a:gd name="connsiteY283" fmla="*/ 242354 h 654456"/>
              <a:gd name="connsiteX284" fmla="*/ 4934724 w 12127677"/>
              <a:gd name="connsiteY284" fmla="*/ 237241 h 654456"/>
              <a:gd name="connsiteX285" fmla="*/ 4950701 w 12127677"/>
              <a:gd name="connsiteY285" fmla="*/ 237241 h 654456"/>
              <a:gd name="connsiteX286" fmla="*/ 4950701 w 12127677"/>
              <a:gd name="connsiteY286" fmla="*/ 253602 h 654456"/>
              <a:gd name="connsiteX287" fmla="*/ 5030586 w 12127677"/>
              <a:gd name="connsiteY287" fmla="*/ 253602 h 654456"/>
              <a:gd name="connsiteX288" fmla="*/ 5030586 w 12127677"/>
              <a:gd name="connsiteY288" fmla="*/ 449939 h 654456"/>
              <a:gd name="connsiteX289" fmla="*/ 5118459 w 12127677"/>
              <a:gd name="connsiteY289" fmla="*/ 449939 h 654456"/>
              <a:gd name="connsiteX290" fmla="*/ 5118459 w 12127677"/>
              <a:gd name="connsiteY290" fmla="*/ 458119 h 654456"/>
              <a:gd name="connsiteX291" fmla="*/ 5158401 w 12127677"/>
              <a:gd name="connsiteY291" fmla="*/ 163614 h 654456"/>
              <a:gd name="connsiteX292" fmla="*/ 5182367 w 12127677"/>
              <a:gd name="connsiteY292" fmla="*/ 16362 h 654456"/>
              <a:gd name="connsiteX293" fmla="*/ 5190355 w 12127677"/>
              <a:gd name="connsiteY293" fmla="*/ 16362 h 654456"/>
              <a:gd name="connsiteX294" fmla="*/ 5206332 w 12127677"/>
              <a:gd name="connsiteY294" fmla="*/ 163614 h 654456"/>
              <a:gd name="connsiteX295" fmla="*/ 5214321 w 12127677"/>
              <a:gd name="connsiteY295" fmla="*/ 163614 h 654456"/>
              <a:gd name="connsiteX296" fmla="*/ 5222309 w 12127677"/>
              <a:gd name="connsiteY296" fmla="*/ 327228 h 654456"/>
              <a:gd name="connsiteX297" fmla="*/ 5230298 w 12127677"/>
              <a:gd name="connsiteY297" fmla="*/ 327228 h 654456"/>
              <a:gd name="connsiteX298" fmla="*/ 5238286 w 12127677"/>
              <a:gd name="connsiteY298" fmla="*/ 335409 h 654456"/>
              <a:gd name="connsiteX299" fmla="*/ 5278229 w 12127677"/>
              <a:gd name="connsiteY299" fmla="*/ 335409 h 654456"/>
              <a:gd name="connsiteX300" fmla="*/ 5278229 w 12127677"/>
              <a:gd name="connsiteY300" fmla="*/ 392674 h 654456"/>
              <a:gd name="connsiteX301" fmla="*/ 5286217 w 12127677"/>
              <a:gd name="connsiteY301" fmla="*/ 392674 h 654456"/>
              <a:gd name="connsiteX302" fmla="*/ 5286217 w 12127677"/>
              <a:gd name="connsiteY302" fmla="*/ 400855 h 654456"/>
              <a:gd name="connsiteX303" fmla="*/ 5294205 w 12127677"/>
              <a:gd name="connsiteY303" fmla="*/ 400855 h 654456"/>
              <a:gd name="connsiteX304" fmla="*/ 5294205 w 12127677"/>
              <a:gd name="connsiteY304" fmla="*/ 392674 h 654456"/>
              <a:gd name="connsiteX305" fmla="*/ 5326159 w 12127677"/>
              <a:gd name="connsiteY305" fmla="*/ 392674 h 654456"/>
              <a:gd name="connsiteX306" fmla="*/ 5326159 w 12127677"/>
              <a:gd name="connsiteY306" fmla="*/ 400855 h 654456"/>
              <a:gd name="connsiteX307" fmla="*/ 5398056 w 12127677"/>
              <a:gd name="connsiteY307" fmla="*/ 400855 h 654456"/>
              <a:gd name="connsiteX308" fmla="*/ 5398056 w 12127677"/>
              <a:gd name="connsiteY308" fmla="*/ 319048 h 654456"/>
              <a:gd name="connsiteX309" fmla="*/ 5414033 w 12127677"/>
              <a:gd name="connsiteY309" fmla="*/ 286325 h 654456"/>
              <a:gd name="connsiteX310" fmla="*/ 5422021 w 12127677"/>
              <a:gd name="connsiteY310" fmla="*/ 286325 h 654456"/>
              <a:gd name="connsiteX311" fmla="*/ 5422021 w 12127677"/>
              <a:gd name="connsiteY311" fmla="*/ 278144 h 654456"/>
              <a:gd name="connsiteX312" fmla="*/ 5437999 w 12127677"/>
              <a:gd name="connsiteY312" fmla="*/ 278144 h 654456"/>
              <a:gd name="connsiteX313" fmla="*/ 5437999 w 12127677"/>
              <a:gd name="connsiteY313" fmla="*/ 286325 h 654456"/>
              <a:gd name="connsiteX314" fmla="*/ 5445987 w 12127677"/>
              <a:gd name="connsiteY314" fmla="*/ 286325 h 654456"/>
              <a:gd name="connsiteX315" fmla="*/ 5445987 w 12127677"/>
              <a:gd name="connsiteY315" fmla="*/ 278144 h 654456"/>
              <a:gd name="connsiteX316" fmla="*/ 5453975 w 12127677"/>
              <a:gd name="connsiteY316" fmla="*/ 278144 h 654456"/>
              <a:gd name="connsiteX317" fmla="*/ 5453975 w 12127677"/>
              <a:gd name="connsiteY317" fmla="*/ 237241 h 654456"/>
              <a:gd name="connsiteX318" fmla="*/ 5461964 w 12127677"/>
              <a:gd name="connsiteY318" fmla="*/ 220879 h 654456"/>
              <a:gd name="connsiteX319" fmla="*/ 5485929 w 12127677"/>
              <a:gd name="connsiteY319" fmla="*/ 204518 h 654456"/>
              <a:gd name="connsiteX320" fmla="*/ 5485929 w 12127677"/>
              <a:gd name="connsiteY320" fmla="*/ 196337 h 654456"/>
              <a:gd name="connsiteX321" fmla="*/ 5493918 w 12127677"/>
              <a:gd name="connsiteY321" fmla="*/ 196337 h 654456"/>
              <a:gd name="connsiteX322" fmla="*/ 5493918 w 12127677"/>
              <a:gd name="connsiteY322" fmla="*/ 155434 h 654456"/>
              <a:gd name="connsiteX323" fmla="*/ 5477941 w 12127677"/>
              <a:gd name="connsiteY323" fmla="*/ 171795 h 654456"/>
              <a:gd name="connsiteX324" fmla="*/ 5477941 w 12127677"/>
              <a:gd name="connsiteY324" fmla="*/ 155434 h 654456"/>
              <a:gd name="connsiteX325" fmla="*/ 5501906 w 12127677"/>
              <a:gd name="connsiteY325" fmla="*/ 139072 h 654456"/>
              <a:gd name="connsiteX326" fmla="*/ 5501906 w 12127677"/>
              <a:gd name="connsiteY326" fmla="*/ 196337 h 654456"/>
              <a:gd name="connsiteX327" fmla="*/ 5509895 w 12127677"/>
              <a:gd name="connsiteY327" fmla="*/ 196337 h 654456"/>
              <a:gd name="connsiteX328" fmla="*/ 5509895 w 12127677"/>
              <a:gd name="connsiteY328" fmla="*/ 204518 h 654456"/>
              <a:gd name="connsiteX329" fmla="*/ 5525871 w 12127677"/>
              <a:gd name="connsiteY329" fmla="*/ 220879 h 654456"/>
              <a:gd name="connsiteX330" fmla="*/ 5533860 w 12127677"/>
              <a:gd name="connsiteY330" fmla="*/ 220879 h 654456"/>
              <a:gd name="connsiteX331" fmla="*/ 5533860 w 12127677"/>
              <a:gd name="connsiteY331" fmla="*/ 229060 h 654456"/>
              <a:gd name="connsiteX332" fmla="*/ 5541848 w 12127677"/>
              <a:gd name="connsiteY332" fmla="*/ 229060 h 654456"/>
              <a:gd name="connsiteX333" fmla="*/ 5541848 w 12127677"/>
              <a:gd name="connsiteY333" fmla="*/ 286325 h 654456"/>
              <a:gd name="connsiteX334" fmla="*/ 5549837 w 12127677"/>
              <a:gd name="connsiteY334" fmla="*/ 286325 h 654456"/>
              <a:gd name="connsiteX335" fmla="*/ 5557825 w 12127677"/>
              <a:gd name="connsiteY335" fmla="*/ 310867 h 654456"/>
              <a:gd name="connsiteX336" fmla="*/ 5557825 w 12127677"/>
              <a:gd name="connsiteY336" fmla="*/ 359951 h 654456"/>
              <a:gd name="connsiteX337" fmla="*/ 5573802 w 12127677"/>
              <a:gd name="connsiteY337" fmla="*/ 359951 h 654456"/>
              <a:gd name="connsiteX338" fmla="*/ 5573802 w 12127677"/>
              <a:gd name="connsiteY338" fmla="*/ 343590 h 654456"/>
              <a:gd name="connsiteX339" fmla="*/ 5581791 w 12127677"/>
              <a:gd name="connsiteY339" fmla="*/ 343590 h 654456"/>
              <a:gd name="connsiteX340" fmla="*/ 5597769 w 12127677"/>
              <a:gd name="connsiteY340" fmla="*/ 335409 h 654456"/>
              <a:gd name="connsiteX341" fmla="*/ 5621733 w 12127677"/>
              <a:gd name="connsiteY341" fmla="*/ 335409 h 654456"/>
              <a:gd name="connsiteX342" fmla="*/ 5637710 w 12127677"/>
              <a:gd name="connsiteY342" fmla="*/ 335409 h 654456"/>
              <a:gd name="connsiteX343" fmla="*/ 5661676 w 12127677"/>
              <a:gd name="connsiteY343" fmla="*/ 343590 h 654456"/>
              <a:gd name="connsiteX344" fmla="*/ 5669664 w 12127677"/>
              <a:gd name="connsiteY344" fmla="*/ 343590 h 654456"/>
              <a:gd name="connsiteX345" fmla="*/ 5669664 w 12127677"/>
              <a:gd name="connsiteY345" fmla="*/ 220879 h 654456"/>
              <a:gd name="connsiteX346" fmla="*/ 5693630 w 12127677"/>
              <a:gd name="connsiteY346" fmla="*/ 220879 h 654456"/>
              <a:gd name="connsiteX347" fmla="*/ 5701618 w 12127677"/>
              <a:gd name="connsiteY347" fmla="*/ 204518 h 654456"/>
              <a:gd name="connsiteX348" fmla="*/ 5709607 w 12127677"/>
              <a:gd name="connsiteY348" fmla="*/ 155434 h 654456"/>
              <a:gd name="connsiteX349" fmla="*/ 5709607 w 12127677"/>
              <a:gd name="connsiteY349" fmla="*/ 196337 h 654456"/>
              <a:gd name="connsiteX350" fmla="*/ 5725584 w 12127677"/>
              <a:gd name="connsiteY350" fmla="*/ 220879 h 654456"/>
              <a:gd name="connsiteX351" fmla="*/ 5725584 w 12127677"/>
              <a:gd name="connsiteY351" fmla="*/ 204518 h 654456"/>
              <a:gd name="connsiteX352" fmla="*/ 5805468 w 12127677"/>
              <a:gd name="connsiteY352" fmla="*/ 204518 h 654456"/>
              <a:gd name="connsiteX353" fmla="*/ 5805468 w 12127677"/>
              <a:gd name="connsiteY353" fmla="*/ 294505 h 654456"/>
              <a:gd name="connsiteX354" fmla="*/ 5877365 w 12127677"/>
              <a:gd name="connsiteY354" fmla="*/ 294505 h 654456"/>
              <a:gd name="connsiteX355" fmla="*/ 5877365 w 12127677"/>
              <a:gd name="connsiteY355" fmla="*/ 310867 h 654456"/>
              <a:gd name="connsiteX356" fmla="*/ 5909319 w 12127677"/>
              <a:gd name="connsiteY356" fmla="*/ 294505 h 654456"/>
              <a:gd name="connsiteX357" fmla="*/ 5925296 w 12127677"/>
              <a:gd name="connsiteY357" fmla="*/ 310867 h 654456"/>
              <a:gd name="connsiteX358" fmla="*/ 5925296 w 12127677"/>
              <a:gd name="connsiteY358" fmla="*/ 376312 h 654456"/>
              <a:gd name="connsiteX359" fmla="*/ 5973227 w 12127677"/>
              <a:gd name="connsiteY359" fmla="*/ 327228 h 654456"/>
              <a:gd name="connsiteX360" fmla="*/ 5973227 w 12127677"/>
              <a:gd name="connsiteY360" fmla="*/ 286325 h 654456"/>
              <a:gd name="connsiteX361" fmla="*/ 5981189 w 12127677"/>
              <a:gd name="connsiteY361" fmla="*/ 286325 h 654456"/>
              <a:gd name="connsiteX362" fmla="*/ 5981189 w 12127677"/>
              <a:gd name="connsiteY362" fmla="*/ 245421 h 654456"/>
              <a:gd name="connsiteX363" fmla="*/ 5998146 w 12127677"/>
              <a:gd name="connsiteY363" fmla="*/ 245421 h 654456"/>
              <a:gd name="connsiteX364" fmla="*/ 6021157 w 12127677"/>
              <a:gd name="connsiteY364" fmla="*/ 245421 h 654456"/>
              <a:gd name="connsiteX365" fmla="*/ 6037134 w 12127677"/>
              <a:gd name="connsiteY365" fmla="*/ 245421 h 654456"/>
              <a:gd name="connsiteX366" fmla="*/ 6037134 w 12127677"/>
              <a:gd name="connsiteY366" fmla="*/ 229060 h 654456"/>
              <a:gd name="connsiteX367" fmla="*/ 6132996 w 12127677"/>
              <a:gd name="connsiteY367" fmla="*/ 229060 h 654456"/>
              <a:gd name="connsiteX368" fmla="*/ 6132996 w 12127677"/>
              <a:gd name="connsiteY368" fmla="*/ 380403 h 654456"/>
              <a:gd name="connsiteX369" fmla="*/ 6132996 w 12127677"/>
              <a:gd name="connsiteY369" fmla="*/ 392674 h 654456"/>
              <a:gd name="connsiteX370" fmla="*/ 6140787 w 12127677"/>
              <a:gd name="connsiteY370" fmla="*/ 392674 h 654456"/>
              <a:gd name="connsiteX371" fmla="*/ 6140787 w 12127677"/>
              <a:gd name="connsiteY371" fmla="*/ 376312 h 654456"/>
              <a:gd name="connsiteX372" fmla="*/ 6156746 w 12127677"/>
              <a:gd name="connsiteY372" fmla="*/ 376312 h 654456"/>
              <a:gd name="connsiteX373" fmla="*/ 6156746 w 12127677"/>
              <a:gd name="connsiteY373" fmla="*/ 368132 h 654456"/>
              <a:gd name="connsiteX374" fmla="*/ 6180686 w 12127677"/>
              <a:gd name="connsiteY374" fmla="*/ 368132 h 654456"/>
              <a:gd name="connsiteX375" fmla="*/ 6180686 w 12127677"/>
              <a:gd name="connsiteY375" fmla="*/ 245421 h 654456"/>
              <a:gd name="connsiteX376" fmla="*/ 6188666 w 12127677"/>
              <a:gd name="connsiteY376" fmla="*/ 245421 h 654456"/>
              <a:gd name="connsiteX377" fmla="*/ 6188666 w 12127677"/>
              <a:gd name="connsiteY377" fmla="*/ 229060 h 654456"/>
              <a:gd name="connsiteX378" fmla="*/ 6204626 w 12127677"/>
              <a:gd name="connsiteY378" fmla="*/ 220879 h 654456"/>
              <a:gd name="connsiteX379" fmla="*/ 6204626 w 12127677"/>
              <a:gd name="connsiteY379" fmla="*/ 130891 h 654456"/>
              <a:gd name="connsiteX380" fmla="*/ 6212606 w 12127677"/>
              <a:gd name="connsiteY380" fmla="*/ 130891 h 654456"/>
              <a:gd name="connsiteX381" fmla="*/ 6212606 w 12127677"/>
              <a:gd name="connsiteY381" fmla="*/ 106349 h 654456"/>
              <a:gd name="connsiteX382" fmla="*/ 6220586 w 12127677"/>
              <a:gd name="connsiteY382" fmla="*/ 106349 h 654456"/>
              <a:gd name="connsiteX383" fmla="*/ 6236546 w 12127677"/>
              <a:gd name="connsiteY383" fmla="*/ 98169 h 654456"/>
              <a:gd name="connsiteX384" fmla="*/ 6260485 w 12127677"/>
              <a:gd name="connsiteY384" fmla="*/ 98169 h 654456"/>
              <a:gd name="connsiteX385" fmla="*/ 6260485 w 12127677"/>
              <a:gd name="connsiteY385" fmla="*/ 106349 h 654456"/>
              <a:gd name="connsiteX386" fmla="*/ 6268465 w 12127677"/>
              <a:gd name="connsiteY386" fmla="*/ 106349 h 654456"/>
              <a:gd name="connsiteX387" fmla="*/ 6268465 w 12127677"/>
              <a:gd name="connsiteY387" fmla="*/ 122711 h 654456"/>
              <a:gd name="connsiteX388" fmla="*/ 6332305 w 12127677"/>
              <a:gd name="connsiteY388" fmla="*/ 122711 h 654456"/>
              <a:gd name="connsiteX389" fmla="*/ 6332305 w 12127677"/>
              <a:gd name="connsiteY389" fmla="*/ 106349 h 654456"/>
              <a:gd name="connsiteX390" fmla="*/ 6340285 w 12127677"/>
              <a:gd name="connsiteY390" fmla="*/ 106349 h 654456"/>
              <a:gd name="connsiteX391" fmla="*/ 6340285 w 12127677"/>
              <a:gd name="connsiteY391" fmla="*/ 98169 h 654456"/>
              <a:gd name="connsiteX392" fmla="*/ 6380184 w 12127677"/>
              <a:gd name="connsiteY392" fmla="*/ 98169 h 654456"/>
              <a:gd name="connsiteX393" fmla="*/ 6380184 w 12127677"/>
              <a:gd name="connsiteY393" fmla="*/ 106349 h 654456"/>
              <a:gd name="connsiteX394" fmla="*/ 6396144 w 12127677"/>
              <a:gd name="connsiteY394" fmla="*/ 106349 h 654456"/>
              <a:gd name="connsiteX395" fmla="*/ 6396144 w 12127677"/>
              <a:gd name="connsiteY395" fmla="*/ 122711 h 654456"/>
              <a:gd name="connsiteX396" fmla="*/ 6404124 w 12127677"/>
              <a:gd name="connsiteY396" fmla="*/ 122711 h 654456"/>
              <a:gd name="connsiteX397" fmla="*/ 6404124 w 12127677"/>
              <a:gd name="connsiteY397" fmla="*/ 130891 h 654456"/>
              <a:gd name="connsiteX398" fmla="*/ 6396144 w 12127677"/>
              <a:gd name="connsiteY398" fmla="*/ 147253 h 654456"/>
              <a:gd name="connsiteX399" fmla="*/ 6404124 w 12127677"/>
              <a:gd name="connsiteY399" fmla="*/ 155434 h 654456"/>
              <a:gd name="connsiteX400" fmla="*/ 6404124 w 12127677"/>
              <a:gd name="connsiteY400" fmla="*/ 212698 h 654456"/>
              <a:gd name="connsiteX401" fmla="*/ 6428064 w 12127677"/>
              <a:gd name="connsiteY401" fmla="*/ 212698 h 654456"/>
              <a:gd name="connsiteX402" fmla="*/ 6428064 w 12127677"/>
              <a:gd name="connsiteY402" fmla="*/ 269963 h 654456"/>
              <a:gd name="connsiteX403" fmla="*/ 6436044 w 12127677"/>
              <a:gd name="connsiteY403" fmla="*/ 269963 h 654456"/>
              <a:gd name="connsiteX404" fmla="*/ 6436044 w 12127677"/>
              <a:gd name="connsiteY404" fmla="*/ 261783 h 654456"/>
              <a:gd name="connsiteX405" fmla="*/ 6491903 w 12127677"/>
              <a:gd name="connsiteY405" fmla="*/ 261783 h 654456"/>
              <a:gd name="connsiteX406" fmla="*/ 6491903 w 12127677"/>
              <a:gd name="connsiteY406" fmla="*/ 196337 h 654456"/>
              <a:gd name="connsiteX407" fmla="*/ 6579682 w 12127677"/>
              <a:gd name="connsiteY407" fmla="*/ 196337 h 654456"/>
              <a:gd name="connsiteX408" fmla="*/ 6595642 w 12127677"/>
              <a:gd name="connsiteY408" fmla="*/ 179976 h 654456"/>
              <a:gd name="connsiteX409" fmla="*/ 6603622 w 12127677"/>
              <a:gd name="connsiteY409" fmla="*/ 196337 h 654456"/>
              <a:gd name="connsiteX410" fmla="*/ 6627562 w 12127677"/>
              <a:gd name="connsiteY410" fmla="*/ 196337 h 654456"/>
              <a:gd name="connsiteX411" fmla="*/ 6627562 w 12127677"/>
              <a:gd name="connsiteY411" fmla="*/ 204518 h 654456"/>
              <a:gd name="connsiteX412" fmla="*/ 6747260 w 12127677"/>
              <a:gd name="connsiteY412" fmla="*/ 204518 h 654456"/>
              <a:gd name="connsiteX413" fmla="*/ 6747260 w 12127677"/>
              <a:gd name="connsiteY413" fmla="*/ 212698 h 654456"/>
              <a:gd name="connsiteX414" fmla="*/ 6755240 w 12127677"/>
              <a:gd name="connsiteY414" fmla="*/ 212698 h 654456"/>
              <a:gd name="connsiteX415" fmla="*/ 6755240 w 12127677"/>
              <a:gd name="connsiteY415" fmla="*/ 261783 h 654456"/>
              <a:gd name="connsiteX416" fmla="*/ 6787160 w 12127677"/>
              <a:gd name="connsiteY416" fmla="*/ 261783 h 654456"/>
              <a:gd name="connsiteX417" fmla="*/ 6787160 w 12127677"/>
              <a:gd name="connsiteY417" fmla="*/ 253602 h 654456"/>
              <a:gd name="connsiteX418" fmla="*/ 6827060 w 12127677"/>
              <a:gd name="connsiteY418" fmla="*/ 253602 h 654456"/>
              <a:gd name="connsiteX419" fmla="*/ 6827060 w 12127677"/>
              <a:gd name="connsiteY419" fmla="*/ 237241 h 654456"/>
              <a:gd name="connsiteX420" fmla="*/ 6835040 w 12127677"/>
              <a:gd name="connsiteY420" fmla="*/ 237241 h 654456"/>
              <a:gd name="connsiteX421" fmla="*/ 6835040 w 12127677"/>
              <a:gd name="connsiteY421" fmla="*/ 253602 h 654456"/>
              <a:gd name="connsiteX422" fmla="*/ 6874939 w 12127677"/>
              <a:gd name="connsiteY422" fmla="*/ 253602 h 654456"/>
              <a:gd name="connsiteX423" fmla="*/ 6874939 w 12127677"/>
              <a:gd name="connsiteY423" fmla="*/ 245421 h 654456"/>
              <a:gd name="connsiteX424" fmla="*/ 6882919 w 12127677"/>
              <a:gd name="connsiteY424" fmla="*/ 245421 h 654456"/>
              <a:gd name="connsiteX425" fmla="*/ 6882919 w 12127677"/>
              <a:gd name="connsiteY425" fmla="*/ 229060 h 654456"/>
              <a:gd name="connsiteX426" fmla="*/ 6994638 w 12127677"/>
              <a:gd name="connsiteY426" fmla="*/ 229060 h 654456"/>
              <a:gd name="connsiteX427" fmla="*/ 7002618 w 12127677"/>
              <a:gd name="connsiteY427" fmla="*/ 220879 h 654456"/>
              <a:gd name="connsiteX428" fmla="*/ 7018578 w 12127677"/>
              <a:gd name="connsiteY428" fmla="*/ 220879 h 654456"/>
              <a:gd name="connsiteX429" fmla="*/ 7018578 w 12127677"/>
              <a:gd name="connsiteY429" fmla="*/ 253602 h 654456"/>
              <a:gd name="connsiteX430" fmla="*/ 7034537 w 12127677"/>
              <a:gd name="connsiteY430" fmla="*/ 253602 h 654456"/>
              <a:gd name="connsiteX431" fmla="*/ 7034537 w 12127677"/>
              <a:gd name="connsiteY431" fmla="*/ 237241 h 654456"/>
              <a:gd name="connsiteX432" fmla="*/ 7082417 w 12127677"/>
              <a:gd name="connsiteY432" fmla="*/ 237241 h 654456"/>
              <a:gd name="connsiteX433" fmla="*/ 7082417 w 12127677"/>
              <a:gd name="connsiteY433" fmla="*/ 229060 h 654456"/>
              <a:gd name="connsiteX434" fmla="*/ 7130296 w 12127677"/>
              <a:gd name="connsiteY434" fmla="*/ 229060 h 654456"/>
              <a:gd name="connsiteX435" fmla="*/ 7130296 w 12127677"/>
              <a:gd name="connsiteY435" fmla="*/ 212698 h 654456"/>
              <a:gd name="connsiteX436" fmla="*/ 7154236 w 12127677"/>
              <a:gd name="connsiteY436" fmla="*/ 212698 h 654456"/>
              <a:gd name="connsiteX437" fmla="*/ 7154236 w 12127677"/>
              <a:gd name="connsiteY437" fmla="*/ 204518 h 654456"/>
              <a:gd name="connsiteX438" fmla="*/ 7178176 w 12127677"/>
              <a:gd name="connsiteY438" fmla="*/ 204518 h 654456"/>
              <a:gd name="connsiteX439" fmla="*/ 7178176 w 12127677"/>
              <a:gd name="connsiteY439" fmla="*/ 171795 h 654456"/>
              <a:gd name="connsiteX440" fmla="*/ 7186156 w 12127677"/>
              <a:gd name="connsiteY440" fmla="*/ 171795 h 654456"/>
              <a:gd name="connsiteX441" fmla="*/ 7186156 w 12127677"/>
              <a:gd name="connsiteY441" fmla="*/ 147253 h 654456"/>
              <a:gd name="connsiteX442" fmla="*/ 7194136 w 12127677"/>
              <a:gd name="connsiteY442" fmla="*/ 139072 h 654456"/>
              <a:gd name="connsiteX443" fmla="*/ 7194136 w 12127677"/>
              <a:gd name="connsiteY443" fmla="*/ 196337 h 654456"/>
              <a:gd name="connsiteX444" fmla="*/ 7210096 w 12127677"/>
              <a:gd name="connsiteY444" fmla="*/ 204518 h 654456"/>
              <a:gd name="connsiteX445" fmla="*/ 7218076 w 12127677"/>
              <a:gd name="connsiteY445" fmla="*/ 212698 h 654456"/>
              <a:gd name="connsiteX446" fmla="*/ 7242015 w 12127677"/>
              <a:gd name="connsiteY446" fmla="*/ 212698 h 654456"/>
              <a:gd name="connsiteX447" fmla="*/ 7242015 w 12127677"/>
              <a:gd name="connsiteY447" fmla="*/ 319048 h 654456"/>
              <a:gd name="connsiteX448" fmla="*/ 7281915 w 12127677"/>
              <a:gd name="connsiteY448" fmla="*/ 319048 h 654456"/>
              <a:gd name="connsiteX449" fmla="*/ 7281915 w 12127677"/>
              <a:gd name="connsiteY449" fmla="*/ 310867 h 654456"/>
              <a:gd name="connsiteX450" fmla="*/ 7297875 w 12127677"/>
              <a:gd name="connsiteY450" fmla="*/ 310867 h 654456"/>
              <a:gd name="connsiteX451" fmla="*/ 7297875 w 12127677"/>
              <a:gd name="connsiteY451" fmla="*/ 278144 h 654456"/>
              <a:gd name="connsiteX452" fmla="*/ 7385654 w 12127677"/>
              <a:gd name="connsiteY452" fmla="*/ 278144 h 654456"/>
              <a:gd name="connsiteX453" fmla="*/ 7385654 w 12127677"/>
              <a:gd name="connsiteY453" fmla="*/ 310867 h 654456"/>
              <a:gd name="connsiteX454" fmla="*/ 7401614 w 12127677"/>
              <a:gd name="connsiteY454" fmla="*/ 310867 h 654456"/>
              <a:gd name="connsiteX455" fmla="*/ 7401614 w 12127677"/>
              <a:gd name="connsiteY455" fmla="*/ 319048 h 654456"/>
              <a:gd name="connsiteX456" fmla="*/ 7409594 w 12127677"/>
              <a:gd name="connsiteY456" fmla="*/ 319048 h 654456"/>
              <a:gd name="connsiteX457" fmla="*/ 7409594 w 12127677"/>
              <a:gd name="connsiteY457" fmla="*/ 40904 h 654456"/>
              <a:gd name="connsiteX458" fmla="*/ 7449493 w 12127677"/>
              <a:gd name="connsiteY458" fmla="*/ 40904 h 654456"/>
              <a:gd name="connsiteX459" fmla="*/ 7449493 w 12127677"/>
              <a:gd name="connsiteY459" fmla="*/ 0 h 654456"/>
              <a:gd name="connsiteX460" fmla="*/ 7561212 w 12127677"/>
              <a:gd name="connsiteY460" fmla="*/ 0 h 654456"/>
              <a:gd name="connsiteX461" fmla="*/ 7561212 w 12127677"/>
              <a:gd name="connsiteY461" fmla="*/ 32723 h 654456"/>
              <a:gd name="connsiteX462" fmla="*/ 7601112 w 12127677"/>
              <a:gd name="connsiteY462" fmla="*/ 32723 h 654456"/>
              <a:gd name="connsiteX463" fmla="*/ 7601112 w 12127677"/>
              <a:gd name="connsiteY463" fmla="*/ 253602 h 654456"/>
              <a:gd name="connsiteX464" fmla="*/ 7617072 w 12127677"/>
              <a:gd name="connsiteY464" fmla="*/ 253602 h 654456"/>
              <a:gd name="connsiteX465" fmla="*/ 7617072 w 12127677"/>
              <a:gd name="connsiteY465" fmla="*/ 294505 h 654456"/>
              <a:gd name="connsiteX466" fmla="*/ 7633031 w 12127677"/>
              <a:gd name="connsiteY466" fmla="*/ 294505 h 654456"/>
              <a:gd name="connsiteX467" fmla="*/ 7633031 w 12127677"/>
              <a:gd name="connsiteY467" fmla="*/ 433577 h 654456"/>
              <a:gd name="connsiteX468" fmla="*/ 7648991 w 12127677"/>
              <a:gd name="connsiteY468" fmla="*/ 449939 h 654456"/>
              <a:gd name="connsiteX469" fmla="*/ 7648991 w 12127677"/>
              <a:gd name="connsiteY469" fmla="*/ 409035 h 654456"/>
              <a:gd name="connsiteX470" fmla="*/ 7664951 w 12127677"/>
              <a:gd name="connsiteY470" fmla="*/ 409035 h 654456"/>
              <a:gd name="connsiteX471" fmla="*/ 7664951 w 12127677"/>
              <a:gd name="connsiteY471" fmla="*/ 400855 h 654456"/>
              <a:gd name="connsiteX472" fmla="*/ 7648991 w 12127677"/>
              <a:gd name="connsiteY472" fmla="*/ 400855 h 654456"/>
              <a:gd name="connsiteX473" fmla="*/ 7648991 w 12127677"/>
              <a:gd name="connsiteY473" fmla="*/ 392674 h 654456"/>
              <a:gd name="connsiteX474" fmla="*/ 7680911 w 12127677"/>
              <a:gd name="connsiteY474" fmla="*/ 392674 h 654456"/>
              <a:gd name="connsiteX475" fmla="*/ 7680911 w 12127677"/>
              <a:gd name="connsiteY475" fmla="*/ 376312 h 654456"/>
              <a:gd name="connsiteX476" fmla="*/ 7752730 w 12127677"/>
              <a:gd name="connsiteY476" fmla="*/ 376312 h 654456"/>
              <a:gd name="connsiteX477" fmla="*/ 7752730 w 12127677"/>
              <a:gd name="connsiteY477" fmla="*/ 384493 h 654456"/>
              <a:gd name="connsiteX478" fmla="*/ 7760710 w 12127677"/>
              <a:gd name="connsiteY478" fmla="*/ 384493 h 654456"/>
              <a:gd name="connsiteX479" fmla="*/ 7840509 w 12127677"/>
              <a:gd name="connsiteY479" fmla="*/ 392674 h 654456"/>
              <a:gd name="connsiteX480" fmla="*/ 7864449 w 12127677"/>
              <a:gd name="connsiteY480" fmla="*/ 409035 h 654456"/>
              <a:gd name="connsiteX481" fmla="*/ 7864449 w 12127677"/>
              <a:gd name="connsiteY481" fmla="*/ 253602 h 654456"/>
              <a:gd name="connsiteX482" fmla="*/ 7896369 w 12127677"/>
              <a:gd name="connsiteY482" fmla="*/ 253602 h 654456"/>
              <a:gd name="connsiteX483" fmla="*/ 7896369 w 12127677"/>
              <a:gd name="connsiteY483" fmla="*/ 245421 h 654456"/>
              <a:gd name="connsiteX484" fmla="*/ 7912329 w 12127677"/>
              <a:gd name="connsiteY484" fmla="*/ 245421 h 654456"/>
              <a:gd name="connsiteX485" fmla="*/ 7912329 w 12127677"/>
              <a:gd name="connsiteY485" fmla="*/ 237241 h 654456"/>
              <a:gd name="connsiteX486" fmla="*/ 7920308 w 12127677"/>
              <a:gd name="connsiteY486" fmla="*/ 237241 h 654456"/>
              <a:gd name="connsiteX487" fmla="*/ 7920308 w 12127677"/>
              <a:gd name="connsiteY487" fmla="*/ 245421 h 654456"/>
              <a:gd name="connsiteX488" fmla="*/ 7928288 w 12127677"/>
              <a:gd name="connsiteY488" fmla="*/ 245421 h 654456"/>
              <a:gd name="connsiteX489" fmla="*/ 7928288 w 12127677"/>
              <a:gd name="connsiteY489" fmla="*/ 220879 h 654456"/>
              <a:gd name="connsiteX490" fmla="*/ 7920308 w 12127677"/>
              <a:gd name="connsiteY490" fmla="*/ 220879 h 654456"/>
              <a:gd name="connsiteX491" fmla="*/ 7920308 w 12127677"/>
              <a:gd name="connsiteY491" fmla="*/ 212698 h 654456"/>
              <a:gd name="connsiteX492" fmla="*/ 7936268 w 12127677"/>
              <a:gd name="connsiteY492" fmla="*/ 204518 h 654456"/>
              <a:gd name="connsiteX493" fmla="*/ 7936268 w 12127677"/>
              <a:gd name="connsiteY493" fmla="*/ 237241 h 654456"/>
              <a:gd name="connsiteX494" fmla="*/ 7944248 w 12127677"/>
              <a:gd name="connsiteY494" fmla="*/ 237241 h 654456"/>
              <a:gd name="connsiteX495" fmla="*/ 7944248 w 12127677"/>
              <a:gd name="connsiteY495" fmla="*/ 253602 h 654456"/>
              <a:gd name="connsiteX496" fmla="*/ 8024047 w 12127677"/>
              <a:gd name="connsiteY496" fmla="*/ 253602 h 654456"/>
              <a:gd name="connsiteX497" fmla="*/ 8024047 w 12127677"/>
              <a:gd name="connsiteY497" fmla="*/ 449939 h 654456"/>
              <a:gd name="connsiteX498" fmla="*/ 8111826 w 12127677"/>
              <a:gd name="connsiteY498" fmla="*/ 449939 h 654456"/>
              <a:gd name="connsiteX499" fmla="*/ 8111826 w 12127677"/>
              <a:gd name="connsiteY499" fmla="*/ 458119 h 654456"/>
              <a:gd name="connsiteX500" fmla="*/ 8119806 w 12127677"/>
              <a:gd name="connsiteY500" fmla="*/ 458119 h 654456"/>
              <a:gd name="connsiteX501" fmla="*/ 8151726 w 12127677"/>
              <a:gd name="connsiteY501" fmla="*/ 163614 h 654456"/>
              <a:gd name="connsiteX502" fmla="*/ 8159706 w 12127677"/>
              <a:gd name="connsiteY502" fmla="*/ 163614 h 654456"/>
              <a:gd name="connsiteX503" fmla="*/ 8175666 w 12127677"/>
              <a:gd name="connsiteY503" fmla="*/ 16362 h 654456"/>
              <a:gd name="connsiteX504" fmla="*/ 8183646 w 12127677"/>
              <a:gd name="connsiteY504" fmla="*/ 16362 h 654456"/>
              <a:gd name="connsiteX505" fmla="*/ 8199606 w 12127677"/>
              <a:gd name="connsiteY505" fmla="*/ 163614 h 654456"/>
              <a:gd name="connsiteX506" fmla="*/ 8207585 w 12127677"/>
              <a:gd name="connsiteY506" fmla="*/ 163614 h 654456"/>
              <a:gd name="connsiteX507" fmla="*/ 8223545 w 12127677"/>
              <a:gd name="connsiteY507" fmla="*/ 327228 h 654456"/>
              <a:gd name="connsiteX508" fmla="*/ 8231525 w 12127677"/>
              <a:gd name="connsiteY508" fmla="*/ 327228 h 654456"/>
              <a:gd name="connsiteX509" fmla="*/ 8231525 w 12127677"/>
              <a:gd name="connsiteY509" fmla="*/ 335409 h 654456"/>
              <a:gd name="connsiteX510" fmla="*/ 8271425 w 12127677"/>
              <a:gd name="connsiteY510" fmla="*/ 335409 h 654456"/>
              <a:gd name="connsiteX511" fmla="*/ 8271425 w 12127677"/>
              <a:gd name="connsiteY511" fmla="*/ 392674 h 654456"/>
              <a:gd name="connsiteX512" fmla="*/ 8279405 w 12127677"/>
              <a:gd name="connsiteY512" fmla="*/ 392674 h 654456"/>
              <a:gd name="connsiteX513" fmla="*/ 8279405 w 12127677"/>
              <a:gd name="connsiteY513" fmla="*/ 400855 h 654456"/>
              <a:gd name="connsiteX514" fmla="*/ 8287385 w 12127677"/>
              <a:gd name="connsiteY514" fmla="*/ 400855 h 654456"/>
              <a:gd name="connsiteX515" fmla="*/ 8287385 w 12127677"/>
              <a:gd name="connsiteY515" fmla="*/ 392674 h 654456"/>
              <a:gd name="connsiteX516" fmla="*/ 8319304 w 12127677"/>
              <a:gd name="connsiteY516" fmla="*/ 392674 h 654456"/>
              <a:gd name="connsiteX517" fmla="*/ 8319304 w 12127677"/>
              <a:gd name="connsiteY517" fmla="*/ 400855 h 654456"/>
              <a:gd name="connsiteX518" fmla="*/ 8399103 w 12127677"/>
              <a:gd name="connsiteY518" fmla="*/ 400855 h 654456"/>
              <a:gd name="connsiteX519" fmla="*/ 8399103 w 12127677"/>
              <a:gd name="connsiteY519" fmla="*/ 319048 h 654456"/>
              <a:gd name="connsiteX520" fmla="*/ 8407083 w 12127677"/>
              <a:gd name="connsiteY520" fmla="*/ 286325 h 654456"/>
              <a:gd name="connsiteX521" fmla="*/ 8415063 w 12127677"/>
              <a:gd name="connsiteY521" fmla="*/ 286325 h 654456"/>
              <a:gd name="connsiteX522" fmla="*/ 8415063 w 12127677"/>
              <a:gd name="connsiteY522" fmla="*/ 278144 h 654456"/>
              <a:gd name="connsiteX523" fmla="*/ 8431023 w 12127677"/>
              <a:gd name="connsiteY523" fmla="*/ 278144 h 654456"/>
              <a:gd name="connsiteX524" fmla="*/ 8431023 w 12127677"/>
              <a:gd name="connsiteY524" fmla="*/ 286325 h 654456"/>
              <a:gd name="connsiteX525" fmla="*/ 8439003 w 12127677"/>
              <a:gd name="connsiteY525" fmla="*/ 286325 h 654456"/>
              <a:gd name="connsiteX526" fmla="*/ 8439003 w 12127677"/>
              <a:gd name="connsiteY526" fmla="*/ 278144 h 654456"/>
              <a:gd name="connsiteX527" fmla="*/ 8446983 w 12127677"/>
              <a:gd name="connsiteY527" fmla="*/ 278144 h 654456"/>
              <a:gd name="connsiteX528" fmla="*/ 8446983 w 12127677"/>
              <a:gd name="connsiteY528" fmla="*/ 237241 h 654456"/>
              <a:gd name="connsiteX529" fmla="*/ 8454963 w 12127677"/>
              <a:gd name="connsiteY529" fmla="*/ 220879 h 654456"/>
              <a:gd name="connsiteX530" fmla="*/ 8478903 w 12127677"/>
              <a:gd name="connsiteY530" fmla="*/ 204518 h 654456"/>
              <a:gd name="connsiteX531" fmla="*/ 8486883 w 12127677"/>
              <a:gd name="connsiteY531" fmla="*/ 196337 h 654456"/>
              <a:gd name="connsiteX532" fmla="*/ 8494863 w 12127677"/>
              <a:gd name="connsiteY532" fmla="*/ 196337 h 654456"/>
              <a:gd name="connsiteX533" fmla="*/ 8502842 w 12127677"/>
              <a:gd name="connsiteY533" fmla="*/ 196337 h 654456"/>
              <a:gd name="connsiteX534" fmla="*/ 8502842 w 12127677"/>
              <a:gd name="connsiteY534" fmla="*/ 204518 h 654456"/>
              <a:gd name="connsiteX535" fmla="*/ 8518802 w 12127677"/>
              <a:gd name="connsiteY535" fmla="*/ 220879 h 654456"/>
              <a:gd name="connsiteX536" fmla="*/ 8526782 w 12127677"/>
              <a:gd name="connsiteY536" fmla="*/ 220879 h 654456"/>
              <a:gd name="connsiteX537" fmla="*/ 8534762 w 12127677"/>
              <a:gd name="connsiteY537" fmla="*/ 229060 h 654456"/>
              <a:gd name="connsiteX538" fmla="*/ 8542742 w 12127677"/>
              <a:gd name="connsiteY538" fmla="*/ 229060 h 654456"/>
              <a:gd name="connsiteX539" fmla="*/ 8542742 w 12127677"/>
              <a:gd name="connsiteY539" fmla="*/ 286325 h 654456"/>
              <a:gd name="connsiteX540" fmla="*/ 8550722 w 12127677"/>
              <a:gd name="connsiteY540" fmla="*/ 286325 h 654456"/>
              <a:gd name="connsiteX541" fmla="*/ 8550722 w 12127677"/>
              <a:gd name="connsiteY541" fmla="*/ 310867 h 654456"/>
              <a:gd name="connsiteX542" fmla="*/ 8550722 w 12127677"/>
              <a:gd name="connsiteY542" fmla="*/ 359951 h 654456"/>
              <a:gd name="connsiteX543" fmla="*/ 8566682 w 12127677"/>
              <a:gd name="connsiteY543" fmla="*/ 359951 h 654456"/>
              <a:gd name="connsiteX544" fmla="*/ 8566682 w 12127677"/>
              <a:gd name="connsiteY544" fmla="*/ 343590 h 654456"/>
              <a:gd name="connsiteX545" fmla="*/ 8574661 w 12127677"/>
              <a:gd name="connsiteY545" fmla="*/ 343590 h 654456"/>
              <a:gd name="connsiteX546" fmla="*/ 8590621 w 12127677"/>
              <a:gd name="connsiteY546" fmla="*/ 335409 h 654456"/>
              <a:gd name="connsiteX547" fmla="*/ 8614561 w 12127677"/>
              <a:gd name="connsiteY547" fmla="*/ 335409 h 654456"/>
              <a:gd name="connsiteX548" fmla="*/ 8638501 w 12127677"/>
              <a:gd name="connsiteY548" fmla="*/ 335409 h 654456"/>
              <a:gd name="connsiteX549" fmla="*/ 8654461 w 12127677"/>
              <a:gd name="connsiteY549" fmla="*/ 343590 h 654456"/>
              <a:gd name="connsiteX550" fmla="*/ 8662441 w 12127677"/>
              <a:gd name="connsiteY550" fmla="*/ 343590 h 654456"/>
              <a:gd name="connsiteX551" fmla="*/ 8662441 w 12127677"/>
              <a:gd name="connsiteY551" fmla="*/ 220879 h 654456"/>
              <a:gd name="connsiteX552" fmla="*/ 8694361 w 12127677"/>
              <a:gd name="connsiteY552" fmla="*/ 220879 h 654456"/>
              <a:gd name="connsiteX553" fmla="*/ 8694361 w 12127677"/>
              <a:gd name="connsiteY553" fmla="*/ 204518 h 654456"/>
              <a:gd name="connsiteX554" fmla="*/ 8702340 w 12127677"/>
              <a:gd name="connsiteY554" fmla="*/ 155434 h 654456"/>
              <a:gd name="connsiteX555" fmla="*/ 8702340 w 12127677"/>
              <a:gd name="connsiteY555" fmla="*/ 196337 h 654456"/>
              <a:gd name="connsiteX556" fmla="*/ 8718300 w 12127677"/>
              <a:gd name="connsiteY556" fmla="*/ 220879 h 654456"/>
              <a:gd name="connsiteX557" fmla="*/ 8718300 w 12127677"/>
              <a:gd name="connsiteY557" fmla="*/ 204518 h 654456"/>
              <a:gd name="connsiteX558" fmla="*/ 8798099 w 12127677"/>
              <a:gd name="connsiteY558" fmla="*/ 204518 h 654456"/>
              <a:gd name="connsiteX559" fmla="*/ 8798099 w 12127677"/>
              <a:gd name="connsiteY559" fmla="*/ 294505 h 654456"/>
              <a:gd name="connsiteX560" fmla="*/ 8869919 w 12127677"/>
              <a:gd name="connsiteY560" fmla="*/ 294505 h 654456"/>
              <a:gd name="connsiteX561" fmla="*/ 8869919 w 12127677"/>
              <a:gd name="connsiteY561" fmla="*/ 310867 h 654456"/>
              <a:gd name="connsiteX562" fmla="*/ 8901838 w 12127677"/>
              <a:gd name="connsiteY562" fmla="*/ 294505 h 654456"/>
              <a:gd name="connsiteX563" fmla="*/ 8925778 w 12127677"/>
              <a:gd name="connsiteY563" fmla="*/ 310867 h 654456"/>
              <a:gd name="connsiteX564" fmla="*/ 8925778 w 12127677"/>
              <a:gd name="connsiteY564" fmla="*/ 376312 h 654456"/>
              <a:gd name="connsiteX565" fmla="*/ 8973657 w 12127677"/>
              <a:gd name="connsiteY565" fmla="*/ 327228 h 654456"/>
              <a:gd name="connsiteX566" fmla="*/ 8973657 w 12127677"/>
              <a:gd name="connsiteY566" fmla="*/ 286325 h 654456"/>
              <a:gd name="connsiteX567" fmla="*/ 9021537 w 12127677"/>
              <a:gd name="connsiteY567" fmla="*/ 286325 h 654456"/>
              <a:gd name="connsiteX568" fmla="*/ 9021537 w 12127677"/>
              <a:gd name="connsiteY568" fmla="*/ 245421 h 654456"/>
              <a:gd name="connsiteX569" fmla="*/ 9029517 w 12127677"/>
              <a:gd name="connsiteY569" fmla="*/ 245421 h 654456"/>
              <a:gd name="connsiteX570" fmla="*/ 9029517 w 12127677"/>
              <a:gd name="connsiteY570" fmla="*/ 229060 h 654456"/>
              <a:gd name="connsiteX571" fmla="*/ 9125276 w 12127677"/>
              <a:gd name="connsiteY571" fmla="*/ 229060 h 654456"/>
              <a:gd name="connsiteX572" fmla="*/ 9125276 w 12127677"/>
              <a:gd name="connsiteY572" fmla="*/ 320517 h 654456"/>
              <a:gd name="connsiteX573" fmla="*/ 9125276 w 12127677"/>
              <a:gd name="connsiteY573" fmla="*/ 329972 h 654456"/>
              <a:gd name="connsiteX574" fmla="*/ 9125791 w 12127677"/>
              <a:gd name="connsiteY574" fmla="*/ 315708 h 654456"/>
              <a:gd name="connsiteX575" fmla="*/ 9127739 w 12127677"/>
              <a:gd name="connsiteY575" fmla="*/ 261783 h 654456"/>
              <a:gd name="connsiteX576" fmla="*/ 9175610 w 12127677"/>
              <a:gd name="connsiteY576" fmla="*/ 261783 h 654456"/>
              <a:gd name="connsiteX577" fmla="*/ 9175610 w 12127677"/>
              <a:gd name="connsiteY577" fmla="*/ 253602 h 654456"/>
              <a:gd name="connsiteX578" fmla="*/ 9191568 w 12127677"/>
              <a:gd name="connsiteY578" fmla="*/ 253602 h 654456"/>
              <a:gd name="connsiteX579" fmla="*/ 9191568 w 12127677"/>
              <a:gd name="connsiteY579" fmla="*/ 229060 h 654456"/>
              <a:gd name="connsiteX580" fmla="*/ 9303267 w 12127677"/>
              <a:gd name="connsiteY580" fmla="*/ 229060 h 654456"/>
              <a:gd name="connsiteX581" fmla="*/ 9303267 w 12127677"/>
              <a:gd name="connsiteY581" fmla="*/ 245421 h 654456"/>
              <a:gd name="connsiteX582" fmla="*/ 9319225 w 12127677"/>
              <a:gd name="connsiteY582" fmla="*/ 245421 h 654456"/>
              <a:gd name="connsiteX583" fmla="*/ 9319225 w 12127677"/>
              <a:gd name="connsiteY583" fmla="*/ 286325 h 654456"/>
              <a:gd name="connsiteX584" fmla="*/ 9367096 w 12127677"/>
              <a:gd name="connsiteY584" fmla="*/ 286325 h 654456"/>
              <a:gd name="connsiteX585" fmla="*/ 9367096 w 12127677"/>
              <a:gd name="connsiteY585" fmla="*/ 327228 h 654456"/>
              <a:gd name="connsiteX586" fmla="*/ 9414967 w 12127677"/>
              <a:gd name="connsiteY586" fmla="*/ 376312 h 654456"/>
              <a:gd name="connsiteX587" fmla="*/ 9414967 w 12127677"/>
              <a:gd name="connsiteY587" fmla="*/ 310867 h 654456"/>
              <a:gd name="connsiteX588" fmla="*/ 9430924 w 12127677"/>
              <a:gd name="connsiteY588" fmla="*/ 294505 h 654456"/>
              <a:gd name="connsiteX589" fmla="*/ 9462839 w 12127677"/>
              <a:gd name="connsiteY589" fmla="*/ 310867 h 654456"/>
              <a:gd name="connsiteX590" fmla="*/ 9462839 w 12127677"/>
              <a:gd name="connsiteY590" fmla="*/ 294505 h 654456"/>
              <a:gd name="connsiteX591" fmla="*/ 9534646 w 12127677"/>
              <a:gd name="connsiteY591" fmla="*/ 294505 h 654456"/>
              <a:gd name="connsiteX592" fmla="*/ 9534646 w 12127677"/>
              <a:gd name="connsiteY592" fmla="*/ 204518 h 654456"/>
              <a:gd name="connsiteX593" fmla="*/ 9622410 w 12127677"/>
              <a:gd name="connsiteY593" fmla="*/ 204518 h 654456"/>
              <a:gd name="connsiteX594" fmla="*/ 9622410 w 12127677"/>
              <a:gd name="connsiteY594" fmla="*/ 220879 h 654456"/>
              <a:gd name="connsiteX595" fmla="*/ 9630388 w 12127677"/>
              <a:gd name="connsiteY595" fmla="*/ 196337 h 654456"/>
              <a:gd name="connsiteX596" fmla="*/ 9630388 w 12127677"/>
              <a:gd name="connsiteY596" fmla="*/ 155434 h 654456"/>
              <a:gd name="connsiteX597" fmla="*/ 9638367 w 12127677"/>
              <a:gd name="connsiteY597" fmla="*/ 204518 h 654456"/>
              <a:gd name="connsiteX598" fmla="*/ 9646345 w 12127677"/>
              <a:gd name="connsiteY598" fmla="*/ 220879 h 654456"/>
              <a:gd name="connsiteX599" fmla="*/ 9670281 w 12127677"/>
              <a:gd name="connsiteY599" fmla="*/ 220879 h 654456"/>
              <a:gd name="connsiteX600" fmla="*/ 9670281 w 12127677"/>
              <a:gd name="connsiteY600" fmla="*/ 343590 h 654456"/>
              <a:gd name="connsiteX601" fmla="*/ 9678260 w 12127677"/>
              <a:gd name="connsiteY601" fmla="*/ 343590 h 654456"/>
              <a:gd name="connsiteX602" fmla="*/ 9702195 w 12127677"/>
              <a:gd name="connsiteY602" fmla="*/ 335409 h 654456"/>
              <a:gd name="connsiteX603" fmla="*/ 9718152 w 12127677"/>
              <a:gd name="connsiteY603" fmla="*/ 335409 h 654456"/>
              <a:gd name="connsiteX604" fmla="*/ 9742088 w 12127677"/>
              <a:gd name="connsiteY604" fmla="*/ 335409 h 654456"/>
              <a:gd name="connsiteX605" fmla="*/ 9758045 w 12127677"/>
              <a:gd name="connsiteY605" fmla="*/ 343590 h 654456"/>
              <a:gd name="connsiteX606" fmla="*/ 9774002 w 12127677"/>
              <a:gd name="connsiteY606" fmla="*/ 343590 h 654456"/>
              <a:gd name="connsiteX607" fmla="*/ 9774002 w 12127677"/>
              <a:gd name="connsiteY607" fmla="*/ 359951 h 654456"/>
              <a:gd name="connsiteX608" fmla="*/ 9781981 w 12127677"/>
              <a:gd name="connsiteY608" fmla="*/ 359951 h 654456"/>
              <a:gd name="connsiteX609" fmla="*/ 9781981 w 12127677"/>
              <a:gd name="connsiteY609" fmla="*/ 310867 h 654456"/>
              <a:gd name="connsiteX610" fmla="*/ 9789959 w 12127677"/>
              <a:gd name="connsiteY610" fmla="*/ 286325 h 654456"/>
              <a:gd name="connsiteX611" fmla="*/ 9797938 w 12127677"/>
              <a:gd name="connsiteY611" fmla="*/ 286325 h 654456"/>
              <a:gd name="connsiteX612" fmla="*/ 9797938 w 12127677"/>
              <a:gd name="connsiteY612" fmla="*/ 229060 h 654456"/>
              <a:gd name="connsiteX613" fmla="*/ 9805917 w 12127677"/>
              <a:gd name="connsiteY613" fmla="*/ 229060 h 654456"/>
              <a:gd name="connsiteX614" fmla="*/ 9805917 w 12127677"/>
              <a:gd name="connsiteY614" fmla="*/ 220879 h 654456"/>
              <a:gd name="connsiteX615" fmla="*/ 9813895 w 12127677"/>
              <a:gd name="connsiteY615" fmla="*/ 220879 h 654456"/>
              <a:gd name="connsiteX616" fmla="*/ 9837831 w 12127677"/>
              <a:gd name="connsiteY616" fmla="*/ 204518 h 654456"/>
              <a:gd name="connsiteX617" fmla="*/ 9837831 w 12127677"/>
              <a:gd name="connsiteY617" fmla="*/ 196337 h 654456"/>
              <a:gd name="connsiteX618" fmla="*/ 9845809 w 12127677"/>
              <a:gd name="connsiteY618" fmla="*/ 139072 h 654456"/>
              <a:gd name="connsiteX619" fmla="*/ 9861767 w 12127677"/>
              <a:gd name="connsiteY619" fmla="*/ 155434 h 654456"/>
              <a:gd name="connsiteX620" fmla="*/ 9861767 w 12127677"/>
              <a:gd name="connsiteY620" fmla="*/ 171795 h 654456"/>
              <a:gd name="connsiteX621" fmla="*/ 9845809 w 12127677"/>
              <a:gd name="connsiteY621" fmla="*/ 155434 h 654456"/>
              <a:gd name="connsiteX622" fmla="*/ 9845809 w 12127677"/>
              <a:gd name="connsiteY622" fmla="*/ 196337 h 654456"/>
              <a:gd name="connsiteX623" fmla="*/ 9853788 w 12127677"/>
              <a:gd name="connsiteY623" fmla="*/ 196337 h 654456"/>
              <a:gd name="connsiteX624" fmla="*/ 9853788 w 12127677"/>
              <a:gd name="connsiteY624" fmla="*/ 204518 h 654456"/>
              <a:gd name="connsiteX625" fmla="*/ 9877724 w 12127677"/>
              <a:gd name="connsiteY625" fmla="*/ 220879 h 654456"/>
              <a:gd name="connsiteX626" fmla="*/ 9885702 w 12127677"/>
              <a:gd name="connsiteY626" fmla="*/ 237241 h 654456"/>
              <a:gd name="connsiteX627" fmla="*/ 9885702 w 12127677"/>
              <a:gd name="connsiteY627" fmla="*/ 278144 h 654456"/>
              <a:gd name="connsiteX628" fmla="*/ 9893681 w 12127677"/>
              <a:gd name="connsiteY628" fmla="*/ 278144 h 654456"/>
              <a:gd name="connsiteX629" fmla="*/ 9893681 w 12127677"/>
              <a:gd name="connsiteY629" fmla="*/ 286325 h 654456"/>
              <a:gd name="connsiteX630" fmla="*/ 9901659 w 12127677"/>
              <a:gd name="connsiteY630" fmla="*/ 286325 h 654456"/>
              <a:gd name="connsiteX631" fmla="*/ 9901659 w 12127677"/>
              <a:gd name="connsiteY631" fmla="*/ 278144 h 654456"/>
              <a:gd name="connsiteX632" fmla="*/ 9917616 w 12127677"/>
              <a:gd name="connsiteY632" fmla="*/ 278144 h 654456"/>
              <a:gd name="connsiteX633" fmla="*/ 9917616 w 12127677"/>
              <a:gd name="connsiteY633" fmla="*/ 286325 h 654456"/>
              <a:gd name="connsiteX634" fmla="*/ 9933573 w 12127677"/>
              <a:gd name="connsiteY634" fmla="*/ 286325 h 654456"/>
              <a:gd name="connsiteX635" fmla="*/ 9941552 w 12127677"/>
              <a:gd name="connsiteY635" fmla="*/ 319048 h 654456"/>
              <a:gd name="connsiteX636" fmla="*/ 9941552 w 12127677"/>
              <a:gd name="connsiteY636" fmla="*/ 400855 h 654456"/>
              <a:gd name="connsiteX637" fmla="*/ 10021338 w 12127677"/>
              <a:gd name="connsiteY637" fmla="*/ 400855 h 654456"/>
              <a:gd name="connsiteX638" fmla="*/ 10021338 w 12127677"/>
              <a:gd name="connsiteY638" fmla="*/ 392674 h 654456"/>
              <a:gd name="connsiteX639" fmla="*/ 10045273 w 12127677"/>
              <a:gd name="connsiteY639" fmla="*/ 392674 h 654456"/>
              <a:gd name="connsiteX640" fmla="*/ 10045273 w 12127677"/>
              <a:gd name="connsiteY640" fmla="*/ 400855 h 654456"/>
              <a:gd name="connsiteX641" fmla="*/ 10053252 w 12127677"/>
              <a:gd name="connsiteY641" fmla="*/ 400855 h 654456"/>
              <a:gd name="connsiteX642" fmla="*/ 10053252 w 12127677"/>
              <a:gd name="connsiteY642" fmla="*/ 392674 h 654456"/>
              <a:gd name="connsiteX643" fmla="*/ 10069209 w 12127677"/>
              <a:gd name="connsiteY643" fmla="*/ 392674 h 654456"/>
              <a:gd name="connsiteX644" fmla="*/ 10069209 w 12127677"/>
              <a:gd name="connsiteY644" fmla="*/ 335409 h 654456"/>
              <a:gd name="connsiteX645" fmla="*/ 10101123 w 12127677"/>
              <a:gd name="connsiteY645" fmla="*/ 335409 h 654456"/>
              <a:gd name="connsiteX646" fmla="*/ 10109102 w 12127677"/>
              <a:gd name="connsiteY646" fmla="*/ 327228 h 654456"/>
              <a:gd name="connsiteX647" fmla="*/ 10117080 w 12127677"/>
              <a:gd name="connsiteY647" fmla="*/ 327228 h 654456"/>
              <a:gd name="connsiteX648" fmla="*/ 10133037 w 12127677"/>
              <a:gd name="connsiteY648" fmla="*/ 163614 h 654456"/>
              <a:gd name="connsiteX649" fmla="*/ 10148995 w 12127677"/>
              <a:gd name="connsiteY649" fmla="*/ 16362 h 654456"/>
              <a:gd name="connsiteX650" fmla="*/ 10156973 w 12127677"/>
              <a:gd name="connsiteY650" fmla="*/ 16362 h 654456"/>
              <a:gd name="connsiteX651" fmla="*/ 10180909 w 12127677"/>
              <a:gd name="connsiteY651" fmla="*/ 163614 h 654456"/>
              <a:gd name="connsiteX652" fmla="*/ 10220802 w 12127677"/>
              <a:gd name="connsiteY652" fmla="*/ 458119 h 654456"/>
              <a:gd name="connsiteX653" fmla="*/ 10228780 w 12127677"/>
              <a:gd name="connsiteY653" fmla="*/ 458119 h 654456"/>
              <a:gd name="connsiteX654" fmla="*/ 10228780 w 12127677"/>
              <a:gd name="connsiteY654" fmla="*/ 449939 h 654456"/>
              <a:gd name="connsiteX655" fmla="*/ 10316544 w 12127677"/>
              <a:gd name="connsiteY655" fmla="*/ 449939 h 654456"/>
              <a:gd name="connsiteX656" fmla="*/ 10316544 w 12127677"/>
              <a:gd name="connsiteY656" fmla="*/ 253602 h 654456"/>
              <a:gd name="connsiteX657" fmla="*/ 10396330 w 12127677"/>
              <a:gd name="connsiteY657" fmla="*/ 253602 h 654456"/>
              <a:gd name="connsiteX658" fmla="*/ 10396330 w 12127677"/>
              <a:gd name="connsiteY658" fmla="*/ 237241 h 654456"/>
              <a:gd name="connsiteX659" fmla="*/ 10404308 w 12127677"/>
              <a:gd name="connsiteY659" fmla="*/ 237241 h 654456"/>
              <a:gd name="connsiteX660" fmla="*/ 10404308 w 12127677"/>
              <a:gd name="connsiteY660" fmla="*/ 242354 h 654456"/>
              <a:gd name="connsiteX661" fmla="*/ 10404308 w 12127677"/>
              <a:gd name="connsiteY661" fmla="*/ 245421 h 654456"/>
              <a:gd name="connsiteX662" fmla="*/ 10412287 w 12127677"/>
              <a:gd name="connsiteY662" fmla="*/ 245421 h 654456"/>
              <a:gd name="connsiteX663" fmla="*/ 10412287 w 12127677"/>
              <a:gd name="connsiteY663" fmla="*/ 237241 h 654456"/>
              <a:gd name="connsiteX664" fmla="*/ 10420265 w 12127677"/>
              <a:gd name="connsiteY664" fmla="*/ 237241 h 654456"/>
              <a:gd name="connsiteX665" fmla="*/ 10420265 w 12127677"/>
              <a:gd name="connsiteY665" fmla="*/ 245421 h 654456"/>
              <a:gd name="connsiteX666" fmla="*/ 10436223 w 12127677"/>
              <a:gd name="connsiteY666" fmla="*/ 245421 h 654456"/>
              <a:gd name="connsiteX667" fmla="*/ 10436223 w 12127677"/>
              <a:gd name="connsiteY667" fmla="*/ 237241 h 654456"/>
              <a:gd name="connsiteX668" fmla="*/ 10452180 w 12127677"/>
              <a:gd name="connsiteY668" fmla="*/ 237241 h 654456"/>
              <a:gd name="connsiteX669" fmla="*/ 10452180 w 12127677"/>
              <a:gd name="connsiteY669" fmla="*/ 245421 h 654456"/>
              <a:gd name="connsiteX670" fmla="*/ 10444201 w 12127677"/>
              <a:gd name="connsiteY670" fmla="*/ 245421 h 654456"/>
              <a:gd name="connsiteX671" fmla="*/ 10444201 w 12127677"/>
              <a:gd name="connsiteY671" fmla="*/ 253602 h 654456"/>
              <a:gd name="connsiteX672" fmla="*/ 10476115 w 12127677"/>
              <a:gd name="connsiteY672" fmla="*/ 253602 h 654456"/>
              <a:gd name="connsiteX673" fmla="*/ 10476115 w 12127677"/>
              <a:gd name="connsiteY673" fmla="*/ 409035 h 654456"/>
              <a:gd name="connsiteX674" fmla="*/ 10492073 w 12127677"/>
              <a:gd name="connsiteY674" fmla="*/ 392674 h 654456"/>
              <a:gd name="connsiteX675" fmla="*/ 10571858 w 12127677"/>
              <a:gd name="connsiteY675" fmla="*/ 384493 h 654456"/>
              <a:gd name="connsiteX676" fmla="*/ 10587815 w 12127677"/>
              <a:gd name="connsiteY676" fmla="*/ 384493 h 654456"/>
              <a:gd name="connsiteX677" fmla="*/ 10587815 w 12127677"/>
              <a:gd name="connsiteY677" fmla="*/ 376312 h 654456"/>
              <a:gd name="connsiteX678" fmla="*/ 10651644 w 12127677"/>
              <a:gd name="connsiteY678" fmla="*/ 376312 h 654456"/>
              <a:gd name="connsiteX679" fmla="*/ 10651644 w 12127677"/>
              <a:gd name="connsiteY679" fmla="*/ 392674 h 654456"/>
              <a:gd name="connsiteX680" fmla="*/ 10691537 w 12127677"/>
              <a:gd name="connsiteY680" fmla="*/ 392674 h 654456"/>
              <a:gd name="connsiteX681" fmla="*/ 10691537 w 12127677"/>
              <a:gd name="connsiteY681" fmla="*/ 400855 h 654456"/>
              <a:gd name="connsiteX682" fmla="*/ 10667601 w 12127677"/>
              <a:gd name="connsiteY682" fmla="*/ 400855 h 654456"/>
              <a:gd name="connsiteX683" fmla="*/ 10667601 w 12127677"/>
              <a:gd name="connsiteY683" fmla="*/ 409035 h 654456"/>
              <a:gd name="connsiteX684" fmla="*/ 10683558 w 12127677"/>
              <a:gd name="connsiteY684" fmla="*/ 409035 h 654456"/>
              <a:gd name="connsiteX685" fmla="*/ 10683558 w 12127677"/>
              <a:gd name="connsiteY685" fmla="*/ 449939 h 654456"/>
              <a:gd name="connsiteX686" fmla="*/ 10707494 w 12127677"/>
              <a:gd name="connsiteY686" fmla="*/ 433577 h 654456"/>
              <a:gd name="connsiteX687" fmla="*/ 10707494 w 12127677"/>
              <a:gd name="connsiteY687" fmla="*/ 294505 h 654456"/>
              <a:gd name="connsiteX688" fmla="*/ 10723451 w 12127677"/>
              <a:gd name="connsiteY688" fmla="*/ 294505 h 654456"/>
              <a:gd name="connsiteX689" fmla="*/ 10723451 w 12127677"/>
              <a:gd name="connsiteY689" fmla="*/ 253602 h 654456"/>
              <a:gd name="connsiteX690" fmla="*/ 10731429 w 12127677"/>
              <a:gd name="connsiteY690" fmla="*/ 253602 h 654456"/>
              <a:gd name="connsiteX691" fmla="*/ 10731429 w 12127677"/>
              <a:gd name="connsiteY691" fmla="*/ 32723 h 654456"/>
              <a:gd name="connsiteX692" fmla="*/ 10771322 w 12127677"/>
              <a:gd name="connsiteY692" fmla="*/ 32723 h 654456"/>
              <a:gd name="connsiteX693" fmla="*/ 10771322 w 12127677"/>
              <a:gd name="connsiteY693" fmla="*/ 0 h 654456"/>
              <a:gd name="connsiteX694" fmla="*/ 10883022 w 12127677"/>
              <a:gd name="connsiteY694" fmla="*/ 0 h 654456"/>
              <a:gd name="connsiteX695" fmla="*/ 10883022 w 12127677"/>
              <a:gd name="connsiteY695" fmla="*/ 40904 h 654456"/>
              <a:gd name="connsiteX696" fmla="*/ 10930893 w 12127677"/>
              <a:gd name="connsiteY696" fmla="*/ 40904 h 654456"/>
              <a:gd name="connsiteX697" fmla="*/ 10930893 w 12127677"/>
              <a:gd name="connsiteY697" fmla="*/ 319048 h 654456"/>
              <a:gd name="connsiteX698" fmla="*/ 10938872 w 12127677"/>
              <a:gd name="connsiteY698" fmla="*/ 319048 h 654456"/>
              <a:gd name="connsiteX699" fmla="*/ 10938872 w 12127677"/>
              <a:gd name="connsiteY699" fmla="*/ 310867 h 654456"/>
              <a:gd name="connsiteX700" fmla="*/ 10954829 w 12127677"/>
              <a:gd name="connsiteY700" fmla="*/ 310867 h 654456"/>
              <a:gd name="connsiteX701" fmla="*/ 10954829 w 12127677"/>
              <a:gd name="connsiteY701" fmla="*/ 278144 h 654456"/>
              <a:gd name="connsiteX702" fmla="*/ 11034615 w 12127677"/>
              <a:gd name="connsiteY702" fmla="*/ 278144 h 654456"/>
              <a:gd name="connsiteX703" fmla="*/ 11034615 w 12127677"/>
              <a:gd name="connsiteY703" fmla="*/ 310867 h 654456"/>
              <a:gd name="connsiteX704" fmla="*/ 11050572 w 12127677"/>
              <a:gd name="connsiteY704" fmla="*/ 310867 h 654456"/>
              <a:gd name="connsiteX705" fmla="*/ 11050572 w 12127677"/>
              <a:gd name="connsiteY705" fmla="*/ 335409 h 654456"/>
              <a:gd name="connsiteX706" fmla="*/ 11058550 w 12127677"/>
              <a:gd name="connsiteY706" fmla="*/ 335409 h 654456"/>
              <a:gd name="connsiteX707" fmla="*/ 11058550 w 12127677"/>
              <a:gd name="connsiteY707" fmla="*/ 319048 h 654456"/>
              <a:gd name="connsiteX708" fmla="*/ 11090464 w 12127677"/>
              <a:gd name="connsiteY708" fmla="*/ 319048 h 654456"/>
              <a:gd name="connsiteX709" fmla="*/ 11090464 w 12127677"/>
              <a:gd name="connsiteY709" fmla="*/ 212698 h 654456"/>
              <a:gd name="connsiteX710" fmla="*/ 11114400 w 12127677"/>
              <a:gd name="connsiteY710" fmla="*/ 212698 h 654456"/>
              <a:gd name="connsiteX711" fmla="*/ 11130357 w 12127677"/>
              <a:gd name="connsiteY711" fmla="*/ 204518 h 654456"/>
              <a:gd name="connsiteX712" fmla="*/ 11146314 w 12127677"/>
              <a:gd name="connsiteY712" fmla="*/ 196337 h 654456"/>
              <a:gd name="connsiteX713" fmla="*/ 11146314 w 12127677"/>
              <a:gd name="connsiteY713" fmla="*/ 139072 h 654456"/>
              <a:gd name="connsiteX714" fmla="*/ 11154293 w 12127677"/>
              <a:gd name="connsiteY714" fmla="*/ 147253 h 654456"/>
              <a:gd name="connsiteX715" fmla="*/ 11154293 w 12127677"/>
              <a:gd name="connsiteY715" fmla="*/ 171795 h 654456"/>
              <a:gd name="connsiteX716" fmla="*/ 11162271 w 12127677"/>
              <a:gd name="connsiteY716" fmla="*/ 171795 h 654456"/>
              <a:gd name="connsiteX717" fmla="*/ 11162271 w 12127677"/>
              <a:gd name="connsiteY717" fmla="*/ 204518 h 654456"/>
              <a:gd name="connsiteX718" fmla="*/ 11186207 w 12127677"/>
              <a:gd name="connsiteY718" fmla="*/ 204518 h 654456"/>
              <a:gd name="connsiteX719" fmla="*/ 11186207 w 12127677"/>
              <a:gd name="connsiteY719" fmla="*/ 212698 h 654456"/>
              <a:gd name="connsiteX720" fmla="*/ 11210143 w 12127677"/>
              <a:gd name="connsiteY720" fmla="*/ 212698 h 654456"/>
              <a:gd name="connsiteX721" fmla="*/ 11210143 w 12127677"/>
              <a:gd name="connsiteY721" fmla="*/ 229060 h 654456"/>
              <a:gd name="connsiteX722" fmla="*/ 11250035 w 12127677"/>
              <a:gd name="connsiteY722" fmla="*/ 229060 h 654456"/>
              <a:gd name="connsiteX723" fmla="*/ 11250035 w 12127677"/>
              <a:gd name="connsiteY723" fmla="*/ 237241 h 654456"/>
              <a:gd name="connsiteX724" fmla="*/ 11305885 w 12127677"/>
              <a:gd name="connsiteY724" fmla="*/ 237241 h 654456"/>
              <a:gd name="connsiteX725" fmla="*/ 11305885 w 12127677"/>
              <a:gd name="connsiteY725" fmla="*/ 253602 h 654456"/>
              <a:gd name="connsiteX726" fmla="*/ 11321843 w 12127677"/>
              <a:gd name="connsiteY726" fmla="*/ 253602 h 654456"/>
              <a:gd name="connsiteX727" fmla="*/ 11321843 w 12127677"/>
              <a:gd name="connsiteY727" fmla="*/ 220879 h 654456"/>
              <a:gd name="connsiteX728" fmla="*/ 11329821 w 12127677"/>
              <a:gd name="connsiteY728" fmla="*/ 220879 h 654456"/>
              <a:gd name="connsiteX729" fmla="*/ 11345778 w 12127677"/>
              <a:gd name="connsiteY729" fmla="*/ 229060 h 654456"/>
              <a:gd name="connsiteX730" fmla="*/ 11457478 w 12127677"/>
              <a:gd name="connsiteY730" fmla="*/ 229060 h 654456"/>
              <a:gd name="connsiteX731" fmla="*/ 11457478 w 12127677"/>
              <a:gd name="connsiteY731" fmla="*/ 245421 h 654456"/>
              <a:gd name="connsiteX732" fmla="*/ 11465457 w 12127677"/>
              <a:gd name="connsiteY732" fmla="*/ 245421 h 654456"/>
              <a:gd name="connsiteX733" fmla="*/ 11465457 w 12127677"/>
              <a:gd name="connsiteY733" fmla="*/ 253602 h 654456"/>
              <a:gd name="connsiteX734" fmla="*/ 11505349 w 12127677"/>
              <a:gd name="connsiteY734" fmla="*/ 253602 h 654456"/>
              <a:gd name="connsiteX735" fmla="*/ 11505349 w 12127677"/>
              <a:gd name="connsiteY735" fmla="*/ 237241 h 654456"/>
              <a:gd name="connsiteX736" fmla="*/ 11513328 w 12127677"/>
              <a:gd name="connsiteY736" fmla="*/ 237241 h 654456"/>
              <a:gd name="connsiteX737" fmla="*/ 11513328 w 12127677"/>
              <a:gd name="connsiteY737" fmla="*/ 253602 h 654456"/>
              <a:gd name="connsiteX738" fmla="*/ 11545242 w 12127677"/>
              <a:gd name="connsiteY738" fmla="*/ 253602 h 654456"/>
              <a:gd name="connsiteX739" fmla="*/ 11545242 w 12127677"/>
              <a:gd name="connsiteY739" fmla="*/ 261783 h 654456"/>
              <a:gd name="connsiteX740" fmla="*/ 11585135 w 12127677"/>
              <a:gd name="connsiteY740" fmla="*/ 261783 h 654456"/>
              <a:gd name="connsiteX741" fmla="*/ 11585135 w 12127677"/>
              <a:gd name="connsiteY741" fmla="*/ 212698 h 654456"/>
              <a:gd name="connsiteX742" fmla="*/ 11585135 w 12127677"/>
              <a:gd name="connsiteY742" fmla="*/ 204518 h 654456"/>
              <a:gd name="connsiteX743" fmla="*/ 11712792 w 12127677"/>
              <a:gd name="connsiteY743" fmla="*/ 204518 h 654456"/>
              <a:gd name="connsiteX744" fmla="*/ 11712792 w 12127677"/>
              <a:gd name="connsiteY744" fmla="*/ 196337 h 654456"/>
              <a:gd name="connsiteX745" fmla="*/ 11728749 w 12127677"/>
              <a:gd name="connsiteY745" fmla="*/ 196337 h 654456"/>
              <a:gd name="connsiteX746" fmla="*/ 11736728 w 12127677"/>
              <a:gd name="connsiteY746" fmla="*/ 179976 h 654456"/>
              <a:gd name="connsiteX747" fmla="*/ 11760663 w 12127677"/>
              <a:gd name="connsiteY747" fmla="*/ 196337 h 654456"/>
              <a:gd name="connsiteX748" fmla="*/ 11848427 w 12127677"/>
              <a:gd name="connsiteY748" fmla="*/ 196337 h 654456"/>
              <a:gd name="connsiteX749" fmla="*/ 11848427 w 12127677"/>
              <a:gd name="connsiteY749" fmla="*/ 261783 h 654456"/>
              <a:gd name="connsiteX750" fmla="*/ 11896299 w 12127677"/>
              <a:gd name="connsiteY750" fmla="*/ 261783 h 654456"/>
              <a:gd name="connsiteX751" fmla="*/ 11896299 w 12127677"/>
              <a:gd name="connsiteY751" fmla="*/ 269963 h 654456"/>
              <a:gd name="connsiteX752" fmla="*/ 11912256 w 12127677"/>
              <a:gd name="connsiteY752" fmla="*/ 269963 h 654456"/>
              <a:gd name="connsiteX753" fmla="*/ 11912256 w 12127677"/>
              <a:gd name="connsiteY753" fmla="*/ 212698 h 654456"/>
              <a:gd name="connsiteX754" fmla="*/ 11936191 w 12127677"/>
              <a:gd name="connsiteY754" fmla="*/ 212698 h 654456"/>
              <a:gd name="connsiteX755" fmla="*/ 11936191 w 12127677"/>
              <a:gd name="connsiteY755" fmla="*/ 155434 h 654456"/>
              <a:gd name="connsiteX756" fmla="*/ 11944170 w 12127677"/>
              <a:gd name="connsiteY756" fmla="*/ 147253 h 654456"/>
              <a:gd name="connsiteX757" fmla="*/ 11928213 w 12127677"/>
              <a:gd name="connsiteY757" fmla="*/ 130891 h 654456"/>
              <a:gd name="connsiteX758" fmla="*/ 11928213 w 12127677"/>
              <a:gd name="connsiteY758" fmla="*/ 122711 h 654456"/>
              <a:gd name="connsiteX759" fmla="*/ 11936191 w 12127677"/>
              <a:gd name="connsiteY759" fmla="*/ 122711 h 654456"/>
              <a:gd name="connsiteX760" fmla="*/ 11936191 w 12127677"/>
              <a:gd name="connsiteY760" fmla="*/ 106349 h 654456"/>
              <a:gd name="connsiteX761" fmla="*/ 11960127 w 12127677"/>
              <a:gd name="connsiteY761" fmla="*/ 106349 h 654456"/>
              <a:gd name="connsiteX762" fmla="*/ 11960127 w 12127677"/>
              <a:gd name="connsiteY762" fmla="*/ 98169 h 654456"/>
              <a:gd name="connsiteX763" fmla="*/ 11992041 w 12127677"/>
              <a:gd name="connsiteY763" fmla="*/ 98169 h 654456"/>
              <a:gd name="connsiteX764" fmla="*/ 11992041 w 12127677"/>
              <a:gd name="connsiteY764" fmla="*/ 106349 h 654456"/>
              <a:gd name="connsiteX765" fmla="*/ 12000020 w 12127677"/>
              <a:gd name="connsiteY765" fmla="*/ 106349 h 654456"/>
              <a:gd name="connsiteX766" fmla="*/ 12000020 w 12127677"/>
              <a:gd name="connsiteY766" fmla="*/ 122711 h 654456"/>
              <a:gd name="connsiteX767" fmla="*/ 12063849 w 12127677"/>
              <a:gd name="connsiteY767" fmla="*/ 122711 h 654456"/>
              <a:gd name="connsiteX768" fmla="*/ 12063849 w 12127677"/>
              <a:gd name="connsiteY768" fmla="*/ 106349 h 654456"/>
              <a:gd name="connsiteX769" fmla="*/ 12079806 w 12127677"/>
              <a:gd name="connsiteY769" fmla="*/ 106349 h 654456"/>
              <a:gd name="connsiteX770" fmla="*/ 12079806 w 12127677"/>
              <a:gd name="connsiteY770" fmla="*/ 98169 h 654456"/>
              <a:gd name="connsiteX771" fmla="*/ 12103741 w 12127677"/>
              <a:gd name="connsiteY771" fmla="*/ 98169 h 654456"/>
              <a:gd name="connsiteX772" fmla="*/ 12111720 w 12127677"/>
              <a:gd name="connsiteY772" fmla="*/ 106349 h 654456"/>
              <a:gd name="connsiteX773" fmla="*/ 12127677 w 12127677"/>
              <a:gd name="connsiteY773" fmla="*/ 106349 h 654456"/>
              <a:gd name="connsiteX774" fmla="*/ 12127677 w 12127677"/>
              <a:gd name="connsiteY774" fmla="*/ 130891 h 654456"/>
              <a:gd name="connsiteX775" fmla="*/ 12127677 w 12127677"/>
              <a:gd name="connsiteY775" fmla="*/ 654456 h 654456"/>
              <a:gd name="connsiteX776" fmla="*/ 9125276 w 12127677"/>
              <a:gd name="connsiteY776" fmla="*/ 654456 h 654456"/>
              <a:gd name="connsiteX777" fmla="*/ 9111782 w 12127677"/>
              <a:gd name="connsiteY777" fmla="*/ 654456 h 654456"/>
              <a:gd name="connsiteX778" fmla="*/ 6132996 w 12127677"/>
              <a:gd name="connsiteY778" fmla="*/ 654456 h 654456"/>
              <a:gd name="connsiteX779" fmla="*/ 5981189 w 12127677"/>
              <a:gd name="connsiteY779" fmla="*/ 654456 h 654456"/>
              <a:gd name="connsiteX780" fmla="*/ 3019269 w 12127677"/>
              <a:gd name="connsiteY780" fmla="*/ 654456 h 654456"/>
              <a:gd name="connsiteX781" fmla="*/ 2985535 w 12127677"/>
              <a:gd name="connsiteY781" fmla="*/ 654456 h 654456"/>
              <a:gd name="connsiteX782" fmla="*/ 0 w 12127677"/>
              <a:gd name="connsiteY782" fmla="*/ 654456 h 654456"/>
              <a:gd name="connsiteX783" fmla="*/ 0 w 12127677"/>
              <a:gd name="connsiteY783" fmla="*/ 130891 h 654456"/>
              <a:gd name="connsiteX784" fmla="*/ 7987 w 12127677"/>
              <a:gd name="connsiteY784" fmla="*/ 130891 h 654456"/>
              <a:gd name="connsiteX785" fmla="*/ 7987 w 12127677"/>
              <a:gd name="connsiteY785" fmla="*/ 106349 h 654456"/>
              <a:gd name="connsiteX786" fmla="*/ 15974 w 12127677"/>
              <a:gd name="connsiteY786" fmla="*/ 106349 h 654456"/>
              <a:gd name="connsiteX787" fmla="*/ 23962 w 12127677"/>
              <a:gd name="connsiteY787" fmla="*/ 98169 h 654456"/>
              <a:gd name="connsiteX788" fmla="*/ 55912 w 12127677"/>
              <a:gd name="connsiteY788" fmla="*/ 98169 h 654456"/>
              <a:gd name="connsiteX789" fmla="*/ 55912 w 12127677"/>
              <a:gd name="connsiteY789" fmla="*/ 106349 h 654456"/>
              <a:gd name="connsiteX790" fmla="*/ 63899 w 12127677"/>
              <a:gd name="connsiteY790" fmla="*/ 106349 h 654456"/>
              <a:gd name="connsiteX791" fmla="*/ 63899 w 12127677"/>
              <a:gd name="connsiteY791" fmla="*/ 122711 h 654456"/>
              <a:gd name="connsiteX792" fmla="*/ 127799 w 12127677"/>
              <a:gd name="connsiteY792" fmla="*/ 122711 h 654456"/>
              <a:gd name="connsiteX793" fmla="*/ 127799 w 12127677"/>
              <a:gd name="connsiteY793" fmla="*/ 106349 h 654456"/>
              <a:gd name="connsiteX794" fmla="*/ 135787 w 12127677"/>
              <a:gd name="connsiteY794" fmla="*/ 106349 h 654456"/>
              <a:gd name="connsiteX795" fmla="*/ 135787 w 12127677"/>
              <a:gd name="connsiteY795" fmla="*/ 98169 h 654456"/>
              <a:gd name="connsiteX796" fmla="*/ 167737 w 12127677"/>
              <a:gd name="connsiteY796" fmla="*/ 98169 h 654456"/>
              <a:gd name="connsiteX797" fmla="*/ 167737 w 12127677"/>
              <a:gd name="connsiteY797" fmla="*/ 106349 h 654456"/>
              <a:gd name="connsiteX798" fmla="*/ 191699 w 12127677"/>
              <a:gd name="connsiteY798" fmla="*/ 106349 h 654456"/>
              <a:gd name="connsiteX799" fmla="*/ 191699 w 12127677"/>
              <a:gd name="connsiteY799" fmla="*/ 122711 h 654456"/>
              <a:gd name="connsiteX800" fmla="*/ 199687 w 12127677"/>
              <a:gd name="connsiteY800" fmla="*/ 122711 h 654456"/>
              <a:gd name="connsiteX801" fmla="*/ 199687 w 12127677"/>
              <a:gd name="connsiteY801" fmla="*/ 130891 h 654456"/>
              <a:gd name="connsiteX802" fmla="*/ 191699 w 12127677"/>
              <a:gd name="connsiteY802" fmla="*/ 147253 h 654456"/>
              <a:gd name="connsiteX803" fmla="*/ 199687 w 12127677"/>
              <a:gd name="connsiteY803" fmla="*/ 155434 h 654456"/>
              <a:gd name="connsiteX804" fmla="*/ 199687 w 12127677"/>
              <a:gd name="connsiteY804" fmla="*/ 212698 h 654456"/>
              <a:gd name="connsiteX805" fmla="*/ 223649 w 12127677"/>
              <a:gd name="connsiteY805" fmla="*/ 212698 h 654456"/>
              <a:gd name="connsiteX806" fmla="*/ 223649 w 12127677"/>
              <a:gd name="connsiteY806" fmla="*/ 269963 h 654456"/>
              <a:gd name="connsiteX807" fmla="*/ 231637 w 12127677"/>
              <a:gd name="connsiteY807" fmla="*/ 269963 h 654456"/>
              <a:gd name="connsiteX808" fmla="*/ 231637 w 12127677"/>
              <a:gd name="connsiteY808" fmla="*/ 261783 h 654456"/>
              <a:gd name="connsiteX809" fmla="*/ 279561 w 12127677"/>
              <a:gd name="connsiteY809" fmla="*/ 261783 h 654456"/>
              <a:gd name="connsiteX810" fmla="*/ 279561 w 12127677"/>
              <a:gd name="connsiteY810" fmla="*/ 196337 h 654456"/>
              <a:gd name="connsiteX811" fmla="*/ 375411 w 12127677"/>
              <a:gd name="connsiteY811" fmla="*/ 196337 h 654456"/>
              <a:gd name="connsiteX812" fmla="*/ 391386 w 12127677"/>
              <a:gd name="connsiteY812" fmla="*/ 179976 h 654456"/>
              <a:gd name="connsiteX813" fmla="*/ 399374 w 12127677"/>
              <a:gd name="connsiteY813" fmla="*/ 196337 h 654456"/>
              <a:gd name="connsiteX814" fmla="*/ 415349 w 12127677"/>
              <a:gd name="connsiteY814" fmla="*/ 196337 h 654456"/>
              <a:gd name="connsiteX815" fmla="*/ 415349 w 12127677"/>
              <a:gd name="connsiteY815" fmla="*/ 204518 h 654456"/>
              <a:gd name="connsiteX816" fmla="*/ 543149 w 12127677"/>
              <a:gd name="connsiteY816" fmla="*/ 204518 h 654456"/>
              <a:gd name="connsiteX817" fmla="*/ 543149 w 12127677"/>
              <a:gd name="connsiteY817" fmla="*/ 212698 h 654456"/>
              <a:gd name="connsiteX818" fmla="*/ 543149 w 12127677"/>
              <a:gd name="connsiteY818" fmla="*/ 261783 h 654456"/>
              <a:gd name="connsiteX819" fmla="*/ 583086 w 12127677"/>
              <a:gd name="connsiteY819" fmla="*/ 261783 h 654456"/>
              <a:gd name="connsiteX820" fmla="*/ 583086 w 12127677"/>
              <a:gd name="connsiteY820" fmla="*/ 253602 h 654456"/>
              <a:gd name="connsiteX821" fmla="*/ 615036 w 12127677"/>
              <a:gd name="connsiteY821" fmla="*/ 253602 h 654456"/>
              <a:gd name="connsiteX822" fmla="*/ 615036 w 12127677"/>
              <a:gd name="connsiteY822" fmla="*/ 237241 h 654456"/>
              <a:gd name="connsiteX823" fmla="*/ 623023 w 12127677"/>
              <a:gd name="connsiteY823" fmla="*/ 237241 h 654456"/>
              <a:gd name="connsiteX824" fmla="*/ 623023 w 12127677"/>
              <a:gd name="connsiteY824" fmla="*/ 253602 h 654456"/>
              <a:gd name="connsiteX825" fmla="*/ 662961 w 12127677"/>
              <a:gd name="connsiteY825" fmla="*/ 253602 h 654456"/>
              <a:gd name="connsiteX826" fmla="*/ 662961 w 12127677"/>
              <a:gd name="connsiteY826" fmla="*/ 245421 h 654456"/>
              <a:gd name="connsiteX827" fmla="*/ 670948 w 12127677"/>
              <a:gd name="connsiteY827" fmla="*/ 245421 h 654456"/>
              <a:gd name="connsiteX828" fmla="*/ 670948 w 12127677"/>
              <a:gd name="connsiteY828" fmla="*/ 229060 h 654456"/>
              <a:gd name="connsiteX829" fmla="*/ 790760 w 12127677"/>
              <a:gd name="connsiteY829" fmla="*/ 229060 h 654456"/>
              <a:gd name="connsiteX830" fmla="*/ 798748 w 12127677"/>
              <a:gd name="connsiteY830" fmla="*/ 220879 h 654456"/>
              <a:gd name="connsiteX831" fmla="*/ 814723 w 12127677"/>
              <a:gd name="connsiteY831" fmla="*/ 220879 h 654456"/>
              <a:gd name="connsiteX832" fmla="*/ 814723 w 12127677"/>
              <a:gd name="connsiteY832" fmla="*/ 253602 h 654456"/>
              <a:gd name="connsiteX833" fmla="*/ 822710 w 12127677"/>
              <a:gd name="connsiteY833" fmla="*/ 253602 h 654456"/>
              <a:gd name="connsiteX834" fmla="*/ 822710 w 12127677"/>
              <a:gd name="connsiteY834" fmla="*/ 237241 h 654456"/>
              <a:gd name="connsiteX835" fmla="*/ 878623 w 12127677"/>
              <a:gd name="connsiteY835" fmla="*/ 237241 h 654456"/>
              <a:gd name="connsiteX836" fmla="*/ 878623 w 12127677"/>
              <a:gd name="connsiteY836" fmla="*/ 229060 h 654456"/>
              <a:gd name="connsiteX837" fmla="*/ 926548 w 12127677"/>
              <a:gd name="connsiteY837" fmla="*/ 229060 h 654456"/>
              <a:gd name="connsiteX838" fmla="*/ 926548 w 12127677"/>
              <a:gd name="connsiteY838" fmla="*/ 212698 h 654456"/>
              <a:gd name="connsiteX839" fmla="*/ 950510 w 12127677"/>
              <a:gd name="connsiteY839" fmla="*/ 212698 h 654456"/>
              <a:gd name="connsiteX840" fmla="*/ 950510 w 12127677"/>
              <a:gd name="connsiteY840" fmla="*/ 204518 h 654456"/>
              <a:gd name="connsiteX841" fmla="*/ 974473 w 12127677"/>
              <a:gd name="connsiteY841" fmla="*/ 204518 h 654456"/>
              <a:gd name="connsiteX842" fmla="*/ 974473 w 12127677"/>
              <a:gd name="connsiteY842" fmla="*/ 171795 h 654456"/>
              <a:gd name="connsiteX843" fmla="*/ 974473 w 12127677"/>
              <a:gd name="connsiteY843" fmla="*/ 147253 h 654456"/>
              <a:gd name="connsiteX844" fmla="*/ 990448 w 12127677"/>
              <a:gd name="connsiteY844" fmla="*/ 139072 h 654456"/>
              <a:gd name="connsiteX845" fmla="*/ 990448 w 12127677"/>
              <a:gd name="connsiteY845" fmla="*/ 196337 h 654456"/>
              <a:gd name="connsiteX846" fmla="*/ 1006423 w 12127677"/>
              <a:gd name="connsiteY846" fmla="*/ 204518 h 654456"/>
              <a:gd name="connsiteX847" fmla="*/ 1014410 w 12127677"/>
              <a:gd name="connsiteY847" fmla="*/ 212698 h 654456"/>
              <a:gd name="connsiteX848" fmla="*/ 1038373 w 12127677"/>
              <a:gd name="connsiteY848" fmla="*/ 212698 h 654456"/>
              <a:gd name="connsiteX849" fmla="*/ 1038373 w 12127677"/>
              <a:gd name="connsiteY849" fmla="*/ 319048 h 654456"/>
              <a:gd name="connsiteX850" fmla="*/ 1070323 w 12127677"/>
              <a:gd name="connsiteY850" fmla="*/ 319048 h 654456"/>
              <a:gd name="connsiteX851" fmla="*/ 1070323 w 12127677"/>
              <a:gd name="connsiteY851" fmla="*/ 335409 h 654456"/>
              <a:gd name="connsiteX852" fmla="*/ 1078310 w 12127677"/>
              <a:gd name="connsiteY852" fmla="*/ 335409 h 654456"/>
              <a:gd name="connsiteX853" fmla="*/ 1078310 w 12127677"/>
              <a:gd name="connsiteY853" fmla="*/ 310867 h 654456"/>
              <a:gd name="connsiteX854" fmla="*/ 1094285 w 12127677"/>
              <a:gd name="connsiteY854" fmla="*/ 310867 h 654456"/>
              <a:gd name="connsiteX855" fmla="*/ 1094285 w 12127677"/>
              <a:gd name="connsiteY855" fmla="*/ 278144 h 654456"/>
              <a:gd name="connsiteX856" fmla="*/ 1182147 w 12127677"/>
              <a:gd name="connsiteY856" fmla="*/ 278144 h 654456"/>
              <a:gd name="connsiteX857" fmla="*/ 1182147 w 12127677"/>
              <a:gd name="connsiteY857" fmla="*/ 310867 h 654456"/>
              <a:gd name="connsiteX858" fmla="*/ 1190135 w 12127677"/>
              <a:gd name="connsiteY858" fmla="*/ 310867 h 654456"/>
              <a:gd name="connsiteX859" fmla="*/ 1190135 w 12127677"/>
              <a:gd name="connsiteY859" fmla="*/ 319048 h 654456"/>
              <a:gd name="connsiteX860" fmla="*/ 1206110 w 12127677"/>
              <a:gd name="connsiteY860" fmla="*/ 319048 h 654456"/>
              <a:gd name="connsiteX861" fmla="*/ 1206110 w 12127677"/>
              <a:gd name="connsiteY861" fmla="*/ 40904 h 654456"/>
              <a:gd name="connsiteX862" fmla="*/ 1246047 w 12127677"/>
              <a:gd name="connsiteY862" fmla="*/ 40904 h 654456"/>
              <a:gd name="connsiteX863" fmla="*/ 1246047 w 12127677"/>
              <a:gd name="connsiteY863" fmla="*/ 0 h 654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</a:cxnLst>
            <a:rect l="l" t="t" r="r" b="b"/>
            <a:pathLst>
              <a:path w="12127677" h="654456">
                <a:moveTo>
                  <a:pt x="7888389" y="237241"/>
                </a:moveTo>
                <a:cubicBezTo>
                  <a:pt x="7888389" y="237241"/>
                  <a:pt x="7888389" y="237241"/>
                  <a:pt x="7896369" y="237241"/>
                </a:cubicBezTo>
                <a:cubicBezTo>
                  <a:pt x="7896369" y="237241"/>
                  <a:pt x="7896369" y="237241"/>
                  <a:pt x="7896369" y="245421"/>
                </a:cubicBezTo>
                <a:cubicBezTo>
                  <a:pt x="7896369" y="245421"/>
                  <a:pt x="7896369" y="245421"/>
                  <a:pt x="7888389" y="245421"/>
                </a:cubicBezTo>
                <a:cubicBezTo>
                  <a:pt x="7888389" y="245421"/>
                  <a:pt x="7888389" y="245421"/>
                  <a:pt x="7888389" y="237241"/>
                </a:cubicBezTo>
                <a:close/>
                <a:moveTo>
                  <a:pt x="4894781" y="237241"/>
                </a:moveTo>
                <a:cubicBezTo>
                  <a:pt x="4894781" y="237241"/>
                  <a:pt x="4894781" y="237241"/>
                  <a:pt x="4902771" y="237241"/>
                </a:cubicBezTo>
                <a:cubicBezTo>
                  <a:pt x="4902771" y="237241"/>
                  <a:pt x="4902771" y="237241"/>
                  <a:pt x="4902771" y="245421"/>
                </a:cubicBezTo>
                <a:cubicBezTo>
                  <a:pt x="4902771" y="245421"/>
                  <a:pt x="4902771" y="245421"/>
                  <a:pt x="4894781" y="245421"/>
                </a:cubicBezTo>
                <a:cubicBezTo>
                  <a:pt x="4894781" y="245421"/>
                  <a:pt x="4894781" y="245421"/>
                  <a:pt x="4894781" y="237241"/>
                </a:cubicBezTo>
                <a:close/>
                <a:moveTo>
                  <a:pt x="1685359" y="237241"/>
                </a:moveTo>
                <a:cubicBezTo>
                  <a:pt x="1685359" y="237241"/>
                  <a:pt x="1685359" y="237241"/>
                  <a:pt x="1693347" y="237241"/>
                </a:cubicBezTo>
                <a:cubicBezTo>
                  <a:pt x="1693347" y="237241"/>
                  <a:pt x="1693347" y="237241"/>
                  <a:pt x="1693347" y="245421"/>
                </a:cubicBezTo>
                <a:cubicBezTo>
                  <a:pt x="1693347" y="245421"/>
                  <a:pt x="1693347" y="245421"/>
                  <a:pt x="1685359" y="245421"/>
                </a:cubicBezTo>
                <a:cubicBezTo>
                  <a:pt x="1685359" y="245421"/>
                  <a:pt x="1685359" y="245421"/>
                  <a:pt x="1685359" y="237241"/>
                </a:cubicBezTo>
                <a:close/>
                <a:moveTo>
                  <a:pt x="10404308" y="204518"/>
                </a:moveTo>
                <a:cubicBezTo>
                  <a:pt x="10404308" y="204518"/>
                  <a:pt x="10412287" y="212698"/>
                  <a:pt x="10412287" y="212698"/>
                </a:cubicBezTo>
                <a:cubicBezTo>
                  <a:pt x="10420265" y="212698"/>
                  <a:pt x="10420265" y="220879"/>
                  <a:pt x="10420265" y="220879"/>
                </a:cubicBezTo>
                <a:cubicBezTo>
                  <a:pt x="10404308" y="220879"/>
                  <a:pt x="10404308" y="220879"/>
                  <a:pt x="10404308" y="220879"/>
                </a:cubicBezTo>
                <a:lnTo>
                  <a:pt x="10404308" y="218323"/>
                </a:lnTo>
                <a:cubicBezTo>
                  <a:pt x="10404308" y="204518"/>
                  <a:pt x="10404308" y="204518"/>
                  <a:pt x="10404308" y="204518"/>
                </a:cubicBezTo>
                <a:close/>
                <a:moveTo>
                  <a:pt x="4934724" y="204518"/>
                </a:moveTo>
                <a:cubicBezTo>
                  <a:pt x="4934724" y="204518"/>
                  <a:pt x="4934724" y="204518"/>
                  <a:pt x="4934724" y="218323"/>
                </a:cubicBezTo>
                <a:lnTo>
                  <a:pt x="4934724" y="220879"/>
                </a:lnTo>
                <a:cubicBezTo>
                  <a:pt x="4934724" y="220879"/>
                  <a:pt x="4934724" y="220879"/>
                  <a:pt x="4926736" y="220879"/>
                </a:cubicBezTo>
                <a:cubicBezTo>
                  <a:pt x="4926736" y="220879"/>
                  <a:pt x="4926736" y="212698"/>
                  <a:pt x="4926736" y="212698"/>
                </a:cubicBezTo>
                <a:cubicBezTo>
                  <a:pt x="4926736" y="212698"/>
                  <a:pt x="4934724" y="204518"/>
                  <a:pt x="4934724" y="204518"/>
                </a:cubicBezTo>
                <a:close/>
                <a:moveTo>
                  <a:pt x="1725297" y="204518"/>
                </a:moveTo>
                <a:cubicBezTo>
                  <a:pt x="1725297" y="204518"/>
                  <a:pt x="1725297" y="204518"/>
                  <a:pt x="1725297" y="218323"/>
                </a:cubicBezTo>
                <a:lnTo>
                  <a:pt x="1725297" y="220879"/>
                </a:lnTo>
                <a:cubicBezTo>
                  <a:pt x="1725297" y="220879"/>
                  <a:pt x="1725297" y="220879"/>
                  <a:pt x="1717309" y="220879"/>
                </a:cubicBezTo>
                <a:cubicBezTo>
                  <a:pt x="1717309" y="220879"/>
                  <a:pt x="1717309" y="212698"/>
                  <a:pt x="1717309" y="212698"/>
                </a:cubicBezTo>
                <a:cubicBezTo>
                  <a:pt x="1717309" y="212698"/>
                  <a:pt x="1725297" y="204518"/>
                  <a:pt x="1725297" y="204518"/>
                </a:cubicBezTo>
                <a:close/>
                <a:moveTo>
                  <a:pt x="8494863" y="139072"/>
                </a:moveTo>
                <a:cubicBezTo>
                  <a:pt x="8494863" y="139072"/>
                  <a:pt x="8494863" y="139072"/>
                  <a:pt x="8494863" y="146230"/>
                </a:cubicBezTo>
                <a:lnTo>
                  <a:pt x="8494863" y="155434"/>
                </a:lnTo>
                <a:cubicBezTo>
                  <a:pt x="8494863" y="155434"/>
                  <a:pt x="8494863" y="155434"/>
                  <a:pt x="8470923" y="171795"/>
                </a:cubicBezTo>
                <a:cubicBezTo>
                  <a:pt x="8470923" y="171795"/>
                  <a:pt x="8470923" y="155434"/>
                  <a:pt x="8470923" y="155434"/>
                </a:cubicBezTo>
                <a:cubicBezTo>
                  <a:pt x="8478903" y="155434"/>
                  <a:pt x="8494863" y="139072"/>
                  <a:pt x="8494863" y="139072"/>
                </a:cubicBezTo>
                <a:close/>
                <a:moveTo>
                  <a:pt x="1246047" y="0"/>
                </a:moveTo>
                <a:cubicBezTo>
                  <a:pt x="1246047" y="0"/>
                  <a:pt x="1246047" y="0"/>
                  <a:pt x="1357872" y="0"/>
                </a:cubicBezTo>
                <a:cubicBezTo>
                  <a:pt x="1357872" y="0"/>
                  <a:pt x="1357872" y="0"/>
                  <a:pt x="1357872" y="32723"/>
                </a:cubicBezTo>
                <a:cubicBezTo>
                  <a:pt x="1357872" y="32723"/>
                  <a:pt x="1357872" y="32723"/>
                  <a:pt x="1397810" y="32723"/>
                </a:cubicBezTo>
                <a:cubicBezTo>
                  <a:pt x="1397810" y="32723"/>
                  <a:pt x="1397810" y="32723"/>
                  <a:pt x="1397810" y="253602"/>
                </a:cubicBezTo>
                <a:cubicBezTo>
                  <a:pt x="1397810" y="253602"/>
                  <a:pt x="1397810" y="253602"/>
                  <a:pt x="1413785" y="253602"/>
                </a:cubicBezTo>
                <a:cubicBezTo>
                  <a:pt x="1413785" y="253602"/>
                  <a:pt x="1413785" y="253602"/>
                  <a:pt x="1413785" y="294505"/>
                </a:cubicBezTo>
                <a:cubicBezTo>
                  <a:pt x="1413785" y="294505"/>
                  <a:pt x="1413785" y="294505"/>
                  <a:pt x="1429760" y="294505"/>
                </a:cubicBezTo>
                <a:cubicBezTo>
                  <a:pt x="1429760" y="294505"/>
                  <a:pt x="1429760" y="425397"/>
                  <a:pt x="1429760" y="433577"/>
                </a:cubicBezTo>
                <a:cubicBezTo>
                  <a:pt x="1429760" y="449939"/>
                  <a:pt x="1445735" y="449939"/>
                  <a:pt x="1445735" y="449939"/>
                </a:cubicBezTo>
                <a:cubicBezTo>
                  <a:pt x="1445735" y="449939"/>
                  <a:pt x="1445735" y="449939"/>
                  <a:pt x="1445735" y="409035"/>
                </a:cubicBezTo>
                <a:cubicBezTo>
                  <a:pt x="1445735" y="409035"/>
                  <a:pt x="1445735" y="409035"/>
                  <a:pt x="1461710" y="409035"/>
                </a:cubicBezTo>
                <a:cubicBezTo>
                  <a:pt x="1461710" y="409035"/>
                  <a:pt x="1461710" y="409035"/>
                  <a:pt x="1461710" y="400855"/>
                </a:cubicBezTo>
                <a:cubicBezTo>
                  <a:pt x="1461710" y="400855"/>
                  <a:pt x="1461710" y="400855"/>
                  <a:pt x="1445735" y="400855"/>
                </a:cubicBezTo>
                <a:cubicBezTo>
                  <a:pt x="1445735" y="400855"/>
                  <a:pt x="1445735" y="400855"/>
                  <a:pt x="1445735" y="392674"/>
                </a:cubicBezTo>
                <a:cubicBezTo>
                  <a:pt x="1445735" y="392674"/>
                  <a:pt x="1445735" y="392674"/>
                  <a:pt x="1477684" y="392674"/>
                </a:cubicBezTo>
                <a:cubicBezTo>
                  <a:pt x="1477684" y="392674"/>
                  <a:pt x="1477684" y="392674"/>
                  <a:pt x="1477684" y="376312"/>
                </a:cubicBezTo>
                <a:cubicBezTo>
                  <a:pt x="1477684" y="376312"/>
                  <a:pt x="1477684" y="376312"/>
                  <a:pt x="1549572" y="376312"/>
                </a:cubicBezTo>
                <a:cubicBezTo>
                  <a:pt x="1549572" y="376312"/>
                  <a:pt x="1549572" y="376312"/>
                  <a:pt x="1549572" y="384493"/>
                </a:cubicBezTo>
                <a:cubicBezTo>
                  <a:pt x="1549572" y="384493"/>
                  <a:pt x="1549572" y="384493"/>
                  <a:pt x="1557560" y="384493"/>
                </a:cubicBezTo>
                <a:cubicBezTo>
                  <a:pt x="1557560" y="384493"/>
                  <a:pt x="1613472" y="384493"/>
                  <a:pt x="1637434" y="392674"/>
                </a:cubicBezTo>
                <a:cubicBezTo>
                  <a:pt x="1661397" y="400855"/>
                  <a:pt x="1661397" y="409035"/>
                  <a:pt x="1661397" y="409035"/>
                </a:cubicBezTo>
                <a:cubicBezTo>
                  <a:pt x="1661397" y="409035"/>
                  <a:pt x="1661397" y="409035"/>
                  <a:pt x="1661397" y="253602"/>
                </a:cubicBezTo>
                <a:cubicBezTo>
                  <a:pt x="1661397" y="253602"/>
                  <a:pt x="1661397" y="253602"/>
                  <a:pt x="1693347" y="253602"/>
                </a:cubicBezTo>
                <a:cubicBezTo>
                  <a:pt x="1693347" y="253602"/>
                  <a:pt x="1693347" y="253602"/>
                  <a:pt x="1693347" y="245421"/>
                </a:cubicBezTo>
                <a:cubicBezTo>
                  <a:pt x="1693347" y="245421"/>
                  <a:pt x="1693347" y="245421"/>
                  <a:pt x="1709322" y="245421"/>
                </a:cubicBezTo>
                <a:cubicBezTo>
                  <a:pt x="1709322" y="245421"/>
                  <a:pt x="1709322" y="245421"/>
                  <a:pt x="1709322" y="237241"/>
                </a:cubicBezTo>
                <a:cubicBezTo>
                  <a:pt x="1709322" y="237241"/>
                  <a:pt x="1709322" y="237241"/>
                  <a:pt x="1717309" y="237241"/>
                </a:cubicBezTo>
                <a:cubicBezTo>
                  <a:pt x="1717309" y="237241"/>
                  <a:pt x="1717309" y="237241"/>
                  <a:pt x="1717309" y="245421"/>
                </a:cubicBezTo>
                <a:cubicBezTo>
                  <a:pt x="1717309" y="245421"/>
                  <a:pt x="1717309" y="245421"/>
                  <a:pt x="1725297" y="245421"/>
                </a:cubicBezTo>
                <a:cubicBezTo>
                  <a:pt x="1725297" y="245421"/>
                  <a:pt x="1725297" y="245421"/>
                  <a:pt x="1725297" y="242354"/>
                </a:cubicBezTo>
                <a:lnTo>
                  <a:pt x="1725297" y="237241"/>
                </a:lnTo>
                <a:cubicBezTo>
                  <a:pt x="1725297" y="237241"/>
                  <a:pt x="1725297" y="237241"/>
                  <a:pt x="1741272" y="237241"/>
                </a:cubicBezTo>
                <a:cubicBezTo>
                  <a:pt x="1741272" y="237241"/>
                  <a:pt x="1741272" y="237241"/>
                  <a:pt x="1741272" y="253602"/>
                </a:cubicBezTo>
                <a:cubicBezTo>
                  <a:pt x="1741272" y="253602"/>
                  <a:pt x="1741272" y="253602"/>
                  <a:pt x="1821146" y="253602"/>
                </a:cubicBezTo>
                <a:cubicBezTo>
                  <a:pt x="1821146" y="253602"/>
                  <a:pt x="1821146" y="253602"/>
                  <a:pt x="1821146" y="449939"/>
                </a:cubicBezTo>
                <a:cubicBezTo>
                  <a:pt x="1821146" y="449939"/>
                  <a:pt x="1821146" y="449939"/>
                  <a:pt x="1909009" y="449939"/>
                </a:cubicBezTo>
                <a:cubicBezTo>
                  <a:pt x="1909009" y="449939"/>
                  <a:pt x="1909009" y="449939"/>
                  <a:pt x="1909009" y="458119"/>
                </a:cubicBezTo>
                <a:cubicBezTo>
                  <a:pt x="1909009" y="458119"/>
                  <a:pt x="1909009" y="458119"/>
                  <a:pt x="1948946" y="163614"/>
                </a:cubicBezTo>
                <a:cubicBezTo>
                  <a:pt x="1948946" y="163614"/>
                  <a:pt x="1948946" y="163614"/>
                  <a:pt x="1956934" y="163614"/>
                </a:cubicBezTo>
                <a:cubicBezTo>
                  <a:pt x="1956934" y="163614"/>
                  <a:pt x="1972909" y="32723"/>
                  <a:pt x="1972909" y="16362"/>
                </a:cubicBezTo>
                <a:cubicBezTo>
                  <a:pt x="1972909" y="8181"/>
                  <a:pt x="1980896" y="16362"/>
                  <a:pt x="1980896" y="16362"/>
                </a:cubicBezTo>
                <a:cubicBezTo>
                  <a:pt x="1980896" y="16362"/>
                  <a:pt x="1980896" y="16362"/>
                  <a:pt x="1996871" y="163614"/>
                </a:cubicBezTo>
                <a:cubicBezTo>
                  <a:pt x="1996871" y="163614"/>
                  <a:pt x="1996871" y="163614"/>
                  <a:pt x="2004859" y="163614"/>
                </a:cubicBezTo>
                <a:cubicBezTo>
                  <a:pt x="2004859" y="163614"/>
                  <a:pt x="2004859" y="163614"/>
                  <a:pt x="2012846" y="327228"/>
                </a:cubicBezTo>
                <a:cubicBezTo>
                  <a:pt x="2012846" y="327228"/>
                  <a:pt x="2020834" y="327228"/>
                  <a:pt x="2020834" y="327228"/>
                </a:cubicBezTo>
                <a:cubicBezTo>
                  <a:pt x="2028821" y="327228"/>
                  <a:pt x="2028821" y="335409"/>
                  <a:pt x="2028821" y="335409"/>
                </a:cubicBezTo>
                <a:cubicBezTo>
                  <a:pt x="2028821" y="335409"/>
                  <a:pt x="2028821" y="335409"/>
                  <a:pt x="2068759" y="335409"/>
                </a:cubicBezTo>
                <a:cubicBezTo>
                  <a:pt x="2068759" y="335409"/>
                  <a:pt x="2068759" y="335409"/>
                  <a:pt x="2068759" y="392674"/>
                </a:cubicBezTo>
                <a:cubicBezTo>
                  <a:pt x="2068759" y="392674"/>
                  <a:pt x="2068759" y="392674"/>
                  <a:pt x="2076746" y="392674"/>
                </a:cubicBezTo>
                <a:cubicBezTo>
                  <a:pt x="2076746" y="392674"/>
                  <a:pt x="2076746" y="392674"/>
                  <a:pt x="2076746" y="400855"/>
                </a:cubicBezTo>
                <a:cubicBezTo>
                  <a:pt x="2076746" y="400855"/>
                  <a:pt x="2076746" y="400855"/>
                  <a:pt x="2084734" y="400855"/>
                </a:cubicBezTo>
                <a:cubicBezTo>
                  <a:pt x="2084734" y="400855"/>
                  <a:pt x="2084734" y="400855"/>
                  <a:pt x="2084734" y="392674"/>
                </a:cubicBezTo>
                <a:cubicBezTo>
                  <a:pt x="2084734" y="392674"/>
                  <a:pt x="2084734" y="392674"/>
                  <a:pt x="2116684" y="392674"/>
                </a:cubicBezTo>
                <a:cubicBezTo>
                  <a:pt x="2116684" y="392674"/>
                  <a:pt x="2116684" y="392674"/>
                  <a:pt x="2116684" y="400855"/>
                </a:cubicBezTo>
                <a:cubicBezTo>
                  <a:pt x="2116684" y="400855"/>
                  <a:pt x="2116684" y="400855"/>
                  <a:pt x="2188571" y="400855"/>
                </a:cubicBezTo>
                <a:cubicBezTo>
                  <a:pt x="2188571" y="400855"/>
                  <a:pt x="2188571" y="343590"/>
                  <a:pt x="2188571" y="319048"/>
                </a:cubicBezTo>
                <a:cubicBezTo>
                  <a:pt x="2188571" y="286325"/>
                  <a:pt x="2204546" y="286325"/>
                  <a:pt x="2204546" y="286325"/>
                </a:cubicBezTo>
                <a:cubicBezTo>
                  <a:pt x="2204546" y="286325"/>
                  <a:pt x="2204546" y="286325"/>
                  <a:pt x="2212533" y="286325"/>
                </a:cubicBezTo>
                <a:cubicBezTo>
                  <a:pt x="2212533" y="286325"/>
                  <a:pt x="2212533" y="286325"/>
                  <a:pt x="2212533" y="278144"/>
                </a:cubicBezTo>
                <a:cubicBezTo>
                  <a:pt x="2212533" y="278144"/>
                  <a:pt x="2212533" y="278144"/>
                  <a:pt x="2228508" y="278144"/>
                </a:cubicBezTo>
                <a:cubicBezTo>
                  <a:pt x="2228508" y="278144"/>
                  <a:pt x="2228508" y="278144"/>
                  <a:pt x="2228508" y="286325"/>
                </a:cubicBezTo>
                <a:cubicBezTo>
                  <a:pt x="2228508" y="286325"/>
                  <a:pt x="2228508" y="286325"/>
                  <a:pt x="2236496" y="286325"/>
                </a:cubicBezTo>
                <a:cubicBezTo>
                  <a:pt x="2236496" y="286325"/>
                  <a:pt x="2236496" y="286325"/>
                  <a:pt x="2236496" y="278144"/>
                </a:cubicBezTo>
                <a:cubicBezTo>
                  <a:pt x="2236496" y="278144"/>
                  <a:pt x="2236496" y="278144"/>
                  <a:pt x="2244483" y="278144"/>
                </a:cubicBezTo>
                <a:cubicBezTo>
                  <a:pt x="2244483" y="278144"/>
                  <a:pt x="2244483" y="245421"/>
                  <a:pt x="2244483" y="237241"/>
                </a:cubicBezTo>
                <a:cubicBezTo>
                  <a:pt x="2244483" y="229060"/>
                  <a:pt x="2244483" y="229060"/>
                  <a:pt x="2252471" y="220879"/>
                </a:cubicBezTo>
                <a:cubicBezTo>
                  <a:pt x="2260458" y="220879"/>
                  <a:pt x="2276433" y="204518"/>
                  <a:pt x="2276433" y="204518"/>
                </a:cubicBezTo>
                <a:cubicBezTo>
                  <a:pt x="2276433" y="204518"/>
                  <a:pt x="2276433" y="204518"/>
                  <a:pt x="2276433" y="196337"/>
                </a:cubicBezTo>
                <a:cubicBezTo>
                  <a:pt x="2276433" y="196337"/>
                  <a:pt x="2276433" y="196337"/>
                  <a:pt x="2284421" y="196337"/>
                </a:cubicBezTo>
                <a:cubicBezTo>
                  <a:pt x="2284421" y="196337"/>
                  <a:pt x="2284421" y="196337"/>
                  <a:pt x="2284421" y="155434"/>
                </a:cubicBezTo>
                <a:cubicBezTo>
                  <a:pt x="2284421" y="155434"/>
                  <a:pt x="2284421" y="155434"/>
                  <a:pt x="2268446" y="171795"/>
                </a:cubicBezTo>
                <a:cubicBezTo>
                  <a:pt x="2268446" y="171795"/>
                  <a:pt x="2268446" y="155434"/>
                  <a:pt x="2268446" y="155434"/>
                </a:cubicBezTo>
                <a:cubicBezTo>
                  <a:pt x="2268446" y="155434"/>
                  <a:pt x="2292408" y="139072"/>
                  <a:pt x="2292408" y="139072"/>
                </a:cubicBezTo>
                <a:cubicBezTo>
                  <a:pt x="2292408" y="139072"/>
                  <a:pt x="2292408" y="139072"/>
                  <a:pt x="2292408" y="196337"/>
                </a:cubicBezTo>
                <a:cubicBezTo>
                  <a:pt x="2292408" y="196337"/>
                  <a:pt x="2292408" y="196337"/>
                  <a:pt x="2300396" y="196337"/>
                </a:cubicBezTo>
                <a:cubicBezTo>
                  <a:pt x="2300396" y="196337"/>
                  <a:pt x="2300396" y="196337"/>
                  <a:pt x="2300396" y="204518"/>
                </a:cubicBezTo>
                <a:cubicBezTo>
                  <a:pt x="2300396" y="204518"/>
                  <a:pt x="2300396" y="204518"/>
                  <a:pt x="2316371" y="220879"/>
                </a:cubicBezTo>
                <a:cubicBezTo>
                  <a:pt x="2316371" y="220879"/>
                  <a:pt x="2316371" y="220879"/>
                  <a:pt x="2324358" y="220879"/>
                </a:cubicBezTo>
                <a:cubicBezTo>
                  <a:pt x="2324358" y="220879"/>
                  <a:pt x="2324358" y="220879"/>
                  <a:pt x="2324358" y="229060"/>
                </a:cubicBezTo>
                <a:cubicBezTo>
                  <a:pt x="2324358" y="229060"/>
                  <a:pt x="2324358" y="229060"/>
                  <a:pt x="2332346" y="229060"/>
                </a:cubicBezTo>
                <a:cubicBezTo>
                  <a:pt x="2332346" y="229060"/>
                  <a:pt x="2332346" y="229060"/>
                  <a:pt x="2332346" y="286325"/>
                </a:cubicBezTo>
                <a:cubicBezTo>
                  <a:pt x="2332346" y="286325"/>
                  <a:pt x="2340333" y="286325"/>
                  <a:pt x="2340333" y="286325"/>
                </a:cubicBezTo>
                <a:cubicBezTo>
                  <a:pt x="2348321" y="294505"/>
                  <a:pt x="2348321" y="310867"/>
                  <a:pt x="2348321" y="310867"/>
                </a:cubicBezTo>
                <a:cubicBezTo>
                  <a:pt x="2348321" y="310867"/>
                  <a:pt x="2348321" y="310867"/>
                  <a:pt x="2348321" y="359951"/>
                </a:cubicBezTo>
                <a:cubicBezTo>
                  <a:pt x="2348321" y="359951"/>
                  <a:pt x="2348321" y="359951"/>
                  <a:pt x="2364295" y="359951"/>
                </a:cubicBezTo>
                <a:cubicBezTo>
                  <a:pt x="2364295" y="359951"/>
                  <a:pt x="2364295" y="359951"/>
                  <a:pt x="2364295" y="343590"/>
                </a:cubicBezTo>
                <a:cubicBezTo>
                  <a:pt x="2364295" y="343590"/>
                  <a:pt x="2364295" y="343590"/>
                  <a:pt x="2372283" y="343590"/>
                </a:cubicBezTo>
                <a:cubicBezTo>
                  <a:pt x="2372283" y="343590"/>
                  <a:pt x="2380270" y="335409"/>
                  <a:pt x="2388258" y="335409"/>
                </a:cubicBezTo>
                <a:cubicBezTo>
                  <a:pt x="2396245" y="327228"/>
                  <a:pt x="2412220" y="335409"/>
                  <a:pt x="2412220" y="335409"/>
                </a:cubicBezTo>
                <a:cubicBezTo>
                  <a:pt x="2412220" y="335409"/>
                  <a:pt x="2420208" y="335409"/>
                  <a:pt x="2428195" y="335409"/>
                </a:cubicBezTo>
                <a:cubicBezTo>
                  <a:pt x="2444170" y="335409"/>
                  <a:pt x="2452158" y="343590"/>
                  <a:pt x="2452158" y="343590"/>
                </a:cubicBezTo>
                <a:cubicBezTo>
                  <a:pt x="2452158" y="343590"/>
                  <a:pt x="2452158" y="343590"/>
                  <a:pt x="2460146" y="343590"/>
                </a:cubicBezTo>
                <a:cubicBezTo>
                  <a:pt x="2460146" y="343590"/>
                  <a:pt x="2460146" y="343590"/>
                  <a:pt x="2460146" y="220879"/>
                </a:cubicBezTo>
                <a:cubicBezTo>
                  <a:pt x="2460146" y="220879"/>
                  <a:pt x="2460146" y="220879"/>
                  <a:pt x="2484108" y="220879"/>
                </a:cubicBezTo>
                <a:cubicBezTo>
                  <a:pt x="2484108" y="220879"/>
                  <a:pt x="2484108" y="212698"/>
                  <a:pt x="2492095" y="204518"/>
                </a:cubicBezTo>
                <a:cubicBezTo>
                  <a:pt x="2500083" y="196337"/>
                  <a:pt x="2500083" y="155434"/>
                  <a:pt x="2500083" y="155434"/>
                </a:cubicBezTo>
                <a:cubicBezTo>
                  <a:pt x="2500083" y="155434"/>
                  <a:pt x="2500083" y="179976"/>
                  <a:pt x="2500083" y="196337"/>
                </a:cubicBezTo>
                <a:cubicBezTo>
                  <a:pt x="2500083" y="212698"/>
                  <a:pt x="2516058" y="220879"/>
                  <a:pt x="2516058" y="220879"/>
                </a:cubicBezTo>
                <a:cubicBezTo>
                  <a:pt x="2516058" y="220879"/>
                  <a:pt x="2516058" y="220879"/>
                  <a:pt x="2516058" y="204518"/>
                </a:cubicBezTo>
                <a:cubicBezTo>
                  <a:pt x="2516058" y="204518"/>
                  <a:pt x="2516058" y="204518"/>
                  <a:pt x="2595933" y="204518"/>
                </a:cubicBezTo>
                <a:cubicBezTo>
                  <a:pt x="2595933" y="204518"/>
                  <a:pt x="2595933" y="204518"/>
                  <a:pt x="2595933" y="294505"/>
                </a:cubicBezTo>
                <a:cubicBezTo>
                  <a:pt x="2595933" y="294505"/>
                  <a:pt x="2595933" y="294505"/>
                  <a:pt x="2667820" y="294505"/>
                </a:cubicBezTo>
                <a:cubicBezTo>
                  <a:pt x="2667820" y="294505"/>
                  <a:pt x="2667820" y="294505"/>
                  <a:pt x="2667820" y="310867"/>
                </a:cubicBezTo>
                <a:cubicBezTo>
                  <a:pt x="2667820" y="310867"/>
                  <a:pt x="2667820" y="310867"/>
                  <a:pt x="2699770" y="294505"/>
                </a:cubicBezTo>
                <a:cubicBezTo>
                  <a:pt x="2699770" y="294505"/>
                  <a:pt x="2699770" y="294505"/>
                  <a:pt x="2715745" y="310867"/>
                </a:cubicBezTo>
                <a:cubicBezTo>
                  <a:pt x="2715745" y="310867"/>
                  <a:pt x="2715745" y="310867"/>
                  <a:pt x="2715745" y="376312"/>
                </a:cubicBezTo>
                <a:cubicBezTo>
                  <a:pt x="2715745" y="376312"/>
                  <a:pt x="2715745" y="376312"/>
                  <a:pt x="2763670" y="327228"/>
                </a:cubicBezTo>
                <a:cubicBezTo>
                  <a:pt x="2763670" y="327228"/>
                  <a:pt x="2763670" y="327228"/>
                  <a:pt x="2763670" y="286325"/>
                </a:cubicBezTo>
                <a:cubicBezTo>
                  <a:pt x="2763670" y="286325"/>
                  <a:pt x="2763670" y="286325"/>
                  <a:pt x="2811595" y="286325"/>
                </a:cubicBezTo>
                <a:cubicBezTo>
                  <a:pt x="2811595" y="286325"/>
                  <a:pt x="2811595" y="286325"/>
                  <a:pt x="2811595" y="245421"/>
                </a:cubicBezTo>
                <a:cubicBezTo>
                  <a:pt x="2811595" y="245421"/>
                  <a:pt x="2811595" y="245421"/>
                  <a:pt x="2827570" y="245421"/>
                </a:cubicBezTo>
                <a:cubicBezTo>
                  <a:pt x="2827570" y="245421"/>
                  <a:pt x="2827570" y="245421"/>
                  <a:pt x="2827570" y="229060"/>
                </a:cubicBezTo>
                <a:cubicBezTo>
                  <a:pt x="2827570" y="229060"/>
                  <a:pt x="2827570" y="229060"/>
                  <a:pt x="2939395" y="229060"/>
                </a:cubicBezTo>
                <a:cubicBezTo>
                  <a:pt x="2939395" y="229060"/>
                  <a:pt x="2939395" y="229060"/>
                  <a:pt x="2939395" y="253602"/>
                </a:cubicBezTo>
                <a:cubicBezTo>
                  <a:pt x="2939395" y="253602"/>
                  <a:pt x="2939395" y="253602"/>
                  <a:pt x="2955370" y="253602"/>
                </a:cubicBezTo>
                <a:cubicBezTo>
                  <a:pt x="2955370" y="253602"/>
                  <a:pt x="2955370" y="253602"/>
                  <a:pt x="2955370" y="261783"/>
                </a:cubicBezTo>
                <a:cubicBezTo>
                  <a:pt x="2955370" y="261783"/>
                  <a:pt x="2955370" y="261783"/>
                  <a:pt x="2962359" y="261783"/>
                </a:cubicBezTo>
                <a:lnTo>
                  <a:pt x="2985535" y="261783"/>
                </a:lnTo>
                <a:lnTo>
                  <a:pt x="2985535" y="256286"/>
                </a:lnTo>
                <a:cubicBezTo>
                  <a:pt x="2985535" y="249256"/>
                  <a:pt x="2985535" y="245421"/>
                  <a:pt x="2985535" y="245421"/>
                </a:cubicBezTo>
                <a:cubicBezTo>
                  <a:pt x="2985535" y="245421"/>
                  <a:pt x="2985535" y="245421"/>
                  <a:pt x="3113350" y="245421"/>
                </a:cubicBezTo>
                <a:cubicBezTo>
                  <a:pt x="3113350" y="245421"/>
                  <a:pt x="3113350" y="245421"/>
                  <a:pt x="3113350" y="384493"/>
                </a:cubicBezTo>
                <a:cubicBezTo>
                  <a:pt x="3113350" y="384493"/>
                  <a:pt x="3113350" y="384493"/>
                  <a:pt x="3129327" y="384493"/>
                </a:cubicBezTo>
                <a:cubicBezTo>
                  <a:pt x="3129327" y="384493"/>
                  <a:pt x="3129327" y="384493"/>
                  <a:pt x="3129327" y="392674"/>
                </a:cubicBezTo>
                <a:cubicBezTo>
                  <a:pt x="3129327" y="392674"/>
                  <a:pt x="3129327" y="392674"/>
                  <a:pt x="3145304" y="392674"/>
                </a:cubicBezTo>
                <a:cubicBezTo>
                  <a:pt x="3145304" y="392674"/>
                  <a:pt x="3145304" y="392674"/>
                  <a:pt x="3145304" y="376312"/>
                </a:cubicBezTo>
                <a:cubicBezTo>
                  <a:pt x="3145304" y="376312"/>
                  <a:pt x="3145304" y="376312"/>
                  <a:pt x="3161281" y="376312"/>
                </a:cubicBezTo>
                <a:cubicBezTo>
                  <a:pt x="3161281" y="376312"/>
                  <a:pt x="3161281" y="376312"/>
                  <a:pt x="3161281" y="368132"/>
                </a:cubicBezTo>
                <a:cubicBezTo>
                  <a:pt x="3161281" y="368132"/>
                  <a:pt x="3161281" y="368132"/>
                  <a:pt x="3185246" y="368132"/>
                </a:cubicBezTo>
                <a:cubicBezTo>
                  <a:pt x="3185246" y="368132"/>
                  <a:pt x="3185246" y="368132"/>
                  <a:pt x="3185246" y="245421"/>
                </a:cubicBezTo>
                <a:cubicBezTo>
                  <a:pt x="3185246" y="245421"/>
                  <a:pt x="3185246" y="245421"/>
                  <a:pt x="3193235" y="245421"/>
                </a:cubicBezTo>
                <a:cubicBezTo>
                  <a:pt x="3193235" y="245421"/>
                  <a:pt x="3193235" y="237241"/>
                  <a:pt x="3193235" y="229060"/>
                </a:cubicBezTo>
                <a:cubicBezTo>
                  <a:pt x="3193235" y="220879"/>
                  <a:pt x="3209212" y="220879"/>
                  <a:pt x="3209212" y="220879"/>
                </a:cubicBezTo>
                <a:cubicBezTo>
                  <a:pt x="3209212" y="220879"/>
                  <a:pt x="3209212" y="220879"/>
                  <a:pt x="3209212" y="130891"/>
                </a:cubicBezTo>
                <a:cubicBezTo>
                  <a:pt x="3209212" y="130891"/>
                  <a:pt x="3209212" y="130891"/>
                  <a:pt x="3217200" y="130891"/>
                </a:cubicBezTo>
                <a:cubicBezTo>
                  <a:pt x="3217200" y="130891"/>
                  <a:pt x="3217200" y="130891"/>
                  <a:pt x="3217200" y="106349"/>
                </a:cubicBezTo>
                <a:cubicBezTo>
                  <a:pt x="3217200" y="106349"/>
                  <a:pt x="3217200" y="106349"/>
                  <a:pt x="3225189" y="106349"/>
                </a:cubicBezTo>
                <a:cubicBezTo>
                  <a:pt x="3225189" y="106349"/>
                  <a:pt x="3225189" y="106349"/>
                  <a:pt x="3233178" y="98169"/>
                </a:cubicBezTo>
                <a:cubicBezTo>
                  <a:pt x="3233178" y="98169"/>
                  <a:pt x="3233178" y="98169"/>
                  <a:pt x="3265131" y="98169"/>
                </a:cubicBezTo>
                <a:cubicBezTo>
                  <a:pt x="3265131" y="98169"/>
                  <a:pt x="3265131" y="98169"/>
                  <a:pt x="3265131" y="106349"/>
                </a:cubicBezTo>
                <a:cubicBezTo>
                  <a:pt x="3265131" y="106349"/>
                  <a:pt x="3265131" y="106349"/>
                  <a:pt x="3273120" y="106349"/>
                </a:cubicBezTo>
                <a:cubicBezTo>
                  <a:pt x="3273120" y="106349"/>
                  <a:pt x="3273120" y="106349"/>
                  <a:pt x="3273120" y="122711"/>
                </a:cubicBezTo>
                <a:cubicBezTo>
                  <a:pt x="3273120" y="122711"/>
                  <a:pt x="3273120" y="122711"/>
                  <a:pt x="3337028" y="122711"/>
                </a:cubicBezTo>
                <a:cubicBezTo>
                  <a:pt x="3337028" y="122711"/>
                  <a:pt x="3337028" y="122711"/>
                  <a:pt x="3337028" y="106349"/>
                </a:cubicBezTo>
                <a:cubicBezTo>
                  <a:pt x="3337028" y="106349"/>
                  <a:pt x="3337028" y="106349"/>
                  <a:pt x="3345016" y="106349"/>
                </a:cubicBezTo>
                <a:cubicBezTo>
                  <a:pt x="3345016" y="106349"/>
                  <a:pt x="3345016" y="106349"/>
                  <a:pt x="3345016" y="98169"/>
                </a:cubicBezTo>
                <a:cubicBezTo>
                  <a:pt x="3345016" y="98169"/>
                  <a:pt x="3345016" y="98169"/>
                  <a:pt x="3376970" y="98169"/>
                </a:cubicBezTo>
                <a:cubicBezTo>
                  <a:pt x="3376970" y="98169"/>
                  <a:pt x="3376970" y="98169"/>
                  <a:pt x="3376970" y="106349"/>
                </a:cubicBezTo>
                <a:cubicBezTo>
                  <a:pt x="3376970" y="106349"/>
                  <a:pt x="3376970" y="106349"/>
                  <a:pt x="3400935" y="106349"/>
                </a:cubicBezTo>
                <a:cubicBezTo>
                  <a:pt x="3400935" y="106349"/>
                  <a:pt x="3400935" y="106349"/>
                  <a:pt x="3400935" y="122711"/>
                </a:cubicBezTo>
                <a:cubicBezTo>
                  <a:pt x="3400935" y="122711"/>
                  <a:pt x="3400935" y="122711"/>
                  <a:pt x="3408924" y="122711"/>
                </a:cubicBezTo>
                <a:cubicBezTo>
                  <a:pt x="3408924" y="122711"/>
                  <a:pt x="3408924" y="122711"/>
                  <a:pt x="3408924" y="130891"/>
                </a:cubicBezTo>
                <a:cubicBezTo>
                  <a:pt x="3408924" y="130891"/>
                  <a:pt x="3400935" y="139072"/>
                  <a:pt x="3400935" y="147253"/>
                </a:cubicBezTo>
                <a:cubicBezTo>
                  <a:pt x="3392947" y="147253"/>
                  <a:pt x="3408924" y="155434"/>
                  <a:pt x="3408924" y="155434"/>
                </a:cubicBezTo>
                <a:cubicBezTo>
                  <a:pt x="3408924" y="155434"/>
                  <a:pt x="3408924" y="155434"/>
                  <a:pt x="3408924" y="212698"/>
                </a:cubicBezTo>
                <a:cubicBezTo>
                  <a:pt x="3408924" y="212698"/>
                  <a:pt x="3408924" y="212698"/>
                  <a:pt x="3432890" y="212698"/>
                </a:cubicBezTo>
                <a:cubicBezTo>
                  <a:pt x="3432890" y="212698"/>
                  <a:pt x="3432890" y="212698"/>
                  <a:pt x="3432890" y="269963"/>
                </a:cubicBezTo>
                <a:cubicBezTo>
                  <a:pt x="3432890" y="269963"/>
                  <a:pt x="3432890" y="269963"/>
                  <a:pt x="3440878" y="269963"/>
                </a:cubicBezTo>
                <a:cubicBezTo>
                  <a:pt x="3440878" y="269963"/>
                  <a:pt x="3440878" y="269963"/>
                  <a:pt x="3440878" y="261783"/>
                </a:cubicBezTo>
                <a:cubicBezTo>
                  <a:pt x="3440878" y="261783"/>
                  <a:pt x="3440878" y="261783"/>
                  <a:pt x="3488809" y="261783"/>
                </a:cubicBezTo>
                <a:cubicBezTo>
                  <a:pt x="3488809" y="261783"/>
                  <a:pt x="3488809" y="261783"/>
                  <a:pt x="3488809" y="196337"/>
                </a:cubicBezTo>
                <a:cubicBezTo>
                  <a:pt x="3488809" y="196337"/>
                  <a:pt x="3488809" y="196337"/>
                  <a:pt x="3584671" y="196337"/>
                </a:cubicBezTo>
                <a:cubicBezTo>
                  <a:pt x="3584671" y="196337"/>
                  <a:pt x="3592659" y="179976"/>
                  <a:pt x="3600648" y="179976"/>
                </a:cubicBezTo>
                <a:cubicBezTo>
                  <a:pt x="3608636" y="179976"/>
                  <a:pt x="3608636" y="196337"/>
                  <a:pt x="3608636" y="196337"/>
                </a:cubicBezTo>
                <a:cubicBezTo>
                  <a:pt x="3608636" y="196337"/>
                  <a:pt x="3608636" y="196337"/>
                  <a:pt x="3624613" y="196337"/>
                </a:cubicBezTo>
                <a:cubicBezTo>
                  <a:pt x="3624613" y="196337"/>
                  <a:pt x="3624613" y="196337"/>
                  <a:pt x="3624613" y="204518"/>
                </a:cubicBezTo>
                <a:cubicBezTo>
                  <a:pt x="3624613" y="204518"/>
                  <a:pt x="3624613" y="204518"/>
                  <a:pt x="3752428" y="204518"/>
                </a:cubicBezTo>
                <a:cubicBezTo>
                  <a:pt x="3752428" y="204518"/>
                  <a:pt x="3752428" y="204518"/>
                  <a:pt x="3752428" y="212698"/>
                </a:cubicBezTo>
                <a:cubicBezTo>
                  <a:pt x="3752428" y="212698"/>
                  <a:pt x="3752428" y="212698"/>
                  <a:pt x="3752428" y="261783"/>
                </a:cubicBezTo>
                <a:cubicBezTo>
                  <a:pt x="3752428" y="261783"/>
                  <a:pt x="3752428" y="261783"/>
                  <a:pt x="3792371" y="261783"/>
                </a:cubicBezTo>
                <a:cubicBezTo>
                  <a:pt x="3792371" y="261783"/>
                  <a:pt x="3792371" y="261783"/>
                  <a:pt x="3792371" y="253602"/>
                </a:cubicBezTo>
                <a:cubicBezTo>
                  <a:pt x="3792371" y="253602"/>
                  <a:pt x="3792371" y="253602"/>
                  <a:pt x="3824325" y="253602"/>
                </a:cubicBezTo>
                <a:cubicBezTo>
                  <a:pt x="3824325" y="253602"/>
                  <a:pt x="3824325" y="253602"/>
                  <a:pt x="3824325" y="237241"/>
                </a:cubicBezTo>
                <a:cubicBezTo>
                  <a:pt x="3824325" y="237241"/>
                  <a:pt x="3824325" y="237241"/>
                  <a:pt x="3832313" y="237241"/>
                </a:cubicBezTo>
                <a:cubicBezTo>
                  <a:pt x="3832313" y="237241"/>
                  <a:pt x="3832313" y="237241"/>
                  <a:pt x="3832313" y="253602"/>
                </a:cubicBezTo>
                <a:cubicBezTo>
                  <a:pt x="3832313" y="253602"/>
                  <a:pt x="3832313" y="253602"/>
                  <a:pt x="3872256" y="253602"/>
                </a:cubicBezTo>
                <a:cubicBezTo>
                  <a:pt x="3872256" y="253602"/>
                  <a:pt x="3872256" y="253602"/>
                  <a:pt x="3872256" y="245421"/>
                </a:cubicBezTo>
                <a:cubicBezTo>
                  <a:pt x="3872256" y="245421"/>
                  <a:pt x="3872256" y="245421"/>
                  <a:pt x="3880245" y="245421"/>
                </a:cubicBezTo>
                <a:cubicBezTo>
                  <a:pt x="3880245" y="245421"/>
                  <a:pt x="3880245" y="245421"/>
                  <a:pt x="3880245" y="229060"/>
                </a:cubicBezTo>
                <a:cubicBezTo>
                  <a:pt x="3880245" y="229060"/>
                  <a:pt x="3880245" y="229060"/>
                  <a:pt x="4000072" y="229060"/>
                </a:cubicBezTo>
                <a:cubicBezTo>
                  <a:pt x="4000072" y="229060"/>
                  <a:pt x="4000072" y="229060"/>
                  <a:pt x="4008060" y="220879"/>
                </a:cubicBezTo>
                <a:cubicBezTo>
                  <a:pt x="4008060" y="220879"/>
                  <a:pt x="4008060" y="220879"/>
                  <a:pt x="4024037" y="220879"/>
                </a:cubicBezTo>
                <a:cubicBezTo>
                  <a:pt x="4032026" y="220879"/>
                  <a:pt x="4024037" y="253602"/>
                  <a:pt x="4024037" y="253602"/>
                </a:cubicBezTo>
                <a:cubicBezTo>
                  <a:pt x="4024037" y="253602"/>
                  <a:pt x="4024037" y="253602"/>
                  <a:pt x="4032026" y="253602"/>
                </a:cubicBezTo>
                <a:cubicBezTo>
                  <a:pt x="4032026" y="253602"/>
                  <a:pt x="4032026" y="253602"/>
                  <a:pt x="4032026" y="237241"/>
                </a:cubicBezTo>
                <a:cubicBezTo>
                  <a:pt x="4032026" y="237241"/>
                  <a:pt x="4032026" y="237241"/>
                  <a:pt x="4087945" y="237241"/>
                </a:cubicBezTo>
                <a:cubicBezTo>
                  <a:pt x="4087945" y="237241"/>
                  <a:pt x="4087945" y="237241"/>
                  <a:pt x="4087945" y="229060"/>
                </a:cubicBezTo>
                <a:cubicBezTo>
                  <a:pt x="4087945" y="229060"/>
                  <a:pt x="4087945" y="229060"/>
                  <a:pt x="4135876" y="229060"/>
                </a:cubicBezTo>
                <a:cubicBezTo>
                  <a:pt x="4135876" y="229060"/>
                  <a:pt x="4135876" y="229060"/>
                  <a:pt x="4135876" y="212698"/>
                </a:cubicBezTo>
                <a:cubicBezTo>
                  <a:pt x="4135876" y="212698"/>
                  <a:pt x="4135876" y="212698"/>
                  <a:pt x="4159841" y="212698"/>
                </a:cubicBezTo>
                <a:cubicBezTo>
                  <a:pt x="4159841" y="212698"/>
                  <a:pt x="4159841" y="212698"/>
                  <a:pt x="4159841" y="204518"/>
                </a:cubicBezTo>
                <a:cubicBezTo>
                  <a:pt x="4159841" y="204518"/>
                  <a:pt x="4159841" y="204518"/>
                  <a:pt x="4183807" y="204518"/>
                </a:cubicBezTo>
                <a:cubicBezTo>
                  <a:pt x="4183807" y="204518"/>
                  <a:pt x="4183807" y="204518"/>
                  <a:pt x="4183807" y="171795"/>
                </a:cubicBezTo>
                <a:cubicBezTo>
                  <a:pt x="4183807" y="171795"/>
                  <a:pt x="4183807" y="171795"/>
                  <a:pt x="4183807" y="147253"/>
                </a:cubicBezTo>
                <a:cubicBezTo>
                  <a:pt x="4183807" y="147253"/>
                  <a:pt x="4183807" y="147253"/>
                  <a:pt x="4199783" y="139072"/>
                </a:cubicBezTo>
                <a:cubicBezTo>
                  <a:pt x="4199783" y="139072"/>
                  <a:pt x="4199783" y="139072"/>
                  <a:pt x="4199783" y="196337"/>
                </a:cubicBezTo>
                <a:cubicBezTo>
                  <a:pt x="4199783" y="196337"/>
                  <a:pt x="4199783" y="204518"/>
                  <a:pt x="4215760" y="204518"/>
                </a:cubicBezTo>
                <a:cubicBezTo>
                  <a:pt x="4223749" y="204518"/>
                  <a:pt x="4223749" y="212698"/>
                  <a:pt x="4223749" y="212698"/>
                </a:cubicBezTo>
                <a:cubicBezTo>
                  <a:pt x="4223749" y="212698"/>
                  <a:pt x="4223749" y="212698"/>
                  <a:pt x="4247714" y="212698"/>
                </a:cubicBezTo>
                <a:cubicBezTo>
                  <a:pt x="4247714" y="212698"/>
                  <a:pt x="4247714" y="212698"/>
                  <a:pt x="4247714" y="319048"/>
                </a:cubicBezTo>
                <a:cubicBezTo>
                  <a:pt x="4247714" y="319048"/>
                  <a:pt x="4247714" y="319048"/>
                  <a:pt x="4279668" y="319048"/>
                </a:cubicBezTo>
                <a:cubicBezTo>
                  <a:pt x="4279668" y="319048"/>
                  <a:pt x="4279668" y="319048"/>
                  <a:pt x="4279668" y="335409"/>
                </a:cubicBezTo>
                <a:cubicBezTo>
                  <a:pt x="4279668" y="335409"/>
                  <a:pt x="4279668" y="335409"/>
                  <a:pt x="4287657" y="335409"/>
                </a:cubicBezTo>
                <a:cubicBezTo>
                  <a:pt x="4287657" y="335409"/>
                  <a:pt x="4287657" y="335409"/>
                  <a:pt x="4287657" y="310867"/>
                </a:cubicBezTo>
                <a:cubicBezTo>
                  <a:pt x="4287657" y="310867"/>
                  <a:pt x="4287657" y="310867"/>
                  <a:pt x="4303634" y="310867"/>
                </a:cubicBezTo>
                <a:cubicBezTo>
                  <a:pt x="4303634" y="310867"/>
                  <a:pt x="4303634" y="310867"/>
                  <a:pt x="4303634" y="278144"/>
                </a:cubicBezTo>
                <a:cubicBezTo>
                  <a:pt x="4303634" y="278144"/>
                  <a:pt x="4303634" y="278144"/>
                  <a:pt x="4391507" y="278144"/>
                </a:cubicBezTo>
                <a:cubicBezTo>
                  <a:pt x="4391507" y="278144"/>
                  <a:pt x="4391507" y="278144"/>
                  <a:pt x="4391507" y="310867"/>
                </a:cubicBezTo>
                <a:cubicBezTo>
                  <a:pt x="4391507" y="310867"/>
                  <a:pt x="4391507" y="310867"/>
                  <a:pt x="4399496" y="310867"/>
                </a:cubicBezTo>
                <a:cubicBezTo>
                  <a:pt x="4399496" y="310867"/>
                  <a:pt x="4399496" y="310867"/>
                  <a:pt x="4399496" y="319048"/>
                </a:cubicBezTo>
                <a:cubicBezTo>
                  <a:pt x="4399496" y="319048"/>
                  <a:pt x="4399496" y="319048"/>
                  <a:pt x="4415473" y="319048"/>
                </a:cubicBezTo>
                <a:cubicBezTo>
                  <a:pt x="4415473" y="319048"/>
                  <a:pt x="4415473" y="319048"/>
                  <a:pt x="4415473" y="40904"/>
                </a:cubicBezTo>
                <a:cubicBezTo>
                  <a:pt x="4415473" y="40904"/>
                  <a:pt x="4415473" y="40904"/>
                  <a:pt x="4455415" y="40904"/>
                </a:cubicBezTo>
                <a:cubicBezTo>
                  <a:pt x="4455415" y="40904"/>
                  <a:pt x="4455415" y="40904"/>
                  <a:pt x="4455415" y="0"/>
                </a:cubicBezTo>
                <a:cubicBezTo>
                  <a:pt x="4455415" y="0"/>
                  <a:pt x="4455415" y="0"/>
                  <a:pt x="4567254" y="0"/>
                </a:cubicBezTo>
                <a:cubicBezTo>
                  <a:pt x="4567254" y="0"/>
                  <a:pt x="4567254" y="0"/>
                  <a:pt x="4567254" y="32723"/>
                </a:cubicBezTo>
                <a:cubicBezTo>
                  <a:pt x="4567254" y="32723"/>
                  <a:pt x="4567254" y="32723"/>
                  <a:pt x="4607196" y="32723"/>
                </a:cubicBezTo>
                <a:cubicBezTo>
                  <a:pt x="4607196" y="32723"/>
                  <a:pt x="4607196" y="32723"/>
                  <a:pt x="4607196" y="253602"/>
                </a:cubicBezTo>
                <a:cubicBezTo>
                  <a:pt x="4607196" y="253602"/>
                  <a:pt x="4607196" y="253602"/>
                  <a:pt x="4623173" y="253602"/>
                </a:cubicBezTo>
                <a:cubicBezTo>
                  <a:pt x="4623173" y="253602"/>
                  <a:pt x="4623173" y="253602"/>
                  <a:pt x="4623173" y="294505"/>
                </a:cubicBezTo>
                <a:cubicBezTo>
                  <a:pt x="4623173" y="294505"/>
                  <a:pt x="4623173" y="294505"/>
                  <a:pt x="4639150" y="294505"/>
                </a:cubicBezTo>
                <a:cubicBezTo>
                  <a:pt x="4639150" y="294505"/>
                  <a:pt x="4639150" y="425397"/>
                  <a:pt x="4639150" y="433577"/>
                </a:cubicBezTo>
                <a:cubicBezTo>
                  <a:pt x="4639150" y="449939"/>
                  <a:pt x="4655127" y="449939"/>
                  <a:pt x="4655127" y="449939"/>
                </a:cubicBezTo>
                <a:cubicBezTo>
                  <a:pt x="4655127" y="449939"/>
                  <a:pt x="4655127" y="449939"/>
                  <a:pt x="4655127" y="409035"/>
                </a:cubicBezTo>
                <a:cubicBezTo>
                  <a:pt x="4655127" y="409035"/>
                  <a:pt x="4655127" y="409035"/>
                  <a:pt x="4671104" y="409035"/>
                </a:cubicBezTo>
                <a:cubicBezTo>
                  <a:pt x="4671104" y="409035"/>
                  <a:pt x="4671104" y="409035"/>
                  <a:pt x="4671104" y="400855"/>
                </a:cubicBezTo>
                <a:cubicBezTo>
                  <a:pt x="4671104" y="400855"/>
                  <a:pt x="4671104" y="400855"/>
                  <a:pt x="4655127" y="400855"/>
                </a:cubicBezTo>
                <a:cubicBezTo>
                  <a:pt x="4655127" y="400855"/>
                  <a:pt x="4655127" y="400855"/>
                  <a:pt x="4655127" y="392674"/>
                </a:cubicBezTo>
                <a:cubicBezTo>
                  <a:pt x="4655127" y="392674"/>
                  <a:pt x="4655127" y="392674"/>
                  <a:pt x="4687081" y="392674"/>
                </a:cubicBezTo>
                <a:cubicBezTo>
                  <a:pt x="4687081" y="392674"/>
                  <a:pt x="4687081" y="392674"/>
                  <a:pt x="4687081" y="376312"/>
                </a:cubicBezTo>
                <a:cubicBezTo>
                  <a:pt x="4687081" y="376312"/>
                  <a:pt x="4687081" y="376312"/>
                  <a:pt x="4758977" y="376312"/>
                </a:cubicBezTo>
                <a:cubicBezTo>
                  <a:pt x="4758977" y="376312"/>
                  <a:pt x="4758977" y="376312"/>
                  <a:pt x="4758977" y="384493"/>
                </a:cubicBezTo>
                <a:cubicBezTo>
                  <a:pt x="4758977" y="384493"/>
                  <a:pt x="4758977" y="384493"/>
                  <a:pt x="4766966" y="384493"/>
                </a:cubicBezTo>
                <a:cubicBezTo>
                  <a:pt x="4766966" y="384493"/>
                  <a:pt x="4822886" y="384493"/>
                  <a:pt x="4846851" y="392674"/>
                </a:cubicBezTo>
                <a:cubicBezTo>
                  <a:pt x="4870816" y="400855"/>
                  <a:pt x="4870816" y="409035"/>
                  <a:pt x="4870816" y="409035"/>
                </a:cubicBezTo>
                <a:cubicBezTo>
                  <a:pt x="4870816" y="409035"/>
                  <a:pt x="4870816" y="409035"/>
                  <a:pt x="4870816" y="253602"/>
                </a:cubicBezTo>
                <a:cubicBezTo>
                  <a:pt x="4870816" y="253602"/>
                  <a:pt x="4870816" y="253602"/>
                  <a:pt x="4902771" y="253602"/>
                </a:cubicBezTo>
                <a:cubicBezTo>
                  <a:pt x="4902771" y="253602"/>
                  <a:pt x="4902771" y="253602"/>
                  <a:pt x="4902771" y="245421"/>
                </a:cubicBezTo>
                <a:cubicBezTo>
                  <a:pt x="4902771" y="245421"/>
                  <a:pt x="4902771" y="245421"/>
                  <a:pt x="4918747" y="245421"/>
                </a:cubicBezTo>
                <a:cubicBezTo>
                  <a:pt x="4918747" y="245421"/>
                  <a:pt x="4918747" y="245421"/>
                  <a:pt x="4918747" y="237241"/>
                </a:cubicBezTo>
                <a:cubicBezTo>
                  <a:pt x="4918747" y="237241"/>
                  <a:pt x="4918747" y="237241"/>
                  <a:pt x="4926736" y="237241"/>
                </a:cubicBezTo>
                <a:cubicBezTo>
                  <a:pt x="4926736" y="237241"/>
                  <a:pt x="4926736" y="237241"/>
                  <a:pt x="4926736" y="245421"/>
                </a:cubicBezTo>
                <a:cubicBezTo>
                  <a:pt x="4926736" y="245421"/>
                  <a:pt x="4926736" y="245421"/>
                  <a:pt x="4934724" y="245421"/>
                </a:cubicBezTo>
                <a:cubicBezTo>
                  <a:pt x="4934724" y="245421"/>
                  <a:pt x="4934724" y="245421"/>
                  <a:pt x="4934724" y="242354"/>
                </a:cubicBezTo>
                <a:lnTo>
                  <a:pt x="4934724" y="237241"/>
                </a:lnTo>
                <a:cubicBezTo>
                  <a:pt x="4934724" y="237241"/>
                  <a:pt x="4934724" y="237241"/>
                  <a:pt x="4950701" y="237241"/>
                </a:cubicBezTo>
                <a:cubicBezTo>
                  <a:pt x="4950701" y="237241"/>
                  <a:pt x="4950701" y="237241"/>
                  <a:pt x="4950701" y="253602"/>
                </a:cubicBezTo>
                <a:cubicBezTo>
                  <a:pt x="4950701" y="253602"/>
                  <a:pt x="4950701" y="253602"/>
                  <a:pt x="5030586" y="253602"/>
                </a:cubicBezTo>
                <a:cubicBezTo>
                  <a:pt x="5030586" y="253602"/>
                  <a:pt x="5030586" y="253602"/>
                  <a:pt x="5030586" y="449939"/>
                </a:cubicBezTo>
                <a:cubicBezTo>
                  <a:pt x="5030586" y="449939"/>
                  <a:pt x="5030586" y="449939"/>
                  <a:pt x="5118459" y="449939"/>
                </a:cubicBezTo>
                <a:cubicBezTo>
                  <a:pt x="5118459" y="449939"/>
                  <a:pt x="5118459" y="449939"/>
                  <a:pt x="5118459" y="458119"/>
                </a:cubicBezTo>
                <a:cubicBezTo>
                  <a:pt x="5118459" y="458119"/>
                  <a:pt x="5118459" y="458119"/>
                  <a:pt x="5158401" y="163614"/>
                </a:cubicBezTo>
                <a:cubicBezTo>
                  <a:pt x="5158401" y="163614"/>
                  <a:pt x="5182367" y="32723"/>
                  <a:pt x="5182367" y="16362"/>
                </a:cubicBezTo>
                <a:cubicBezTo>
                  <a:pt x="5182367" y="8181"/>
                  <a:pt x="5190355" y="16362"/>
                  <a:pt x="5190355" y="16362"/>
                </a:cubicBezTo>
                <a:cubicBezTo>
                  <a:pt x="5190355" y="16362"/>
                  <a:pt x="5190355" y="16362"/>
                  <a:pt x="5206332" y="163614"/>
                </a:cubicBezTo>
                <a:cubicBezTo>
                  <a:pt x="5206332" y="163614"/>
                  <a:pt x="5206332" y="163614"/>
                  <a:pt x="5214321" y="163614"/>
                </a:cubicBezTo>
                <a:cubicBezTo>
                  <a:pt x="5214321" y="163614"/>
                  <a:pt x="5214321" y="163614"/>
                  <a:pt x="5222309" y="327228"/>
                </a:cubicBezTo>
                <a:cubicBezTo>
                  <a:pt x="5222309" y="327228"/>
                  <a:pt x="5230298" y="327228"/>
                  <a:pt x="5230298" y="327228"/>
                </a:cubicBezTo>
                <a:cubicBezTo>
                  <a:pt x="5238286" y="327228"/>
                  <a:pt x="5238286" y="335409"/>
                  <a:pt x="5238286" y="335409"/>
                </a:cubicBezTo>
                <a:cubicBezTo>
                  <a:pt x="5238286" y="335409"/>
                  <a:pt x="5238286" y="335409"/>
                  <a:pt x="5278229" y="335409"/>
                </a:cubicBezTo>
                <a:cubicBezTo>
                  <a:pt x="5278229" y="335409"/>
                  <a:pt x="5278229" y="335409"/>
                  <a:pt x="5278229" y="392674"/>
                </a:cubicBezTo>
                <a:cubicBezTo>
                  <a:pt x="5278229" y="392674"/>
                  <a:pt x="5278229" y="392674"/>
                  <a:pt x="5286217" y="392674"/>
                </a:cubicBezTo>
                <a:cubicBezTo>
                  <a:pt x="5286217" y="392674"/>
                  <a:pt x="5286217" y="392674"/>
                  <a:pt x="5286217" y="400855"/>
                </a:cubicBezTo>
                <a:cubicBezTo>
                  <a:pt x="5286217" y="400855"/>
                  <a:pt x="5286217" y="400855"/>
                  <a:pt x="5294205" y="400855"/>
                </a:cubicBezTo>
                <a:cubicBezTo>
                  <a:pt x="5294205" y="400855"/>
                  <a:pt x="5294205" y="400855"/>
                  <a:pt x="5294205" y="392674"/>
                </a:cubicBezTo>
                <a:cubicBezTo>
                  <a:pt x="5294205" y="392674"/>
                  <a:pt x="5294205" y="392674"/>
                  <a:pt x="5326159" y="392674"/>
                </a:cubicBezTo>
                <a:cubicBezTo>
                  <a:pt x="5326159" y="392674"/>
                  <a:pt x="5326159" y="392674"/>
                  <a:pt x="5326159" y="400855"/>
                </a:cubicBezTo>
                <a:cubicBezTo>
                  <a:pt x="5326159" y="400855"/>
                  <a:pt x="5326159" y="400855"/>
                  <a:pt x="5398056" y="400855"/>
                </a:cubicBezTo>
                <a:cubicBezTo>
                  <a:pt x="5398056" y="400855"/>
                  <a:pt x="5398056" y="343590"/>
                  <a:pt x="5398056" y="319048"/>
                </a:cubicBezTo>
                <a:cubicBezTo>
                  <a:pt x="5398056" y="286325"/>
                  <a:pt x="5414033" y="286325"/>
                  <a:pt x="5414033" y="286325"/>
                </a:cubicBezTo>
                <a:cubicBezTo>
                  <a:pt x="5414033" y="286325"/>
                  <a:pt x="5414033" y="286325"/>
                  <a:pt x="5422021" y="286325"/>
                </a:cubicBezTo>
                <a:cubicBezTo>
                  <a:pt x="5422021" y="286325"/>
                  <a:pt x="5422021" y="286325"/>
                  <a:pt x="5422021" y="278144"/>
                </a:cubicBezTo>
                <a:cubicBezTo>
                  <a:pt x="5422021" y="278144"/>
                  <a:pt x="5422021" y="278144"/>
                  <a:pt x="5437999" y="278144"/>
                </a:cubicBezTo>
                <a:cubicBezTo>
                  <a:pt x="5437999" y="278144"/>
                  <a:pt x="5437999" y="278144"/>
                  <a:pt x="5437999" y="286325"/>
                </a:cubicBezTo>
                <a:cubicBezTo>
                  <a:pt x="5437999" y="286325"/>
                  <a:pt x="5437999" y="286325"/>
                  <a:pt x="5445987" y="286325"/>
                </a:cubicBezTo>
                <a:cubicBezTo>
                  <a:pt x="5445987" y="286325"/>
                  <a:pt x="5445987" y="286325"/>
                  <a:pt x="5445987" y="278144"/>
                </a:cubicBezTo>
                <a:cubicBezTo>
                  <a:pt x="5445987" y="278144"/>
                  <a:pt x="5445987" y="278144"/>
                  <a:pt x="5453975" y="278144"/>
                </a:cubicBezTo>
                <a:cubicBezTo>
                  <a:pt x="5453975" y="278144"/>
                  <a:pt x="5453975" y="245421"/>
                  <a:pt x="5453975" y="237241"/>
                </a:cubicBezTo>
                <a:cubicBezTo>
                  <a:pt x="5453975" y="229060"/>
                  <a:pt x="5453975" y="229060"/>
                  <a:pt x="5461964" y="220879"/>
                </a:cubicBezTo>
                <a:cubicBezTo>
                  <a:pt x="5469952" y="220879"/>
                  <a:pt x="5485929" y="204518"/>
                  <a:pt x="5485929" y="204518"/>
                </a:cubicBezTo>
                <a:cubicBezTo>
                  <a:pt x="5485929" y="204518"/>
                  <a:pt x="5485929" y="204518"/>
                  <a:pt x="5485929" y="196337"/>
                </a:cubicBezTo>
                <a:cubicBezTo>
                  <a:pt x="5485929" y="196337"/>
                  <a:pt x="5485929" y="196337"/>
                  <a:pt x="5493918" y="196337"/>
                </a:cubicBezTo>
                <a:cubicBezTo>
                  <a:pt x="5493918" y="196337"/>
                  <a:pt x="5493918" y="196337"/>
                  <a:pt x="5493918" y="155434"/>
                </a:cubicBezTo>
                <a:cubicBezTo>
                  <a:pt x="5493918" y="155434"/>
                  <a:pt x="5493918" y="155434"/>
                  <a:pt x="5477941" y="171795"/>
                </a:cubicBezTo>
                <a:cubicBezTo>
                  <a:pt x="5477941" y="171795"/>
                  <a:pt x="5477941" y="155434"/>
                  <a:pt x="5477941" y="155434"/>
                </a:cubicBezTo>
                <a:cubicBezTo>
                  <a:pt x="5477941" y="155434"/>
                  <a:pt x="5501906" y="139072"/>
                  <a:pt x="5501906" y="139072"/>
                </a:cubicBezTo>
                <a:cubicBezTo>
                  <a:pt x="5501906" y="139072"/>
                  <a:pt x="5501906" y="139072"/>
                  <a:pt x="5501906" y="196337"/>
                </a:cubicBezTo>
                <a:cubicBezTo>
                  <a:pt x="5501906" y="196337"/>
                  <a:pt x="5501906" y="196337"/>
                  <a:pt x="5509895" y="196337"/>
                </a:cubicBezTo>
                <a:cubicBezTo>
                  <a:pt x="5509895" y="196337"/>
                  <a:pt x="5509895" y="196337"/>
                  <a:pt x="5509895" y="204518"/>
                </a:cubicBezTo>
                <a:cubicBezTo>
                  <a:pt x="5509895" y="204518"/>
                  <a:pt x="5509895" y="204518"/>
                  <a:pt x="5525871" y="220879"/>
                </a:cubicBezTo>
                <a:cubicBezTo>
                  <a:pt x="5525871" y="220879"/>
                  <a:pt x="5525871" y="220879"/>
                  <a:pt x="5533860" y="220879"/>
                </a:cubicBezTo>
                <a:cubicBezTo>
                  <a:pt x="5533860" y="220879"/>
                  <a:pt x="5533860" y="220879"/>
                  <a:pt x="5533860" y="229060"/>
                </a:cubicBezTo>
                <a:cubicBezTo>
                  <a:pt x="5533860" y="229060"/>
                  <a:pt x="5533860" y="229060"/>
                  <a:pt x="5541848" y="229060"/>
                </a:cubicBezTo>
                <a:cubicBezTo>
                  <a:pt x="5541848" y="229060"/>
                  <a:pt x="5541848" y="229060"/>
                  <a:pt x="5541848" y="286325"/>
                </a:cubicBezTo>
                <a:cubicBezTo>
                  <a:pt x="5541848" y="286325"/>
                  <a:pt x="5549837" y="286325"/>
                  <a:pt x="5549837" y="286325"/>
                </a:cubicBezTo>
                <a:cubicBezTo>
                  <a:pt x="5557825" y="294505"/>
                  <a:pt x="5557825" y="310867"/>
                  <a:pt x="5557825" y="310867"/>
                </a:cubicBezTo>
                <a:cubicBezTo>
                  <a:pt x="5557825" y="310867"/>
                  <a:pt x="5557825" y="310867"/>
                  <a:pt x="5557825" y="359951"/>
                </a:cubicBezTo>
                <a:cubicBezTo>
                  <a:pt x="5557825" y="359951"/>
                  <a:pt x="5557825" y="359951"/>
                  <a:pt x="5573802" y="359951"/>
                </a:cubicBezTo>
                <a:cubicBezTo>
                  <a:pt x="5573802" y="359951"/>
                  <a:pt x="5573802" y="359951"/>
                  <a:pt x="5573802" y="343590"/>
                </a:cubicBezTo>
                <a:cubicBezTo>
                  <a:pt x="5573802" y="343590"/>
                  <a:pt x="5573802" y="343590"/>
                  <a:pt x="5581791" y="343590"/>
                </a:cubicBezTo>
                <a:cubicBezTo>
                  <a:pt x="5581791" y="343590"/>
                  <a:pt x="5589779" y="335409"/>
                  <a:pt x="5597769" y="335409"/>
                </a:cubicBezTo>
                <a:cubicBezTo>
                  <a:pt x="5605756" y="327228"/>
                  <a:pt x="5621733" y="335409"/>
                  <a:pt x="5621733" y="335409"/>
                </a:cubicBezTo>
                <a:cubicBezTo>
                  <a:pt x="5621733" y="335409"/>
                  <a:pt x="5629722" y="335409"/>
                  <a:pt x="5637710" y="335409"/>
                </a:cubicBezTo>
                <a:cubicBezTo>
                  <a:pt x="5653687" y="335409"/>
                  <a:pt x="5661676" y="343590"/>
                  <a:pt x="5661676" y="343590"/>
                </a:cubicBezTo>
                <a:cubicBezTo>
                  <a:pt x="5661676" y="343590"/>
                  <a:pt x="5661676" y="343590"/>
                  <a:pt x="5669664" y="343590"/>
                </a:cubicBezTo>
                <a:cubicBezTo>
                  <a:pt x="5669664" y="343590"/>
                  <a:pt x="5669664" y="343590"/>
                  <a:pt x="5669664" y="220879"/>
                </a:cubicBezTo>
                <a:cubicBezTo>
                  <a:pt x="5669664" y="220879"/>
                  <a:pt x="5669664" y="220879"/>
                  <a:pt x="5693630" y="220879"/>
                </a:cubicBezTo>
                <a:cubicBezTo>
                  <a:pt x="5693630" y="220879"/>
                  <a:pt x="5693630" y="212698"/>
                  <a:pt x="5701618" y="204518"/>
                </a:cubicBezTo>
                <a:cubicBezTo>
                  <a:pt x="5709607" y="196337"/>
                  <a:pt x="5709607" y="155434"/>
                  <a:pt x="5709607" y="155434"/>
                </a:cubicBezTo>
                <a:cubicBezTo>
                  <a:pt x="5709607" y="155434"/>
                  <a:pt x="5709607" y="179976"/>
                  <a:pt x="5709607" y="196337"/>
                </a:cubicBezTo>
                <a:cubicBezTo>
                  <a:pt x="5709607" y="212698"/>
                  <a:pt x="5725584" y="220879"/>
                  <a:pt x="5725584" y="220879"/>
                </a:cubicBezTo>
                <a:cubicBezTo>
                  <a:pt x="5725584" y="220879"/>
                  <a:pt x="5725584" y="220879"/>
                  <a:pt x="5725584" y="204518"/>
                </a:cubicBezTo>
                <a:cubicBezTo>
                  <a:pt x="5725584" y="204518"/>
                  <a:pt x="5725584" y="204518"/>
                  <a:pt x="5805468" y="204518"/>
                </a:cubicBezTo>
                <a:cubicBezTo>
                  <a:pt x="5805468" y="204518"/>
                  <a:pt x="5805468" y="204518"/>
                  <a:pt x="5805468" y="294505"/>
                </a:cubicBezTo>
                <a:cubicBezTo>
                  <a:pt x="5805468" y="294505"/>
                  <a:pt x="5805468" y="294505"/>
                  <a:pt x="5877365" y="294505"/>
                </a:cubicBezTo>
                <a:cubicBezTo>
                  <a:pt x="5877365" y="294505"/>
                  <a:pt x="5877365" y="294505"/>
                  <a:pt x="5877365" y="310867"/>
                </a:cubicBezTo>
                <a:cubicBezTo>
                  <a:pt x="5877365" y="310867"/>
                  <a:pt x="5877365" y="310867"/>
                  <a:pt x="5909319" y="294505"/>
                </a:cubicBezTo>
                <a:cubicBezTo>
                  <a:pt x="5909319" y="294505"/>
                  <a:pt x="5909319" y="294505"/>
                  <a:pt x="5925296" y="310867"/>
                </a:cubicBezTo>
                <a:cubicBezTo>
                  <a:pt x="5925296" y="310867"/>
                  <a:pt x="5925296" y="310867"/>
                  <a:pt x="5925296" y="376312"/>
                </a:cubicBezTo>
                <a:cubicBezTo>
                  <a:pt x="5925296" y="376312"/>
                  <a:pt x="5925296" y="376312"/>
                  <a:pt x="5973227" y="327228"/>
                </a:cubicBezTo>
                <a:cubicBezTo>
                  <a:pt x="5973227" y="327228"/>
                  <a:pt x="5973227" y="327228"/>
                  <a:pt x="5973227" y="286325"/>
                </a:cubicBezTo>
                <a:lnTo>
                  <a:pt x="5981189" y="286325"/>
                </a:lnTo>
                <a:cubicBezTo>
                  <a:pt x="5981189" y="260760"/>
                  <a:pt x="5981189" y="245421"/>
                  <a:pt x="5981189" y="245421"/>
                </a:cubicBezTo>
                <a:cubicBezTo>
                  <a:pt x="5981189" y="245421"/>
                  <a:pt x="5981189" y="245421"/>
                  <a:pt x="5998146" y="245421"/>
                </a:cubicBezTo>
                <a:lnTo>
                  <a:pt x="6021157" y="245421"/>
                </a:lnTo>
                <a:cubicBezTo>
                  <a:pt x="6021157" y="245421"/>
                  <a:pt x="6021157" y="245421"/>
                  <a:pt x="6037134" y="245421"/>
                </a:cubicBezTo>
                <a:cubicBezTo>
                  <a:pt x="6037134" y="245421"/>
                  <a:pt x="6037134" y="245421"/>
                  <a:pt x="6037134" y="229060"/>
                </a:cubicBezTo>
                <a:cubicBezTo>
                  <a:pt x="6037134" y="229060"/>
                  <a:pt x="6101042" y="229060"/>
                  <a:pt x="6132996" y="229060"/>
                </a:cubicBezTo>
                <a:cubicBezTo>
                  <a:pt x="6132996" y="229060"/>
                  <a:pt x="6132996" y="294505"/>
                  <a:pt x="6132996" y="380403"/>
                </a:cubicBezTo>
                <a:lnTo>
                  <a:pt x="6132996" y="392674"/>
                </a:lnTo>
                <a:lnTo>
                  <a:pt x="6140787" y="392674"/>
                </a:lnTo>
                <a:cubicBezTo>
                  <a:pt x="6140787" y="392674"/>
                  <a:pt x="6140787" y="392674"/>
                  <a:pt x="6140787" y="376312"/>
                </a:cubicBezTo>
                <a:cubicBezTo>
                  <a:pt x="6140787" y="376312"/>
                  <a:pt x="6140787" y="376312"/>
                  <a:pt x="6156746" y="376312"/>
                </a:cubicBezTo>
                <a:cubicBezTo>
                  <a:pt x="6156746" y="376312"/>
                  <a:pt x="6156746" y="376312"/>
                  <a:pt x="6156746" y="368132"/>
                </a:cubicBezTo>
                <a:cubicBezTo>
                  <a:pt x="6156746" y="368132"/>
                  <a:pt x="6156746" y="368132"/>
                  <a:pt x="6180686" y="368132"/>
                </a:cubicBezTo>
                <a:cubicBezTo>
                  <a:pt x="6180686" y="368132"/>
                  <a:pt x="6180686" y="368132"/>
                  <a:pt x="6180686" y="245421"/>
                </a:cubicBezTo>
                <a:cubicBezTo>
                  <a:pt x="6180686" y="245421"/>
                  <a:pt x="6180686" y="245421"/>
                  <a:pt x="6188666" y="245421"/>
                </a:cubicBezTo>
                <a:cubicBezTo>
                  <a:pt x="6188666" y="245421"/>
                  <a:pt x="6188666" y="237241"/>
                  <a:pt x="6188666" y="229060"/>
                </a:cubicBezTo>
                <a:cubicBezTo>
                  <a:pt x="6188666" y="220879"/>
                  <a:pt x="6204626" y="220879"/>
                  <a:pt x="6204626" y="220879"/>
                </a:cubicBezTo>
                <a:cubicBezTo>
                  <a:pt x="6204626" y="220879"/>
                  <a:pt x="6204626" y="220879"/>
                  <a:pt x="6204626" y="130891"/>
                </a:cubicBezTo>
                <a:cubicBezTo>
                  <a:pt x="6204626" y="130891"/>
                  <a:pt x="6204626" y="130891"/>
                  <a:pt x="6212606" y="130891"/>
                </a:cubicBezTo>
                <a:cubicBezTo>
                  <a:pt x="6212606" y="130891"/>
                  <a:pt x="6212606" y="130891"/>
                  <a:pt x="6212606" y="106349"/>
                </a:cubicBezTo>
                <a:cubicBezTo>
                  <a:pt x="6212606" y="106349"/>
                  <a:pt x="6212606" y="106349"/>
                  <a:pt x="6220586" y="106349"/>
                </a:cubicBezTo>
                <a:cubicBezTo>
                  <a:pt x="6220586" y="106349"/>
                  <a:pt x="6220586" y="106349"/>
                  <a:pt x="6236546" y="98169"/>
                </a:cubicBezTo>
                <a:cubicBezTo>
                  <a:pt x="6236546" y="98169"/>
                  <a:pt x="6236546" y="98169"/>
                  <a:pt x="6260485" y="98169"/>
                </a:cubicBezTo>
                <a:cubicBezTo>
                  <a:pt x="6260485" y="98169"/>
                  <a:pt x="6260485" y="98169"/>
                  <a:pt x="6260485" y="106349"/>
                </a:cubicBezTo>
                <a:cubicBezTo>
                  <a:pt x="6260485" y="106349"/>
                  <a:pt x="6260485" y="106349"/>
                  <a:pt x="6268465" y="106349"/>
                </a:cubicBezTo>
                <a:cubicBezTo>
                  <a:pt x="6268465" y="106349"/>
                  <a:pt x="6268465" y="106349"/>
                  <a:pt x="6268465" y="122711"/>
                </a:cubicBezTo>
                <a:cubicBezTo>
                  <a:pt x="6268465" y="122711"/>
                  <a:pt x="6268465" y="122711"/>
                  <a:pt x="6332305" y="122711"/>
                </a:cubicBezTo>
                <a:cubicBezTo>
                  <a:pt x="6332305" y="122711"/>
                  <a:pt x="6332305" y="122711"/>
                  <a:pt x="6332305" y="106349"/>
                </a:cubicBezTo>
                <a:cubicBezTo>
                  <a:pt x="6332305" y="106349"/>
                  <a:pt x="6332305" y="106349"/>
                  <a:pt x="6340285" y="106349"/>
                </a:cubicBezTo>
                <a:cubicBezTo>
                  <a:pt x="6340285" y="106349"/>
                  <a:pt x="6340285" y="106349"/>
                  <a:pt x="6340285" y="98169"/>
                </a:cubicBezTo>
                <a:cubicBezTo>
                  <a:pt x="6340285" y="98169"/>
                  <a:pt x="6340285" y="98169"/>
                  <a:pt x="6380184" y="98169"/>
                </a:cubicBezTo>
                <a:cubicBezTo>
                  <a:pt x="6380184" y="98169"/>
                  <a:pt x="6380184" y="98169"/>
                  <a:pt x="6380184" y="106349"/>
                </a:cubicBezTo>
                <a:cubicBezTo>
                  <a:pt x="6380184" y="106349"/>
                  <a:pt x="6380184" y="106349"/>
                  <a:pt x="6396144" y="106349"/>
                </a:cubicBezTo>
                <a:cubicBezTo>
                  <a:pt x="6396144" y="106349"/>
                  <a:pt x="6396144" y="106349"/>
                  <a:pt x="6396144" y="122711"/>
                </a:cubicBezTo>
                <a:cubicBezTo>
                  <a:pt x="6396144" y="122711"/>
                  <a:pt x="6396144" y="122711"/>
                  <a:pt x="6404124" y="122711"/>
                </a:cubicBezTo>
                <a:cubicBezTo>
                  <a:pt x="6404124" y="122711"/>
                  <a:pt x="6404124" y="122711"/>
                  <a:pt x="6404124" y="130891"/>
                </a:cubicBezTo>
                <a:cubicBezTo>
                  <a:pt x="6404124" y="130891"/>
                  <a:pt x="6396144" y="139072"/>
                  <a:pt x="6396144" y="147253"/>
                </a:cubicBezTo>
                <a:cubicBezTo>
                  <a:pt x="6388164" y="147253"/>
                  <a:pt x="6404124" y="155434"/>
                  <a:pt x="6404124" y="155434"/>
                </a:cubicBezTo>
                <a:cubicBezTo>
                  <a:pt x="6404124" y="155434"/>
                  <a:pt x="6404124" y="155434"/>
                  <a:pt x="6404124" y="212698"/>
                </a:cubicBezTo>
                <a:cubicBezTo>
                  <a:pt x="6404124" y="212698"/>
                  <a:pt x="6404124" y="212698"/>
                  <a:pt x="6428064" y="212698"/>
                </a:cubicBezTo>
                <a:cubicBezTo>
                  <a:pt x="6428064" y="212698"/>
                  <a:pt x="6428064" y="212698"/>
                  <a:pt x="6428064" y="269963"/>
                </a:cubicBezTo>
                <a:cubicBezTo>
                  <a:pt x="6428064" y="269963"/>
                  <a:pt x="6428064" y="269963"/>
                  <a:pt x="6436044" y="269963"/>
                </a:cubicBezTo>
                <a:cubicBezTo>
                  <a:pt x="6436044" y="269963"/>
                  <a:pt x="6436044" y="269963"/>
                  <a:pt x="6436044" y="261783"/>
                </a:cubicBezTo>
                <a:cubicBezTo>
                  <a:pt x="6436044" y="261783"/>
                  <a:pt x="6436044" y="261783"/>
                  <a:pt x="6491903" y="261783"/>
                </a:cubicBezTo>
                <a:cubicBezTo>
                  <a:pt x="6491903" y="261783"/>
                  <a:pt x="6491903" y="261783"/>
                  <a:pt x="6491903" y="196337"/>
                </a:cubicBezTo>
                <a:cubicBezTo>
                  <a:pt x="6491903" y="196337"/>
                  <a:pt x="6491903" y="196337"/>
                  <a:pt x="6579682" y="196337"/>
                </a:cubicBezTo>
                <a:cubicBezTo>
                  <a:pt x="6579682" y="196337"/>
                  <a:pt x="6587662" y="179976"/>
                  <a:pt x="6595642" y="179976"/>
                </a:cubicBezTo>
                <a:cubicBezTo>
                  <a:pt x="6603622" y="179976"/>
                  <a:pt x="6603622" y="196337"/>
                  <a:pt x="6603622" y="196337"/>
                </a:cubicBezTo>
                <a:cubicBezTo>
                  <a:pt x="6603622" y="196337"/>
                  <a:pt x="6603622" y="196337"/>
                  <a:pt x="6627562" y="196337"/>
                </a:cubicBezTo>
                <a:cubicBezTo>
                  <a:pt x="6627562" y="196337"/>
                  <a:pt x="6627562" y="196337"/>
                  <a:pt x="6627562" y="204518"/>
                </a:cubicBezTo>
                <a:cubicBezTo>
                  <a:pt x="6627562" y="204518"/>
                  <a:pt x="6627562" y="204518"/>
                  <a:pt x="6747260" y="204518"/>
                </a:cubicBezTo>
                <a:cubicBezTo>
                  <a:pt x="6747260" y="204518"/>
                  <a:pt x="6747260" y="204518"/>
                  <a:pt x="6747260" y="212698"/>
                </a:cubicBezTo>
                <a:cubicBezTo>
                  <a:pt x="6747260" y="212698"/>
                  <a:pt x="6747260" y="212698"/>
                  <a:pt x="6755240" y="212698"/>
                </a:cubicBezTo>
                <a:cubicBezTo>
                  <a:pt x="6755240" y="212698"/>
                  <a:pt x="6755240" y="212698"/>
                  <a:pt x="6755240" y="261783"/>
                </a:cubicBezTo>
                <a:cubicBezTo>
                  <a:pt x="6755240" y="261783"/>
                  <a:pt x="6755240" y="261783"/>
                  <a:pt x="6787160" y="261783"/>
                </a:cubicBezTo>
                <a:cubicBezTo>
                  <a:pt x="6787160" y="261783"/>
                  <a:pt x="6787160" y="261783"/>
                  <a:pt x="6787160" y="253602"/>
                </a:cubicBezTo>
                <a:cubicBezTo>
                  <a:pt x="6787160" y="253602"/>
                  <a:pt x="6787160" y="253602"/>
                  <a:pt x="6827060" y="253602"/>
                </a:cubicBezTo>
                <a:cubicBezTo>
                  <a:pt x="6827060" y="253602"/>
                  <a:pt x="6827060" y="253602"/>
                  <a:pt x="6827060" y="237241"/>
                </a:cubicBezTo>
                <a:cubicBezTo>
                  <a:pt x="6827060" y="237241"/>
                  <a:pt x="6827060" y="237241"/>
                  <a:pt x="6835040" y="237241"/>
                </a:cubicBezTo>
                <a:cubicBezTo>
                  <a:pt x="6835040" y="237241"/>
                  <a:pt x="6835040" y="237241"/>
                  <a:pt x="6835040" y="253602"/>
                </a:cubicBezTo>
                <a:cubicBezTo>
                  <a:pt x="6835040" y="253602"/>
                  <a:pt x="6835040" y="253602"/>
                  <a:pt x="6874939" y="253602"/>
                </a:cubicBezTo>
                <a:cubicBezTo>
                  <a:pt x="6874939" y="253602"/>
                  <a:pt x="6874939" y="253602"/>
                  <a:pt x="6874939" y="245421"/>
                </a:cubicBezTo>
                <a:cubicBezTo>
                  <a:pt x="6874939" y="245421"/>
                  <a:pt x="6874939" y="245421"/>
                  <a:pt x="6882919" y="245421"/>
                </a:cubicBezTo>
                <a:cubicBezTo>
                  <a:pt x="6882919" y="245421"/>
                  <a:pt x="6882919" y="245421"/>
                  <a:pt x="6882919" y="229060"/>
                </a:cubicBezTo>
                <a:cubicBezTo>
                  <a:pt x="6882919" y="229060"/>
                  <a:pt x="6882919" y="229060"/>
                  <a:pt x="6994638" y="229060"/>
                </a:cubicBezTo>
                <a:cubicBezTo>
                  <a:pt x="6994638" y="229060"/>
                  <a:pt x="6994638" y="229060"/>
                  <a:pt x="7002618" y="220879"/>
                </a:cubicBezTo>
                <a:cubicBezTo>
                  <a:pt x="7002618" y="220879"/>
                  <a:pt x="7002618" y="220879"/>
                  <a:pt x="7018578" y="220879"/>
                </a:cubicBezTo>
                <a:cubicBezTo>
                  <a:pt x="7026558" y="220879"/>
                  <a:pt x="7018578" y="253602"/>
                  <a:pt x="7018578" y="253602"/>
                </a:cubicBezTo>
                <a:cubicBezTo>
                  <a:pt x="7018578" y="253602"/>
                  <a:pt x="7018578" y="253602"/>
                  <a:pt x="7034537" y="253602"/>
                </a:cubicBezTo>
                <a:cubicBezTo>
                  <a:pt x="7034537" y="253602"/>
                  <a:pt x="7034537" y="253602"/>
                  <a:pt x="7034537" y="237241"/>
                </a:cubicBezTo>
                <a:cubicBezTo>
                  <a:pt x="7034537" y="237241"/>
                  <a:pt x="7034537" y="237241"/>
                  <a:pt x="7082417" y="237241"/>
                </a:cubicBezTo>
                <a:cubicBezTo>
                  <a:pt x="7082417" y="237241"/>
                  <a:pt x="7082417" y="237241"/>
                  <a:pt x="7082417" y="229060"/>
                </a:cubicBezTo>
                <a:cubicBezTo>
                  <a:pt x="7082417" y="229060"/>
                  <a:pt x="7082417" y="229060"/>
                  <a:pt x="7130296" y="229060"/>
                </a:cubicBezTo>
                <a:cubicBezTo>
                  <a:pt x="7130296" y="229060"/>
                  <a:pt x="7130296" y="229060"/>
                  <a:pt x="7130296" y="212698"/>
                </a:cubicBezTo>
                <a:cubicBezTo>
                  <a:pt x="7130296" y="212698"/>
                  <a:pt x="7130296" y="212698"/>
                  <a:pt x="7154236" y="212698"/>
                </a:cubicBezTo>
                <a:cubicBezTo>
                  <a:pt x="7154236" y="212698"/>
                  <a:pt x="7154236" y="212698"/>
                  <a:pt x="7154236" y="204518"/>
                </a:cubicBezTo>
                <a:cubicBezTo>
                  <a:pt x="7154236" y="204518"/>
                  <a:pt x="7154236" y="204518"/>
                  <a:pt x="7178176" y="204518"/>
                </a:cubicBezTo>
                <a:cubicBezTo>
                  <a:pt x="7178176" y="204518"/>
                  <a:pt x="7178176" y="204518"/>
                  <a:pt x="7178176" y="171795"/>
                </a:cubicBezTo>
                <a:cubicBezTo>
                  <a:pt x="7178176" y="171795"/>
                  <a:pt x="7178176" y="171795"/>
                  <a:pt x="7186156" y="171795"/>
                </a:cubicBezTo>
                <a:cubicBezTo>
                  <a:pt x="7186156" y="171795"/>
                  <a:pt x="7186156" y="171795"/>
                  <a:pt x="7186156" y="147253"/>
                </a:cubicBezTo>
                <a:cubicBezTo>
                  <a:pt x="7186156" y="147253"/>
                  <a:pt x="7186156" y="147253"/>
                  <a:pt x="7194136" y="139072"/>
                </a:cubicBezTo>
                <a:cubicBezTo>
                  <a:pt x="7194136" y="139072"/>
                  <a:pt x="7194136" y="139072"/>
                  <a:pt x="7194136" y="196337"/>
                </a:cubicBezTo>
                <a:cubicBezTo>
                  <a:pt x="7194136" y="196337"/>
                  <a:pt x="7202116" y="204518"/>
                  <a:pt x="7210096" y="204518"/>
                </a:cubicBezTo>
                <a:cubicBezTo>
                  <a:pt x="7218076" y="204518"/>
                  <a:pt x="7218076" y="212698"/>
                  <a:pt x="7218076" y="212698"/>
                </a:cubicBezTo>
                <a:cubicBezTo>
                  <a:pt x="7218076" y="212698"/>
                  <a:pt x="7218076" y="212698"/>
                  <a:pt x="7242015" y="212698"/>
                </a:cubicBezTo>
                <a:cubicBezTo>
                  <a:pt x="7242015" y="212698"/>
                  <a:pt x="7242015" y="212698"/>
                  <a:pt x="7242015" y="319048"/>
                </a:cubicBezTo>
                <a:cubicBezTo>
                  <a:pt x="7242015" y="319048"/>
                  <a:pt x="7242015" y="319048"/>
                  <a:pt x="7281915" y="319048"/>
                </a:cubicBezTo>
                <a:lnTo>
                  <a:pt x="7281915" y="310867"/>
                </a:lnTo>
                <a:cubicBezTo>
                  <a:pt x="7281915" y="310867"/>
                  <a:pt x="7281915" y="310867"/>
                  <a:pt x="7297875" y="310867"/>
                </a:cubicBezTo>
                <a:cubicBezTo>
                  <a:pt x="7297875" y="310867"/>
                  <a:pt x="7297875" y="310867"/>
                  <a:pt x="7297875" y="278144"/>
                </a:cubicBezTo>
                <a:cubicBezTo>
                  <a:pt x="7297875" y="278144"/>
                  <a:pt x="7297875" y="278144"/>
                  <a:pt x="7385654" y="278144"/>
                </a:cubicBezTo>
                <a:cubicBezTo>
                  <a:pt x="7385654" y="278144"/>
                  <a:pt x="7385654" y="278144"/>
                  <a:pt x="7385654" y="310867"/>
                </a:cubicBezTo>
                <a:cubicBezTo>
                  <a:pt x="7385654" y="310867"/>
                  <a:pt x="7385654" y="310867"/>
                  <a:pt x="7401614" y="310867"/>
                </a:cubicBezTo>
                <a:cubicBezTo>
                  <a:pt x="7401614" y="310867"/>
                  <a:pt x="7401614" y="310867"/>
                  <a:pt x="7401614" y="319048"/>
                </a:cubicBezTo>
                <a:cubicBezTo>
                  <a:pt x="7401614" y="319048"/>
                  <a:pt x="7401614" y="319048"/>
                  <a:pt x="7409594" y="319048"/>
                </a:cubicBezTo>
                <a:cubicBezTo>
                  <a:pt x="7409594" y="319048"/>
                  <a:pt x="7409594" y="319048"/>
                  <a:pt x="7409594" y="40904"/>
                </a:cubicBezTo>
                <a:cubicBezTo>
                  <a:pt x="7409594" y="40904"/>
                  <a:pt x="7409594" y="40904"/>
                  <a:pt x="7449493" y="40904"/>
                </a:cubicBezTo>
                <a:cubicBezTo>
                  <a:pt x="7449493" y="40904"/>
                  <a:pt x="7449493" y="40904"/>
                  <a:pt x="7449493" y="0"/>
                </a:cubicBezTo>
                <a:cubicBezTo>
                  <a:pt x="7449493" y="0"/>
                  <a:pt x="7449493" y="0"/>
                  <a:pt x="7561212" y="0"/>
                </a:cubicBezTo>
                <a:cubicBezTo>
                  <a:pt x="7561212" y="0"/>
                  <a:pt x="7561212" y="0"/>
                  <a:pt x="7561212" y="32723"/>
                </a:cubicBezTo>
                <a:cubicBezTo>
                  <a:pt x="7561212" y="32723"/>
                  <a:pt x="7561212" y="32723"/>
                  <a:pt x="7601112" y="32723"/>
                </a:cubicBezTo>
                <a:cubicBezTo>
                  <a:pt x="7601112" y="32723"/>
                  <a:pt x="7601112" y="32723"/>
                  <a:pt x="7601112" y="253602"/>
                </a:cubicBezTo>
                <a:cubicBezTo>
                  <a:pt x="7601112" y="253602"/>
                  <a:pt x="7601112" y="253602"/>
                  <a:pt x="7617072" y="253602"/>
                </a:cubicBezTo>
                <a:cubicBezTo>
                  <a:pt x="7617072" y="253602"/>
                  <a:pt x="7617072" y="253602"/>
                  <a:pt x="7617072" y="294505"/>
                </a:cubicBezTo>
                <a:cubicBezTo>
                  <a:pt x="7617072" y="294505"/>
                  <a:pt x="7617072" y="294505"/>
                  <a:pt x="7633031" y="294505"/>
                </a:cubicBezTo>
                <a:cubicBezTo>
                  <a:pt x="7633031" y="294505"/>
                  <a:pt x="7633031" y="425397"/>
                  <a:pt x="7633031" y="433577"/>
                </a:cubicBezTo>
                <a:cubicBezTo>
                  <a:pt x="7633031" y="449939"/>
                  <a:pt x="7648991" y="449939"/>
                  <a:pt x="7648991" y="449939"/>
                </a:cubicBezTo>
                <a:cubicBezTo>
                  <a:pt x="7648991" y="449939"/>
                  <a:pt x="7648991" y="449939"/>
                  <a:pt x="7648991" y="409035"/>
                </a:cubicBezTo>
                <a:cubicBezTo>
                  <a:pt x="7648991" y="409035"/>
                  <a:pt x="7648991" y="409035"/>
                  <a:pt x="7664951" y="409035"/>
                </a:cubicBezTo>
                <a:cubicBezTo>
                  <a:pt x="7664951" y="409035"/>
                  <a:pt x="7664951" y="409035"/>
                  <a:pt x="7664951" y="400855"/>
                </a:cubicBezTo>
                <a:cubicBezTo>
                  <a:pt x="7664951" y="400855"/>
                  <a:pt x="7664951" y="400855"/>
                  <a:pt x="7648991" y="400855"/>
                </a:cubicBezTo>
                <a:cubicBezTo>
                  <a:pt x="7648991" y="400855"/>
                  <a:pt x="7648991" y="400855"/>
                  <a:pt x="7648991" y="392674"/>
                </a:cubicBezTo>
                <a:cubicBezTo>
                  <a:pt x="7648991" y="392674"/>
                  <a:pt x="7648991" y="392674"/>
                  <a:pt x="7680911" y="392674"/>
                </a:cubicBezTo>
                <a:cubicBezTo>
                  <a:pt x="7680911" y="392674"/>
                  <a:pt x="7680911" y="392674"/>
                  <a:pt x="7680911" y="376312"/>
                </a:cubicBezTo>
                <a:cubicBezTo>
                  <a:pt x="7680911" y="376312"/>
                  <a:pt x="7680911" y="376312"/>
                  <a:pt x="7752730" y="376312"/>
                </a:cubicBezTo>
                <a:cubicBezTo>
                  <a:pt x="7752730" y="376312"/>
                  <a:pt x="7752730" y="376312"/>
                  <a:pt x="7752730" y="384493"/>
                </a:cubicBezTo>
                <a:cubicBezTo>
                  <a:pt x="7752730" y="384493"/>
                  <a:pt x="7752730" y="384493"/>
                  <a:pt x="7760710" y="384493"/>
                </a:cubicBezTo>
                <a:cubicBezTo>
                  <a:pt x="7760710" y="384493"/>
                  <a:pt x="7816570" y="384493"/>
                  <a:pt x="7840509" y="392674"/>
                </a:cubicBezTo>
                <a:cubicBezTo>
                  <a:pt x="7864449" y="400855"/>
                  <a:pt x="7864449" y="409035"/>
                  <a:pt x="7864449" y="409035"/>
                </a:cubicBezTo>
                <a:cubicBezTo>
                  <a:pt x="7864449" y="409035"/>
                  <a:pt x="7864449" y="409035"/>
                  <a:pt x="7864449" y="253602"/>
                </a:cubicBezTo>
                <a:cubicBezTo>
                  <a:pt x="7864449" y="253602"/>
                  <a:pt x="7864449" y="253602"/>
                  <a:pt x="7896369" y="253602"/>
                </a:cubicBezTo>
                <a:cubicBezTo>
                  <a:pt x="7896369" y="253602"/>
                  <a:pt x="7896369" y="253602"/>
                  <a:pt x="7896369" y="245421"/>
                </a:cubicBezTo>
                <a:cubicBezTo>
                  <a:pt x="7896369" y="245421"/>
                  <a:pt x="7896369" y="245421"/>
                  <a:pt x="7912329" y="245421"/>
                </a:cubicBezTo>
                <a:cubicBezTo>
                  <a:pt x="7912329" y="245421"/>
                  <a:pt x="7912329" y="245421"/>
                  <a:pt x="7912329" y="237241"/>
                </a:cubicBezTo>
                <a:cubicBezTo>
                  <a:pt x="7912329" y="237241"/>
                  <a:pt x="7912329" y="237241"/>
                  <a:pt x="7920308" y="237241"/>
                </a:cubicBezTo>
                <a:cubicBezTo>
                  <a:pt x="7920308" y="237241"/>
                  <a:pt x="7920308" y="237241"/>
                  <a:pt x="7920308" y="245421"/>
                </a:cubicBezTo>
                <a:cubicBezTo>
                  <a:pt x="7920308" y="245421"/>
                  <a:pt x="7920308" y="245421"/>
                  <a:pt x="7928288" y="245421"/>
                </a:cubicBezTo>
                <a:cubicBezTo>
                  <a:pt x="7928288" y="245421"/>
                  <a:pt x="7928288" y="245421"/>
                  <a:pt x="7928288" y="220879"/>
                </a:cubicBezTo>
                <a:cubicBezTo>
                  <a:pt x="7928288" y="220879"/>
                  <a:pt x="7928288" y="220879"/>
                  <a:pt x="7920308" y="220879"/>
                </a:cubicBezTo>
                <a:cubicBezTo>
                  <a:pt x="7920308" y="220879"/>
                  <a:pt x="7920308" y="212698"/>
                  <a:pt x="7920308" y="212698"/>
                </a:cubicBezTo>
                <a:cubicBezTo>
                  <a:pt x="7920308" y="212698"/>
                  <a:pt x="7936268" y="204518"/>
                  <a:pt x="7936268" y="204518"/>
                </a:cubicBezTo>
                <a:cubicBezTo>
                  <a:pt x="7936268" y="204518"/>
                  <a:pt x="7936268" y="204518"/>
                  <a:pt x="7936268" y="237241"/>
                </a:cubicBezTo>
                <a:cubicBezTo>
                  <a:pt x="7936268" y="237241"/>
                  <a:pt x="7936268" y="237241"/>
                  <a:pt x="7944248" y="237241"/>
                </a:cubicBezTo>
                <a:cubicBezTo>
                  <a:pt x="7944248" y="237241"/>
                  <a:pt x="7944248" y="237241"/>
                  <a:pt x="7944248" y="253602"/>
                </a:cubicBezTo>
                <a:cubicBezTo>
                  <a:pt x="7944248" y="253602"/>
                  <a:pt x="7944248" y="253602"/>
                  <a:pt x="8024047" y="253602"/>
                </a:cubicBezTo>
                <a:cubicBezTo>
                  <a:pt x="8024047" y="253602"/>
                  <a:pt x="8024047" y="253602"/>
                  <a:pt x="8024047" y="449939"/>
                </a:cubicBezTo>
                <a:cubicBezTo>
                  <a:pt x="8024047" y="449939"/>
                  <a:pt x="8024047" y="449939"/>
                  <a:pt x="8111826" y="449939"/>
                </a:cubicBezTo>
                <a:cubicBezTo>
                  <a:pt x="8111826" y="449939"/>
                  <a:pt x="8111826" y="449939"/>
                  <a:pt x="8111826" y="458119"/>
                </a:cubicBezTo>
                <a:cubicBezTo>
                  <a:pt x="8111826" y="458119"/>
                  <a:pt x="8111826" y="458119"/>
                  <a:pt x="8119806" y="458119"/>
                </a:cubicBezTo>
                <a:cubicBezTo>
                  <a:pt x="8119806" y="458119"/>
                  <a:pt x="8119806" y="458119"/>
                  <a:pt x="8151726" y="163614"/>
                </a:cubicBezTo>
                <a:cubicBezTo>
                  <a:pt x="8151726" y="163614"/>
                  <a:pt x="8151726" y="163614"/>
                  <a:pt x="8159706" y="163614"/>
                </a:cubicBezTo>
                <a:cubicBezTo>
                  <a:pt x="8159706" y="163614"/>
                  <a:pt x="8175666" y="32723"/>
                  <a:pt x="8175666" y="16362"/>
                </a:cubicBezTo>
                <a:cubicBezTo>
                  <a:pt x="8175666" y="8181"/>
                  <a:pt x="8183646" y="16362"/>
                  <a:pt x="8183646" y="16362"/>
                </a:cubicBezTo>
                <a:cubicBezTo>
                  <a:pt x="8183646" y="16362"/>
                  <a:pt x="8183646" y="16362"/>
                  <a:pt x="8199606" y="163614"/>
                </a:cubicBezTo>
                <a:cubicBezTo>
                  <a:pt x="8199606" y="163614"/>
                  <a:pt x="8199606" y="163614"/>
                  <a:pt x="8207585" y="163614"/>
                </a:cubicBezTo>
                <a:cubicBezTo>
                  <a:pt x="8207585" y="163614"/>
                  <a:pt x="8207585" y="163614"/>
                  <a:pt x="8223545" y="327228"/>
                </a:cubicBezTo>
                <a:cubicBezTo>
                  <a:pt x="8223545" y="327228"/>
                  <a:pt x="8223545" y="327228"/>
                  <a:pt x="8231525" y="327228"/>
                </a:cubicBezTo>
                <a:cubicBezTo>
                  <a:pt x="8231525" y="327228"/>
                  <a:pt x="8231525" y="335409"/>
                  <a:pt x="8231525" y="335409"/>
                </a:cubicBezTo>
                <a:cubicBezTo>
                  <a:pt x="8231525" y="335409"/>
                  <a:pt x="8231525" y="335409"/>
                  <a:pt x="8271425" y="335409"/>
                </a:cubicBezTo>
                <a:cubicBezTo>
                  <a:pt x="8271425" y="335409"/>
                  <a:pt x="8271425" y="335409"/>
                  <a:pt x="8271425" y="392674"/>
                </a:cubicBezTo>
                <a:cubicBezTo>
                  <a:pt x="8271425" y="392674"/>
                  <a:pt x="8271425" y="392674"/>
                  <a:pt x="8279405" y="392674"/>
                </a:cubicBezTo>
                <a:cubicBezTo>
                  <a:pt x="8279405" y="392674"/>
                  <a:pt x="8279405" y="392674"/>
                  <a:pt x="8279405" y="400855"/>
                </a:cubicBezTo>
                <a:cubicBezTo>
                  <a:pt x="8279405" y="400855"/>
                  <a:pt x="8279405" y="400855"/>
                  <a:pt x="8287385" y="400855"/>
                </a:cubicBezTo>
                <a:cubicBezTo>
                  <a:pt x="8287385" y="400855"/>
                  <a:pt x="8287385" y="400855"/>
                  <a:pt x="8287385" y="392674"/>
                </a:cubicBezTo>
                <a:cubicBezTo>
                  <a:pt x="8287385" y="392674"/>
                  <a:pt x="8287385" y="392674"/>
                  <a:pt x="8319304" y="392674"/>
                </a:cubicBezTo>
                <a:cubicBezTo>
                  <a:pt x="8319304" y="392674"/>
                  <a:pt x="8319304" y="392674"/>
                  <a:pt x="8319304" y="400855"/>
                </a:cubicBezTo>
                <a:cubicBezTo>
                  <a:pt x="8319304" y="400855"/>
                  <a:pt x="8319304" y="400855"/>
                  <a:pt x="8399103" y="400855"/>
                </a:cubicBezTo>
                <a:cubicBezTo>
                  <a:pt x="8399103" y="400855"/>
                  <a:pt x="8399103" y="343590"/>
                  <a:pt x="8399103" y="319048"/>
                </a:cubicBezTo>
                <a:cubicBezTo>
                  <a:pt x="8399103" y="286325"/>
                  <a:pt x="8407083" y="286325"/>
                  <a:pt x="8407083" y="286325"/>
                </a:cubicBezTo>
                <a:cubicBezTo>
                  <a:pt x="8407083" y="286325"/>
                  <a:pt x="8407083" y="286325"/>
                  <a:pt x="8415063" y="286325"/>
                </a:cubicBezTo>
                <a:cubicBezTo>
                  <a:pt x="8415063" y="286325"/>
                  <a:pt x="8415063" y="286325"/>
                  <a:pt x="8415063" y="278144"/>
                </a:cubicBezTo>
                <a:cubicBezTo>
                  <a:pt x="8415063" y="278144"/>
                  <a:pt x="8415063" y="278144"/>
                  <a:pt x="8431023" y="278144"/>
                </a:cubicBezTo>
                <a:cubicBezTo>
                  <a:pt x="8431023" y="278144"/>
                  <a:pt x="8431023" y="278144"/>
                  <a:pt x="8431023" y="286325"/>
                </a:cubicBezTo>
                <a:cubicBezTo>
                  <a:pt x="8431023" y="286325"/>
                  <a:pt x="8431023" y="286325"/>
                  <a:pt x="8439003" y="286325"/>
                </a:cubicBezTo>
                <a:cubicBezTo>
                  <a:pt x="8439003" y="286325"/>
                  <a:pt x="8439003" y="286325"/>
                  <a:pt x="8439003" y="278144"/>
                </a:cubicBezTo>
                <a:cubicBezTo>
                  <a:pt x="8439003" y="278144"/>
                  <a:pt x="8439003" y="278144"/>
                  <a:pt x="8446983" y="278144"/>
                </a:cubicBezTo>
                <a:cubicBezTo>
                  <a:pt x="8446983" y="278144"/>
                  <a:pt x="8446983" y="245421"/>
                  <a:pt x="8446983" y="237241"/>
                </a:cubicBezTo>
                <a:cubicBezTo>
                  <a:pt x="8446983" y="229060"/>
                  <a:pt x="8446983" y="229060"/>
                  <a:pt x="8454963" y="220879"/>
                </a:cubicBezTo>
                <a:cubicBezTo>
                  <a:pt x="8462943" y="220879"/>
                  <a:pt x="8478903" y="204518"/>
                  <a:pt x="8478903" y="204518"/>
                </a:cubicBezTo>
                <a:cubicBezTo>
                  <a:pt x="8478903" y="204518"/>
                  <a:pt x="8478903" y="204518"/>
                  <a:pt x="8486883" y="196337"/>
                </a:cubicBezTo>
                <a:cubicBezTo>
                  <a:pt x="8486883" y="196337"/>
                  <a:pt x="8486883" y="196337"/>
                  <a:pt x="8494863" y="196337"/>
                </a:cubicBezTo>
                <a:cubicBezTo>
                  <a:pt x="8494863" y="196337"/>
                  <a:pt x="8494863" y="196337"/>
                  <a:pt x="8502842" y="196337"/>
                </a:cubicBezTo>
                <a:cubicBezTo>
                  <a:pt x="8502842" y="196337"/>
                  <a:pt x="8502842" y="196337"/>
                  <a:pt x="8502842" y="204518"/>
                </a:cubicBezTo>
                <a:cubicBezTo>
                  <a:pt x="8502842" y="204518"/>
                  <a:pt x="8502842" y="204518"/>
                  <a:pt x="8518802" y="220879"/>
                </a:cubicBezTo>
                <a:cubicBezTo>
                  <a:pt x="8518802" y="220879"/>
                  <a:pt x="8518802" y="220879"/>
                  <a:pt x="8526782" y="220879"/>
                </a:cubicBezTo>
                <a:cubicBezTo>
                  <a:pt x="8526782" y="220879"/>
                  <a:pt x="8526782" y="220879"/>
                  <a:pt x="8534762" y="229060"/>
                </a:cubicBezTo>
                <a:cubicBezTo>
                  <a:pt x="8534762" y="229060"/>
                  <a:pt x="8534762" y="229060"/>
                  <a:pt x="8542742" y="229060"/>
                </a:cubicBezTo>
                <a:cubicBezTo>
                  <a:pt x="8542742" y="229060"/>
                  <a:pt x="8542742" y="229060"/>
                  <a:pt x="8542742" y="286325"/>
                </a:cubicBezTo>
                <a:cubicBezTo>
                  <a:pt x="8542742" y="286325"/>
                  <a:pt x="8542742" y="286325"/>
                  <a:pt x="8550722" y="286325"/>
                </a:cubicBezTo>
                <a:cubicBezTo>
                  <a:pt x="8550722" y="294505"/>
                  <a:pt x="8550722" y="310867"/>
                  <a:pt x="8550722" y="310867"/>
                </a:cubicBezTo>
                <a:cubicBezTo>
                  <a:pt x="8550722" y="310867"/>
                  <a:pt x="8550722" y="310867"/>
                  <a:pt x="8550722" y="359951"/>
                </a:cubicBezTo>
                <a:cubicBezTo>
                  <a:pt x="8550722" y="359951"/>
                  <a:pt x="8550722" y="359951"/>
                  <a:pt x="8566682" y="359951"/>
                </a:cubicBezTo>
                <a:cubicBezTo>
                  <a:pt x="8566682" y="359951"/>
                  <a:pt x="8566682" y="359951"/>
                  <a:pt x="8566682" y="343590"/>
                </a:cubicBezTo>
                <a:cubicBezTo>
                  <a:pt x="8566682" y="343590"/>
                  <a:pt x="8566682" y="343590"/>
                  <a:pt x="8574661" y="343590"/>
                </a:cubicBezTo>
                <a:cubicBezTo>
                  <a:pt x="8574661" y="343590"/>
                  <a:pt x="8582641" y="335409"/>
                  <a:pt x="8590621" y="335409"/>
                </a:cubicBezTo>
                <a:cubicBezTo>
                  <a:pt x="8606581" y="327228"/>
                  <a:pt x="8614561" y="335409"/>
                  <a:pt x="8614561" y="335409"/>
                </a:cubicBezTo>
                <a:cubicBezTo>
                  <a:pt x="8614561" y="335409"/>
                  <a:pt x="8622541" y="335409"/>
                  <a:pt x="8638501" y="335409"/>
                </a:cubicBezTo>
                <a:cubicBezTo>
                  <a:pt x="8646481" y="335409"/>
                  <a:pt x="8654461" y="343590"/>
                  <a:pt x="8654461" y="343590"/>
                </a:cubicBezTo>
                <a:cubicBezTo>
                  <a:pt x="8654461" y="343590"/>
                  <a:pt x="8654461" y="343590"/>
                  <a:pt x="8662441" y="343590"/>
                </a:cubicBezTo>
                <a:cubicBezTo>
                  <a:pt x="8662441" y="343590"/>
                  <a:pt x="8662441" y="343590"/>
                  <a:pt x="8662441" y="220879"/>
                </a:cubicBezTo>
                <a:cubicBezTo>
                  <a:pt x="8662441" y="220879"/>
                  <a:pt x="8662441" y="220879"/>
                  <a:pt x="8694361" y="220879"/>
                </a:cubicBezTo>
                <a:cubicBezTo>
                  <a:pt x="8694361" y="220879"/>
                  <a:pt x="8694361" y="212698"/>
                  <a:pt x="8694361" y="204518"/>
                </a:cubicBezTo>
                <a:cubicBezTo>
                  <a:pt x="8702340" y="196337"/>
                  <a:pt x="8702340" y="155434"/>
                  <a:pt x="8702340" y="155434"/>
                </a:cubicBezTo>
                <a:cubicBezTo>
                  <a:pt x="8702340" y="155434"/>
                  <a:pt x="8702340" y="179976"/>
                  <a:pt x="8702340" y="196337"/>
                </a:cubicBezTo>
                <a:cubicBezTo>
                  <a:pt x="8702340" y="212698"/>
                  <a:pt x="8718300" y="220879"/>
                  <a:pt x="8718300" y="220879"/>
                </a:cubicBezTo>
                <a:cubicBezTo>
                  <a:pt x="8718300" y="220879"/>
                  <a:pt x="8718300" y="220879"/>
                  <a:pt x="8718300" y="204518"/>
                </a:cubicBezTo>
                <a:cubicBezTo>
                  <a:pt x="8718300" y="204518"/>
                  <a:pt x="8718300" y="204518"/>
                  <a:pt x="8798099" y="204518"/>
                </a:cubicBezTo>
                <a:cubicBezTo>
                  <a:pt x="8798099" y="204518"/>
                  <a:pt x="8798099" y="204518"/>
                  <a:pt x="8798099" y="294505"/>
                </a:cubicBezTo>
                <a:cubicBezTo>
                  <a:pt x="8798099" y="294505"/>
                  <a:pt x="8798099" y="294505"/>
                  <a:pt x="8869919" y="294505"/>
                </a:cubicBezTo>
                <a:cubicBezTo>
                  <a:pt x="8869919" y="294505"/>
                  <a:pt x="8869919" y="294505"/>
                  <a:pt x="8869919" y="310867"/>
                </a:cubicBezTo>
                <a:cubicBezTo>
                  <a:pt x="8869919" y="310867"/>
                  <a:pt x="8869919" y="310867"/>
                  <a:pt x="8901838" y="294505"/>
                </a:cubicBezTo>
                <a:cubicBezTo>
                  <a:pt x="8901838" y="294505"/>
                  <a:pt x="8901838" y="294505"/>
                  <a:pt x="8925778" y="310867"/>
                </a:cubicBezTo>
                <a:cubicBezTo>
                  <a:pt x="8925778" y="310867"/>
                  <a:pt x="8925778" y="310867"/>
                  <a:pt x="8925778" y="376312"/>
                </a:cubicBezTo>
                <a:cubicBezTo>
                  <a:pt x="8925778" y="376312"/>
                  <a:pt x="8925778" y="376312"/>
                  <a:pt x="8973657" y="327228"/>
                </a:cubicBezTo>
                <a:cubicBezTo>
                  <a:pt x="8973657" y="327228"/>
                  <a:pt x="8973657" y="327228"/>
                  <a:pt x="8973657" y="286325"/>
                </a:cubicBezTo>
                <a:cubicBezTo>
                  <a:pt x="8973657" y="286325"/>
                  <a:pt x="8973657" y="286325"/>
                  <a:pt x="9021537" y="286325"/>
                </a:cubicBezTo>
                <a:cubicBezTo>
                  <a:pt x="9021537" y="286325"/>
                  <a:pt x="9021537" y="286325"/>
                  <a:pt x="9021537" y="245421"/>
                </a:cubicBezTo>
                <a:cubicBezTo>
                  <a:pt x="9021537" y="245421"/>
                  <a:pt x="9021537" y="245421"/>
                  <a:pt x="9029517" y="245421"/>
                </a:cubicBezTo>
                <a:cubicBezTo>
                  <a:pt x="9029517" y="245421"/>
                  <a:pt x="9029517" y="245421"/>
                  <a:pt x="9029517" y="229060"/>
                </a:cubicBezTo>
                <a:cubicBezTo>
                  <a:pt x="9029517" y="229060"/>
                  <a:pt x="9093356" y="229060"/>
                  <a:pt x="9125276" y="229060"/>
                </a:cubicBezTo>
                <a:cubicBezTo>
                  <a:pt x="9125276" y="229060"/>
                  <a:pt x="9125276" y="265873"/>
                  <a:pt x="9125276" y="320517"/>
                </a:cubicBezTo>
                <a:lnTo>
                  <a:pt x="9125276" y="329972"/>
                </a:lnTo>
                <a:lnTo>
                  <a:pt x="9125791" y="315708"/>
                </a:lnTo>
                <a:cubicBezTo>
                  <a:pt x="9127739" y="261783"/>
                  <a:pt x="9127739" y="261783"/>
                  <a:pt x="9127739" y="261783"/>
                </a:cubicBezTo>
                <a:cubicBezTo>
                  <a:pt x="9175610" y="261783"/>
                  <a:pt x="9175610" y="261783"/>
                  <a:pt x="9175610" y="261783"/>
                </a:cubicBezTo>
                <a:cubicBezTo>
                  <a:pt x="9175610" y="253602"/>
                  <a:pt x="9175610" y="253602"/>
                  <a:pt x="9175610" y="253602"/>
                </a:cubicBezTo>
                <a:cubicBezTo>
                  <a:pt x="9191568" y="253602"/>
                  <a:pt x="9191568" y="253602"/>
                  <a:pt x="9191568" y="253602"/>
                </a:cubicBezTo>
                <a:cubicBezTo>
                  <a:pt x="9191568" y="229060"/>
                  <a:pt x="9191568" y="229060"/>
                  <a:pt x="9191568" y="229060"/>
                </a:cubicBezTo>
                <a:cubicBezTo>
                  <a:pt x="9303267" y="229060"/>
                  <a:pt x="9303267" y="229060"/>
                  <a:pt x="9303267" y="229060"/>
                </a:cubicBezTo>
                <a:cubicBezTo>
                  <a:pt x="9303267" y="245421"/>
                  <a:pt x="9303267" y="245421"/>
                  <a:pt x="9303267" y="245421"/>
                </a:cubicBezTo>
                <a:cubicBezTo>
                  <a:pt x="9319225" y="245421"/>
                  <a:pt x="9319225" y="245421"/>
                  <a:pt x="9319225" y="245421"/>
                </a:cubicBezTo>
                <a:cubicBezTo>
                  <a:pt x="9319225" y="286325"/>
                  <a:pt x="9319225" y="286325"/>
                  <a:pt x="9319225" y="286325"/>
                </a:cubicBezTo>
                <a:cubicBezTo>
                  <a:pt x="9367096" y="286325"/>
                  <a:pt x="9367096" y="286325"/>
                  <a:pt x="9367096" y="286325"/>
                </a:cubicBezTo>
                <a:cubicBezTo>
                  <a:pt x="9367096" y="327228"/>
                  <a:pt x="9367096" y="327228"/>
                  <a:pt x="9367096" y="327228"/>
                </a:cubicBezTo>
                <a:cubicBezTo>
                  <a:pt x="9414967" y="376312"/>
                  <a:pt x="9414967" y="376312"/>
                  <a:pt x="9414967" y="376312"/>
                </a:cubicBezTo>
                <a:cubicBezTo>
                  <a:pt x="9414967" y="310867"/>
                  <a:pt x="9414967" y="310867"/>
                  <a:pt x="9414967" y="310867"/>
                </a:cubicBezTo>
                <a:cubicBezTo>
                  <a:pt x="9430924" y="294505"/>
                  <a:pt x="9430924" y="294505"/>
                  <a:pt x="9430924" y="294505"/>
                </a:cubicBezTo>
                <a:cubicBezTo>
                  <a:pt x="9462839" y="310867"/>
                  <a:pt x="9462839" y="310867"/>
                  <a:pt x="9462839" y="310867"/>
                </a:cubicBezTo>
                <a:cubicBezTo>
                  <a:pt x="9462839" y="294505"/>
                  <a:pt x="9462839" y="294505"/>
                  <a:pt x="9462839" y="294505"/>
                </a:cubicBezTo>
                <a:cubicBezTo>
                  <a:pt x="9534646" y="294505"/>
                  <a:pt x="9534646" y="294505"/>
                  <a:pt x="9534646" y="294505"/>
                </a:cubicBezTo>
                <a:cubicBezTo>
                  <a:pt x="9534646" y="204518"/>
                  <a:pt x="9534646" y="204518"/>
                  <a:pt x="9534646" y="204518"/>
                </a:cubicBezTo>
                <a:cubicBezTo>
                  <a:pt x="9622410" y="204518"/>
                  <a:pt x="9622410" y="204518"/>
                  <a:pt x="9622410" y="204518"/>
                </a:cubicBezTo>
                <a:cubicBezTo>
                  <a:pt x="9622410" y="220879"/>
                  <a:pt x="9622410" y="220879"/>
                  <a:pt x="9622410" y="220879"/>
                </a:cubicBezTo>
                <a:cubicBezTo>
                  <a:pt x="9622410" y="220879"/>
                  <a:pt x="9630388" y="212698"/>
                  <a:pt x="9630388" y="196337"/>
                </a:cubicBezTo>
                <a:cubicBezTo>
                  <a:pt x="9630388" y="179976"/>
                  <a:pt x="9630388" y="155434"/>
                  <a:pt x="9630388" y="155434"/>
                </a:cubicBezTo>
                <a:cubicBezTo>
                  <a:pt x="9630388" y="155434"/>
                  <a:pt x="9630388" y="196337"/>
                  <a:pt x="9638367" y="204518"/>
                </a:cubicBezTo>
                <a:cubicBezTo>
                  <a:pt x="9646345" y="212698"/>
                  <a:pt x="9646345" y="220879"/>
                  <a:pt x="9646345" y="220879"/>
                </a:cubicBezTo>
                <a:cubicBezTo>
                  <a:pt x="9670281" y="220879"/>
                  <a:pt x="9670281" y="220879"/>
                  <a:pt x="9670281" y="220879"/>
                </a:cubicBezTo>
                <a:cubicBezTo>
                  <a:pt x="9670281" y="343590"/>
                  <a:pt x="9670281" y="343590"/>
                  <a:pt x="9670281" y="343590"/>
                </a:cubicBezTo>
                <a:cubicBezTo>
                  <a:pt x="9678260" y="343590"/>
                  <a:pt x="9678260" y="343590"/>
                  <a:pt x="9678260" y="343590"/>
                </a:cubicBezTo>
                <a:cubicBezTo>
                  <a:pt x="9678260" y="343590"/>
                  <a:pt x="9686238" y="335409"/>
                  <a:pt x="9702195" y="335409"/>
                </a:cubicBezTo>
                <a:cubicBezTo>
                  <a:pt x="9710174" y="335409"/>
                  <a:pt x="9718152" y="335409"/>
                  <a:pt x="9718152" y="335409"/>
                </a:cubicBezTo>
                <a:cubicBezTo>
                  <a:pt x="9718152" y="335409"/>
                  <a:pt x="9734110" y="327228"/>
                  <a:pt x="9742088" y="335409"/>
                </a:cubicBezTo>
                <a:cubicBezTo>
                  <a:pt x="9758045" y="335409"/>
                  <a:pt x="9758045" y="343590"/>
                  <a:pt x="9758045" y="343590"/>
                </a:cubicBezTo>
                <a:cubicBezTo>
                  <a:pt x="9774002" y="343590"/>
                  <a:pt x="9774002" y="343590"/>
                  <a:pt x="9774002" y="343590"/>
                </a:cubicBezTo>
                <a:cubicBezTo>
                  <a:pt x="9774002" y="359951"/>
                  <a:pt x="9774002" y="359951"/>
                  <a:pt x="9774002" y="359951"/>
                </a:cubicBezTo>
                <a:cubicBezTo>
                  <a:pt x="9781981" y="359951"/>
                  <a:pt x="9781981" y="359951"/>
                  <a:pt x="9781981" y="359951"/>
                </a:cubicBezTo>
                <a:cubicBezTo>
                  <a:pt x="9781981" y="310867"/>
                  <a:pt x="9781981" y="310867"/>
                  <a:pt x="9781981" y="310867"/>
                </a:cubicBezTo>
                <a:cubicBezTo>
                  <a:pt x="9781981" y="310867"/>
                  <a:pt x="9781981" y="294505"/>
                  <a:pt x="9789959" y="286325"/>
                </a:cubicBezTo>
                <a:cubicBezTo>
                  <a:pt x="9789959" y="286325"/>
                  <a:pt x="9797938" y="286325"/>
                  <a:pt x="9797938" y="286325"/>
                </a:cubicBezTo>
                <a:cubicBezTo>
                  <a:pt x="9797938" y="229060"/>
                  <a:pt x="9797938" y="229060"/>
                  <a:pt x="9797938" y="229060"/>
                </a:cubicBezTo>
                <a:cubicBezTo>
                  <a:pt x="9805917" y="229060"/>
                  <a:pt x="9805917" y="229060"/>
                  <a:pt x="9805917" y="229060"/>
                </a:cubicBezTo>
                <a:cubicBezTo>
                  <a:pt x="9805917" y="220879"/>
                  <a:pt x="9805917" y="220879"/>
                  <a:pt x="9805917" y="220879"/>
                </a:cubicBezTo>
                <a:cubicBezTo>
                  <a:pt x="9813895" y="220879"/>
                  <a:pt x="9813895" y="220879"/>
                  <a:pt x="9813895" y="220879"/>
                </a:cubicBezTo>
                <a:cubicBezTo>
                  <a:pt x="9837831" y="204518"/>
                  <a:pt x="9837831" y="204518"/>
                  <a:pt x="9837831" y="204518"/>
                </a:cubicBezTo>
                <a:cubicBezTo>
                  <a:pt x="9837831" y="196337"/>
                  <a:pt x="9837831" y="196337"/>
                  <a:pt x="9837831" y="196337"/>
                </a:cubicBezTo>
                <a:cubicBezTo>
                  <a:pt x="9845809" y="139072"/>
                  <a:pt x="9845809" y="139072"/>
                  <a:pt x="9845809" y="139072"/>
                </a:cubicBezTo>
                <a:cubicBezTo>
                  <a:pt x="9845809" y="139072"/>
                  <a:pt x="9861767" y="155434"/>
                  <a:pt x="9861767" y="155434"/>
                </a:cubicBezTo>
                <a:cubicBezTo>
                  <a:pt x="9869745" y="155434"/>
                  <a:pt x="9861767" y="171795"/>
                  <a:pt x="9861767" y="171795"/>
                </a:cubicBezTo>
                <a:cubicBezTo>
                  <a:pt x="9845809" y="155434"/>
                  <a:pt x="9845809" y="155434"/>
                  <a:pt x="9845809" y="155434"/>
                </a:cubicBezTo>
                <a:cubicBezTo>
                  <a:pt x="9845809" y="196337"/>
                  <a:pt x="9845809" y="196337"/>
                  <a:pt x="9845809" y="196337"/>
                </a:cubicBezTo>
                <a:cubicBezTo>
                  <a:pt x="9853788" y="196337"/>
                  <a:pt x="9853788" y="196337"/>
                  <a:pt x="9853788" y="196337"/>
                </a:cubicBezTo>
                <a:cubicBezTo>
                  <a:pt x="9853788" y="204518"/>
                  <a:pt x="9853788" y="204518"/>
                  <a:pt x="9853788" y="204518"/>
                </a:cubicBezTo>
                <a:cubicBezTo>
                  <a:pt x="9853788" y="204518"/>
                  <a:pt x="9869745" y="220879"/>
                  <a:pt x="9877724" y="220879"/>
                </a:cubicBezTo>
                <a:cubicBezTo>
                  <a:pt x="9885702" y="229060"/>
                  <a:pt x="9885702" y="229060"/>
                  <a:pt x="9885702" y="237241"/>
                </a:cubicBezTo>
                <a:cubicBezTo>
                  <a:pt x="9885702" y="245421"/>
                  <a:pt x="9885702" y="278144"/>
                  <a:pt x="9885702" y="278144"/>
                </a:cubicBezTo>
                <a:cubicBezTo>
                  <a:pt x="9893681" y="278144"/>
                  <a:pt x="9893681" y="278144"/>
                  <a:pt x="9893681" y="278144"/>
                </a:cubicBezTo>
                <a:cubicBezTo>
                  <a:pt x="9893681" y="286325"/>
                  <a:pt x="9893681" y="286325"/>
                  <a:pt x="9893681" y="286325"/>
                </a:cubicBezTo>
                <a:cubicBezTo>
                  <a:pt x="9901659" y="286325"/>
                  <a:pt x="9901659" y="286325"/>
                  <a:pt x="9901659" y="286325"/>
                </a:cubicBezTo>
                <a:cubicBezTo>
                  <a:pt x="9901659" y="278144"/>
                  <a:pt x="9901659" y="278144"/>
                  <a:pt x="9901659" y="278144"/>
                </a:cubicBezTo>
                <a:cubicBezTo>
                  <a:pt x="9917616" y="278144"/>
                  <a:pt x="9917616" y="278144"/>
                  <a:pt x="9917616" y="278144"/>
                </a:cubicBezTo>
                <a:cubicBezTo>
                  <a:pt x="9917616" y="286325"/>
                  <a:pt x="9917616" y="286325"/>
                  <a:pt x="9917616" y="286325"/>
                </a:cubicBezTo>
                <a:cubicBezTo>
                  <a:pt x="9933573" y="286325"/>
                  <a:pt x="9933573" y="286325"/>
                  <a:pt x="9933573" y="286325"/>
                </a:cubicBezTo>
                <a:cubicBezTo>
                  <a:pt x="9933573" y="286325"/>
                  <a:pt x="9941552" y="286325"/>
                  <a:pt x="9941552" y="319048"/>
                </a:cubicBezTo>
                <a:cubicBezTo>
                  <a:pt x="9941552" y="343590"/>
                  <a:pt x="9941552" y="400855"/>
                  <a:pt x="9941552" y="400855"/>
                </a:cubicBezTo>
                <a:cubicBezTo>
                  <a:pt x="10021338" y="400855"/>
                  <a:pt x="10021338" y="400855"/>
                  <a:pt x="10021338" y="400855"/>
                </a:cubicBezTo>
                <a:cubicBezTo>
                  <a:pt x="10021338" y="392674"/>
                  <a:pt x="10021338" y="392674"/>
                  <a:pt x="10021338" y="392674"/>
                </a:cubicBezTo>
                <a:cubicBezTo>
                  <a:pt x="10045273" y="392674"/>
                  <a:pt x="10045273" y="392674"/>
                  <a:pt x="10045273" y="392674"/>
                </a:cubicBezTo>
                <a:cubicBezTo>
                  <a:pt x="10045273" y="400855"/>
                  <a:pt x="10045273" y="400855"/>
                  <a:pt x="10045273" y="400855"/>
                </a:cubicBezTo>
                <a:cubicBezTo>
                  <a:pt x="10053252" y="400855"/>
                  <a:pt x="10053252" y="400855"/>
                  <a:pt x="10053252" y="400855"/>
                </a:cubicBezTo>
                <a:cubicBezTo>
                  <a:pt x="10053252" y="392674"/>
                  <a:pt x="10053252" y="392674"/>
                  <a:pt x="10053252" y="392674"/>
                </a:cubicBezTo>
                <a:cubicBezTo>
                  <a:pt x="10069209" y="392674"/>
                  <a:pt x="10069209" y="392674"/>
                  <a:pt x="10069209" y="392674"/>
                </a:cubicBezTo>
                <a:cubicBezTo>
                  <a:pt x="10069209" y="335409"/>
                  <a:pt x="10069209" y="335409"/>
                  <a:pt x="10069209" y="335409"/>
                </a:cubicBezTo>
                <a:cubicBezTo>
                  <a:pt x="10101123" y="335409"/>
                  <a:pt x="10101123" y="335409"/>
                  <a:pt x="10101123" y="335409"/>
                </a:cubicBezTo>
                <a:cubicBezTo>
                  <a:pt x="10101123" y="335409"/>
                  <a:pt x="10101123" y="327228"/>
                  <a:pt x="10109102" y="327228"/>
                </a:cubicBezTo>
                <a:cubicBezTo>
                  <a:pt x="10109102" y="327228"/>
                  <a:pt x="10117080" y="327228"/>
                  <a:pt x="10117080" y="327228"/>
                </a:cubicBezTo>
                <a:cubicBezTo>
                  <a:pt x="10133037" y="163614"/>
                  <a:pt x="10133037" y="163614"/>
                  <a:pt x="10133037" y="163614"/>
                </a:cubicBezTo>
                <a:cubicBezTo>
                  <a:pt x="10148995" y="16362"/>
                  <a:pt x="10148995" y="16362"/>
                  <a:pt x="10148995" y="16362"/>
                </a:cubicBezTo>
                <a:cubicBezTo>
                  <a:pt x="10148995" y="16362"/>
                  <a:pt x="10156973" y="8181"/>
                  <a:pt x="10156973" y="16362"/>
                </a:cubicBezTo>
                <a:cubicBezTo>
                  <a:pt x="10156973" y="32723"/>
                  <a:pt x="10180909" y="163614"/>
                  <a:pt x="10180909" y="163614"/>
                </a:cubicBezTo>
                <a:cubicBezTo>
                  <a:pt x="10220802" y="458119"/>
                  <a:pt x="10220802" y="458119"/>
                  <a:pt x="10220802" y="458119"/>
                </a:cubicBezTo>
                <a:cubicBezTo>
                  <a:pt x="10228780" y="458119"/>
                  <a:pt x="10228780" y="458119"/>
                  <a:pt x="10228780" y="458119"/>
                </a:cubicBezTo>
                <a:cubicBezTo>
                  <a:pt x="10228780" y="449939"/>
                  <a:pt x="10228780" y="449939"/>
                  <a:pt x="10228780" y="449939"/>
                </a:cubicBezTo>
                <a:cubicBezTo>
                  <a:pt x="10316544" y="449939"/>
                  <a:pt x="10316544" y="449939"/>
                  <a:pt x="10316544" y="449939"/>
                </a:cubicBezTo>
                <a:cubicBezTo>
                  <a:pt x="10316544" y="253602"/>
                  <a:pt x="10316544" y="253602"/>
                  <a:pt x="10316544" y="253602"/>
                </a:cubicBezTo>
                <a:cubicBezTo>
                  <a:pt x="10396330" y="253602"/>
                  <a:pt x="10396330" y="253602"/>
                  <a:pt x="10396330" y="253602"/>
                </a:cubicBezTo>
                <a:cubicBezTo>
                  <a:pt x="10396330" y="237241"/>
                  <a:pt x="10396330" y="237241"/>
                  <a:pt x="10396330" y="237241"/>
                </a:cubicBezTo>
                <a:cubicBezTo>
                  <a:pt x="10404308" y="237241"/>
                  <a:pt x="10404308" y="237241"/>
                  <a:pt x="10404308" y="237241"/>
                </a:cubicBezTo>
                <a:lnTo>
                  <a:pt x="10404308" y="242354"/>
                </a:lnTo>
                <a:cubicBezTo>
                  <a:pt x="10404308" y="245421"/>
                  <a:pt x="10404308" y="245421"/>
                  <a:pt x="10404308" y="245421"/>
                </a:cubicBezTo>
                <a:cubicBezTo>
                  <a:pt x="10412287" y="245421"/>
                  <a:pt x="10412287" y="245421"/>
                  <a:pt x="10412287" y="245421"/>
                </a:cubicBezTo>
                <a:cubicBezTo>
                  <a:pt x="10412287" y="237241"/>
                  <a:pt x="10412287" y="237241"/>
                  <a:pt x="10412287" y="237241"/>
                </a:cubicBezTo>
                <a:cubicBezTo>
                  <a:pt x="10420265" y="237241"/>
                  <a:pt x="10420265" y="237241"/>
                  <a:pt x="10420265" y="237241"/>
                </a:cubicBezTo>
                <a:cubicBezTo>
                  <a:pt x="10420265" y="245421"/>
                  <a:pt x="10420265" y="245421"/>
                  <a:pt x="10420265" y="245421"/>
                </a:cubicBezTo>
                <a:cubicBezTo>
                  <a:pt x="10436223" y="245421"/>
                  <a:pt x="10436223" y="245421"/>
                  <a:pt x="10436223" y="245421"/>
                </a:cubicBezTo>
                <a:cubicBezTo>
                  <a:pt x="10436223" y="237241"/>
                  <a:pt x="10436223" y="237241"/>
                  <a:pt x="10436223" y="237241"/>
                </a:cubicBezTo>
                <a:cubicBezTo>
                  <a:pt x="10452180" y="237241"/>
                  <a:pt x="10452180" y="237241"/>
                  <a:pt x="10452180" y="237241"/>
                </a:cubicBezTo>
                <a:cubicBezTo>
                  <a:pt x="10452180" y="245421"/>
                  <a:pt x="10452180" y="245421"/>
                  <a:pt x="10452180" y="245421"/>
                </a:cubicBezTo>
                <a:cubicBezTo>
                  <a:pt x="10444201" y="245421"/>
                  <a:pt x="10444201" y="245421"/>
                  <a:pt x="10444201" y="245421"/>
                </a:cubicBezTo>
                <a:cubicBezTo>
                  <a:pt x="10444201" y="253602"/>
                  <a:pt x="10444201" y="253602"/>
                  <a:pt x="10444201" y="253602"/>
                </a:cubicBezTo>
                <a:cubicBezTo>
                  <a:pt x="10476115" y="253602"/>
                  <a:pt x="10476115" y="253602"/>
                  <a:pt x="10476115" y="253602"/>
                </a:cubicBezTo>
                <a:cubicBezTo>
                  <a:pt x="10476115" y="409035"/>
                  <a:pt x="10476115" y="409035"/>
                  <a:pt x="10476115" y="409035"/>
                </a:cubicBezTo>
                <a:cubicBezTo>
                  <a:pt x="10476115" y="409035"/>
                  <a:pt x="10476115" y="400855"/>
                  <a:pt x="10492073" y="392674"/>
                </a:cubicBezTo>
                <a:cubicBezTo>
                  <a:pt x="10516008" y="384493"/>
                  <a:pt x="10571858" y="384493"/>
                  <a:pt x="10571858" y="384493"/>
                </a:cubicBezTo>
                <a:cubicBezTo>
                  <a:pt x="10587815" y="384493"/>
                  <a:pt x="10587815" y="384493"/>
                  <a:pt x="10587815" y="384493"/>
                </a:cubicBezTo>
                <a:cubicBezTo>
                  <a:pt x="10587815" y="376312"/>
                  <a:pt x="10587815" y="376312"/>
                  <a:pt x="10587815" y="376312"/>
                </a:cubicBezTo>
                <a:cubicBezTo>
                  <a:pt x="10651644" y="376312"/>
                  <a:pt x="10651644" y="376312"/>
                  <a:pt x="10651644" y="376312"/>
                </a:cubicBezTo>
                <a:cubicBezTo>
                  <a:pt x="10651644" y="392674"/>
                  <a:pt x="10651644" y="392674"/>
                  <a:pt x="10651644" y="392674"/>
                </a:cubicBezTo>
                <a:cubicBezTo>
                  <a:pt x="10691537" y="392674"/>
                  <a:pt x="10691537" y="392674"/>
                  <a:pt x="10691537" y="392674"/>
                </a:cubicBezTo>
                <a:cubicBezTo>
                  <a:pt x="10691537" y="400855"/>
                  <a:pt x="10691537" y="400855"/>
                  <a:pt x="10691537" y="400855"/>
                </a:cubicBezTo>
                <a:cubicBezTo>
                  <a:pt x="10667601" y="400855"/>
                  <a:pt x="10667601" y="400855"/>
                  <a:pt x="10667601" y="400855"/>
                </a:cubicBezTo>
                <a:cubicBezTo>
                  <a:pt x="10667601" y="409035"/>
                  <a:pt x="10667601" y="409035"/>
                  <a:pt x="10667601" y="409035"/>
                </a:cubicBezTo>
                <a:cubicBezTo>
                  <a:pt x="10683558" y="409035"/>
                  <a:pt x="10683558" y="409035"/>
                  <a:pt x="10683558" y="409035"/>
                </a:cubicBezTo>
                <a:cubicBezTo>
                  <a:pt x="10683558" y="449939"/>
                  <a:pt x="10683558" y="449939"/>
                  <a:pt x="10683558" y="449939"/>
                </a:cubicBezTo>
                <a:cubicBezTo>
                  <a:pt x="10683558" y="449939"/>
                  <a:pt x="10707494" y="449939"/>
                  <a:pt x="10707494" y="433577"/>
                </a:cubicBezTo>
                <a:cubicBezTo>
                  <a:pt x="10707494" y="425397"/>
                  <a:pt x="10707494" y="294505"/>
                  <a:pt x="10707494" y="294505"/>
                </a:cubicBezTo>
                <a:cubicBezTo>
                  <a:pt x="10723451" y="294505"/>
                  <a:pt x="10723451" y="294505"/>
                  <a:pt x="10723451" y="294505"/>
                </a:cubicBezTo>
                <a:cubicBezTo>
                  <a:pt x="10723451" y="253602"/>
                  <a:pt x="10723451" y="253602"/>
                  <a:pt x="10723451" y="253602"/>
                </a:cubicBezTo>
                <a:cubicBezTo>
                  <a:pt x="10731429" y="253602"/>
                  <a:pt x="10731429" y="253602"/>
                  <a:pt x="10731429" y="253602"/>
                </a:cubicBezTo>
                <a:cubicBezTo>
                  <a:pt x="10731429" y="32723"/>
                  <a:pt x="10731429" y="32723"/>
                  <a:pt x="10731429" y="32723"/>
                </a:cubicBezTo>
                <a:cubicBezTo>
                  <a:pt x="10771322" y="32723"/>
                  <a:pt x="10771322" y="32723"/>
                  <a:pt x="10771322" y="32723"/>
                </a:cubicBezTo>
                <a:cubicBezTo>
                  <a:pt x="10771322" y="0"/>
                  <a:pt x="10771322" y="0"/>
                  <a:pt x="10771322" y="0"/>
                </a:cubicBezTo>
                <a:cubicBezTo>
                  <a:pt x="10883022" y="0"/>
                  <a:pt x="10883022" y="0"/>
                  <a:pt x="10883022" y="0"/>
                </a:cubicBezTo>
                <a:cubicBezTo>
                  <a:pt x="10883022" y="40904"/>
                  <a:pt x="10883022" y="40904"/>
                  <a:pt x="10883022" y="40904"/>
                </a:cubicBezTo>
                <a:cubicBezTo>
                  <a:pt x="10930893" y="40904"/>
                  <a:pt x="10930893" y="40904"/>
                  <a:pt x="10930893" y="40904"/>
                </a:cubicBezTo>
                <a:cubicBezTo>
                  <a:pt x="10930893" y="319048"/>
                  <a:pt x="10930893" y="319048"/>
                  <a:pt x="10930893" y="319048"/>
                </a:cubicBezTo>
                <a:cubicBezTo>
                  <a:pt x="10938872" y="319048"/>
                  <a:pt x="10938872" y="319048"/>
                  <a:pt x="10938872" y="319048"/>
                </a:cubicBezTo>
                <a:cubicBezTo>
                  <a:pt x="10938872" y="310867"/>
                  <a:pt x="10938872" y="310867"/>
                  <a:pt x="10938872" y="310867"/>
                </a:cubicBezTo>
                <a:cubicBezTo>
                  <a:pt x="10954829" y="310867"/>
                  <a:pt x="10954829" y="310867"/>
                  <a:pt x="10954829" y="310867"/>
                </a:cubicBezTo>
                <a:cubicBezTo>
                  <a:pt x="10954829" y="278144"/>
                  <a:pt x="10954829" y="278144"/>
                  <a:pt x="10954829" y="278144"/>
                </a:cubicBezTo>
                <a:cubicBezTo>
                  <a:pt x="11034615" y="278144"/>
                  <a:pt x="11034615" y="278144"/>
                  <a:pt x="11034615" y="278144"/>
                </a:cubicBezTo>
                <a:cubicBezTo>
                  <a:pt x="11034615" y="310867"/>
                  <a:pt x="11034615" y="310867"/>
                  <a:pt x="11034615" y="310867"/>
                </a:cubicBezTo>
                <a:cubicBezTo>
                  <a:pt x="11050572" y="310867"/>
                  <a:pt x="11050572" y="310867"/>
                  <a:pt x="11050572" y="310867"/>
                </a:cubicBezTo>
                <a:cubicBezTo>
                  <a:pt x="11050572" y="335409"/>
                  <a:pt x="11050572" y="335409"/>
                  <a:pt x="11050572" y="335409"/>
                </a:cubicBezTo>
                <a:cubicBezTo>
                  <a:pt x="11058550" y="335409"/>
                  <a:pt x="11058550" y="335409"/>
                  <a:pt x="11058550" y="335409"/>
                </a:cubicBezTo>
                <a:cubicBezTo>
                  <a:pt x="11058550" y="319048"/>
                  <a:pt x="11058550" y="319048"/>
                  <a:pt x="11058550" y="319048"/>
                </a:cubicBezTo>
                <a:cubicBezTo>
                  <a:pt x="11090464" y="319048"/>
                  <a:pt x="11090464" y="319048"/>
                  <a:pt x="11090464" y="319048"/>
                </a:cubicBezTo>
                <a:cubicBezTo>
                  <a:pt x="11090464" y="212698"/>
                  <a:pt x="11090464" y="212698"/>
                  <a:pt x="11090464" y="212698"/>
                </a:cubicBezTo>
                <a:cubicBezTo>
                  <a:pt x="11114400" y="212698"/>
                  <a:pt x="11114400" y="212698"/>
                  <a:pt x="11114400" y="212698"/>
                </a:cubicBezTo>
                <a:cubicBezTo>
                  <a:pt x="11114400" y="212698"/>
                  <a:pt x="11122379" y="204518"/>
                  <a:pt x="11130357" y="204518"/>
                </a:cubicBezTo>
                <a:cubicBezTo>
                  <a:pt x="11138336" y="204518"/>
                  <a:pt x="11146314" y="196337"/>
                  <a:pt x="11146314" y="196337"/>
                </a:cubicBezTo>
                <a:cubicBezTo>
                  <a:pt x="11146314" y="139072"/>
                  <a:pt x="11146314" y="139072"/>
                  <a:pt x="11146314" y="139072"/>
                </a:cubicBezTo>
                <a:cubicBezTo>
                  <a:pt x="11154293" y="147253"/>
                  <a:pt x="11154293" y="147253"/>
                  <a:pt x="11154293" y="147253"/>
                </a:cubicBezTo>
                <a:cubicBezTo>
                  <a:pt x="11154293" y="171795"/>
                  <a:pt x="11154293" y="171795"/>
                  <a:pt x="11154293" y="171795"/>
                </a:cubicBezTo>
                <a:cubicBezTo>
                  <a:pt x="11162271" y="171795"/>
                  <a:pt x="11162271" y="171795"/>
                  <a:pt x="11162271" y="171795"/>
                </a:cubicBezTo>
                <a:cubicBezTo>
                  <a:pt x="11162271" y="204518"/>
                  <a:pt x="11162271" y="204518"/>
                  <a:pt x="11162271" y="204518"/>
                </a:cubicBezTo>
                <a:cubicBezTo>
                  <a:pt x="11186207" y="204518"/>
                  <a:pt x="11186207" y="204518"/>
                  <a:pt x="11186207" y="204518"/>
                </a:cubicBezTo>
                <a:cubicBezTo>
                  <a:pt x="11186207" y="212698"/>
                  <a:pt x="11186207" y="212698"/>
                  <a:pt x="11186207" y="212698"/>
                </a:cubicBezTo>
                <a:cubicBezTo>
                  <a:pt x="11210143" y="212698"/>
                  <a:pt x="11210143" y="212698"/>
                  <a:pt x="11210143" y="212698"/>
                </a:cubicBezTo>
                <a:cubicBezTo>
                  <a:pt x="11210143" y="229060"/>
                  <a:pt x="11210143" y="229060"/>
                  <a:pt x="11210143" y="229060"/>
                </a:cubicBezTo>
                <a:cubicBezTo>
                  <a:pt x="11250035" y="229060"/>
                  <a:pt x="11250035" y="229060"/>
                  <a:pt x="11250035" y="229060"/>
                </a:cubicBezTo>
                <a:cubicBezTo>
                  <a:pt x="11250035" y="237241"/>
                  <a:pt x="11250035" y="237241"/>
                  <a:pt x="11250035" y="237241"/>
                </a:cubicBezTo>
                <a:cubicBezTo>
                  <a:pt x="11305885" y="237241"/>
                  <a:pt x="11305885" y="237241"/>
                  <a:pt x="11305885" y="237241"/>
                </a:cubicBezTo>
                <a:cubicBezTo>
                  <a:pt x="11305885" y="253602"/>
                  <a:pt x="11305885" y="253602"/>
                  <a:pt x="11305885" y="253602"/>
                </a:cubicBezTo>
                <a:cubicBezTo>
                  <a:pt x="11321843" y="253602"/>
                  <a:pt x="11321843" y="253602"/>
                  <a:pt x="11321843" y="253602"/>
                </a:cubicBezTo>
                <a:cubicBezTo>
                  <a:pt x="11321843" y="253602"/>
                  <a:pt x="11305885" y="220879"/>
                  <a:pt x="11321843" y="220879"/>
                </a:cubicBezTo>
                <a:cubicBezTo>
                  <a:pt x="11329821" y="220879"/>
                  <a:pt x="11329821" y="220879"/>
                  <a:pt x="11329821" y="220879"/>
                </a:cubicBezTo>
                <a:cubicBezTo>
                  <a:pt x="11345778" y="229060"/>
                  <a:pt x="11345778" y="229060"/>
                  <a:pt x="11345778" y="229060"/>
                </a:cubicBezTo>
                <a:cubicBezTo>
                  <a:pt x="11457478" y="229060"/>
                  <a:pt x="11457478" y="229060"/>
                  <a:pt x="11457478" y="229060"/>
                </a:cubicBezTo>
                <a:cubicBezTo>
                  <a:pt x="11457478" y="245421"/>
                  <a:pt x="11457478" y="245421"/>
                  <a:pt x="11457478" y="245421"/>
                </a:cubicBezTo>
                <a:cubicBezTo>
                  <a:pt x="11465457" y="245421"/>
                  <a:pt x="11465457" y="245421"/>
                  <a:pt x="11465457" y="245421"/>
                </a:cubicBezTo>
                <a:cubicBezTo>
                  <a:pt x="11465457" y="253602"/>
                  <a:pt x="11465457" y="253602"/>
                  <a:pt x="11465457" y="253602"/>
                </a:cubicBezTo>
                <a:cubicBezTo>
                  <a:pt x="11505349" y="253602"/>
                  <a:pt x="11505349" y="253602"/>
                  <a:pt x="11505349" y="253602"/>
                </a:cubicBezTo>
                <a:cubicBezTo>
                  <a:pt x="11505349" y="237241"/>
                  <a:pt x="11505349" y="237241"/>
                  <a:pt x="11505349" y="237241"/>
                </a:cubicBezTo>
                <a:cubicBezTo>
                  <a:pt x="11513328" y="237241"/>
                  <a:pt x="11513328" y="237241"/>
                  <a:pt x="11513328" y="237241"/>
                </a:cubicBezTo>
                <a:cubicBezTo>
                  <a:pt x="11513328" y="253602"/>
                  <a:pt x="11513328" y="253602"/>
                  <a:pt x="11513328" y="253602"/>
                </a:cubicBezTo>
                <a:cubicBezTo>
                  <a:pt x="11545242" y="253602"/>
                  <a:pt x="11545242" y="253602"/>
                  <a:pt x="11545242" y="253602"/>
                </a:cubicBezTo>
                <a:cubicBezTo>
                  <a:pt x="11545242" y="261783"/>
                  <a:pt x="11545242" y="261783"/>
                  <a:pt x="11545242" y="261783"/>
                </a:cubicBezTo>
                <a:cubicBezTo>
                  <a:pt x="11585135" y="261783"/>
                  <a:pt x="11585135" y="261783"/>
                  <a:pt x="11585135" y="261783"/>
                </a:cubicBezTo>
                <a:cubicBezTo>
                  <a:pt x="11585135" y="212698"/>
                  <a:pt x="11585135" y="212698"/>
                  <a:pt x="11585135" y="212698"/>
                </a:cubicBezTo>
                <a:cubicBezTo>
                  <a:pt x="11585135" y="204518"/>
                  <a:pt x="11585135" y="204518"/>
                  <a:pt x="11585135" y="204518"/>
                </a:cubicBezTo>
                <a:cubicBezTo>
                  <a:pt x="11712792" y="204518"/>
                  <a:pt x="11712792" y="204518"/>
                  <a:pt x="11712792" y="204518"/>
                </a:cubicBezTo>
                <a:cubicBezTo>
                  <a:pt x="11712792" y="196337"/>
                  <a:pt x="11712792" y="196337"/>
                  <a:pt x="11712792" y="196337"/>
                </a:cubicBezTo>
                <a:cubicBezTo>
                  <a:pt x="11728749" y="196337"/>
                  <a:pt x="11728749" y="196337"/>
                  <a:pt x="11728749" y="196337"/>
                </a:cubicBezTo>
                <a:cubicBezTo>
                  <a:pt x="11728749" y="196337"/>
                  <a:pt x="11728749" y="179976"/>
                  <a:pt x="11736728" y="179976"/>
                </a:cubicBezTo>
                <a:cubicBezTo>
                  <a:pt x="11744706" y="179976"/>
                  <a:pt x="11760663" y="196337"/>
                  <a:pt x="11760663" y="196337"/>
                </a:cubicBezTo>
                <a:cubicBezTo>
                  <a:pt x="11848427" y="196337"/>
                  <a:pt x="11848427" y="196337"/>
                  <a:pt x="11848427" y="196337"/>
                </a:cubicBezTo>
                <a:cubicBezTo>
                  <a:pt x="11848427" y="261783"/>
                  <a:pt x="11848427" y="261783"/>
                  <a:pt x="11848427" y="261783"/>
                </a:cubicBezTo>
                <a:cubicBezTo>
                  <a:pt x="11896299" y="261783"/>
                  <a:pt x="11896299" y="261783"/>
                  <a:pt x="11896299" y="261783"/>
                </a:cubicBezTo>
                <a:cubicBezTo>
                  <a:pt x="11896299" y="269963"/>
                  <a:pt x="11896299" y="269963"/>
                  <a:pt x="11896299" y="269963"/>
                </a:cubicBezTo>
                <a:cubicBezTo>
                  <a:pt x="11912256" y="269963"/>
                  <a:pt x="11912256" y="269963"/>
                  <a:pt x="11912256" y="269963"/>
                </a:cubicBezTo>
                <a:cubicBezTo>
                  <a:pt x="11912256" y="212698"/>
                  <a:pt x="11912256" y="212698"/>
                  <a:pt x="11912256" y="212698"/>
                </a:cubicBezTo>
                <a:cubicBezTo>
                  <a:pt x="11936191" y="212698"/>
                  <a:pt x="11936191" y="212698"/>
                  <a:pt x="11936191" y="212698"/>
                </a:cubicBezTo>
                <a:cubicBezTo>
                  <a:pt x="11936191" y="155434"/>
                  <a:pt x="11936191" y="155434"/>
                  <a:pt x="11936191" y="155434"/>
                </a:cubicBezTo>
                <a:cubicBezTo>
                  <a:pt x="11936191" y="155434"/>
                  <a:pt x="11944170" y="147253"/>
                  <a:pt x="11944170" y="147253"/>
                </a:cubicBezTo>
                <a:cubicBezTo>
                  <a:pt x="11936191" y="139072"/>
                  <a:pt x="11928213" y="130891"/>
                  <a:pt x="11928213" y="130891"/>
                </a:cubicBezTo>
                <a:cubicBezTo>
                  <a:pt x="11928213" y="122711"/>
                  <a:pt x="11928213" y="122711"/>
                  <a:pt x="11928213" y="122711"/>
                </a:cubicBezTo>
                <a:cubicBezTo>
                  <a:pt x="11936191" y="122711"/>
                  <a:pt x="11936191" y="122711"/>
                  <a:pt x="11936191" y="122711"/>
                </a:cubicBezTo>
                <a:cubicBezTo>
                  <a:pt x="11936191" y="106349"/>
                  <a:pt x="11936191" y="106349"/>
                  <a:pt x="11936191" y="106349"/>
                </a:cubicBezTo>
                <a:cubicBezTo>
                  <a:pt x="11960127" y="106349"/>
                  <a:pt x="11960127" y="106349"/>
                  <a:pt x="11960127" y="106349"/>
                </a:cubicBezTo>
                <a:cubicBezTo>
                  <a:pt x="11960127" y="98169"/>
                  <a:pt x="11960127" y="98169"/>
                  <a:pt x="11960127" y="98169"/>
                </a:cubicBezTo>
                <a:cubicBezTo>
                  <a:pt x="11992041" y="98169"/>
                  <a:pt x="11992041" y="98169"/>
                  <a:pt x="11992041" y="98169"/>
                </a:cubicBezTo>
                <a:cubicBezTo>
                  <a:pt x="11992041" y="106349"/>
                  <a:pt x="11992041" y="106349"/>
                  <a:pt x="11992041" y="106349"/>
                </a:cubicBezTo>
                <a:cubicBezTo>
                  <a:pt x="12000020" y="106349"/>
                  <a:pt x="12000020" y="106349"/>
                  <a:pt x="12000020" y="106349"/>
                </a:cubicBezTo>
                <a:cubicBezTo>
                  <a:pt x="12000020" y="122711"/>
                  <a:pt x="12000020" y="122711"/>
                  <a:pt x="12000020" y="122711"/>
                </a:cubicBezTo>
                <a:cubicBezTo>
                  <a:pt x="12063849" y="122711"/>
                  <a:pt x="12063849" y="122711"/>
                  <a:pt x="12063849" y="122711"/>
                </a:cubicBezTo>
                <a:cubicBezTo>
                  <a:pt x="12063849" y="106349"/>
                  <a:pt x="12063849" y="106349"/>
                  <a:pt x="12063849" y="106349"/>
                </a:cubicBezTo>
                <a:cubicBezTo>
                  <a:pt x="12079806" y="106349"/>
                  <a:pt x="12079806" y="106349"/>
                  <a:pt x="12079806" y="106349"/>
                </a:cubicBezTo>
                <a:cubicBezTo>
                  <a:pt x="12079806" y="98169"/>
                  <a:pt x="12079806" y="98169"/>
                  <a:pt x="12079806" y="98169"/>
                </a:cubicBezTo>
                <a:cubicBezTo>
                  <a:pt x="12103741" y="98169"/>
                  <a:pt x="12103741" y="98169"/>
                  <a:pt x="12103741" y="98169"/>
                </a:cubicBezTo>
                <a:cubicBezTo>
                  <a:pt x="12111720" y="106349"/>
                  <a:pt x="12111720" y="106349"/>
                  <a:pt x="12111720" y="106349"/>
                </a:cubicBezTo>
                <a:cubicBezTo>
                  <a:pt x="12127677" y="106349"/>
                  <a:pt x="12127677" y="106349"/>
                  <a:pt x="12127677" y="106349"/>
                </a:cubicBezTo>
                <a:cubicBezTo>
                  <a:pt x="12127677" y="130891"/>
                  <a:pt x="12127677" y="130891"/>
                  <a:pt x="12127677" y="130891"/>
                </a:cubicBezTo>
                <a:cubicBezTo>
                  <a:pt x="12127677" y="130891"/>
                  <a:pt x="12127677" y="458119"/>
                  <a:pt x="12127677" y="654456"/>
                </a:cubicBezTo>
                <a:lnTo>
                  <a:pt x="9125276" y="654456"/>
                </a:lnTo>
                <a:lnTo>
                  <a:pt x="9111782" y="654456"/>
                </a:lnTo>
                <a:lnTo>
                  <a:pt x="6132996" y="654456"/>
                </a:lnTo>
                <a:lnTo>
                  <a:pt x="5981189" y="654456"/>
                </a:lnTo>
                <a:lnTo>
                  <a:pt x="3019269" y="654456"/>
                </a:lnTo>
                <a:lnTo>
                  <a:pt x="2985535" y="654456"/>
                </a:lnTo>
                <a:lnTo>
                  <a:pt x="0" y="654456"/>
                </a:lnTo>
                <a:cubicBezTo>
                  <a:pt x="0" y="458119"/>
                  <a:pt x="0" y="130891"/>
                  <a:pt x="0" y="130891"/>
                </a:cubicBezTo>
                <a:cubicBezTo>
                  <a:pt x="0" y="130891"/>
                  <a:pt x="7987" y="130891"/>
                  <a:pt x="7987" y="130891"/>
                </a:cubicBezTo>
                <a:cubicBezTo>
                  <a:pt x="7987" y="130891"/>
                  <a:pt x="7987" y="130891"/>
                  <a:pt x="7987" y="106349"/>
                </a:cubicBezTo>
                <a:cubicBezTo>
                  <a:pt x="7987" y="106349"/>
                  <a:pt x="7987" y="106349"/>
                  <a:pt x="15974" y="106349"/>
                </a:cubicBezTo>
                <a:cubicBezTo>
                  <a:pt x="15974" y="106349"/>
                  <a:pt x="15974" y="106349"/>
                  <a:pt x="23962" y="98169"/>
                </a:cubicBezTo>
                <a:cubicBezTo>
                  <a:pt x="23962" y="98169"/>
                  <a:pt x="23962" y="98169"/>
                  <a:pt x="55912" y="98169"/>
                </a:cubicBezTo>
                <a:cubicBezTo>
                  <a:pt x="55912" y="98169"/>
                  <a:pt x="55912" y="98169"/>
                  <a:pt x="55912" y="106349"/>
                </a:cubicBezTo>
                <a:cubicBezTo>
                  <a:pt x="55912" y="106349"/>
                  <a:pt x="55912" y="106349"/>
                  <a:pt x="63899" y="106349"/>
                </a:cubicBezTo>
                <a:cubicBezTo>
                  <a:pt x="63899" y="106349"/>
                  <a:pt x="63899" y="106349"/>
                  <a:pt x="63899" y="122711"/>
                </a:cubicBezTo>
                <a:cubicBezTo>
                  <a:pt x="63899" y="122711"/>
                  <a:pt x="63899" y="122711"/>
                  <a:pt x="127799" y="122711"/>
                </a:cubicBezTo>
                <a:cubicBezTo>
                  <a:pt x="127799" y="122711"/>
                  <a:pt x="127799" y="122711"/>
                  <a:pt x="127799" y="106349"/>
                </a:cubicBezTo>
                <a:cubicBezTo>
                  <a:pt x="127799" y="106349"/>
                  <a:pt x="127799" y="106349"/>
                  <a:pt x="135787" y="106349"/>
                </a:cubicBezTo>
                <a:cubicBezTo>
                  <a:pt x="135787" y="106349"/>
                  <a:pt x="135787" y="106349"/>
                  <a:pt x="135787" y="98169"/>
                </a:cubicBezTo>
                <a:cubicBezTo>
                  <a:pt x="135787" y="98169"/>
                  <a:pt x="135787" y="98169"/>
                  <a:pt x="167737" y="98169"/>
                </a:cubicBezTo>
                <a:cubicBezTo>
                  <a:pt x="167737" y="98169"/>
                  <a:pt x="167737" y="98169"/>
                  <a:pt x="167737" y="106349"/>
                </a:cubicBezTo>
                <a:cubicBezTo>
                  <a:pt x="167737" y="106349"/>
                  <a:pt x="167737" y="106349"/>
                  <a:pt x="191699" y="106349"/>
                </a:cubicBezTo>
                <a:cubicBezTo>
                  <a:pt x="191699" y="106349"/>
                  <a:pt x="191699" y="106349"/>
                  <a:pt x="191699" y="122711"/>
                </a:cubicBezTo>
                <a:cubicBezTo>
                  <a:pt x="191699" y="122711"/>
                  <a:pt x="191699" y="122711"/>
                  <a:pt x="199687" y="122711"/>
                </a:cubicBezTo>
                <a:cubicBezTo>
                  <a:pt x="199687" y="122711"/>
                  <a:pt x="199687" y="122711"/>
                  <a:pt x="199687" y="130891"/>
                </a:cubicBezTo>
                <a:cubicBezTo>
                  <a:pt x="199687" y="130891"/>
                  <a:pt x="191699" y="139072"/>
                  <a:pt x="191699" y="147253"/>
                </a:cubicBezTo>
                <a:cubicBezTo>
                  <a:pt x="183712" y="147253"/>
                  <a:pt x="199687" y="155434"/>
                  <a:pt x="199687" y="155434"/>
                </a:cubicBezTo>
                <a:cubicBezTo>
                  <a:pt x="199687" y="155434"/>
                  <a:pt x="199687" y="155434"/>
                  <a:pt x="199687" y="212698"/>
                </a:cubicBezTo>
                <a:cubicBezTo>
                  <a:pt x="199687" y="212698"/>
                  <a:pt x="199687" y="212698"/>
                  <a:pt x="223649" y="212698"/>
                </a:cubicBezTo>
                <a:cubicBezTo>
                  <a:pt x="223649" y="212698"/>
                  <a:pt x="223649" y="212698"/>
                  <a:pt x="223649" y="269963"/>
                </a:cubicBezTo>
                <a:cubicBezTo>
                  <a:pt x="223649" y="269963"/>
                  <a:pt x="223649" y="269963"/>
                  <a:pt x="231637" y="269963"/>
                </a:cubicBezTo>
                <a:cubicBezTo>
                  <a:pt x="231637" y="269963"/>
                  <a:pt x="231637" y="269963"/>
                  <a:pt x="231637" y="261783"/>
                </a:cubicBezTo>
                <a:cubicBezTo>
                  <a:pt x="231637" y="261783"/>
                  <a:pt x="231637" y="261783"/>
                  <a:pt x="279561" y="261783"/>
                </a:cubicBezTo>
                <a:cubicBezTo>
                  <a:pt x="279561" y="261783"/>
                  <a:pt x="279561" y="261783"/>
                  <a:pt x="279561" y="196337"/>
                </a:cubicBezTo>
                <a:cubicBezTo>
                  <a:pt x="279561" y="196337"/>
                  <a:pt x="279561" y="196337"/>
                  <a:pt x="375411" y="196337"/>
                </a:cubicBezTo>
                <a:cubicBezTo>
                  <a:pt x="375411" y="196337"/>
                  <a:pt x="383399" y="179976"/>
                  <a:pt x="391386" y="179976"/>
                </a:cubicBezTo>
                <a:cubicBezTo>
                  <a:pt x="399374" y="179976"/>
                  <a:pt x="399374" y="196337"/>
                  <a:pt x="399374" y="196337"/>
                </a:cubicBezTo>
                <a:cubicBezTo>
                  <a:pt x="399374" y="196337"/>
                  <a:pt x="399374" y="196337"/>
                  <a:pt x="415349" y="196337"/>
                </a:cubicBezTo>
                <a:cubicBezTo>
                  <a:pt x="415349" y="196337"/>
                  <a:pt x="415349" y="196337"/>
                  <a:pt x="415349" y="204518"/>
                </a:cubicBezTo>
                <a:cubicBezTo>
                  <a:pt x="415349" y="204518"/>
                  <a:pt x="415349" y="204518"/>
                  <a:pt x="543149" y="204518"/>
                </a:cubicBezTo>
                <a:cubicBezTo>
                  <a:pt x="543149" y="204518"/>
                  <a:pt x="543149" y="204518"/>
                  <a:pt x="543149" y="212698"/>
                </a:cubicBezTo>
                <a:cubicBezTo>
                  <a:pt x="543149" y="212698"/>
                  <a:pt x="543149" y="212698"/>
                  <a:pt x="543149" y="261783"/>
                </a:cubicBezTo>
                <a:cubicBezTo>
                  <a:pt x="543149" y="261783"/>
                  <a:pt x="543149" y="261783"/>
                  <a:pt x="583086" y="261783"/>
                </a:cubicBezTo>
                <a:cubicBezTo>
                  <a:pt x="583086" y="261783"/>
                  <a:pt x="583086" y="261783"/>
                  <a:pt x="583086" y="253602"/>
                </a:cubicBezTo>
                <a:cubicBezTo>
                  <a:pt x="583086" y="253602"/>
                  <a:pt x="583086" y="253602"/>
                  <a:pt x="615036" y="253602"/>
                </a:cubicBezTo>
                <a:cubicBezTo>
                  <a:pt x="615036" y="253602"/>
                  <a:pt x="615036" y="253602"/>
                  <a:pt x="615036" y="237241"/>
                </a:cubicBezTo>
                <a:cubicBezTo>
                  <a:pt x="615036" y="237241"/>
                  <a:pt x="615036" y="237241"/>
                  <a:pt x="623023" y="237241"/>
                </a:cubicBezTo>
                <a:cubicBezTo>
                  <a:pt x="623023" y="237241"/>
                  <a:pt x="623023" y="237241"/>
                  <a:pt x="623023" y="253602"/>
                </a:cubicBezTo>
                <a:cubicBezTo>
                  <a:pt x="623023" y="253602"/>
                  <a:pt x="623023" y="253602"/>
                  <a:pt x="662961" y="253602"/>
                </a:cubicBezTo>
                <a:cubicBezTo>
                  <a:pt x="662961" y="253602"/>
                  <a:pt x="662961" y="253602"/>
                  <a:pt x="662961" y="245421"/>
                </a:cubicBezTo>
                <a:cubicBezTo>
                  <a:pt x="662961" y="245421"/>
                  <a:pt x="662961" y="245421"/>
                  <a:pt x="670948" y="245421"/>
                </a:cubicBezTo>
                <a:cubicBezTo>
                  <a:pt x="670948" y="245421"/>
                  <a:pt x="670948" y="245421"/>
                  <a:pt x="670948" y="229060"/>
                </a:cubicBezTo>
                <a:cubicBezTo>
                  <a:pt x="670948" y="229060"/>
                  <a:pt x="670948" y="229060"/>
                  <a:pt x="790760" y="229060"/>
                </a:cubicBezTo>
                <a:cubicBezTo>
                  <a:pt x="790760" y="229060"/>
                  <a:pt x="790760" y="229060"/>
                  <a:pt x="798748" y="220879"/>
                </a:cubicBezTo>
                <a:cubicBezTo>
                  <a:pt x="798748" y="220879"/>
                  <a:pt x="798748" y="220879"/>
                  <a:pt x="814723" y="220879"/>
                </a:cubicBezTo>
                <a:cubicBezTo>
                  <a:pt x="822710" y="220879"/>
                  <a:pt x="814723" y="253602"/>
                  <a:pt x="814723" y="253602"/>
                </a:cubicBezTo>
                <a:cubicBezTo>
                  <a:pt x="814723" y="253602"/>
                  <a:pt x="814723" y="253602"/>
                  <a:pt x="822710" y="253602"/>
                </a:cubicBezTo>
                <a:cubicBezTo>
                  <a:pt x="822710" y="253602"/>
                  <a:pt x="822710" y="253602"/>
                  <a:pt x="822710" y="237241"/>
                </a:cubicBezTo>
                <a:cubicBezTo>
                  <a:pt x="822710" y="237241"/>
                  <a:pt x="822710" y="237241"/>
                  <a:pt x="878623" y="237241"/>
                </a:cubicBezTo>
                <a:cubicBezTo>
                  <a:pt x="878623" y="237241"/>
                  <a:pt x="878623" y="237241"/>
                  <a:pt x="878623" y="229060"/>
                </a:cubicBezTo>
                <a:cubicBezTo>
                  <a:pt x="878623" y="229060"/>
                  <a:pt x="878623" y="229060"/>
                  <a:pt x="926548" y="229060"/>
                </a:cubicBezTo>
                <a:cubicBezTo>
                  <a:pt x="926548" y="229060"/>
                  <a:pt x="926548" y="229060"/>
                  <a:pt x="926548" y="212698"/>
                </a:cubicBezTo>
                <a:cubicBezTo>
                  <a:pt x="926548" y="212698"/>
                  <a:pt x="926548" y="212698"/>
                  <a:pt x="950510" y="212698"/>
                </a:cubicBezTo>
                <a:cubicBezTo>
                  <a:pt x="950510" y="212698"/>
                  <a:pt x="950510" y="212698"/>
                  <a:pt x="950510" y="204518"/>
                </a:cubicBezTo>
                <a:cubicBezTo>
                  <a:pt x="950510" y="204518"/>
                  <a:pt x="950510" y="204518"/>
                  <a:pt x="974473" y="204518"/>
                </a:cubicBezTo>
                <a:cubicBezTo>
                  <a:pt x="974473" y="204518"/>
                  <a:pt x="974473" y="204518"/>
                  <a:pt x="974473" y="171795"/>
                </a:cubicBezTo>
                <a:cubicBezTo>
                  <a:pt x="974473" y="171795"/>
                  <a:pt x="974473" y="171795"/>
                  <a:pt x="974473" y="147253"/>
                </a:cubicBezTo>
                <a:cubicBezTo>
                  <a:pt x="974473" y="147253"/>
                  <a:pt x="974473" y="147253"/>
                  <a:pt x="990448" y="139072"/>
                </a:cubicBezTo>
                <a:cubicBezTo>
                  <a:pt x="990448" y="139072"/>
                  <a:pt x="990448" y="139072"/>
                  <a:pt x="990448" y="196337"/>
                </a:cubicBezTo>
                <a:cubicBezTo>
                  <a:pt x="990448" y="196337"/>
                  <a:pt x="990448" y="204518"/>
                  <a:pt x="1006423" y="204518"/>
                </a:cubicBezTo>
                <a:cubicBezTo>
                  <a:pt x="1014410" y="204518"/>
                  <a:pt x="1014410" y="212698"/>
                  <a:pt x="1014410" y="212698"/>
                </a:cubicBezTo>
                <a:cubicBezTo>
                  <a:pt x="1014410" y="212698"/>
                  <a:pt x="1014410" y="212698"/>
                  <a:pt x="1038373" y="212698"/>
                </a:cubicBezTo>
                <a:cubicBezTo>
                  <a:pt x="1038373" y="212698"/>
                  <a:pt x="1038373" y="212698"/>
                  <a:pt x="1038373" y="319048"/>
                </a:cubicBezTo>
                <a:cubicBezTo>
                  <a:pt x="1038373" y="319048"/>
                  <a:pt x="1038373" y="319048"/>
                  <a:pt x="1070323" y="319048"/>
                </a:cubicBezTo>
                <a:cubicBezTo>
                  <a:pt x="1070323" y="319048"/>
                  <a:pt x="1070323" y="319048"/>
                  <a:pt x="1070323" y="335409"/>
                </a:cubicBezTo>
                <a:cubicBezTo>
                  <a:pt x="1070323" y="335409"/>
                  <a:pt x="1070323" y="335409"/>
                  <a:pt x="1078310" y="335409"/>
                </a:cubicBezTo>
                <a:cubicBezTo>
                  <a:pt x="1078310" y="335409"/>
                  <a:pt x="1078310" y="335409"/>
                  <a:pt x="1078310" y="310867"/>
                </a:cubicBezTo>
                <a:cubicBezTo>
                  <a:pt x="1078310" y="310867"/>
                  <a:pt x="1078310" y="310867"/>
                  <a:pt x="1094285" y="310867"/>
                </a:cubicBezTo>
                <a:cubicBezTo>
                  <a:pt x="1094285" y="310867"/>
                  <a:pt x="1094285" y="310867"/>
                  <a:pt x="1094285" y="278144"/>
                </a:cubicBezTo>
                <a:cubicBezTo>
                  <a:pt x="1094285" y="278144"/>
                  <a:pt x="1094285" y="278144"/>
                  <a:pt x="1182147" y="278144"/>
                </a:cubicBezTo>
                <a:cubicBezTo>
                  <a:pt x="1182147" y="278144"/>
                  <a:pt x="1182147" y="278144"/>
                  <a:pt x="1182147" y="310867"/>
                </a:cubicBezTo>
                <a:cubicBezTo>
                  <a:pt x="1182147" y="310867"/>
                  <a:pt x="1182147" y="310867"/>
                  <a:pt x="1190135" y="310867"/>
                </a:cubicBezTo>
                <a:cubicBezTo>
                  <a:pt x="1190135" y="310867"/>
                  <a:pt x="1190135" y="310867"/>
                  <a:pt x="1190135" y="319048"/>
                </a:cubicBezTo>
                <a:cubicBezTo>
                  <a:pt x="1190135" y="319048"/>
                  <a:pt x="1190135" y="319048"/>
                  <a:pt x="1206110" y="319048"/>
                </a:cubicBezTo>
                <a:cubicBezTo>
                  <a:pt x="1206110" y="319048"/>
                  <a:pt x="1206110" y="319048"/>
                  <a:pt x="1206110" y="40904"/>
                </a:cubicBezTo>
                <a:cubicBezTo>
                  <a:pt x="1206110" y="40904"/>
                  <a:pt x="1206110" y="40904"/>
                  <a:pt x="1246047" y="40904"/>
                </a:cubicBezTo>
                <a:cubicBezTo>
                  <a:pt x="1246047" y="40904"/>
                  <a:pt x="1246047" y="40904"/>
                  <a:pt x="1246047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任意多边形 9"/>
          <p:cNvSpPr/>
          <p:nvPr userDrawn="1"/>
        </p:nvSpPr>
        <p:spPr bwMode="auto">
          <a:xfrm>
            <a:off x="-1" y="5869387"/>
            <a:ext cx="12192001" cy="988614"/>
          </a:xfrm>
          <a:custGeom>
            <a:avLst/>
            <a:gdLst>
              <a:gd name="connsiteX0" fmla="*/ 4998838 w 12137799"/>
              <a:gd name="connsiteY0" fmla="*/ 156235 h 526264"/>
              <a:gd name="connsiteX1" fmla="*/ 5006825 w 12137799"/>
              <a:gd name="connsiteY1" fmla="*/ 156235 h 526264"/>
              <a:gd name="connsiteX2" fmla="*/ 5006825 w 12137799"/>
              <a:gd name="connsiteY2" fmla="*/ 164458 h 526264"/>
              <a:gd name="connsiteX3" fmla="*/ 4998838 w 12137799"/>
              <a:gd name="connsiteY3" fmla="*/ 164458 h 526264"/>
              <a:gd name="connsiteX4" fmla="*/ 4998838 w 12137799"/>
              <a:gd name="connsiteY4" fmla="*/ 156235 h 526264"/>
              <a:gd name="connsiteX5" fmla="*/ 7498148 w 12137799"/>
              <a:gd name="connsiteY5" fmla="*/ 90452 h 526264"/>
              <a:gd name="connsiteX6" fmla="*/ 7498148 w 12137799"/>
              <a:gd name="connsiteY6" fmla="*/ 95591 h 526264"/>
              <a:gd name="connsiteX7" fmla="*/ 7498148 w 12137799"/>
              <a:gd name="connsiteY7" fmla="*/ 106898 h 526264"/>
              <a:gd name="connsiteX8" fmla="*/ 7482167 w 12137799"/>
              <a:gd name="connsiteY8" fmla="*/ 115120 h 526264"/>
              <a:gd name="connsiteX9" fmla="*/ 7482167 w 12137799"/>
              <a:gd name="connsiteY9" fmla="*/ 106898 h 526264"/>
              <a:gd name="connsiteX10" fmla="*/ 7498148 w 12137799"/>
              <a:gd name="connsiteY10" fmla="*/ 90452 h 526264"/>
              <a:gd name="connsiteX11" fmla="*/ 4599487 w 12137799"/>
              <a:gd name="connsiteY11" fmla="*/ 90452 h 526264"/>
              <a:gd name="connsiteX12" fmla="*/ 4615461 w 12137799"/>
              <a:gd name="connsiteY12" fmla="*/ 106898 h 526264"/>
              <a:gd name="connsiteX13" fmla="*/ 4615461 w 12137799"/>
              <a:gd name="connsiteY13" fmla="*/ 115120 h 526264"/>
              <a:gd name="connsiteX14" fmla="*/ 4599487 w 12137799"/>
              <a:gd name="connsiteY14" fmla="*/ 106898 h 526264"/>
              <a:gd name="connsiteX15" fmla="*/ 4599487 w 12137799"/>
              <a:gd name="connsiteY15" fmla="*/ 95591 h 526264"/>
              <a:gd name="connsiteX16" fmla="*/ 4599487 w 12137799"/>
              <a:gd name="connsiteY16" fmla="*/ 90452 h 526264"/>
              <a:gd name="connsiteX17" fmla="*/ 1086235 w 12137799"/>
              <a:gd name="connsiteY17" fmla="*/ 0 h 526264"/>
              <a:gd name="connsiteX18" fmla="*/ 1158119 w 12137799"/>
              <a:gd name="connsiteY18" fmla="*/ 0 h 526264"/>
              <a:gd name="connsiteX19" fmla="*/ 1158119 w 12137799"/>
              <a:gd name="connsiteY19" fmla="*/ 24669 h 526264"/>
              <a:gd name="connsiteX20" fmla="*/ 1182080 w 12137799"/>
              <a:gd name="connsiteY20" fmla="*/ 24669 h 526264"/>
              <a:gd name="connsiteX21" fmla="*/ 1182080 w 12137799"/>
              <a:gd name="connsiteY21" fmla="*/ 213795 h 526264"/>
              <a:gd name="connsiteX22" fmla="*/ 1190067 w 12137799"/>
              <a:gd name="connsiteY22" fmla="*/ 213795 h 526264"/>
              <a:gd name="connsiteX23" fmla="*/ 1190067 w 12137799"/>
              <a:gd name="connsiteY23" fmla="*/ 205572 h 526264"/>
              <a:gd name="connsiteX24" fmla="*/ 1198054 w 12137799"/>
              <a:gd name="connsiteY24" fmla="*/ 205572 h 526264"/>
              <a:gd name="connsiteX25" fmla="*/ 1198054 w 12137799"/>
              <a:gd name="connsiteY25" fmla="*/ 189126 h 526264"/>
              <a:gd name="connsiteX26" fmla="*/ 1261950 w 12137799"/>
              <a:gd name="connsiteY26" fmla="*/ 189126 h 526264"/>
              <a:gd name="connsiteX27" fmla="*/ 1261950 w 12137799"/>
              <a:gd name="connsiteY27" fmla="*/ 205572 h 526264"/>
              <a:gd name="connsiteX28" fmla="*/ 1269937 w 12137799"/>
              <a:gd name="connsiteY28" fmla="*/ 205572 h 526264"/>
              <a:gd name="connsiteX29" fmla="*/ 1269937 w 12137799"/>
              <a:gd name="connsiteY29" fmla="*/ 213795 h 526264"/>
              <a:gd name="connsiteX30" fmla="*/ 1293898 w 12137799"/>
              <a:gd name="connsiteY30" fmla="*/ 213795 h 526264"/>
              <a:gd name="connsiteX31" fmla="*/ 1293898 w 12137799"/>
              <a:gd name="connsiteY31" fmla="*/ 139789 h 526264"/>
              <a:gd name="connsiteX32" fmla="*/ 1309872 w 12137799"/>
              <a:gd name="connsiteY32" fmla="*/ 139789 h 526264"/>
              <a:gd name="connsiteX33" fmla="*/ 1317859 w 12137799"/>
              <a:gd name="connsiteY33" fmla="*/ 131566 h 526264"/>
              <a:gd name="connsiteX34" fmla="*/ 1325846 w 12137799"/>
              <a:gd name="connsiteY34" fmla="*/ 131566 h 526264"/>
              <a:gd name="connsiteX35" fmla="*/ 1325846 w 12137799"/>
              <a:gd name="connsiteY35" fmla="*/ 90452 h 526264"/>
              <a:gd name="connsiteX36" fmla="*/ 1333833 w 12137799"/>
              <a:gd name="connsiteY36" fmla="*/ 98675 h 526264"/>
              <a:gd name="connsiteX37" fmla="*/ 1333833 w 12137799"/>
              <a:gd name="connsiteY37" fmla="*/ 115120 h 526264"/>
              <a:gd name="connsiteX38" fmla="*/ 1341820 w 12137799"/>
              <a:gd name="connsiteY38" fmla="*/ 115120 h 526264"/>
              <a:gd name="connsiteX39" fmla="*/ 1341820 w 12137799"/>
              <a:gd name="connsiteY39" fmla="*/ 139789 h 526264"/>
              <a:gd name="connsiteX40" fmla="*/ 1357794 w 12137799"/>
              <a:gd name="connsiteY40" fmla="*/ 139789 h 526264"/>
              <a:gd name="connsiteX41" fmla="*/ 1373768 w 12137799"/>
              <a:gd name="connsiteY41" fmla="*/ 139789 h 526264"/>
              <a:gd name="connsiteX42" fmla="*/ 1373768 w 12137799"/>
              <a:gd name="connsiteY42" fmla="*/ 148012 h 526264"/>
              <a:gd name="connsiteX43" fmla="*/ 1405716 w 12137799"/>
              <a:gd name="connsiteY43" fmla="*/ 148012 h 526264"/>
              <a:gd name="connsiteX44" fmla="*/ 1405716 w 12137799"/>
              <a:gd name="connsiteY44" fmla="*/ 156235 h 526264"/>
              <a:gd name="connsiteX45" fmla="*/ 1437665 w 12137799"/>
              <a:gd name="connsiteY45" fmla="*/ 156235 h 526264"/>
              <a:gd name="connsiteX46" fmla="*/ 1437665 w 12137799"/>
              <a:gd name="connsiteY46" fmla="*/ 172681 h 526264"/>
              <a:gd name="connsiteX47" fmla="*/ 1445652 w 12137799"/>
              <a:gd name="connsiteY47" fmla="*/ 164458 h 526264"/>
              <a:gd name="connsiteX48" fmla="*/ 1445652 w 12137799"/>
              <a:gd name="connsiteY48" fmla="*/ 148012 h 526264"/>
              <a:gd name="connsiteX49" fmla="*/ 1453639 w 12137799"/>
              <a:gd name="connsiteY49" fmla="*/ 148012 h 526264"/>
              <a:gd name="connsiteX50" fmla="*/ 1461626 w 12137799"/>
              <a:gd name="connsiteY50" fmla="*/ 156235 h 526264"/>
              <a:gd name="connsiteX51" fmla="*/ 1541496 w 12137799"/>
              <a:gd name="connsiteY51" fmla="*/ 156235 h 526264"/>
              <a:gd name="connsiteX52" fmla="*/ 1541496 w 12137799"/>
              <a:gd name="connsiteY52" fmla="*/ 164458 h 526264"/>
              <a:gd name="connsiteX53" fmla="*/ 1573444 w 12137799"/>
              <a:gd name="connsiteY53" fmla="*/ 164458 h 526264"/>
              <a:gd name="connsiteX54" fmla="*/ 1597405 w 12137799"/>
              <a:gd name="connsiteY54" fmla="*/ 164458 h 526264"/>
              <a:gd name="connsiteX55" fmla="*/ 1597405 w 12137799"/>
              <a:gd name="connsiteY55" fmla="*/ 180903 h 526264"/>
              <a:gd name="connsiteX56" fmla="*/ 1621366 w 12137799"/>
              <a:gd name="connsiteY56" fmla="*/ 180903 h 526264"/>
              <a:gd name="connsiteX57" fmla="*/ 1621366 w 12137799"/>
              <a:gd name="connsiteY57" fmla="*/ 139789 h 526264"/>
              <a:gd name="connsiteX58" fmla="*/ 1629353 w 12137799"/>
              <a:gd name="connsiteY58" fmla="*/ 139789 h 526264"/>
              <a:gd name="connsiteX59" fmla="*/ 1629353 w 12137799"/>
              <a:gd name="connsiteY59" fmla="*/ 131566 h 526264"/>
              <a:gd name="connsiteX60" fmla="*/ 1709224 w 12137799"/>
              <a:gd name="connsiteY60" fmla="*/ 131566 h 526264"/>
              <a:gd name="connsiteX61" fmla="*/ 1725198 w 12137799"/>
              <a:gd name="connsiteY61" fmla="*/ 131566 h 526264"/>
              <a:gd name="connsiteX62" fmla="*/ 1725198 w 12137799"/>
              <a:gd name="connsiteY62" fmla="*/ 123343 h 526264"/>
              <a:gd name="connsiteX63" fmla="*/ 1741172 w 12137799"/>
              <a:gd name="connsiteY63" fmla="*/ 131566 h 526264"/>
              <a:gd name="connsiteX64" fmla="*/ 1805068 w 12137799"/>
              <a:gd name="connsiteY64" fmla="*/ 131566 h 526264"/>
              <a:gd name="connsiteX65" fmla="*/ 1805068 w 12137799"/>
              <a:gd name="connsiteY65" fmla="*/ 172681 h 526264"/>
              <a:gd name="connsiteX66" fmla="*/ 1837016 w 12137799"/>
              <a:gd name="connsiteY66" fmla="*/ 172681 h 526264"/>
              <a:gd name="connsiteX67" fmla="*/ 1837016 w 12137799"/>
              <a:gd name="connsiteY67" fmla="*/ 180903 h 526264"/>
              <a:gd name="connsiteX68" fmla="*/ 1845003 w 12137799"/>
              <a:gd name="connsiteY68" fmla="*/ 180903 h 526264"/>
              <a:gd name="connsiteX69" fmla="*/ 1845003 w 12137799"/>
              <a:gd name="connsiteY69" fmla="*/ 139789 h 526264"/>
              <a:gd name="connsiteX70" fmla="*/ 1860977 w 12137799"/>
              <a:gd name="connsiteY70" fmla="*/ 139789 h 526264"/>
              <a:gd name="connsiteX71" fmla="*/ 1860977 w 12137799"/>
              <a:gd name="connsiteY71" fmla="*/ 106898 h 526264"/>
              <a:gd name="connsiteX72" fmla="*/ 1860977 w 12137799"/>
              <a:gd name="connsiteY72" fmla="*/ 98675 h 526264"/>
              <a:gd name="connsiteX73" fmla="*/ 1860977 w 12137799"/>
              <a:gd name="connsiteY73" fmla="*/ 90452 h 526264"/>
              <a:gd name="connsiteX74" fmla="*/ 1860977 w 12137799"/>
              <a:gd name="connsiteY74" fmla="*/ 82229 h 526264"/>
              <a:gd name="connsiteX75" fmla="*/ 1860977 w 12137799"/>
              <a:gd name="connsiteY75" fmla="*/ 74006 h 526264"/>
              <a:gd name="connsiteX76" fmla="*/ 1876951 w 12137799"/>
              <a:gd name="connsiteY76" fmla="*/ 74006 h 526264"/>
              <a:gd name="connsiteX77" fmla="*/ 1876951 w 12137799"/>
              <a:gd name="connsiteY77" fmla="*/ 65783 h 526264"/>
              <a:gd name="connsiteX78" fmla="*/ 1900912 w 12137799"/>
              <a:gd name="connsiteY78" fmla="*/ 65783 h 526264"/>
              <a:gd name="connsiteX79" fmla="*/ 1900912 w 12137799"/>
              <a:gd name="connsiteY79" fmla="*/ 74006 h 526264"/>
              <a:gd name="connsiteX80" fmla="*/ 1900912 w 12137799"/>
              <a:gd name="connsiteY80" fmla="*/ 82229 h 526264"/>
              <a:gd name="connsiteX81" fmla="*/ 1948835 w 12137799"/>
              <a:gd name="connsiteY81" fmla="*/ 82229 h 526264"/>
              <a:gd name="connsiteX82" fmla="*/ 1948835 w 12137799"/>
              <a:gd name="connsiteY82" fmla="*/ 74006 h 526264"/>
              <a:gd name="connsiteX83" fmla="*/ 1956821 w 12137799"/>
              <a:gd name="connsiteY83" fmla="*/ 74006 h 526264"/>
              <a:gd name="connsiteX84" fmla="*/ 1956821 w 12137799"/>
              <a:gd name="connsiteY84" fmla="*/ 65783 h 526264"/>
              <a:gd name="connsiteX85" fmla="*/ 1972796 w 12137799"/>
              <a:gd name="connsiteY85" fmla="*/ 65783 h 526264"/>
              <a:gd name="connsiteX86" fmla="*/ 1980783 w 12137799"/>
              <a:gd name="connsiteY86" fmla="*/ 65783 h 526264"/>
              <a:gd name="connsiteX87" fmla="*/ 1988769 w 12137799"/>
              <a:gd name="connsiteY87" fmla="*/ 65783 h 526264"/>
              <a:gd name="connsiteX88" fmla="*/ 1988769 w 12137799"/>
              <a:gd name="connsiteY88" fmla="*/ 82229 h 526264"/>
              <a:gd name="connsiteX89" fmla="*/ 1988769 w 12137799"/>
              <a:gd name="connsiteY89" fmla="*/ 148012 h 526264"/>
              <a:gd name="connsiteX90" fmla="*/ 2004744 w 12137799"/>
              <a:gd name="connsiteY90" fmla="*/ 156235 h 526264"/>
              <a:gd name="connsiteX91" fmla="*/ 2004744 w 12137799"/>
              <a:gd name="connsiteY91" fmla="*/ 164458 h 526264"/>
              <a:gd name="connsiteX92" fmla="*/ 2004744 w 12137799"/>
              <a:gd name="connsiteY92" fmla="*/ 172681 h 526264"/>
              <a:gd name="connsiteX93" fmla="*/ 2011835 w 12137799"/>
              <a:gd name="connsiteY93" fmla="*/ 172681 h 526264"/>
              <a:gd name="connsiteX94" fmla="*/ 2011835 w 12137799"/>
              <a:gd name="connsiteY94" fmla="*/ 164458 h 526264"/>
              <a:gd name="connsiteX95" fmla="*/ 2019820 w 12137799"/>
              <a:gd name="connsiteY95" fmla="*/ 164458 h 526264"/>
              <a:gd name="connsiteX96" fmla="*/ 2019820 w 12137799"/>
              <a:gd name="connsiteY96" fmla="*/ 156235 h 526264"/>
              <a:gd name="connsiteX97" fmla="*/ 2091687 w 12137799"/>
              <a:gd name="connsiteY97" fmla="*/ 156235 h 526264"/>
              <a:gd name="connsiteX98" fmla="*/ 2091687 w 12137799"/>
              <a:gd name="connsiteY98" fmla="*/ 164458 h 526264"/>
              <a:gd name="connsiteX99" fmla="*/ 2099672 w 12137799"/>
              <a:gd name="connsiteY99" fmla="*/ 164458 h 526264"/>
              <a:gd name="connsiteX100" fmla="*/ 2099672 w 12137799"/>
              <a:gd name="connsiteY100" fmla="*/ 189126 h 526264"/>
              <a:gd name="connsiteX101" fmla="*/ 2131612 w 12137799"/>
              <a:gd name="connsiteY101" fmla="*/ 189126 h 526264"/>
              <a:gd name="connsiteX102" fmla="*/ 2131612 w 12137799"/>
              <a:gd name="connsiteY102" fmla="*/ 222018 h 526264"/>
              <a:gd name="connsiteX103" fmla="*/ 2163553 w 12137799"/>
              <a:gd name="connsiteY103" fmla="*/ 254909 h 526264"/>
              <a:gd name="connsiteX104" fmla="*/ 2163553 w 12137799"/>
              <a:gd name="connsiteY104" fmla="*/ 205572 h 526264"/>
              <a:gd name="connsiteX105" fmla="*/ 2179524 w 12137799"/>
              <a:gd name="connsiteY105" fmla="*/ 197349 h 526264"/>
              <a:gd name="connsiteX106" fmla="*/ 2203479 w 12137799"/>
              <a:gd name="connsiteY106" fmla="*/ 205572 h 526264"/>
              <a:gd name="connsiteX107" fmla="*/ 2203479 w 12137799"/>
              <a:gd name="connsiteY107" fmla="*/ 197349 h 526264"/>
              <a:gd name="connsiteX108" fmla="*/ 2251390 w 12137799"/>
              <a:gd name="connsiteY108" fmla="*/ 197349 h 526264"/>
              <a:gd name="connsiteX109" fmla="*/ 2251390 w 12137799"/>
              <a:gd name="connsiteY109" fmla="*/ 139789 h 526264"/>
              <a:gd name="connsiteX110" fmla="*/ 2307286 w 12137799"/>
              <a:gd name="connsiteY110" fmla="*/ 139789 h 526264"/>
              <a:gd name="connsiteX111" fmla="*/ 2307286 w 12137799"/>
              <a:gd name="connsiteY111" fmla="*/ 148012 h 526264"/>
              <a:gd name="connsiteX112" fmla="*/ 2315272 w 12137799"/>
              <a:gd name="connsiteY112" fmla="*/ 131566 h 526264"/>
              <a:gd name="connsiteX113" fmla="*/ 2315272 w 12137799"/>
              <a:gd name="connsiteY113" fmla="*/ 139789 h 526264"/>
              <a:gd name="connsiteX114" fmla="*/ 2323257 w 12137799"/>
              <a:gd name="connsiteY114" fmla="*/ 148012 h 526264"/>
              <a:gd name="connsiteX115" fmla="*/ 2339227 w 12137799"/>
              <a:gd name="connsiteY115" fmla="*/ 148012 h 526264"/>
              <a:gd name="connsiteX116" fmla="*/ 2339227 w 12137799"/>
              <a:gd name="connsiteY116" fmla="*/ 230241 h 526264"/>
              <a:gd name="connsiteX117" fmla="*/ 2347212 w 12137799"/>
              <a:gd name="connsiteY117" fmla="*/ 230241 h 526264"/>
              <a:gd name="connsiteX118" fmla="*/ 2355198 w 12137799"/>
              <a:gd name="connsiteY118" fmla="*/ 222018 h 526264"/>
              <a:gd name="connsiteX119" fmla="*/ 2371168 w 12137799"/>
              <a:gd name="connsiteY119" fmla="*/ 222018 h 526264"/>
              <a:gd name="connsiteX120" fmla="*/ 2387138 w 12137799"/>
              <a:gd name="connsiteY120" fmla="*/ 222018 h 526264"/>
              <a:gd name="connsiteX121" fmla="*/ 2395123 w 12137799"/>
              <a:gd name="connsiteY121" fmla="*/ 230241 h 526264"/>
              <a:gd name="connsiteX122" fmla="*/ 2403108 w 12137799"/>
              <a:gd name="connsiteY122" fmla="*/ 230241 h 526264"/>
              <a:gd name="connsiteX123" fmla="*/ 2403108 w 12137799"/>
              <a:gd name="connsiteY123" fmla="*/ 238464 h 526264"/>
              <a:gd name="connsiteX124" fmla="*/ 2411094 w 12137799"/>
              <a:gd name="connsiteY124" fmla="*/ 238464 h 526264"/>
              <a:gd name="connsiteX125" fmla="*/ 2411094 w 12137799"/>
              <a:gd name="connsiteY125" fmla="*/ 205572 h 526264"/>
              <a:gd name="connsiteX126" fmla="*/ 2419079 w 12137799"/>
              <a:gd name="connsiteY126" fmla="*/ 197349 h 526264"/>
              <a:gd name="connsiteX127" fmla="*/ 2427064 w 12137799"/>
              <a:gd name="connsiteY127" fmla="*/ 197349 h 526264"/>
              <a:gd name="connsiteX128" fmla="*/ 2427064 w 12137799"/>
              <a:gd name="connsiteY128" fmla="*/ 156235 h 526264"/>
              <a:gd name="connsiteX129" fmla="*/ 2427064 w 12137799"/>
              <a:gd name="connsiteY129" fmla="*/ 148012 h 526264"/>
              <a:gd name="connsiteX130" fmla="*/ 2435049 w 12137799"/>
              <a:gd name="connsiteY130" fmla="*/ 148012 h 526264"/>
              <a:gd name="connsiteX131" fmla="*/ 2451020 w 12137799"/>
              <a:gd name="connsiteY131" fmla="*/ 139789 h 526264"/>
              <a:gd name="connsiteX132" fmla="*/ 2451020 w 12137799"/>
              <a:gd name="connsiteY132" fmla="*/ 131566 h 526264"/>
              <a:gd name="connsiteX133" fmla="*/ 2451020 w 12137799"/>
              <a:gd name="connsiteY133" fmla="*/ 90452 h 526264"/>
              <a:gd name="connsiteX134" fmla="*/ 2466990 w 12137799"/>
              <a:gd name="connsiteY134" fmla="*/ 106898 h 526264"/>
              <a:gd name="connsiteX135" fmla="*/ 2466990 w 12137799"/>
              <a:gd name="connsiteY135" fmla="*/ 115120 h 526264"/>
              <a:gd name="connsiteX136" fmla="*/ 2459004 w 12137799"/>
              <a:gd name="connsiteY136" fmla="*/ 106898 h 526264"/>
              <a:gd name="connsiteX137" fmla="*/ 2459004 w 12137799"/>
              <a:gd name="connsiteY137" fmla="*/ 131566 h 526264"/>
              <a:gd name="connsiteX138" fmla="*/ 2466990 w 12137799"/>
              <a:gd name="connsiteY138" fmla="*/ 139789 h 526264"/>
              <a:gd name="connsiteX139" fmla="*/ 2474975 w 12137799"/>
              <a:gd name="connsiteY139" fmla="*/ 148012 h 526264"/>
              <a:gd name="connsiteX140" fmla="*/ 2482960 w 12137799"/>
              <a:gd name="connsiteY140" fmla="*/ 156235 h 526264"/>
              <a:gd name="connsiteX141" fmla="*/ 2482960 w 12137799"/>
              <a:gd name="connsiteY141" fmla="*/ 189126 h 526264"/>
              <a:gd name="connsiteX142" fmla="*/ 2490945 w 12137799"/>
              <a:gd name="connsiteY142" fmla="*/ 189126 h 526264"/>
              <a:gd name="connsiteX143" fmla="*/ 2506916 w 12137799"/>
              <a:gd name="connsiteY143" fmla="*/ 189126 h 526264"/>
              <a:gd name="connsiteX144" fmla="*/ 2514901 w 12137799"/>
              <a:gd name="connsiteY144" fmla="*/ 189126 h 526264"/>
              <a:gd name="connsiteX145" fmla="*/ 2522886 w 12137799"/>
              <a:gd name="connsiteY145" fmla="*/ 213795 h 526264"/>
              <a:gd name="connsiteX146" fmla="*/ 2522886 w 12137799"/>
              <a:gd name="connsiteY146" fmla="*/ 271355 h 526264"/>
              <a:gd name="connsiteX147" fmla="*/ 2570797 w 12137799"/>
              <a:gd name="connsiteY147" fmla="*/ 271355 h 526264"/>
              <a:gd name="connsiteX148" fmla="*/ 2570797 w 12137799"/>
              <a:gd name="connsiteY148" fmla="*/ 263132 h 526264"/>
              <a:gd name="connsiteX149" fmla="*/ 2586768 w 12137799"/>
              <a:gd name="connsiteY149" fmla="*/ 263132 h 526264"/>
              <a:gd name="connsiteX150" fmla="*/ 2586768 w 12137799"/>
              <a:gd name="connsiteY150" fmla="*/ 271355 h 526264"/>
              <a:gd name="connsiteX151" fmla="*/ 2594753 w 12137799"/>
              <a:gd name="connsiteY151" fmla="*/ 271355 h 526264"/>
              <a:gd name="connsiteX152" fmla="*/ 2594753 w 12137799"/>
              <a:gd name="connsiteY152" fmla="*/ 263132 h 526264"/>
              <a:gd name="connsiteX153" fmla="*/ 2602738 w 12137799"/>
              <a:gd name="connsiteY153" fmla="*/ 263132 h 526264"/>
              <a:gd name="connsiteX154" fmla="*/ 2602738 w 12137799"/>
              <a:gd name="connsiteY154" fmla="*/ 222018 h 526264"/>
              <a:gd name="connsiteX155" fmla="*/ 2626693 w 12137799"/>
              <a:gd name="connsiteY155" fmla="*/ 222018 h 526264"/>
              <a:gd name="connsiteX156" fmla="*/ 2634679 w 12137799"/>
              <a:gd name="connsiteY156" fmla="*/ 222018 h 526264"/>
              <a:gd name="connsiteX157" fmla="*/ 2642663 w 12137799"/>
              <a:gd name="connsiteY157" fmla="*/ 106898 h 526264"/>
              <a:gd name="connsiteX158" fmla="*/ 2650649 w 12137799"/>
              <a:gd name="connsiteY158" fmla="*/ 106898 h 526264"/>
              <a:gd name="connsiteX159" fmla="*/ 2658634 w 12137799"/>
              <a:gd name="connsiteY159" fmla="*/ 8223 h 526264"/>
              <a:gd name="connsiteX160" fmla="*/ 2666619 w 12137799"/>
              <a:gd name="connsiteY160" fmla="*/ 16446 h 526264"/>
              <a:gd name="connsiteX161" fmla="*/ 2682590 w 12137799"/>
              <a:gd name="connsiteY161" fmla="*/ 106898 h 526264"/>
              <a:gd name="connsiteX162" fmla="*/ 2706545 w 12137799"/>
              <a:gd name="connsiteY162" fmla="*/ 312469 h 526264"/>
              <a:gd name="connsiteX163" fmla="*/ 2706545 w 12137799"/>
              <a:gd name="connsiteY163" fmla="*/ 304247 h 526264"/>
              <a:gd name="connsiteX164" fmla="*/ 2770427 w 12137799"/>
              <a:gd name="connsiteY164" fmla="*/ 304247 h 526264"/>
              <a:gd name="connsiteX165" fmla="*/ 2770427 w 12137799"/>
              <a:gd name="connsiteY165" fmla="*/ 172681 h 526264"/>
              <a:gd name="connsiteX166" fmla="*/ 2826322 w 12137799"/>
              <a:gd name="connsiteY166" fmla="*/ 172681 h 526264"/>
              <a:gd name="connsiteX167" fmla="*/ 2826322 w 12137799"/>
              <a:gd name="connsiteY167" fmla="*/ 156235 h 526264"/>
              <a:gd name="connsiteX168" fmla="*/ 2826322 w 12137799"/>
              <a:gd name="connsiteY168" fmla="*/ 139789 h 526264"/>
              <a:gd name="connsiteX169" fmla="*/ 2834308 w 12137799"/>
              <a:gd name="connsiteY169" fmla="*/ 139789 h 526264"/>
              <a:gd name="connsiteX170" fmla="*/ 2842293 w 12137799"/>
              <a:gd name="connsiteY170" fmla="*/ 148012 h 526264"/>
              <a:gd name="connsiteX171" fmla="*/ 2834308 w 12137799"/>
              <a:gd name="connsiteY171" fmla="*/ 148012 h 526264"/>
              <a:gd name="connsiteX172" fmla="*/ 2834308 w 12137799"/>
              <a:gd name="connsiteY172" fmla="*/ 156235 h 526264"/>
              <a:gd name="connsiteX173" fmla="*/ 2842293 w 12137799"/>
              <a:gd name="connsiteY173" fmla="*/ 156235 h 526264"/>
              <a:gd name="connsiteX174" fmla="*/ 2842293 w 12137799"/>
              <a:gd name="connsiteY174" fmla="*/ 164458 h 526264"/>
              <a:gd name="connsiteX175" fmla="*/ 2850278 w 12137799"/>
              <a:gd name="connsiteY175" fmla="*/ 164458 h 526264"/>
              <a:gd name="connsiteX176" fmla="*/ 2850278 w 12137799"/>
              <a:gd name="connsiteY176" fmla="*/ 156235 h 526264"/>
              <a:gd name="connsiteX177" fmla="*/ 2858264 w 12137799"/>
              <a:gd name="connsiteY177" fmla="*/ 156235 h 526264"/>
              <a:gd name="connsiteX178" fmla="*/ 2858264 w 12137799"/>
              <a:gd name="connsiteY178" fmla="*/ 164458 h 526264"/>
              <a:gd name="connsiteX179" fmla="*/ 2858264 w 12137799"/>
              <a:gd name="connsiteY179" fmla="*/ 172681 h 526264"/>
              <a:gd name="connsiteX180" fmla="*/ 2874234 w 12137799"/>
              <a:gd name="connsiteY180" fmla="*/ 172681 h 526264"/>
              <a:gd name="connsiteX181" fmla="*/ 2874234 w 12137799"/>
              <a:gd name="connsiteY181" fmla="*/ 271355 h 526264"/>
              <a:gd name="connsiteX182" fmla="*/ 2890204 w 12137799"/>
              <a:gd name="connsiteY182" fmla="*/ 263132 h 526264"/>
              <a:gd name="connsiteX183" fmla="*/ 2938115 w 12137799"/>
              <a:gd name="connsiteY183" fmla="*/ 263132 h 526264"/>
              <a:gd name="connsiteX184" fmla="*/ 2946101 w 12137799"/>
              <a:gd name="connsiteY184" fmla="*/ 263132 h 526264"/>
              <a:gd name="connsiteX185" fmla="*/ 2946101 w 12137799"/>
              <a:gd name="connsiteY185" fmla="*/ 254909 h 526264"/>
              <a:gd name="connsiteX186" fmla="*/ 2994011 w 12137799"/>
              <a:gd name="connsiteY186" fmla="*/ 254909 h 526264"/>
              <a:gd name="connsiteX187" fmla="*/ 2994011 w 12137799"/>
              <a:gd name="connsiteY187" fmla="*/ 263132 h 526264"/>
              <a:gd name="connsiteX188" fmla="*/ 3017967 w 12137799"/>
              <a:gd name="connsiteY188" fmla="*/ 263132 h 526264"/>
              <a:gd name="connsiteX189" fmla="*/ 3017967 w 12137799"/>
              <a:gd name="connsiteY189" fmla="*/ 271355 h 526264"/>
              <a:gd name="connsiteX190" fmla="*/ 3009982 w 12137799"/>
              <a:gd name="connsiteY190" fmla="*/ 271355 h 526264"/>
              <a:gd name="connsiteX191" fmla="*/ 3009982 w 12137799"/>
              <a:gd name="connsiteY191" fmla="*/ 279578 h 526264"/>
              <a:gd name="connsiteX192" fmla="*/ 3017967 w 12137799"/>
              <a:gd name="connsiteY192" fmla="*/ 279578 h 526264"/>
              <a:gd name="connsiteX193" fmla="*/ 3017967 w 12137799"/>
              <a:gd name="connsiteY193" fmla="*/ 296024 h 526264"/>
              <a:gd name="connsiteX194" fmla="*/ 3033938 w 12137799"/>
              <a:gd name="connsiteY194" fmla="*/ 296024 h 526264"/>
              <a:gd name="connsiteX195" fmla="*/ 3033938 w 12137799"/>
              <a:gd name="connsiteY195" fmla="*/ 197349 h 526264"/>
              <a:gd name="connsiteX196" fmla="*/ 3041922 w 12137799"/>
              <a:gd name="connsiteY196" fmla="*/ 197349 h 526264"/>
              <a:gd name="connsiteX197" fmla="*/ 3041922 w 12137799"/>
              <a:gd name="connsiteY197" fmla="*/ 172681 h 526264"/>
              <a:gd name="connsiteX198" fmla="*/ 3049907 w 12137799"/>
              <a:gd name="connsiteY198" fmla="*/ 172681 h 526264"/>
              <a:gd name="connsiteX199" fmla="*/ 3049907 w 12137799"/>
              <a:gd name="connsiteY199" fmla="*/ 24669 h 526264"/>
              <a:gd name="connsiteX200" fmla="*/ 3081848 w 12137799"/>
              <a:gd name="connsiteY200" fmla="*/ 24669 h 526264"/>
              <a:gd name="connsiteX201" fmla="*/ 3081848 w 12137799"/>
              <a:gd name="connsiteY201" fmla="*/ 0 h 526264"/>
              <a:gd name="connsiteX202" fmla="*/ 3153715 w 12137799"/>
              <a:gd name="connsiteY202" fmla="*/ 0 h 526264"/>
              <a:gd name="connsiteX203" fmla="*/ 3153715 w 12137799"/>
              <a:gd name="connsiteY203" fmla="*/ 24669 h 526264"/>
              <a:gd name="connsiteX204" fmla="*/ 3177671 w 12137799"/>
              <a:gd name="connsiteY204" fmla="*/ 24669 h 526264"/>
              <a:gd name="connsiteX205" fmla="*/ 3177671 w 12137799"/>
              <a:gd name="connsiteY205" fmla="*/ 213795 h 526264"/>
              <a:gd name="connsiteX206" fmla="*/ 3185656 w 12137799"/>
              <a:gd name="connsiteY206" fmla="*/ 213795 h 526264"/>
              <a:gd name="connsiteX207" fmla="*/ 3185656 w 12137799"/>
              <a:gd name="connsiteY207" fmla="*/ 205572 h 526264"/>
              <a:gd name="connsiteX208" fmla="*/ 3193641 w 12137799"/>
              <a:gd name="connsiteY208" fmla="*/ 205572 h 526264"/>
              <a:gd name="connsiteX209" fmla="*/ 3193641 w 12137799"/>
              <a:gd name="connsiteY209" fmla="*/ 189126 h 526264"/>
              <a:gd name="connsiteX210" fmla="*/ 3257522 w 12137799"/>
              <a:gd name="connsiteY210" fmla="*/ 189126 h 526264"/>
              <a:gd name="connsiteX211" fmla="*/ 3257522 w 12137799"/>
              <a:gd name="connsiteY211" fmla="*/ 205572 h 526264"/>
              <a:gd name="connsiteX212" fmla="*/ 3265508 w 12137799"/>
              <a:gd name="connsiteY212" fmla="*/ 205572 h 526264"/>
              <a:gd name="connsiteX213" fmla="*/ 3265508 w 12137799"/>
              <a:gd name="connsiteY213" fmla="*/ 213795 h 526264"/>
              <a:gd name="connsiteX214" fmla="*/ 3289463 w 12137799"/>
              <a:gd name="connsiteY214" fmla="*/ 213795 h 526264"/>
              <a:gd name="connsiteX215" fmla="*/ 3289463 w 12137799"/>
              <a:gd name="connsiteY215" fmla="*/ 139789 h 526264"/>
              <a:gd name="connsiteX216" fmla="*/ 3305433 w 12137799"/>
              <a:gd name="connsiteY216" fmla="*/ 139789 h 526264"/>
              <a:gd name="connsiteX217" fmla="*/ 3313419 w 12137799"/>
              <a:gd name="connsiteY217" fmla="*/ 131566 h 526264"/>
              <a:gd name="connsiteX218" fmla="*/ 3321403 w 12137799"/>
              <a:gd name="connsiteY218" fmla="*/ 131566 h 526264"/>
              <a:gd name="connsiteX219" fmla="*/ 3321403 w 12137799"/>
              <a:gd name="connsiteY219" fmla="*/ 90452 h 526264"/>
              <a:gd name="connsiteX220" fmla="*/ 3329389 w 12137799"/>
              <a:gd name="connsiteY220" fmla="*/ 98675 h 526264"/>
              <a:gd name="connsiteX221" fmla="*/ 3329389 w 12137799"/>
              <a:gd name="connsiteY221" fmla="*/ 115120 h 526264"/>
              <a:gd name="connsiteX222" fmla="*/ 3337374 w 12137799"/>
              <a:gd name="connsiteY222" fmla="*/ 115120 h 526264"/>
              <a:gd name="connsiteX223" fmla="*/ 3337374 w 12137799"/>
              <a:gd name="connsiteY223" fmla="*/ 139789 h 526264"/>
              <a:gd name="connsiteX224" fmla="*/ 3353344 w 12137799"/>
              <a:gd name="connsiteY224" fmla="*/ 139789 h 526264"/>
              <a:gd name="connsiteX225" fmla="*/ 3369315 w 12137799"/>
              <a:gd name="connsiteY225" fmla="*/ 139789 h 526264"/>
              <a:gd name="connsiteX226" fmla="*/ 3369315 w 12137799"/>
              <a:gd name="connsiteY226" fmla="*/ 148012 h 526264"/>
              <a:gd name="connsiteX227" fmla="*/ 3401255 w 12137799"/>
              <a:gd name="connsiteY227" fmla="*/ 148012 h 526264"/>
              <a:gd name="connsiteX228" fmla="*/ 3401255 w 12137799"/>
              <a:gd name="connsiteY228" fmla="*/ 156235 h 526264"/>
              <a:gd name="connsiteX229" fmla="*/ 3433196 w 12137799"/>
              <a:gd name="connsiteY229" fmla="*/ 156235 h 526264"/>
              <a:gd name="connsiteX230" fmla="*/ 3433196 w 12137799"/>
              <a:gd name="connsiteY230" fmla="*/ 172681 h 526264"/>
              <a:gd name="connsiteX231" fmla="*/ 3441181 w 12137799"/>
              <a:gd name="connsiteY231" fmla="*/ 164458 h 526264"/>
              <a:gd name="connsiteX232" fmla="*/ 3441181 w 12137799"/>
              <a:gd name="connsiteY232" fmla="*/ 148012 h 526264"/>
              <a:gd name="connsiteX233" fmla="*/ 3449167 w 12137799"/>
              <a:gd name="connsiteY233" fmla="*/ 148012 h 526264"/>
              <a:gd name="connsiteX234" fmla="*/ 3457152 w 12137799"/>
              <a:gd name="connsiteY234" fmla="*/ 156235 h 526264"/>
              <a:gd name="connsiteX235" fmla="*/ 3537003 w 12137799"/>
              <a:gd name="connsiteY235" fmla="*/ 156235 h 526264"/>
              <a:gd name="connsiteX236" fmla="*/ 3537003 w 12137799"/>
              <a:gd name="connsiteY236" fmla="*/ 164458 h 526264"/>
              <a:gd name="connsiteX237" fmla="*/ 3568944 w 12137799"/>
              <a:gd name="connsiteY237" fmla="*/ 164458 h 526264"/>
              <a:gd name="connsiteX238" fmla="*/ 3592900 w 12137799"/>
              <a:gd name="connsiteY238" fmla="*/ 164458 h 526264"/>
              <a:gd name="connsiteX239" fmla="*/ 3592900 w 12137799"/>
              <a:gd name="connsiteY239" fmla="*/ 180903 h 526264"/>
              <a:gd name="connsiteX240" fmla="*/ 3616855 w 12137799"/>
              <a:gd name="connsiteY240" fmla="*/ 180903 h 526264"/>
              <a:gd name="connsiteX241" fmla="*/ 3616855 w 12137799"/>
              <a:gd name="connsiteY241" fmla="*/ 139789 h 526264"/>
              <a:gd name="connsiteX242" fmla="*/ 3624840 w 12137799"/>
              <a:gd name="connsiteY242" fmla="*/ 139789 h 526264"/>
              <a:gd name="connsiteX243" fmla="*/ 3624840 w 12137799"/>
              <a:gd name="connsiteY243" fmla="*/ 131566 h 526264"/>
              <a:gd name="connsiteX244" fmla="*/ 3704692 w 12137799"/>
              <a:gd name="connsiteY244" fmla="*/ 131566 h 526264"/>
              <a:gd name="connsiteX245" fmla="*/ 3720662 w 12137799"/>
              <a:gd name="connsiteY245" fmla="*/ 131566 h 526264"/>
              <a:gd name="connsiteX246" fmla="*/ 3720662 w 12137799"/>
              <a:gd name="connsiteY246" fmla="*/ 123343 h 526264"/>
              <a:gd name="connsiteX247" fmla="*/ 3736633 w 12137799"/>
              <a:gd name="connsiteY247" fmla="*/ 131566 h 526264"/>
              <a:gd name="connsiteX248" fmla="*/ 3792529 w 12137799"/>
              <a:gd name="connsiteY248" fmla="*/ 131566 h 526264"/>
              <a:gd name="connsiteX249" fmla="*/ 3792529 w 12137799"/>
              <a:gd name="connsiteY249" fmla="*/ 172681 h 526264"/>
              <a:gd name="connsiteX250" fmla="*/ 3832455 w 12137799"/>
              <a:gd name="connsiteY250" fmla="*/ 172681 h 526264"/>
              <a:gd name="connsiteX251" fmla="*/ 3832455 w 12137799"/>
              <a:gd name="connsiteY251" fmla="*/ 180903 h 526264"/>
              <a:gd name="connsiteX252" fmla="*/ 3840440 w 12137799"/>
              <a:gd name="connsiteY252" fmla="*/ 180903 h 526264"/>
              <a:gd name="connsiteX253" fmla="*/ 3840440 w 12137799"/>
              <a:gd name="connsiteY253" fmla="*/ 139789 h 526264"/>
              <a:gd name="connsiteX254" fmla="*/ 3856411 w 12137799"/>
              <a:gd name="connsiteY254" fmla="*/ 139789 h 526264"/>
              <a:gd name="connsiteX255" fmla="*/ 3856411 w 12137799"/>
              <a:gd name="connsiteY255" fmla="*/ 106898 h 526264"/>
              <a:gd name="connsiteX256" fmla="*/ 3856411 w 12137799"/>
              <a:gd name="connsiteY256" fmla="*/ 98675 h 526264"/>
              <a:gd name="connsiteX257" fmla="*/ 3848425 w 12137799"/>
              <a:gd name="connsiteY257" fmla="*/ 90452 h 526264"/>
              <a:gd name="connsiteX258" fmla="*/ 3848425 w 12137799"/>
              <a:gd name="connsiteY258" fmla="*/ 82229 h 526264"/>
              <a:gd name="connsiteX259" fmla="*/ 3856411 w 12137799"/>
              <a:gd name="connsiteY259" fmla="*/ 82229 h 526264"/>
              <a:gd name="connsiteX260" fmla="*/ 3856411 w 12137799"/>
              <a:gd name="connsiteY260" fmla="*/ 74006 h 526264"/>
              <a:gd name="connsiteX261" fmla="*/ 3872381 w 12137799"/>
              <a:gd name="connsiteY261" fmla="*/ 74006 h 526264"/>
              <a:gd name="connsiteX262" fmla="*/ 3872381 w 12137799"/>
              <a:gd name="connsiteY262" fmla="*/ 65783 h 526264"/>
              <a:gd name="connsiteX263" fmla="*/ 3896336 w 12137799"/>
              <a:gd name="connsiteY263" fmla="*/ 65783 h 526264"/>
              <a:gd name="connsiteX264" fmla="*/ 3896336 w 12137799"/>
              <a:gd name="connsiteY264" fmla="*/ 74006 h 526264"/>
              <a:gd name="connsiteX265" fmla="*/ 3896336 w 12137799"/>
              <a:gd name="connsiteY265" fmla="*/ 82229 h 526264"/>
              <a:gd name="connsiteX266" fmla="*/ 3944247 w 12137799"/>
              <a:gd name="connsiteY266" fmla="*/ 82229 h 526264"/>
              <a:gd name="connsiteX267" fmla="*/ 3944247 w 12137799"/>
              <a:gd name="connsiteY267" fmla="*/ 74006 h 526264"/>
              <a:gd name="connsiteX268" fmla="*/ 3952233 w 12137799"/>
              <a:gd name="connsiteY268" fmla="*/ 74006 h 526264"/>
              <a:gd name="connsiteX269" fmla="*/ 3952233 w 12137799"/>
              <a:gd name="connsiteY269" fmla="*/ 65783 h 526264"/>
              <a:gd name="connsiteX270" fmla="*/ 3968203 w 12137799"/>
              <a:gd name="connsiteY270" fmla="*/ 65783 h 526264"/>
              <a:gd name="connsiteX271" fmla="*/ 3976188 w 12137799"/>
              <a:gd name="connsiteY271" fmla="*/ 65783 h 526264"/>
              <a:gd name="connsiteX272" fmla="*/ 3984173 w 12137799"/>
              <a:gd name="connsiteY272" fmla="*/ 65783 h 526264"/>
              <a:gd name="connsiteX273" fmla="*/ 3984173 w 12137799"/>
              <a:gd name="connsiteY273" fmla="*/ 82229 h 526264"/>
              <a:gd name="connsiteX274" fmla="*/ 3984173 w 12137799"/>
              <a:gd name="connsiteY274" fmla="*/ 148012 h 526264"/>
              <a:gd name="connsiteX275" fmla="*/ 3992159 w 12137799"/>
              <a:gd name="connsiteY275" fmla="*/ 156235 h 526264"/>
              <a:gd name="connsiteX276" fmla="*/ 4000144 w 12137799"/>
              <a:gd name="connsiteY276" fmla="*/ 164458 h 526264"/>
              <a:gd name="connsiteX277" fmla="*/ 4000144 w 12137799"/>
              <a:gd name="connsiteY277" fmla="*/ 246686 h 526264"/>
              <a:gd name="connsiteX278" fmla="*/ 4016114 w 12137799"/>
              <a:gd name="connsiteY278" fmla="*/ 246686 h 526264"/>
              <a:gd name="connsiteX279" fmla="*/ 4016114 w 12137799"/>
              <a:gd name="connsiteY279" fmla="*/ 254909 h 526264"/>
              <a:gd name="connsiteX280" fmla="*/ 4024099 w 12137799"/>
              <a:gd name="connsiteY280" fmla="*/ 254909 h 526264"/>
              <a:gd name="connsiteX281" fmla="*/ 4024099 w 12137799"/>
              <a:gd name="connsiteY281" fmla="*/ 263132 h 526264"/>
              <a:gd name="connsiteX282" fmla="*/ 4040070 w 12137799"/>
              <a:gd name="connsiteY282" fmla="*/ 263132 h 526264"/>
              <a:gd name="connsiteX283" fmla="*/ 4048054 w 12137799"/>
              <a:gd name="connsiteY283" fmla="*/ 263132 h 526264"/>
              <a:gd name="connsiteX284" fmla="*/ 4048054 w 12137799"/>
              <a:gd name="connsiteY284" fmla="*/ 164458 h 526264"/>
              <a:gd name="connsiteX285" fmla="*/ 4135891 w 12137799"/>
              <a:gd name="connsiteY285" fmla="*/ 164458 h 526264"/>
              <a:gd name="connsiteX286" fmla="*/ 4135891 w 12137799"/>
              <a:gd name="connsiteY286" fmla="*/ 172681 h 526264"/>
              <a:gd name="connsiteX287" fmla="*/ 4152214 w 12137799"/>
              <a:gd name="connsiteY287" fmla="*/ 172681 h 526264"/>
              <a:gd name="connsiteX288" fmla="*/ 4152214 w 12137799"/>
              <a:gd name="connsiteY288" fmla="*/ 164458 h 526264"/>
              <a:gd name="connsiteX289" fmla="*/ 4160201 w 12137799"/>
              <a:gd name="connsiteY289" fmla="*/ 164458 h 526264"/>
              <a:gd name="connsiteX290" fmla="*/ 4168188 w 12137799"/>
              <a:gd name="connsiteY290" fmla="*/ 156235 h 526264"/>
              <a:gd name="connsiteX291" fmla="*/ 4240071 w 12137799"/>
              <a:gd name="connsiteY291" fmla="*/ 156235 h 526264"/>
              <a:gd name="connsiteX292" fmla="*/ 4240071 w 12137799"/>
              <a:gd name="connsiteY292" fmla="*/ 164458 h 526264"/>
              <a:gd name="connsiteX293" fmla="*/ 4248058 w 12137799"/>
              <a:gd name="connsiteY293" fmla="*/ 164458 h 526264"/>
              <a:gd name="connsiteX294" fmla="*/ 4248058 w 12137799"/>
              <a:gd name="connsiteY294" fmla="*/ 189126 h 526264"/>
              <a:gd name="connsiteX295" fmla="*/ 4280006 w 12137799"/>
              <a:gd name="connsiteY295" fmla="*/ 189126 h 526264"/>
              <a:gd name="connsiteX296" fmla="*/ 4280006 w 12137799"/>
              <a:gd name="connsiteY296" fmla="*/ 222018 h 526264"/>
              <a:gd name="connsiteX297" fmla="*/ 4311954 w 12137799"/>
              <a:gd name="connsiteY297" fmla="*/ 254909 h 526264"/>
              <a:gd name="connsiteX298" fmla="*/ 4311954 w 12137799"/>
              <a:gd name="connsiteY298" fmla="*/ 205572 h 526264"/>
              <a:gd name="connsiteX299" fmla="*/ 4327928 w 12137799"/>
              <a:gd name="connsiteY299" fmla="*/ 197349 h 526264"/>
              <a:gd name="connsiteX300" fmla="*/ 4343902 w 12137799"/>
              <a:gd name="connsiteY300" fmla="*/ 205572 h 526264"/>
              <a:gd name="connsiteX301" fmla="*/ 4343902 w 12137799"/>
              <a:gd name="connsiteY301" fmla="*/ 197349 h 526264"/>
              <a:gd name="connsiteX302" fmla="*/ 4399811 w 12137799"/>
              <a:gd name="connsiteY302" fmla="*/ 197349 h 526264"/>
              <a:gd name="connsiteX303" fmla="*/ 4399811 w 12137799"/>
              <a:gd name="connsiteY303" fmla="*/ 139789 h 526264"/>
              <a:gd name="connsiteX304" fmla="*/ 4447733 w 12137799"/>
              <a:gd name="connsiteY304" fmla="*/ 139789 h 526264"/>
              <a:gd name="connsiteX305" fmla="*/ 4447733 w 12137799"/>
              <a:gd name="connsiteY305" fmla="*/ 148012 h 526264"/>
              <a:gd name="connsiteX306" fmla="*/ 4455720 w 12137799"/>
              <a:gd name="connsiteY306" fmla="*/ 131566 h 526264"/>
              <a:gd name="connsiteX307" fmla="*/ 4455720 w 12137799"/>
              <a:gd name="connsiteY307" fmla="*/ 98675 h 526264"/>
              <a:gd name="connsiteX308" fmla="*/ 4463707 w 12137799"/>
              <a:gd name="connsiteY308" fmla="*/ 139789 h 526264"/>
              <a:gd name="connsiteX309" fmla="*/ 4471694 w 12137799"/>
              <a:gd name="connsiteY309" fmla="*/ 148012 h 526264"/>
              <a:gd name="connsiteX310" fmla="*/ 4487669 w 12137799"/>
              <a:gd name="connsiteY310" fmla="*/ 148012 h 526264"/>
              <a:gd name="connsiteX311" fmla="*/ 4487669 w 12137799"/>
              <a:gd name="connsiteY311" fmla="*/ 230241 h 526264"/>
              <a:gd name="connsiteX312" fmla="*/ 4495656 w 12137799"/>
              <a:gd name="connsiteY312" fmla="*/ 230241 h 526264"/>
              <a:gd name="connsiteX313" fmla="*/ 4503643 w 12137799"/>
              <a:gd name="connsiteY313" fmla="*/ 222018 h 526264"/>
              <a:gd name="connsiteX314" fmla="*/ 4519617 w 12137799"/>
              <a:gd name="connsiteY314" fmla="*/ 222018 h 526264"/>
              <a:gd name="connsiteX315" fmla="*/ 4535591 w 12137799"/>
              <a:gd name="connsiteY315" fmla="*/ 222018 h 526264"/>
              <a:gd name="connsiteX316" fmla="*/ 4543578 w 12137799"/>
              <a:gd name="connsiteY316" fmla="*/ 230241 h 526264"/>
              <a:gd name="connsiteX317" fmla="*/ 4551565 w 12137799"/>
              <a:gd name="connsiteY317" fmla="*/ 230241 h 526264"/>
              <a:gd name="connsiteX318" fmla="*/ 4551565 w 12137799"/>
              <a:gd name="connsiteY318" fmla="*/ 238464 h 526264"/>
              <a:gd name="connsiteX319" fmla="*/ 4559552 w 12137799"/>
              <a:gd name="connsiteY319" fmla="*/ 238464 h 526264"/>
              <a:gd name="connsiteX320" fmla="*/ 4559552 w 12137799"/>
              <a:gd name="connsiteY320" fmla="*/ 205572 h 526264"/>
              <a:gd name="connsiteX321" fmla="*/ 4567539 w 12137799"/>
              <a:gd name="connsiteY321" fmla="*/ 197349 h 526264"/>
              <a:gd name="connsiteX322" fmla="*/ 4567539 w 12137799"/>
              <a:gd name="connsiteY322" fmla="*/ 194266 h 526264"/>
              <a:gd name="connsiteX323" fmla="*/ 4567539 w 12137799"/>
              <a:gd name="connsiteY323" fmla="*/ 173580 h 526264"/>
              <a:gd name="connsiteX324" fmla="*/ 4567539 w 12137799"/>
              <a:gd name="connsiteY324" fmla="*/ 156235 h 526264"/>
              <a:gd name="connsiteX325" fmla="*/ 4575526 w 12137799"/>
              <a:gd name="connsiteY325" fmla="*/ 156235 h 526264"/>
              <a:gd name="connsiteX326" fmla="*/ 4575526 w 12137799"/>
              <a:gd name="connsiteY326" fmla="*/ 148012 h 526264"/>
              <a:gd name="connsiteX327" fmla="*/ 4583513 w 12137799"/>
              <a:gd name="connsiteY327" fmla="*/ 148012 h 526264"/>
              <a:gd name="connsiteX328" fmla="*/ 4599487 w 12137799"/>
              <a:gd name="connsiteY328" fmla="*/ 139789 h 526264"/>
              <a:gd name="connsiteX329" fmla="*/ 4599487 w 12137799"/>
              <a:gd name="connsiteY329" fmla="*/ 131566 h 526264"/>
              <a:gd name="connsiteX330" fmla="*/ 4607474 w 12137799"/>
              <a:gd name="connsiteY330" fmla="*/ 131566 h 526264"/>
              <a:gd name="connsiteX331" fmla="*/ 4607474 w 12137799"/>
              <a:gd name="connsiteY331" fmla="*/ 139789 h 526264"/>
              <a:gd name="connsiteX332" fmla="*/ 4623448 w 12137799"/>
              <a:gd name="connsiteY332" fmla="*/ 148012 h 526264"/>
              <a:gd name="connsiteX333" fmla="*/ 4631435 w 12137799"/>
              <a:gd name="connsiteY333" fmla="*/ 156235 h 526264"/>
              <a:gd name="connsiteX334" fmla="*/ 4631435 w 12137799"/>
              <a:gd name="connsiteY334" fmla="*/ 189126 h 526264"/>
              <a:gd name="connsiteX335" fmla="*/ 4639422 w 12137799"/>
              <a:gd name="connsiteY335" fmla="*/ 189126 h 526264"/>
              <a:gd name="connsiteX336" fmla="*/ 4647409 w 12137799"/>
              <a:gd name="connsiteY336" fmla="*/ 189126 h 526264"/>
              <a:gd name="connsiteX337" fmla="*/ 4663384 w 12137799"/>
              <a:gd name="connsiteY337" fmla="*/ 189126 h 526264"/>
              <a:gd name="connsiteX338" fmla="*/ 4663384 w 12137799"/>
              <a:gd name="connsiteY338" fmla="*/ 213795 h 526264"/>
              <a:gd name="connsiteX339" fmla="*/ 4663384 w 12137799"/>
              <a:gd name="connsiteY339" fmla="*/ 271355 h 526264"/>
              <a:gd name="connsiteX340" fmla="*/ 4719292 w 12137799"/>
              <a:gd name="connsiteY340" fmla="*/ 271355 h 526264"/>
              <a:gd name="connsiteX341" fmla="*/ 4719292 w 12137799"/>
              <a:gd name="connsiteY341" fmla="*/ 263132 h 526264"/>
              <a:gd name="connsiteX342" fmla="*/ 4735267 w 12137799"/>
              <a:gd name="connsiteY342" fmla="*/ 263132 h 526264"/>
              <a:gd name="connsiteX343" fmla="*/ 4735267 w 12137799"/>
              <a:gd name="connsiteY343" fmla="*/ 271355 h 526264"/>
              <a:gd name="connsiteX344" fmla="*/ 4743253 w 12137799"/>
              <a:gd name="connsiteY344" fmla="*/ 271355 h 526264"/>
              <a:gd name="connsiteX345" fmla="*/ 4743253 w 12137799"/>
              <a:gd name="connsiteY345" fmla="*/ 263132 h 526264"/>
              <a:gd name="connsiteX346" fmla="*/ 4751240 w 12137799"/>
              <a:gd name="connsiteY346" fmla="*/ 263132 h 526264"/>
              <a:gd name="connsiteX347" fmla="*/ 4751240 w 12137799"/>
              <a:gd name="connsiteY347" fmla="*/ 222018 h 526264"/>
              <a:gd name="connsiteX348" fmla="*/ 4775202 w 12137799"/>
              <a:gd name="connsiteY348" fmla="*/ 222018 h 526264"/>
              <a:gd name="connsiteX349" fmla="*/ 4783189 w 12137799"/>
              <a:gd name="connsiteY349" fmla="*/ 222018 h 526264"/>
              <a:gd name="connsiteX350" fmla="*/ 4791176 w 12137799"/>
              <a:gd name="connsiteY350" fmla="*/ 106898 h 526264"/>
              <a:gd name="connsiteX351" fmla="*/ 4799163 w 12137799"/>
              <a:gd name="connsiteY351" fmla="*/ 106898 h 526264"/>
              <a:gd name="connsiteX352" fmla="*/ 4807150 w 12137799"/>
              <a:gd name="connsiteY352" fmla="*/ 8223 h 526264"/>
              <a:gd name="connsiteX353" fmla="*/ 4815137 w 12137799"/>
              <a:gd name="connsiteY353" fmla="*/ 16446 h 526264"/>
              <a:gd name="connsiteX354" fmla="*/ 4823124 w 12137799"/>
              <a:gd name="connsiteY354" fmla="*/ 106898 h 526264"/>
              <a:gd name="connsiteX355" fmla="*/ 4831111 w 12137799"/>
              <a:gd name="connsiteY355" fmla="*/ 106898 h 526264"/>
              <a:gd name="connsiteX356" fmla="*/ 4855072 w 12137799"/>
              <a:gd name="connsiteY356" fmla="*/ 312469 h 526264"/>
              <a:gd name="connsiteX357" fmla="*/ 4855072 w 12137799"/>
              <a:gd name="connsiteY357" fmla="*/ 304247 h 526264"/>
              <a:gd name="connsiteX358" fmla="*/ 4918968 w 12137799"/>
              <a:gd name="connsiteY358" fmla="*/ 304247 h 526264"/>
              <a:gd name="connsiteX359" fmla="*/ 4918968 w 12137799"/>
              <a:gd name="connsiteY359" fmla="*/ 172681 h 526264"/>
              <a:gd name="connsiteX360" fmla="*/ 4966890 w 12137799"/>
              <a:gd name="connsiteY360" fmla="*/ 172681 h 526264"/>
              <a:gd name="connsiteX361" fmla="*/ 4966890 w 12137799"/>
              <a:gd name="connsiteY361" fmla="*/ 156235 h 526264"/>
              <a:gd name="connsiteX362" fmla="*/ 4974877 w 12137799"/>
              <a:gd name="connsiteY362" fmla="*/ 156235 h 526264"/>
              <a:gd name="connsiteX363" fmla="*/ 4974877 w 12137799"/>
              <a:gd name="connsiteY363" fmla="*/ 139789 h 526264"/>
              <a:gd name="connsiteX364" fmla="*/ 4982864 w 12137799"/>
              <a:gd name="connsiteY364" fmla="*/ 139789 h 526264"/>
              <a:gd name="connsiteX365" fmla="*/ 4982864 w 12137799"/>
              <a:gd name="connsiteY365" fmla="*/ 148012 h 526264"/>
              <a:gd name="connsiteX366" fmla="*/ 4982864 w 12137799"/>
              <a:gd name="connsiteY366" fmla="*/ 156235 h 526264"/>
              <a:gd name="connsiteX367" fmla="*/ 4990851 w 12137799"/>
              <a:gd name="connsiteY367" fmla="*/ 156235 h 526264"/>
              <a:gd name="connsiteX368" fmla="*/ 4990851 w 12137799"/>
              <a:gd name="connsiteY368" fmla="*/ 164458 h 526264"/>
              <a:gd name="connsiteX369" fmla="*/ 4998838 w 12137799"/>
              <a:gd name="connsiteY369" fmla="*/ 164458 h 526264"/>
              <a:gd name="connsiteX370" fmla="*/ 4998838 w 12137799"/>
              <a:gd name="connsiteY370" fmla="*/ 172681 h 526264"/>
              <a:gd name="connsiteX371" fmla="*/ 5022799 w 12137799"/>
              <a:gd name="connsiteY371" fmla="*/ 172681 h 526264"/>
              <a:gd name="connsiteX372" fmla="*/ 5022799 w 12137799"/>
              <a:gd name="connsiteY372" fmla="*/ 271355 h 526264"/>
              <a:gd name="connsiteX373" fmla="*/ 5038773 w 12137799"/>
              <a:gd name="connsiteY373" fmla="*/ 263132 h 526264"/>
              <a:gd name="connsiteX374" fmla="*/ 5086696 w 12137799"/>
              <a:gd name="connsiteY374" fmla="*/ 263132 h 526264"/>
              <a:gd name="connsiteX375" fmla="*/ 5094683 w 12137799"/>
              <a:gd name="connsiteY375" fmla="*/ 263132 h 526264"/>
              <a:gd name="connsiteX376" fmla="*/ 5094683 w 12137799"/>
              <a:gd name="connsiteY376" fmla="*/ 254909 h 526264"/>
              <a:gd name="connsiteX377" fmla="*/ 5142605 w 12137799"/>
              <a:gd name="connsiteY377" fmla="*/ 254909 h 526264"/>
              <a:gd name="connsiteX378" fmla="*/ 5142605 w 12137799"/>
              <a:gd name="connsiteY378" fmla="*/ 263132 h 526264"/>
              <a:gd name="connsiteX379" fmla="*/ 5166566 w 12137799"/>
              <a:gd name="connsiteY379" fmla="*/ 263132 h 526264"/>
              <a:gd name="connsiteX380" fmla="*/ 5166566 w 12137799"/>
              <a:gd name="connsiteY380" fmla="*/ 271355 h 526264"/>
              <a:gd name="connsiteX381" fmla="*/ 5158579 w 12137799"/>
              <a:gd name="connsiteY381" fmla="*/ 271355 h 526264"/>
              <a:gd name="connsiteX382" fmla="*/ 5158579 w 12137799"/>
              <a:gd name="connsiteY382" fmla="*/ 279578 h 526264"/>
              <a:gd name="connsiteX383" fmla="*/ 5166566 w 12137799"/>
              <a:gd name="connsiteY383" fmla="*/ 279578 h 526264"/>
              <a:gd name="connsiteX384" fmla="*/ 5166566 w 12137799"/>
              <a:gd name="connsiteY384" fmla="*/ 296024 h 526264"/>
              <a:gd name="connsiteX385" fmla="*/ 5174553 w 12137799"/>
              <a:gd name="connsiteY385" fmla="*/ 296024 h 526264"/>
              <a:gd name="connsiteX386" fmla="*/ 5174553 w 12137799"/>
              <a:gd name="connsiteY386" fmla="*/ 197349 h 526264"/>
              <a:gd name="connsiteX387" fmla="*/ 5190527 w 12137799"/>
              <a:gd name="connsiteY387" fmla="*/ 197349 h 526264"/>
              <a:gd name="connsiteX388" fmla="*/ 5190527 w 12137799"/>
              <a:gd name="connsiteY388" fmla="*/ 172681 h 526264"/>
              <a:gd name="connsiteX389" fmla="*/ 5198514 w 12137799"/>
              <a:gd name="connsiteY389" fmla="*/ 172681 h 526264"/>
              <a:gd name="connsiteX390" fmla="*/ 5198514 w 12137799"/>
              <a:gd name="connsiteY390" fmla="*/ 24669 h 526264"/>
              <a:gd name="connsiteX391" fmla="*/ 5222475 w 12137799"/>
              <a:gd name="connsiteY391" fmla="*/ 24669 h 526264"/>
              <a:gd name="connsiteX392" fmla="*/ 5222475 w 12137799"/>
              <a:gd name="connsiteY392" fmla="*/ 0 h 526264"/>
              <a:gd name="connsiteX393" fmla="*/ 5302345 w 12137799"/>
              <a:gd name="connsiteY393" fmla="*/ 0 h 526264"/>
              <a:gd name="connsiteX394" fmla="*/ 5302345 w 12137799"/>
              <a:gd name="connsiteY394" fmla="*/ 24669 h 526264"/>
              <a:gd name="connsiteX395" fmla="*/ 5326307 w 12137799"/>
              <a:gd name="connsiteY395" fmla="*/ 24669 h 526264"/>
              <a:gd name="connsiteX396" fmla="*/ 5326307 w 12137799"/>
              <a:gd name="connsiteY396" fmla="*/ 213795 h 526264"/>
              <a:gd name="connsiteX397" fmla="*/ 5334293 w 12137799"/>
              <a:gd name="connsiteY397" fmla="*/ 213795 h 526264"/>
              <a:gd name="connsiteX398" fmla="*/ 5334293 w 12137799"/>
              <a:gd name="connsiteY398" fmla="*/ 205572 h 526264"/>
              <a:gd name="connsiteX399" fmla="*/ 5342280 w 12137799"/>
              <a:gd name="connsiteY399" fmla="*/ 205572 h 526264"/>
              <a:gd name="connsiteX400" fmla="*/ 5342280 w 12137799"/>
              <a:gd name="connsiteY400" fmla="*/ 189126 h 526264"/>
              <a:gd name="connsiteX401" fmla="*/ 5398190 w 12137799"/>
              <a:gd name="connsiteY401" fmla="*/ 189126 h 526264"/>
              <a:gd name="connsiteX402" fmla="*/ 5398190 w 12137799"/>
              <a:gd name="connsiteY402" fmla="*/ 205572 h 526264"/>
              <a:gd name="connsiteX403" fmla="*/ 5414164 w 12137799"/>
              <a:gd name="connsiteY403" fmla="*/ 205572 h 526264"/>
              <a:gd name="connsiteX404" fmla="*/ 5414164 w 12137799"/>
              <a:gd name="connsiteY404" fmla="*/ 213795 h 526264"/>
              <a:gd name="connsiteX405" fmla="*/ 5438125 w 12137799"/>
              <a:gd name="connsiteY405" fmla="*/ 213795 h 526264"/>
              <a:gd name="connsiteX406" fmla="*/ 5438125 w 12137799"/>
              <a:gd name="connsiteY406" fmla="*/ 139789 h 526264"/>
              <a:gd name="connsiteX407" fmla="*/ 5454099 w 12137799"/>
              <a:gd name="connsiteY407" fmla="*/ 139789 h 526264"/>
              <a:gd name="connsiteX408" fmla="*/ 5462086 w 12137799"/>
              <a:gd name="connsiteY408" fmla="*/ 131566 h 526264"/>
              <a:gd name="connsiteX409" fmla="*/ 5470073 w 12137799"/>
              <a:gd name="connsiteY409" fmla="*/ 131566 h 526264"/>
              <a:gd name="connsiteX410" fmla="*/ 5470073 w 12137799"/>
              <a:gd name="connsiteY410" fmla="*/ 90452 h 526264"/>
              <a:gd name="connsiteX411" fmla="*/ 5478061 w 12137799"/>
              <a:gd name="connsiteY411" fmla="*/ 98675 h 526264"/>
              <a:gd name="connsiteX412" fmla="*/ 5478061 w 12137799"/>
              <a:gd name="connsiteY412" fmla="*/ 115120 h 526264"/>
              <a:gd name="connsiteX413" fmla="*/ 5486047 w 12137799"/>
              <a:gd name="connsiteY413" fmla="*/ 115120 h 526264"/>
              <a:gd name="connsiteX414" fmla="*/ 5486047 w 12137799"/>
              <a:gd name="connsiteY414" fmla="*/ 139789 h 526264"/>
              <a:gd name="connsiteX415" fmla="*/ 5494034 w 12137799"/>
              <a:gd name="connsiteY415" fmla="*/ 139789 h 526264"/>
              <a:gd name="connsiteX416" fmla="*/ 5517995 w 12137799"/>
              <a:gd name="connsiteY416" fmla="*/ 139789 h 526264"/>
              <a:gd name="connsiteX417" fmla="*/ 5517995 w 12137799"/>
              <a:gd name="connsiteY417" fmla="*/ 148012 h 526264"/>
              <a:gd name="connsiteX418" fmla="*/ 5541956 w 12137799"/>
              <a:gd name="connsiteY418" fmla="*/ 148012 h 526264"/>
              <a:gd name="connsiteX419" fmla="*/ 5541956 w 12137799"/>
              <a:gd name="connsiteY419" fmla="*/ 156235 h 526264"/>
              <a:gd name="connsiteX420" fmla="*/ 5581891 w 12137799"/>
              <a:gd name="connsiteY420" fmla="*/ 156235 h 526264"/>
              <a:gd name="connsiteX421" fmla="*/ 5581891 w 12137799"/>
              <a:gd name="connsiteY421" fmla="*/ 172681 h 526264"/>
              <a:gd name="connsiteX422" fmla="*/ 5589878 w 12137799"/>
              <a:gd name="connsiteY422" fmla="*/ 164458 h 526264"/>
              <a:gd name="connsiteX423" fmla="*/ 5589878 w 12137799"/>
              <a:gd name="connsiteY423" fmla="*/ 148012 h 526264"/>
              <a:gd name="connsiteX424" fmla="*/ 5597865 w 12137799"/>
              <a:gd name="connsiteY424" fmla="*/ 148012 h 526264"/>
              <a:gd name="connsiteX425" fmla="*/ 5605852 w 12137799"/>
              <a:gd name="connsiteY425" fmla="*/ 156235 h 526264"/>
              <a:gd name="connsiteX426" fmla="*/ 5677736 w 12137799"/>
              <a:gd name="connsiteY426" fmla="*/ 156235 h 526264"/>
              <a:gd name="connsiteX427" fmla="*/ 5677736 w 12137799"/>
              <a:gd name="connsiteY427" fmla="*/ 164458 h 526264"/>
              <a:gd name="connsiteX428" fmla="*/ 5685723 w 12137799"/>
              <a:gd name="connsiteY428" fmla="*/ 164458 h 526264"/>
              <a:gd name="connsiteX429" fmla="*/ 5709684 w 12137799"/>
              <a:gd name="connsiteY429" fmla="*/ 164458 h 526264"/>
              <a:gd name="connsiteX430" fmla="*/ 5717671 w 12137799"/>
              <a:gd name="connsiteY430" fmla="*/ 164458 h 526264"/>
              <a:gd name="connsiteX431" fmla="*/ 5741632 w 12137799"/>
              <a:gd name="connsiteY431" fmla="*/ 164458 h 526264"/>
              <a:gd name="connsiteX432" fmla="*/ 5741632 w 12137799"/>
              <a:gd name="connsiteY432" fmla="*/ 180903 h 526264"/>
              <a:gd name="connsiteX433" fmla="*/ 5765593 w 12137799"/>
              <a:gd name="connsiteY433" fmla="*/ 180903 h 526264"/>
              <a:gd name="connsiteX434" fmla="*/ 5765593 w 12137799"/>
              <a:gd name="connsiteY434" fmla="*/ 139789 h 526264"/>
              <a:gd name="connsiteX435" fmla="*/ 5773581 w 12137799"/>
              <a:gd name="connsiteY435" fmla="*/ 139789 h 526264"/>
              <a:gd name="connsiteX436" fmla="*/ 5773581 w 12137799"/>
              <a:gd name="connsiteY436" fmla="*/ 131566 h 526264"/>
              <a:gd name="connsiteX437" fmla="*/ 5836128 w 12137799"/>
              <a:gd name="connsiteY437" fmla="*/ 131566 h 526264"/>
              <a:gd name="connsiteX438" fmla="*/ 5836128 w 12137799"/>
              <a:gd name="connsiteY438" fmla="*/ 120260 h 526264"/>
              <a:gd name="connsiteX439" fmla="*/ 5836128 w 12137799"/>
              <a:gd name="connsiteY439" fmla="*/ 82229 h 526264"/>
              <a:gd name="connsiteX440" fmla="*/ 5836128 w 12137799"/>
              <a:gd name="connsiteY440" fmla="*/ 65783 h 526264"/>
              <a:gd name="connsiteX441" fmla="*/ 5852108 w 12137799"/>
              <a:gd name="connsiteY441" fmla="*/ 65783 h 526264"/>
              <a:gd name="connsiteX442" fmla="*/ 5876080 w 12137799"/>
              <a:gd name="connsiteY442" fmla="*/ 65783 h 526264"/>
              <a:gd name="connsiteX443" fmla="*/ 5876080 w 12137799"/>
              <a:gd name="connsiteY443" fmla="*/ 74006 h 526264"/>
              <a:gd name="connsiteX444" fmla="*/ 5884070 w 12137799"/>
              <a:gd name="connsiteY444" fmla="*/ 74006 h 526264"/>
              <a:gd name="connsiteX445" fmla="*/ 5884070 w 12137799"/>
              <a:gd name="connsiteY445" fmla="*/ 82229 h 526264"/>
              <a:gd name="connsiteX446" fmla="*/ 5932013 w 12137799"/>
              <a:gd name="connsiteY446" fmla="*/ 82229 h 526264"/>
              <a:gd name="connsiteX447" fmla="*/ 5932013 w 12137799"/>
              <a:gd name="connsiteY447" fmla="*/ 74006 h 526264"/>
              <a:gd name="connsiteX448" fmla="*/ 5932013 w 12137799"/>
              <a:gd name="connsiteY448" fmla="*/ 65783 h 526264"/>
              <a:gd name="connsiteX449" fmla="*/ 5955985 w 12137799"/>
              <a:gd name="connsiteY449" fmla="*/ 65783 h 526264"/>
              <a:gd name="connsiteX450" fmla="*/ 5955985 w 12137799"/>
              <a:gd name="connsiteY450" fmla="*/ 74006 h 526264"/>
              <a:gd name="connsiteX451" fmla="*/ 5971965 w 12137799"/>
              <a:gd name="connsiteY451" fmla="*/ 74006 h 526264"/>
              <a:gd name="connsiteX452" fmla="*/ 5971965 w 12137799"/>
              <a:gd name="connsiteY452" fmla="*/ 82229 h 526264"/>
              <a:gd name="connsiteX453" fmla="*/ 5979956 w 12137799"/>
              <a:gd name="connsiteY453" fmla="*/ 82229 h 526264"/>
              <a:gd name="connsiteX454" fmla="*/ 5979956 w 12137799"/>
              <a:gd name="connsiteY454" fmla="*/ 90452 h 526264"/>
              <a:gd name="connsiteX455" fmla="*/ 5971965 w 12137799"/>
              <a:gd name="connsiteY455" fmla="*/ 98675 h 526264"/>
              <a:gd name="connsiteX456" fmla="*/ 5979956 w 12137799"/>
              <a:gd name="connsiteY456" fmla="*/ 106898 h 526264"/>
              <a:gd name="connsiteX457" fmla="*/ 5979956 w 12137799"/>
              <a:gd name="connsiteY457" fmla="*/ 139789 h 526264"/>
              <a:gd name="connsiteX458" fmla="*/ 5981243 w 12137799"/>
              <a:gd name="connsiteY458" fmla="*/ 139789 h 526264"/>
              <a:gd name="connsiteX459" fmla="*/ 5995937 w 12137799"/>
              <a:gd name="connsiteY459" fmla="*/ 139789 h 526264"/>
              <a:gd name="connsiteX460" fmla="*/ 5997217 w 12137799"/>
              <a:gd name="connsiteY460" fmla="*/ 139789 h 526264"/>
              <a:gd name="connsiteX461" fmla="*/ 5997217 w 12137799"/>
              <a:gd name="connsiteY461" fmla="*/ 106898 h 526264"/>
              <a:gd name="connsiteX462" fmla="*/ 6005204 w 12137799"/>
              <a:gd name="connsiteY462" fmla="*/ 98675 h 526264"/>
              <a:gd name="connsiteX463" fmla="*/ 5997217 w 12137799"/>
              <a:gd name="connsiteY463" fmla="*/ 90452 h 526264"/>
              <a:gd name="connsiteX464" fmla="*/ 5997217 w 12137799"/>
              <a:gd name="connsiteY464" fmla="*/ 82229 h 526264"/>
              <a:gd name="connsiteX465" fmla="*/ 6005204 w 12137799"/>
              <a:gd name="connsiteY465" fmla="*/ 82229 h 526264"/>
              <a:gd name="connsiteX466" fmla="*/ 6005204 w 12137799"/>
              <a:gd name="connsiteY466" fmla="*/ 74006 h 526264"/>
              <a:gd name="connsiteX467" fmla="*/ 6021178 w 12137799"/>
              <a:gd name="connsiteY467" fmla="*/ 74006 h 526264"/>
              <a:gd name="connsiteX468" fmla="*/ 6021178 w 12137799"/>
              <a:gd name="connsiteY468" fmla="*/ 65783 h 526264"/>
              <a:gd name="connsiteX469" fmla="*/ 6037152 w 12137799"/>
              <a:gd name="connsiteY469" fmla="*/ 65783 h 526264"/>
              <a:gd name="connsiteX470" fmla="*/ 6037152 w 12137799"/>
              <a:gd name="connsiteY470" fmla="*/ 74006 h 526264"/>
              <a:gd name="connsiteX471" fmla="*/ 6045139 w 12137799"/>
              <a:gd name="connsiteY471" fmla="*/ 74006 h 526264"/>
              <a:gd name="connsiteX472" fmla="*/ 6045139 w 12137799"/>
              <a:gd name="connsiteY472" fmla="*/ 82229 h 526264"/>
              <a:gd name="connsiteX473" fmla="*/ 6085074 w 12137799"/>
              <a:gd name="connsiteY473" fmla="*/ 82229 h 526264"/>
              <a:gd name="connsiteX474" fmla="*/ 6085074 w 12137799"/>
              <a:gd name="connsiteY474" fmla="*/ 74006 h 526264"/>
              <a:gd name="connsiteX475" fmla="*/ 6093061 w 12137799"/>
              <a:gd name="connsiteY475" fmla="*/ 74006 h 526264"/>
              <a:gd name="connsiteX476" fmla="*/ 6093061 w 12137799"/>
              <a:gd name="connsiteY476" fmla="*/ 65783 h 526264"/>
              <a:gd name="connsiteX477" fmla="*/ 6117022 w 12137799"/>
              <a:gd name="connsiteY477" fmla="*/ 65783 h 526264"/>
              <a:gd name="connsiteX478" fmla="*/ 6125009 w 12137799"/>
              <a:gd name="connsiteY478" fmla="*/ 65783 h 526264"/>
              <a:gd name="connsiteX479" fmla="*/ 6125009 w 12137799"/>
              <a:gd name="connsiteY479" fmla="*/ 82229 h 526264"/>
              <a:gd name="connsiteX480" fmla="*/ 6132996 w 12137799"/>
              <a:gd name="connsiteY480" fmla="*/ 82229 h 526264"/>
              <a:gd name="connsiteX481" fmla="*/ 6132996 w 12137799"/>
              <a:gd name="connsiteY481" fmla="*/ 120260 h 526264"/>
              <a:gd name="connsiteX482" fmla="*/ 6132996 w 12137799"/>
              <a:gd name="connsiteY482" fmla="*/ 131566 h 526264"/>
              <a:gd name="connsiteX483" fmla="*/ 6139766 w 12137799"/>
              <a:gd name="connsiteY483" fmla="*/ 131566 h 526264"/>
              <a:gd name="connsiteX484" fmla="*/ 6227661 w 12137799"/>
              <a:gd name="connsiteY484" fmla="*/ 131566 h 526264"/>
              <a:gd name="connsiteX485" fmla="*/ 6227661 w 12137799"/>
              <a:gd name="connsiteY485" fmla="*/ 139789 h 526264"/>
              <a:gd name="connsiteX486" fmla="*/ 6235652 w 12137799"/>
              <a:gd name="connsiteY486" fmla="*/ 139789 h 526264"/>
              <a:gd name="connsiteX487" fmla="*/ 6235652 w 12137799"/>
              <a:gd name="connsiteY487" fmla="*/ 180903 h 526264"/>
              <a:gd name="connsiteX488" fmla="*/ 6259623 w 12137799"/>
              <a:gd name="connsiteY488" fmla="*/ 180903 h 526264"/>
              <a:gd name="connsiteX489" fmla="*/ 6259623 w 12137799"/>
              <a:gd name="connsiteY489" fmla="*/ 164458 h 526264"/>
              <a:gd name="connsiteX490" fmla="*/ 6283594 w 12137799"/>
              <a:gd name="connsiteY490" fmla="*/ 164458 h 526264"/>
              <a:gd name="connsiteX491" fmla="*/ 6291585 w 12137799"/>
              <a:gd name="connsiteY491" fmla="*/ 164458 h 526264"/>
              <a:gd name="connsiteX492" fmla="*/ 6315556 w 12137799"/>
              <a:gd name="connsiteY492" fmla="*/ 164458 h 526264"/>
              <a:gd name="connsiteX493" fmla="*/ 6323547 w 12137799"/>
              <a:gd name="connsiteY493" fmla="*/ 164458 h 526264"/>
              <a:gd name="connsiteX494" fmla="*/ 6323547 w 12137799"/>
              <a:gd name="connsiteY494" fmla="*/ 156235 h 526264"/>
              <a:gd name="connsiteX495" fmla="*/ 6403452 w 12137799"/>
              <a:gd name="connsiteY495" fmla="*/ 156235 h 526264"/>
              <a:gd name="connsiteX496" fmla="*/ 6419433 w 12137799"/>
              <a:gd name="connsiteY496" fmla="*/ 148012 h 526264"/>
              <a:gd name="connsiteX497" fmla="*/ 6427423 w 12137799"/>
              <a:gd name="connsiteY497" fmla="*/ 148012 h 526264"/>
              <a:gd name="connsiteX498" fmla="*/ 6427423 w 12137799"/>
              <a:gd name="connsiteY498" fmla="*/ 164458 h 526264"/>
              <a:gd name="connsiteX499" fmla="*/ 6435414 w 12137799"/>
              <a:gd name="connsiteY499" fmla="*/ 172681 h 526264"/>
              <a:gd name="connsiteX500" fmla="*/ 6435414 w 12137799"/>
              <a:gd name="connsiteY500" fmla="*/ 156235 h 526264"/>
              <a:gd name="connsiteX501" fmla="*/ 6475366 w 12137799"/>
              <a:gd name="connsiteY501" fmla="*/ 156235 h 526264"/>
              <a:gd name="connsiteX502" fmla="*/ 6475366 w 12137799"/>
              <a:gd name="connsiteY502" fmla="*/ 148012 h 526264"/>
              <a:gd name="connsiteX503" fmla="*/ 6507328 w 12137799"/>
              <a:gd name="connsiteY503" fmla="*/ 148012 h 526264"/>
              <a:gd name="connsiteX504" fmla="*/ 6507328 w 12137799"/>
              <a:gd name="connsiteY504" fmla="*/ 139789 h 526264"/>
              <a:gd name="connsiteX505" fmla="*/ 6523309 w 12137799"/>
              <a:gd name="connsiteY505" fmla="*/ 139789 h 526264"/>
              <a:gd name="connsiteX506" fmla="*/ 6539290 w 12137799"/>
              <a:gd name="connsiteY506" fmla="*/ 139789 h 526264"/>
              <a:gd name="connsiteX507" fmla="*/ 6539290 w 12137799"/>
              <a:gd name="connsiteY507" fmla="*/ 115120 h 526264"/>
              <a:gd name="connsiteX508" fmla="*/ 6547280 w 12137799"/>
              <a:gd name="connsiteY508" fmla="*/ 115120 h 526264"/>
              <a:gd name="connsiteX509" fmla="*/ 6547280 w 12137799"/>
              <a:gd name="connsiteY509" fmla="*/ 98675 h 526264"/>
              <a:gd name="connsiteX510" fmla="*/ 6555271 w 12137799"/>
              <a:gd name="connsiteY510" fmla="*/ 90452 h 526264"/>
              <a:gd name="connsiteX511" fmla="*/ 6555271 w 12137799"/>
              <a:gd name="connsiteY511" fmla="*/ 131566 h 526264"/>
              <a:gd name="connsiteX512" fmla="*/ 6563261 w 12137799"/>
              <a:gd name="connsiteY512" fmla="*/ 131566 h 526264"/>
              <a:gd name="connsiteX513" fmla="*/ 6571252 w 12137799"/>
              <a:gd name="connsiteY513" fmla="*/ 139789 h 526264"/>
              <a:gd name="connsiteX514" fmla="*/ 6587233 w 12137799"/>
              <a:gd name="connsiteY514" fmla="*/ 139789 h 526264"/>
              <a:gd name="connsiteX515" fmla="*/ 6587233 w 12137799"/>
              <a:gd name="connsiteY515" fmla="*/ 213795 h 526264"/>
              <a:gd name="connsiteX516" fmla="*/ 6611204 w 12137799"/>
              <a:gd name="connsiteY516" fmla="*/ 213795 h 526264"/>
              <a:gd name="connsiteX517" fmla="*/ 6611204 w 12137799"/>
              <a:gd name="connsiteY517" fmla="*/ 222018 h 526264"/>
              <a:gd name="connsiteX518" fmla="*/ 6619195 w 12137799"/>
              <a:gd name="connsiteY518" fmla="*/ 222018 h 526264"/>
              <a:gd name="connsiteX519" fmla="*/ 6619195 w 12137799"/>
              <a:gd name="connsiteY519" fmla="*/ 205572 h 526264"/>
              <a:gd name="connsiteX520" fmla="*/ 6627185 w 12137799"/>
              <a:gd name="connsiteY520" fmla="*/ 205572 h 526264"/>
              <a:gd name="connsiteX521" fmla="*/ 6627185 w 12137799"/>
              <a:gd name="connsiteY521" fmla="*/ 189126 h 526264"/>
              <a:gd name="connsiteX522" fmla="*/ 6691109 w 12137799"/>
              <a:gd name="connsiteY522" fmla="*/ 189126 h 526264"/>
              <a:gd name="connsiteX523" fmla="*/ 6691109 w 12137799"/>
              <a:gd name="connsiteY523" fmla="*/ 205572 h 526264"/>
              <a:gd name="connsiteX524" fmla="*/ 6699100 w 12137799"/>
              <a:gd name="connsiteY524" fmla="*/ 205572 h 526264"/>
              <a:gd name="connsiteX525" fmla="*/ 6699100 w 12137799"/>
              <a:gd name="connsiteY525" fmla="*/ 213795 h 526264"/>
              <a:gd name="connsiteX526" fmla="*/ 6707090 w 12137799"/>
              <a:gd name="connsiteY526" fmla="*/ 213795 h 526264"/>
              <a:gd name="connsiteX527" fmla="*/ 6707090 w 12137799"/>
              <a:gd name="connsiteY527" fmla="*/ 24669 h 526264"/>
              <a:gd name="connsiteX528" fmla="*/ 6739052 w 12137799"/>
              <a:gd name="connsiteY528" fmla="*/ 24669 h 526264"/>
              <a:gd name="connsiteX529" fmla="*/ 6739052 w 12137799"/>
              <a:gd name="connsiteY529" fmla="*/ 0 h 526264"/>
              <a:gd name="connsiteX530" fmla="*/ 6818957 w 12137799"/>
              <a:gd name="connsiteY530" fmla="*/ 0 h 526264"/>
              <a:gd name="connsiteX531" fmla="*/ 6818957 w 12137799"/>
              <a:gd name="connsiteY531" fmla="*/ 24669 h 526264"/>
              <a:gd name="connsiteX532" fmla="*/ 6850919 w 12137799"/>
              <a:gd name="connsiteY532" fmla="*/ 24669 h 526264"/>
              <a:gd name="connsiteX533" fmla="*/ 6850919 w 12137799"/>
              <a:gd name="connsiteY533" fmla="*/ 172681 h 526264"/>
              <a:gd name="connsiteX534" fmla="*/ 6858909 w 12137799"/>
              <a:gd name="connsiteY534" fmla="*/ 172681 h 526264"/>
              <a:gd name="connsiteX535" fmla="*/ 6858909 w 12137799"/>
              <a:gd name="connsiteY535" fmla="*/ 197349 h 526264"/>
              <a:gd name="connsiteX536" fmla="*/ 6866900 w 12137799"/>
              <a:gd name="connsiteY536" fmla="*/ 197349 h 526264"/>
              <a:gd name="connsiteX537" fmla="*/ 6866900 w 12137799"/>
              <a:gd name="connsiteY537" fmla="*/ 296024 h 526264"/>
              <a:gd name="connsiteX538" fmla="*/ 6882881 w 12137799"/>
              <a:gd name="connsiteY538" fmla="*/ 296024 h 526264"/>
              <a:gd name="connsiteX539" fmla="*/ 6882881 w 12137799"/>
              <a:gd name="connsiteY539" fmla="*/ 279578 h 526264"/>
              <a:gd name="connsiteX540" fmla="*/ 6890871 w 12137799"/>
              <a:gd name="connsiteY540" fmla="*/ 279578 h 526264"/>
              <a:gd name="connsiteX541" fmla="*/ 6890871 w 12137799"/>
              <a:gd name="connsiteY541" fmla="*/ 271355 h 526264"/>
              <a:gd name="connsiteX542" fmla="*/ 6882881 w 12137799"/>
              <a:gd name="connsiteY542" fmla="*/ 271355 h 526264"/>
              <a:gd name="connsiteX543" fmla="*/ 6882881 w 12137799"/>
              <a:gd name="connsiteY543" fmla="*/ 263132 h 526264"/>
              <a:gd name="connsiteX544" fmla="*/ 6906852 w 12137799"/>
              <a:gd name="connsiteY544" fmla="*/ 263132 h 526264"/>
              <a:gd name="connsiteX545" fmla="*/ 6906852 w 12137799"/>
              <a:gd name="connsiteY545" fmla="*/ 254909 h 526264"/>
              <a:gd name="connsiteX546" fmla="*/ 6954795 w 12137799"/>
              <a:gd name="connsiteY546" fmla="*/ 254909 h 526264"/>
              <a:gd name="connsiteX547" fmla="*/ 6954795 w 12137799"/>
              <a:gd name="connsiteY547" fmla="*/ 263132 h 526264"/>
              <a:gd name="connsiteX548" fmla="*/ 6962786 w 12137799"/>
              <a:gd name="connsiteY548" fmla="*/ 263132 h 526264"/>
              <a:gd name="connsiteX549" fmla="*/ 7018719 w 12137799"/>
              <a:gd name="connsiteY549" fmla="*/ 263132 h 526264"/>
              <a:gd name="connsiteX550" fmla="*/ 7034700 w 12137799"/>
              <a:gd name="connsiteY550" fmla="*/ 271355 h 526264"/>
              <a:gd name="connsiteX551" fmla="*/ 7034700 w 12137799"/>
              <a:gd name="connsiteY551" fmla="*/ 172681 h 526264"/>
              <a:gd name="connsiteX552" fmla="*/ 7058671 w 12137799"/>
              <a:gd name="connsiteY552" fmla="*/ 172681 h 526264"/>
              <a:gd name="connsiteX553" fmla="*/ 7058671 w 12137799"/>
              <a:gd name="connsiteY553" fmla="*/ 164458 h 526264"/>
              <a:gd name="connsiteX554" fmla="*/ 7058671 w 12137799"/>
              <a:gd name="connsiteY554" fmla="*/ 156235 h 526264"/>
              <a:gd name="connsiteX555" fmla="*/ 7066662 w 12137799"/>
              <a:gd name="connsiteY555" fmla="*/ 156235 h 526264"/>
              <a:gd name="connsiteX556" fmla="*/ 7066662 w 12137799"/>
              <a:gd name="connsiteY556" fmla="*/ 164458 h 526264"/>
              <a:gd name="connsiteX557" fmla="*/ 7074652 w 12137799"/>
              <a:gd name="connsiteY557" fmla="*/ 164458 h 526264"/>
              <a:gd name="connsiteX558" fmla="*/ 7074652 w 12137799"/>
              <a:gd name="connsiteY558" fmla="*/ 156235 h 526264"/>
              <a:gd name="connsiteX559" fmla="*/ 7082643 w 12137799"/>
              <a:gd name="connsiteY559" fmla="*/ 156235 h 526264"/>
              <a:gd name="connsiteX560" fmla="*/ 7082643 w 12137799"/>
              <a:gd name="connsiteY560" fmla="*/ 148012 h 526264"/>
              <a:gd name="connsiteX561" fmla="*/ 7074652 w 12137799"/>
              <a:gd name="connsiteY561" fmla="*/ 148012 h 526264"/>
              <a:gd name="connsiteX562" fmla="*/ 7082643 w 12137799"/>
              <a:gd name="connsiteY562" fmla="*/ 139789 h 526264"/>
              <a:gd name="connsiteX563" fmla="*/ 7090633 w 12137799"/>
              <a:gd name="connsiteY563" fmla="*/ 139789 h 526264"/>
              <a:gd name="connsiteX564" fmla="*/ 7090633 w 12137799"/>
              <a:gd name="connsiteY564" fmla="*/ 156235 h 526264"/>
              <a:gd name="connsiteX565" fmla="*/ 7098624 w 12137799"/>
              <a:gd name="connsiteY565" fmla="*/ 156235 h 526264"/>
              <a:gd name="connsiteX566" fmla="*/ 7098624 w 12137799"/>
              <a:gd name="connsiteY566" fmla="*/ 172681 h 526264"/>
              <a:gd name="connsiteX567" fmla="*/ 7154557 w 12137799"/>
              <a:gd name="connsiteY567" fmla="*/ 172681 h 526264"/>
              <a:gd name="connsiteX568" fmla="*/ 7154557 w 12137799"/>
              <a:gd name="connsiteY568" fmla="*/ 304247 h 526264"/>
              <a:gd name="connsiteX569" fmla="*/ 7218481 w 12137799"/>
              <a:gd name="connsiteY569" fmla="*/ 304247 h 526264"/>
              <a:gd name="connsiteX570" fmla="*/ 7218481 w 12137799"/>
              <a:gd name="connsiteY570" fmla="*/ 312469 h 526264"/>
              <a:gd name="connsiteX571" fmla="*/ 7250443 w 12137799"/>
              <a:gd name="connsiteY571" fmla="*/ 106898 h 526264"/>
              <a:gd name="connsiteX572" fmla="*/ 7266424 w 12137799"/>
              <a:gd name="connsiteY572" fmla="*/ 16446 h 526264"/>
              <a:gd name="connsiteX573" fmla="*/ 7274415 w 12137799"/>
              <a:gd name="connsiteY573" fmla="*/ 8223 h 526264"/>
              <a:gd name="connsiteX574" fmla="*/ 7282405 w 12137799"/>
              <a:gd name="connsiteY574" fmla="*/ 106898 h 526264"/>
              <a:gd name="connsiteX575" fmla="*/ 7290396 w 12137799"/>
              <a:gd name="connsiteY575" fmla="*/ 106898 h 526264"/>
              <a:gd name="connsiteX576" fmla="*/ 7298386 w 12137799"/>
              <a:gd name="connsiteY576" fmla="*/ 222018 h 526264"/>
              <a:gd name="connsiteX577" fmla="*/ 7306377 w 12137799"/>
              <a:gd name="connsiteY577" fmla="*/ 222018 h 526264"/>
              <a:gd name="connsiteX578" fmla="*/ 7330348 w 12137799"/>
              <a:gd name="connsiteY578" fmla="*/ 222018 h 526264"/>
              <a:gd name="connsiteX579" fmla="*/ 7330348 w 12137799"/>
              <a:gd name="connsiteY579" fmla="*/ 263132 h 526264"/>
              <a:gd name="connsiteX580" fmla="*/ 7338338 w 12137799"/>
              <a:gd name="connsiteY580" fmla="*/ 263132 h 526264"/>
              <a:gd name="connsiteX581" fmla="*/ 7338338 w 12137799"/>
              <a:gd name="connsiteY581" fmla="*/ 271355 h 526264"/>
              <a:gd name="connsiteX582" fmla="*/ 7346329 w 12137799"/>
              <a:gd name="connsiteY582" fmla="*/ 271355 h 526264"/>
              <a:gd name="connsiteX583" fmla="*/ 7346329 w 12137799"/>
              <a:gd name="connsiteY583" fmla="*/ 263132 h 526264"/>
              <a:gd name="connsiteX584" fmla="*/ 7370300 w 12137799"/>
              <a:gd name="connsiteY584" fmla="*/ 263132 h 526264"/>
              <a:gd name="connsiteX585" fmla="*/ 7370300 w 12137799"/>
              <a:gd name="connsiteY585" fmla="*/ 271355 h 526264"/>
              <a:gd name="connsiteX586" fmla="*/ 7426234 w 12137799"/>
              <a:gd name="connsiteY586" fmla="*/ 271355 h 526264"/>
              <a:gd name="connsiteX587" fmla="*/ 7426234 w 12137799"/>
              <a:gd name="connsiteY587" fmla="*/ 213795 h 526264"/>
              <a:gd name="connsiteX588" fmla="*/ 7434224 w 12137799"/>
              <a:gd name="connsiteY588" fmla="*/ 189126 h 526264"/>
              <a:gd name="connsiteX589" fmla="*/ 7442215 w 12137799"/>
              <a:gd name="connsiteY589" fmla="*/ 189126 h 526264"/>
              <a:gd name="connsiteX590" fmla="*/ 7450205 w 12137799"/>
              <a:gd name="connsiteY590" fmla="*/ 189126 h 526264"/>
              <a:gd name="connsiteX591" fmla="*/ 7458196 w 12137799"/>
              <a:gd name="connsiteY591" fmla="*/ 189126 h 526264"/>
              <a:gd name="connsiteX592" fmla="*/ 7466186 w 12137799"/>
              <a:gd name="connsiteY592" fmla="*/ 189126 h 526264"/>
              <a:gd name="connsiteX593" fmla="*/ 7466186 w 12137799"/>
              <a:gd name="connsiteY593" fmla="*/ 156235 h 526264"/>
              <a:gd name="connsiteX594" fmla="*/ 7466186 w 12137799"/>
              <a:gd name="connsiteY594" fmla="*/ 148012 h 526264"/>
              <a:gd name="connsiteX595" fmla="*/ 7482167 w 12137799"/>
              <a:gd name="connsiteY595" fmla="*/ 139789 h 526264"/>
              <a:gd name="connsiteX596" fmla="*/ 7490158 w 12137799"/>
              <a:gd name="connsiteY596" fmla="*/ 131566 h 526264"/>
              <a:gd name="connsiteX597" fmla="*/ 7498148 w 12137799"/>
              <a:gd name="connsiteY597" fmla="*/ 131566 h 526264"/>
              <a:gd name="connsiteX598" fmla="*/ 7498148 w 12137799"/>
              <a:gd name="connsiteY598" fmla="*/ 139789 h 526264"/>
              <a:gd name="connsiteX599" fmla="*/ 7514129 w 12137799"/>
              <a:gd name="connsiteY599" fmla="*/ 148012 h 526264"/>
              <a:gd name="connsiteX600" fmla="*/ 7522120 w 12137799"/>
              <a:gd name="connsiteY600" fmla="*/ 148012 h 526264"/>
              <a:gd name="connsiteX601" fmla="*/ 7522120 w 12137799"/>
              <a:gd name="connsiteY601" fmla="*/ 156235 h 526264"/>
              <a:gd name="connsiteX602" fmla="*/ 7530110 w 12137799"/>
              <a:gd name="connsiteY602" fmla="*/ 156235 h 526264"/>
              <a:gd name="connsiteX603" fmla="*/ 7530110 w 12137799"/>
              <a:gd name="connsiteY603" fmla="*/ 197349 h 526264"/>
              <a:gd name="connsiteX604" fmla="*/ 7538101 w 12137799"/>
              <a:gd name="connsiteY604" fmla="*/ 197349 h 526264"/>
              <a:gd name="connsiteX605" fmla="*/ 7538101 w 12137799"/>
              <a:gd name="connsiteY605" fmla="*/ 205572 h 526264"/>
              <a:gd name="connsiteX606" fmla="*/ 7538101 w 12137799"/>
              <a:gd name="connsiteY606" fmla="*/ 238464 h 526264"/>
              <a:gd name="connsiteX607" fmla="*/ 7546091 w 12137799"/>
              <a:gd name="connsiteY607" fmla="*/ 238464 h 526264"/>
              <a:gd name="connsiteX608" fmla="*/ 7546091 w 12137799"/>
              <a:gd name="connsiteY608" fmla="*/ 230241 h 526264"/>
              <a:gd name="connsiteX609" fmla="*/ 7554082 w 12137799"/>
              <a:gd name="connsiteY609" fmla="*/ 230241 h 526264"/>
              <a:gd name="connsiteX610" fmla="*/ 7570063 w 12137799"/>
              <a:gd name="connsiteY610" fmla="*/ 222018 h 526264"/>
              <a:gd name="connsiteX611" fmla="*/ 7586043 w 12137799"/>
              <a:gd name="connsiteY611" fmla="*/ 222018 h 526264"/>
              <a:gd name="connsiteX612" fmla="*/ 7602024 w 12137799"/>
              <a:gd name="connsiteY612" fmla="*/ 222018 h 526264"/>
              <a:gd name="connsiteX613" fmla="*/ 7610015 w 12137799"/>
              <a:gd name="connsiteY613" fmla="*/ 230241 h 526264"/>
              <a:gd name="connsiteX614" fmla="*/ 7618005 w 12137799"/>
              <a:gd name="connsiteY614" fmla="*/ 230241 h 526264"/>
              <a:gd name="connsiteX615" fmla="*/ 7618005 w 12137799"/>
              <a:gd name="connsiteY615" fmla="*/ 148012 h 526264"/>
              <a:gd name="connsiteX616" fmla="*/ 7641977 w 12137799"/>
              <a:gd name="connsiteY616" fmla="*/ 148012 h 526264"/>
              <a:gd name="connsiteX617" fmla="*/ 7641977 w 12137799"/>
              <a:gd name="connsiteY617" fmla="*/ 139789 h 526264"/>
              <a:gd name="connsiteX618" fmla="*/ 7649967 w 12137799"/>
              <a:gd name="connsiteY618" fmla="*/ 98675 h 526264"/>
              <a:gd name="connsiteX619" fmla="*/ 7649967 w 12137799"/>
              <a:gd name="connsiteY619" fmla="*/ 131566 h 526264"/>
              <a:gd name="connsiteX620" fmla="*/ 7657958 w 12137799"/>
              <a:gd name="connsiteY620" fmla="*/ 148012 h 526264"/>
              <a:gd name="connsiteX621" fmla="*/ 7657958 w 12137799"/>
              <a:gd name="connsiteY621" fmla="*/ 139789 h 526264"/>
              <a:gd name="connsiteX622" fmla="*/ 7713891 w 12137799"/>
              <a:gd name="connsiteY622" fmla="*/ 139789 h 526264"/>
              <a:gd name="connsiteX623" fmla="*/ 7713891 w 12137799"/>
              <a:gd name="connsiteY623" fmla="*/ 197349 h 526264"/>
              <a:gd name="connsiteX624" fmla="*/ 7769825 w 12137799"/>
              <a:gd name="connsiteY624" fmla="*/ 197349 h 526264"/>
              <a:gd name="connsiteX625" fmla="*/ 7769825 w 12137799"/>
              <a:gd name="connsiteY625" fmla="*/ 205572 h 526264"/>
              <a:gd name="connsiteX626" fmla="*/ 7793796 w 12137799"/>
              <a:gd name="connsiteY626" fmla="*/ 197349 h 526264"/>
              <a:gd name="connsiteX627" fmla="*/ 7809777 w 12137799"/>
              <a:gd name="connsiteY627" fmla="*/ 205572 h 526264"/>
              <a:gd name="connsiteX628" fmla="*/ 7809777 w 12137799"/>
              <a:gd name="connsiteY628" fmla="*/ 254909 h 526264"/>
              <a:gd name="connsiteX629" fmla="*/ 7841739 w 12137799"/>
              <a:gd name="connsiteY629" fmla="*/ 222018 h 526264"/>
              <a:gd name="connsiteX630" fmla="*/ 7841739 w 12137799"/>
              <a:gd name="connsiteY630" fmla="*/ 189126 h 526264"/>
              <a:gd name="connsiteX631" fmla="*/ 7873701 w 12137799"/>
              <a:gd name="connsiteY631" fmla="*/ 189126 h 526264"/>
              <a:gd name="connsiteX632" fmla="*/ 7873701 w 12137799"/>
              <a:gd name="connsiteY632" fmla="*/ 164458 h 526264"/>
              <a:gd name="connsiteX633" fmla="*/ 7881691 w 12137799"/>
              <a:gd name="connsiteY633" fmla="*/ 164458 h 526264"/>
              <a:gd name="connsiteX634" fmla="*/ 7881691 w 12137799"/>
              <a:gd name="connsiteY634" fmla="*/ 156235 h 526264"/>
              <a:gd name="connsiteX635" fmla="*/ 7969587 w 12137799"/>
              <a:gd name="connsiteY635" fmla="*/ 156235 h 526264"/>
              <a:gd name="connsiteX636" fmla="*/ 7969587 w 12137799"/>
              <a:gd name="connsiteY636" fmla="*/ 164458 h 526264"/>
              <a:gd name="connsiteX637" fmla="*/ 7977577 w 12137799"/>
              <a:gd name="connsiteY637" fmla="*/ 164458 h 526264"/>
              <a:gd name="connsiteX638" fmla="*/ 7977577 w 12137799"/>
              <a:gd name="connsiteY638" fmla="*/ 172681 h 526264"/>
              <a:gd name="connsiteX639" fmla="*/ 8001905 w 12137799"/>
              <a:gd name="connsiteY639" fmla="*/ 172681 h 526264"/>
              <a:gd name="connsiteX640" fmla="*/ 8001905 w 12137799"/>
              <a:gd name="connsiteY640" fmla="*/ 164458 h 526264"/>
              <a:gd name="connsiteX641" fmla="*/ 8089742 w 12137799"/>
              <a:gd name="connsiteY641" fmla="*/ 164458 h 526264"/>
              <a:gd name="connsiteX642" fmla="*/ 8089742 w 12137799"/>
              <a:gd name="connsiteY642" fmla="*/ 263132 h 526264"/>
              <a:gd name="connsiteX643" fmla="*/ 8097727 w 12137799"/>
              <a:gd name="connsiteY643" fmla="*/ 263132 h 526264"/>
              <a:gd name="connsiteX644" fmla="*/ 8113698 w 12137799"/>
              <a:gd name="connsiteY644" fmla="*/ 263132 h 526264"/>
              <a:gd name="connsiteX645" fmla="*/ 8113698 w 12137799"/>
              <a:gd name="connsiteY645" fmla="*/ 254909 h 526264"/>
              <a:gd name="connsiteX646" fmla="*/ 8121683 w 12137799"/>
              <a:gd name="connsiteY646" fmla="*/ 254909 h 526264"/>
              <a:gd name="connsiteX647" fmla="*/ 8121683 w 12137799"/>
              <a:gd name="connsiteY647" fmla="*/ 246686 h 526264"/>
              <a:gd name="connsiteX648" fmla="*/ 8137653 w 12137799"/>
              <a:gd name="connsiteY648" fmla="*/ 246686 h 526264"/>
              <a:gd name="connsiteX649" fmla="*/ 8137653 w 12137799"/>
              <a:gd name="connsiteY649" fmla="*/ 164458 h 526264"/>
              <a:gd name="connsiteX650" fmla="*/ 8145638 w 12137799"/>
              <a:gd name="connsiteY650" fmla="*/ 156235 h 526264"/>
              <a:gd name="connsiteX651" fmla="*/ 8153624 w 12137799"/>
              <a:gd name="connsiteY651" fmla="*/ 148012 h 526264"/>
              <a:gd name="connsiteX652" fmla="*/ 8153624 w 12137799"/>
              <a:gd name="connsiteY652" fmla="*/ 82229 h 526264"/>
              <a:gd name="connsiteX653" fmla="*/ 8153624 w 12137799"/>
              <a:gd name="connsiteY653" fmla="*/ 65783 h 526264"/>
              <a:gd name="connsiteX654" fmla="*/ 8161609 w 12137799"/>
              <a:gd name="connsiteY654" fmla="*/ 65783 h 526264"/>
              <a:gd name="connsiteX655" fmla="*/ 8169594 w 12137799"/>
              <a:gd name="connsiteY655" fmla="*/ 65783 h 526264"/>
              <a:gd name="connsiteX656" fmla="*/ 8185564 w 12137799"/>
              <a:gd name="connsiteY656" fmla="*/ 65783 h 526264"/>
              <a:gd name="connsiteX657" fmla="*/ 8185564 w 12137799"/>
              <a:gd name="connsiteY657" fmla="*/ 74006 h 526264"/>
              <a:gd name="connsiteX658" fmla="*/ 8193549 w 12137799"/>
              <a:gd name="connsiteY658" fmla="*/ 74006 h 526264"/>
              <a:gd name="connsiteX659" fmla="*/ 8193549 w 12137799"/>
              <a:gd name="connsiteY659" fmla="*/ 82229 h 526264"/>
              <a:gd name="connsiteX660" fmla="*/ 8241461 w 12137799"/>
              <a:gd name="connsiteY660" fmla="*/ 82229 h 526264"/>
              <a:gd name="connsiteX661" fmla="*/ 8241461 w 12137799"/>
              <a:gd name="connsiteY661" fmla="*/ 74006 h 526264"/>
              <a:gd name="connsiteX662" fmla="*/ 8249446 w 12137799"/>
              <a:gd name="connsiteY662" fmla="*/ 74006 h 526264"/>
              <a:gd name="connsiteX663" fmla="*/ 8249446 w 12137799"/>
              <a:gd name="connsiteY663" fmla="*/ 65783 h 526264"/>
              <a:gd name="connsiteX664" fmla="*/ 8265416 w 12137799"/>
              <a:gd name="connsiteY664" fmla="*/ 65783 h 526264"/>
              <a:gd name="connsiteX665" fmla="*/ 8265416 w 12137799"/>
              <a:gd name="connsiteY665" fmla="*/ 74006 h 526264"/>
              <a:gd name="connsiteX666" fmla="*/ 8281386 w 12137799"/>
              <a:gd name="connsiteY666" fmla="*/ 74006 h 526264"/>
              <a:gd name="connsiteX667" fmla="*/ 8281386 w 12137799"/>
              <a:gd name="connsiteY667" fmla="*/ 82229 h 526264"/>
              <a:gd name="connsiteX668" fmla="*/ 8289372 w 12137799"/>
              <a:gd name="connsiteY668" fmla="*/ 82229 h 526264"/>
              <a:gd name="connsiteX669" fmla="*/ 8289372 w 12137799"/>
              <a:gd name="connsiteY669" fmla="*/ 90452 h 526264"/>
              <a:gd name="connsiteX670" fmla="*/ 8281386 w 12137799"/>
              <a:gd name="connsiteY670" fmla="*/ 98675 h 526264"/>
              <a:gd name="connsiteX671" fmla="*/ 8281386 w 12137799"/>
              <a:gd name="connsiteY671" fmla="*/ 106898 h 526264"/>
              <a:gd name="connsiteX672" fmla="*/ 8281386 w 12137799"/>
              <a:gd name="connsiteY672" fmla="*/ 139789 h 526264"/>
              <a:gd name="connsiteX673" fmla="*/ 8297357 w 12137799"/>
              <a:gd name="connsiteY673" fmla="*/ 139789 h 526264"/>
              <a:gd name="connsiteX674" fmla="*/ 8297357 w 12137799"/>
              <a:gd name="connsiteY674" fmla="*/ 180903 h 526264"/>
              <a:gd name="connsiteX675" fmla="*/ 8305342 w 12137799"/>
              <a:gd name="connsiteY675" fmla="*/ 180903 h 526264"/>
              <a:gd name="connsiteX676" fmla="*/ 8305342 w 12137799"/>
              <a:gd name="connsiteY676" fmla="*/ 172681 h 526264"/>
              <a:gd name="connsiteX677" fmla="*/ 8345268 w 12137799"/>
              <a:gd name="connsiteY677" fmla="*/ 172681 h 526264"/>
              <a:gd name="connsiteX678" fmla="*/ 8345268 w 12137799"/>
              <a:gd name="connsiteY678" fmla="*/ 131566 h 526264"/>
              <a:gd name="connsiteX679" fmla="*/ 8401164 w 12137799"/>
              <a:gd name="connsiteY679" fmla="*/ 131566 h 526264"/>
              <a:gd name="connsiteX680" fmla="*/ 8417134 w 12137799"/>
              <a:gd name="connsiteY680" fmla="*/ 123343 h 526264"/>
              <a:gd name="connsiteX681" fmla="*/ 8417134 w 12137799"/>
              <a:gd name="connsiteY681" fmla="*/ 131566 h 526264"/>
              <a:gd name="connsiteX682" fmla="*/ 8433105 w 12137799"/>
              <a:gd name="connsiteY682" fmla="*/ 131566 h 526264"/>
              <a:gd name="connsiteX683" fmla="*/ 8512956 w 12137799"/>
              <a:gd name="connsiteY683" fmla="*/ 131566 h 526264"/>
              <a:gd name="connsiteX684" fmla="*/ 8512956 w 12137799"/>
              <a:gd name="connsiteY684" fmla="*/ 139789 h 526264"/>
              <a:gd name="connsiteX685" fmla="*/ 8520941 w 12137799"/>
              <a:gd name="connsiteY685" fmla="*/ 139789 h 526264"/>
              <a:gd name="connsiteX686" fmla="*/ 8520941 w 12137799"/>
              <a:gd name="connsiteY686" fmla="*/ 180903 h 526264"/>
              <a:gd name="connsiteX687" fmla="*/ 8544897 w 12137799"/>
              <a:gd name="connsiteY687" fmla="*/ 180903 h 526264"/>
              <a:gd name="connsiteX688" fmla="*/ 8544897 w 12137799"/>
              <a:gd name="connsiteY688" fmla="*/ 164458 h 526264"/>
              <a:gd name="connsiteX689" fmla="*/ 8568853 w 12137799"/>
              <a:gd name="connsiteY689" fmla="*/ 164458 h 526264"/>
              <a:gd name="connsiteX690" fmla="*/ 8600793 w 12137799"/>
              <a:gd name="connsiteY690" fmla="*/ 164458 h 526264"/>
              <a:gd name="connsiteX691" fmla="*/ 8600793 w 12137799"/>
              <a:gd name="connsiteY691" fmla="*/ 156235 h 526264"/>
              <a:gd name="connsiteX692" fmla="*/ 8680645 w 12137799"/>
              <a:gd name="connsiteY692" fmla="*/ 156235 h 526264"/>
              <a:gd name="connsiteX693" fmla="*/ 8688630 w 12137799"/>
              <a:gd name="connsiteY693" fmla="*/ 148012 h 526264"/>
              <a:gd name="connsiteX694" fmla="*/ 8696615 w 12137799"/>
              <a:gd name="connsiteY694" fmla="*/ 148012 h 526264"/>
              <a:gd name="connsiteX695" fmla="*/ 8696615 w 12137799"/>
              <a:gd name="connsiteY695" fmla="*/ 164458 h 526264"/>
              <a:gd name="connsiteX696" fmla="*/ 8704601 w 12137799"/>
              <a:gd name="connsiteY696" fmla="*/ 172681 h 526264"/>
              <a:gd name="connsiteX697" fmla="*/ 8704601 w 12137799"/>
              <a:gd name="connsiteY697" fmla="*/ 156235 h 526264"/>
              <a:gd name="connsiteX698" fmla="*/ 8736541 w 12137799"/>
              <a:gd name="connsiteY698" fmla="*/ 156235 h 526264"/>
              <a:gd name="connsiteX699" fmla="*/ 8736541 w 12137799"/>
              <a:gd name="connsiteY699" fmla="*/ 148012 h 526264"/>
              <a:gd name="connsiteX700" fmla="*/ 8768482 w 12137799"/>
              <a:gd name="connsiteY700" fmla="*/ 148012 h 526264"/>
              <a:gd name="connsiteX701" fmla="*/ 8768482 w 12137799"/>
              <a:gd name="connsiteY701" fmla="*/ 139789 h 526264"/>
              <a:gd name="connsiteX702" fmla="*/ 8784452 w 12137799"/>
              <a:gd name="connsiteY702" fmla="*/ 139789 h 526264"/>
              <a:gd name="connsiteX703" fmla="*/ 8800423 w 12137799"/>
              <a:gd name="connsiteY703" fmla="*/ 139789 h 526264"/>
              <a:gd name="connsiteX704" fmla="*/ 8800423 w 12137799"/>
              <a:gd name="connsiteY704" fmla="*/ 115120 h 526264"/>
              <a:gd name="connsiteX705" fmla="*/ 8808408 w 12137799"/>
              <a:gd name="connsiteY705" fmla="*/ 115120 h 526264"/>
              <a:gd name="connsiteX706" fmla="*/ 8808408 w 12137799"/>
              <a:gd name="connsiteY706" fmla="*/ 98675 h 526264"/>
              <a:gd name="connsiteX707" fmla="*/ 8816393 w 12137799"/>
              <a:gd name="connsiteY707" fmla="*/ 90452 h 526264"/>
              <a:gd name="connsiteX708" fmla="*/ 8816393 w 12137799"/>
              <a:gd name="connsiteY708" fmla="*/ 131566 h 526264"/>
              <a:gd name="connsiteX709" fmla="*/ 8824378 w 12137799"/>
              <a:gd name="connsiteY709" fmla="*/ 131566 h 526264"/>
              <a:gd name="connsiteX710" fmla="*/ 8832363 w 12137799"/>
              <a:gd name="connsiteY710" fmla="*/ 139789 h 526264"/>
              <a:gd name="connsiteX711" fmla="*/ 8848334 w 12137799"/>
              <a:gd name="connsiteY711" fmla="*/ 139789 h 526264"/>
              <a:gd name="connsiteX712" fmla="*/ 8848334 w 12137799"/>
              <a:gd name="connsiteY712" fmla="*/ 213795 h 526264"/>
              <a:gd name="connsiteX713" fmla="*/ 8872289 w 12137799"/>
              <a:gd name="connsiteY713" fmla="*/ 213795 h 526264"/>
              <a:gd name="connsiteX714" fmla="*/ 8872289 w 12137799"/>
              <a:gd name="connsiteY714" fmla="*/ 205572 h 526264"/>
              <a:gd name="connsiteX715" fmla="*/ 8880274 w 12137799"/>
              <a:gd name="connsiteY715" fmla="*/ 205572 h 526264"/>
              <a:gd name="connsiteX716" fmla="*/ 8880274 w 12137799"/>
              <a:gd name="connsiteY716" fmla="*/ 189126 h 526264"/>
              <a:gd name="connsiteX717" fmla="*/ 8944156 w 12137799"/>
              <a:gd name="connsiteY717" fmla="*/ 189126 h 526264"/>
              <a:gd name="connsiteX718" fmla="*/ 8944156 w 12137799"/>
              <a:gd name="connsiteY718" fmla="*/ 205572 h 526264"/>
              <a:gd name="connsiteX719" fmla="*/ 8952141 w 12137799"/>
              <a:gd name="connsiteY719" fmla="*/ 205572 h 526264"/>
              <a:gd name="connsiteX720" fmla="*/ 8952141 w 12137799"/>
              <a:gd name="connsiteY720" fmla="*/ 213795 h 526264"/>
              <a:gd name="connsiteX721" fmla="*/ 8960126 w 12137799"/>
              <a:gd name="connsiteY721" fmla="*/ 213795 h 526264"/>
              <a:gd name="connsiteX722" fmla="*/ 8960126 w 12137799"/>
              <a:gd name="connsiteY722" fmla="*/ 24669 h 526264"/>
              <a:gd name="connsiteX723" fmla="*/ 8984082 w 12137799"/>
              <a:gd name="connsiteY723" fmla="*/ 24669 h 526264"/>
              <a:gd name="connsiteX724" fmla="*/ 8984082 w 12137799"/>
              <a:gd name="connsiteY724" fmla="*/ 0 h 526264"/>
              <a:gd name="connsiteX725" fmla="*/ 9055948 w 12137799"/>
              <a:gd name="connsiteY725" fmla="*/ 0 h 526264"/>
              <a:gd name="connsiteX726" fmla="*/ 9055948 w 12137799"/>
              <a:gd name="connsiteY726" fmla="*/ 24669 h 526264"/>
              <a:gd name="connsiteX727" fmla="*/ 9087889 w 12137799"/>
              <a:gd name="connsiteY727" fmla="*/ 24669 h 526264"/>
              <a:gd name="connsiteX728" fmla="*/ 9087889 w 12137799"/>
              <a:gd name="connsiteY728" fmla="*/ 172681 h 526264"/>
              <a:gd name="connsiteX729" fmla="*/ 9095874 w 12137799"/>
              <a:gd name="connsiteY729" fmla="*/ 172681 h 526264"/>
              <a:gd name="connsiteX730" fmla="*/ 9095874 w 12137799"/>
              <a:gd name="connsiteY730" fmla="*/ 197349 h 526264"/>
              <a:gd name="connsiteX731" fmla="*/ 9103859 w 12137799"/>
              <a:gd name="connsiteY731" fmla="*/ 197349 h 526264"/>
              <a:gd name="connsiteX732" fmla="*/ 9103859 w 12137799"/>
              <a:gd name="connsiteY732" fmla="*/ 296024 h 526264"/>
              <a:gd name="connsiteX733" fmla="*/ 9119830 w 12137799"/>
              <a:gd name="connsiteY733" fmla="*/ 296024 h 526264"/>
              <a:gd name="connsiteX734" fmla="*/ 9119830 w 12137799"/>
              <a:gd name="connsiteY734" fmla="*/ 279578 h 526264"/>
              <a:gd name="connsiteX735" fmla="*/ 9127815 w 12137799"/>
              <a:gd name="connsiteY735" fmla="*/ 279578 h 526264"/>
              <a:gd name="connsiteX736" fmla="*/ 9127815 w 12137799"/>
              <a:gd name="connsiteY736" fmla="*/ 271355 h 526264"/>
              <a:gd name="connsiteX737" fmla="*/ 9119830 w 12137799"/>
              <a:gd name="connsiteY737" fmla="*/ 271355 h 526264"/>
              <a:gd name="connsiteX738" fmla="*/ 9119830 w 12137799"/>
              <a:gd name="connsiteY738" fmla="*/ 263132 h 526264"/>
              <a:gd name="connsiteX739" fmla="*/ 9143785 w 12137799"/>
              <a:gd name="connsiteY739" fmla="*/ 263132 h 526264"/>
              <a:gd name="connsiteX740" fmla="*/ 9143785 w 12137799"/>
              <a:gd name="connsiteY740" fmla="*/ 254909 h 526264"/>
              <a:gd name="connsiteX741" fmla="*/ 9191696 w 12137799"/>
              <a:gd name="connsiteY741" fmla="*/ 254909 h 526264"/>
              <a:gd name="connsiteX742" fmla="*/ 9191696 w 12137799"/>
              <a:gd name="connsiteY742" fmla="*/ 263132 h 526264"/>
              <a:gd name="connsiteX743" fmla="*/ 9199681 w 12137799"/>
              <a:gd name="connsiteY743" fmla="*/ 263132 h 526264"/>
              <a:gd name="connsiteX744" fmla="*/ 9247593 w 12137799"/>
              <a:gd name="connsiteY744" fmla="*/ 263132 h 526264"/>
              <a:gd name="connsiteX745" fmla="*/ 9263563 w 12137799"/>
              <a:gd name="connsiteY745" fmla="*/ 271355 h 526264"/>
              <a:gd name="connsiteX746" fmla="*/ 9263563 w 12137799"/>
              <a:gd name="connsiteY746" fmla="*/ 172681 h 526264"/>
              <a:gd name="connsiteX747" fmla="*/ 9279533 w 12137799"/>
              <a:gd name="connsiteY747" fmla="*/ 172681 h 526264"/>
              <a:gd name="connsiteX748" fmla="*/ 9279533 w 12137799"/>
              <a:gd name="connsiteY748" fmla="*/ 164458 h 526264"/>
              <a:gd name="connsiteX749" fmla="*/ 9279533 w 12137799"/>
              <a:gd name="connsiteY749" fmla="*/ 156235 h 526264"/>
              <a:gd name="connsiteX750" fmla="*/ 9287518 w 12137799"/>
              <a:gd name="connsiteY750" fmla="*/ 156235 h 526264"/>
              <a:gd name="connsiteX751" fmla="*/ 9287518 w 12137799"/>
              <a:gd name="connsiteY751" fmla="*/ 164458 h 526264"/>
              <a:gd name="connsiteX752" fmla="*/ 9295503 w 12137799"/>
              <a:gd name="connsiteY752" fmla="*/ 164458 h 526264"/>
              <a:gd name="connsiteX753" fmla="*/ 9295503 w 12137799"/>
              <a:gd name="connsiteY753" fmla="*/ 156235 h 526264"/>
              <a:gd name="connsiteX754" fmla="*/ 9303489 w 12137799"/>
              <a:gd name="connsiteY754" fmla="*/ 156235 h 526264"/>
              <a:gd name="connsiteX755" fmla="*/ 9303489 w 12137799"/>
              <a:gd name="connsiteY755" fmla="*/ 148012 h 526264"/>
              <a:gd name="connsiteX756" fmla="*/ 9295503 w 12137799"/>
              <a:gd name="connsiteY756" fmla="*/ 148012 h 526264"/>
              <a:gd name="connsiteX757" fmla="*/ 9303489 w 12137799"/>
              <a:gd name="connsiteY757" fmla="*/ 139789 h 526264"/>
              <a:gd name="connsiteX758" fmla="*/ 9311474 w 12137799"/>
              <a:gd name="connsiteY758" fmla="*/ 139789 h 526264"/>
              <a:gd name="connsiteX759" fmla="*/ 9311474 w 12137799"/>
              <a:gd name="connsiteY759" fmla="*/ 156235 h 526264"/>
              <a:gd name="connsiteX760" fmla="*/ 9311474 w 12137799"/>
              <a:gd name="connsiteY760" fmla="*/ 172681 h 526264"/>
              <a:gd name="connsiteX761" fmla="*/ 9367370 w 12137799"/>
              <a:gd name="connsiteY761" fmla="*/ 172681 h 526264"/>
              <a:gd name="connsiteX762" fmla="*/ 9367370 w 12137799"/>
              <a:gd name="connsiteY762" fmla="*/ 304247 h 526264"/>
              <a:gd name="connsiteX763" fmla="*/ 9431251 w 12137799"/>
              <a:gd name="connsiteY763" fmla="*/ 304247 h 526264"/>
              <a:gd name="connsiteX764" fmla="*/ 9431251 w 12137799"/>
              <a:gd name="connsiteY764" fmla="*/ 312469 h 526264"/>
              <a:gd name="connsiteX765" fmla="*/ 9455207 w 12137799"/>
              <a:gd name="connsiteY765" fmla="*/ 106898 h 526264"/>
              <a:gd name="connsiteX766" fmla="*/ 9471177 w 12137799"/>
              <a:gd name="connsiteY766" fmla="*/ 16446 h 526264"/>
              <a:gd name="connsiteX767" fmla="*/ 9479163 w 12137799"/>
              <a:gd name="connsiteY767" fmla="*/ 8223 h 526264"/>
              <a:gd name="connsiteX768" fmla="*/ 9487148 w 12137799"/>
              <a:gd name="connsiteY768" fmla="*/ 106898 h 526264"/>
              <a:gd name="connsiteX769" fmla="*/ 9495133 w 12137799"/>
              <a:gd name="connsiteY769" fmla="*/ 106898 h 526264"/>
              <a:gd name="connsiteX770" fmla="*/ 9503118 w 12137799"/>
              <a:gd name="connsiteY770" fmla="*/ 222018 h 526264"/>
              <a:gd name="connsiteX771" fmla="*/ 9511103 w 12137799"/>
              <a:gd name="connsiteY771" fmla="*/ 222018 h 526264"/>
              <a:gd name="connsiteX772" fmla="*/ 9535059 w 12137799"/>
              <a:gd name="connsiteY772" fmla="*/ 222018 h 526264"/>
              <a:gd name="connsiteX773" fmla="*/ 9535059 w 12137799"/>
              <a:gd name="connsiteY773" fmla="*/ 263132 h 526264"/>
              <a:gd name="connsiteX774" fmla="*/ 9543044 w 12137799"/>
              <a:gd name="connsiteY774" fmla="*/ 263132 h 526264"/>
              <a:gd name="connsiteX775" fmla="*/ 9543044 w 12137799"/>
              <a:gd name="connsiteY775" fmla="*/ 271355 h 526264"/>
              <a:gd name="connsiteX776" fmla="*/ 9551029 w 12137799"/>
              <a:gd name="connsiteY776" fmla="*/ 271355 h 526264"/>
              <a:gd name="connsiteX777" fmla="*/ 9551029 w 12137799"/>
              <a:gd name="connsiteY777" fmla="*/ 263132 h 526264"/>
              <a:gd name="connsiteX778" fmla="*/ 9566999 w 12137799"/>
              <a:gd name="connsiteY778" fmla="*/ 263132 h 526264"/>
              <a:gd name="connsiteX779" fmla="*/ 9566999 w 12137799"/>
              <a:gd name="connsiteY779" fmla="*/ 271355 h 526264"/>
              <a:gd name="connsiteX780" fmla="*/ 9614911 w 12137799"/>
              <a:gd name="connsiteY780" fmla="*/ 271355 h 526264"/>
              <a:gd name="connsiteX781" fmla="*/ 9614911 w 12137799"/>
              <a:gd name="connsiteY781" fmla="*/ 213795 h 526264"/>
              <a:gd name="connsiteX782" fmla="*/ 9622896 w 12137799"/>
              <a:gd name="connsiteY782" fmla="*/ 189126 h 526264"/>
              <a:gd name="connsiteX783" fmla="*/ 9630881 w 12137799"/>
              <a:gd name="connsiteY783" fmla="*/ 189126 h 526264"/>
              <a:gd name="connsiteX784" fmla="*/ 9646851 w 12137799"/>
              <a:gd name="connsiteY784" fmla="*/ 189126 h 526264"/>
              <a:gd name="connsiteX785" fmla="*/ 9654837 w 12137799"/>
              <a:gd name="connsiteY785" fmla="*/ 189126 h 526264"/>
              <a:gd name="connsiteX786" fmla="*/ 9654837 w 12137799"/>
              <a:gd name="connsiteY786" fmla="*/ 156235 h 526264"/>
              <a:gd name="connsiteX787" fmla="*/ 9662822 w 12137799"/>
              <a:gd name="connsiteY787" fmla="*/ 148012 h 526264"/>
              <a:gd name="connsiteX788" fmla="*/ 9670807 w 12137799"/>
              <a:gd name="connsiteY788" fmla="*/ 139789 h 526264"/>
              <a:gd name="connsiteX789" fmla="*/ 9678792 w 12137799"/>
              <a:gd name="connsiteY789" fmla="*/ 131566 h 526264"/>
              <a:gd name="connsiteX790" fmla="*/ 9678792 w 12137799"/>
              <a:gd name="connsiteY790" fmla="*/ 106898 h 526264"/>
              <a:gd name="connsiteX791" fmla="*/ 9670807 w 12137799"/>
              <a:gd name="connsiteY791" fmla="*/ 115120 h 526264"/>
              <a:gd name="connsiteX792" fmla="*/ 9670807 w 12137799"/>
              <a:gd name="connsiteY792" fmla="*/ 106898 h 526264"/>
              <a:gd name="connsiteX793" fmla="*/ 9686777 w 12137799"/>
              <a:gd name="connsiteY793" fmla="*/ 90452 h 526264"/>
              <a:gd name="connsiteX794" fmla="*/ 9686777 w 12137799"/>
              <a:gd name="connsiteY794" fmla="*/ 131566 h 526264"/>
              <a:gd name="connsiteX795" fmla="*/ 9686777 w 12137799"/>
              <a:gd name="connsiteY795" fmla="*/ 139789 h 526264"/>
              <a:gd name="connsiteX796" fmla="*/ 9702747 w 12137799"/>
              <a:gd name="connsiteY796" fmla="*/ 148012 h 526264"/>
              <a:gd name="connsiteX797" fmla="*/ 9710733 w 12137799"/>
              <a:gd name="connsiteY797" fmla="*/ 148012 h 526264"/>
              <a:gd name="connsiteX798" fmla="*/ 9710733 w 12137799"/>
              <a:gd name="connsiteY798" fmla="*/ 156235 h 526264"/>
              <a:gd name="connsiteX799" fmla="*/ 9710733 w 12137799"/>
              <a:gd name="connsiteY799" fmla="*/ 197349 h 526264"/>
              <a:gd name="connsiteX800" fmla="*/ 9718718 w 12137799"/>
              <a:gd name="connsiteY800" fmla="*/ 197349 h 526264"/>
              <a:gd name="connsiteX801" fmla="*/ 9726703 w 12137799"/>
              <a:gd name="connsiteY801" fmla="*/ 205572 h 526264"/>
              <a:gd name="connsiteX802" fmla="*/ 9726703 w 12137799"/>
              <a:gd name="connsiteY802" fmla="*/ 238464 h 526264"/>
              <a:gd name="connsiteX803" fmla="*/ 9734688 w 12137799"/>
              <a:gd name="connsiteY803" fmla="*/ 238464 h 526264"/>
              <a:gd name="connsiteX804" fmla="*/ 9734688 w 12137799"/>
              <a:gd name="connsiteY804" fmla="*/ 230241 h 526264"/>
              <a:gd name="connsiteX805" fmla="*/ 9742673 w 12137799"/>
              <a:gd name="connsiteY805" fmla="*/ 230241 h 526264"/>
              <a:gd name="connsiteX806" fmla="*/ 9750659 w 12137799"/>
              <a:gd name="connsiteY806" fmla="*/ 222018 h 526264"/>
              <a:gd name="connsiteX807" fmla="*/ 9766629 w 12137799"/>
              <a:gd name="connsiteY807" fmla="*/ 222018 h 526264"/>
              <a:gd name="connsiteX808" fmla="*/ 9782599 w 12137799"/>
              <a:gd name="connsiteY808" fmla="*/ 222018 h 526264"/>
              <a:gd name="connsiteX809" fmla="*/ 9790584 w 12137799"/>
              <a:gd name="connsiteY809" fmla="*/ 230241 h 526264"/>
              <a:gd name="connsiteX810" fmla="*/ 9798570 w 12137799"/>
              <a:gd name="connsiteY810" fmla="*/ 230241 h 526264"/>
              <a:gd name="connsiteX811" fmla="*/ 9798570 w 12137799"/>
              <a:gd name="connsiteY811" fmla="*/ 148012 h 526264"/>
              <a:gd name="connsiteX812" fmla="*/ 9814540 w 12137799"/>
              <a:gd name="connsiteY812" fmla="*/ 148012 h 526264"/>
              <a:gd name="connsiteX813" fmla="*/ 9822525 w 12137799"/>
              <a:gd name="connsiteY813" fmla="*/ 139789 h 526264"/>
              <a:gd name="connsiteX814" fmla="*/ 9822525 w 12137799"/>
              <a:gd name="connsiteY814" fmla="*/ 131566 h 526264"/>
              <a:gd name="connsiteX815" fmla="*/ 9830510 w 12137799"/>
              <a:gd name="connsiteY815" fmla="*/ 148012 h 526264"/>
              <a:gd name="connsiteX816" fmla="*/ 9830510 w 12137799"/>
              <a:gd name="connsiteY816" fmla="*/ 139789 h 526264"/>
              <a:gd name="connsiteX817" fmla="*/ 9886407 w 12137799"/>
              <a:gd name="connsiteY817" fmla="*/ 139789 h 526264"/>
              <a:gd name="connsiteX818" fmla="*/ 9886407 w 12137799"/>
              <a:gd name="connsiteY818" fmla="*/ 197349 h 526264"/>
              <a:gd name="connsiteX819" fmla="*/ 9934318 w 12137799"/>
              <a:gd name="connsiteY819" fmla="*/ 197349 h 526264"/>
              <a:gd name="connsiteX820" fmla="*/ 9934318 w 12137799"/>
              <a:gd name="connsiteY820" fmla="*/ 205572 h 526264"/>
              <a:gd name="connsiteX821" fmla="*/ 9958273 w 12137799"/>
              <a:gd name="connsiteY821" fmla="*/ 197349 h 526264"/>
              <a:gd name="connsiteX822" fmla="*/ 9974243 w 12137799"/>
              <a:gd name="connsiteY822" fmla="*/ 205572 h 526264"/>
              <a:gd name="connsiteX823" fmla="*/ 9974243 w 12137799"/>
              <a:gd name="connsiteY823" fmla="*/ 254909 h 526264"/>
              <a:gd name="connsiteX824" fmla="*/ 10006184 w 12137799"/>
              <a:gd name="connsiteY824" fmla="*/ 222018 h 526264"/>
              <a:gd name="connsiteX825" fmla="*/ 10006184 w 12137799"/>
              <a:gd name="connsiteY825" fmla="*/ 189126 h 526264"/>
              <a:gd name="connsiteX826" fmla="*/ 10038125 w 12137799"/>
              <a:gd name="connsiteY826" fmla="*/ 189126 h 526264"/>
              <a:gd name="connsiteX827" fmla="*/ 10038125 w 12137799"/>
              <a:gd name="connsiteY827" fmla="*/ 164458 h 526264"/>
              <a:gd name="connsiteX828" fmla="*/ 10046110 w 12137799"/>
              <a:gd name="connsiteY828" fmla="*/ 164458 h 526264"/>
              <a:gd name="connsiteX829" fmla="*/ 10046110 w 12137799"/>
              <a:gd name="connsiteY829" fmla="*/ 156235 h 526264"/>
              <a:gd name="connsiteX830" fmla="*/ 10117977 w 12137799"/>
              <a:gd name="connsiteY830" fmla="*/ 156235 h 526264"/>
              <a:gd name="connsiteX831" fmla="*/ 10117977 w 12137799"/>
              <a:gd name="connsiteY831" fmla="*/ 164458 h 526264"/>
              <a:gd name="connsiteX832" fmla="*/ 10125962 w 12137799"/>
              <a:gd name="connsiteY832" fmla="*/ 164458 h 526264"/>
              <a:gd name="connsiteX833" fmla="*/ 10125962 w 12137799"/>
              <a:gd name="connsiteY833" fmla="*/ 172681 h 526264"/>
              <a:gd name="connsiteX834" fmla="*/ 10133055 w 12137799"/>
              <a:gd name="connsiteY834" fmla="*/ 172681 h 526264"/>
              <a:gd name="connsiteX835" fmla="*/ 10133055 w 12137799"/>
              <a:gd name="connsiteY835" fmla="*/ 164458 h 526264"/>
              <a:gd name="connsiteX836" fmla="*/ 10133055 w 12137799"/>
              <a:gd name="connsiteY836" fmla="*/ 156235 h 526264"/>
              <a:gd name="connsiteX837" fmla="*/ 10149029 w 12137799"/>
              <a:gd name="connsiteY837" fmla="*/ 148012 h 526264"/>
              <a:gd name="connsiteX838" fmla="*/ 10149029 w 12137799"/>
              <a:gd name="connsiteY838" fmla="*/ 82229 h 526264"/>
              <a:gd name="connsiteX839" fmla="*/ 10149029 w 12137799"/>
              <a:gd name="connsiteY839" fmla="*/ 65783 h 526264"/>
              <a:gd name="connsiteX840" fmla="*/ 10157016 w 12137799"/>
              <a:gd name="connsiteY840" fmla="*/ 65783 h 526264"/>
              <a:gd name="connsiteX841" fmla="*/ 10165003 w 12137799"/>
              <a:gd name="connsiteY841" fmla="*/ 65783 h 526264"/>
              <a:gd name="connsiteX842" fmla="*/ 10180977 w 12137799"/>
              <a:gd name="connsiteY842" fmla="*/ 65783 h 526264"/>
              <a:gd name="connsiteX843" fmla="*/ 10180977 w 12137799"/>
              <a:gd name="connsiteY843" fmla="*/ 74006 h 526264"/>
              <a:gd name="connsiteX844" fmla="*/ 10188964 w 12137799"/>
              <a:gd name="connsiteY844" fmla="*/ 74006 h 526264"/>
              <a:gd name="connsiteX845" fmla="*/ 10188964 w 12137799"/>
              <a:gd name="connsiteY845" fmla="*/ 82229 h 526264"/>
              <a:gd name="connsiteX846" fmla="*/ 10236886 w 12137799"/>
              <a:gd name="connsiteY846" fmla="*/ 82229 h 526264"/>
              <a:gd name="connsiteX847" fmla="*/ 10236886 w 12137799"/>
              <a:gd name="connsiteY847" fmla="*/ 74006 h 526264"/>
              <a:gd name="connsiteX848" fmla="*/ 10236886 w 12137799"/>
              <a:gd name="connsiteY848" fmla="*/ 65783 h 526264"/>
              <a:gd name="connsiteX849" fmla="*/ 10260847 w 12137799"/>
              <a:gd name="connsiteY849" fmla="*/ 65783 h 526264"/>
              <a:gd name="connsiteX850" fmla="*/ 10260847 w 12137799"/>
              <a:gd name="connsiteY850" fmla="*/ 74006 h 526264"/>
              <a:gd name="connsiteX851" fmla="*/ 10276822 w 12137799"/>
              <a:gd name="connsiteY851" fmla="*/ 74006 h 526264"/>
              <a:gd name="connsiteX852" fmla="*/ 10276822 w 12137799"/>
              <a:gd name="connsiteY852" fmla="*/ 82229 h 526264"/>
              <a:gd name="connsiteX853" fmla="*/ 10276822 w 12137799"/>
              <a:gd name="connsiteY853" fmla="*/ 90452 h 526264"/>
              <a:gd name="connsiteX854" fmla="*/ 10276822 w 12137799"/>
              <a:gd name="connsiteY854" fmla="*/ 98675 h 526264"/>
              <a:gd name="connsiteX855" fmla="*/ 10276822 w 12137799"/>
              <a:gd name="connsiteY855" fmla="*/ 106898 h 526264"/>
              <a:gd name="connsiteX856" fmla="*/ 10276822 w 12137799"/>
              <a:gd name="connsiteY856" fmla="*/ 139789 h 526264"/>
              <a:gd name="connsiteX857" fmla="*/ 10292796 w 12137799"/>
              <a:gd name="connsiteY857" fmla="*/ 139789 h 526264"/>
              <a:gd name="connsiteX858" fmla="*/ 10292796 w 12137799"/>
              <a:gd name="connsiteY858" fmla="*/ 180903 h 526264"/>
              <a:gd name="connsiteX859" fmla="*/ 10300783 w 12137799"/>
              <a:gd name="connsiteY859" fmla="*/ 180903 h 526264"/>
              <a:gd name="connsiteX860" fmla="*/ 10300783 w 12137799"/>
              <a:gd name="connsiteY860" fmla="*/ 172681 h 526264"/>
              <a:gd name="connsiteX861" fmla="*/ 10332731 w 12137799"/>
              <a:gd name="connsiteY861" fmla="*/ 172681 h 526264"/>
              <a:gd name="connsiteX862" fmla="*/ 10332731 w 12137799"/>
              <a:gd name="connsiteY862" fmla="*/ 131566 h 526264"/>
              <a:gd name="connsiteX863" fmla="*/ 10396627 w 12137799"/>
              <a:gd name="connsiteY863" fmla="*/ 131566 h 526264"/>
              <a:gd name="connsiteX864" fmla="*/ 10412601 w 12137799"/>
              <a:gd name="connsiteY864" fmla="*/ 123343 h 526264"/>
              <a:gd name="connsiteX865" fmla="*/ 10412601 w 12137799"/>
              <a:gd name="connsiteY865" fmla="*/ 131566 h 526264"/>
              <a:gd name="connsiteX866" fmla="*/ 10428575 w 12137799"/>
              <a:gd name="connsiteY866" fmla="*/ 131566 h 526264"/>
              <a:gd name="connsiteX867" fmla="*/ 10508445 w 12137799"/>
              <a:gd name="connsiteY867" fmla="*/ 131566 h 526264"/>
              <a:gd name="connsiteX868" fmla="*/ 10508445 w 12137799"/>
              <a:gd name="connsiteY868" fmla="*/ 139789 h 526264"/>
              <a:gd name="connsiteX869" fmla="*/ 10516432 w 12137799"/>
              <a:gd name="connsiteY869" fmla="*/ 139789 h 526264"/>
              <a:gd name="connsiteX870" fmla="*/ 10516432 w 12137799"/>
              <a:gd name="connsiteY870" fmla="*/ 180903 h 526264"/>
              <a:gd name="connsiteX871" fmla="*/ 10540393 w 12137799"/>
              <a:gd name="connsiteY871" fmla="*/ 180903 h 526264"/>
              <a:gd name="connsiteX872" fmla="*/ 10540393 w 12137799"/>
              <a:gd name="connsiteY872" fmla="*/ 164458 h 526264"/>
              <a:gd name="connsiteX873" fmla="*/ 10564355 w 12137799"/>
              <a:gd name="connsiteY873" fmla="*/ 164458 h 526264"/>
              <a:gd name="connsiteX874" fmla="*/ 10596303 w 12137799"/>
              <a:gd name="connsiteY874" fmla="*/ 164458 h 526264"/>
              <a:gd name="connsiteX875" fmla="*/ 10596303 w 12137799"/>
              <a:gd name="connsiteY875" fmla="*/ 156235 h 526264"/>
              <a:gd name="connsiteX876" fmla="*/ 10676173 w 12137799"/>
              <a:gd name="connsiteY876" fmla="*/ 156235 h 526264"/>
              <a:gd name="connsiteX877" fmla="*/ 10684160 w 12137799"/>
              <a:gd name="connsiteY877" fmla="*/ 148012 h 526264"/>
              <a:gd name="connsiteX878" fmla="*/ 10692147 w 12137799"/>
              <a:gd name="connsiteY878" fmla="*/ 148012 h 526264"/>
              <a:gd name="connsiteX879" fmla="*/ 10692147 w 12137799"/>
              <a:gd name="connsiteY879" fmla="*/ 164458 h 526264"/>
              <a:gd name="connsiteX880" fmla="*/ 10700134 w 12137799"/>
              <a:gd name="connsiteY880" fmla="*/ 172681 h 526264"/>
              <a:gd name="connsiteX881" fmla="*/ 10700134 w 12137799"/>
              <a:gd name="connsiteY881" fmla="*/ 156235 h 526264"/>
              <a:gd name="connsiteX882" fmla="*/ 10732082 w 12137799"/>
              <a:gd name="connsiteY882" fmla="*/ 156235 h 526264"/>
              <a:gd name="connsiteX883" fmla="*/ 10732082 w 12137799"/>
              <a:gd name="connsiteY883" fmla="*/ 148012 h 526264"/>
              <a:gd name="connsiteX884" fmla="*/ 10764030 w 12137799"/>
              <a:gd name="connsiteY884" fmla="*/ 148012 h 526264"/>
              <a:gd name="connsiteX885" fmla="*/ 10764030 w 12137799"/>
              <a:gd name="connsiteY885" fmla="*/ 139789 h 526264"/>
              <a:gd name="connsiteX886" fmla="*/ 10780004 w 12137799"/>
              <a:gd name="connsiteY886" fmla="*/ 139789 h 526264"/>
              <a:gd name="connsiteX887" fmla="*/ 10795978 w 12137799"/>
              <a:gd name="connsiteY887" fmla="*/ 139789 h 526264"/>
              <a:gd name="connsiteX888" fmla="*/ 10795978 w 12137799"/>
              <a:gd name="connsiteY888" fmla="*/ 115120 h 526264"/>
              <a:gd name="connsiteX889" fmla="*/ 10803965 w 12137799"/>
              <a:gd name="connsiteY889" fmla="*/ 115120 h 526264"/>
              <a:gd name="connsiteX890" fmla="*/ 10803965 w 12137799"/>
              <a:gd name="connsiteY890" fmla="*/ 98675 h 526264"/>
              <a:gd name="connsiteX891" fmla="*/ 10811952 w 12137799"/>
              <a:gd name="connsiteY891" fmla="*/ 90452 h 526264"/>
              <a:gd name="connsiteX892" fmla="*/ 10811952 w 12137799"/>
              <a:gd name="connsiteY892" fmla="*/ 131566 h 526264"/>
              <a:gd name="connsiteX893" fmla="*/ 10819939 w 12137799"/>
              <a:gd name="connsiteY893" fmla="*/ 131566 h 526264"/>
              <a:gd name="connsiteX894" fmla="*/ 10827926 w 12137799"/>
              <a:gd name="connsiteY894" fmla="*/ 139789 h 526264"/>
              <a:gd name="connsiteX895" fmla="*/ 10843901 w 12137799"/>
              <a:gd name="connsiteY895" fmla="*/ 139789 h 526264"/>
              <a:gd name="connsiteX896" fmla="*/ 10843901 w 12137799"/>
              <a:gd name="connsiteY896" fmla="*/ 213795 h 526264"/>
              <a:gd name="connsiteX897" fmla="*/ 10867862 w 12137799"/>
              <a:gd name="connsiteY897" fmla="*/ 213795 h 526264"/>
              <a:gd name="connsiteX898" fmla="*/ 10867862 w 12137799"/>
              <a:gd name="connsiteY898" fmla="*/ 205572 h 526264"/>
              <a:gd name="connsiteX899" fmla="*/ 10875849 w 12137799"/>
              <a:gd name="connsiteY899" fmla="*/ 205572 h 526264"/>
              <a:gd name="connsiteX900" fmla="*/ 10875849 w 12137799"/>
              <a:gd name="connsiteY900" fmla="*/ 189126 h 526264"/>
              <a:gd name="connsiteX901" fmla="*/ 10939745 w 12137799"/>
              <a:gd name="connsiteY901" fmla="*/ 189126 h 526264"/>
              <a:gd name="connsiteX902" fmla="*/ 10939745 w 12137799"/>
              <a:gd name="connsiteY902" fmla="*/ 205572 h 526264"/>
              <a:gd name="connsiteX903" fmla="*/ 10947732 w 12137799"/>
              <a:gd name="connsiteY903" fmla="*/ 205572 h 526264"/>
              <a:gd name="connsiteX904" fmla="*/ 10947732 w 12137799"/>
              <a:gd name="connsiteY904" fmla="*/ 213795 h 526264"/>
              <a:gd name="connsiteX905" fmla="*/ 10955719 w 12137799"/>
              <a:gd name="connsiteY905" fmla="*/ 213795 h 526264"/>
              <a:gd name="connsiteX906" fmla="*/ 10955719 w 12137799"/>
              <a:gd name="connsiteY906" fmla="*/ 24669 h 526264"/>
              <a:gd name="connsiteX907" fmla="*/ 10979680 w 12137799"/>
              <a:gd name="connsiteY907" fmla="*/ 24669 h 526264"/>
              <a:gd name="connsiteX908" fmla="*/ 10979680 w 12137799"/>
              <a:gd name="connsiteY908" fmla="*/ 0 h 526264"/>
              <a:gd name="connsiteX909" fmla="*/ 11051563 w 12137799"/>
              <a:gd name="connsiteY909" fmla="*/ 0 h 526264"/>
              <a:gd name="connsiteX910" fmla="*/ 11051563 w 12137799"/>
              <a:gd name="connsiteY910" fmla="*/ 24669 h 526264"/>
              <a:gd name="connsiteX911" fmla="*/ 11083511 w 12137799"/>
              <a:gd name="connsiteY911" fmla="*/ 24669 h 526264"/>
              <a:gd name="connsiteX912" fmla="*/ 11083511 w 12137799"/>
              <a:gd name="connsiteY912" fmla="*/ 172681 h 526264"/>
              <a:gd name="connsiteX913" fmla="*/ 11091498 w 12137799"/>
              <a:gd name="connsiteY913" fmla="*/ 172681 h 526264"/>
              <a:gd name="connsiteX914" fmla="*/ 11091498 w 12137799"/>
              <a:gd name="connsiteY914" fmla="*/ 197349 h 526264"/>
              <a:gd name="connsiteX915" fmla="*/ 11099485 w 12137799"/>
              <a:gd name="connsiteY915" fmla="*/ 197349 h 526264"/>
              <a:gd name="connsiteX916" fmla="*/ 11099485 w 12137799"/>
              <a:gd name="connsiteY916" fmla="*/ 296024 h 526264"/>
              <a:gd name="connsiteX917" fmla="*/ 11115459 w 12137799"/>
              <a:gd name="connsiteY917" fmla="*/ 296024 h 526264"/>
              <a:gd name="connsiteX918" fmla="*/ 11115459 w 12137799"/>
              <a:gd name="connsiteY918" fmla="*/ 279578 h 526264"/>
              <a:gd name="connsiteX919" fmla="*/ 11123447 w 12137799"/>
              <a:gd name="connsiteY919" fmla="*/ 279578 h 526264"/>
              <a:gd name="connsiteX920" fmla="*/ 11123447 w 12137799"/>
              <a:gd name="connsiteY920" fmla="*/ 271355 h 526264"/>
              <a:gd name="connsiteX921" fmla="*/ 11115459 w 12137799"/>
              <a:gd name="connsiteY921" fmla="*/ 271355 h 526264"/>
              <a:gd name="connsiteX922" fmla="*/ 11115459 w 12137799"/>
              <a:gd name="connsiteY922" fmla="*/ 263132 h 526264"/>
              <a:gd name="connsiteX923" fmla="*/ 11139421 w 12137799"/>
              <a:gd name="connsiteY923" fmla="*/ 263132 h 526264"/>
              <a:gd name="connsiteX924" fmla="*/ 11139421 w 12137799"/>
              <a:gd name="connsiteY924" fmla="*/ 254909 h 526264"/>
              <a:gd name="connsiteX925" fmla="*/ 11179356 w 12137799"/>
              <a:gd name="connsiteY925" fmla="*/ 254909 h 526264"/>
              <a:gd name="connsiteX926" fmla="*/ 11179356 w 12137799"/>
              <a:gd name="connsiteY926" fmla="*/ 263132 h 526264"/>
              <a:gd name="connsiteX927" fmla="*/ 11187343 w 12137799"/>
              <a:gd name="connsiteY927" fmla="*/ 263132 h 526264"/>
              <a:gd name="connsiteX928" fmla="*/ 11243252 w 12137799"/>
              <a:gd name="connsiteY928" fmla="*/ 263132 h 526264"/>
              <a:gd name="connsiteX929" fmla="*/ 11259226 w 12137799"/>
              <a:gd name="connsiteY929" fmla="*/ 271355 h 526264"/>
              <a:gd name="connsiteX930" fmla="*/ 11259226 w 12137799"/>
              <a:gd name="connsiteY930" fmla="*/ 172681 h 526264"/>
              <a:gd name="connsiteX931" fmla="*/ 11275200 w 12137799"/>
              <a:gd name="connsiteY931" fmla="*/ 172681 h 526264"/>
              <a:gd name="connsiteX932" fmla="*/ 11275200 w 12137799"/>
              <a:gd name="connsiteY932" fmla="*/ 164458 h 526264"/>
              <a:gd name="connsiteX933" fmla="*/ 11275200 w 12137799"/>
              <a:gd name="connsiteY933" fmla="*/ 156235 h 526264"/>
              <a:gd name="connsiteX934" fmla="*/ 11283187 w 12137799"/>
              <a:gd name="connsiteY934" fmla="*/ 156235 h 526264"/>
              <a:gd name="connsiteX935" fmla="*/ 11283187 w 12137799"/>
              <a:gd name="connsiteY935" fmla="*/ 164458 h 526264"/>
              <a:gd name="connsiteX936" fmla="*/ 11291174 w 12137799"/>
              <a:gd name="connsiteY936" fmla="*/ 164458 h 526264"/>
              <a:gd name="connsiteX937" fmla="*/ 11291174 w 12137799"/>
              <a:gd name="connsiteY937" fmla="*/ 156235 h 526264"/>
              <a:gd name="connsiteX938" fmla="*/ 11299161 w 12137799"/>
              <a:gd name="connsiteY938" fmla="*/ 156235 h 526264"/>
              <a:gd name="connsiteX939" fmla="*/ 11299161 w 12137799"/>
              <a:gd name="connsiteY939" fmla="*/ 148012 h 526264"/>
              <a:gd name="connsiteX940" fmla="*/ 11291174 w 12137799"/>
              <a:gd name="connsiteY940" fmla="*/ 148012 h 526264"/>
              <a:gd name="connsiteX941" fmla="*/ 11299161 w 12137799"/>
              <a:gd name="connsiteY941" fmla="*/ 139789 h 526264"/>
              <a:gd name="connsiteX942" fmla="*/ 11307148 w 12137799"/>
              <a:gd name="connsiteY942" fmla="*/ 139789 h 526264"/>
              <a:gd name="connsiteX943" fmla="*/ 11307148 w 12137799"/>
              <a:gd name="connsiteY943" fmla="*/ 156235 h 526264"/>
              <a:gd name="connsiteX944" fmla="*/ 11307148 w 12137799"/>
              <a:gd name="connsiteY944" fmla="*/ 172681 h 526264"/>
              <a:gd name="connsiteX945" fmla="*/ 11363057 w 12137799"/>
              <a:gd name="connsiteY945" fmla="*/ 172681 h 526264"/>
              <a:gd name="connsiteX946" fmla="*/ 11363057 w 12137799"/>
              <a:gd name="connsiteY946" fmla="*/ 304247 h 526264"/>
              <a:gd name="connsiteX947" fmla="*/ 11418967 w 12137799"/>
              <a:gd name="connsiteY947" fmla="*/ 304247 h 526264"/>
              <a:gd name="connsiteX948" fmla="*/ 11418967 w 12137799"/>
              <a:gd name="connsiteY948" fmla="*/ 312469 h 526264"/>
              <a:gd name="connsiteX949" fmla="*/ 11426953 w 12137799"/>
              <a:gd name="connsiteY949" fmla="*/ 312469 h 526264"/>
              <a:gd name="connsiteX950" fmla="*/ 11450915 w 12137799"/>
              <a:gd name="connsiteY950" fmla="*/ 106898 h 526264"/>
              <a:gd name="connsiteX951" fmla="*/ 11466889 w 12137799"/>
              <a:gd name="connsiteY951" fmla="*/ 16446 h 526264"/>
              <a:gd name="connsiteX952" fmla="*/ 11474876 w 12137799"/>
              <a:gd name="connsiteY952" fmla="*/ 8223 h 526264"/>
              <a:gd name="connsiteX953" fmla="*/ 11482863 w 12137799"/>
              <a:gd name="connsiteY953" fmla="*/ 106898 h 526264"/>
              <a:gd name="connsiteX954" fmla="*/ 11490850 w 12137799"/>
              <a:gd name="connsiteY954" fmla="*/ 106898 h 526264"/>
              <a:gd name="connsiteX955" fmla="*/ 11498837 w 12137799"/>
              <a:gd name="connsiteY955" fmla="*/ 222018 h 526264"/>
              <a:gd name="connsiteX956" fmla="*/ 11506824 w 12137799"/>
              <a:gd name="connsiteY956" fmla="*/ 222018 h 526264"/>
              <a:gd name="connsiteX957" fmla="*/ 11530785 w 12137799"/>
              <a:gd name="connsiteY957" fmla="*/ 222018 h 526264"/>
              <a:gd name="connsiteX958" fmla="*/ 11530785 w 12137799"/>
              <a:gd name="connsiteY958" fmla="*/ 263132 h 526264"/>
              <a:gd name="connsiteX959" fmla="*/ 11538772 w 12137799"/>
              <a:gd name="connsiteY959" fmla="*/ 263132 h 526264"/>
              <a:gd name="connsiteX960" fmla="*/ 11562733 w 12137799"/>
              <a:gd name="connsiteY960" fmla="*/ 263132 h 526264"/>
              <a:gd name="connsiteX961" fmla="*/ 11562733 w 12137799"/>
              <a:gd name="connsiteY961" fmla="*/ 271355 h 526264"/>
              <a:gd name="connsiteX962" fmla="*/ 11610655 w 12137799"/>
              <a:gd name="connsiteY962" fmla="*/ 271355 h 526264"/>
              <a:gd name="connsiteX963" fmla="*/ 11610655 w 12137799"/>
              <a:gd name="connsiteY963" fmla="*/ 213795 h 526264"/>
              <a:gd name="connsiteX964" fmla="*/ 11618642 w 12137799"/>
              <a:gd name="connsiteY964" fmla="*/ 189126 h 526264"/>
              <a:gd name="connsiteX965" fmla="*/ 11626629 w 12137799"/>
              <a:gd name="connsiteY965" fmla="*/ 189126 h 526264"/>
              <a:gd name="connsiteX966" fmla="*/ 11642603 w 12137799"/>
              <a:gd name="connsiteY966" fmla="*/ 189126 h 526264"/>
              <a:gd name="connsiteX967" fmla="*/ 11650590 w 12137799"/>
              <a:gd name="connsiteY967" fmla="*/ 189126 h 526264"/>
              <a:gd name="connsiteX968" fmla="*/ 11650590 w 12137799"/>
              <a:gd name="connsiteY968" fmla="*/ 156235 h 526264"/>
              <a:gd name="connsiteX969" fmla="*/ 11658577 w 12137799"/>
              <a:gd name="connsiteY969" fmla="*/ 148012 h 526264"/>
              <a:gd name="connsiteX970" fmla="*/ 11666564 w 12137799"/>
              <a:gd name="connsiteY970" fmla="*/ 139789 h 526264"/>
              <a:gd name="connsiteX971" fmla="*/ 11674551 w 12137799"/>
              <a:gd name="connsiteY971" fmla="*/ 131566 h 526264"/>
              <a:gd name="connsiteX972" fmla="*/ 11674551 w 12137799"/>
              <a:gd name="connsiteY972" fmla="*/ 106898 h 526264"/>
              <a:gd name="connsiteX973" fmla="*/ 11666564 w 12137799"/>
              <a:gd name="connsiteY973" fmla="*/ 115120 h 526264"/>
              <a:gd name="connsiteX974" fmla="*/ 11666564 w 12137799"/>
              <a:gd name="connsiteY974" fmla="*/ 106898 h 526264"/>
              <a:gd name="connsiteX975" fmla="*/ 11682538 w 12137799"/>
              <a:gd name="connsiteY975" fmla="*/ 90452 h 526264"/>
              <a:gd name="connsiteX976" fmla="*/ 11682538 w 12137799"/>
              <a:gd name="connsiteY976" fmla="*/ 131566 h 526264"/>
              <a:gd name="connsiteX977" fmla="*/ 11682538 w 12137799"/>
              <a:gd name="connsiteY977" fmla="*/ 139789 h 526264"/>
              <a:gd name="connsiteX978" fmla="*/ 11698513 w 12137799"/>
              <a:gd name="connsiteY978" fmla="*/ 148012 h 526264"/>
              <a:gd name="connsiteX979" fmla="*/ 11706499 w 12137799"/>
              <a:gd name="connsiteY979" fmla="*/ 156235 h 526264"/>
              <a:gd name="connsiteX980" fmla="*/ 11706499 w 12137799"/>
              <a:gd name="connsiteY980" fmla="*/ 197349 h 526264"/>
              <a:gd name="connsiteX981" fmla="*/ 11714487 w 12137799"/>
              <a:gd name="connsiteY981" fmla="*/ 197349 h 526264"/>
              <a:gd name="connsiteX982" fmla="*/ 11722473 w 12137799"/>
              <a:gd name="connsiteY982" fmla="*/ 205572 h 526264"/>
              <a:gd name="connsiteX983" fmla="*/ 11722473 w 12137799"/>
              <a:gd name="connsiteY983" fmla="*/ 238464 h 526264"/>
              <a:gd name="connsiteX984" fmla="*/ 11730461 w 12137799"/>
              <a:gd name="connsiteY984" fmla="*/ 238464 h 526264"/>
              <a:gd name="connsiteX985" fmla="*/ 11730461 w 12137799"/>
              <a:gd name="connsiteY985" fmla="*/ 230241 h 526264"/>
              <a:gd name="connsiteX986" fmla="*/ 11746435 w 12137799"/>
              <a:gd name="connsiteY986" fmla="*/ 222018 h 526264"/>
              <a:gd name="connsiteX987" fmla="*/ 11762409 w 12137799"/>
              <a:gd name="connsiteY987" fmla="*/ 222018 h 526264"/>
              <a:gd name="connsiteX988" fmla="*/ 11770396 w 12137799"/>
              <a:gd name="connsiteY988" fmla="*/ 222018 h 526264"/>
              <a:gd name="connsiteX989" fmla="*/ 11786370 w 12137799"/>
              <a:gd name="connsiteY989" fmla="*/ 230241 h 526264"/>
              <a:gd name="connsiteX990" fmla="*/ 11794357 w 12137799"/>
              <a:gd name="connsiteY990" fmla="*/ 230241 h 526264"/>
              <a:gd name="connsiteX991" fmla="*/ 11794357 w 12137799"/>
              <a:gd name="connsiteY991" fmla="*/ 148012 h 526264"/>
              <a:gd name="connsiteX992" fmla="*/ 11810331 w 12137799"/>
              <a:gd name="connsiteY992" fmla="*/ 148012 h 526264"/>
              <a:gd name="connsiteX993" fmla="*/ 11818318 w 12137799"/>
              <a:gd name="connsiteY993" fmla="*/ 139789 h 526264"/>
              <a:gd name="connsiteX994" fmla="*/ 11818318 w 12137799"/>
              <a:gd name="connsiteY994" fmla="*/ 131566 h 526264"/>
              <a:gd name="connsiteX995" fmla="*/ 11826305 w 12137799"/>
              <a:gd name="connsiteY995" fmla="*/ 148012 h 526264"/>
              <a:gd name="connsiteX996" fmla="*/ 11826305 w 12137799"/>
              <a:gd name="connsiteY996" fmla="*/ 139789 h 526264"/>
              <a:gd name="connsiteX997" fmla="*/ 11882214 w 12137799"/>
              <a:gd name="connsiteY997" fmla="*/ 139789 h 526264"/>
              <a:gd name="connsiteX998" fmla="*/ 11882214 w 12137799"/>
              <a:gd name="connsiteY998" fmla="*/ 197349 h 526264"/>
              <a:gd name="connsiteX999" fmla="*/ 11930136 w 12137799"/>
              <a:gd name="connsiteY999" fmla="*/ 197349 h 526264"/>
              <a:gd name="connsiteX1000" fmla="*/ 11930136 w 12137799"/>
              <a:gd name="connsiteY1000" fmla="*/ 205572 h 526264"/>
              <a:gd name="connsiteX1001" fmla="*/ 11954097 w 12137799"/>
              <a:gd name="connsiteY1001" fmla="*/ 197349 h 526264"/>
              <a:gd name="connsiteX1002" fmla="*/ 11962084 w 12137799"/>
              <a:gd name="connsiteY1002" fmla="*/ 205572 h 526264"/>
              <a:gd name="connsiteX1003" fmla="*/ 11962084 w 12137799"/>
              <a:gd name="connsiteY1003" fmla="*/ 254909 h 526264"/>
              <a:gd name="connsiteX1004" fmla="*/ 11994033 w 12137799"/>
              <a:gd name="connsiteY1004" fmla="*/ 222018 h 526264"/>
              <a:gd name="connsiteX1005" fmla="*/ 11994033 w 12137799"/>
              <a:gd name="connsiteY1005" fmla="*/ 189126 h 526264"/>
              <a:gd name="connsiteX1006" fmla="*/ 12033968 w 12137799"/>
              <a:gd name="connsiteY1006" fmla="*/ 189126 h 526264"/>
              <a:gd name="connsiteX1007" fmla="*/ 12033968 w 12137799"/>
              <a:gd name="connsiteY1007" fmla="*/ 164458 h 526264"/>
              <a:gd name="connsiteX1008" fmla="*/ 12033968 w 12137799"/>
              <a:gd name="connsiteY1008" fmla="*/ 156235 h 526264"/>
              <a:gd name="connsiteX1009" fmla="*/ 12113838 w 12137799"/>
              <a:gd name="connsiteY1009" fmla="*/ 156235 h 526264"/>
              <a:gd name="connsiteX1010" fmla="*/ 12113838 w 12137799"/>
              <a:gd name="connsiteY1010" fmla="*/ 164458 h 526264"/>
              <a:gd name="connsiteX1011" fmla="*/ 12121825 w 12137799"/>
              <a:gd name="connsiteY1011" fmla="*/ 164458 h 526264"/>
              <a:gd name="connsiteX1012" fmla="*/ 12121825 w 12137799"/>
              <a:gd name="connsiteY1012" fmla="*/ 172681 h 526264"/>
              <a:gd name="connsiteX1013" fmla="*/ 12137799 w 12137799"/>
              <a:gd name="connsiteY1013" fmla="*/ 172681 h 526264"/>
              <a:gd name="connsiteX1014" fmla="*/ 12137799 w 12137799"/>
              <a:gd name="connsiteY1014" fmla="*/ 526264 h 526264"/>
              <a:gd name="connsiteX1015" fmla="*/ 10570969 w 12137799"/>
              <a:gd name="connsiteY1015" fmla="*/ 526264 h 526264"/>
              <a:gd name="connsiteX1016" fmla="*/ 10133947 w 12137799"/>
              <a:gd name="connsiteY1016" fmla="*/ 526264 h 526264"/>
              <a:gd name="connsiteX1017" fmla="*/ 10117081 w 12137799"/>
              <a:gd name="connsiteY1017" fmla="*/ 526264 h 526264"/>
              <a:gd name="connsiteX1018" fmla="*/ 8025520 w 12137799"/>
              <a:gd name="connsiteY1018" fmla="*/ 526264 h 526264"/>
              <a:gd name="connsiteX1019" fmla="*/ 8001905 w 12137799"/>
              <a:gd name="connsiteY1019" fmla="*/ 526264 h 526264"/>
              <a:gd name="connsiteX1020" fmla="*/ 7868664 w 12137799"/>
              <a:gd name="connsiteY1020" fmla="*/ 526264 h 526264"/>
              <a:gd name="connsiteX1021" fmla="*/ 6400705 w 12137799"/>
              <a:gd name="connsiteY1021" fmla="*/ 526264 h 526264"/>
              <a:gd name="connsiteX1022" fmla="*/ 6132996 w 12137799"/>
              <a:gd name="connsiteY1022" fmla="*/ 526264 h 526264"/>
              <a:gd name="connsiteX1023" fmla="*/ 5836128 w 12137799"/>
              <a:gd name="connsiteY1023" fmla="*/ 526264 h 526264"/>
              <a:gd name="connsiteX1024" fmla="*/ 5690068 w 12137799"/>
              <a:gd name="connsiteY1024" fmla="*/ 526264 h 526264"/>
              <a:gd name="connsiteX1025" fmla="*/ 4179123 w 12137799"/>
              <a:gd name="connsiteY1025" fmla="*/ 526264 h 526264"/>
              <a:gd name="connsiteX1026" fmla="*/ 4135891 w 12137799"/>
              <a:gd name="connsiteY1026" fmla="*/ 526264 h 526264"/>
              <a:gd name="connsiteX1027" fmla="*/ 4112278 w 12137799"/>
              <a:gd name="connsiteY1027" fmla="*/ 526264 h 526264"/>
              <a:gd name="connsiteX1028" fmla="*/ 2020718 w 12137799"/>
              <a:gd name="connsiteY1028" fmla="*/ 526264 h 526264"/>
              <a:gd name="connsiteX1029" fmla="*/ 2003850 w 12137799"/>
              <a:gd name="connsiteY1029" fmla="*/ 526264 h 526264"/>
              <a:gd name="connsiteX1030" fmla="*/ 1826767 w 12137799"/>
              <a:gd name="connsiteY1030" fmla="*/ 526264 h 526264"/>
              <a:gd name="connsiteX1031" fmla="*/ 0 w 12137799"/>
              <a:gd name="connsiteY1031" fmla="*/ 526264 h 526264"/>
              <a:gd name="connsiteX1032" fmla="*/ 0 w 12137799"/>
              <a:gd name="connsiteY1032" fmla="*/ 172681 h 526264"/>
              <a:gd name="connsiteX1033" fmla="*/ 15974 w 12137799"/>
              <a:gd name="connsiteY1033" fmla="*/ 172681 h 526264"/>
              <a:gd name="connsiteX1034" fmla="*/ 15974 w 12137799"/>
              <a:gd name="connsiteY1034" fmla="*/ 164458 h 526264"/>
              <a:gd name="connsiteX1035" fmla="*/ 23961 w 12137799"/>
              <a:gd name="connsiteY1035" fmla="*/ 164458 h 526264"/>
              <a:gd name="connsiteX1036" fmla="*/ 23961 w 12137799"/>
              <a:gd name="connsiteY1036" fmla="*/ 156235 h 526264"/>
              <a:gd name="connsiteX1037" fmla="*/ 103831 w 12137799"/>
              <a:gd name="connsiteY1037" fmla="*/ 156235 h 526264"/>
              <a:gd name="connsiteX1038" fmla="*/ 103831 w 12137799"/>
              <a:gd name="connsiteY1038" fmla="*/ 164458 h 526264"/>
              <a:gd name="connsiteX1039" fmla="*/ 103831 w 12137799"/>
              <a:gd name="connsiteY1039" fmla="*/ 189126 h 526264"/>
              <a:gd name="connsiteX1040" fmla="*/ 143766 w 12137799"/>
              <a:gd name="connsiteY1040" fmla="*/ 189126 h 526264"/>
              <a:gd name="connsiteX1041" fmla="*/ 143766 w 12137799"/>
              <a:gd name="connsiteY1041" fmla="*/ 222018 h 526264"/>
              <a:gd name="connsiteX1042" fmla="*/ 175714 w 12137799"/>
              <a:gd name="connsiteY1042" fmla="*/ 254909 h 526264"/>
              <a:gd name="connsiteX1043" fmla="*/ 175714 w 12137799"/>
              <a:gd name="connsiteY1043" fmla="*/ 205572 h 526264"/>
              <a:gd name="connsiteX1044" fmla="*/ 183701 w 12137799"/>
              <a:gd name="connsiteY1044" fmla="*/ 197349 h 526264"/>
              <a:gd name="connsiteX1045" fmla="*/ 207662 w 12137799"/>
              <a:gd name="connsiteY1045" fmla="*/ 205572 h 526264"/>
              <a:gd name="connsiteX1046" fmla="*/ 207662 w 12137799"/>
              <a:gd name="connsiteY1046" fmla="*/ 197349 h 526264"/>
              <a:gd name="connsiteX1047" fmla="*/ 255585 w 12137799"/>
              <a:gd name="connsiteY1047" fmla="*/ 197349 h 526264"/>
              <a:gd name="connsiteX1048" fmla="*/ 255585 w 12137799"/>
              <a:gd name="connsiteY1048" fmla="*/ 139789 h 526264"/>
              <a:gd name="connsiteX1049" fmla="*/ 311494 w 12137799"/>
              <a:gd name="connsiteY1049" fmla="*/ 139789 h 526264"/>
              <a:gd name="connsiteX1050" fmla="*/ 311494 w 12137799"/>
              <a:gd name="connsiteY1050" fmla="*/ 148012 h 526264"/>
              <a:gd name="connsiteX1051" fmla="*/ 319481 w 12137799"/>
              <a:gd name="connsiteY1051" fmla="*/ 131566 h 526264"/>
              <a:gd name="connsiteX1052" fmla="*/ 319481 w 12137799"/>
              <a:gd name="connsiteY1052" fmla="*/ 139789 h 526264"/>
              <a:gd name="connsiteX1053" fmla="*/ 327468 w 12137799"/>
              <a:gd name="connsiteY1053" fmla="*/ 148012 h 526264"/>
              <a:gd name="connsiteX1054" fmla="*/ 343442 w 12137799"/>
              <a:gd name="connsiteY1054" fmla="*/ 148012 h 526264"/>
              <a:gd name="connsiteX1055" fmla="*/ 343442 w 12137799"/>
              <a:gd name="connsiteY1055" fmla="*/ 230241 h 526264"/>
              <a:gd name="connsiteX1056" fmla="*/ 351429 w 12137799"/>
              <a:gd name="connsiteY1056" fmla="*/ 230241 h 526264"/>
              <a:gd name="connsiteX1057" fmla="*/ 367403 w 12137799"/>
              <a:gd name="connsiteY1057" fmla="*/ 222018 h 526264"/>
              <a:gd name="connsiteX1058" fmla="*/ 375390 w 12137799"/>
              <a:gd name="connsiteY1058" fmla="*/ 222018 h 526264"/>
              <a:gd name="connsiteX1059" fmla="*/ 391364 w 12137799"/>
              <a:gd name="connsiteY1059" fmla="*/ 222018 h 526264"/>
              <a:gd name="connsiteX1060" fmla="*/ 407338 w 12137799"/>
              <a:gd name="connsiteY1060" fmla="*/ 230241 h 526264"/>
              <a:gd name="connsiteX1061" fmla="*/ 407338 w 12137799"/>
              <a:gd name="connsiteY1061" fmla="*/ 238464 h 526264"/>
              <a:gd name="connsiteX1062" fmla="*/ 415325 w 12137799"/>
              <a:gd name="connsiteY1062" fmla="*/ 238464 h 526264"/>
              <a:gd name="connsiteX1063" fmla="*/ 415325 w 12137799"/>
              <a:gd name="connsiteY1063" fmla="*/ 205572 h 526264"/>
              <a:gd name="connsiteX1064" fmla="*/ 423312 w 12137799"/>
              <a:gd name="connsiteY1064" fmla="*/ 197349 h 526264"/>
              <a:gd name="connsiteX1065" fmla="*/ 431299 w 12137799"/>
              <a:gd name="connsiteY1065" fmla="*/ 197349 h 526264"/>
              <a:gd name="connsiteX1066" fmla="*/ 431299 w 12137799"/>
              <a:gd name="connsiteY1066" fmla="*/ 156235 h 526264"/>
              <a:gd name="connsiteX1067" fmla="*/ 439286 w 12137799"/>
              <a:gd name="connsiteY1067" fmla="*/ 148012 h 526264"/>
              <a:gd name="connsiteX1068" fmla="*/ 455260 w 12137799"/>
              <a:gd name="connsiteY1068" fmla="*/ 139789 h 526264"/>
              <a:gd name="connsiteX1069" fmla="*/ 455260 w 12137799"/>
              <a:gd name="connsiteY1069" fmla="*/ 131566 h 526264"/>
              <a:gd name="connsiteX1070" fmla="*/ 455260 w 12137799"/>
              <a:gd name="connsiteY1070" fmla="*/ 90452 h 526264"/>
              <a:gd name="connsiteX1071" fmla="*/ 471234 w 12137799"/>
              <a:gd name="connsiteY1071" fmla="*/ 106898 h 526264"/>
              <a:gd name="connsiteX1072" fmla="*/ 471234 w 12137799"/>
              <a:gd name="connsiteY1072" fmla="*/ 115120 h 526264"/>
              <a:gd name="connsiteX1073" fmla="*/ 463247 w 12137799"/>
              <a:gd name="connsiteY1073" fmla="*/ 106898 h 526264"/>
              <a:gd name="connsiteX1074" fmla="*/ 463247 w 12137799"/>
              <a:gd name="connsiteY1074" fmla="*/ 131566 h 526264"/>
              <a:gd name="connsiteX1075" fmla="*/ 471234 w 12137799"/>
              <a:gd name="connsiteY1075" fmla="*/ 139789 h 526264"/>
              <a:gd name="connsiteX1076" fmla="*/ 479221 w 12137799"/>
              <a:gd name="connsiteY1076" fmla="*/ 148012 h 526264"/>
              <a:gd name="connsiteX1077" fmla="*/ 487208 w 12137799"/>
              <a:gd name="connsiteY1077" fmla="*/ 156235 h 526264"/>
              <a:gd name="connsiteX1078" fmla="*/ 487208 w 12137799"/>
              <a:gd name="connsiteY1078" fmla="*/ 189126 h 526264"/>
              <a:gd name="connsiteX1079" fmla="*/ 495195 w 12137799"/>
              <a:gd name="connsiteY1079" fmla="*/ 189126 h 526264"/>
              <a:gd name="connsiteX1080" fmla="*/ 511169 w 12137799"/>
              <a:gd name="connsiteY1080" fmla="*/ 189126 h 526264"/>
              <a:gd name="connsiteX1081" fmla="*/ 519157 w 12137799"/>
              <a:gd name="connsiteY1081" fmla="*/ 189126 h 526264"/>
              <a:gd name="connsiteX1082" fmla="*/ 527144 w 12137799"/>
              <a:gd name="connsiteY1082" fmla="*/ 213795 h 526264"/>
              <a:gd name="connsiteX1083" fmla="*/ 527144 w 12137799"/>
              <a:gd name="connsiteY1083" fmla="*/ 271355 h 526264"/>
              <a:gd name="connsiteX1084" fmla="*/ 575066 w 12137799"/>
              <a:gd name="connsiteY1084" fmla="*/ 271355 h 526264"/>
              <a:gd name="connsiteX1085" fmla="*/ 575066 w 12137799"/>
              <a:gd name="connsiteY1085" fmla="*/ 263132 h 526264"/>
              <a:gd name="connsiteX1086" fmla="*/ 599027 w 12137799"/>
              <a:gd name="connsiteY1086" fmla="*/ 263132 h 526264"/>
              <a:gd name="connsiteX1087" fmla="*/ 607014 w 12137799"/>
              <a:gd name="connsiteY1087" fmla="*/ 263132 h 526264"/>
              <a:gd name="connsiteX1088" fmla="*/ 607014 w 12137799"/>
              <a:gd name="connsiteY1088" fmla="*/ 222018 h 526264"/>
              <a:gd name="connsiteX1089" fmla="*/ 630975 w 12137799"/>
              <a:gd name="connsiteY1089" fmla="*/ 222018 h 526264"/>
              <a:gd name="connsiteX1090" fmla="*/ 638962 w 12137799"/>
              <a:gd name="connsiteY1090" fmla="*/ 222018 h 526264"/>
              <a:gd name="connsiteX1091" fmla="*/ 646949 w 12137799"/>
              <a:gd name="connsiteY1091" fmla="*/ 106898 h 526264"/>
              <a:gd name="connsiteX1092" fmla="*/ 654936 w 12137799"/>
              <a:gd name="connsiteY1092" fmla="*/ 106898 h 526264"/>
              <a:gd name="connsiteX1093" fmla="*/ 662923 w 12137799"/>
              <a:gd name="connsiteY1093" fmla="*/ 8223 h 526264"/>
              <a:gd name="connsiteX1094" fmla="*/ 670910 w 12137799"/>
              <a:gd name="connsiteY1094" fmla="*/ 16446 h 526264"/>
              <a:gd name="connsiteX1095" fmla="*/ 686884 w 12137799"/>
              <a:gd name="connsiteY1095" fmla="*/ 106898 h 526264"/>
              <a:gd name="connsiteX1096" fmla="*/ 710845 w 12137799"/>
              <a:gd name="connsiteY1096" fmla="*/ 312469 h 526264"/>
              <a:gd name="connsiteX1097" fmla="*/ 718832 w 12137799"/>
              <a:gd name="connsiteY1097" fmla="*/ 312469 h 526264"/>
              <a:gd name="connsiteX1098" fmla="*/ 718832 w 12137799"/>
              <a:gd name="connsiteY1098" fmla="*/ 304247 h 526264"/>
              <a:gd name="connsiteX1099" fmla="*/ 774741 w 12137799"/>
              <a:gd name="connsiteY1099" fmla="*/ 304247 h 526264"/>
              <a:gd name="connsiteX1100" fmla="*/ 774741 w 12137799"/>
              <a:gd name="connsiteY1100" fmla="*/ 172681 h 526264"/>
              <a:gd name="connsiteX1101" fmla="*/ 830651 w 12137799"/>
              <a:gd name="connsiteY1101" fmla="*/ 172681 h 526264"/>
              <a:gd name="connsiteX1102" fmla="*/ 830651 w 12137799"/>
              <a:gd name="connsiteY1102" fmla="*/ 156235 h 526264"/>
              <a:gd name="connsiteX1103" fmla="*/ 830651 w 12137799"/>
              <a:gd name="connsiteY1103" fmla="*/ 139789 h 526264"/>
              <a:gd name="connsiteX1104" fmla="*/ 838638 w 12137799"/>
              <a:gd name="connsiteY1104" fmla="*/ 139789 h 526264"/>
              <a:gd name="connsiteX1105" fmla="*/ 846625 w 12137799"/>
              <a:gd name="connsiteY1105" fmla="*/ 148012 h 526264"/>
              <a:gd name="connsiteX1106" fmla="*/ 838638 w 12137799"/>
              <a:gd name="connsiteY1106" fmla="*/ 148012 h 526264"/>
              <a:gd name="connsiteX1107" fmla="*/ 838638 w 12137799"/>
              <a:gd name="connsiteY1107" fmla="*/ 156235 h 526264"/>
              <a:gd name="connsiteX1108" fmla="*/ 846625 w 12137799"/>
              <a:gd name="connsiteY1108" fmla="*/ 156235 h 526264"/>
              <a:gd name="connsiteX1109" fmla="*/ 846625 w 12137799"/>
              <a:gd name="connsiteY1109" fmla="*/ 164458 h 526264"/>
              <a:gd name="connsiteX1110" fmla="*/ 854612 w 12137799"/>
              <a:gd name="connsiteY1110" fmla="*/ 164458 h 526264"/>
              <a:gd name="connsiteX1111" fmla="*/ 854612 w 12137799"/>
              <a:gd name="connsiteY1111" fmla="*/ 156235 h 526264"/>
              <a:gd name="connsiteX1112" fmla="*/ 862599 w 12137799"/>
              <a:gd name="connsiteY1112" fmla="*/ 156235 h 526264"/>
              <a:gd name="connsiteX1113" fmla="*/ 862599 w 12137799"/>
              <a:gd name="connsiteY1113" fmla="*/ 164458 h 526264"/>
              <a:gd name="connsiteX1114" fmla="*/ 862599 w 12137799"/>
              <a:gd name="connsiteY1114" fmla="*/ 172681 h 526264"/>
              <a:gd name="connsiteX1115" fmla="*/ 878573 w 12137799"/>
              <a:gd name="connsiteY1115" fmla="*/ 172681 h 526264"/>
              <a:gd name="connsiteX1116" fmla="*/ 878573 w 12137799"/>
              <a:gd name="connsiteY1116" fmla="*/ 271355 h 526264"/>
              <a:gd name="connsiteX1117" fmla="*/ 894547 w 12137799"/>
              <a:gd name="connsiteY1117" fmla="*/ 263132 h 526264"/>
              <a:gd name="connsiteX1118" fmla="*/ 950456 w 12137799"/>
              <a:gd name="connsiteY1118" fmla="*/ 263132 h 526264"/>
              <a:gd name="connsiteX1119" fmla="*/ 958443 w 12137799"/>
              <a:gd name="connsiteY1119" fmla="*/ 263132 h 526264"/>
              <a:gd name="connsiteX1120" fmla="*/ 958443 w 12137799"/>
              <a:gd name="connsiteY1120" fmla="*/ 254909 h 526264"/>
              <a:gd name="connsiteX1121" fmla="*/ 998378 w 12137799"/>
              <a:gd name="connsiteY1121" fmla="*/ 254909 h 526264"/>
              <a:gd name="connsiteX1122" fmla="*/ 998378 w 12137799"/>
              <a:gd name="connsiteY1122" fmla="*/ 263132 h 526264"/>
              <a:gd name="connsiteX1123" fmla="*/ 1022339 w 12137799"/>
              <a:gd name="connsiteY1123" fmla="*/ 263132 h 526264"/>
              <a:gd name="connsiteX1124" fmla="*/ 1022339 w 12137799"/>
              <a:gd name="connsiteY1124" fmla="*/ 271355 h 526264"/>
              <a:gd name="connsiteX1125" fmla="*/ 1014352 w 12137799"/>
              <a:gd name="connsiteY1125" fmla="*/ 271355 h 526264"/>
              <a:gd name="connsiteX1126" fmla="*/ 1014352 w 12137799"/>
              <a:gd name="connsiteY1126" fmla="*/ 279578 h 526264"/>
              <a:gd name="connsiteX1127" fmla="*/ 1022339 w 12137799"/>
              <a:gd name="connsiteY1127" fmla="*/ 279578 h 526264"/>
              <a:gd name="connsiteX1128" fmla="*/ 1022339 w 12137799"/>
              <a:gd name="connsiteY1128" fmla="*/ 296024 h 526264"/>
              <a:gd name="connsiteX1129" fmla="*/ 1038313 w 12137799"/>
              <a:gd name="connsiteY1129" fmla="*/ 296024 h 526264"/>
              <a:gd name="connsiteX1130" fmla="*/ 1038313 w 12137799"/>
              <a:gd name="connsiteY1130" fmla="*/ 197349 h 526264"/>
              <a:gd name="connsiteX1131" fmla="*/ 1046300 w 12137799"/>
              <a:gd name="connsiteY1131" fmla="*/ 197349 h 526264"/>
              <a:gd name="connsiteX1132" fmla="*/ 1046300 w 12137799"/>
              <a:gd name="connsiteY1132" fmla="*/ 172681 h 526264"/>
              <a:gd name="connsiteX1133" fmla="*/ 1054287 w 12137799"/>
              <a:gd name="connsiteY1133" fmla="*/ 172681 h 526264"/>
              <a:gd name="connsiteX1134" fmla="*/ 1054287 w 12137799"/>
              <a:gd name="connsiteY1134" fmla="*/ 24669 h 526264"/>
              <a:gd name="connsiteX1135" fmla="*/ 1086235 w 12137799"/>
              <a:gd name="connsiteY1135" fmla="*/ 24669 h 526264"/>
              <a:gd name="connsiteX1136" fmla="*/ 1086235 w 12137799"/>
              <a:gd name="connsiteY1136" fmla="*/ 0 h 526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</a:cxnLst>
            <a:rect l="l" t="t" r="r" b="b"/>
            <a:pathLst>
              <a:path w="12137799" h="526264">
                <a:moveTo>
                  <a:pt x="4998838" y="156235"/>
                </a:moveTo>
                <a:cubicBezTo>
                  <a:pt x="5006825" y="156235"/>
                  <a:pt x="5006825" y="156235"/>
                  <a:pt x="5006825" y="156235"/>
                </a:cubicBezTo>
                <a:cubicBezTo>
                  <a:pt x="5006825" y="164458"/>
                  <a:pt x="5006825" y="164458"/>
                  <a:pt x="5006825" y="164458"/>
                </a:cubicBezTo>
                <a:cubicBezTo>
                  <a:pt x="4998838" y="164458"/>
                  <a:pt x="4998838" y="164458"/>
                  <a:pt x="4998838" y="164458"/>
                </a:cubicBezTo>
                <a:cubicBezTo>
                  <a:pt x="4998838" y="156235"/>
                  <a:pt x="4998838" y="156235"/>
                  <a:pt x="4998838" y="156235"/>
                </a:cubicBezTo>
                <a:close/>
                <a:moveTo>
                  <a:pt x="7498148" y="90452"/>
                </a:moveTo>
                <a:cubicBezTo>
                  <a:pt x="7498148" y="90452"/>
                  <a:pt x="7498148" y="90452"/>
                  <a:pt x="7498148" y="95591"/>
                </a:cubicBezTo>
                <a:lnTo>
                  <a:pt x="7498148" y="106898"/>
                </a:lnTo>
                <a:cubicBezTo>
                  <a:pt x="7498148" y="106898"/>
                  <a:pt x="7498148" y="106898"/>
                  <a:pt x="7482167" y="115120"/>
                </a:cubicBezTo>
                <a:cubicBezTo>
                  <a:pt x="7482167" y="115120"/>
                  <a:pt x="7474177" y="106898"/>
                  <a:pt x="7482167" y="106898"/>
                </a:cubicBezTo>
                <a:cubicBezTo>
                  <a:pt x="7482167" y="106898"/>
                  <a:pt x="7498148" y="90452"/>
                  <a:pt x="7498148" y="90452"/>
                </a:cubicBezTo>
                <a:close/>
                <a:moveTo>
                  <a:pt x="4599487" y="90452"/>
                </a:moveTo>
                <a:cubicBezTo>
                  <a:pt x="4599487" y="90452"/>
                  <a:pt x="4615461" y="106898"/>
                  <a:pt x="4615461" y="106898"/>
                </a:cubicBezTo>
                <a:cubicBezTo>
                  <a:pt x="4615461" y="106898"/>
                  <a:pt x="4615461" y="115120"/>
                  <a:pt x="4615461" y="115120"/>
                </a:cubicBezTo>
                <a:cubicBezTo>
                  <a:pt x="4599487" y="106898"/>
                  <a:pt x="4599487" y="106898"/>
                  <a:pt x="4599487" y="106898"/>
                </a:cubicBezTo>
                <a:lnTo>
                  <a:pt x="4599487" y="95591"/>
                </a:lnTo>
                <a:cubicBezTo>
                  <a:pt x="4599487" y="90452"/>
                  <a:pt x="4599487" y="90452"/>
                  <a:pt x="4599487" y="90452"/>
                </a:cubicBezTo>
                <a:close/>
                <a:moveTo>
                  <a:pt x="1086235" y="0"/>
                </a:moveTo>
                <a:cubicBezTo>
                  <a:pt x="1158119" y="0"/>
                  <a:pt x="1158119" y="0"/>
                  <a:pt x="1158119" y="0"/>
                </a:cubicBezTo>
                <a:cubicBezTo>
                  <a:pt x="1158119" y="24669"/>
                  <a:pt x="1158119" y="24669"/>
                  <a:pt x="1158119" y="24669"/>
                </a:cubicBezTo>
                <a:cubicBezTo>
                  <a:pt x="1182080" y="24669"/>
                  <a:pt x="1182080" y="24669"/>
                  <a:pt x="1182080" y="24669"/>
                </a:cubicBezTo>
                <a:cubicBezTo>
                  <a:pt x="1182080" y="213795"/>
                  <a:pt x="1182080" y="213795"/>
                  <a:pt x="1182080" y="213795"/>
                </a:cubicBezTo>
                <a:cubicBezTo>
                  <a:pt x="1190067" y="213795"/>
                  <a:pt x="1190067" y="213795"/>
                  <a:pt x="1190067" y="213795"/>
                </a:cubicBezTo>
                <a:cubicBezTo>
                  <a:pt x="1190067" y="205572"/>
                  <a:pt x="1190067" y="205572"/>
                  <a:pt x="1190067" y="205572"/>
                </a:cubicBezTo>
                <a:cubicBezTo>
                  <a:pt x="1198054" y="205572"/>
                  <a:pt x="1198054" y="205572"/>
                  <a:pt x="1198054" y="205572"/>
                </a:cubicBezTo>
                <a:cubicBezTo>
                  <a:pt x="1198054" y="189126"/>
                  <a:pt x="1198054" y="189126"/>
                  <a:pt x="1198054" y="189126"/>
                </a:cubicBezTo>
                <a:cubicBezTo>
                  <a:pt x="1261950" y="189126"/>
                  <a:pt x="1261950" y="189126"/>
                  <a:pt x="1261950" y="189126"/>
                </a:cubicBezTo>
                <a:cubicBezTo>
                  <a:pt x="1261950" y="205572"/>
                  <a:pt x="1261950" y="205572"/>
                  <a:pt x="1261950" y="205572"/>
                </a:cubicBezTo>
                <a:cubicBezTo>
                  <a:pt x="1269937" y="205572"/>
                  <a:pt x="1269937" y="205572"/>
                  <a:pt x="1269937" y="205572"/>
                </a:cubicBezTo>
                <a:lnTo>
                  <a:pt x="1269937" y="213795"/>
                </a:lnTo>
                <a:cubicBezTo>
                  <a:pt x="1293898" y="213795"/>
                  <a:pt x="1293898" y="213795"/>
                  <a:pt x="1293898" y="213795"/>
                </a:cubicBezTo>
                <a:cubicBezTo>
                  <a:pt x="1293898" y="139789"/>
                  <a:pt x="1293898" y="139789"/>
                  <a:pt x="1293898" y="139789"/>
                </a:cubicBezTo>
                <a:cubicBezTo>
                  <a:pt x="1309872" y="139789"/>
                  <a:pt x="1309872" y="139789"/>
                  <a:pt x="1309872" y="139789"/>
                </a:cubicBezTo>
                <a:cubicBezTo>
                  <a:pt x="1309872" y="139789"/>
                  <a:pt x="1309872" y="131566"/>
                  <a:pt x="1317859" y="131566"/>
                </a:cubicBezTo>
                <a:cubicBezTo>
                  <a:pt x="1325846" y="131566"/>
                  <a:pt x="1325846" y="131566"/>
                  <a:pt x="1325846" y="131566"/>
                </a:cubicBezTo>
                <a:cubicBezTo>
                  <a:pt x="1325846" y="90452"/>
                  <a:pt x="1325846" y="90452"/>
                  <a:pt x="1325846" y="90452"/>
                </a:cubicBezTo>
                <a:cubicBezTo>
                  <a:pt x="1333833" y="98675"/>
                  <a:pt x="1333833" y="98675"/>
                  <a:pt x="1333833" y="98675"/>
                </a:cubicBezTo>
                <a:cubicBezTo>
                  <a:pt x="1333833" y="115120"/>
                  <a:pt x="1333833" y="115120"/>
                  <a:pt x="1333833" y="115120"/>
                </a:cubicBezTo>
                <a:cubicBezTo>
                  <a:pt x="1341820" y="115120"/>
                  <a:pt x="1341820" y="115120"/>
                  <a:pt x="1341820" y="115120"/>
                </a:cubicBezTo>
                <a:cubicBezTo>
                  <a:pt x="1341820" y="139789"/>
                  <a:pt x="1341820" y="139789"/>
                  <a:pt x="1341820" y="139789"/>
                </a:cubicBezTo>
                <a:cubicBezTo>
                  <a:pt x="1357794" y="139789"/>
                  <a:pt x="1357794" y="139789"/>
                  <a:pt x="1357794" y="139789"/>
                </a:cubicBezTo>
                <a:cubicBezTo>
                  <a:pt x="1373768" y="139789"/>
                  <a:pt x="1373768" y="139789"/>
                  <a:pt x="1373768" y="139789"/>
                </a:cubicBezTo>
                <a:cubicBezTo>
                  <a:pt x="1373768" y="148012"/>
                  <a:pt x="1373768" y="148012"/>
                  <a:pt x="1373768" y="148012"/>
                </a:cubicBezTo>
                <a:cubicBezTo>
                  <a:pt x="1405716" y="148012"/>
                  <a:pt x="1405716" y="148012"/>
                  <a:pt x="1405716" y="148012"/>
                </a:cubicBezTo>
                <a:cubicBezTo>
                  <a:pt x="1405716" y="156235"/>
                  <a:pt x="1405716" y="156235"/>
                  <a:pt x="1405716" y="156235"/>
                </a:cubicBezTo>
                <a:cubicBezTo>
                  <a:pt x="1437665" y="156235"/>
                  <a:pt x="1437665" y="156235"/>
                  <a:pt x="1437665" y="156235"/>
                </a:cubicBezTo>
                <a:cubicBezTo>
                  <a:pt x="1437665" y="172681"/>
                  <a:pt x="1437665" y="172681"/>
                  <a:pt x="1437665" y="172681"/>
                </a:cubicBezTo>
                <a:cubicBezTo>
                  <a:pt x="1445652" y="164458"/>
                  <a:pt x="1445652" y="164458"/>
                  <a:pt x="1445652" y="164458"/>
                </a:cubicBezTo>
                <a:cubicBezTo>
                  <a:pt x="1445652" y="164458"/>
                  <a:pt x="1437665" y="148012"/>
                  <a:pt x="1445652" y="148012"/>
                </a:cubicBezTo>
                <a:cubicBezTo>
                  <a:pt x="1453639" y="148012"/>
                  <a:pt x="1453639" y="148012"/>
                  <a:pt x="1453639" y="148012"/>
                </a:cubicBezTo>
                <a:cubicBezTo>
                  <a:pt x="1461626" y="156235"/>
                  <a:pt x="1461626" y="156235"/>
                  <a:pt x="1461626" y="156235"/>
                </a:cubicBezTo>
                <a:cubicBezTo>
                  <a:pt x="1541496" y="156235"/>
                  <a:pt x="1541496" y="156235"/>
                  <a:pt x="1541496" y="156235"/>
                </a:cubicBezTo>
                <a:cubicBezTo>
                  <a:pt x="1541496" y="164458"/>
                  <a:pt x="1541496" y="164458"/>
                  <a:pt x="1541496" y="164458"/>
                </a:cubicBezTo>
                <a:cubicBezTo>
                  <a:pt x="1573444" y="164458"/>
                  <a:pt x="1573444" y="164458"/>
                  <a:pt x="1573444" y="164458"/>
                </a:cubicBezTo>
                <a:cubicBezTo>
                  <a:pt x="1597405" y="164458"/>
                  <a:pt x="1597405" y="164458"/>
                  <a:pt x="1597405" y="164458"/>
                </a:cubicBezTo>
                <a:cubicBezTo>
                  <a:pt x="1597405" y="180903"/>
                  <a:pt x="1597405" y="180903"/>
                  <a:pt x="1597405" y="180903"/>
                </a:cubicBezTo>
                <a:cubicBezTo>
                  <a:pt x="1621366" y="180903"/>
                  <a:pt x="1621366" y="180903"/>
                  <a:pt x="1621366" y="180903"/>
                </a:cubicBezTo>
                <a:cubicBezTo>
                  <a:pt x="1621366" y="139789"/>
                  <a:pt x="1621366" y="139789"/>
                  <a:pt x="1621366" y="139789"/>
                </a:cubicBezTo>
                <a:cubicBezTo>
                  <a:pt x="1629353" y="139789"/>
                  <a:pt x="1629353" y="139789"/>
                  <a:pt x="1629353" y="139789"/>
                </a:cubicBezTo>
                <a:cubicBezTo>
                  <a:pt x="1629353" y="131566"/>
                  <a:pt x="1629353" y="131566"/>
                  <a:pt x="1629353" y="131566"/>
                </a:cubicBezTo>
                <a:cubicBezTo>
                  <a:pt x="1709224" y="131566"/>
                  <a:pt x="1709224" y="131566"/>
                  <a:pt x="1709224" y="131566"/>
                </a:cubicBezTo>
                <a:cubicBezTo>
                  <a:pt x="1725198" y="131566"/>
                  <a:pt x="1725198" y="131566"/>
                  <a:pt x="1725198" y="131566"/>
                </a:cubicBezTo>
                <a:cubicBezTo>
                  <a:pt x="1725198" y="131566"/>
                  <a:pt x="1725198" y="123343"/>
                  <a:pt x="1725198" y="123343"/>
                </a:cubicBezTo>
                <a:cubicBezTo>
                  <a:pt x="1733185" y="123343"/>
                  <a:pt x="1741172" y="131566"/>
                  <a:pt x="1741172" y="131566"/>
                </a:cubicBezTo>
                <a:cubicBezTo>
                  <a:pt x="1805068" y="131566"/>
                  <a:pt x="1805068" y="131566"/>
                  <a:pt x="1805068" y="131566"/>
                </a:cubicBezTo>
                <a:cubicBezTo>
                  <a:pt x="1805068" y="172681"/>
                  <a:pt x="1805068" y="172681"/>
                  <a:pt x="1805068" y="172681"/>
                </a:cubicBezTo>
                <a:cubicBezTo>
                  <a:pt x="1837016" y="172681"/>
                  <a:pt x="1837016" y="172681"/>
                  <a:pt x="1837016" y="172681"/>
                </a:cubicBezTo>
                <a:cubicBezTo>
                  <a:pt x="1837016" y="180903"/>
                  <a:pt x="1837016" y="180903"/>
                  <a:pt x="1837016" y="180903"/>
                </a:cubicBezTo>
                <a:cubicBezTo>
                  <a:pt x="1845003" y="180903"/>
                  <a:pt x="1845003" y="180903"/>
                  <a:pt x="1845003" y="180903"/>
                </a:cubicBezTo>
                <a:cubicBezTo>
                  <a:pt x="1845003" y="139789"/>
                  <a:pt x="1845003" y="139789"/>
                  <a:pt x="1845003" y="139789"/>
                </a:cubicBezTo>
                <a:cubicBezTo>
                  <a:pt x="1860977" y="139789"/>
                  <a:pt x="1860977" y="139789"/>
                  <a:pt x="1860977" y="139789"/>
                </a:cubicBezTo>
                <a:cubicBezTo>
                  <a:pt x="1860977" y="106898"/>
                  <a:pt x="1860977" y="106898"/>
                  <a:pt x="1860977" y="106898"/>
                </a:cubicBezTo>
                <a:cubicBezTo>
                  <a:pt x="1860977" y="106898"/>
                  <a:pt x="1868964" y="98675"/>
                  <a:pt x="1860977" y="98675"/>
                </a:cubicBezTo>
                <a:cubicBezTo>
                  <a:pt x="1860977" y="90452"/>
                  <a:pt x="1860977" y="90452"/>
                  <a:pt x="1860977" y="90452"/>
                </a:cubicBezTo>
                <a:cubicBezTo>
                  <a:pt x="1860977" y="82229"/>
                  <a:pt x="1860977" y="82229"/>
                  <a:pt x="1860977" y="82229"/>
                </a:cubicBezTo>
                <a:cubicBezTo>
                  <a:pt x="1860977" y="74006"/>
                  <a:pt x="1860977" y="74006"/>
                  <a:pt x="1860977" y="74006"/>
                </a:cubicBezTo>
                <a:cubicBezTo>
                  <a:pt x="1876951" y="74006"/>
                  <a:pt x="1876951" y="74006"/>
                  <a:pt x="1876951" y="74006"/>
                </a:cubicBezTo>
                <a:cubicBezTo>
                  <a:pt x="1876951" y="65783"/>
                  <a:pt x="1876951" y="65783"/>
                  <a:pt x="1876951" y="65783"/>
                </a:cubicBezTo>
                <a:cubicBezTo>
                  <a:pt x="1900912" y="65783"/>
                  <a:pt x="1900912" y="65783"/>
                  <a:pt x="1900912" y="65783"/>
                </a:cubicBezTo>
                <a:cubicBezTo>
                  <a:pt x="1900912" y="74006"/>
                  <a:pt x="1900912" y="74006"/>
                  <a:pt x="1900912" y="74006"/>
                </a:cubicBezTo>
                <a:cubicBezTo>
                  <a:pt x="1900912" y="82229"/>
                  <a:pt x="1900912" y="82229"/>
                  <a:pt x="1900912" y="82229"/>
                </a:cubicBezTo>
                <a:cubicBezTo>
                  <a:pt x="1948835" y="82229"/>
                  <a:pt x="1948835" y="82229"/>
                  <a:pt x="1948835" y="82229"/>
                </a:cubicBezTo>
                <a:cubicBezTo>
                  <a:pt x="1948835" y="74006"/>
                  <a:pt x="1948835" y="74006"/>
                  <a:pt x="1948835" y="74006"/>
                </a:cubicBezTo>
                <a:cubicBezTo>
                  <a:pt x="1956821" y="74006"/>
                  <a:pt x="1956821" y="74006"/>
                  <a:pt x="1956821" y="74006"/>
                </a:cubicBezTo>
                <a:cubicBezTo>
                  <a:pt x="1956821" y="65783"/>
                  <a:pt x="1956821" y="65783"/>
                  <a:pt x="1956821" y="65783"/>
                </a:cubicBezTo>
                <a:cubicBezTo>
                  <a:pt x="1972796" y="65783"/>
                  <a:pt x="1972796" y="65783"/>
                  <a:pt x="1972796" y="65783"/>
                </a:cubicBezTo>
                <a:cubicBezTo>
                  <a:pt x="1980783" y="65783"/>
                  <a:pt x="1980783" y="65783"/>
                  <a:pt x="1980783" y="65783"/>
                </a:cubicBezTo>
                <a:cubicBezTo>
                  <a:pt x="1988769" y="65783"/>
                  <a:pt x="1988769" y="65783"/>
                  <a:pt x="1988769" y="65783"/>
                </a:cubicBezTo>
                <a:cubicBezTo>
                  <a:pt x="1988769" y="82229"/>
                  <a:pt x="1988769" y="82229"/>
                  <a:pt x="1988769" y="82229"/>
                </a:cubicBezTo>
                <a:cubicBezTo>
                  <a:pt x="1988769" y="148012"/>
                  <a:pt x="1988769" y="148012"/>
                  <a:pt x="1988769" y="148012"/>
                </a:cubicBezTo>
                <a:cubicBezTo>
                  <a:pt x="1988769" y="148012"/>
                  <a:pt x="2004744" y="148012"/>
                  <a:pt x="2004744" y="156235"/>
                </a:cubicBezTo>
                <a:cubicBezTo>
                  <a:pt x="2004744" y="156235"/>
                  <a:pt x="2004744" y="164458"/>
                  <a:pt x="2004744" y="164458"/>
                </a:cubicBezTo>
                <a:lnTo>
                  <a:pt x="2004744" y="172681"/>
                </a:lnTo>
                <a:lnTo>
                  <a:pt x="2011835" y="172681"/>
                </a:lnTo>
                <a:cubicBezTo>
                  <a:pt x="2011835" y="164458"/>
                  <a:pt x="2011835" y="164458"/>
                  <a:pt x="2011835" y="164458"/>
                </a:cubicBezTo>
                <a:cubicBezTo>
                  <a:pt x="2019820" y="164458"/>
                  <a:pt x="2019820" y="164458"/>
                  <a:pt x="2019820" y="164458"/>
                </a:cubicBezTo>
                <a:cubicBezTo>
                  <a:pt x="2019820" y="156235"/>
                  <a:pt x="2019820" y="156235"/>
                  <a:pt x="2019820" y="156235"/>
                </a:cubicBezTo>
                <a:cubicBezTo>
                  <a:pt x="2091687" y="156235"/>
                  <a:pt x="2091687" y="156235"/>
                  <a:pt x="2091687" y="156235"/>
                </a:cubicBezTo>
                <a:cubicBezTo>
                  <a:pt x="2091687" y="164458"/>
                  <a:pt x="2091687" y="164458"/>
                  <a:pt x="2091687" y="164458"/>
                </a:cubicBezTo>
                <a:cubicBezTo>
                  <a:pt x="2099672" y="164458"/>
                  <a:pt x="2099672" y="164458"/>
                  <a:pt x="2099672" y="164458"/>
                </a:cubicBezTo>
                <a:cubicBezTo>
                  <a:pt x="2099672" y="189126"/>
                  <a:pt x="2099672" y="189126"/>
                  <a:pt x="2099672" y="189126"/>
                </a:cubicBezTo>
                <a:cubicBezTo>
                  <a:pt x="2131612" y="189126"/>
                  <a:pt x="2131612" y="189126"/>
                  <a:pt x="2131612" y="189126"/>
                </a:cubicBezTo>
                <a:cubicBezTo>
                  <a:pt x="2131612" y="222018"/>
                  <a:pt x="2131612" y="222018"/>
                  <a:pt x="2131612" y="222018"/>
                </a:cubicBezTo>
                <a:cubicBezTo>
                  <a:pt x="2163553" y="254909"/>
                  <a:pt x="2163553" y="254909"/>
                  <a:pt x="2163553" y="254909"/>
                </a:cubicBezTo>
                <a:cubicBezTo>
                  <a:pt x="2163553" y="205572"/>
                  <a:pt x="2163553" y="205572"/>
                  <a:pt x="2163553" y="205572"/>
                </a:cubicBezTo>
                <a:cubicBezTo>
                  <a:pt x="2179524" y="197349"/>
                  <a:pt x="2179524" y="197349"/>
                  <a:pt x="2179524" y="197349"/>
                </a:cubicBezTo>
                <a:cubicBezTo>
                  <a:pt x="2203479" y="205572"/>
                  <a:pt x="2203479" y="205572"/>
                  <a:pt x="2203479" y="205572"/>
                </a:cubicBezTo>
                <a:cubicBezTo>
                  <a:pt x="2203479" y="197349"/>
                  <a:pt x="2203479" y="197349"/>
                  <a:pt x="2203479" y="197349"/>
                </a:cubicBezTo>
                <a:cubicBezTo>
                  <a:pt x="2251390" y="197349"/>
                  <a:pt x="2251390" y="197349"/>
                  <a:pt x="2251390" y="197349"/>
                </a:cubicBezTo>
                <a:cubicBezTo>
                  <a:pt x="2251390" y="139789"/>
                  <a:pt x="2251390" y="139789"/>
                  <a:pt x="2251390" y="139789"/>
                </a:cubicBezTo>
                <a:cubicBezTo>
                  <a:pt x="2307286" y="139789"/>
                  <a:pt x="2307286" y="139789"/>
                  <a:pt x="2307286" y="139789"/>
                </a:cubicBezTo>
                <a:cubicBezTo>
                  <a:pt x="2307286" y="148012"/>
                  <a:pt x="2307286" y="148012"/>
                  <a:pt x="2307286" y="148012"/>
                </a:cubicBezTo>
                <a:cubicBezTo>
                  <a:pt x="2307286" y="148012"/>
                  <a:pt x="2315272" y="139789"/>
                  <a:pt x="2315272" y="131566"/>
                </a:cubicBezTo>
                <a:lnTo>
                  <a:pt x="2315272" y="139789"/>
                </a:lnTo>
                <a:cubicBezTo>
                  <a:pt x="2323257" y="139789"/>
                  <a:pt x="2323257" y="148012"/>
                  <a:pt x="2323257" y="148012"/>
                </a:cubicBezTo>
                <a:cubicBezTo>
                  <a:pt x="2339227" y="148012"/>
                  <a:pt x="2339227" y="148012"/>
                  <a:pt x="2339227" y="148012"/>
                </a:cubicBezTo>
                <a:cubicBezTo>
                  <a:pt x="2339227" y="230241"/>
                  <a:pt x="2339227" y="230241"/>
                  <a:pt x="2339227" y="230241"/>
                </a:cubicBezTo>
                <a:cubicBezTo>
                  <a:pt x="2347212" y="230241"/>
                  <a:pt x="2347212" y="230241"/>
                  <a:pt x="2347212" y="230241"/>
                </a:cubicBezTo>
                <a:cubicBezTo>
                  <a:pt x="2347212" y="230241"/>
                  <a:pt x="2347212" y="222018"/>
                  <a:pt x="2355198" y="222018"/>
                </a:cubicBezTo>
                <a:cubicBezTo>
                  <a:pt x="2363183" y="222018"/>
                  <a:pt x="2371168" y="222018"/>
                  <a:pt x="2371168" y="222018"/>
                </a:cubicBezTo>
                <a:cubicBezTo>
                  <a:pt x="2371168" y="222018"/>
                  <a:pt x="2379153" y="222018"/>
                  <a:pt x="2387138" y="222018"/>
                </a:cubicBezTo>
                <a:cubicBezTo>
                  <a:pt x="2395123" y="222018"/>
                  <a:pt x="2395123" y="230241"/>
                  <a:pt x="2395123" y="230241"/>
                </a:cubicBezTo>
                <a:cubicBezTo>
                  <a:pt x="2403108" y="230241"/>
                  <a:pt x="2403108" y="230241"/>
                  <a:pt x="2403108" y="230241"/>
                </a:cubicBezTo>
                <a:cubicBezTo>
                  <a:pt x="2403108" y="238464"/>
                  <a:pt x="2403108" y="238464"/>
                  <a:pt x="2403108" y="238464"/>
                </a:cubicBezTo>
                <a:cubicBezTo>
                  <a:pt x="2411094" y="238464"/>
                  <a:pt x="2411094" y="238464"/>
                  <a:pt x="2411094" y="238464"/>
                </a:cubicBezTo>
                <a:cubicBezTo>
                  <a:pt x="2411094" y="205572"/>
                  <a:pt x="2411094" y="205572"/>
                  <a:pt x="2411094" y="205572"/>
                </a:cubicBezTo>
                <a:cubicBezTo>
                  <a:pt x="2411094" y="205572"/>
                  <a:pt x="2419079" y="197349"/>
                  <a:pt x="2419079" y="197349"/>
                </a:cubicBezTo>
                <a:cubicBezTo>
                  <a:pt x="2419079" y="189126"/>
                  <a:pt x="2427064" y="197349"/>
                  <a:pt x="2427064" y="197349"/>
                </a:cubicBezTo>
                <a:cubicBezTo>
                  <a:pt x="2427064" y="156235"/>
                  <a:pt x="2427064" y="156235"/>
                  <a:pt x="2427064" y="156235"/>
                </a:cubicBezTo>
                <a:cubicBezTo>
                  <a:pt x="2427064" y="148012"/>
                  <a:pt x="2427064" y="148012"/>
                  <a:pt x="2427064" y="148012"/>
                </a:cubicBezTo>
                <a:cubicBezTo>
                  <a:pt x="2435049" y="148012"/>
                  <a:pt x="2435049" y="148012"/>
                  <a:pt x="2435049" y="148012"/>
                </a:cubicBezTo>
                <a:cubicBezTo>
                  <a:pt x="2451020" y="139789"/>
                  <a:pt x="2451020" y="139789"/>
                  <a:pt x="2451020" y="139789"/>
                </a:cubicBezTo>
                <a:cubicBezTo>
                  <a:pt x="2451020" y="131566"/>
                  <a:pt x="2451020" y="131566"/>
                  <a:pt x="2451020" y="131566"/>
                </a:cubicBezTo>
                <a:cubicBezTo>
                  <a:pt x="2451020" y="90452"/>
                  <a:pt x="2451020" y="90452"/>
                  <a:pt x="2451020" y="90452"/>
                </a:cubicBezTo>
                <a:cubicBezTo>
                  <a:pt x="2451020" y="90452"/>
                  <a:pt x="2466990" y="106898"/>
                  <a:pt x="2466990" y="106898"/>
                </a:cubicBezTo>
                <a:cubicBezTo>
                  <a:pt x="2466990" y="106898"/>
                  <a:pt x="2466990" y="115120"/>
                  <a:pt x="2466990" y="115120"/>
                </a:cubicBezTo>
                <a:cubicBezTo>
                  <a:pt x="2459004" y="106898"/>
                  <a:pt x="2459004" y="106898"/>
                  <a:pt x="2459004" y="106898"/>
                </a:cubicBezTo>
                <a:cubicBezTo>
                  <a:pt x="2459004" y="131566"/>
                  <a:pt x="2459004" y="131566"/>
                  <a:pt x="2459004" y="131566"/>
                </a:cubicBezTo>
                <a:cubicBezTo>
                  <a:pt x="2466990" y="139789"/>
                  <a:pt x="2466990" y="139789"/>
                  <a:pt x="2466990" y="139789"/>
                </a:cubicBezTo>
                <a:cubicBezTo>
                  <a:pt x="2466990" y="139789"/>
                  <a:pt x="2474975" y="148012"/>
                  <a:pt x="2474975" y="148012"/>
                </a:cubicBezTo>
                <a:cubicBezTo>
                  <a:pt x="2482960" y="148012"/>
                  <a:pt x="2482960" y="156235"/>
                  <a:pt x="2482960" y="156235"/>
                </a:cubicBezTo>
                <a:cubicBezTo>
                  <a:pt x="2482960" y="164458"/>
                  <a:pt x="2482960" y="189126"/>
                  <a:pt x="2482960" y="189126"/>
                </a:cubicBezTo>
                <a:cubicBezTo>
                  <a:pt x="2490945" y="189126"/>
                  <a:pt x="2490945" y="189126"/>
                  <a:pt x="2490945" y="189126"/>
                </a:cubicBezTo>
                <a:cubicBezTo>
                  <a:pt x="2506916" y="189126"/>
                  <a:pt x="2506916" y="189126"/>
                  <a:pt x="2506916" y="189126"/>
                </a:cubicBezTo>
                <a:cubicBezTo>
                  <a:pt x="2514901" y="189126"/>
                  <a:pt x="2514901" y="189126"/>
                  <a:pt x="2514901" y="189126"/>
                </a:cubicBezTo>
                <a:cubicBezTo>
                  <a:pt x="2514901" y="189126"/>
                  <a:pt x="2522886" y="189126"/>
                  <a:pt x="2522886" y="213795"/>
                </a:cubicBezTo>
                <a:cubicBezTo>
                  <a:pt x="2522886" y="230241"/>
                  <a:pt x="2522886" y="271355"/>
                  <a:pt x="2522886" y="271355"/>
                </a:cubicBezTo>
                <a:cubicBezTo>
                  <a:pt x="2570797" y="271355"/>
                  <a:pt x="2570797" y="271355"/>
                  <a:pt x="2570797" y="271355"/>
                </a:cubicBezTo>
                <a:cubicBezTo>
                  <a:pt x="2570797" y="263132"/>
                  <a:pt x="2570797" y="263132"/>
                  <a:pt x="2570797" y="263132"/>
                </a:cubicBezTo>
                <a:cubicBezTo>
                  <a:pt x="2586768" y="263132"/>
                  <a:pt x="2586768" y="263132"/>
                  <a:pt x="2586768" y="263132"/>
                </a:cubicBezTo>
                <a:cubicBezTo>
                  <a:pt x="2586768" y="271355"/>
                  <a:pt x="2586768" y="271355"/>
                  <a:pt x="2586768" y="271355"/>
                </a:cubicBezTo>
                <a:cubicBezTo>
                  <a:pt x="2594753" y="271355"/>
                  <a:pt x="2594753" y="271355"/>
                  <a:pt x="2594753" y="271355"/>
                </a:cubicBezTo>
                <a:cubicBezTo>
                  <a:pt x="2594753" y="263132"/>
                  <a:pt x="2594753" y="263132"/>
                  <a:pt x="2594753" y="263132"/>
                </a:cubicBezTo>
                <a:cubicBezTo>
                  <a:pt x="2602738" y="263132"/>
                  <a:pt x="2602738" y="263132"/>
                  <a:pt x="2602738" y="263132"/>
                </a:cubicBezTo>
                <a:cubicBezTo>
                  <a:pt x="2602738" y="222018"/>
                  <a:pt x="2602738" y="222018"/>
                  <a:pt x="2602738" y="222018"/>
                </a:cubicBezTo>
                <a:cubicBezTo>
                  <a:pt x="2626693" y="222018"/>
                  <a:pt x="2626693" y="222018"/>
                  <a:pt x="2626693" y="222018"/>
                </a:cubicBezTo>
                <a:cubicBezTo>
                  <a:pt x="2626693" y="222018"/>
                  <a:pt x="2626693" y="222018"/>
                  <a:pt x="2634679" y="222018"/>
                </a:cubicBezTo>
                <a:cubicBezTo>
                  <a:pt x="2642663" y="106898"/>
                  <a:pt x="2642663" y="106898"/>
                  <a:pt x="2642663" y="106898"/>
                </a:cubicBezTo>
                <a:cubicBezTo>
                  <a:pt x="2650649" y="106898"/>
                  <a:pt x="2650649" y="106898"/>
                  <a:pt x="2650649" y="106898"/>
                </a:cubicBezTo>
                <a:cubicBezTo>
                  <a:pt x="2658634" y="8223"/>
                  <a:pt x="2658634" y="8223"/>
                  <a:pt x="2658634" y="8223"/>
                </a:cubicBezTo>
                <a:cubicBezTo>
                  <a:pt x="2658634" y="8223"/>
                  <a:pt x="2666619" y="8223"/>
                  <a:pt x="2666619" y="16446"/>
                </a:cubicBezTo>
                <a:cubicBezTo>
                  <a:pt x="2666619" y="24669"/>
                  <a:pt x="2682590" y="106898"/>
                  <a:pt x="2682590" y="106898"/>
                </a:cubicBezTo>
                <a:cubicBezTo>
                  <a:pt x="2706545" y="312469"/>
                  <a:pt x="2706545" y="312469"/>
                  <a:pt x="2706545" y="312469"/>
                </a:cubicBezTo>
                <a:cubicBezTo>
                  <a:pt x="2706545" y="304247"/>
                  <a:pt x="2706545" y="304247"/>
                  <a:pt x="2706545" y="304247"/>
                </a:cubicBezTo>
                <a:cubicBezTo>
                  <a:pt x="2770427" y="304247"/>
                  <a:pt x="2770427" y="304247"/>
                  <a:pt x="2770427" y="304247"/>
                </a:cubicBezTo>
                <a:cubicBezTo>
                  <a:pt x="2770427" y="172681"/>
                  <a:pt x="2770427" y="172681"/>
                  <a:pt x="2770427" y="172681"/>
                </a:cubicBezTo>
                <a:cubicBezTo>
                  <a:pt x="2826322" y="172681"/>
                  <a:pt x="2826322" y="172681"/>
                  <a:pt x="2826322" y="172681"/>
                </a:cubicBezTo>
                <a:cubicBezTo>
                  <a:pt x="2826322" y="156235"/>
                  <a:pt x="2826322" y="156235"/>
                  <a:pt x="2826322" y="156235"/>
                </a:cubicBezTo>
                <a:cubicBezTo>
                  <a:pt x="2826322" y="139789"/>
                  <a:pt x="2826322" y="139789"/>
                  <a:pt x="2826322" y="139789"/>
                </a:cubicBezTo>
                <a:cubicBezTo>
                  <a:pt x="2826322" y="139789"/>
                  <a:pt x="2834308" y="139789"/>
                  <a:pt x="2834308" y="139789"/>
                </a:cubicBezTo>
                <a:cubicBezTo>
                  <a:pt x="2842293" y="139789"/>
                  <a:pt x="2842293" y="148012"/>
                  <a:pt x="2842293" y="148012"/>
                </a:cubicBezTo>
                <a:cubicBezTo>
                  <a:pt x="2834308" y="148012"/>
                  <a:pt x="2834308" y="148012"/>
                  <a:pt x="2834308" y="148012"/>
                </a:cubicBezTo>
                <a:lnTo>
                  <a:pt x="2834308" y="156235"/>
                </a:lnTo>
                <a:cubicBezTo>
                  <a:pt x="2842293" y="156235"/>
                  <a:pt x="2842293" y="156235"/>
                  <a:pt x="2842293" y="156235"/>
                </a:cubicBezTo>
                <a:cubicBezTo>
                  <a:pt x="2842293" y="164458"/>
                  <a:pt x="2842293" y="164458"/>
                  <a:pt x="2842293" y="164458"/>
                </a:cubicBezTo>
                <a:cubicBezTo>
                  <a:pt x="2850278" y="164458"/>
                  <a:pt x="2850278" y="164458"/>
                  <a:pt x="2850278" y="164458"/>
                </a:cubicBezTo>
                <a:cubicBezTo>
                  <a:pt x="2850278" y="156235"/>
                  <a:pt x="2850278" y="156235"/>
                  <a:pt x="2850278" y="156235"/>
                </a:cubicBezTo>
                <a:cubicBezTo>
                  <a:pt x="2858264" y="156235"/>
                  <a:pt x="2858264" y="156235"/>
                  <a:pt x="2858264" y="156235"/>
                </a:cubicBezTo>
                <a:cubicBezTo>
                  <a:pt x="2858264" y="164458"/>
                  <a:pt x="2858264" y="164458"/>
                  <a:pt x="2858264" y="164458"/>
                </a:cubicBezTo>
                <a:cubicBezTo>
                  <a:pt x="2858264" y="172681"/>
                  <a:pt x="2858264" y="172681"/>
                  <a:pt x="2858264" y="172681"/>
                </a:cubicBezTo>
                <a:cubicBezTo>
                  <a:pt x="2874234" y="172681"/>
                  <a:pt x="2874234" y="172681"/>
                  <a:pt x="2874234" y="172681"/>
                </a:cubicBezTo>
                <a:cubicBezTo>
                  <a:pt x="2874234" y="271355"/>
                  <a:pt x="2874234" y="271355"/>
                  <a:pt x="2874234" y="271355"/>
                </a:cubicBezTo>
                <a:cubicBezTo>
                  <a:pt x="2874234" y="271355"/>
                  <a:pt x="2874234" y="271355"/>
                  <a:pt x="2890204" y="263132"/>
                </a:cubicBezTo>
                <a:cubicBezTo>
                  <a:pt x="2906174" y="263132"/>
                  <a:pt x="2938115" y="263132"/>
                  <a:pt x="2938115" y="263132"/>
                </a:cubicBezTo>
                <a:cubicBezTo>
                  <a:pt x="2946101" y="263132"/>
                  <a:pt x="2946101" y="263132"/>
                  <a:pt x="2946101" y="263132"/>
                </a:cubicBezTo>
                <a:cubicBezTo>
                  <a:pt x="2946101" y="254909"/>
                  <a:pt x="2946101" y="254909"/>
                  <a:pt x="2946101" y="254909"/>
                </a:cubicBezTo>
                <a:cubicBezTo>
                  <a:pt x="2994011" y="254909"/>
                  <a:pt x="2994011" y="254909"/>
                  <a:pt x="2994011" y="254909"/>
                </a:cubicBezTo>
                <a:cubicBezTo>
                  <a:pt x="2994011" y="263132"/>
                  <a:pt x="2994011" y="263132"/>
                  <a:pt x="2994011" y="263132"/>
                </a:cubicBezTo>
                <a:cubicBezTo>
                  <a:pt x="3017967" y="263132"/>
                  <a:pt x="3017967" y="263132"/>
                  <a:pt x="3017967" y="263132"/>
                </a:cubicBezTo>
                <a:cubicBezTo>
                  <a:pt x="3017967" y="271355"/>
                  <a:pt x="3017967" y="271355"/>
                  <a:pt x="3017967" y="271355"/>
                </a:cubicBezTo>
                <a:cubicBezTo>
                  <a:pt x="3009982" y="271355"/>
                  <a:pt x="3009982" y="271355"/>
                  <a:pt x="3009982" y="271355"/>
                </a:cubicBezTo>
                <a:cubicBezTo>
                  <a:pt x="3009982" y="279578"/>
                  <a:pt x="3009982" y="279578"/>
                  <a:pt x="3009982" y="279578"/>
                </a:cubicBezTo>
                <a:cubicBezTo>
                  <a:pt x="3017967" y="279578"/>
                  <a:pt x="3017967" y="279578"/>
                  <a:pt x="3017967" y="279578"/>
                </a:cubicBezTo>
                <a:cubicBezTo>
                  <a:pt x="3017967" y="296024"/>
                  <a:pt x="3017967" y="296024"/>
                  <a:pt x="3017967" y="296024"/>
                </a:cubicBezTo>
                <a:cubicBezTo>
                  <a:pt x="3017967" y="296024"/>
                  <a:pt x="3033938" y="296024"/>
                  <a:pt x="3033938" y="296024"/>
                </a:cubicBezTo>
                <a:cubicBezTo>
                  <a:pt x="3033938" y="287801"/>
                  <a:pt x="3033938" y="197349"/>
                  <a:pt x="3033938" y="197349"/>
                </a:cubicBezTo>
                <a:cubicBezTo>
                  <a:pt x="3041922" y="197349"/>
                  <a:pt x="3041922" y="197349"/>
                  <a:pt x="3041922" y="197349"/>
                </a:cubicBezTo>
                <a:cubicBezTo>
                  <a:pt x="3041922" y="172681"/>
                  <a:pt x="3041922" y="172681"/>
                  <a:pt x="3041922" y="172681"/>
                </a:cubicBezTo>
                <a:cubicBezTo>
                  <a:pt x="3049907" y="172681"/>
                  <a:pt x="3049907" y="172681"/>
                  <a:pt x="3049907" y="172681"/>
                </a:cubicBezTo>
                <a:cubicBezTo>
                  <a:pt x="3049907" y="24669"/>
                  <a:pt x="3049907" y="24669"/>
                  <a:pt x="3049907" y="24669"/>
                </a:cubicBezTo>
                <a:cubicBezTo>
                  <a:pt x="3081848" y="24669"/>
                  <a:pt x="3081848" y="24669"/>
                  <a:pt x="3081848" y="24669"/>
                </a:cubicBezTo>
                <a:cubicBezTo>
                  <a:pt x="3081848" y="0"/>
                  <a:pt x="3081848" y="0"/>
                  <a:pt x="3081848" y="0"/>
                </a:cubicBezTo>
                <a:cubicBezTo>
                  <a:pt x="3153715" y="0"/>
                  <a:pt x="3153715" y="0"/>
                  <a:pt x="3153715" y="0"/>
                </a:cubicBezTo>
                <a:cubicBezTo>
                  <a:pt x="3153715" y="24669"/>
                  <a:pt x="3153715" y="24669"/>
                  <a:pt x="3153715" y="24669"/>
                </a:cubicBezTo>
                <a:cubicBezTo>
                  <a:pt x="3177671" y="24669"/>
                  <a:pt x="3177671" y="24669"/>
                  <a:pt x="3177671" y="24669"/>
                </a:cubicBezTo>
                <a:cubicBezTo>
                  <a:pt x="3177671" y="213795"/>
                  <a:pt x="3177671" y="213795"/>
                  <a:pt x="3177671" y="213795"/>
                </a:cubicBezTo>
                <a:cubicBezTo>
                  <a:pt x="3185656" y="213795"/>
                  <a:pt x="3185656" y="213795"/>
                  <a:pt x="3185656" y="213795"/>
                </a:cubicBezTo>
                <a:cubicBezTo>
                  <a:pt x="3185656" y="205572"/>
                  <a:pt x="3185656" y="205572"/>
                  <a:pt x="3185656" y="205572"/>
                </a:cubicBezTo>
                <a:cubicBezTo>
                  <a:pt x="3193641" y="205572"/>
                  <a:pt x="3193641" y="205572"/>
                  <a:pt x="3193641" y="205572"/>
                </a:cubicBezTo>
                <a:cubicBezTo>
                  <a:pt x="3193641" y="189126"/>
                  <a:pt x="3193641" y="189126"/>
                  <a:pt x="3193641" y="189126"/>
                </a:cubicBezTo>
                <a:cubicBezTo>
                  <a:pt x="3257522" y="189126"/>
                  <a:pt x="3257522" y="189126"/>
                  <a:pt x="3257522" y="189126"/>
                </a:cubicBezTo>
                <a:cubicBezTo>
                  <a:pt x="3257522" y="205572"/>
                  <a:pt x="3257522" y="205572"/>
                  <a:pt x="3257522" y="205572"/>
                </a:cubicBezTo>
                <a:cubicBezTo>
                  <a:pt x="3265508" y="205572"/>
                  <a:pt x="3265508" y="205572"/>
                  <a:pt x="3265508" y="205572"/>
                </a:cubicBezTo>
                <a:lnTo>
                  <a:pt x="3265508" y="213795"/>
                </a:lnTo>
                <a:cubicBezTo>
                  <a:pt x="3289463" y="213795"/>
                  <a:pt x="3289463" y="213795"/>
                  <a:pt x="3289463" y="213795"/>
                </a:cubicBezTo>
                <a:cubicBezTo>
                  <a:pt x="3289463" y="139789"/>
                  <a:pt x="3289463" y="139789"/>
                  <a:pt x="3289463" y="139789"/>
                </a:cubicBezTo>
                <a:cubicBezTo>
                  <a:pt x="3305433" y="139789"/>
                  <a:pt x="3305433" y="139789"/>
                  <a:pt x="3305433" y="139789"/>
                </a:cubicBezTo>
                <a:cubicBezTo>
                  <a:pt x="3305433" y="139789"/>
                  <a:pt x="3305433" y="131566"/>
                  <a:pt x="3313419" y="131566"/>
                </a:cubicBezTo>
                <a:cubicBezTo>
                  <a:pt x="3321403" y="131566"/>
                  <a:pt x="3321403" y="131566"/>
                  <a:pt x="3321403" y="131566"/>
                </a:cubicBezTo>
                <a:cubicBezTo>
                  <a:pt x="3321403" y="90452"/>
                  <a:pt x="3321403" y="90452"/>
                  <a:pt x="3321403" y="90452"/>
                </a:cubicBezTo>
                <a:cubicBezTo>
                  <a:pt x="3329389" y="98675"/>
                  <a:pt x="3329389" y="98675"/>
                  <a:pt x="3329389" y="98675"/>
                </a:cubicBezTo>
                <a:cubicBezTo>
                  <a:pt x="3329389" y="115120"/>
                  <a:pt x="3329389" y="115120"/>
                  <a:pt x="3329389" y="115120"/>
                </a:cubicBezTo>
                <a:cubicBezTo>
                  <a:pt x="3337374" y="115120"/>
                  <a:pt x="3337374" y="115120"/>
                  <a:pt x="3337374" y="115120"/>
                </a:cubicBezTo>
                <a:cubicBezTo>
                  <a:pt x="3337374" y="139789"/>
                  <a:pt x="3337374" y="139789"/>
                  <a:pt x="3337374" y="139789"/>
                </a:cubicBezTo>
                <a:cubicBezTo>
                  <a:pt x="3353344" y="139789"/>
                  <a:pt x="3353344" y="139789"/>
                  <a:pt x="3353344" y="139789"/>
                </a:cubicBezTo>
                <a:cubicBezTo>
                  <a:pt x="3369315" y="139789"/>
                  <a:pt x="3369315" y="139789"/>
                  <a:pt x="3369315" y="139789"/>
                </a:cubicBezTo>
                <a:cubicBezTo>
                  <a:pt x="3369315" y="148012"/>
                  <a:pt x="3369315" y="148012"/>
                  <a:pt x="3369315" y="148012"/>
                </a:cubicBezTo>
                <a:cubicBezTo>
                  <a:pt x="3401255" y="148012"/>
                  <a:pt x="3401255" y="148012"/>
                  <a:pt x="3401255" y="148012"/>
                </a:cubicBezTo>
                <a:cubicBezTo>
                  <a:pt x="3401255" y="156235"/>
                  <a:pt x="3401255" y="156235"/>
                  <a:pt x="3401255" y="156235"/>
                </a:cubicBezTo>
                <a:cubicBezTo>
                  <a:pt x="3433196" y="156235"/>
                  <a:pt x="3433196" y="156235"/>
                  <a:pt x="3433196" y="156235"/>
                </a:cubicBezTo>
                <a:cubicBezTo>
                  <a:pt x="3433196" y="172681"/>
                  <a:pt x="3433196" y="172681"/>
                  <a:pt x="3433196" y="172681"/>
                </a:cubicBezTo>
                <a:cubicBezTo>
                  <a:pt x="3441181" y="164458"/>
                  <a:pt x="3441181" y="164458"/>
                  <a:pt x="3441181" y="164458"/>
                </a:cubicBezTo>
                <a:cubicBezTo>
                  <a:pt x="3441181" y="164458"/>
                  <a:pt x="3433196" y="148012"/>
                  <a:pt x="3441181" y="148012"/>
                </a:cubicBezTo>
                <a:cubicBezTo>
                  <a:pt x="3449167" y="148012"/>
                  <a:pt x="3449167" y="148012"/>
                  <a:pt x="3449167" y="148012"/>
                </a:cubicBezTo>
                <a:cubicBezTo>
                  <a:pt x="3457152" y="156235"/>
                  <a:pt x="3457152" y="156235"/>
                  <a:pt x="3457152" y="156235"/>
                </a:cubicBezTo>
                <a:cubicBezTo>
                  <a:pt x="3537003" y="156235"/>
                  <a:pt x="3537003" y="156235"/>
                  <a:pt x="3537003" y="156235"/>
                </a:cubicBezTo>
                <a:cubicBezTo>
                  <a:pt x="3537003" y="164458"/>
                  <a:pt x="3537003" y="164458"/>
                  <a:pt x="3537003" y="164458"/>
                </a:cubicBezTo>
                <a:cubicBezTo>
                  <a:pt x="3568944" y="164458"/>
                  <a:pt x="3568944" y="164458"/>
                  <a:pt x="3568944" y="164458"/>
                </a:cubicBezTo>
                <a:cubicBezTo>
                  <a:pt x="3592900" y="164458"/>
                  <a:pt x="3592900" y="164458"/>
                  <a:pt x="3592900" y="164458"/>
                </a:cubicBezTo>
                <a:cubicBezTo>
                  <a:pt x="3592900" y="180903"/>
                  <a:pt x="3592900" y="180903"/>
                  <a:pt x="3592900" y="180903"/>
                </a:cubicBezTo>
                <a:cubicBezTo>
                  <a:pt x="3616855" y="180903"/>
                  <a:pt x="3616855" y="180903"/>
                  <a:pt x="3616855" y="180903"/>
                </a:cubicBezTo>
                <a:cubicBezTo>
                  <a:pt x="3616855" y="139789"/>
                  <a:pt x="3616855" y="139789"/>
                  <a:pt x="3616855" y="139789"/>
                </a:cubicBezTo>
                <a:cubicBezTo>
                  <a:pt x="3624840" y="139789"/>
                  <a:pt x="3624840" y="139789"/>
                  <a:pt x="3624840" y="139789"/>
                </a:cubicBezTo>
                <a:cubicBezTo>
                  <a:pt x="3624840" y="131566"/>
                  <a:pt x="3624840" y="131566"/>
                  <a:pt x="3624840" y="131566"/>
                </a:cubicBezTo>
                <a:cubicBezTo>
                  <a:pt x="3704692" y="131566"/>
                  <a:pt x="3704692" y="131566"/>
                  <a:pt x="3704692" y="131566"/>
                </a:cubicBezTo>
                <a:cubicBezTo>
                  <a:pt x="3720662" y="131566"/>
                  <a:pt x="3720662" y="131566"/>
                  <a:pt x="3720662" y="131566"/>
                </a:cubicBezTo>
                <a:cubicBezTo>
                  <a:pt x="3720662" y="131566"/>
                  <a:pt x="3720662" y="123343"/>
                  <a:pt x="3720662" y="123343"/>
                </a:cubicBezTo>
                <a:cubicBezTo>
                  <a:pt x="3728647" y="123343"/>
                  <a:pt x="3736633" y="131566"/>
                  <a:pt x="3736633" y="131566"/>
                </a:cubicBezTo>
                <a:cubicBezTo>
                  <a:pt x="3792529" y="131566"/>
                  <a:pt x="3792529" y="131566"/>
                  <a:pt x="3792529" y="131566"/>
                </a:cubicBezTo>
                <a:cubicBezTo>
                  <a:pt x="3792529" y="172681"/>
                  <a:pt x="3792529" y="172681"/>
                  <a:pt x="3792529" y="172681"/>
                </a:cubicBezTo>
                <a:cubicBezTo>
                  <a:pt x="3832455" y="172681"/>
                  <a:pt x="3832455" y="172681"/>
                  <a:pt x="3832455" y="172681"/>
                </a:cubicBezTo>
                <a:cubicBezTo>
                  <a:pt x="3832455" y="180903"/>
                  <a:pt x="3832455" y="180903"/>
                  <a:pt x="3832455" y="180903"/>
                </a:cubicBezTo>
                <a:cubicBezTo>
                  <a:pt x="3840440" y="180903"/>
                  <a:pt x="3840440" y="180903"/>
                  <a:pt x="3840440" y="180903"/>
                </a:cubicBezTo>
                <a:cubicBezTo>
                  <a:pt x="3840440" y="139789"/>
                  <a:pt x="3840440" y="139789"/>
                  <a:pt x="3840440" y="139789"/>
                </a:cubicBezTo>
                <a:cubicBezTo>
                  <a:pt x="3856411" y="139789"/>
                  <a:pt x="3856411" y="139789"/>
                  <a:pt x="3856411" y="139789"/>
                </a:cubicBezTo>
                <a:cubicBezTo>
                  <a:pt x="3856411" y="106898"/>
                  <a:pt x="3856411" y="106898"/>
                  <a:pt x="3856411" y="106898"/>
                </a:cubicBezTo>
                <a:cubicBezTo>
                  <a:pt x="3856411" y="106898"/>
                  <a:pt x="3864396" y="98675"/>
                  <a:pt x="3856411" y="98675"/>
                </a:cubicBezTo>
                <a:cubicBezTo>
                  <a:pt x="3856411" y="90452"/>
                  <a:pt x="3848425" y="90452"/>
                  <a:pt x="3848425" y="90452"/>
                </a:cubicBezTo>
                <a:cubicBezTo>
                  <a:pt x="3848425" y="82229"/>
                  <a:pt x="3848425" y="82229"/>
                  <a:pt x="3848425" y="82229"/>
                </a:cubicBezTo>
                <a:cubicBezTo>
                  <a:pt x="3856411" y="82229"/>
                  <a:pt x="3856411" y="82229"/>
                  <a:pt x="3856411" y="82229"/>
                </a:cubicBezTo>
                <a:cubicBezTo>
                  <a:pt x="3856411" y="74006"/>
                  <a:pt x="3856411" y="74006"/>
                  <a:pt x="3856411" y="74006"/>
                </a:cubicBezTo>
                <a:cubicBezTo>
                  <a:pt x="3872381" y="74006"/>
                  <a:pt x="3872381" y="74006"/>
                  <a:pt x="3872381" y="74006"/>
                </a:cubicBezTo>
                <a:cubicBezTo>
                  <a:pt x="3872381" y="65783"/>
                  <a:pt x="3872381" y="65783"/>
                  <a:pt x="3872381" y="65783"/>
                </a:cubicBezTo>
                <a:cubicBezTo>
                  <a:pt x="3896336" y="65783"/>
                  <a:pt x="3896336" y="65783"/>
                  <a:pt x="3896336" y="65783"/>
                </a:cubicBezTo>
                <a:cubicBezTo>
                  <a:pt x="3896336" y="74006"/>
                  <a:pt x="3896336" y="74006"/>
                  <a:pt x="3896336" y="74006"/>
                </a:cubicBezTo>
                <a:cubicBezTo>
                  <a:pt x="3896336" y="82229"/>
                  <a:pt x="3896336" y="82229"/>
                  <a:pt x="3896336" y="82229"/>
                </a:cubicBezTo>
                <a:cubicBezTo>
                  <a:pt x="3944247" y="82229"/>
                  <a:pt x="3944247" y="82229"/>
                  <a:pt x="3944247" y="82229"/>
                </a:cubicBezTo>
                <a:cubicBezTo>
                  <a:pt x="3944247" y="74006"/>
                  <a:pt x="3944247" y="74006"/>
                  <a:pt x="3944247" y="74006"/>
                </a:cubicBezTo>
                <a:cubicBezTo>
                  <a:pt x="3952233" y="74006"/>
                  <a:pt x="3952233" y="74006"/>
                  <a:pt x="3952233" y="74006"/>
                </a:cubicBezTo>
                <a:cubicBezTo>
                  <a:pt x="3952233" y="65783"/>
                  <a:pt x="3952233" y="65783"/>
                  <a:pt x="3952233" y="65783"/>
                </a:cubicBezTo>
                <a:cubicBezTo>
                  <a:pt x="3968203" y="65783"/>
                  <a:pt x="3968203" y="65783"/>
                  <a:pt x="3968203" y="65783"/>
                </a:cubicBezTo>
                <a:cubicBezTo>
                  <a:pt x="3976188" y="65783"/>
                  <a:pt x="3976188" y="65783"/>
                  <a:pt x="3976188" y="65783"/>
                </a:cubicBezTo>
                <a:cubicBezTo>
                  <a:pt x="3984173" y="65783"/>
                  <a:pt x="3984173" y="65783"/>
                  <a:pt x="3984173" y="65783"/>
                </a:cubicBezTo>
                <a:cubicBezTo>
                  <a:pt x="3984173" y="82229"/>
                  <a:pt x="3984173" y="82229"/>
                  <a:pt x="3984173" y="82229"/>
                </a:cubicBezTo>
                <a:cubicBezTo>
                  <a:pt x="3984173" y="148012"/>
                  <a:pt x="3984173" y="148012"/>
                  <a:pt x="3984173" y="148012"/>
                </a:cubicBezTo>
                <a:cubicBezTo>
                  <a:pt x="3984173" y="148012"/>
                  <a:pt x="3992159" y="148012"/>
                  <a:pt x="3992159" y="156235"/>
                </a:cubicBezTo>
                <a:cubicBezTo>
                  <a:pt x="3992159" y="156235"/>
                  <a:pt x="4000144" y="164458"/>
                  <a:pt x="4000144" y="164458"/>
                </a:cubicBezTo>
                <a:cubicBezTo>
                  <a:pt x="4000144" y="246686"/>
                  <a:pt x="4000144" y="246686"/>
                  <a:pt x="4000144" y="246686"/>
                </a:cubicBezTo>
                <a:cubicBezTo>
                  <a:pt x="4016114" y="246686"/>
                  <a:pt x="4016114" y="246686"/>
                  <a:pt x="4016114" y="246686"/>
                </a:cubicBezTo>
                <a:cubicBezTo>
                  <a:pt x="4016114" y="254909"/>
                  <a:pt x="4016114" y="254909"/>
                  <a:pt x="4016114" y="254909"/>
                </a:cubicBezTo>
                <a:cubicBezTo>
                  <a:pt x="4024099" y="254909"/>
                  <a:pt x="4024099" y="254909"/>
                  <a:pt x="4024099" y="254909"/>
                </a:cubicBezTo>
                <a:cubicBezTo>
                  <a:pt x="4024099" y="263132"/>
                  <a:pt x="4024099" y="263132"/>
                  <a:pt x="4024099" y="263132"/>
                </a:cubicBezTo>
                <a:cubicBezTo>
                  <a:pt x="4040070" y="263132"/>
                  <a:pt x="4040070" y="263132"/>
                  <a:pt x="4040070" y="263132"/>
                </a:cubicBezTo>
                <a:cubicBezTo>
                  <a:pt x="4048054" y="263132"/>
                  <a:pt x="4048054" y="263132"/>
                  <a:pt x="4048054" y="263132"/>
                </a:cubicBezTo>
                <a:cubicBezTo>
                  <a:pt x="4048054" y="164458"/>
                  <a:pt x="4048054" y="164458"/>
                  <a:pt x="4048054" y="164458"/>
                </a:cubicBezTo>
                <a:cubicBezTo>
                  <a:pt x="4135891" y="164458"/>
                  <a:pt x="4135891" y="164458"/>
                  <a:pt x="4135891" y="164458"/>
                </a:cubicBezTo>
                <a:lnTo>
                  <a:pt x="4135891" y="172681"/>
                </a:lnTo>
                <a:lnTo>
                  <a:pt x="4152214" y="172681"/>
                </a:lnTo>
                <a:cubicBezTo>
                  <a:pt x="4152214" y="164458"/>
                  <a:pt x="4152214" y="164458"/>
                  <a:pt x="4152214" y="164458"/>
                </a:cubicBezTo>
                <a:cubicBezTo>
                  <a:pt x="4160201" y="164458"/>
                  <a:pt x="4160201" y="164458"/>
                  <a:pt x="4160201" y="164458"/>
                </a:cubicBezTo>
                <a:cubicBezTo>
                  <a:pt x="4168188" y="156235"/>
                  <a:pt x="4168188" y="156235"/>
                  <a:pt x="4168188" y="156235"/>
                </a:cubicBezTo>
                <a:cubicBezTo>
                  <a:pt x="4240071" y="156235"/>
                  <a:pt x="4240071" y="156235"/>
                  <a:pt x="4240071" y="156235"/>
                </a:cubicBezTo>
                <a:cubicBezTo>
                  <a:pt x="4240071" y="164458"/>
                  <a:pt x="4240071" y="164458"/>
                  <a:pt x="4240071" y="164458"/>
                </a:cubicBezTo>
                <a:cubicBezTo>
                  <a:pt x="4248058" y="164458"/>
                  <a:pt x="4248058" y="164458"/>
                  <a:pt x="4248058" y="164458"/>
                </a:cubicBezTo>
                <a:cubicBezTo>
                  <a:pt x="4248058" y="189126"/>
                  <a:pt x="4248058" y="189126"/>
                  <a:pt x="4248058" y="189126"/>
                </a:cubicBezTo>
                <a:cubicBezTo>
                  <a:pt x="4280006" y="189126"/>
                  <a:pt x="4280006" y="189126"/>
                  <a:pt x="4280006" y="189126"/>
                </a:cubicBezTo>
                <a:cubicBezTo>
                  <a:pt x="4280006" y="222018"/>
                  <a:pt x="4280006" y="222018"/>
                  <a:pt x="4280006" y="222018"/>
                </a:cubicBezTo>
                <a:cubicBezTo>
                  <a:pt x="4311954" y="254909"/>
                  <a:pt x="4311954" y="254909"/>
                  <a:pt x="4311954" y="254909"/>
                </a:cubicBezTo>
                <a:cubicBezTo>
                  <a:pt x="4311954" y="205572"/>
                  <a:pt x="4311954" y="205572"/>
                  <a:pt x="4311954" y="205572"/>
                </a:cubicBezTo>
                <a:cubicBezTo>
                  <a:pt x="4327928" y="197349"/>
                  <a:pt x="4327928" y="197349"/>
                  <a:pt x="4327928" y="197349"/>
                </a:cubicBezTo>
                <a:cubicBezTo>
                  <a:pt x="4343902" y="205572"/>
                  <a:pt x="4343902" y="205572"/>
                  <a:pt x="4343902" y="205572"/>
                </a:cubicBezTo>
                <a:cubicBezTo>
                  <a:pt x="4343902" y="197349"/>
                  <a:pt x="4343902" y="197349"/>
                  <a:pt x="4343902" y="197349"/>
                </a:cubicBezTo>
                <a:cubicBezTo>
                  <a:pt x="4399811" y="197349"/>
                  <a:pt x="4399811" y="197349"/>
                  <a:pt x="4399811" y="197349"/>
                </a:cubicBezTo>
                <a:cubicBezTo>
                  <a:pt x="4399811" y="139789"/>
                  <a:pt x="4399811" y="139789"/>
                  <a:pt x="4399811" y="139789"/>
                </a:cubicBezTo>
                <a:cubicBezTo>
                  <a:pt x="4447733" y="139789"/>
                  <a:pt x="4447733" y="139789"/>
                  <a:pt x="4447733" y="139789"/>
                </a:cubicBezTo>
                <a:cubicBezTo>
                  <a:pt x="4447733" y="148012"/>
                  <a:pt x="4447733" y="148012"/>
                  <a:pt x="4447733" y="148012"/>
                </a:cubicBezTo>
                <a:cubicBezTo>
                  <a:pt x="4447733" y="148012"/>
                  <a:pt x="4455720" y="139789"/>
                  <a:pt x="4455720" y="131566"/>
                </a:cubicBezTo>
                <a:cubicBezTo>
                  <a:pt x="4455720" y="115120"/>
                  <a:pt x="4455720" y="98675"/>
                  <a:pt x="4455720" y="98675"/>
                </a:cubicBezTo>
                <a:cubicBezTo>
                  <a:pt x="4455720" y="98675"/>
                  <a:pt x="4463707" y="131566"/>
                  <a:pt x="4463707" y="139789"/>
                </a:cubicBezTo>
                <a:cubicBezTo>
                  <a:pt x="4471694" y="139789"/>
                  <a:pt x="4471694" y="148012"/>
                  <a:pt x="4471694" y="148012"/>
                </a:cubicBezTo>
                <a:cubicBezTo>
                  <a:pt x="4487669" y="148012"/>
                  <a:pt x="4487669" y="148012"/>
                  <a:pt x="4487669" y="148012"/>
                </a:cubicBezTo>
                <a:cubicBezTo>
                  <a:pt x="4487669" y="230241"/>
                  <a:pt x="4487669" y="230241"/>
                  <a:pt x="4487669" y="230241"/>
                </a:cubicBezTo>
                <a:cubicBezTo>
                  <a:pt x="4495656" y="230241"/>
                  <a:pt x="4495656" y="230241"/>
                  <a:pt x="4495656" y="230241"/>
                </a:cubicBezTo>
                <a:cubicBezTo>
                  <a:pt x="4495656" y="230241"/>
                  <a:pt x="4495656" y="222018"/>
                  <a:pt x="4503643" y="222018"/>
                </a:cubicBezTo>
                <a:cubicBezTo>
                  <a:pt x="4511630" y="222018"/>
                  <a:pt x="4519617" y="222018"/>
                  <a:pt x="4519617" y="222018"/>
                </a:cubicBezTo>
                <a:cubicBezTo>
                  <a:pt x="4519617" y="222018"/>
                  <a:pt x="4527604" y="222018"/>
                  <a:pt x="4535591" y="222018"/>
                </a:cubicBezTo>
                <a:cubicBezTo>
                  <a:pt x="4543578" y="222018"/>
                  <a:pt x="4543578" y="230241"/>
                  <a:pt x="4543578" y="230241"/>
                </a:cubicBezTo>
                <a:cubicBezTo>
                  <a:pt x="4551565" y="230241"/>
                  <a:pt x="4551565" y="230241"/>
                  <a:pt x="4551565" y="230241"/>
                </a:cubicBezTo>
                <a:cubicBezTo>
                  <a:pt x="4551565" y="238464"/>
                  <a:pt x="4551565" y="238464"/>
                  <a:pt x="4551565" y="238464"/>
                </a:cubicBezTo>
                <a:cubicBezTo>
                  <a:pt x="4559552" y="238464"/>
                  <a:pt x="4559552" y="238464"/>
                  <a:pt x="4559552" y="238464"/>
                </a:cubicBezTo>
                <a:cubicBezTo>
                  <a:pt x="4559552" y="205572"/>
                  <a:pt x="4559552" y="205572"/>
                  <a:pt x="4559552" y="205572"/>
                </a:cubicBezTo>
                <a:cubicBezTo>
                  <a:pt x="4559552" y="205572"/>
                  <a:pt x="4559552" y="197349"/>
                  <a:pt x="4567539" y="197349"/>
                </a:cubicBezTo>
                <a:cubicBezTo>
                  <a:pt x="4567539" y="197349"/>
                  <a:pt x="4567539" y="195293"/>
                  <a:pt x="4567539" y="194266"/>
                </a:cubicBezTo>
                <a:lnTo>
                  <a:pt x="4567539" y="173580"/>
                </a:lnTo>
                <a:cubicBezTo>
                  <a:pt x="4567539" y="156235"/>
                  <a:pt x="4567539" y="156235"/>
                  <a:pt x="4567539" y="156235"/>
                </a:cubicBezTo>
                <a:cubicBezTo>
                  <a:pt x="4575526" y="156235"/>
                  <a:pt x="4575526" y="156235"/>
                  <a:pt x="4575526" y="156235"/>
                </a:cubicBezTo>
                <a:cubicBezTo>
                  <a:pt x="4575526" y="148012"/>
                  <a:pt x="4575526" y="148012"/>
                  <a:pt x="4575526" y="148012"/>
                </a:cubicBezTo>
                <a:cubicBezTo>
                  <a:pt x="4583513" y="148012"/>
                  <a:pt x="4583513" y="148012"/>
                  <a:pt x="4583513" y="148012"/>
                </a:cubicBezTo>
                <a:cubicBezTo>
                  <a:pt x="4599487" y="139789"/>
                  <a:pt x="4599487" y="139789"/>
                  <a:pt x="4599487" y="139789"/>
                </a:cubicBezTo>
                <a:cubicBezTo>
                  <a:pt x="4599487" y="131566"/>
                  <a:pt x="4599487" y="131566"/>
                  <a:pt x="4599487" y="131566"/>
                </a:cubicBezTo>
                <a:cubicBezTo>
                  <a:pt x="4607474" y="131566"/>
                  <a:pt x="4607474" y="131566"/>
                  <a:pt x="4607474" y="131566"/>
                </a:cubicBezTo>
                <a:cubicBezTo>
                  <a:pt x="4607474" y="139789"/>
                  <a:pt x="4607474" y="139789"/>
                  <a:pt x="4607474" y="139789"/>
                </a:cubicBezTo>
                <a:cubicBezTo>
                  <a:pt x="4607474" y="139789"/>
                  <a:pt x="4623448" y="148012"/>
                  <a:pt x="4623448" y="148012"/>
                </a:cubicBezTo>
                <a:cubicBezTo>
                  <a:pt x="4631435" y="148012"/>
                  <a:pt x="4631435" y="156235"/>
                  <a:pt x="4631435" y="156235"/>
                </a:cubicBezTo>
                <a:cubicBezTo>
                  <a:pt x="4631435" y="164458"/>
                  <a:pt x="4631435" y="189126"/>
                  <a:pt x="4631435" y="189126"/>
                </a:cubicBezTo>
                <a:cubicBezTo>
                  <a:pt x="4639422" y="189126"/>
                  <a:pt x="4639422" y="189126"/>
                  <a:pt x="4639422" y="189126"/>
                </a:cubicBezTo>
                <a:cubicBezTo>
                  <a:pt x="4647409" y="189126"/>
                  <a:pt x="4647409" y="189126"/>
                  <a:pt x="4647409" y="189126"/>
                </a:cubicBezTo>
                <a:cubicBezTo>
                  <a:pt x="4663384" y="189126"/>
                  <a:pt x="4663384" y="189126"/>
                  <a:pt x="4663384" y="189126"/>
                </a:cubicBezTo>
                <a:cubicBezTo>
                  <a:pt x="4663384" y="189126"/>
                  <a:pt x="4663384" y="189126"/>
                  <a:pt x="4663384" y="213795"/>
                </a:cubicBezTo>
                <a:cubicBezTo>
                  <a:pt x="4663384" y="230241"/>
                  <a:pt x="4663384" y="271355"/>
                  <a:pt x="4663384" y="271355"/>
                </a:cubicBezTo>
                <a:cubicBezTo>
                  <a:pt x="4719292" y="271355"/>
                  <a:pt x="4719292" y="271355"/>
                  <a:pt x="4719292" y="271355"/>
                </a:cubicBezTo>
                <a:cubicBezTo>
                  <a:pt x="4719292" y="263132"/>
                  <a:pt x="4719292" y="263132"/>
                  <a:pt x="4719292" y="263132"/>
                </a:cubicBezTo>
                <a:cubicBezTo>
                  <a:pt x="4735267" y="263132"/>
                  <a:pt x="4735267" y="263132"/>
                  <a:pt x="4735267" y="263132"/>
                </a:cubicBezTo>
                <a:cubicBezTo>
                  <a:pt x="4735267" y="271355"/>
                  <a:pt x="4735267" y="271355"/>
                  <a:pt x="4735267" y="271355"/>
                </a:cubicBezTo>
                <a:cubicBezTo>
                  <a:pt x="4743253" y="271355"/>
                  <a:pt x="4743253" y="271355"/>
                  <a:pt x="4743253" y="271355"/>
                </a:cubicBezTo>
                <a:cubicBezTo>
                  <a:pt x="4743253" y="263132"/>
                  <a:pt x="4743253" y="263132"/>
                  <a:pt x="4743253" y="263132"/>
                </a:cubicBezTo>
                <a:cubicBezTo>
                  <a:pt x="4751240" y="263132"/>
                  <a:pt x="4751240" y="263132"/>
                  <a:pt x="4751240" y="263132"/>
                </a:cubicBezTo>
                <a:cubicBezTo>
                  <a:pt x="4751240" y="222018"/>
                  <a:pt x="4751240" y="222018"/>
                  <a:pt x="4751240" y="222018"/>
                </a:cubicBezTo>
                <a:cubicBezTo>
                  <a:pt x="4775202" y="222018"/>
                  <a:pt x="4775202" y="222018"/>
                  <a:pt x="4775202" y="222018"/>
                </a:cubicBezTo>
                <a:cubicBezTo>
                  <a:pt x="4783189" y="222018"/>
                  <a:pt x="4783189" y="222018"/>
                  <a:pt x="4783189" y="222018"/>
                </a:cubicBezTo>
                <a:cubicBezTo>
                  <a:pt x="4791176" y="106898"/>
                  <a:pt x="4791176" y="106898"/>
                  <a:pt x="4791176" y="106898"/>
                </a:cubicBezTo>
                <a:cubicBezTo>
                  <a:pt x="4799163" y="106898"/>
                  <a:pt x="4799163" y="106898"/>
                  <a:pt x="4799163" y="106898"/>
                </a:cubicBezTo>
                <a:cubicBezTo>
                  <a:pt x="4807150" y="8223"/>
                  <a:pt x="4807150" y="8223"/>
                  <a:pt x="4807150" y="8223"/>
                </a:cubicBezTo>
                <a:cubicBezTo>
                  <a:pt x="4807150" y="8223"/>
                  <a:pt x="4815137" y="8223"/>
                  <a:pt x="4815137" y="16446"/>
                </a:cubicBezTo>
                <a:cubicBezTo>
                  <a:pt x="4815137" y="24669"/>
                  <a:pt x="4823124" y="106898"/>
                  <a:pt x="4823124" y="106898"/>
                </a:cubicBezTo>
                <a:cubicBezTo>
                  <a:pt x="4831111" y="106898"/>
                  <a:pt x="4831111" y="106898"/>
                  <a:pt x="4831111" y="106898"/>
                </a:cubicBezTo>
                <a:cubicBezTo>
                  <a:pt x="4855072" y="312469"/>
                  <a:pt x="4855072" y="312469"/>
                  <a:pt x="4855072" y="312469"/>
                </a:cubicBezTo>
                <a:cubicBezTo>
                  <a:pt x="4855072" y="304247"/>
                  <a:pt x="4855072" y="304247"/>
                  <a:pt x="4855072" y="304247"/>
                </a:cubicBezTo>
                <a:cubicBezTo>
                  <a:pt x="4918968" y="304247"/>
                  <a:pt x="4918968" y="304247"/>
                  <a:pt x="4918968" y="304247"/>
                </a:cubicBezTo>
                <a:cubicBezTo>
                  <a:pt x="4918968" y="172681"/>
                  <a:pt x="4918968" y="172681"/>
                  <a:pt x="4918968" y="172681"/>
                </a:cubicBezTo>
                <a:cubicBezTo>
                  <a:pt x="4966890" y="172681"/>
                  <a:pt x="4966890" y="172681"/>
                  <a:pt x="4966890" y="172681"/>
                </a:cubicBezTo>
                <a:cubicBezTo>
                  <a:pt x="4966890" y="156235"/>
                  <a:pt x="4966890" y="156235"/>
                  <a:pt x="4966890" y="156235"/>
                </a:cubicBezTo>
                <a:cubicBezTo>
                  <a:pt x="4974877" y="156235"/>
                  <a:pt x="4974877" y="156235"/>
                  <a:pt x="4974877" y="156235"/>
                </a:cubicBezTo>
                <a:cubicBezTo>
                  <a:pt x="4974877" y="139789"/>
                  <a:pt x="4974877" y="139789"/>
                  <a:pt x="4974877" y="139789"/>
                </a:cubicBezTo>
                <a:cubicBezTo>
                  <a:pt x="4974877" y="139789"/>
                  <a:pt x="4982864" y="139789"/>
                  <a:pt x="4982864" y="139789"/>
                </a:cubicBezTo>
                <a:cubicBezTo>
                  <a:pt x="4982864" y="139789"/>
                  <a:pt x="4982864" y="148012"/>
                  <a:pt x="4982864" y="148012"/>
                </a:cubicBezTo>
                <a:lnTo>
                  <a:pt x="4982864" y="156235"/>
                </a:lnTo>
                <a:cubicBezTo>
                  <a:pt x="4990851" y="156235"/>
                  <a:pt x="4990851" y="156235"/>
                  <a:pt x="4990851" y="156235"/>
                </a:cubicBezTo>
                <a:cubicBezTo>
                  <a:pt x="4990851" y="164458"/>
                  <a:pt x="4990851" y="164458"/>
                  <a:pt x="4990851" y="164458"/>
                </a:cubicBezTo>
                <a:cubicBezTo>
                  <a:pt x="4998838" y="164458"/>
                  <a:pt x="4998838" y="164458"/>
                  <a:pt x="4998838" y="164458"/>
                </a:cubicBezTo>
                <a:cubicBezTo>
                  <a:pt x="4998838" y="172681"/>
                  <a:pt x="4998838" y="172681"/>
                  <a:pt x="4998838" y="172681"/>
                </a:cubicBezTo>
                <a:cubicBezTo>
                  <a:pt x="5022799" y="172681"/>
                  <a:pt x="5022799" y="172681"/>
                  <a:pt x="5022799" y="172681"/>
                </a:cubicBezTo>
                <a:cubicBezTo>
                  <a:pt x="5022799" y="271355"/>
                  <a:pt x="5022799" y="271355"/>
                  <a:pt x="5022799" y="271355"/>
                </a:cubicBezTo>
                <a:cubicBezTo>
                  <a:pt x="5022799" y="271355"/>
                  <a:pt x="5022799" y="271355"/>
                  <a:pt x="5038773" y="263132"/>
                </a:cubicBezTo>
                <a:cubicBezTo>
                  <a:pt x="5054747" y="263132"/>
                  <a:pt x="5086696" y="263132"/>
                  <a:pt x="5086696" y="263132"/>
                </a:cubicBezTo>
                <a:cubicBezTo>
                  <a:pt x="5094683" y="263132"/>
                  <a:pt x="5094683" y="263132"/>
                  <a:pt x="5094683" y="263132"/>
                </a:cubicBezTo>
                <a:cubicBezTo>
                  <a:pt x="5094683" y="254909"/>
                  <a:pt x="5094683" y="254909"/>
                  <a:pt x="5094683" y="254909"/>
                </a:cubicBezTo>
                <a:cubicBezTo>
                  <a:pt x="5142605" y="254909"/>
                  <a:pt x="5142605" y="254909"/>
                  <a:pt x="5142605" y="254909"/>
                </a:cubicBezTo>
                <a:cubicBezTo>
                  <a:pt x="5142605" y="263132"/>
                  <a:pt x="5142605" y="263132"/>
                  <a:pt x="5142605" y="263132"/>
                </a:cubicBezTo>
                <a:cubicBezTo>
                  <a:pt x="5166566" y="263132"/>
                  <a:pt x="5166566" y="263132"/>
                  <a:pt x="5166566" y="263132"/>
                </a:cubicBezTo>
                <a:cubicBezTo>
                  <a:pt x="5166566" y="271355"/>
                  <a:pt x="5166566" y="271355"/>
                  <a:pt x="5166566" y="271355"/>
                </a:cubicBezTo>
                <a:cubicBezTo>
                  <a:pt x="5158579" y="271355"/>
                  <a:pt x="5158579" y="271355"/>
                  <a:pt x="5158579" y="271355"/>
                </a:cubicBezTo>
                <a:cubicBezTo>
                  <a:pt x="5158579" y="279578"/>
                  <a:pt x="5158579" y="279578"/>
                  <a:pt x="5158579" y="279578"/>
                </a:cubicBezTo>
                <a:cubicBezTo>
                  <a:pt x="5166566" y="279578"/>
                  <a:pt x="5166566" y="279578"/>
                  <a:pt x="5166566" y="279578"/>
                </a:cubicBezTo>
                <a:cubicBezTo>
                  <a:pt x="5166566" y="296024"/>
                  <a:pt x="5166566" y="296024"/>
                  <a:pt x="5166566" y="296024"/>
                </a:cubicBezTo>
                <a:cubicBezTo>
                  <a:pt x="5166566" y="296024"/>
                  <a:pt x="5174553" y="296024"/>
                  <a:pt x="5174553" y="296024"/>
                </a:cubicBezTo>
                <a:cubicBezTo>
                  <a:pt x="5174553" y="287801"/>
                  <a:pt x="5174553" y="197349"/>
                  <a:pt x="5174553" y="197349"/>
                </a:cubicBezTo>
                <a:cubicBezTo>
                  <a:pt x="5190527" y="197349"/>
                  <a:pt x="5190527" y="197349"/>
                  <a:pt x="5190527" y="197349"/>
                </a:cubicBezTo>
                <a:cubicBezTo>
                  <a:pt x="5190527" y="172681"/>
                  <a:pt x="5190527" y="172681"/>
                  <a:pt x="5190527" y="172681"/>
                </a:cubicBezTo>
                <a:cubicBezTo>
                  <a:pt x="5198514" y="172681"/>
                  <a:pt x="5198514" y="172681"/>
                  <a:pt x="5198514" y="172681"/>
                </a:cubicBezTo>
                <a:cubicBezTo>
                  <a:pt x="5198514" y="24669"/>
                  <a:pt x="5198514" y="24669"/>
                  <a:pt x="5198514" y="24669"/>
                </a:cubicBezTo>
                <a:cubicBezTo>
                  <a:pt x="5222475" y="24669"/>
                  <a:pt x="5222475" y="24669"/>
                  <a:pt x="5222475" y="24669"/>
                </a:cubicBezTo>
                <a:cubicBezTo>
                  <a:pt x="5222475" y="0"/>
                  <a:pt x="5222475" y="0"/>
                  <a:pt x="5222475" y="0"/>
                </a:cubicBezTo>
                <a:cubicBezTo>
                  <a:pt x="5302345" y="0"/>
                  <a:pt x="5302345" y="0"/>
                  <a:pt x="5302345" y="0"/>
                </a:cubicBezTo>
                <a:cubicBezTo>
                  <a:pt x="5302345" y="24669"/>
                  <a:pt x="5302345" y="24669"/>
                  <a:pt x="5302345" y="24669"/>
                </a:cubicBezTo>
                <a:cubicBezTo>
                  <a:pt x="5326307" y="24669"/>
                  <a:pt x="5326307" y="24669"/>
                  <a:pt x="5326307" y="24669"/>
                </a:cubicBezTo>
                <a:cubicBezTo>
                  <a:pt x="5326307" y="213795"/>
                  <a:pt x="5326307" y="213795"/>
                  <a:pt x="5326307" y="213795"/>
                </a:cubicBezTo>
                <a:cubicBezTo>
                  <a:pt x="5334293" y="213795"/>
                  <a:pt x="5334293" y="213795"/>
                  <a:pt x="5334293" y="213795"/>
                </a:cubicBezTo>
                <a:cubicBezTo>
                  <a:pt x="5334293" y="205572"/>
                  <a:pt x="5334293" y="205572"/>
                  <a:pt x="5334293" y="205572"/>
                </a:cubicBezTo>
                <a:cubicBezTo>
                  <a:pt x="5342280" y="205572"/>
                  <a:pt x="5342280" y="205572"/>
                  <a:pt x="5342280" y="205572"/>
                </a:cubicBezTo>
                <a:cubicBezTo>
                  <a:pt x="5342280" y="189126"/>
                  <a:pt x="5342280" y="189126"/>
                  <a:pt x="5342280" y="189126"/>
                </a:cubicBezTo>
                <a:cubicBezTo>
                  <a:pt x="5398190" y="189126"/>
                  <a:pt x="5398190" y="189126"/>
                  <a:pt x="5398190" y="189126"/>
                </a:cubicBezTo>
                <a:cubicBezTo>
                  <a:pt x="5398190" y="205572"/>
                  <a:pt x="5398190" y="205572"/>
                  <a:pt x="5398190" y="205572"/>
                </a:cubicBezTo>
                <a:cubicBezTo>
                  <a:pt x="5414164" y="205572"/>
                  <a:pt x="5414164" y="205572"/>
                  <a:pt x="5414164" y="205572"/>
                </a:cubicBezTo>
                <a:lnTo>
                  <a:pt x="5414164" y="213795"/>
                </a:lnTo>
                <a:cubicBezTo>
                  <a:pt x="5438125" y="213795"/>
                  <a:pt x="5438125" y="213795"/>
                  <a:pt x="5438125" y="213795"/>
                </a:cubicBezTo>
                <a:cubicBezTo>
                  <a:pt x="5438125" y="139789"/>
                  <a:pt x="5438125" y="139789"/>
                  <a:pt x="5438125" y="139789"/>
                </a:cubicBezTo>
                <a:cubicBezTo>
                  <a:pt x="5454099" y="139789"/>
                  <a:pt x="5454099" y="139789"/>
                  <a:pt x="5454099" y="139789"/>
                </a:cubicBezTo>
                <a:cubicBezTo>
                  <a:pt x="5454099" y="139789"/>
                  <a:pt x="5454099" y="131566"/>
                  <a:pt x="5462086" y="131566"/>
                </a:cubicBezTo>
                <a:cubicBezTo>
                  <a:pt x="5470073" y="131566"/>
                  <a:pt x="5470073" y="131566"/>
                  <a:pt x="5470073" y="131566"/>
                </a:cubicBezTo>
                <a:cubicBezTo>
                  <a:pt x="5470073" y="90452"/>
                  <a:pt x="5470073" y="90452"/>
                  <a:pt x="5470073" y="90452"/>
                </a:cubicBezTo>
                <a:cubicBezTo>
                  <a:pt x="5478061" y="98675"/>
                  <a:pt x="5478061" y="98675"/>
                  <a:pt x="5478061" y="98675"/>
                </a:cubicBezTo>
                <a:cubicBezTo>
                  <a:pt x="5478061" y="115120"/>
                  <a:pt x="5478061" y="115120"/>
                  <a:pt x="5478061" y="115120"/>
                </a:cubicBezTo>
                <a:cubicBezTo>
                  <a:pt x="5486047" y="115120"/>
                  <a:pt x="5486047" y="115120"/>
                  <a:pt x="5486047" y="115120"/>
                </a:cubicBezTo>
                <a:cubicBezTo>
                  <a:pt x="5486047" y="139789"/>
                  <a:pt x="5486047" y="139789"/>
                  <a:pt x="5486047" y="139789"/>
                </a:cubicBezTo>
                <a:cubicBezTo>
                  <a:pt x="5494034" y="139789"/>
                  <a:pt x="5494034" y="139789"/>
                  <a:pt x="5494034" y="139789"/>
                </a:cubicBezTo>
                <a:cubicBezTo>
                  <a:pt x="5517995" y="139789"/>
                  <a:pt x="5517995" y="139789"/>
                  <a:pt x="5517995" y="139789"/>
                </a:cubicBezTo>
                <a:cubicBezTo>
                  <a:pt x="5517995" y="148012"/>
                  <a:pt x="5517995" y="148012"/>
                  <a:pt x="5517995" y="148012"/>
                </a:cubicBezTo>
                <a:cubicBezTo>
                  <a:pt x="5541956" y="148012"/>
                  <a:pt x="5541956" y="148012"/>
                  <a:pt x="5541956" y="148012"/>
                </a:cubicBezTo>
                <a:cubicBezTo>
                  <a:pt x="5541956" y="156235"/>
                  <a:pt x="5541956" y="156235"/>
                  <a:pt x="5541956" y="156235"/>
                </a:cubicBezTo>
                <a:cubicBezTo>
                  <a:pt x="5581891" y="156235"/>
                  <a:pt x="5581891" y="156235"/>
                  <a:pt x="5581891" y="156235"/>
                </a:cubicBezTo>
                <a:cubicBezTo>
                  <a:pt x="5581891" y="172681"/>
                  <a:pt x="5581891" y="172681"/>
                  <a:pt x="5581891" y="172681"/>
                </a:cubicBezTo>
                <a:cubicBezTo>
                  <a:pt x="5589878" y="164458"/>
                  <a:pt x="5589878" y="164458"/>
                  <a:pt x="5589878" y="164458"/>
                </a:cubicBezTo>
                <a:cubicBezTo>
                  <a:pt x="5589878" y="164458"/>
                  <a:pt x="5581891" y="148012"/>
                  <a:pt x="5589878" y="148012"/>
                </a:cubicBezTo>
                <a:cubicBezTo>
                  <a:pt x="5597865" y="148012"/>
                  <a:pt x="5597865" y="148012"/>
                  <a:pt x="5597865" y="148012"/>
                </a:cubicBezTo>
                <a:cubicBezTo>
                  <a:pt x="5605852" y="156235"/>
                  <a:pt x="5605852" y="156235"/>
                  <a:pt x="5605852" y="156235"/>
                </a:cubicBezTo>
                <a:cubicBezTo>
                  <a:pt x="5677736" y="156235"/>
                  <a:pt x="5677736" y="156235"/>
                  <a:pt x="5677736" y="156235"/>
                </a:cubicBezTo>
                <a:cubicBezTo>
                  <a:pt x="5677736" y="164458"/>
                  <a:pt x="5677736" y="164458"/>
                  <a:pt x="5677736" y="164458"/>
                </a:cubicBezTo>
                <a:cubicBezTo>
                  <a:pt x="5685723" y="164458"/>
                  <a:pt x="5685723" y="164458"/>
                  <a:pt x="5685723" y="164458"/>
                </a:cubicBezTo>
                <a:cubicBezTo>
                  <a:pt x="5709684" y="164458"/>
                  <a:pt x="5709684" y="164458"/>
                  <a:pt x="5709684" y="164458"/>
                </a:cubicBezTo>
                <a:cubicBezTo>
                  <a:pt x="5717671" y="164458"/>
                  <a:pt x="5717671" y="164458"/>
                  <a:pt x="5717671" y="164458"/>
                </a:cubicBezTo>
                <a:cubicBezTo>
                  <a:pt x="5741632" y="164458"/>
                  <a:pt x="5741632" y="164458"/>
                  <a:pt x="5741632" y="164458"/>
                </a:cubicBezTo>
                <a:cubicBezTo>
                  <a:pt x="5741632" y="180903"/>
                  <a:pt x="5741632" y="180903"/>
                  <a:pt x="5741632" y="180903"/>
                </a:cubicBezTo>
                <a:cubicBezTo>
                  <a:pt x="5765593" y="180903"/>
                  <a:pt x="5765593" y="180903"/>
                  <a:pt x="5765593" y="180903"/>
                </a:cubicBezTo>
                <a:cubicBezTo>
                  <a:pt x="5765593" y="139789"/>
                  <a:pt x="5765593" y="139789"/>
                  <a:pt x="5765593" y="139789"/>
                </a:cubicBezTo>
                <a:cubicBezTo>
                  <a:pt x="5773581" y="139789"/>
                  <a:pt x="5773581" y="139789"/>
                  <a:pt x="5773581" y="139789"/>
                </a:cubicBezTo>
                <a:cubicBezTo>
                  <a:pt x="5773581" y="131566"/>
                  <a:pt x="5773581" y="131566"/>
                  <a:pt x="5773581" y="131566"/>
                </a:cubicBezTo>
                <a:lnTo>
                  <a:pt x="5836128" y="131566"/>
                </a:lnTo>
                <a:lnTo>
                  <a:pt x="5836128" y="120260"/>
                </a:lnTo>
                <a:cubicBezTo>
                  <a:pt x="5836128" y="111009"/>
                  <a:pt x="5836128" y="98675"/>
                  <a:pt x="5836128" y="82229"/>
                </a:cubicBezTo>
                <a:cubicBezTo>
                  <a:pt x="5836128" y="82229"/>
                  <a:pt x="5836128" y="82229"/>
                  <a:pt x="5836128" y="65783"/>
                </a:cubicBezTo>
                <a:cubicBezTo>
                  <a:pt x="5836128" y="65783"/>
                  <a:pt x="5836128" y="65783"/>
                  <a:pt x="5852108" y="65783"/>
                </a:cubicBezTo>
                <a:cubicBezTo>
                  <a:pt x="5852108" y="65783"/>
                  <a:pt x="5852108" y="65783"/>
                  <a:pt x="5876080" y="65783"/>
                </a:cubicBezTo>
                <a:cubicBezTo>
                  <a:pt x="5876080" y="65783"/>
                  <a:pt x="5876080" y="65783"/>
                  <a:pt x="5876080" y="74006"/>
                </a:cubicBezTo>
                <a:cubicBezTo>
                  <a:pt x="5876080" y="74006"/>
                  <a:pt x="5876080" y="74006"/>
                  <a:pt x="5884070" y="74006"/>
                </a:cubicBezTo>
                <a:cubicBezTo>
                  <a:pt x="5884070" y="74006"/>
                  <a:pt x="5884070" y="74006"/>
                  <a:pt x="5884070" y="82229"/>
                </a:cubicBezTo>
                <a:cubicBezTo>
                  <a:pt x="5884070" y="82229"/>
                  <a:pt x="5884070" y="82229"/>
                  <a:pt x="5932013" y="82229"/>
                </a:cubicBezTo>
                <a:cubicBezTo>
                  <a:pt x="5932013" y="82229"/>
                  <a:pt x="5932013" y="82229"/>
                  <a:pt x="5932013" y="74006"/>
                </a:cubicBezTo>
                <a:cubicBezTo>
                  <a:pt x="5932013" y="74006"/>
                  <a:pt x="5932013" y="74006"/>
                  <a:pt x="5932013" y="65783"/>
                </a:cubicBezTo>
                <a:cubicBezTo>
                  <a:pt x="5932013" y="65783"/>
                  <a:pt x="5932013" y="65783"/>
                  <a:pt x="5955985" y="65783"/>
                </a:cubicBezTo>
                <a:cubicBezTo>
                  <a:pt x="5955985" y="65783"/>
                  <a:pt x="5955985" y="65783"/>
                  <a:pt x="5955985" y="74006"/>
                </a:cubicBezTo>
                <a:cubicBezTo>
                  <a:pt x="5955985" y="74006"/>
                  <a:pt x="5955985" y="74006"/>
                  <a:pt x="5971965" y="74006"/>
                </a:cubicBezTo>
                <a:cubicBezTo>
                  <a:pt x="5971965" y="74006"/>
                  <a:pt x="5971965" y="74006"/>
                  <a:pt x="5971965" y="82229"/>
                </a:cubicBezTo>
                <a:cubicBezTo>
                  <a:pt x="5971965" y="82229"/>
                  <a:pt x="5971965" y="82229"/>
                  <a:pt x="5979956" y="82229"/>
                </a:cubicBezTo>
                <a:cubicBezTo>
                  <a:pt x="5979956" y="82229"/>
                  <a:pt x="5979956" y="82229"/>
                  <a:pt x="5979956" y="90452"/>
                </a:cubicBezTo>
                <a:cubicBezTo>
                  <a:pt x="5979956" y="90452"/>
                  <a:pt x="5979956" y="90452"/>
                  <a:pt x="5971965" y="98675"/>
                </a:cubicBezTo>
                <a:cubicBezTo>
                  <a:pt x="5971965" y="98675"/>
                  <a:pt x="5979956" y="106898"/>
                  <a:pt x="5979956" y="106898"/>
                </a:cubicBezTo>
                <a:cubicBezTo>
                  <a:pt x="5979956" y="106898"/>
                  <a:pt x="5979956" y="106898"/>
                  <a:pt x="5979956" y="139789"/>
                </a:cubicBezTo>
                <a:lnTo>
                  <a:pt x="5981243" y="139789"/>
                </a:lnTo>
                <a:lnTo>
                  <a:pt x="5995937" y="139789"/>
                </a:lnTo>
                <a:lnTo>
                  <a:pt x="5997217" y="139789"/>
                </a:lnTo>
                <a:cubicBezTo>
                  <a:pt x="5997217" y="106898"/>
                  <a:pt x="5997217" y="106898"/>
                  <a:pt x="5997217" y="106898"/>
                </a:cubicBezTo>
                <a:cubicBezTo>
                  <a:pt x="5997217" y="106898"/>
                  <a:pt x="6005204" y="98675"/>
                  <a:pt x="6005204" y="98675"/>
                </a:cubicBezTo>
                <a:cubicBezTo>
                  <a:pt x="6005204" y="90452"/>
                  <a:pt x="5997217" y="90452"/>
                  <a:pt x="5997217" y="90452"/>
                </a:cubicBezTo>
                <a:cubicBezTo>
                  <a:pt x="5997217" y="82229"/>
                  <a:pt x="5997217" y="82229"/>
                  <a:pt x="5997217" y="82229"/>
                </a:cubicBezTo>
                <a:cubicBezTo>
                  <a:pt x="6005204" y="82229"/>
                  <a:pt x="6005204" y="82229"/>
                  <a:pt x="6005204" y="82229"/>
                </a:cubicBezTo>
                <a:cubicBezTo>
                  <a:pt x="6005204" y="74006"/>
                  <a:pt x="6005204" y="74006"/>
                  <a:pt x="6005204" y="74006"/>
                </a:cubicBezTo>
                <a:cubicBezTo>
                  <a:pt x="6021178" y="74006"/>
                  <a:pt x="6021178" y="74006"/>
                  <a:pt x="6021178" y="74006"/>
                </a:cubicBezTo>
                <a:cubicBezTo>
                  <a:pt x="6021178" y="65783"/>
                  <a:pt x="6021178" y="65783"/>
                  <a:pt x="6021178" y="65783"/>
                </a:cubicBezTo>
                <a:cubicBezTo>
                  <a:pt x="6037152" y="65783"/>
                  <a:pt x="6037152" y="65783"/>
                  <a:pt x="6037152" y="65783"/>
                </a:cubicBezTo>
                <a:cubicBezTo>
                  <a:pt x="6037152" y="74006"/>
                  <a:pt x="6037152" y="74006"/>
                  <a:pt x="6037152" y="74006"/>
                </a:cubicBezTo>
                <a:cubicBezTo>
                  <a:pt x="6045139" y="74006"/>
                  <a:pt x="6045139" y="74006"/>
                  <a:pt x="6045139" y="74006"/>
                </a:cubicBezTo>
                <a:cubicBezTo>
                  <a:pt x="6045139" y="82229"/>
                  <a:pt x="6045139" y="82229"/>
                  <a:pt x="6045139" y="82229"/>
                </a:cubicBezTo>
                <a:cubicBezTo>
                  <a:pt x="6085074" y="82229"/>
                  <a:pt x="6085074" y="82229"/>
                  <a:pt x="6085074" y="82229"/>
                </a:cubicBezTo>
                <a:cubicBezTo>
                  <a:pt x="6085074" y="74006"/>
                  <a:pt x="6085074" y="74006"/>
                  <a:pt x="6085074" y="74006"/>
                </a:cubicBezTo>
                <a:cubicBezTo>
                  <a:pt x="6093061" y="74006"/>
                  <a:pt x="6093061" y="74006"/>
                  <a:pt x="6093061" y="74006"/>
                </a:cubicBezTo>
                <a:cubicBezTo>
                  <a:pt x="6093061" y="65783"/>
                  <a:pt x="6093061" y="65783"/>
                  <a:pt x="6093061" y="65783"/>
                </a:cubicBezTo>
                <a:cubicBezTo>
                  <a:pt x="6117022" y="65783"/>
                  <a:pt x="6117022" y="65783"/>
                  <a:pt x="6117022" y="65783"/>
                </a:cubicBezTo>
                <a:cubicBezTo>
                  <a:pt x="6125009" y="65783"/>
                  <a:pt x="6125009" y="65783"/>
                  <a:pt x="6125009" y="65783"/>
                </a:cubicBezTo>
                <a:cubicBezTo>
                  <a:pt x="6125009" y="82229"/>
                  <a:pt x="6125009" y="82229"/>
                  <a:pt x="6125009" y="82229"/>
                </a:cubicBezTo>
                <a:cubicBezTo>
                  <a:pt x="6132996" y="82229"/>
                  <a:pt x="6132996" y="82229"/>
                  <a:pt x="6132996" y="82229"/>
                </a:cubicBezTo>
                <a:cubicBezTo>
                  <a:pt x="6132996" y="98675"/>
                  <a:pt x="6132996" y="111009"/>
                  <a:pt x="6132996" y="120260"/>
                </a:cubicBezTo>
                <a:lnTo>
                  <a:pt x="6132996" y="131566"/>
                </a:lnTo>
                <a:lnTo>
                  <a:pt x="6139766" y="131566"/>
                </a:lnTo>
                <a:cubicBezTo>
                  <a:pt x="6139766" y="131566"/>
                  <a:pt x="6139766" y="131566"/>
                  <a:pt x="6227661" y="131566"/>
                </a:cubicBezTo>
                <a:cubicBezTo>
                  <a:pt x="6227661" y="131566"/>
                  <a:pt x="6227661" y="131566"/>
                  <a:pt x="6227661" y="139789"/>
                </a:cubicBezTo>
                <a:cubicBezTo>
                  <a:pt x="6227661" y="139789"/>
                  <a:pt x="6227661" y="139789"/>
                  <a:pt x="6235652" y="139789"/>
                </a:cubicBezTo>
                <a:cubicBezTo>
                  <a:pt x="6235652" y="139789"/>
                  <a:pt x="6235652" y="139789"/>
                  <a:pt x="6235652" y="180903"/>
                </a:cubicBezTo>
                <a:cubicBezTo>
                  <a:pt x="6235652" y="180903"/>
                  <a:pt x="6235652" y="180903"/>
                  <a:pt x="6259623" y="180903"/>
                </a:cubicBezTo>
                <a:cubicBezTo>
                  <a:pt x="6259623" y="180903"/>
                  <a:pt x="6259623" y="180903"/>
                  <a:pt x="6259623" y="164458"/>
                </a:cubicBezTo>
                <a:cubicBezTo>
                  <a:pt x="6259623" y="164458"/>
                  <a:pt x="6259623" y="164458"/>
                  <a:pt x="6283594" y="164458"/>
                </a:cubicBezTo>
                <a:cubicBezTo>
                  <a:pt x="6283594" y="164458"/>
                  <a:pt x="6283594" y="164458"/>
                  <a:pt x="6291585" y="164458"/>
                </a:cubicBezTo>
                <a:cubicBezTo>
                  <a:pt x="6291585" y="164458"/>
                  <a:pt x="6291585" y="164458"/>
                  <a:pt x="6315556" y="164458"/>
                </a:cubicBezTo>
                <a:cubicBezTo>
                  <a:pt x="6315556" y="164458"/>
                  <a:pt x="6315556" y="164458"/>
                  <a:pt x="6323547" y="164458"/>
                </a:cubicBezTo>
                <a:cubicBezTo>
                  <a:pt x="6323547" y="164458"/>
                  <a:pt x="6323547" y="164458"/>
                  <a:pt x="6323547" y="156235"/>
                </a:cubicBezTo>
                <a:cubicBezTo>
                  <a:pt x="6323547" y="156235"/>
                  <a:pt x="6323547" y="156235"/>
                  <a:pt x="6403452" y="156235"/>
                </a:cubicBezTo>
                <a:cubicBezTo>
                  <a:pt x="6403452" y="156235"/>
                  <a:pt x="6403452" y="156235"/>
                  <a:pt x="6419433" y="148012"/>
                </a:cubicBezTo>
                <a:cubicBezTo>
                  <a:pt x="6419433" y="148012"/>
                  <a:pt x="6419433" y="148012"/>
                  <a:pt x="6427423" y="148012"/>
                </a:cubicBezTo>
                <a:cubicBezTo>
                  <a:pt x="6435414" y="148012"/>
                  <a:pt x="6427423" y="164458"/>
                  <a:pt x="6427423" y="164458"/>
                </a:cubicBezTo>
                <a:cubicBezTo>
                  <a:pt x="6427423" y="164458"/>
                  <a:pt x="6427423" y="164458"/>
                  <a:pt x="6435414" y="172681"/>
                </a:cubicBezTo>
                <a:cubicBezTo>
                  <a:pt x="6435414" y="172681"/>
                  <a:pt x="6435414" y="172681"/>
                  <a:pt x="6435414" y="156235"/>
                </a:cubicBezTo>
                <a:cubicBezTo>
                  <a:pt x="6435414" y="156235"/>
                  <a:pt x="6435414" y="156235"/>
                  <a:pt x="6475366" y="156235"/>
                </a:cubicBezTo>
                <a:cubicBezTo>
                  <a:pt x="6475366" y="156235"/>
                  <a:pt x="6475366" y="156235"/>
                  <a:pt x="6475366" y="148012"/>
                </a:cubicBezTo>
                <a:cubicBezTo>
                  <a:pt x="6475366" y="148012"/>
                  <a:pt x="6475366" y="148012"/>
                  <a:pt x="6507328" y="148012"/>
                </a:cubicBezTo>
                <a:cubicBezTo>
                  <a:pt x="6507328" y="148012"/>
                  <a:pt x="6507328" y="148012"/>
                  <a:pt x="6507328" y="139789"/>
                </a:cubicBezTo>
                <a:cubicBezTo>
                  <a:pt x="6507328" y="139789"/>
                  <a:pt x="6507328" y="139789"/>
                  <a:pt x="6523309" y="139789"/>
                </a:cubicBezTo>
                <a:cubicBezTo>
                  <a:pt x="6523309" y="139789"/>
                  <a:pt x="6523309" y="139789"/>
                  <a:pt x="6539290" y="139789"/>
                </a:cubicBezTo>
                <a:cubicBezTo>
                  <a:pt x="6539290" y="139789"/>
                  <a:pt x="6539290" y="139789"/>
                  <a:pt x="6539290" y="115120"/>
                </a:cubicBezTo>
                <a:cubicBezTo>
                  <a:pt x="6539290" y="115120"/>
                  <a:pt x="6539290" y="115120"/>
                  <a:pt x="6547280" y="115120"/>
                </a:cubicBezTo>
                <a:cubicBezTo>
                  <a:pt x="6547280" y="115120"/>
                  <a:pt x="6547280" y="115120"/>
                  <a:pt x="6547280" y="98675"/>
                </a:cubicBezTo>
                <a:cubicBezTo>
                  <a:pt x="6547280" y="98675"/>
                  <a:pt x="6547280" y="98675"/>
                  <a:pt x="6555271" y="90452"/>
                </a:cubicBezTo>
                <a:cubicBezTo>
                  <a:pt x="6555271" y="90452"/>
                  <a:pt x="6555271" y="90452"/>
                  <a:pt x="6555271" y="131566"/>
                </a:cubicBezTo>
                <a:cubicBezTo>
                  <a:pt x="6555271" y="131566"/>
                  <a:pt x="6555271" y="131566"/>
                  <a:pt x="6563261" y="131566"/>
                </a:cubicBezTo>
                <a:cubicBezTo>
                  <a:pt x="6571252" y="131566"/>
                  <a:pt x="6571252" y="139789"/>
                  <a:pt x="6571252" y="139789"/>
                </a:cubicBezTo>
                <a:cubicBezTo>
                  <a:pt x="6571252" y="139789"/>
                  <a:pt x="6571252" y="139789"/>
                  <a:pt x="6587233" y="139789"/>
                </a:cubicBezTo>
                <a:cubicBezTo>
                  <a:pt x="6587233" y="139789"/>
                  <a:pt x="6587233" y="139789"/>
                  <a:pt x="6587233" y="213795"/>
                </a:cubicBezTo>
                <a:cubicBezTo>
                  <a:pt x="6587233" y="213795"/>
                  <a:pt x="6587233" y="213795"/>
                  <a:pt x="6611204" y="213795"/>
                </a:cubicBezTo>
                <a:cubicBezTo>
                  <a:pt x="6611204" y="213795"/>
                  <a:pt x="6611204" y="213795"/>
                  <a:pt x="6611204" y="222018"/>
                </a:cubicBezTo>
                <a:cubicBezTo>
                  <a:pt x="6611204" y="222018"/>
                  <a:pt x="6611204" y="222018"/>
                  <a:pt x="6619195" y="222018"/>
                </a:cubicBezTo>
                <a:cubicBezTo>
                  <a:pt x="6619195" y="222018"/>
                  <a:pt x="6619195" y="222018"/>
                  <a:pt x="6619195" y="205572"/>
                </a:cubicBezTo>
                <a:cubicBezTo>
                  <a:pt x="6619195" y="205572"/>
                  <a:pt x="6619195" y="205572"/>
                  <a:pt x="6627185" y="205572"/>
                </a:cubicBezTo>
                <a:cubicBezTo>
                  <a:pt x="6627185" y="205572"/>
                  <a:pt x="6627185" y="205572"/>
                  <a:pt x="6627185" y="189126"/>
                </a:cubicBezTo>
                <a:cubicBezTo>
                  <a:pt x="6627185" y="189126"/>
                  <a:pt x="6627185" y="189126"/>
                  <a:pt x="6691109" y="189126"/>
                </a:cubicBezTo>
                <a:cubicBezTo>
                  <a:pt x="6691109" y="189126"/>
                  <a:pt x="6691109" y="189126"/>
                  <a:pt x="6691109" y="205572"/>
                </a:cubicBezTo>
                <a:cubicBezTo>
                  <a:pt x="6691109" y="205572"/>
                  <a:pt x="6691109" y="205572"/>
                  <a:pt x="6699100" y="205572"/>
                </a:cubicBezTo>
                <a:cubicBezTo>
                  <a:pt x="6699100" y="205572"/>
                  <a:pt x="6699100" y="205572"/>
                  <a:pt x="6699100" y="213795"/>
                </a:cubicBezTo>
                <a:cubicBezTo>
                  <a:pt x="6699100" y="213795"/>
                  <a:pt x="6699100" y="213795"/>
                  <a:pt x="6707090" y="213795"/>
                </a:cubicBezTo>
                <a:cubicBezTo>
                  <a:pt x="6707090" y="213795"/>
                  <a:pt x="6707090" y="213795"/>
                  <a:pt x="6707090" y="24669"/>
                </a:cubicBezTo>
                <a:cubicBezTo>
                  <a:pt x="6707090" y="24669"/>
                  <a:pt x="6707090" y="24669"/>
                  <a:pt x="6739052" y="24669"/>
                </a:cubicBezTo>
                <a:cubicBezTo>
                  <a:pt x="6739052" y="24669"/>
                  <a:pt x="6739052" y="24669"/>
                  <a:pt x="6739052" y="0"/>
                </a:cubicBezTo>
                <a:cubicBezTo>
                  <a:pt x="6739052" y="0"/>
                  <a:pt x="6739052" y="0"/>
                  <a:pt x="6818957" y="0"/>
                </a:cubicBezTo>
                <a:cubicBezTo>
                  <a:pt x="6818957" y="0"/>
                  <a:pt x="6818957" y="0"/>
                  <a:pt x="6818957" y="24669"/>
                </a:cubicBezTo>
                <a:cubicBezTo>
                  <a:pt x="6818957" y="24669"/>
                  <a:pt x="6818957" y="24669"/>
                  <a:pt x="6850919" y="24669"/>
                </a:cubicBezTo>
                <a:cubicBezTo>
                  <a:pt x="6850919" y="24669"/>
                  <a:pt x="6850919" y="24669"/>
                  <a:pt x="6850919" y="172681"/>
                </a:cubicBezTo>
                <a:cubicBezTo>
                  <a:pt x="6850919" y="172681"/>
                  <a:pt x="6850919" y="172681"/>
                  <a:pt x="6858909" y="172681"/>
                </a:cubicBezTo>
                <a:cubicBezTo>
                  <a:pt x="6858909" y="172681"/>
                  <a:pt x="6858909" y="172681"/>
                  <a:pt x="6858909" y="197349"/>
                </a:cubicBezTo>
                <a:cubicBezTo>
                  <a:pt x="6858909" y="197349"/>
                  <a:pt x="6858909" y="197349"/>
                  <a:pt x="6866900" y="197349"/>
                </a:cubicBezTo>
                <a:cubicBezTo>
                  <a:pt x="6866900" y="197349"/>
                  <a:pt x="6866900" y="287801"/>
                  <a:pt x="6866900" y="296024"/>
                </a:cubicBezTo>
                <a:cubicBezTo>
                  <a:pt x="6866900" y="296024"/>
                  <a:pt x="6882881" y="296024"/>
                  <a:pt x="6882881" y="296024"/>
                </a:cubicBezTo>
                <a:cubicBezTo>
                  <a:pt x="6882881" y="296024"/>
                  <a:pt x="6882881" y="296024"/>
                  <a:pt x="6882881" y="279578"/>
                </a:cubicBezTo>
                <a:cubicBezTo>
                  <a:pt x="6882881" y="279578"/>
                  <a:pt x="6882881" y="279578"/>
                  <a:pt x="6890871" y="279578"/>
                </a:cubicBezTo>
                <a:cubicBezTo>
                  <a:pt x="6890871" y="279578"/>
                  <a:pt x="6890871" y="279578"/>
                  <a:pt x="6890871" y="271355"/>
                </a:cubicBezTo>
                <a:cubicBezTo>
                  <a:pt x="6890871" y="271355"/>
                  <a:pt x="6890871" y="271355"/>
                  <a:pt x="6882881" y="271355"/>
                </a:cubicBezTo>
                <a:cubicBezTo>
                  <a:pt x="6882881" y="271355"/>
                  <a:pt x="6882881" y="271355"/>
                  <a:pt x="6882881" y="263132"/>
                </a:cubicBezTo>
                <a:cubicBezTo>
                  <a:pt x="6882881" y="263132"/>
                  <a:pt x="6882881" y="263132"/>
                  <a:pt x="6906852" y="263132"/>
                </a:cubicBezTo>
                <a:cubicBezTo>
                  <a:pt x="6906852" y="263132"/>
                  <a:pt x="6906852" y="263132"/>
                  <a:pt x="6906852" y="254909"/>
                </a:cubicBezTo>
                <a:cubicBezTo>
                  <a:pt x="6906852" y="254909"/>
                  <a:pt x="6906852" y="254909"/>
                  <a:pt x="6954795" y="254909"/>
                </a:cubicBezTo>
                <a:cubicBezTo>
                  <a:pt x="6954795" y="254909"/>
                  <a:pt x="6954795" y="254909"/>
                  <a:pt x="6954795" y="263132"/>
                </a:cubicBezTo>
                <a:cubicBezTo>
                  <a:pt x="6954795" y="263132"/>
                  <a:pt x="6954795" y="263132"/>
                  <a:pt x="6962786" y="263132"/>
                </a:cubicBezTo>
                <a:cubicBezTo>
                  <a:pt x="6962786" y="263132"/>
                  <a:pt x="7010729" y="263132"/>
                  <a:pt x="7018719" y="263132"/>
                </a:cubicBezTo>
                <a:cubicBezTo>
                  <a:pt x="7034700" y="271355"/>
                  <a:pt x="7034700" y="271355"/>
                  <a:pt x="7034700" y="271355"/>
                </a:cubicBezTo>
                <a:cubicBezTo>
                  <a:pt x="7034700" y="271355"/>
                  <a:pt x="7034700" y="271355"/>
                  <a:pt x="7034700" y="172681"/>
                </a:cubicBezTo>
                <a:cubicBezTo>
                  <a:pt x="7034700" y="172681"/>
                  <a:pt x="7034700" y="172681"/>
                  <a:pt x="7058671" y="172681"/>
                </a:cubicBezTo>
                <a:cubicBezTo>
                  <a:pt x="7058671" y="172681"/>
                  <a:pt x="7058671" y="172681"/>
                  <a:pt x="7058671" y="164458"/>
                </a:cubicBezTo>
                <a:cubicBezTo>
                  <a:pt x="7058671" y="164458"/>
                  <a:pt x="7058671" y="164458"/>
                  <a:pt x="7058671" y="156235"/>
                </a:cubicBezTo>
                <a:cubicBezTo>
                  <a:pt x="7058671" y="156235"/>
                  <a:pt x="7058671" y="156235"/>
                  <a:pt x="7066662" y="156235"/>
                </a:cubicBezTo>
                <a:cubicBezTo>
                  <a:pt x="7066662" y="156235"/>
                  <a:pt x="7066662" y="156235"/>
                  <a:pt x="7066662" y="164458"/>
                </a:cubicBezTo>
                <a:cubicBezTo>
                  <a:pt x="7066662" y="164458"/>
                  <a:pt x="7066662" y="164458"/>
                  <a:pt x="7074652" y="164458"/>
                </a:cubicBezTo>
                <a:cubicBezTo>
                  <a:pt x="7074652" y="164458"/>
                  <a:pt x="7074652" y="164458"/>
                  <a:pt x="7074652" y="156235"/>
                </a:cubicBezTo>
                <a:cubicBezTo>
                  <a:pt x="7074652" y="156235"/>
                  <a:pt x="7074652" y="156235"/>
                  <a:pt x="7082643" y="156235"/>
                </a:cubicBezTo>
                <a:lnTo>
                  <a:pt x="7082643" y="148012"/>
                </a:lnTo>
                <a:cubicBezTo>
                  <a:pt x="7082643" y="148012"/>
                  <a:pt x="7082643" y="148012"/>
                  <a:pt x="7074652" y="148012"/>
                </a:cubicBezTo>
                <a:cubicBezTo>
                  <a:pt x="7074652" y="148012"/>
                  <a:pt x="7074652" y="139789"/>
                  <a:pt x="7082643" y="139789"/>
                </a:cubicBezTo>
                <a:cubicBezTo>
                  <a:pt x="7082643" y="139789"/>
                  <a:pt x="7090633" y="139789"/>
                  <a:pt x="7090633" y="139789"/>
                </a:cubicBezTo>
                <a:cubicBezTo>
                  <a:pt x="7090633" y="139789"/>
                  <a:pt x="7090633" y="139789"/>
                  <a:pt x="7090633" y="156235"/>
                </a:cubicBezTo>
                <a:cubicBezTo>
                  <a:pt x="7090633" y="156235"/>
                  <a:pt x="7090633" y="156235"/>
                  <a:pt x="7098624" y="156235"/>
                </a:cubicBezTo>
                <a:cubicBezTo>
                  <a:pt x="7098624" y="156235"/>
                  <a:pt x="7098624" y="156235"/>
                  <a:pt x="7098624" y="172681"/>
                </a:cubicBezTo>
                <a:cubicBezTo>
                  <a:pt x="7098624" y="172681"/>
                  <a:pt x="7098624" y="172681"/>
                  <a:pt x="7154557" y="172681"/>
                </a:cubicBezTo>
                <a:cubicBezTo>
                  <a:pt x="7154557" y="172681"/>
                  <a:pt x="7154557" y="172681"/>
                  <a:pt x="7154557" y="304247"/>
                </a:cubicBezTo>
                <a:cubicBezTo>
                  <a:pt x="7154557" y="304247"/>
                  <a:pt x="7154557" y="304247"/>
                  <a:pt x="7218481" y="304247"/>
                </a:cubicBezTo>
                <a:cubicBezTo>
                  <a:pt x="7218481" y="304247"/>
                  <a:pt x="7218481" y="304247"/>
                  <a:pt x="7218481" y="312469"/>
                </a:cubicBezTo>
                <a:cubicBezTo>
                  <a:pt x="7218481" y="312469"/>
                  <a:pt x="7218481" y="312469"/>
                  <a:pt x="7250443" y="106898"/>
                </a:cubicBezTo>
                <a:cubicBezTo>
                  <a:pt x="7250443" y="106898"/>
                  <a:pt x="7266424" y="24669"/>
                  <a:pt x="7266424" y="16446"/>
                </a:cubicBezTo>
                <a:cubicBezTo>
                  <a:pt x="7266424" y="8223"/>
                  <a:pt x="7274415" y="8223"/>
                  <a:pt x="7274415" y="8223"/>
                </a:cubicBezTo>
                <a:cubicBezTo>
                  <a:pt x="7274415" y="8223"/>
                  <a:pt x="7274415" y="8223"/>
                  <a:pt x="7282405" y="106898"/>
                </a:cubicBezTo>
                <a:cubicBezTo>
                  <a:pt x="7282405" y="106898"/>
                  <a:pt x="7282405" y="106898"/>
                  <a:pt x="7290396" y="106898"/>
                </a:cubicBezTo>
                <a:cubicBezTo>
                  <a:pt x="7290396" y="106898"/>
                  <a:pt x="7290396" y="106898"/>
                  <a:pt x="7298386" y="222018"/>
                </a:cubicBezTo>
                <a:cubicBezTo>
                  <a:pt x="7298386" y="222018"/>
                  <a:pt x="7298386" y="222018"/>
                  <a:pt x="7306377" y="222018"/>
                </a:cubicBezTo>
                <a:cubicBezTo>
                  <a:pt x="7306377" y="222018"/>
                  <a:pt x="7306377" y="222018"/>
                  <a:pt x="7330348" y="222018"/>
                </a:cubicBezTo>
                <a:cubicBezTo>
                  <a:pt x="7330348" y="222018"/>
                  <a:pt x="7330348" y="222018"/>
                  <a:pt x="7330348" y="263132"/>
                </a:cubicBezTo>
                <a:cubicBezTo>
                  <a:pt x="7330348" y="263132"/>
                  <a:pt x="7330348" y="263132"/>
                  <a:pt x="7338338" y="263132"/>
                </a:cubicBezTo>
                <a:cubicBezTo>
                  <a:pt x="7338338" y="263132"/>
                  <a:pt x="7338338" y="263132"/>
                  <a:pt x="7338338" y="271355"/>
                </a:cubicBezTo>
                <a:cubicBezTo>
                  <a:pt x="7338338" y="271355"/>
                  <a:pt x="7338338" y="271355"/>
                  <a:pt x="7346329" y="271355"/>
                </a:cubicBezTo>
                <a:cubicBezTo>
                  <a:pt x="7346329" y="271355"/>
                  <a:pt x="7346329" y="271355"/>
                  <a:pt x="7346329" y="263132"/>
                </a:cubicBezTo>
                <a:cubicBezTo>
                  <a:pt x="7346329" y="263132"/>
                  <a:pt x="7346329" y="263132"/>
                  <a:pt x="7370300" y="263132"/>
                </a:cubicBezTo>
                <a:cubicBezTo>
                  <a:pt x="7370300" y="263132"/>
                  <a:pt x="7370300" y="263132"/>
                  <a:pt x="7370300" y="271355"/>
                </a:cubicBezTo>
                <a:cubicBezTo>
                  <a:pt x="7370300" y="271355"/>
                  <a:pt x="7370300" y="271355"/>
                  <a:pt x="7426234" y="271355"/>
                </a:cubicBezTo>
                <a:cubicBezTo>
                  <a:pt x="7426234" y="271355"/>
                  <a:pt x="7426234" y="230241"/>
                  <a:pt x="7426234" y="213795"/>
                </a:cubicBezTo>
                <a:cubicBezTo>
                  <a:pt x="7426234" y="189126"/>
                  <a:pt x="7434224" y="189126"/>
                  <a:pt x="7434224" y="189126"/>
                </a:cubicBezTo>
                <a:cubicBezTo>
                  <a:pt x="7434224" y="189126"/>
                  <a:pt x="7434224" y="189126"/>
                  <a:pt x="7442215" y="189126"/>
                </a:cubicBezTo>
                <a:cubicBezTo>
                  <a:pt x="7442215" y="189126"/>
                  <a:pt x="7442215" y="189126"/>
                  <a:pt x="7450205" y="189126"/>
                </a:cubicBezTo>
                <a:cubicBezTo>
                  <a:pt x="7450205" y="189126"/>
                  <a:pt x="7450205" y="189126"/>
                  <a:pt x="7458196" y="189126"/>
                </a:cubicBezTo>
                <a:cubicBezTo>
                  <a:pt x="7458196" y="189126"/>
                  <a:pt x="7458196" y="189126"/>
                  <a:pt x="7466186" y="189126"/>
                </a:cubicBezTo>
                <a:cubicBezTo>
                  <a:pt x="7466186" y="189126"/>
                  <a:pt x="7466186" y="164458"/>
                  <a:pt x="7466186" y="156235"/>
                </a:cubicBezTo>
                <a:cubicBezTo>
                  <a:pt x="7466186" y="156235"/>
                  <a:pt x="7466186" y="148012"/>
                  <a:pt x="7466186" y="148012"/>
                </a:cubicBezTo>
                <a:cubicBezTo>
                  <a:pt x="7474177" y="148012"/>
                  <a:pt x="7482167" y="139789"/>
                  <a:pt x="7482167" y="139789"/>
                </a:cubicBezTo>
                <a:cubicBezTo>
                  <a:pt x="7482167" y="139789"/>
                  <a:pt x="7482167" y="139789"/>
                  <a:pt x="7490158" y="131566"/>
                </a:cubicBezTo>
                <a:cubicBezTo>
                  <a:pt x="7490158" y="131566"/>
                  <a:pt x="7490158" y="131566"/>
                  <a:pt x="7498148" y="131566"/>
                </a:cubicBezTo>
                <a:cubicBezTo>
                  <a:pt x="7498148" y="131566"/>
                  <a:pt x="7498148" y="131566"/>
                  <a:pt x="7498148" y="139789"/>
                </a:cubicBezTo>
                <a:cubicBezTo>
                  <a:pt x="7498148" y="139789"/>
                  <a:pt x="7498148" y="139789"/>
                  <a:pt x="7514129" y="148012"/>
                </a:cubicBezTo>
                <a:cubicBezTo>
                  <a:pt x="7514129" y="148012"/>
                  <a:pt x="7514129" y="148012"/>
                  <a:pt x="7522120" y="148012"/>
                </a:cubicBezTo>
                <a:cubicBezTo>
                  <a:pt x="7522120" y="148012"/>
                  <a:pt x="7522120" y="148012"/>
                  <a:pt x="7522120" y="156235"/>
                </a:cubicBezTo>
                <a:cubicBezTo>
                  <a:pt x="7522120" y="156235"/>
                  <a:pt x="7522120" y="156235"/>
                  <a:pt x="7530110" y="156235"/>
                </a:cubicBezTo>
                <a:cubicBezTo>
                  <a:pt x="7530110" y="156235"/>
                  <a:pt x="7530110" y="156235"/>
                  <a:pt x="7530110" y="197349"/>
                </a:cubicBezTo>
                <a:cubicBezTo>
                  <a:pt x="7530110" y="197349"/>
                  <a:pt x="7530110" y="189126"/>
                  <a:pt x="7538101" y="197349"/>
                </a:cubicBezTo>
                <a:cubicBezTo>
                  <a:pt x="7538101" y="197349"/>
                  <a:pt x="7538101" y="205572"/>
                  <a:pt x="7538101" y="205572"/>
                </a:cubicBezTo>
                <a:cubicBezTo>
                  <a:pt x="7538101" y="205572"/>
                  <a:pt x="7538101" y="205572"/>
                  <a:pt x="7538101" y="238464"/>
                </a:cubicBezTo>
                <a:cubicBezTo>
                  <a:pt x="7538101" y="238464"/>
                  <a:pt x="7538101" y="238464"/>
                  <a:pt x="7546091" y="238464"/>
                </a:cubicBezTo>
                <a:cubicBezTo>
                  <a:pt x="7546091" y="238464"/>
                  <a:pt x="7546091" y="238464"/>
                  <a:pt x="7546091" y="230241"/>
                </a:cubicBezTo>
                <a:cubicBezTo>
                  <a:pt x="7546091" y="230241"/>
                  <a:pt x="7546091" y="230241"/>
                  <a:pt x="7554082" y="230241"/>
                </a:cubicBezTo>
                <a:cubicBezTo>
                  <a:pt x="7554082" y="230241"/>
                  <a:pt x="7562072" y="222018"/>
                  <a:pt x="7570063" y="222018"/>
                </a:cubicBezTo>
                <a:cubicBezTo>
                  <a:pt x="7578053" y="222018"/>
                  <a:pt x="7586043" y="222018"/>
                  <a:pt x="7586043" y="222018"/>
                </a:cubicBezTo>
                <a:cubicBezTo>
                  <a:pt x="7586043" y="222018"/>
                  <a:pt x="7594034" y="222018"/>
                  <a:pt x="7602024" y="222018"/>
                </a:cubicBezTo>
                <a:cubicBezTo>
                  <a:pt x="7610015" y="222018"/>
                  <a:pt x="7610015" y="230241"/>
                  <a:pt x="7610015" y="230241"/>
                </a:cubicBezTo>
                <a:cubicBezTo>
                  <a:pt x="7610015" y="230241"/>
                  <a:pt x="7610015" y="230241"/>
                  <a:pt x="7618005" y="230241"/>
                </a:cubicBezTo>
                <a:cubicBezTo>
                  <a:pt x="7618005" y="230241"/>
                  <a:pt x="7618005" y="230241"/>
                  <a:pt x="7618005" y="148012"/>
                </a:cubicBezTo>
                <a:cubicBezTo>
                  <a:pt x="7618005" y="148012"/>
                  <a:pt x="7618005" y="148012"/>
                  <a:pt x="7641977" y="148012"/>
                </a:cubicBezTo>
                <a:cubicBezTo>
                  <a:pt x="7641977" y="148012"/>
                  <a:pt x="7641977" y="139789"/>
                  <a:pt x="7641977" y="139789"/>
                </a:cubicBezTo>
                <a:cubicBezTo>
                  <a:pt x="7649967" y="131566"/>
                  <a:pt x="7649967" y="98675"/>
                  <a:pt x="7649967" y="98675"/>
                </a:cubicBezTo>
                <a:cubicBezTo>
                  <a:pt x="7649967" y="98675"/>
                  <a:pt x="7649967" y="115120"/>
                  <a:pt x="7649967" y="131566"/>
                </a:cubicBezTo>
                <a:cubicBezTo>
                  <a:pt x="7649967" y="139789"/>
                  <a:pt x="7657958" y="148012"/>
                  <a:pt x="7657958" y="148012"/>
                </a:cubicBezTo>
                <a:cubicBezTo>
                  <a:pt x="7657958" y="148012"/>
                  <a:pt x="7657958" y="148012"/>
                  <a:pt x="7657958" y="139789"/>
                </a:cubicBezTo>
                <a:cubicBezTo>
                  <a:pt x="7657958" y="139789"/>
                  <a:pt x="7657958" y="139789"/>
                  <a:pt x="7713891" y="139789"/>
                </a:cubicBezTo>
                <a:cubicBezTo>
                  <a:pt x="7713891" y="139789"/>
                  <a:pt x="7713891" y="139789"/>
                  <a:pt x="7713891" y="197349"/>
                </a:cubicBezTo>
                <a:cubicBezTo>
                  <a:pt x="7713891" y="197349"/>
                  <a:pt x="7713891" y="197349"/>
                  <a:pt x="7769825" y="197349"/>
                </a:cubicBezTo>
                <a:cubicBezTo>
                  <a:pt x="7769825" y="197349"/>
                  <a:pt x="7769825" y="197349"/>
                  <a:pt x="7769825" y="205572"/>
                </a:cubicBezTo>
                <a:cubicBezTo>
                  <a:pt x="7769825" y="205572"/>
                  <a:pt x="7769825" y="205572"/>
                  <a:pt x="7793796" y="197349"/>
                </a:cubicBezTo>
                <a:cubicBezTo>
                  <a:pt x="7793796" y="197349"/>
                  <a:pt x="7793796" y="197349"/>
                  <a:pt x="7809777" y="205572"/>
                </a:cubicBezTo>
                <a:cubicBezTo>
                  <a:pt x="7809777" y="205572"/>
                  <a:pt x="7809777" y="205572"/>
                  <a:pt x="7809777" y="254909"/>
                </a:cubicBezTo>
                <a:cubicBezTo>
                  <a:pt x="7809777" y="254909"/>
                  <a:pt x="7809777" y="254909"/>
                  <a:pt x="7841739" y="222018"/>
                </a:cubicBezTo>
                <a:cubicBezTo>
                  <a:pt x="7841739" y="222018"/>
                  <a:pt x="7841739" y="222018"/>
                  <a:pt x="7841739" y="189126"/>
                </a:cubicBezTo>
                <a:cubicBezTo>
                  <a:pt x="7841739" y="189126"/>
                  <a:pt x="7841739" y="189126"/>
                  <a:pt x="7873701" y="189126"/>
                </a:cubicBezTo>
                <a:cubicBezTo>
                  <a:pt x="7873701" y="189126"/>
                  <a:pt x="7873701" y="189126"/>
                  <a:pt x="7873701" y="164458"/>
                </a:cubicBezTo>
                <a:cubicBezTo>
                  <a:pt x="7873701" y="164458"/>
                  <a:pt x="7873701" y="164458"/>
                  <a:pt x="7881691" y="164458"/>
                </a:cubicBezTo>
                <a:cubicBezTo>
                  <a:pt x="7881691" y="164458"/>
                  <a:pt x="7881691" y="164458"/>
                  <a:pt x="7881691" y="156235"/>
                </a:cubicBezTo>
                <a:cubicBezTo>
                  <a:pt x="7881691" y="156235"/>
                  <a:pt x="7881691" y="156235"/>
                  <a:pt x="7969587" y="156235"/>
                </a:cubicBezTo>
                <a:cubicBezTo>
                  <a:pt x="7969587" y="156235"/>
                  <a:pt x="7969587" y="156235"/>
                  <a:pt x="7969587" y="164458"/>
                </a:cubicBezTo>
                <a:cubicBezTo>
                  <a:pt x="7969587" y="164458"/>
                  <a:pt x="7969587" y="164458"/>
                  <a:pt x="7977577" y="164458"/>
                </a:cubicBezTo>
                <a:cubicBezTo>
                  <a:pt x="7977577" y="164458"/>
                  <a:pt x="7977577" y="164458"/>
                  <a:pt x="7977577" y="172681"/>
                </a:cubicBezTo>
                <a:lnTo>
                  <a:pt x="8001905" y="172681"/>
                </a:lnTo>
                <a:lnTo>
                  <a:pt x="8001905" y="164458"/>
                </a:lnTo>
                <a:cubicBezTo>
                  <a:pt x="8001905" y="164458"/>
                  <a:pt x="8001905" y="164458"/>
                  <a:pt x="8089742" y="164458"/>
                </a:cubicBezTo>
                <a:cubicBezTo>
                  <a:pt x="8089742" y="164458"/>
                  <a:pt x="8089742" y="164458"/>
                  <a:pt x="8089742" y="263132"/>
                </a:cubicBezTo>
                <a:cubicBezTo>
                  <a:pt x="8089742" y="263132"/>
                  <a:pt x="8089742" y="263132"/>
                  <a:pt x="8097727" y="263132"/>
                </a:cubicBezTo>
                <a:cubicBezTo>
                  <a:pt x="8097727" y="263132"/>
                  <a:pt x="8097727" y="263132"/>
                  <a:pt x="8113698" y="263132"/>
                </a:cubicBezTo>
                <a:cubicBezTo>
                  <a:pt x="8113698" y="263132"/>
                  <a:pt x="8113698" y="263132"/>
                  <a:pt x="8113698" y="254909"/>
                </a:cubicBezTo>
                <a:cubicBezTo>
                  <a:pt x="8113698" y="254909"/>
                  <a:pt x="8113698" y="254909"/>
                  <a:pt x="8121683" y="254909"/>
                </a:cubicBezTo>
                <a:cubicBezTo>
                  <a:pt x="8121683" y="254909"/>
                  <a:pt x="8121683" y="254909"/>
                  <a:pt x="8121683" y="246686"/>
                </a:cubicBezTo>
                <a:cubicBezTo>
                  <a:pt x="8121683" y="246686"/>
                  <a:pt x="8121683" y="246686"/>
                  <a:pt x="8137653" y="246686"/>
                </a:cubicBezTo>
                <a:cubicBezTo>
                  <a:pt x="8137653" y="246686"/>
                  <a:pt x="8137653" y="246686"/>
                  <a:pt x="8137653" y="164458"/>
                </a:cubicBezTo>
                <a:cubicBezTo>
                  <a:pt x="8137653" y="164458"/>
                  <a:pt x="8145638" y="156235"/>
                  <a:pt x="8145638" y="156235"/>
                </a:cubicBezTo>
                <a:cubicBezTo>
                  <a:pt x="8145638" y="148012"/>
                  <a:pt x="8153624" y="148012"/>
                  <a:pt x="8153624" y="148012"/>
                </a:cubicBezTo>
                <a:cubicBezTo>
                  <a:pt x="8153624" y="148012"/>
                  <a:pt x="8153624" y="148012"/>
                  <a:pt x="8153624" y="82229"/>
                </a:cubicBezTo>
                <a:cubicBezTo>
                  <a:pt x="8153624" y="82229"/>
                  <a:pt x="8153624" y="82229"/>
                  <a:pt x="8153624" y="65783"/>
                </a:cubicBezTo>
                <a:cubicBezTo>
                  <a:pt x="8153624" y="65783"/>
                  <a:pt x="8153624" y="65783"/>
                  <a:pt x="8161609" y="65783"/>
                </a:cubicBezTo>
                <a:cubicBezTo>
                  <a:pt x="8161609" y="65783"/>
                  <a:pt x="8161609" y="65783"/>
                  <a:pt x="8169594" y="65783"/>
                </a:cubicBezTo>
                <a:cubicBezTo>
                  <a:pt x="8169594" y="65783"/>
                  <a:pt x="8169594" y="65783"/>
                  <a:pt x="8185564" y="65783"/>
                </a:cubicBezTo>
                <a:cubicBezTo>
                  <a:pt x="8185564" y="65783"/>
                  <a:pt x="8185564" y="65783"/>
                  <a:pt x="8185564" y="74006"/>
                </a:cubicBezTo>
                <a:cubicBezTo>
                  <a:pt x="8185564" y="74006"/>
                  <a:pt x="8185564" y="74006"/>
                  <a:pt x="8193549" y="74006"/>
                </a:cubicBezTo>
                <a:cubicBezTo>
                  <a:pt x="8193549" y="74006"/>
                  <a:pt x="8193549" y="74006"/>
                  <a:pt x="8193549" y="82229"/>
                </a:cubicBezTo>
                <a:cubicBezTo>
                  <a:pt x="8193549" y="82229"/>
                  <a:pt x="8193549" y="82229"/>
                  <a:pt x="8241461" y="82229"/>
                </a:cubicBezTo>
                <a:cubicBezTo>
                  <a:pt x="8241461" y="82229"/>
                  <a:pt x="8241461" y="82229"/>
                  <a:pt x="8241461" y="74006"/>
                </a:cubicBezTo>
                <a:cubicBezTo>
                  <a:pt x="8241461" y="74006"/>
                  <a:pt x="8241461" y="74006"/>
                  <a:pt x="8249446" y="74006"/>
                </a:cubicBezTo>
                <a:cubicBezTo>
                  <a:pt x="8249446" y="74006"/>
                  <a:pt x="8249446" y="74006"/>
                  <a:pt x="8249446" y="65783"/>
                </a:cubicBezTo>
                <a:cubicBezTo>
                  <a:pt x="8249446" y="65783"/>
                  <a:pt x="8249446" y="65783"/>
                  <a:pt x="8265416" y="65783"/>
                </a:cubicBezTo>
                <a:cubicBezTo>
                  <a:pt x="8265416" y="65783"/>
                  <a:pt x="8265416" y="65783"/>
                  <a:pt x="8265416" y="74006"/>
                </a:cubicBezTo>
                <a:cubicBezTo>
                  <a:pt x="8265416" y="74006"/>
                  <a:pt x="8265416" y="74006"/>
                  <a:pt x="8281386" y="74006"/>
                </a:cubicBezTo>
                <a:cubicBezTo>
                  <a:pt x="8281386" y="74006"/>
                  <a:pt x="8281386" y="74006"/>
                  <a:pt x="8281386" y="82229"/>
                </a:cubicBezTo>
                <a:cubicBezTo>
                  <a:pt x="8281386" y="82229"/>
                  <a:pt x="8281386" y="82229"/>
                  <a:pt x="8289372" y="82229"/>
                </a:cubicBezTo>
                <a:cubicBezTo>
                  <a:pt x="8289372" y="82229"/>
                  <a:pt x="8289372" y="82229"/>
                  <a:pt x="8289372" y="90452"/>
                </a:cubicBezTo>
                <a:cubicBezTo>
                  <a:pt x="8289372" y="90452"/>
                  <a:pt x="8281386" y="90452"/>
                  <a:pt x="8281386" y="98675"/>
                </a:cubicBezTo>
                <a:cubicBezTo>
                  <a:pt x="8273401" y="98675"/>
                  <a:pt x="8281386" y="106898"/>
                  <a:pt x="8281386" y="106898"/>
                </a:cubicBezTo>
                <a:cubicBezTo>
                  <a:pt x="8281386" y="106898"/>
                  <a:pt x="8281386" y="106898"/>
                  <a:pt x="8281386" y="139789"/>
                </a:cubicBezTo>
                <a:cubicBezTo>
                  <a:pt x="8281386" y="139789"/>
                  <a:pt x="8281386" y="139789"/>
                  <a:pt x="8297357" y="139789"/>
                </a:cubicBezTo>
                <a:cubicBezTo>
                  <a:pt x="8297357" y="139789"/>
                  <a:pt x="8297357" y="139789"/>
                  <a:pt x="8297357" y="180903"/>
                </a:cubicBezTo>
                <a:cubicBezTo>
                  <a:pt x="8297357" y="180903"/>
                  <a:pt x="8297357" y="180903"/>
                  <a:pt x="8305342" y="180903"/>
                </a:cubicBezTo>
                <a:cubicBezTo>
                  <a:pt x="8305342" y="180903"/>
                  <a:pt x="8305342" y="180903"/>
                  <a:pt x="8305342" y="172681"/>
                </a:cubicBezTo>
                <a:cubicBezTo>
                  <a:pt x="8305342" y="172681"/>
                  <a:pt x="8305342" y="172681"/>
                  <a:pt x="8345268" y="172681"/>
                </a:cubicBezTo>
                <a:cubicBezTo>
                  <a:pt x="8345268" y="172681"/>
                  <a:pt x="8345268" y="172681"/>
                  <a:pt x="8345268" y="131566"/>
                </a:cubicBezTo>
                <a:cubicBezTo>
                  <a:pt x="8345268" y="131566"/>
                  <a:pt x="8345268" y="131566"/>
                  <a:pt x="8401164" y="131566"/>
                </a:cubicBezTo>
                <a:cubicBezTo>
                  <a:pt x="8401164" y="131566"/>
                  <a:pt x="8409149" y="123343"/>
                  <a:pt x="8417134" y="123343"/>
                </a:cubicBezTo>
                <a:cubicBezTo>
                  <a:pt x="8417134" y="123343"/>
                  <a:pt x="8417134" y="131566"/>
                  <a:pt x="8417134" y="131566"/>
                </a:cubicBezTo>
                <a:cubicBezTo>
                  <a:pt x="8417134" y="131566"/>
                  <a:pt x="8417134" y="131566"/>
                  <a:pt x="8433105" y="131566"/>
                </a:cubicBezTo>
                <a:cubicBezTo>
                  <a:pt x="8433105" y="131566"/>
                  <a:pt x="8433105" y="131566"/>
                  <a:pt x="8512956" y="131566"/>
                </a:cubicBezTo>
                <a:cubicBezTo>
                  <a:pt x="8512956" y="131566"/>
                  <a:pt x="8512956" y="131566"/>
                  <a:pt x="8512956" y="139789"/>
                </a:cubicBezTo>
                <a:cubicBezTo>
                  <a:pt x="8512956" y="139789"/>
                  <a:pt x="8512956" y="139789"/>
                  <a:pt x="8520941" y="139789"/>
                </a:cubicBezTo>
                <a:cubicBezTo>
                  <a:pt x="8520941" y="139789"/>
                  <a:pt x="8520941" y="139789"/>
                  <a:pt x="8520941" y="180903"/>
                </a:cubicBezTo>
                <a:cubicBezTo>
                  <a:pt x="8520941" y="180903"/>
                  <a:pt x="8520941" y="180903"/>
                  <a:pt x="8544897" y="180903"/>
                </a:cubicBezTo>
                <a:cubicBezTo>
                  <a:pt x="8544897" y="180903"/>
                  <a:pt x="8544897" y="180903"/>
                  <a:pt x="8544897" y="164458"/>
                </a:cubicBezTo>
                <a:cubicBezTo>
                  <a:pt x="8544897" y="164458"/>
                  <a:pt x="8544897" y="164458"/>
                  <a:pt x="8568853" y="164458"/>
                </a:cubicBezTo>
                <a:cubicBezTo>
                  <a:pt x="8568853" y="164458"/>
                  <a:pt x="8568853" y="164458"/>
                  <a:pt x="8600793" y="164458"/>
                </a:cubicBezTo>
                <a:cubicBezTo>
                  <a:pt x="8600793" y="164458"/>
                  <a:pt x="8600793" y="164458"/>
                  <a:pt x="8600793" y="156235"/>
                </a:cubicBezTo>
                <a:cubicBezTo>
                  <a:pt x="8600793" y="156235"/>
                  <a:pt x="8600793" y="156235"/>
                  <a:pt x="8680645" y="156235"/>
                </a:cubicBezTo>
                <a:cubicBezTo>
                  <a:pt x="8680645" y="156235"/>
                  <a:pt x="8680645" y="156235"/>
                  <a:pt x="8688630" y="148012"/>
                </a:cubicBezTo>
                <a:cubicBezTo>
                  <a:pt x="8688630" y="148012"/>
                  <a:pt x="8688630" y="148012"/>
                  <a:pt x="8696615" y="148012"/>
                </a:cubicBezTo>
                <a:cubicBezTo>
                  <a:pt x="8704601" y="148012"/>
                  <a:pt x="8696615" y="164458"/>
                  <a:pt x="8696615" y="164458"/>
                </a:cubicBezTo>
                <a:cubicBezTo>
                  <a:pt x="8696615" y="164458"/>
                  <a:pt x="8696615" y="164458"/>
                  <a:pt x="8704601" y="172681"/>
                </a:cubicBezTo>
                <a:cubicBezTo>
                  <a:pt x="8704601" y="172681"/>
                  <a:pt x="8704601" y="172681"/>
                  <a:pt x="8704601" y="156235"/>
                </a:cubicBezTo>
                <a:cubicBezTo>
                  <a:pt x="8704601" y="156235"/>
                  <a:pt x="8704601" y="156235"/>
                  <a:pt x="8736541" y="156235"/>
                </a:cubicBezTo>
                <a:cubicBezTo>
                  <a:pt x="8736541" y="156235"/>
                  <a:pt x="8736541" y="156235"/>
                  <a:pt x="8736541" y="148012"/>
                </a:cubicBezTo>
                <a:cubicBezTo>
                  <a:pt x="8736541" y="148012"/>
                  <a:pt x="8736541" y="148012"/>
                  <a:pt x="8768482" y="148012"/>
                </a:cubicBezTo>
                <a:cubicBezTo>
                  <a:pt x="8768482" y="148012"/>
                  <a:pt x="8768482" y="148012"/>
                  <a:pt x="8768482" y="139789"/>
                </a:cubicBezTo>
                <a:cubicBezTo>
                  <a:pt x="8768482" y="139789"/>
                  <a:pt x="8768482" y="139789"/>
                  <a:pt x="8784452" y="139789"/>
                </a:cubicBezTo>
                <a:cubicBezTo>
                  <a:pt x="8784452" y="139789"/>
                  <a:pt x="8784452" y="139789"/>
                  <a:pt x="8800423" y="139789"/>
                </a:cubicBezTo>
                <a:cubicBezTo>
                  <a:pt x="8800423" y="139789"/>
                  <a:pt x="8800423" y="139789"/>
                  <a:pt x="8800423" y="115120"/>
                </a:cubicBezTo>
                <a:cubicBezTo>
                  <a:pt x="8800423" y="115120"/>
                  <a:pt x="8800423" y="115120"/>
                  <a:pt x="8808408" y="115120"/>
                </a:cubicBezTo>
                <a:cubicBezTo>
                  <a:pt x="8808408" y="115120"/>
                  <a:pt x="8808408" y="115120"/>
                  <a:pt x="8808408" y="98675"/>
                </a:cubicBezTo>
                <a:cubicBezTo>
                  <a:pt x="8808408" y="98675"/>
                  <a:pt x="8808408" y="98675"/>
                  <a:pt x="8816393" y="90452"/>
                </a:cubicBezTo>
                <a:cubicBezTo>
                  <a:pt x="8816393" y="90452"/>
                  <a:pt x="8816393" y="90452"/>
                  <a:pt x="8816393" y="131566"/>
                </a:cubicBezTo>
                <a:cubicBezTo>
                  <a:pt x="8816393" y="131566"/>
                  <a:pt x="8816393" y="131566"/>
                  <a:pt x="8824378" y="131566"/>
                </a:cubicBezTo>
                <a:cubicBezTo>
                  <a:pt x="8832363" y="131566"/>
                  <a:pt x="8832363" y="139789"/>
                  <a:pt x="8832363" y="139789"/>
                </a:cubicBezTo>
                <a:cubicBezTo>
                  <a:pt x="8832363" y="139789"/>
                  <a:pt x="8832363" y="139789"/>
                  <a:pt x="8848334" y="139789"/>
                </a:cubicBezTo>
                <a:cubicBezTo>
                  <a:pt x="8848334" y="139789"/>
                  <a:pt x="8848334" y="139789"/>
                  <a:pt x="8848334" y="213795"/>
                </a:cubicBezTo>
                <a:cubicBezTo>
                  <a:pt x="8848334" y="213795"/>
                  <a:pt x="8848334" y="213795"/>
                  <a:pt x="8872289" y="213795"/>
                </a:cubicBezTo>
                <a:lnTo>
                  <a:pt x="8872289" y="205572"/>
                </a:lnTo>
                <a:cubicBezTo>
                  <a:pt x="8872289" y="205572"/>
                  <a:pt x="8872289" y="205572"/>
                  <a:pt x="8880274" y="205572"/>
                </a:cubicBezTo>
                <a:cubicBezTo>
                  <a:pt x="8880274" y="205572"/>
                  <a:pt x="8880274" y="205572"/>
                  <a:pt x="8880274" y="189126"/>
                </a:cubicBezTo>
                <a:cubicBezTo>
                  <a:pt x="8880274" y="189126"/>
                  <a:pt x="8880274" y="189126"/>
                  <a:pt x="8944156" y="189126"/>
                </a:cubicBezTo>
                <a:cubicBezTo>
                  <a:pt x="8944156" y="189126"/>
                  <a:pt x="8944156" y="189126"/>
                  <a:pt x="8944156" y="205572"/>
                </a:cubicBezTo>
                <a:cubicBezTo>
                  <a:pt x="8944156" y="205572"/>
                  <a:pt x="8944156" y="205572"/>
                  <a:pt x="8952141" y="205572"/>
                </a:cubicBezTo>
                <a:cubicBezTo>
                  <a:pt x="8952141" y="205572"/>
                  <a:pt x="8952141" y="205572"/>
                  <a:pt x="8952141" y="213795"/>
                </a:cubicBezTo>
                <a:cubicBezTo>
                  <a:pt x="8952141" y="213795"/>
                  <a:pt x="8952141" y="213795"/>
                  <a:pt x="8960126" y="213795"/>
                </a:cubicBezTo>
                <a:cubicBezTo>
                  <a:pt x="8960126" y="213795"/>
                  <a:pt x="8960126" y="213795"/>
                  <a:pt x="8960126" y="24669"/>
                </a:cubicBezTo>
                <a:cubicBezTo>
                  <a:pt x="8960126" y="24669"/>
                  <a:pt x="8960126" y="24669"/>
                  <a:pt x="8984082" y="24669"/>
                </a:cubicBezTo>
                <a:cubicBezTo>
                  <a:pt x="8984082" y="24669"/>
                  <a:pt x="8984082" y="24669"/>
                  <a:pt x="8984082" y="0"/>
                </a:cubicBezTo>
                <a:cubicBezTo>
                  <a:pt x="8984082" y="0"/>
                  <a:pt x="8984082" y="0"/>
                  <a:pt x="9055948" y="0"/>
                </a:cubicBezTo>
                <a:cubicBezTo>
                  <a:pt x="9055948" y="0"/>
                  <a:pt x="9055948" y="0"/>
                  <a:pt x="9055948" y="24669"/>
                </a:cubicBezTo>
                <a:cubicBezTo>
                  <a:pt x="9055948" y="24669"/>
                  <a:pt x="9055948" y="24669"/>
                  <a:pt x="9087889" y="24669"/>
                </a:cubicBezTo>
                <a:cubicBezTo>
                  <a:pt x="9087889" y="24669"/>
                  <a:pt x="9087889" y="24669"/>
                  <a:pt x="9087889" y="172681"/>
                </a:cubicBezTo>
                <a:cubicBezTo>
                  <a:pt x="9087889" y="172681"/>
                  <a:pt x="9087889" y="172681"/>
                  <a:pt x="9095874" y="172681"/>
                </a:cubicBezTo>
                <a:cubicBezTo>
                  <a:pt x="9095874" y="172681"/>
                  <a:pt x="9095874" y="172681"/>
                  <a:pt x="9095874" y="197349"/>
                </a:cubicBezTo>
                <a:cubicBezTo>
                  <a:pt x="9095874" y="197349"/>
                  <a:pt x="9095874" y="197349"/>
                  <a:pt x="9103859" y="197349"/>
                </a:cubicBezTo>
                <a:cubicBezTo>
                  <a:pt x="9103859" y="197349"/>
                  <a:pt x="9103859" y="287801"/>
                  <a:pt x="9103859" y="296024"/>
                </a:cubicBezTo>
                <a:cubicBezTo>
                  <a:pt x="9103859" y="296024"/>
                  <a:pt x="9119830" y="296024"/>
                  <a:pt x="9119830" y="296024"/>
                </a:cubicBezTo>
                <a:cubicBezTo>
                  <a:pt x="9119830" y="296024"/>
                  <a:pt x="9119830" y="296024"/>
                  <a:pt x="9119830" y="279578"/>
                </a:cubicBezTo>
                <a:cubicBezTo>
                  <a:pt x="9119830" y="279578"/>
                  <a:pt x="9119830" y="279578"/>
                  <a:pt x="9127815" y="279578"/>
                </a:cubicBezTo>
                <a:cubicBezTo>
                  <a:pt x="9127815" y="279578"/>
                  <a:pt x="9127815" y="279578"/>
                  <a:pt x="9127815" y="271355"/>
                </a:cubicBezTo>
                <a:cubicBezTo>
                  <a:pt x="9127815" y="271355"/>
                  <a:pt x="9127815" y="271355"/>
                  <a:pt x="9119830" y="271355"/>
                </a:cubicBezTo>
                <a:cubicBezTo>
                  <a:pt x="9119830" y="271355"/>
                  <a:pt x="9119830" y="271355"/>
                  <a:pt x="9119830" y="263132"/>
                </a:cubicBezTo>
                <a:cubicBezTo>
                  <a:pt x="9119830" y="263132"/>
                  <a:pt x="9119830" y="263132"/>
                  <a:pt x="9143785" y="263132"/>
                </a:cubicBezTo>
                <a:cubicBezTo>
                  <a:pt x="9143785" y="263132"/>
                  <a:pt x="9143785" y="263132"/>
                  <a:pt x="9143785" y="254909"/>
                </a:cubicBezTo>
                <a:cubicBezTo>
                  <a:pt x="9143785" y="254909"/>
                  <a:pt x="9143785" y="254909"/>
                  <a:pt x="9191696" y="254909"/>
                </a:cubicBezTo>
                <a:cubicBezTo>
                  <a:pt x="9191696" y="254909"/>
                  <a:pt x="9191696" y="254909"/>
                  <a:pt x="9191696" y="263132"/>
                </a:cubicBezTo>
                <a:cubicBezTo>
                  <a:pt x="9191696" y="263132"/>
                  <a:pt x="9191696" y="263132"/>
                  <a:pt x="9199681" y="263132"/>
                </a:cubicBezTo>
                <a:cubicBezTo>
                  <a:pt x="9199681" y="263132"/>
                  <a:pt x="9231622" y="263132"/>
                  <a:pt x="9247593" y="263132"/>
                </a:cubicBezTo>
                <a:cubicBezTo>
                  <a:pt x="9263563" y="271355"/>
                  <a:pt x="9263563" y="271355"/>
                  <a:pt x="9263563" y="271355"/>
                </a:cubicBezTo>
                <a:cubicBezTo>
                  <a:pt x="9263563" y="271355"/>
                  <a:pt x="9263563" y="271355"/>
                  <a:pt x="9263563" y="172681"/>
                </a:cubicBezTo>
                <a:cubicBezTo>
                  <a:pt x="9263563" y="172681"/>
                  <a:pt x="9263563" y="172681"/>
                  <a:pt x="9279533" y="172681"/>
                </a:cubicBezTo>
                <a:cubicBezTo>
                  <a:pt x="9279533" y="172681"/>
                  <a:pt x="9279533" y="172681"/>
                  <a:pt x="9279533" y="164458"/>
                </a:cubicBezTo>
                <a:cubicBezTo>
                  <a:pt x="9279533" y="164458"/>
                  <a:pt x="9279533" y="164458"/>
                  <a:pt x="9279533" y="156235"/>
                </a:cubicBezTo>
                <a:cubicBezTo>
                  <a:pt x="9279533" y="156235"/>
                  <a:pt x="9279533" y="156235"/>
                  <a:pt x="9287518" y="156235"/>
                </a:cubicBezTo>
                <a:cubicBezTo>
                  <a:pt x="9287518" y="156235"/>
                  <a:pt x="9287518" y="156235"/>
                  <a:pt x="9287518" y="164458"/>
                </a:cubicBezTo>
                <a:cubicBezTo>
                  <a:pt x="9287518" y="164458"/>
                  <a:pt x="9287518" y="164458"/>
                  <a:pt x="9295503" y="164458"/>
                </a:cubicBezTo>
                <a:cubicBezTo>
                  <a:pt x="9295503" y="164458"/>
                  <a:pt x="9295503" y="164458"/>
                  <a:pt x="9295503" y="156235"/>
                </a:cubicBezTo>
                <a:cubicBezTo>
                  <a:pt x="9295503" y="156235"/>
                  <a:pt x="9295503" y="156235"/>
                  <a:pt x="9303489" y="156235"/>
                </a:cubicBezTo>
                <a:lnTo>
                  <a:pt x="9303489" y="148012"/>
                </a:lnTo>
                <a:cubicBezTo>
                  <a:pt x="9303489" y="148012"/>
                  <a:pt x="9303489" y="148012"/>
                  <a:pt x="9295503" y="148012"/>
                </a:cubicBezTo>
                <a:cubicBezTo>
                  <a:pt x="9295503" y="148012"/>
                  <a:pt x="9295503" y="139789"/>
                  <a:pt x="9303489" y="139789"/>
                </a:cubicBezTo>
                <a:cubicBezTo>
                  <a:pt x="9303489" y="139789"/>
                  <a:pt x="9311474" y="139789"/>
                  <a:pt x="9311474" y="139789"/>
                </a:cubicBezTo>
                <a:cubicBezTo>
                  <a:pt x="9311474" y="139789"/>
                  <a:pt x="9311474" y="139789"/>
                  <a:pt x="9311474" y="156235"/>
                </a:cubicBezTo>
                <a:cubicBezTo>
                  <a:pt x="9311474" y="156235"/>
                  <a:pt x="9311474" y="156235"/>
                  <a:pt x="9311474" y="172681"/>
                </a:cubicBezTo>
                <a:cubicBezTo>
                  <a:pt x="9311474" y="172681"/>
                  <a:pt x="9311474" y="172681"/>
                  <a:pt x="9367370" y="172681"/>
                </a:cubicBezTo>
                <a:cubicBezTo>
                  <a:pt x="9367370" y="172681"/>
                  <a:pt x="9367370" y="172681"/>
                  <a:pt x="9367370" y="304247"/>
                </a:cubicBezTo>
                <a:cubicBezTo>
                  <a:pt x="9367370" y="304247"/>
                  <a:pt x="9367370" y="304247"/>
                  <a:pt x="9431251" y="304247"/>
                </a:cubicBezTo>
                <a:cubicBezTo>
                  <a:pt x="9431251" y="304247"/>
                  <a:pt x="9431251" y="304247"/>
                  <a:pt x="9431251" y="312469"/>
                </a:cubicBezTo>
                <a:cubicBezTo>
                  <a:pt x="9431251" y="312469"/>
                  <a:pt x="9431251" y="312469"/>
                  <a:pt x="9455207" y="106898"/>
                </a:cubicBezTo>
                <a:cubicBezTo>
                  <a:pt x="9455207" y="106898"/>
                  <a:pt x="9471177" y="24669"/>
                  <a:pt x="9471177" y="16446"/>
                </a:cubicBezTo>
                <a:cubicBezTo>
                  <a:pt x="9471177" y="8223"/>
                  <a:pt x="9479163" y="8223"/>
                  <a:pt x="9479163" y="8223"/>
                </a:cubicBezTo>
                <a:cubicBezTo>
                  <a:pt x="9479163" y="8223"/>
                  <a:pt x="9479163" y="8223"/>
                  <a:pt x="9487148" y="106898"/>
                </a:cubicBezTo>
                <a:cubicBezTo>
                  <a:pt x="9487148" y="106898"/>
                  <a:pt x="9487148" y="106898"/>
                  <a:pt x="9495133" y="106898"/>
                </a:cubicBezTo>
                <a:cubicBezTo>
                  <a:pt x="9495133" y="106898"/>
                  <a:pt x="9495133" y="106898"/>
                  <a:pt x="9503118" y="222018"/>
                </a:cubicBezTo>
                <a:cubicBezTo>
                  <a:pt x="9511103" y="222018"/>
                  <a:pt x="9511103" y="222018"/>
                  <a:pt x="9511103" y="222018"/>
                </a:cubicBezTo>
                <a:cubicBezTo>
                  <a:pt x="9511103" y="222018"/>
                  <a:pt x="9511103" y="222018"/>
                  <a:pt x="9535059" y="222018"/>
                </a:cubicBezTo>
                <a:cubicBezTo>
                  <a:pt x="9535059" y="222018"/>
                  <a:pt x="9535059" y="222018"/>
                  <a:pt x="9535059" y="263132"/>
                </a:cubicBezTo>
                <a:cubicBezTo>
                  <a:pt x="9535059" y="263132"/>
                  <a:pt x="9535059" y="263132"/>
                  <a:pt x="9543044" y="263132"/>
                </a:cubicBezTo>
                <a:cubicBezTo>
                  <a:pt x="9543044" y="263132"/>
                  <a:pt x="9543044" y="263132"/>
                  <a:pt x="9543044" y="271355"/>
                </a:cubicBezTo>
                <a:cubicBezTo>
                  <a:pt x="9543044" y="271355"/>
                  <a:pt x="9543044" y="271355"/>
                  <a:pt x="9551029" y="271355"/>
                </a:cubicBezTo>
                <a:cubicBezTo>
                  <a:pt x="9551029" y="271355"/>
                  <a:pt x="9551029" y="271355"/>
                  <a:pt x="9551029" y="263132"/>
                </a:cubicBezTo>
                <a:cubicBezTo>
                  <a:pt x="9551029" y="263132"/>
                  <a:pt x="9551029" y="263132"/>
                  <a:pt x="9566999" y="263132"/>
                </a:cubicBezTo>
                <a:cubicBezTo>
                  <a:pt x="9566999" y="263132"/>
                  <a:pt x="9566999" y="263132"/>
                  <a:pt x="9566999" y="271355"/>
                </a:cubicBezTo>
                <a:cubicBezTo>
                  <a:pt x="9566999" y="271355"/>
                  <a:pt x="9566999" y="271355"/>
                  <a:pt x="9614911" y="271355"/>
                </a:cubicBezTo>
                <a:cubicBezTo>
                  <a:pt x="9614911" y="271355"/>
                  <a:pt x="9614911" y="230241"/>
                  <a:pt x="9614911" y="213795"/>
                </a:cubicBezTo>
                <a:cubicBezTo>
                  <a:pt x="9614911" y="189126"/>
                  <a:pt x="9622896" y="189126"/>
                  <a:pt x="9622896" y="189126"/>
                </a:cubicBezTo>
                <a:cubicBezTo>
                  <a:pt x="9622896" y="189126"/>
                  <a:pt x="9622896" y="189126"/>
                  <a:pt x="9630881" y="189126"/>
                </a:cubicBezTo>
                <a:cubicBezTo>
                  <a:pt x="9630881" y="189126"/>
                  <a:pt x="9630881" y="189126"/>
                  <a:pt x="9646851" y="189126"/>
                </a:cubicBezTo>
                <a:cubicBezTo>
                  <a:pt x="9646851" y="189126"/>
                  <a:pt x="9646851" y="189126"/>
                  <a:pt x="9654837" y="189126"/>
                </a:cubicBezTo>
                <a:cubicBezTo>
                  <a:pt x="9654837" y="189126"/>
                  <a:pt x="9654837" y="164458"/>
                  <a:pt x="9654837" y="156235"/>
                </a:cubicBezTo>
                <a:cubicBezTo>
                  <a:pt x="9654837" y="156235"/>
                  <a:pt x="9654837" y="148012"/>
                  <a:pt x="9662822" y="148012"/>
                </a:cubicBezTo>
                <a:cubicBezTo>
                  <a:pt x="9662822" y="148012"/>
                  <a:pt x="9670807" y="139789"/>
                  <a:pt x="9670807" y="139789"/>
                </a:cubicBezTo>
                <a:cubicBezTo>
                  <a:pt x="9670807" y="139789"/>
                  <a:pt x="9670807" y="139789"/>
                  <a:pt x="9678792" y="131566"/>
                </a:cubicBezTo>
                <a:cubicBezTo>
                  <a:pt x="9678792" y="131566"/>
                  <a:pt x="9678792" y="131566"/>
                  <a:pt x="9678792" y="106898"/>
                </a:cubicBezTo>
                <a:cubicBezTo>
                  <a:pt x="9678792" y="106898"/>
                  <a:pt x="9678792" y="106898"/>
                  <a:pt x="9670807" y="115120"/>
                </a:cubicBezTo>
                <a:cubicBezTo>
                  <a:pt x="9670807" y="115120"/>
                  <a:pt x="9670807" y="106898"/>
                  <a:pt x="9670807" y="106898"/>
                </a:cubicBezTo>
                <a:cubicBezTo>
                  <a:pt x="9670807" y="106898"/>
                  <a:pt x="9686777" y="90452"/>
                  <a:pt x="9686777" y="90452"/>
                </a:cubicBezTo>
                <a:cubicBezTo>
                  <a:pt x="9686777" y="90452"/>
                  <a:pt x="9686777" y="90452"/>
                  <a:pt x="9686777" y="131566"/>
                </a:cubicBezTo>
                <a:cubicBezTo>
                  <a:pt x="9686777" y="131566"/>
                  <a:pt x="9686777" y="131566"/>
                  <a:pt x="9686777" y="139789"/>
                </a:cubicBezTo>
                <a:cubicBezTo>
                  <a:pt x="9686777" y="139789"/>
                  <a:pt x="9686777" y="139789"/>
                  <a:pt x="9702747" y="148012"/>
                </a:cubicBezTo>
                <a:cubicBezTo>
                  <a:pt x="9702747" y="148012"/>
                  <a:pt x="9702747" y="148012"/>
                  <a:pt x="9710733" y="148012"/>
                </a:cubicBezTo>
                <a:cubicBezTo>
                  <a:pt x="9710733" y="148012"/>
                  <a:pt x="9710733" y="148012"/>
                  <a:pt x="9710733" y="156235"/>
                </a:cubicBezTo>
                <a:cubicBezTo>
                  <a:pt x="9710733" y="156235"/>
                  <a:pt x="9710733" y="156235"/>
                  <a:pt x="9710733" y="197349"/>
                </a:cubicBezTo>
                <a:cubicBezTo>
                  <a:pt x="9710733" y="197349"/>
                  <a:pt x="9718718" y="189126"/>
                  <a:pt x="9718718" y="197349"/>
                </a:cubicBezTo>
                <a:cubicBezTo>
                  <a:pt x="9718718" y="197349"/>
                  <a:pt x="9726703" y="205572"/>
                  <a:pt x="9726703" y="205572"/>
                </a:cubicBezTo>
                <a:cubicBezTo>
                  <a:pt x="9726703" y="205572"/>
                  <a:pt x="9726703" y="205572"/>
                  <a:pt x="9726703" y="238464"/>
                </a:cubicBezTo>
                <a:cubicBezTo>
                  <a:pt x="9726703" y="238464"/>
                  <a:pt x="9726703" y="238464"/>
                  <a:pt x="9734688" y="238464"/>
                </a:cubicBezTo>
                <a:cubicBezTo>
                  <a:pt x="9734688" y="238464"/>
                  <a:pt x="9734688" y="238464"/>
                  <a:pt x="9734688" y="230241"/>
                </a:cubicBezTo>
                <a:cubicBezTo>
                  <a:pt x="9734688" y="230241"/>
                  <a:pt x="9734688" y="230241"/>
                  <a:pt x="9742673" y="230241"/>
                </a:cubicBezTo>
                <a:cubicBezTo>
                  <a:pt x="9742673" y="230241"/>
                  <a:pt x="9742673" y="222018"/>
                  <a:pt x="9750659" y="222018"/>
                </a:cubicBezTo>
                <a:cubicBezTo>
                  <a:pt x="9758644" y="222018"/>
                  <a:pt x="9766629" y="222018"/>
                  <a:pt x="9766629" y="222018"/>
                </a:cubicBezTo>
                <a:cubicBezTo>
                  <a:pt x="9766629" y="222018"/>
                  <a:pt x="9774614" y="222018"/>
                  <a:pt x="9782599" y="222018"/>
                </a:cubicBezTo>
                <a:cubicBezTo>
                  <a:pt x="9790584" y="222018"/>
                  <a:pt x="9790584" y="230241"/>
                  <a:pt x="9790584" y="230241"/>
                </a:cubicBezTo>
                <a:cubicBezTo>
                  <a:pt x="9790584" y="230241"/>
                  <a:pt x="9790584" y="230241"/>
                  <a:pt x="9798570" y="230241"/>
                </a:cubicBezTo>
                <a:cubicBezTo>
                  <a:pt x="9798570" y="230241"/>
                  <a:pt x="9798570" y="230241"/>
                  <a:pt x="9798570" y="148012"/>
                </a:cubicBezTo>
                <a:cubicBezTo>
                  <a:pt x="9798570" y="148012"/>
                  <a:pt x="9798570" y="148012"/>
                  <a:pt x="9814540" y="148012"/>
                </a:cubicBezTo>
                <a:cubicBezTo>
                  <a:pt x="9814540" y="148012"/>
                  <a:pt x="9814540" y="139789"/>
                  <a:pt x="9822525" y="139789"/>
                </a:cubicBezTo>
                <a:lnTo>
                  <a:pt x="9822525" y="131566"/>
                </a:lnTo>
                <a:cubicBezTo>
                  <a:pt x="9822525" y="139789"/>
                  <a:pt x="9830510" y="148012"/>
                  <a:pt x="9830510" y="148012"/>
                </a:cubicBezTo>
                <a:cubicBezTo>
                  <a:pt x="9830510" y="148012"/>
                  <a:pt x="9830510" y="148012"/>
                  <a:pt x="9830510" y="139789"/>
                </a:cubicBezTo>
                <a:cubicBezTo>
                  <a:pt x="9830510" y="139789"/>
                  <a:pt x="9830510" y="139789"/>
                  <a:pt x="9886407" y="139789"/>
                </a:cubicBezTo>
                <a:cubicBezTo>
                  <a:pt x="9886407" y="139789"/>
                  <a:pt x="9886407" y="139789"/>
                  <a:pt x="9886407" y="197349"/>
                </a:cubicBezTo>
                <a:cubicBezTo>
                  <a:pt x="9886407" y="197349"/>
                  <a:pt x="9886407" y="197349"/>
                  <a:pt x="9934318" y="197349"/>
                </a:cubicBezTo>
                <a:cubicBezTo>
                  <a:pt x="9934318" y="197349"/>
                  <a:pt x="9934318" y="197349"/>
                  <a:pt x="9934318" y="205572"/>
                </a:cubicBezTo>
                <a:cubicBezTo>
                  <a:pt x="9934318" y="205572"/>
                  <a:pt x="9934318" y="205572"/>
                  <a:pt x="9958273" y="197349"/>
                </a:cubicBezTo>
                <a:cubicBezTo>
                  <a:pt x="9958273" y="197349"/>
                  <a:pt x="9958273" y="197349"/>
                  <a:pt x="9974243" y="205572"/>
                </a:cubicBezTo>
                <a:cubicBezTo>
                  <a:pt x="9974243" y="205572"/>
                  <a:pt x="9974243" y="205572"/>
                  <a:pt x="9974243" y="254909"/>
                </a:cubicBezTo>
                <a:cubicBezTo>
                  <a:pt x="9974243" y="254909"/>
                  <a:pt x="9974243" y="254909"/>
                  <a:pt x="10006184" y="222018"/>
                </a:cubicBezTo>
                <a:cubicBezTo>
                  <a:pt x="10006184" y="222018"/>
                  <a:pt x="10006184" y="222018"/>
                  <a:pt x="10006184" y="189126"/>
                </a:cubicBezTo>
                <a:cubicBezTo>
                  <a:pt x="10006184" y="189126"/>
                  <a:pt x="10006184" y="189126"/>
                  <a:pt x="10038125" y="189126"/>
                </a:cubicBezTo>
                <a:cubicBezTo>
                  <a:pt x="10038125" y="189126"/>
                  <a:pt x="10038125" y="189126"/>
                  <a:pt x="10038125" y="164458"/>
                </a:cubicBezTo>
                <a:cubicBezTo>
                  <a:pt x="10038125" y="164458"/>
                  <a:pt x="10038125" y="164458"/>
                  <a:pt x="10046110" y="164458"/>
                </a:cubicBezTo>
                <a:cubicBezTo>
                  <a:pt x="10046110" y="164458"/>
                  <a:pt x="10046110" y="164458"/>
                  <a:pt x="10046110" y="156235"/>
                </a:cubicBezTo>
                <a:cubicBezTo>
                  <a:pt x="10046110" y="156235"/>
                  <a:pt x="10046110" y="156235"/>
                  <a:pt x="10117977" y="156235"/>
                </a:cubicBezTo>
                <a:cubicBezTo>
                  <a:pt x="10117977" y="156235"/>
                  <a:pt x="10117977" y="156235"/>
                  <a:pt x="10117977" y="164458"/>
                </a:cubicBezTo>
                <a:cubicBezTo>
                  <a:pt x="10117977" y="164458"/>
                  <a:pt x="10117977" y="164458"/>
                  <a:pt x="10125962" y="164458"/>
                </a:cubicBezTo>
                <a:cubicBezTo>
                  <a:pt x="10125962" y="164458"/>
                  <a:pt x="10125962" y="164458"/>
                  <a:pt x="10125962" y="172681"/>
                </a:cubicBezTo>
                <a:lnTo>
                  <a:pt x="10133055" y="172681"/>
                </a:lnTo>
                <a:lnTo>
                  <a:pt x="10133055" y="164458"/>
                </a:lnTo>
                <a:cubicBezTo>
                  <a:pt x="10133055" y="164458"/>
                  <a:pt x="10133055" y="156235"/>
                  <a:pt x="10133055" y="156235"/>
                </a:cubicBezTo>
                <a:cubicBezTo>
                  <a:pt x="10133055" y="148012"/>
                  <a:pt x="10149029" y="148012"/>
                  <a:pt x="10149029" y="148012"/>
                </a:cubicBezTo>
                <a:cubicBezTo>
                  <a:pt x="10149029" y="148012"/>
                  <a:pt x="10149029" y="148012"/>
                  <a:pt x="10149029" y="82229"/>
                </a:cubicBezTo>
                <a:cubicBezTo>
                  <a:pt x="10149029" y="82229"/>
                  <a:pt x="10149029" y="82229"/>
                  <a:pt x="10149029" y="65783"/>
                </a:cubicBezTo>
                <a:cubicBezTo>
                  <a:pt x="10149029" y="65783"/>
                  <a:pt x="10149029" y="65783"/>
                  <a:pt x="10157016" y="65783"/>
                </a:cubicBezTo>
                <a:cubicBezTo>
                  <a:pt x="10157016" y="65783"/>
                  <a:pt x="10157016" y="65783"/>
                  <a:pt x="10165003" y="65783"/>
                </a:cubicBezTo>
                <a:cubicBezTo>
                  <a:pt x="10165003" y="65783"/>
                  <a:pt x="10165003" y="65783"/>
                  <a:pt x="10180977" y="65783"/>
                </a:cubicBezTo>
                <a:cubicBezTo>
                  <a:pt x="10180977" y="65783"/>
                  <a:pt x="10180977" y="65783"/>
                  <a:pt x="10180977" y="74006"/>
                </a:cubicBezTo>
                <a:cubicBezTo>
                  <a:pt x="10180977" y="74006"/>
                  <a:pt x="10180977" y="74006"/>
                  <a:pt x="10188964" y="74006"/>
                </a:cubicBezTo>
                <a:cubicBezTo>
                  <a:pt x="10188964" y="74006"/>
                  <a:pt x="10188964" y="74006"/>
                  <a:pt x="10188964" y="82229"/>
                </a:cubicBezTo>
                <a:cubicBezTo>
                  <a:pt x="10188964" y="82229"/>
                  <a:pt x="10188964" y="82229"/>
                  <a:pt x="10236886" y="82229"/>
                </a:cubicBezTo>
                <a:cubicBezTo>
                  <a:pt x="10236886" y="82229"/>
                  <a:pt x="10236886" y="82229"/>
                  <a:pt x="10236886" y="74006"/>
                </a:cubicBezTo>
                <a:cubicBezTo>
                  <a:pt x="10236886" y="74006"/>
                  <a:pt x="10236886" y="74006"/>
                  <a:pt x="10236886" y="65783"/>
                </a:cubicBezTo>
                <a:cubicBezTo>
                  <a:pt x="10236886" y="65783"/>
                  <a:pt x="10236886" y="65783"/>
                  <a:pt x="10260847" y="65783"/>
                </a:cubicBezTo>
                <a:cubicBezTo>
                  <a:pt x="10260847" y="65783"/>
                  <a:pt x="10260847" y="65783"/>
                  <a:pt x="10260847" y="74006"/>
                </a:cubicBezTo>
                <a:cubicBezTo>
                  <a:pt x="10260847" y="74006"/>
                  <a:pt x="10260847" y="74006"/>
                  <a:pt x="10276822" y="74006"/>
                </a:cubicBezTo>
                <a:cubicBezTo>
                  <a:pt x="10276822" y="74006"/>
                  <a:pt x="10276822" y="74006"/>
                  <a:pt x="10276822" y="82229"/>
                </a:cubicBezTo>
                <a:cubicBezTo>
                  <a:pt x="10276822" y="82229"/>
                  <a:pt x="10276822" y="82229"/>
                  <a:pt x="10276822" y="90452"/>
                </a:cubicBezTo>
                <a:cubicBezTo>
                  <a:pt x="10276822" y="90452"/>
                  <a:pt x="10276822" y="90452"/>
                  <a:pt x="10276822" y="98675"/>
                </a:cubicBezTo>
                <a:cubicBezTo>
                  <a:pt x="10268835" y="98675"/>
                  <a:pt x="10276822" y="106898"/>
                  <a:pt x="10276822" y="106898"/>
                </a:cubicBezTo>
                <a:cubicBezTo>
                  <a:pt x="10276822" y="106898"/>
                  <a:pt x="10276822" y="106898"/>
                  <a:pt x="10276822" y="139789"/>
                </a:cubicBezTo>
                <a:cubicBezTo>
                  <a:pt x="10276822" y="139789"/>
                  <a:pt x="10276822" y="139789"/>
                  <a:pt x="10292796" y="139789"/>
                </a:cubicBezTo>
                <a:cubicBezTo>
                  <a:pt x="10292796" y="139789"/>
                  <a:pt x="10292796" y="139789"/>
                  <a:pt x="10292796" y="180903"/>
                </a:cubicBezTo>
                <a:cubicBezTo>
                  <a:pt x="10292796" y="180903"/>
                  <a:pt x="10292796" y="180903"/>
                  <a:pt x="10300783" y="180903"/>
                </a:cubicBezTo>
                <a:cubicBezTo>
                  <a:pt x="10300783" y="180903"/>
                  <a:pt x="10300783" y="180903"/>
                  <a:pt x="10300783" y="172681"/>
                </a:cubicBezTo>
                <a:cubicBezTo>
                  <a:pt x="10300783" y="172681"/>
                  <a:pt x="10300783" y="172681"/>
                  <a:pt x="10332731" y="172681"/>
                </a:cubicBezTo>
                <a:cubicBezTo>
                  <a:pt x="10332731" y="172681"/>
                  <a:pt x="10332731" y="172681"/>
                  <a:pt x="10332731" y="131566"/>
                </a:cubicBezTo>
                <a:cubicBezTo>
                  <a:pt x="10332731" y="131566"/>
                  <a:pt x="10332731" y="131566"/>
                  <a:pt x="10396627" y="131566"/>
                </a:cubicBezTo>
                <a:cubicBezTo>
                  <a:pt x="10396627" y="131566"/>
                  <a:pt x="10404614" y="123343"/>
                  <a:pt x="10412601" y="123343"/>
                </a:cubicBezTo>
                <a:cubicBezTo>
                  <a:pt x="10412601" y="123343"/>
                  <a:pt x="10412601" y="131566"/>
                  <a:pt x="10412601" y="131566"/>
                </a:cubicBezTo>
                <a:cubicBezTo>
                  <a:pt x="10412601" y="131566"/>
                  <a:pt x="10412601" y="131566"/>
                  <a:pt x="10428575" y="131566"/>
                </a:cubicBezTo>
                <a:cubicBezTo>
                  <a:pt x="10428575" y="131566"/>
                  <a:pt x="10428575" y="131566"/>
                  <a:pt x="10508445" y="131566"/>
                </a:cubicBezTo>
                <a:cubicBezTo>
                  <a:pt x="10508445" y="131566"/>
                  <a:pt x="10508445" y="131566"/>
                  <a:pt x="10508445" y="139789"/>
                </a:cubicBezTo>
                <a:cubicBezTo>
                  <a:pt x="10508445" y="139789"/>
                  <a:pt x="10508445" y="139789"/>
                  <a:pt x="10516432" y="139789"/>
                </a:cubicBezTo>
                <a:cubicBezTo>
                  <a:pt x="10516432" y="139789"/>
                  <a:pt x="10516432" y="139789"/>
                  <a:pt x="10516432" y="180903"/>
                </a:cubicBezTo>
                <a:cubicBezTo>
                  <a:pt x="10516432" y="180903"/>
                  <a:pt x="10516432" y="180903"/>
                  <a:pt x="10540393" y="180903"/>
                </a:cubicBezTo>
                <a:cubicBezTo>
                  <a:pt x="10540393" y="180903"/>
                  <a:pt x="10540393" y="180903"/>
                  <a:pt x="10540393" y="164458"/>
                </a:cubicBezTo>
                <a:cubicBezTo>
                  <a:pt x="10540393" y="164458"/>
                  <a:pt x="10540393" y="164458"/>
                  <a:pt x="10564355" y="164458"/>
                </a:cubicBezTo>
                <a:cubicBezTo>
                  <a:pt x="10564355" y="164458"/>
                  <a:pt x="10564355" y="164458"/>
                  <a:pt x="10596303" y="164458"/>
                </a:cubicBezTo>
                <a:cubicBezTo>
                  <a:pt x="10596303" y="164458"/>
                  <a:pt x="10596303" y="164458"/>
                  <a:pt x="10596303" y="156235"/>
                </a:cubicBezTo>
                <a:cubicBezTo>
                  <a:pt x="10596303" y="156235"/>
                  <a:pt x="10596303" y="156235"/>
                  <a:pt x="10676173" y="156235"/>
                </a:cubicBezTo>
                <a:cubicBezTo>
                  <a:pt x="10676173" y="156235"/>
                  <a:pt x="10676173" y="156235"/>
                  <a:pt x="10684160" y="148012"/>
                </a:cubicBezTo>
                <a:cubicBezTo>
                  <a:pt x="10684160" y="148012"/>
                  <a:pt x="10684160" y="148012"/>
                  <a:pt x="10692147" y="148012"/>
                </a:cubicBezTo>
                <a:cubicBezTo>
                  <a:pt x="10700134" y="148012"/>
                  <a:pt x="10692147" y="164458"/>
                  <a:pt x="10692147" y="164458"/>
                </a:cubicBezTo>
                <a:cubicBezTo>
                  <a:pt x="10692147" y="164458"/>
                  <a:pt x="10692147" y="164458"/>
                  <a:pt x="10700134" y="172681"/>
                </a:cubicBezTo>
                <a:cubicBezTo>
                  <a:pt x="10700134" y="172681"/>
                  <a:pt x="10700134" y="172681"/>
                  <a:pt x="10700134" y="156235"/>
                </a:cubicBezTo>
                <a:cubicBezTo>
                  <a:pt x="10700134" y="156235"/>
                  <a:pt x="10700134" y="156235"/>
                  <a:pt x="10732082" y="156235"/>
                </a:cubicBezTo>
                <a:cubicBezTo>
                  <a:pt x="10732082" y="156235"/>
                  <a:pt x="10732082" y="156235"/>
                  <a:pt x="10732082" y="148012"/>
                </a:cubicBezTo>
                <a:cubicBezTo>
                  <a:pt x="10732082" y="148012"/>
                  <a:pt x="10732082" y="148012"/>
                  <a:pt x="10764030" y="148012"/>
                </a:cubicBezTo>
                <a:cubicBezTo>
                  <a:pt x="10764030" y="148012"/>
                  <a:pt x="10764030" y="148012"/>
                  <a:pt x="10764030" y="139789"/>
                </a:cubicBezTo>
                <a:cubicBezTo>
                  <a:pt x="10764030" y="139789"/>
                  <a:pt x="10764030" y="139789"/>
                  <a:pt x="10780004" y="139789"/>
                </a:cubicBezTo>
                <a:cubicBezTo>
                  <a:pt x="10780004" y="139789"/>
                  <a:pt x="10780004" y="139789"/>
                  <a:pt x="10795978" y="139789"/>
                </a:cubicBezTo>
                <a:cubicBezTo>
                  <a:pt x="10795978" y="139789"/>
                  <a:pt x="10795978" y="139789"/>
                  <a:pt x="10795978" y="115120"/>
                </a:cubicBezTo>
                <a:cubicBezTo>
                  <a:pt x="10795978" y="115120"/>
                  <a:pt x="10795978" y="115120"/>
                  <a:pt x="10803965" y="115120"/>
                </a:cubicBezTo>
                <a:cubicBezTo>
                  <a:pt x="10803965" y="115120"/>
                  <a:pt x="10803965" y="115120"/>
                  <a:pt x="10803965" y="98675"/>
                </a:cubicBezTo>
                <a:cubicBezTo>
                  <a:pt x="10803965" y="98675"/>
                  <a:pt x="10803965" y="98675"/>
                  <a:pt x="10811952" y="90452"/>
                </a:cubicBezTo>
                <a:cubicBezTo>
                  <a:pt x="10811952" y="90452"/>
                  <a:pt x="10811952" y="90452"/>
                  <a:pt x="10811952" y="131566"/>
                </a:cubicBezTo>
                <a:cubicBezTo>
                  <a:pt x="10811952" y="131566"/>
                  <a:pt x="10811952" y="131566"/>
                  <a:pt x="10819939" y="131566"/>
                </a:cubicBezTo>
                <a:cubicBezTo>
                  <a:pt x="10827926" y="131566"/>
                  <a:pt x="10827926" y="139789"/>
                  <a:pt x="10827926" y="139789"/>
                </a:cubicBezTo>
                <a:cubicBezTo>
                  <a:pt x="10827926" y="139789"/>
                  <a:pt x="10827926" y="139789"/>
                  <a:pt x="10843901" y="139789"/>
                </a:cubicBezTo>
                <a:cubicBezTo>
                  <a:pt x="10843901" y="139789"/>
                  <a:pt x="10843901" y="139789"/>
                  <a:pt x="10843901" y="213795"/>
                </a:cubicBezTo>
                <a:cubicBezTo>
                  <a:pt x="10843901" y="213795"/>
                  <a:pt x="10843901" y="213795"/>
                  <a:pt x="10867862" y="213795"/>
                </a:cubicBezTo>
                <a:lnTo>
                  <a:pt x="10867862" y="205572"/>
                </a:lnTo>
                <a:cubicBezTo>
                  <a:pt x="10867862" y="205572"/>
                  <a:pt x="10867862" y="205572"/>
                  <a:pt x="10875849" y="205572"/>
                </a:cubicBezTo>
                <a:cubicBezTo>
                  <a:pt x="10875849" y="205572"/>
                  <a:pt x="10875849" y="205572"/>
                  <a:pt x="10875849" y="189126"/>
                </a:cubicBezTo>
                <a:cubicBezTo>
                  <a:pt x="10875849" y="189126"/>
                  <a:pt x="10875849" y="189126"/>
                  <a:pt x="10939745" y="189126"/>
                </a:cubicBezTo>
                <a:cubicBezTo>
                  <a:pt x="10939745" y="189126"/>
                  <a:pt x="10939745" y="189126"/>
                  <a:pt x="10939745" y="205572"/>
                </a:cubicBezTo>
                <a:cubicBezTo>
                  <a:pt x="10939745" y="205572"/>
                  <a:pt x="10939745" y="205572"/>
                  <a:pt x="10947732" y="205572"/>
                </a:cubicBezTo>
                <a:cubicBezTo>
                  <a:pt x="10947732" y="205572"/>
                  <a:pt x="10947732" y="205572"/>
                  <a:pt x="10947732" y="213795"/>
                </a:cubicBezTo>
                <a:cubicBezTo>
                  <a:pt x="10947732" y="213795"/>
                  <a:pt x="10947732" y="213795"/>
                  <a:pt x="10955719" y="213795"/>
                </a:cubicBezTo>
                <a:cubicBezTo>
                  <a:pt x="10955719" y="213795"/>
                  <a:pt x="10955719" y="213795"/>
                  <a:pt x="10955719" y="24669"/>
                </a:cubicBezTo>
                <a:cubicBezTo>
                  <a:pt x="10955719" y="24669"/>
                  <a:pt x="10955719" y="24669"/>
                  <a:pt x="10979680" y="24669"/>
                </a:cubicBezTo>
                <a:cubicBezTo>
                  <a:pt x="10979680" y="24669"/>
                  <a:pt x="10979680" y="24669"/>
                  <a:pt x="10979680" y="0"/>
                </a:cubicBezTo>
                <a:cubicBezTo>
                  <a:pt x="10979680" y="0"/>
                  <a:pt x="10979680" y="0"/>
                  <a:pt x="11051563" y="0"/>
                </a:cubicBezTo>
                <a:cubicBezTo>
                  <a:pt x="11051563" y="0"/>
                  <a:pt x="11051563" y="0"/>
                  <a:pt x="11051563" y="24669"/>
                </a:cubicBezTo>
                <a:cubicBezTo>
                  <a:pt x="11051563" y="24669"/>
                  <a:pt x="11051563" y="24669"/>
                  <a:pt x="11083511" y="24669"/>
                </a:cubicBezTo>
                <a:cubicBezTo>
                  <a:pt x="11083511" y="24669"/>
                  <a:pt x="11083511" y="24669"/>
                  <a:pt x="11083511" y="172681"/>
                </a:cubicBezTo>
                <a:cubicBezTo>
                  <a:pt x="11083511" y="172681"/>
                  <a:pt x="11083511" y="172681"/>
                  <a:pt x="11091498" y="172681"/>
                </a:cubicBezTo>
                <a:cubicBezTo>
                  <a:pt x="11091498" y="172681"/>
                  <a:pt x="11091498" y="172681"/>
                  <a:pt x="11091498" y="197349"/>
                </a:cubicBezTo>
                <a:cubicBezTo>
                  <a:pt x="11091498" y="197349"/>
                  <a:pt x="11091498" y="197349"/>
                  <a:pt x="11099485" y="197349"/>
                </a:cubicBezTo>
                <a:cubicBezTo>
                  <a:pt x="11099485" y="197349"/>
                  <a:pt x="11099485" y="287801"/>
                  <a:pt x="11099485" y="296024"/>
                </a:cubicBezTo>
                <a:cubicBezTo>
                  <a:pt x="11099485" y="296024"/>
                  <a:pt x="11115459" y="296024"/>
                  <a:pt x="11115459" y="296024"/>
                </a:cubicBezTo>
                <a:cubicBezTo>
                  <a:pt x="11115459" y="296024"/>
                  <a:pt x="11115459" y="296024"/>
                  <a:pt x="11115459" y="279578"/>
                </a:cubicBezTo>
                <a:cubicBezTo>
                  <a:pt x="11115459" y="279578"/>
                  <a:pt x="11115459" y="279578"/>
                  <a:pt x="11123447" y="279578"/>
                </a:cubicBezTo>
                <a:cubicBezTo>
                  <a:pt x="11123447" y="279578"/>
                  <a:pt x="11123447" y="279578"/>
                  <a:pt x="11123447" y="271355"/>
                </a:cubicBezTo>
                <a:cubicBezTo>
                  <a:pt x="11123447" y="271355"/>
                  <a:pt x="11123447" y="271355"/>
                  <a:pt x="11115459" y="271355"/>
                </a:cubicBezTo>
                <a:cubicBezTo>
                  <a:pt x="11115459" y="271355"/>
                  <a:pt x="11115459" y="271355"/>
                  <a:pt x="11115459" y="263132"/>
                </a:cubicBezTo>
                <a:cubicBezTo>
                  <a:pt x="11115459" y="263132"/>
                  <a:pt x="11115459" y="263132"/>
                  <a:pt x="11139421" y="263132"/>
                </a:cubicBezTo>
                <a:cubicBezTo>
                  <a:pt x="11139421" y="263132"/>
                  <a:pt x="11139421" y="263132"/>
                  <a:pt x="11139421" y="254909"/>
                </a:cubicBezTo>
                <a:cubicBezTo>
                  <a:pt x="11139421" y="254909"/>
                  <a:pt x="11139421" y="254909"/>
                  <a:pt x="11179356" y="254909"/>
                </a:cubicBezTo>
                <a:cubicBezTo>
                  <a:pt x="11179356" y="254909"/>
                  <a:pt x="11179356" y="254909"/>
                  <a:pt x="11179356" y="263132"/>
                </a:cubicBezTo>
                <a:cubicBezTo>
                  <a:pt x="11179356" y="263132"/>
                  <a:pt x="11179356" y="263132"/>
                  <a:pt x="11187343" y="263132"/>
                </a:cubicBezTo>
                <a:cubicBezTo>
                  <a:pt x="11187343" y="263132"/>
                  <a:pt x="11227278" y="263132"/>
                  <a:pt x="11243252" y="263132"/>
                </a:cubicBezTo>
                <a:cubicBezTo>
                  <a:pt x="11259226" y="271355"/>
                  <a:pt x="11259226" y="271355"/>
                  <a:pt x="11259226" y="271355"/>
                </a:cubicBezTo>
                <a:cubicBezTo>
                  <a:pt x="11259226" y="271355"/>
                  <a:pt x="11259226" y="271355"/>
                  <a:pt x="11259226" y="172681"/>
                </a:cubicBezTo>
                <a:cubicBezTo>
                  <a:pt x="11259226" y="172681"/>
                  <a:pt x="11259226" y="172681"/>
                  <a:pt x="11275200" y="172681"/>
                </a:cubicBezTo>
                <a:cubicBezTo>
                  <a:pt x="11275200" y="172681"/>
                  <a:pt x="11275200" y="172681"/>
                  <a:pt x="11275200" y="164458"/>
                </a:cubicBezTo>
                <a:cubicBezTo>
                  <a:pt x="11275200" y="164458"/>
                  <a:pt x="11275200" y="164458"/>
                  <a:pt x="11275200" y="156235"/>
                </a:cubicBezTo>
                <a:cubicBezTo>
                  <a:pt x="11275200" y="156235"/>
                  <a:pt x="11275200" y="156235"/>
                  <a:pt x="11283187" y="156235"/>
                </a:cubicBezTo>
                <a:cubicBezTo>
                  <a:pt x="11283187" y="156235"/>
                  <a:pt x="11283187" y="156235"/>
                  <a:pt x="11283187" y="164458"/>
                </a:cubicBezTo>
                <a:cubicBezTo>
                  <a:pt x="11283187" y="164458"/>
                  <a:pt x="11283187" y="164458"/>
                  <a:pt x="11291174" y="164458"/>
                </a:cubicBezTo>
                <a:cubicBezTo>
                  <a:pt x="11291174" y="164458"/>
                  <a:pt x="11291174" y="164458"/>
                  <a:pt x="11291174" y="156235"/>
                </a:cubicBezTo>
                <a:cubicBezTo>
                  <a:pt x="11291174" y="156235"/>
                  <a:pt x="11291174" y="156235"/>
                  <a:pt x="11299161" y="156235"/>
                </a:cubicBezTo>
                <a:lnTo>
                  <a:pt x="11299161" y="148012"/>
                </a:lnTo>
                <a:cubicBezTo>
                  <a:pt x="11299161" y="148012"/>
                  <a:pt x="11299161" y="148012"/>
                  <a:pt x="11291174" y="148012"/>
                </a:cubicBezTo>
                <a:cubicBezTo>
                  <a:pt x="11291174" y="148012"/>
                  <a:pt x="11291174" y="139789"/>
                  <a:pt x="11299161" y="139789"/>
                </a:cubicBezTo>
                <a:cubicBezTo>
                  <a:pt x="11299161" y="139789"/>
                  <a:pt x="11307148" y="139789"/>
                  <a:pt x="11307148" y="139789"/>
                </a:cubicBezTo>
                <a:cubicBezTo>
                  <a:pt x="11307148" y="139789"/>
                  <a:pt x="11307148" y="139789"/>
                  <a:pt x="11307148" y="156235"/>
                </a:cubicBezTo>
                <a:cubicBezTo>
                  <a:pt x="11307148" y="156235"/>
                  <a:pt x="11307148" y="156235"/>
                  <a:pt x="11307148" y="172681"/>
                </a:cubicBezTo>
                <a:cubicBezTo>
                  <a:pt x="11307148" y="172681"/>
                  <a:pt x="11307148" y="172681"/>
                  <a:pt x="11363057" y="172681"/>
                </a:cubicBezTo>
                <a:cubicBezTo>
                  <a:pt x="11363057" y="172681"/>
                  <a:pt x="11363057" y="172681"/>
                  <a:pt x="11363057" y="304247"/>
                </a:cubicBezTo>
                <a:cubicBezTo>
                  <a:pt x="11363057" y="304247"/>
                  <a:pt x="11363057" y="304247"/>
                  <a:pt x="11418967" y="304247"/>
                </a:cubicBezTo>
                <a:cubicBezTo>
                  <a:pt x="11418967" y="304247"/>
                  <a:pt x="11418967" y="304247"/>
                  <a:pt x="11418967" y="312469"/>
                </a:cubicBezTo>
                <a:cubicBezTo>
                  <a:pt x="11418967" y="312469"/>
                  <a:pt x="11418967" y="312469"/>
                  <a:pt x="11426953" y="312469"/>
                </a:cubicBezTo>
                <a:cubicBezTo>
                  <a:pt x="11426953" y="312469"/>
                  <a:pt x="11426953" y="312469"/>
                  <a:pt x="11450915" y="106898"/>
                </a:cubicBezTo>
                <a:cubicBezTo>
                  <a:pt x="11450915" y="106898"/>
                  <a:pt x="11466889" y="24669"/>
                  <a:pt x="11466889" y="16446"/>
                </a:cubicBezTo>
                <a:cubicBezTo>
                  <a:pt x="11466889" y="8223"/>
                  <a:pt x="11474876" y="8223"/>
                  <a:pt x="11474876" y="8223"/>
                </a:cubicBezTo>
                <a:cubicBezTo>
                  <a:pt x="11474876" y="8223"/>
                  <a:pt x="11474876" y="8223"/>
                  <a:pt x="11482863" y="106898"/>
                </a:cubicBezTo>
                <a:cubicBezTo>
                  <a:pt x="11482863" y="106898"/>
                  <a:pt x="11482863" y="106898"/>
                  <a:pt x="11490850" y="106898"/>
                </a:cubicBezTo>
                <a:cubicBezTo>
                  <a:pt x="11490850" y="106898"/>
                  <a:pt x="11490850" y="106898"/>
                  <a:pt x="11498837" y="222018"/>
                </a:cubicBezTo>
                <a:cubicBezTo>
                  <a:pt x="11506824" y="222018"/>
                  <a:pt x="11506824" y="222018"/>
                  <a:pt x="11506824" y="222018"/>
                </a:cubicBezTo>
                <a:cubicBezTo>
                  <a:pt x="11506824" y="222018"/>
                  <a:pt x="11506824" y="222018"/>
                  <a:pt x="11530785" y="222018"/>
                </a:cubicBezTo>
                <a:cubicBezTo>
                  <a:pt x="11530785" y="222018"/>
                  <a:pt x="11530785" y="222018"/>
                  <a:pt x="11530785" y="263132"/>
                </a:cubicBezTo>
                <a:cubicBezTo>
                  <a:pt x="11530785" y="263132"/>
                  <a:pt x="11530785" y="263132"/>
                  <a:pt x="11538772" y="263132"/>
                </a:cubicBezTo>
                <a:cubicBezTo>
                  <a:pt x="11538772" y="263132"/>
                  <a:pt x="11538772" y="263132"/>
                  <a:pt x="11562733" y="263132"/>
                </a:cubicBezTo>
                <a:cubicBezTo>
                  <a:pt x="11562733" y="263132"/>
                  <a:pt x="11562733" y="263132"/>
                  <a:pt x="11562733" y="271355"/>
                </a:cubicBezTo>
                <a:cubicBezTo>
                  <a:pt x="11562733" y="271355"/>
                  <a:pt x="11562733" y="271355"/>
                  <a:pt x="11610655" y="271355"/>
                </a:cubicBezTo>
                <a:cubicBezTo>
                  <a:pt x="11610655" y="271355"/>
                  <a:pt x="11610655" y="230241"/>
                  <a:pt x="11610655" y="213795"/>
                </a:cubicBezTo>
                <a:cubicBezTo>
                  <a:pt x="11610655" y="189126"/>
                  <a:pt x="11618642" y="189126"/>
                  <a:pt x="11618642" y="189126"/>
                </a:cubicBezTo>
                <a:cubicBezTo>
                  <a:pt x="11618642" y="189126"/>
                  <a:pt x="11618642" y="189126"/>
                  <a:pt x="11626629" y="189126"/>
                </a:cubicBezTo>
                <a:cubicBezTo>
                  <a:pt x="11626629" y="189126"/>
                  <a:pt x="11626629" y="189126"/>
                  <a:pt x="11642603" y="189126"/>
                </a:cubicBezTo>
                <a:cubicBezTo>
                  <a:pt x="11642603" y="189126"/>
                  <a:pt x="11642603" y="189126"/>
                  <a:pt x="11650590" y="189126"/>
                </a:cubicBezTo>
                <a:cubicBezTo>
                  <a:pt x="11650590" y="189126"/>
                  <a:pt x="11650590" y="164458"/>
                  <a:pt x="11650590" y="156235"/>
                </a:cubicBezTo>
                <a:cubicBezTo>
                  <a:pt x="11650590" y="156235"/>
                  <a:pt x="11650590" y="148012"/>
                  <a:pt x="11658577" y="148012"/>
                </a:cubicBezTo>
                <a:cubicBezTo>
                  <a:pt x="11658577" y="148012"/>
                  <a:pt x="11666564" y="139789"/>
                  <a:pt x="11666564" y="139789"/>
                </a:cubicBezTo>
                <a:cubicBezTo>
                  <a:pt x="11666564" y="139789"/>
                  <a:pt x="11666564" y="139789"/>
                  <a:pt x="11674551" y="131566"/>
                </a:cubicBezTo>
                <a:cubicBezTo>
                  <a:pt x="11674551" y="131566"/>
                  <a:pt x="11674551" y="131566"/>
                  <a:pt x="11674551" y="106898"/>
                </a:cubicBezTo>
                <a:cubicBezTo>
                  <a:pt x="11674551" y="106898"/>
                  <a:pt x="11674551" y="106898"/>
                  <a:pt x="11666564" y="115120"/>
                </a:cubicBezTo>
                <a:cubicBezTo>
                  <a:pt x="11666564" y="115120"/>
                  <a:pt x="11658577" y="106898"/>
                  <a:pt x="11666564" y="106898"/>
                </a:cubicBezTo>
                <a:cubicBezTo>
                  <a:pt x="11666564" y="106898"/>
                  <a:pt x="11682538" y="90452"/>
                  <a:pt x="11682538" y="90452"/>
                </a:cubicBezTo>
                <a:cubicBezTo>
                  <a:pt x="11682538" y="90452"/>
                  <a:pt x="11682538" y="90452"/>
                  <a:pt x="11682538" y="131566"/>
                </a:cubicBezTo>
                <a:cubicBezTo>
                  <a:pt x="11682538" y="131566"/>
                  <a:pt x="11682538" y="131566"/>
                  <a:pt x="11682538" y="139789"/>
                </a:cubicBezTo>
                <a:cubicBezTo>
                  <a:pt x="11682538" y="139789"/>
                  <a:pt x="11682538" y="139789"/>
                  <a:pt x="11698513" y="148012"/>
                </a:cubicBezTo>
                <a:cubicBezTo>
                  <a:pt x="11698513" y="148012"/>
                  <a:pt x="11698513" y="148012"/>
                  <a:pt x="11706499" y="156235"/>
                </a:cubicBezTo>
                <a:cubicBezTo>
                  <a:pt x="11706499" y="156235"/>
                  <a:pt x="11706499" y="156235"/>
                  <a:pt x="11706499" y="197349"/>
                </a:cubicBezTo>
                <a:cubicBezTo>
                  <a:pt x="11706499" y="197349"/>
                  <a:pt x="11714487" y="189126"/>
                  <a:pt x="11714487" y="197349"/>
                </a:cubicBezTo>
                <a:cubicBezTo>
                  <a:pt x="11714487" y="197349"/>
                  <a:pt x="11722473" y="205572"/>
                  <a:pt x="11722473" y="205572"/>
                </a:cubicBezTo>
                <a:cubicBezTo>
                  <a:pt x="11722473" y="205572"/>
                  <a:pt x="11722473" y="205572"/>
                  <a:pt x="11722473" y="238464"/>
                </a:cubicBezTo>
                <a:cubicBezTo>
                  <a:pt x="11722473" y="238464"/>
                  <a:pt x="11722473" y="238464"/>
                  <a:pt x="11730461" y="238464"/>
                </a:cubicBezTo>
                <a:cubicBezTo>
                  <a:pt x="11730461" y="238464"/>
                  <a:pt x="11730461" y="238464"/>
                  <a:pt x="11730461" y="230241"/>
                </a:cubicBezTo>
                <a:cubicBezTo>
                  <a:pt x="11730461" y="230241"/>
                  <a:pt x="11738448" y="222018"/>
                  <a:pt x="11746435" y="222018"/>
                </a:cubicBezTo>
                <a:cubicBezTo>
                  <a:pt x="11754422" y="222018"/>
                  <a:pt x="11762409" y="222018"/>
                  <a:pt x="11762409" y="222018"/>
                </a:cubicBezTo>
                <a:cubicBezTo>
                  <a:pt x="11762409" y="222018"/>
                  <a:pt x="11762409" y="222018"/>
                  <a:pt x="11770396" y="222018"/>
                </a:cubicBezTo>
                <a:cubicBezTo>
                  <a:pt x="11778383" y="222018"/>
                  <a:pt x="11786370" y="230241"/>
                  <a:pt x="11786370" y="230241"/>
                </a:cubicBezTo>
                <a:cubicBezTo>
                  <a:pt x="11786370" y="230241"/>
                  <a:pt x="11786370" y="230241"/>
                  <a:pt x="11794357" y="230241"/>
                </a:cubicBezTo>
                <a:cubicBezTo>
                  <a:pt x="11794357" y="230241"/>
                  <a:pt x="11794357" y="230241"/>
                  <a:pt x="11794357" y="148012"/>
                </a:cubicBezTo>
                <a:cubicBezTo>
                  <a:pt x="11794357" y="148012"/>
                  <a:pt x="11794357" y="148012"/>
                  <a:pt x="11810331" y="148012"/>
                </a:cubicBezTo>
                <a:cubicBezTo>
                  <a:pt x="11810331" y="148012"/>
                  <a:pt x="11810331" y="139789"/>
                  <a:pt x="11818318" y="139789"/>
                </a:cubicBezTo>
                <a:lnTo>
                  <a:pt x="11818318" y="131566"/>
                </a:lnTo>
                <a:cubicBezTo>
                  <a:pt x="11818318" y="139789"/>
                  <a:pt x="11826305" y="148012"/>
                  <a:pt x="11826305" y="148012"/>
                </a:cubicBezTo>
                <a:cubicBezTo>
                  <a:pt x="11826305" y="148012"/>
                  <a:pt x="11826305" y="148012"/>
                  <a:pt x="11826305" y="139789"/>
                </a:cubicBezTo>
                <a:cubicBezTo>
                  <a:pt x="11826305" y="139789"/>
                  <a:pt x="11826305" y="139789"/>
                  <a:pt x="11882214" y="139789"/>
                </a:cubicBezTo>
                <a:cubicBezTo>
                  <a:pt x="11882214" y="139789"/>
                  <a:pt x="11882214" y="139789"/>
                  <a:pt x="11882214" y="197349"/>
                </a:cubicBezTo>
                <a:cubicBezTo>
                  <a:pt x="11882214" y="197349"/>
                  <a:pt x="11882214" y="197349"/>
                  <a:pt x="11930136" y="197349"/>
                </a:cubicBezTo>
                <a:cubicBezTo>
                  <a:pt x="11930136" y="197349"/>
                  <a:pt x="11930136" y="197349"/>
                  <a:pt x="11930136" y="205572"/>
                </a:cubicBezTo>
                <a:cubicBezTo>
                  <a:pt x="11930136" y="205572"/>
                  <a:pt x="11930136" y="205572"/>
                  <a:pt x="11954097" y="197349"/>
                </a:cubicBezTo>
                <a:cubicBezTo>
                  <a:pt x="11954097" y="197349"/>
                  <a:pt x="11954097" y="197349"/>
                  <a:pt x="11962084" y="205572"/>
                </a:cubicBezTo>
                <a:cubicBezTo>
                  <a:pt x="11962084" y="205572"/>
                  <a:pt x="11962084" y="205572"/>
                  <a:pt x="11962084" y="254909"/>
                </a:cubicBezTo>
                <a:cubicBezTo>
                  <a:pt x="11962084" y="254909"/>
                  <a:pt x="11962084" y="254909"/>
                  <a:pt x="11994033" y="222018"/>
                </a:cubicBezTo>
                <a:cubicBezTo>
                  <a:pt x="11994033" y="222018"/>
                  <a:pt x="11994033" y="222018"/>
                  <a:pt x="11994033" y="189126"/>
                </a:cubicBezTo>
                <a:cubicBezTo>
                  <a:pt x="11994033" y="189126"/>
                  <a:pt x="11994033" y="189126"/>
                  <a:pt x="12033968" y="189126"/>
                </a:cubicBezTo>
                <a:cubicBezTo>
                  <a:pt x="12033968" y="189126"/>
                  <a:pt x="12033968" y="189126"/>
                  <a:pt x="12033968" y="164458"/>
                </a:cubicBezTo>
                <a:cubicBezTo>
                  <a:pt x="12033968" y="164458"/>
                  <a:pt x="12033968" y="164458"/>
                  <a:pt x="12033968" y="156235"/>
                </a:cubicBezTo>
                <a:cubicBezTo>
                  <a:pt x="12033968" y="156235"/>
                  <a:pt x="12033968" y="156235"/>
                  <a:pt x="12113838" y="156235"/>
                </a:cubicBezTo>
                <a:cubicBezTo>
                  <a:pt x="12113838" y="156235"/>
                  <a:pt x="12113838" y="156235"/>
                  <a:pt x="12113838" y="164458"/>
                </a:cubicBezTo>
                <a:cubicBezTo>
                  <a:pt x="12113838" y="164458"/>
                  <a:pt x="12113838" y="164458"/>
                  <a:pt x="12121825" y="164458"/>
                </a:cubicBezTo>
                <a:cubicBezTo>
                  <a:pt x="12121825" y="164458"/>
                  <a:pt x="12121825" y="164458"/>
                  <a:pt x="12121825" y="172681"/>
                </a:cubicBezTo>
                <a:cubicBezTo>
                  <a:pt x="12121825" y="172681"/>
                  <a:pt x="12129812" y="172681"/>
                  <a:pt x="12137799" y="172681"/>
                </a:cubicBezTo>
                <a:lnTo>
                  <a:pt x="12137799" y="526264"/>
                </a:lnTo>
                <a:cubicBezTo>
                  <a:pt x="11958091" y="526264"/>
                  <a:pt x="11140419" y="526264"/>
                  <a:pt x="10570969" y="526264"/>
                </a:cubicBezTo>
                <a:lnTo>
                  <a:pt x="10133947" y="526264"/>
                </a:lnTo>
                <a:lnTo>
                  <a:pt x="10117081" y="526264"/>
                </a:lnTo>
                <a:lnTo>
                  <a:pt x="8025520" y="526264"/>
                </a:lnTo>
                <a:lnTo>
                  <a:pt x="8001905" y="526264"/>
                </a:lnTo>
                <a:lnTo>
                  <a:pt x="7868664" y="526264"/>
                </a:lnTo>
                <a:cubicBezTo>
                  <a:pt x="7573387" y="526264"/>
                  <a:pt x="6918151" y="526264"/>
                  <a:pt x="6400705" y="526264"/>
                </a:cubicBezTo>
                <a:lnTo>
                  <a:pt x="6132996" y="526264"/>
                </a:lnTo>
                <a:lnTo>
                  <a:pt x="5836128" y="526264"/>
                </a:lnTo>
                <a:lnTo>
                  <a:pt x="5690068" y="526264"/>
                </a:lnTo>
                <a:cubicBezTo>
                  <a:pt x="5150948" y="526264"/>
                  <a:pt x="4404261" y="526264"/>
                  <a:pt x="4179123" y="526264"/>
                </a:cubicBezTo>
                <a:lnTo>
                  <a:pt x="4135891" y="526264"/>
                </a:lnTo>
                <a:lnTo>
                  <a:pt x="4112278" y="526264"/>
                </a:lnTo>
                <a:lnTo>
                  <a:pt x="2020718" y="526264"/>
                </a:lnTo>
                <a:lnTo>
                  <a:pt x="2003850" y="526264"/>
                </a:lnTo>
                <a:lnTo>
                  <a:pt x="1826767" y="526264"/>
                </a:lnTo>
                <a:cubicBezTo>
                  <a:pt x="1287658" y="526264"/>
                  <a:pt x="209659" y="526264"/>
                  <a:pt x="0" y="526264"/>
                </a:cubicBezTo>
                <a:lnTo>
                  <a:pt x="0" y="172681"/>
                </a:lnTo>
                <a:cubicBezTo>
                  <a:pt x="7987" y="172681"/>
                  <a:pt x="15974" y="172681"/>
                  <a:pt x="15974" y="172681"/>
                </a:cubicBezTo>
                <a:cubicBezTo>
                  <a:pt x="15974" y="164458"/>
                  <a:pt x="15974" y="164458"/>
                  <a:pt x="15974" y="164458"/>
                </a:cubicBezTo>
                <a:cubicBezTo>
                  <a:pt x="23961" y="164458"/>
                  <a:pt x="23961" y="164458"/>
                  <a:pt x="23961" y="164458"/>
                </a:cubicBezTo>
                <a:cubicBezTo>
                  <a:pt x="23961" y="156235"/>
                  <a:pt x="23961" y="156235"/>
                  <a:pt x="23961" y="156235"/>
                </a:cubicBezTo>
                <a:cubicBezTo>
                  <a:pt x="103831" y="156235"/>
                  <a:pt x="103831" y="156235"/>
                  <a:pt x="103831" y="156235"/>
                </a:cubicBezTo>
                <a:cubicBezTo>
                  <a:pt x="103831" y="164458"/>
                  <a:pt x="103831" y="164458"/>
                  <a:pt x="103831" y="164458"/>
                </a:cubicBezTo>
                <a:cubicBezTo>
                  <a:pt x="103831" y="189126"/>
                  <a:pt x="103831" y="189126"/>
                  <a:pt x="103831" y="189126"/>
                </a:cubicBezTo>
                <a:cubicBezTo>
                  <a:pt x="143766" y="189126"/>
                  <a:pt x="143766" y="189126"/>
                  <a:pt x="143766" y="189126"/>
                </a:cubicBezTo>
                <a:cubicBezTo>
                  <a:pt x="143766" y="222018"/>
                  <a:pt x="143766" y="222018"/>
                  <a:pt x="143766" y="222018"/>
                </a:cubicBezTo>
                <a:cubicBezTo>
                  <a:pt x="175714" y="254909"/>
                  <a:pt x="175714" y="254909"/>
                  <a:pt x="175714" y="254909"/>
                </a:cubicBezTo>
                <a:cubicBezTo>
                  <a:pt x="175714" y="205572"/>
                  <a:pt x="175714" y="205572"/>
                  <a:pt x="175714" y="205572"/>
                </a:cubicBezTo>
                <a:cubicBezTo>
                  <a:pt x="183701" y="197349"/>
                  <a:pt x="183701" y="197349"/>
                  <a:pt x="183701" y="197349"/>
                </a:cubicBezTo>
                <a:cubicBezTo>
                  <a:pt x="207662" y="205572"/>
                  <a:pt x="207662" y="205572"/>
                  <a:pt x="207662" y="205572"/>
                </a:cubicBezTo>
                <a:cubicBezTo>
                  <a:pt x="207662" y="197349"/>
                  <a:pt x="207662" y="197349"/>
                  <a:pt x="207662" y="197349"/>
                </a:cubicBezTo>
                <a:cubicBezTo>
                  <a:pt x="255585" y="197349"/>
                  <a:pt x="255585" y="197349"/>
                  <a:pt x="255585" y="197349"/>
                </a:cubicBezTo>
                <a:cubicBezTo>
                  <a:pt x="255585" y="139789"/>
                  <a:pt x="255585" y="139789"/>
                  <a:pt x="255585" y="139789"/>
                </a:cubicBezTo>
                <a:cubicBezTo>
                  <a:pt x="311494" y="139789"/>
                  <a:pt x="311494" y="139789"/>
                  <a:pt x="311494" y="139789"/>
                </a:cubicBezTo>
                <a:cubicBezTo>
                  <a:pt x="311494" y="148012"/>
                  <a:pt x="311494" y="148012"/>
                  <a:pt x="311494" y="148012"/>
                </a:cubicBezTo>
                <a:cubicBezTo>
                  <a:pt x="311494" y="148012"/>
                  <a:pt x="319481" y="139789"/>
                  <a:pt x="319481" y="131566"/>
                </a:cubicBezTo>
                <a:lnTo>
                  <a:pt x="319481" y="139789"/>
                </a:lnTo>
                <a:cubicBezTo>
                  <a:pt x="327468" y="139789"/>
                  <a:pt x="327468" y="148012"/>
                  <a:pt x="327468" y="148012"/>
                </a:cubicBezTo>
                <a:cubicBezTo>
                  <a:pt x="343442" y="148012"/>
                  <a:pt x="343442" y="148012"/>
                  <a:pt x="343442" y="148012"/>
                </a:cubicBezTo>
                <a:cubicBezTo>
                  <a:pt x="343442" y="230241"/>
                  <a:pt x="343442" y="230241"/>
                  <a:pt x="343442" y="230241"/>
                </a:cubicBezTo>
                <a:cubicBezTo>
                  <a:pt x="351429" y="230241"/>
                  <a:pt x="351429" y="230241"/>
                  <a:pt x="351429" y="230241"/>
                </a:cubicBezTo>
                <a:cubicBezTo>
                  <a:pt x="351429" y="230241"/>
                  <a:pt x="359416" y="222018"/>
                  <a:pt x="367403" y="222018"/>
                </a:cubicBezTo>
                <a:cubicBezTo>
                  <a:pt x="375390" y="222018"/>
                  <a:pt x="375390" y="222018"/>
                  <a:pt x="375390" y="222018"/>
                </a:cubicBezTo>
                <a:cubicBezTo>
                  <a:pt x="375390" y="222018"/>
                  <a:pt x="383377" y="222018"/>
                  <a:pt x="391364" y="222018"/>
                </a:cubicBezTo>
                <a:cubicBezTo>
                  <a:pt x="399351" y="222018"/>
                  <a:pt x="407338" y="230241"/>
                  <a:pt x="407338" y="230241"/>
                </a:cubicBezTo>
                <a:cubicBezTo>
                  <a:pt x="407338" y="238464"/>
                  <a:pt x="407338" y="238464"/>
                  <a:pt x="407338" y="238464"/>
                </a:cubicBezTo>
                <a:cubicBezTo>
                  <a:pt x="415325" y="238464"/>
                  <a:pt x="415325" y="238464"/>
                  <a:pt x="415325" y="238464"/>
                </a:cubicBezTo>
                <a:cubicBezTo>
                  <a:pt x="415325" y="205572"/>
                  <a:pt x="415325" y="205572"/>
                  <a:pt x="415325" y="205572"/>
                </a:cubicBezTo>
                <a:cubicBezTo>
                  <a:pt x="415325" y="205572"/>
                  <a:pt x="423312" y="197349"/>
                  <a:pt x="423312" y="197349"/>
                </a:cubicBezTo>
                <a:cubicBezTo>
                  <a:pt x="423312" y="189126"/>
                  <a:pt x="431299" y="197349"/>
                  <a:pt x="431299" y="197349"/>
                </a:cubicBezTo>
                <a:cubicBezTo>
                  <a:pt x="431299" y="156235"/>
                  <a:pt x="431299" y="156235"/>
                  <a:pt x="431299" y="156235"/>
                </a:cubicBezTo>
                <a:cubicBezTo>
                  <a:pt x="439286" y="148012"/>
                  <a:pt x="439286" y="148012"/>
                  <a:pt x="439286" y="148012"/>
                </a:cubicBezTo>
                <a:cubicBezTo>
                  <a:pt x="455260" y="139789"/>
                  <a:pt x="455260" y="139789"/>
                  <a:pt x="455260" y="139789"/>
                </a:cubicBezTo>
                <a:cubicBezTo>
                  <a:pt x="455260" y="131566"/>
                  <a:pt x="455260" y="131566"/>
                  <a:pt x="455260" y="131566"/>
                </a:cubicBezTo>
                <a:cubicBezTo>
                  <a:pt x="455260" y="90452"/>
                  <a:pt x="455260" y="90452"/>
                  <a:pt x="455260" y="90452"/>
                </a:cubicBezTo>
                <a:cubicBezTo>
                  <a:pt x="455260" y="90452"/>
                  <a:pt x="471234" y="106898"/>
                  <a:pt x="471234" y="106898"/>
                </a:cubicBezTo>
                <a:cubicBezTo>
                  <a:pt x="479221" y="106898"/>
                  <a:pt x="471234" y="115120"/>
                  <a:pt x="471234" y="115120"/>
                </a:cubicBezTo>
                <a:cubicBezTo>
                  <a:pt x="463247" y="106898"/>
                  <a:pt x="463247" y="106898"/>
                  <a:pt x="463247" y="106898"/>
                </a:cubicBezTo>
                <a:cubicBezTo>
                  <a:pt x="463247" y="131566"/>
                  <a:pt x="463247" y="131566"/>
                  <a:pt x="463247" y="131566"/>
                </a:cubicBezTo>
                <a:cubicBezTo>
                  <a:pt x="471234" y="139789"/>
                  <a:pt x="471234" y="139789"/>
                  <a:pt x="471234" y="139789"/>
                </a:cubicBezTo>
                <a:cubicBezTo>
                  <a:pt x="471234" y="139789"/>
                  <a:pt x="479221" y="148012"/>
                  <a:pt x="479221" y="148012"/>
                </a:cubicBezTo>
                <a:cubicBezTo>
                  <a:pt x="487208" y="148012"/>
                  <a:pt x="487208" y="156235"/>
                  <a:pt x="487208" y="156235"/>
                </a:cubicBezTo>
                <a:cubicBezTo>
                  <a:pt x="487208" y="164458"/>
                  <a:pt x="487208" y="189126"/>
                  <a:pt x="487208" y="189126"/>
                </a:cubicBezTo>
                <a:cubicBezTo>
                  <a:pt x="495195" y="189126"/>
                  <a:pt x="495195" y="189126"/>
                  <a:pt x="495195" y="189126"/>
                </a:cubicBezTo>
                <a:cubicBezTo>
                  <a:pt x="511169" y="189126"/>
                  <a:pt x="511169" y="189126"/>
                  <a:pt x="511169" y="189126"/>
                </a:cubicBezTo>
                <a:cubicBezTo>
                  <a:pt x="519157" y="189126"/>
                  <a:pt x="519157" y="189126"/>
                  <a:pt x="519157" y="189126"/>
                </a:cubicBezTo>
                <a:cubicBezTo>
                  <a:pt x="519157" y="189126"/>
                  <a:pt x="527144" y="189126"/>
                  <a:pt x="527144" y="213795"/>
                </a:cubicBezTo>
                <a:cubicBezTo>
                  <a:pt x="527144" y="230241"/>
                  <a:pt x="527144" y="271355"/>
                  <a:pt x="527144" y="271355"/>
                </a:cubicBezTo>
                <a:cubicBezTo>
                  <a:pt x="575066" y="271355"/>
                  <a:pt x="575066" y="271355"/>
                  <a:pt x="575066" y="271355"/>
                </a:cubicBezTo>
                <a:cubicBezTo>
                  <a:pt x="575066" y="263132"/>
                  <a:pt x="575066" y="263132"/>
                  <a:pt x="575066" y="263132"/>
                </a:cubicBezTo>
                <a:cubicBezTo>
                  <a:pt x="599027" y="263132"/>
                  <a:pt x="599027" y="263132"/>
                  <a:pt x="599027" y="263132"/>
                </a:cubicBezTo>
                <a:cubicBezTo>
                  <a:pt x="607014" y="263132"/>
                  <a:pt x="607014" y="263132"/>
                  <a:pt x="607014" y="263132"/>
                </a:cubicBezTo>
                <a:cubicBezTo>
                  <a:pt x="607014" y="222018"/>
                  <a:pt x="607014" y="222018"/>
                  <a:pt x="607014" y="222018"/>
                </a:cubicBezTo>
                <a:cubicBezTo>
                  <a:pt x="630975" y="222018"/>
                  <a:pt x="630975" y="222018"/>
                  <a:pt x="630975" y="222018"/>
                </a:cubicBezTo>
                <a:cubicBezTo>
                  <a:pt x="630975" y="222018"/>
                  <a:pt x="630975" y="222018"/>
                  <a:pt x="638962" y="222018"/>
                </a:cubicBezTo>
                <a:cubicBezTo>
                  <a:pt x="646949" y="106898"/>
                  <a:pt x="646949" y="106898"/>
                  <a:pt x="646949" y="106898"/>
                </a:cubicBezTo>
                <a:cubicBezTo>
                  <a:pt x="654936" y="106898"/>
                  <a:pt x="654936" y="106898"/>
                  <a:pt x="654936" y="106898"/>
                </a:cubicBezTo>
                <a:cubicBezTo>
                  <a:pt x="662923" y="8223"/>
                  <a:pt x="662923" y="8223"/>
                  <a:pt x="662923" y="8223"/>
                </a:cubicBezTo>
                <a:cubicBezTo>
                  <a:pt x="662923" y="8223"/>
                  <a:pt x="670910" y="8223"/>
                  <a:pt x="670910" y="16446"/>
                </a:cubicBezTo>
                <a:cubicBezTo>
                  <a:pt x="670910" y="24669"/>
                  <a:pt x="686884" y="106898"/>
                  <a:pt x="686884" y="106898"/>
                </a:cubicBezTo>
                <a:cubicBezTo>
                  <a:pt x="710845" y="312469"/>
                  <a:pt x="710845" y="312469"/>
                  <a:pt x="710845" y="312469"/>
                </a:cubicBezTo>
                <a:cubicBezTo>
                  <a:pt x="718832" y="312469"/>
                  <a:pt x="718832" y="312469"/>
                  <a:pt x="718832" y="312469"/>
                </a:cubicBezTo>
                <a:cubicBezTo>
                  <a:pt x="718832" y="304247"/>
                  <a:pt x="718832" y="304247"/>
                  <a:pt x="718832" y="304247"/>
                </a:cubicBezTo>
                <a:cubicBezTo>
                  <a:pt x="774741" y="304247"/>
                  <a:pt x="774741" y="304247"/>
                  <a:pt x="774741" y="304247"/>
                </a:cubicBezTo>
                <a:cubicBezTo>
                  <a:pt x="774741" y="172681"/>
                  <a:pt x="774741" y="172681"/>
                  <a:pt x="774741" y="172681"/>
                </a:cubicBezTo>
                <a:cubicBezTo>
                  <a:pt x="830651" y="172681"/>
                  <a:pt x="830651" y="172681"/>
                  <a:pt x="830651" y="172681"/>
                </a:cubicBezTo>
                <a:cubicBezTo>
                  <a:pt x="830651" y="156235"/>
                  <a:pt x="830651" y="156235"/>
                  <a:pt x="830651" y="156235"/>
                </a:cubicBezTo>
                <a:cubicBezTo>
                  <a:pt x="830651" y="139789"/>
                  <a:pt x="830651" y="139789"/>
                  <a:pt x="830651" y="139789"/>
                </a:cubicBezTo>
                <a:cubicBezTo>
                  <a:pt x="830651" y="139789"/>
                  <a:pt x="838638" y="139789"/>
                  <a:pt x="838638" y="139789"/>
                </a:cubicBezTo>
                <a:cubicBezTo>
                  <a:pt x="846625" y="139789"/>
                  <a:pt x="846625" y="148012"/>
                  <a:pt x="846625" y="148012"/>
                </a:cubicBezTo>
                <a:cubicBezTo>
                  <a:pt x="838638" y="148012"/>
                  <a:pt x="838638" y="148012"/>
                  <a:pt x="838638" y="148012"/>
                </a:cubicBezTo>
                <a:lnTo>
                  <a:pt x="838638" y="156235"/>
                </a:lnTo>
                <a:cubicBezTo>
                  <a:pt x="846625" y="156235"/>
                  <a:pt x="846625" y="156235"/>
                  <a:pt x="846625" y="156235"/>
                </a:cubicBezTo>
                <a:cubicBezTo>
                  <a:pt x="846625" y="164458"/>
                  <a:pt x="846625" y="164458"/>
                  <a:pt x="846625" y="164458"/>
                </a:cubicBezTo>
                <a:cubicBezTo>
                  <a:pt x="854612" y="164458"/>
                  <a:pt x="854612" y="164458"/>
                  <a:pt x="854612" y="164458"/>
                </a:cubicBezTo>
                <a:cubicBezTo>
                  <a:pt x="854612" y="156235"/>
                  <a:pt x="854612" y="156235"/>
                  <a:pt x="854612" y="156235"/>
                </a:cubicBezTo>
                <a:cubicBezTo>
                  <a:pt x="862599" y="156235"/>
                  <a:pt x="862599" y="156235"/>
                  <a:pt x="862599" y="156235"/>
                </a:cubicBezTo>
                <a:cubicBezTo>
                  <a:pt x="862599" y="164458"/>
                  <a:pt x="862599" y="164458"/>
                  <a:pt x="862599" y="164458"/>
                </a:cubicBezTo>
                <a:cubicBezTo>
                  <a:pt x="862599" y="172681"/>
                  <a:pt x="862599" y="172681"/>
                  <a:pt x="862599" y="172681"/>
                </a:cubicBezTo>
                <a:cubicBezTo>
                  <a:pt x="878573" y="172681"/>
                  <a:pt x="878573" y="172681"/>
                  <a:pt x="878573" y="172681"/>
                </a:cubicBezTo>
                <a:cubicBezTo>
                  <a:pt x="878573" y="271355"/>
                  <a:pt x="878573" y="271355"/>
                  <a:pt x="878573" y="271355"/>
                </a:cubicBezTo>
                <a:cubicBezTo>
                  <a:pt x="878573" y="271355"/>
                  <a:pt x="878573" y="271355"/>
                  <a:pt x="894547" y="263132"/>
                </a:cubicBezTo>
                <a:cubicBezTo>
                  <a:pt x="910521" y="263132"/>
                  <a:pt x="950456" y="263132"/>
                  <a:pt x="950456" y="263132"/>
                </a:cubicBezTo>
                <a:cubicBezTo>
                  <a:pt x="958443" y="263132"/>
                  <a:pt x="958443" y="263132"/>
                  <a:pt x="958443" y="263132"/>
                </a:cubicBezTo>
                <a:cubicBezTo>
                  <a:pt x="958443" y="254909"/>
                  <a:pt x="958443" y="254909"/>
                  <a:pt x="958443" y="254909"/>
                </a:cubicBezTo>
                <a:cubicBezTo>
                  <a:pt x="998378" y="254909"/>
                  <a:pt x="998378" y="254909"/>
                  <a:pt x="998378" y="254909"/>
                </a:cubicBezTo>
                <a:cubicBezTo>
                  <a:pt x="998378" y="263132"/>
                  <a:pt x="998378" y="263132"/>
                  <a:pt x="998378" y="263132"/>
                </a:cubicBezTo>
                <a:cubicBezTo>
                  <a:pt x="1022339" y="263132"/>
                  <a:pt x="1022339" y="263132"/>
                  <a:pt x="1022339" y="263132"/>
                </a:cubicBezTo>
                <a:cubicBezTo>
                  <a:pt x="1022339" y="271355"/>
                  <a:pt x="1022339" y="271355"/>
                  <a:pt x="1022339" y="271355"/>
                </a:cubicBezTo>
                <a:cubicBezTo>
                  <a:pt x="1014352" y="271355"/>
                  <a:pt x="1014352" y="271355"/>
                  <a:pt x="1014352" y="271355"/>
                </a:cubicBezTo>
                <a:cubicBezTo>
                  <a:pt x="1014352" y="279578"/>
                  <a:pt x="1014352" y="279578"/>
                  <a:pt x="1014352" y="279578"/>
                </a:cubicBezTo>
                <a:cubicBezTo>
                  <a:pt x="1022339" y="279578"/>
                  <a:pt x="1022339" y="279578"/>
                  <a:pt x="1022339" y="279578"/>
                </a:cubicBezTo>
                <a:cubicBezTo>
                  <a:pt x="1022339" y="296024"/>
                  <a:pt x="1022339" y="296024"/>
                  <a:pt x="1022339" y="296024"/>
                </a:cubicBezTo>
                <a:cubicBezTo>
                  <a:pt x="1022339" y="296024"/>
                  <a:pt x="1038313" y="296024"/>
                  <a:pt x="1038313" y="296024"/>
                </a:cubicBezTo>
                <a:cubicBezTo>
                  <a:pt x="1038313" y="287801"/>
                  <a:pt x="1038313" y="197349"/>
                  <a:pt x="1038313" y="197349"/>
                </a:cubicBezTo>
                <a:cubicBezTo>
                  <a:pt x="1046300" y="197349"/>
                  <a:pt x="1046300" y="197349"/>
                  <a:pt x="1046300" y="197349"/>
                </a:cubicBezTo>
                <a:cubicBezTo>
                  <a:pt x="1046300" y="172681"/>
                  <a:pt x="1046300" y="172681"/>
                  <a:pt x="1046300" y="172681"/>
                </a:cubicBezTo>
                <a:cubicBezTo>
                  <a:pt x="1054287" y="172681"/>
                  <a:pt x="1054287" y="172681"/>
                  <a:pt x="1054287" y="172681"/>
                </a:cubicBezTo>
                <a:cubicBezTo>
                  <a:pt x="1054287" y="24669"/>
                  <a:pt x="1054287" y="24669"/>
                  <a:pt x="1054287" y="24669"/>
                </a:cubicBezTo>
                <a:cubicBezTo>
                  <a:pt x="1086235" y="24669"/>
                  <a:pt x="1086235" y="24669"/>
                  <a:pt x="1086235" y="24669"/>
                </a:cubicBezTo>
                <a:cubicBezTo>
                  <a:pt x="1086235" y="0"/>
                  <a:pt x="1086235" y="0"/>
                  <a:pt x="1086235" y="0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Freeform 6"/>
          <p:cNvSpPr/>
          <p:nvPr userDrawn="1"/>
        </p:nvSpPr>
        <p:spPr bwMode="auto">
          <a:xfrm>
            <a:off x="696819" y="518614"/>
            <a:ext cx="846766" cy="850339"/>
          </a:xfrm>
          <a:custGeom>
            <a:avLst/>
            <a:gdLst>
              <a:gd name="T0" fmla="*/ 67 w 97"/>
              <a:gd name="T1" fmla="*/ 84 h 98"/>
              <a:gd name="T2" fmla="*/ 13 w 97"/>
              <a:gd name="T3" fmla="*/ 31 h 98"/>
              <a:gd name="T4" fmla="*/ 23 w 97"/>
              <a:gd name="T5" fmla="*/ 0 h 98"/>
              <a:gd name="T6" fmla="*/ 0 w 97"/>
              <a:gd name="T7" fmla="*/ 44 h 98"/>
              <a:gd name="T8" fmla="*/ 53 w 97"/>
              <a:gd name="T9" fmla="*/ 98 h 98"/>
              <a:gd name="T10" fmla="*/ 97 w 97"/>
              <a:gd name="T11" fmla="*/ 75 h 98"/>
              <a:gd name="T12" fmla="*/ 67 w 97"/>
              <a:gd name="T13" fmla="*/ 84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98">
                <a:moveTo>
                  <a:pt x="67" y="84"/>
                </a:moveTo>
                <a:cubicBezTo>
                  <a:pt x="37" y="84"/>
                  <a:pt x="13" y="60"/>
                  <a:pt x="13" y="31"/>
                </a:cubicBezTo>
                <a:cubicBezTo>
                  <a:pt x="13" y="19"/>
                  <a:pt x="17" y="9"/>
                  <a:pt x="23" y="0"/>
                </a:cubicBezTo>
                <a:cubicBezTo>
                  <a:pt x="9" y="10"/>
                  <a:pt x="0" y="26"/>
                  <a:pt x="0" y="44"/>
                </a:cubicBezTo>
                <a:cubicBezTo>
                  <a:pt x="0" y="74"/>
                  <a:pt x="24" y="98"/>
                  <a:pt x="53" y="98"/>
                </a:cubicBezTo>
                <a:cubicBezTo>
                  <a:pt x="72" y="98"/>
                  <a:pt x="88" y="89"/>
                  <a:pt x="97" y="75"/>
                </a:cubicBezTo>
                <a:cubicBezTo>
                  <a:pt x="89" y="81"/>
                  <a:pt x="78" y="84"/>
                  <a:pt x="67" y="8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Oval 10"/>
          <p:cNvSpPr>
            <a:spLocks noChangeArrowheads="1"/>
          </p:cNvSpPr>
          <p:nvPr userDrawn="1"/>
        </p:nvSpPr>
        <p:spPr bwMode="auto">
          <a:xfrm>
            <a:off x="6248145" y="366902"/>
            <a:ext cx="47370" cy="47370"/>
          </a:xfrm>
          <a:prstGeom prst="ellipse">
            <a:avLst/>
          </a:prstGeom>
          <a:solidFill>
            <a:srgbClr val="B7FB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Oval 11"/>
          <p:cNvSpPr>
            <a:spLocks noChangeArrowheads="1"/>
          </p:cNvSpPr>
          <p:nvPr userDrawn="1"/>
        </p:nvSpPr>
        <p:spPr bwMode="auto">
          <a:xfrm>
            <a:off x="5888131" y="1442207"/>
            <a:ext cx="47370" cy="56844"/>
          </a:xfrm>
          <a:prstGeom prst="ellipse">
            <a:avLst/>
          </a:prstGeom>
          <a:solidFill>
            <a:srgbClr val="B7FB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Oval 12"/>
          <p:cNvSpPr>
            <a:spLocks noChangeArrowheads="1"/>
          </p:cNvSpPr>
          <p:nvPr userDrawn="1"/>
        </p:nvSpPr>
        <p:spPr bwMode="auto">
          <a:xfrm>
            <a:off x="4163852" y="1806960"/>
            <a:ext cx="42635" cy="42635"/>
          </a:xfrm>
          <a:prstGeom prst="ellipse">
            <a:avLst/>
          </a:prstGeom>
          <a:solidFill>
            <a:srgbClr val="B7FB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Oval 13"/>
          <p:cNvSpPr>
            <a:spLocks noChangeArrowheads="1"/>
          </p:cNvSpPr>
          <p:nvPr userDrawn="1"/>
        </p:nvSpPr>
        <p:spPr bwMode="auto">
          <a:xfrm>
            <a:off x="3434349" y="570593"/>
            <a:ext cx="42635" cy="47370"/>
          </a:xfrm>
          <a:prstGeom prst="ellipse">
            <a:avLst/>
          </a:prstGeom>
          <a:solidFill>
            <a:srgbClr val="B7FB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Oval 14"/>
          <p:cNvSpPr>
            <a:spLocks noChangeArrowheads="1"/>
          </p:cNvSpPr>
          <p:nvPr userDrawn="1"/>
        </p:nvSpPr>
        <p:spPr bwMode="auto">
          <a:xfrm>
            <a:off x="6574999" y="1214829"/>
            <a:ext cx="56844" cy="56844"/>
          </a:xfrm>
          <a:prstGeom prst="ellipse">
            <a:avLst/>
          </a:prstGeom>
          <a:solidFill>
            <a:srgbClr val="B7FB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Oval 15"/>
          <p:cNvSpPr>
            <a:spLocks noChangeArrowheads="1"/>
          </p:cNvSpPr>
          <p:nvPr userDrawn="1"/>
        </p:nvSpPr>
        <p:spPr bwMode="auto">
          <a:xfrm>
            <a:off x="3140653" y="1091666"/>
            <a:ext cx="47370" cy="47370"/>
          </a:xfrm>
          <a:prstGeom prst="ellipse">
            <a:avLst/>
          </a:prstGeom>
          <a:solidFill>
            <a:srgbClr val="B7FB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Oval 16"/>
          <p:cNvSpPr>
            <a:spLocks noChangeArrowheads="1"/>
          </p:cNvSpPr>
          <p:nvPr userDrawn="1"/>
        </p:nvSpPr>
        <p:spPr bwMode="auto">
          <a:xfrm>
            <a:off x="5665489" y="750600"/>
            <a:ext cx="47370" cy="47370"/>
          </a:xfrm>
          <a:prstGeom prst="ellipse">
            <a:avLst/>
          </a:prstGeom>
          <a:solidFill>
            <a:srgbClr val="B7FB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Oval 17"/>
          <p:cNvSpPr>
            <a:spLocks noChangeArrowheads="1"/>
          </p:cNvSpPr>
          <p:nvPr userDrawn="1"/>
        </p:nvSpPr>
        <p:spPr bwMode="auto">
          <a:xfrm>
            <a:off x="7403981" y="1603266"/>
            <a:ext cx="66318" cy="66318"/>
          </a:xfrm>
          <a:prstGeom prst="ellipse">
            <a:avLst/>
          </a:prstGeom>
          <a:solidFill>
            <a:srgbClr val="B7FB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Oval 18"/>
          <p:cNvSpPr>
            <a:spLocks noChangeArrowheads="1"/>
          </p:cNvSpPr>
          <p:nvPr userDrawn="1"/>
        </p:nvSpPr>
        <p:spPr bwMode="auto">
          <a:xfrm>
            <a:off x="4220696" y="1082192"/>
            <a:ext cx="42635" cy="42635"/>
          </a:xfrm>
          <a:prstGeom prst="ellipse">
            <a:avLst/>
          </a:prstGeom>
          <a:solidFill>
            <a:srgbClr val="B7FB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Oval 19"/>
          <p:cNvSpPr>
            <a:spLocks noChangeArrowheads="1"/>
          </p:cNvSpPr>
          <p:nvPr userDrawn="1"/>
        </p:nvSpPr>
        <p:spPr bwMode="auto">
          <a:xfrm>
            <a:off x="1738492" y="177421"/>
            <a:ext cx="66318" cy="66318"/>
          </a:xfrm>
          <a:prstGeom prst="ellipse">
            <a:avLst/>
          </a:prstGeom>
          <a:solidFill>
            <a:srgbClr val="B7FB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Oval 20"/>
          <p:cNvSpPr>
            <a:spLocks noChangeArrowheads="1"/>
          </p:cNvSpPr>
          <p:nvPr userDrawn="1"/>
        </p:nvSpPr>
        <p:spPr bwMode="auto">
          <a:xfrm>
            <a:off x="1852181" y="1996441"/>
            <a:ext cx="42635" cy="47370"/>
          </a:xfrm>
          <a:prstGeom prst="ellipse">
            <a:avLst/>
          </a:prstGeom>
          <a:solidFill>
            <a:srgbClr val="B7FB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Oval 21"/>
          <p:cNvSpPr>
            <a:spLocks noChangeArrowheads="1"/>
          </p:cNvSpPr>
          <p:nvPr userDrawn="1"/>
        </p:nvSpPr>
        <p:spPr bwMode="auto">
          <a:xfrm>
            <a:off x="8412967" y="243739"/>
            <a:ext cx="47370" cy="42635"/>
          </a:xfrm>
          <a:prstGeom prst="ellipse">
            <a:avLst/>
          </a:prstGeom>
          <a:solidFill>
            <a:srgbClr val="B7FB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Oval 22"/>
          <p:cNvSpPr>
            <a:spLocks noChangeArrowheads="1"/>
          </p:cNvSpPr>
          <p:nvPr userDrawn="1"/>
        </p:nvSpPr>
        <p:spPr bwMode="auto">
          <a:xfrm>
            <a:off x="5854970" y="807445"/>
            <a:ext cx="47370" cy="47370"/>
          </a:xfrm>
          <a:prstGeom prst="ellipse">
            <a:avLst/>
          </a:prstGeom>
          <a:solidFill>
            <a:srgbClr val="B7FB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Oval 23"/>
          <p:cNvSpPr>
            <a:spLocks noChangeArrowheads="1"/>
          </p:cNvSpPr>
          <p:nvPr userDrawn="1"/>
        </p:nvSpPr>
        <p:spPr bwMode="auto">
          <a:xfrm>
            <a:off x="8943515" y="196369"/>
            <a:ext cx="33161" cy="33161"/>
          </a:xfrm>
          <a:prstGeom prst="ellipse">
            <a:avLst/>
          </a:prstGeom>
          <a:solidFill>
            <a:srgbClr val="B7FB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Oval 24"/>
          <p:cNvSpPr>
            <a:spLocks noChangeArrowheads="1"/>
          </p:cNvSpPr>
          <p:nvPr userDrawn="1"/>
        </p:nvSpPr>
        <p:spPr bwMode="auto">
          <a:xfrm>
            <a:off x="772138" y="229527"/>
            <a:ext cx="56844" cy="56844"/>
          </a:xfrm>
          <a:prstGeom prst="ellipse">
            <a:avLst/>
          </a:prstGeom>
          <a:solidFill>
            <a:srgbClr val="B7FB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Oval 25"/>
          <p:cNvSpPr>
            <a:spLocks noChangeArrowheads="1"/>
          </p:cNvSpPr>
          <p:nvPr userDrawn="1"/>
        </p:nvSpPr>
        <p:spPr bwMode="auto">
          <a:xfrm>
            <a:off x="0" y="357428"/>
            <a:ext cx="33161" cy="33161"/>
          </a:xfrm>
          <a:prstGeom prst="ellipse">
            <a:avLst/>
          </a:prstGeom>
          <a:solidFill>
            <a:srgbClr val="B7FB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Oval 26"/>
          <p:cNvSpPr>
            <a:spLocks noChangeArrowheads="1"/>
          </p:cNvSpPr>
          <p:nvPr userDrawn="1"/>
        </p:nvSpPr>
        <p:spPr bwMode="auto">
          <a:xfrm>
            <a:off x="9256159" y="527961"/>
            <a:ext cx="47370" cy="42635"/>
          </a:xfrm>
          <a:prstGeom prst="ellipse">
            <a:avLst/>
          </a:prstGeom>
          <a:solidFill>
            <a:srgbClr val="B7FB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Oval 27"/>
          <p:cNvSpPr>
            <a:spLocks noChangeArrowheads="1"/>
          </p:cNvSpPr>
          <p:nvPr userDrawn="1"/>
        </p:nvSpPr>
        <p:spPr bwMode="auto">
          <a:xfrm>
            <a:off x="11681519" y="2271189"/>
            <a:ext cx="56844" cy="56844"/>
          </a:xfrm>
          <a:prstGeom prst="ellipse">
            <a:avLst/>
          </a:prstGeom>
          <a:solidFill>
            <a:srgbClr val="B7FB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Oval 28"/>
          <p:cNvSpPr>
            <a:spLocks noChangeArrowheads="1"/>
          </p:cNvSpPr>
          <p:nvPr userDrawn="1"/>
        </p:nvSpPr>
        <p:spPr bwMode="auto">
          <a:xfrm>
            <a:off x="5641806" y="2313820"/>
            <a:ext cx="47370" cy="47370"/>
          </a:xfrm>
          <a:prstGeom prst="ellipse">
            <a:avLst/>
          </a:prstGeom>
          <a:solidFill>
            <a:srgbClr val="B7FB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Oval 29"/>
          <p:cNvSpPr>
            <a:spLocks noChangeArrowheads="1"/>
          </p:cNvSpPr>
          <p:nvPr userDrawn="1"/>
        </p:nvSpPr>
        <p:spPr bwMode="auto">
          <a:xfrm>
            <a:off x="6461310" y="594280"/>
            <a:ext cx="47370" cy="47370"/>
          </a:xfrm>
          <a:prstGeom prst="ellipse">
            <a:avLst/>
          </a:prstGeom>
          <a:solidFill>
            <a:srgbClr val="B7FB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Oval 30"/>
          <p:cNvSpPr>
            <a:spLocks noChangeArrowheads="1"/>
          </p:cNvSpPr>
          <p:nvPr userDrawn="1"/>
        </p:nvSpPr>
        <p:spPr bwMode="auto">
          <a:xfrm>
            <a:off x="6361834" y="674808"/>
            <a:ext cx="42635" cy="42635"/>
          </a:xfrm>
          <a:prstGeom prst="ellipse">
            <a:avLst/>
          </a:prstGeom>
          <a:solidFill>
            <a:srgbClr val="B7FB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Oval 31"/>
          <p:cNvSpPr>
            <a:spLocks noChangeArrowheads="1"/>
          </p:cNvSpPr>
          <p:nvPr userDrawn="1"/>
        </p:nvSpPr>
        <p:spPr bwMode="auto">
          <a:xfrm>
            <a:off x="7238183" y="1986967"/>
            <a:ext cx="42635" cy="56844"/>
          </a:xfrm>
          <a:prstGeom prst="ellipse">
            <a:avLst/>
          </a:prstGeom>
          <a:solidFill>
            <a:srgbClr val="B7FB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Oval 32"/>
          <p:cNvSpPr>
            <a:spLocks noChangeArrowheads="1"/>
          </p:cNvSpPr>
          <p:nvPr userDrawn="1"/>
        </p:nvSpPr>
        <p:spPr bwMode="auto">
          <a:xfrm>
            <a:off x="7664516" y="2020125"/>
            <a:ext cx="56844" cy="47370"/>
          </a:xfrm>
          <a:prstGeom prst="ellipse">
            <a:avLst/>
          </a:prstGeom>
          <a:solidFill>
            <a:srgbClr val="B7FB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Oval 33"/>
          <p:cNvSpPr>
            <a:spLocks noChangeArrowheads="1"/>
          </p:cNvSpPr>
          <p:nvPr userDrawn="1"/>
        </p:nvSpPr>
        <p:spPr bwMode="auto">
          <a:xfrm>
            <a:off x="9871973" y="1456419"/>
            <a:ext cx="47370" cy="42635"/>
          </a:xfrm>
          <a:prstGeom prst="ellipse">
            <a:avLst/>
          </a:prstGeom>
          <a:solidFill>
            <a:srgbClr val="B7FB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Oval 34"/>
          <p:cNvSpPr>
            <a:spLocks noChangeArrowheads="1"/>
          </p:cNvSpPr>
          <p:nvPr userDrawn="1"/>
        </p:nvSpPr>
        <p:spPr bwMode="auto">
          <a:xfrm>
            <a:off x="3311186" y="2384877"/>
            <a:ext cx="42635" cy="42635"/>
          </a:xfrm>
          <a:prstGeom prst="ellipse">
            <a:avLst/>
          </a:prstGeom>
          <a:solidFill>
            <a:srgbClr val="B7FB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Oval 35"/>
          <p:cNvSpPr>
            <a:spLocks noChangeArrowheads="1"/>
          </p:cNvSpPr>
          <p:nvPr userDrawn="1"/>
        </p:nvSpPr>
        <p:spPr bwMode="auto">
          <a:xfrm>
            <a:off x="3206972" y="2157500"/>
            <a:ext cx="47370" cy="42635"/>
          </a:xfrm>
          <a:prstGeom prst="ellipse">
            <a:avLst/>
          </a:prstGeom>
          <a:solidFill>
            <a:srgbClr val="B7FB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Oval 36"/>
          <p:cNvSpPr>
            <a:spLocks noChangeArrowheads="1"/>
          </p:cNvSpPr>
          <p:nvPr userDrawn="1"/>
        </p:nvSpPr>
        <p:spPr bwMode="auto">
          <a:xfrm>
            <a:off x="3131179" y="220053"/>
            <a:ext cx="56844" cy="47370"/>
          </a:xfrm>
          <a:prstGeom prst="ellipse">
            <a:avLst/>
          </a:prstGeom>
          <a:solidFill>
            <a:srgbClr val="B7FB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Oval 38"/>
          <p:cNvSpPr>
            <a:spLocks noChangeArrowheads="1"/>
          </p:cNvSpPr>
          <p:nvPr userDrawn="1"/>
        </p:nvSpPr>
        <p:spPr bwMode="auto">
          <a:xfrm>
            <a:off x="369488" y="2271189"/>
            <a:ext cx="47370" cy="42635"/>
          </a:xfrm>
          <a:prstGeom prst="ellipse">
            <a:avLst/>
          </a:prstGeom>
          <a:solidFill>
            <a:srgbClr val="B7FB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Oval 39"/>
          <p:cNvSpPr>
            <a:spLocks noChangeArrowheads="1"/>
          </p:cNvSpPr>
          <p:nvPr userDrawn="1"/>
        </p:nvSpPr>
        <p:spPr bwMode="auto">
          <a:xfrm>
            <a:off x="8517182" y="2645413"/>
            <a:ext cx="42635" cy="56844"/>
          </a:xfrm>
          <a:prstGeom prst="ellipse">
            <a:avLst/>
          </a:prstGeom>
          <a:solidFill>
            <a:srgbClr val="B7FB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Oval 40"/>
          <p:cNvSpPr>
            <a:spLocks noChangeArrowheads="1"/>
          </p:cNvSpPr>
          <p:nvPr userDrawn="1"/>
        </p:nvSpPr>
        <p:spPr bwMode="auto">
          <a:xfrm>
            <a:off x="8247173" y="2053285"/>
            <a:ext cx="56844" cy="56844"/>
          </a:xfrm>
          <a:prstGeom prst="ellipse">
            <a:avLst/>
          </a:prstGeom>
          <a:solidFill>
            <a:srgbClr val="B7FB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Oval 41"/>
          <p:cNvSpPr>
            <a:spLocks noChangeArrowheads="1"/>
          </p:cNvSpPr>
          <p:nvPr userDrawn="1"/>
        </p:nvSpPr>
        <p:spPr bwMode="auto">
          <a:xfrm>
            <a:off x="8806142" y="2304346"/>
            <a:ext cx="56844" cy="47370"/>
          </a:xfrm>
          <a:prstGeom prst="ellipse">
            <a:avLst/>
          </a:prstGeom>
          <a:solidFill>
            <a:srgbClr val="B7FB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3" name="Oval 42"/>
          <p:cNvSpPr>
            <a:spLocks noChangeArrowheads="1"/>
          </p:cNvSpPr>
          <p:nvPr userDrawn="1"/>
        </p:nvSpPr>
        <p:spPr bwMode="auto">
          <a:xfrm>
            <a:off x="819508" y="2555411"/>
            <a:ext cx="56844" cy="56844"/>
          </a:xfrm>
          <a:prstGeom prst="ellipse">
            <a:avLst/>
          </a:prstGeom>
          <a:solidFill>
            <a:srgbClr val="B7FB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4" name="Oval 45"/>
          <p:cNvSpPr>
            <a:spLocks noChangeArrowheads="1"/>
          </p:cNvSpPr>
          <p:nvPr userDrawn="1"/>
        </p:nvSpPr>
        <p:spPr bwMode="auto">
          <a:xfrm>
            <a:off x="270012" y="1352205"/>
            <a:ext cx="56844" cy="56844"/>
          </a:xfrm>
          <a:prstGeom prst="ellipse">
            <a:avLst/>
          </a:prstGeom>
          <a:solidFill>
            <a:srgbClr val="B7FB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5" name="Oval 46"/>
          <p:cNvSpPr>
            <a:spLocks noChangeArrowheads="1"/>
          </p:cNvSpPr>
          <p:nvPr userDrawn="1"/>
        </p:nvSpPr>
        <p:spPr bwMode="auto">
          <a:xfrm>
            <a:off x="1615329" y="570593"/>
            <a:ext cx="66318" cy="56844"/>
          </a:xfrm>
          <a:prstGeom prst="ellipse">
            <a:avLst/>
          </a:prstGeom>
          <a:solidFill>
            <a:srgbClr val="B7FB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6" name="Oval 48"/>
          <p:cNvSpPr>
            <a:spLocks noChangeArrowheads="1"/>
          </p:cNvSpPr>
          <p:nvPr userDrawn="1"/>
        </p:nvSpPr>
        <p:spPr bwMode="auto">
          <a:xfrm>
            <a:off x="1089517" y="1840117"/>
            <a:ext cx="56844" cy="56844"/>
          </a:xfrm>
          <a:prstGeom prst="ellipse">
            <a:avLst/>
          </a:prstGeom>
          <a:solidFill>
            <a:srgbClr val="B7FB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7" name="Oval 49"/>
          <p:cNvSpPr>
            <a:spLocks noChangeArrowheads="1"/>
          </p:cNvSpPr>
          <p:nvPr userDrawn="1"/>
        </p:nvSpPr>
        <p:spPr bwMode="auto">
          <a:xfrm>
            <a:off x="2017975" y="2460670"/>
            <a:ext cx="56844" cy="56844"/>
          </a:xfrm>
          <a:prstGeom prst="ellipse">
            <a:avLst/>
          </a:prstGeom>
          <a:solidFill>
            <a:srgbClr val="B7FB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8" name="Oval 50"/>
          <p:cNvSpPr>
            <a:spLocks noChangeArrowheads="1"/>
          </p:cNvSpPr>
          <p:nvPr userDrawn="1"/>
        </p:nvSpPr>
        <p:spPr bwMode="auto">
          <a:xfrm>
            <a:off x="9995136" y="537435"/>
            <a:ext cx="47370" cy="47370"/>
          </a:xfrm>
          <a:prstGeom prst="ellipse">
            <a:avLst/>
          </a:prstGeom>
          <a:solidFill>
            <a:srgbClr val="B7FB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Oval 51"/>
          <p:cNvSpPr>
            <a:spLocks noChangeArrowheads="1"/>
          </p:cNvSpPr>
          <p:nvPr userDrawn="1"/>
        </p:nvSpPr>
        <p:spPr bwMode="auto">
          <a:xfrm>
            <a:off x="9819867" y="390586"/>
            <a:ext cx="42635" cy="42635"/>
          </a:xfrm>
          <a:prstGeom prst="ellipse">
            <a:avLst/>
          </a:prstGeom>
          <a:solidFill>
            <a:srgbClr val="B7FB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0" name="Oval 52"/>
          <p:cNvSpPr>
            <a:spLocks noChangeArrowheads="1"/>
          </p:cNvSpPr>
          <p:nvPr userDrawn="1"/>
        </p:nvSpPr>
        <p:spPr bwMode="auto">
          <a:xfrm>
            <a:off x="8223486" y="390586"/>
            <a:ext cx="47370" cy="42635"/>
          </a:xfrm>
          <a:prstGeom prst="ellipse">
            <a:avLst/>
          </a:prstGeom>
          <a:solidFill>
            <a:srgbClr val="B7FB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Oval 53"/>
          <p:cNvSpPr>
            <a:spLocks noChangeArrowheads="1"/>
          </p:cNvSpPr>
          <p:nvPr userDrawn="1"/>
        </p:nvSpPr>
        <p:spPr bwMode="auto">
          <a:xfrm>
            <a:off x="7740309" y="1067983"/>
            <a:ext cx="56844" cy="56844"/>
          </a:xfrm>
          <a:prstGeom prst="ellipse">
            <a:avLst/>
          </a:prstGeom>
          <a:solidFill>
            <a:srgbClr val="B7FB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2" name="Oval 54"/>
          <p:cNvSpPr>
            <a:spLocks noChangeArrowheads="1"/>
          </p:cNvSpPr>
          <p:nvPr userDrawn="1"/>
        </p:nvSpPr>
        <p:spPr bwMode="auto">
          <a:xfrm>
            <a:off x="7550828" y="1195881"/>
            <a:ext cx="47370" cy="42635"/>
          </a:xfrm>
          <a:prstGeom prst="ellipse">
            <a:avLst/>
          </a:prstGeom>
          <a:solidFill>
            <a:srgbClr val="B7FB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Oval 55"/>
          <p:cNvSpPr>
            <a:spLocks noChangeArrowheads="1"/>
          </p:cNvSpPr>
          <p:nvPr userDrawn="1"/>
        </p:nvSpPr>
        <p:spPr bwMode="auto">
          <a:xfrm>
            <a:off x="7418191" y="1352205"/>
            <a:ext cx="52109" cy="56844"/>
          </a:xfrm>
          <a:prstGeom prst="ellipse">
            <a:avLst/>
          </a:prstGeom>
          <a:solidFill>
            <a:srgbClr val="B7FB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4" name="Oval 56"/>
          <p:cNvSpPr>
            <a:spLocks noChangeArrowheads="1"/>
          </p:cNvSpPr>
          <p:nvPr userDrawn="1"/>
        </p:nvSpPr>
        <p:spPr bwMode="auto">
          <a:xfrm>
            <a:off x="10994651" y="854815"/>
            <a:ext cx="47370" cy="47370"/>
          </a:xfrm>
          <a:prstGeom prst="ellipse">
            <a:avLst/>
          </a:prstGeom>
          <a:solidFill>
            <a:srgbClr val="B7FB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5" name="Oval 57"/>
          <p:cNvSpPr>
            <a:spLocks noChangeArrowheads="1"/>
          </p:cNvSpPr>
          <p:nvPr userDrawn="1"/>
        </p:nvSpPr>
        <p:spPr bwMode="auto">
          <a:xfrm>
            <a:off x="213168" y="1939597"/>
            <a:ext cx="42635" cy="47370"/>
          </a:xfrm>
          <a:prstGeom prst="ellipse">
            <a:avLst/>
          </a:prstGeom>
          <a:solidFill>
            <a:srgbClr val="B7FB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6" name="Oval 59"/>
          <p:cNvSpPr>
            <a:spLocks noChangeArrowheads="1"/>
          </p:cNvSpPr>
          <p:nvPr userDrawn="1"/>
        </p:nvSpPr>
        <p:spPr bwMode="auto">
          <a:xfrm>
            <a:off x="222642" y="845341"/>
            <a:ext cx="47370" cy="42635"/>
          </a:xfrm>
          <a:prstGeom prst="ellipse">
            <a:avLst/>
          </a:prstGeom>
          <a:solidFill>
            <a:srgbClr val="B7FB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7" name="组合 56"/>
          <p:cNvGrpSpPr/>
          <p:nvPr userDrawn="1"/>
        </p:nvGrpSpPr>
        <p:grpSpPr>
          <a:xfrm rot="3064441">
            <a:off x="10227900" y="125463"/>
            <a:ext cx="606416" cy="1411332"/>
            <a:chOff x="4687888" y="141288"/>
            <a:chExt cx="2822576" cy="6569076"/>
          </a:xfrm>
        </p:grpSpPr>
        <p:sp>
          <p:nvSpPr>
            <p:cNvPr id="58" name="Freeform 159"/>
            <p:cNvSpPr/>
            <p:nvPr/>
          </p:nvSpPr>
          <p:spPr bwMode="auto">
            <a:xfrm>
              <a:off x="5414963" y="4238626"/>
              <a:ext cx="1482725" cy="2471738"/>
            </a:xfrm>
            <a:custGeom>
              <a:avLst/>
              <a:gdLst>
                <a:gd name="T0" fmla="*/ 1 w 394"/>
                <a:gd name="T1" fmla="*/ 267 h 658"/>
                <a:gd name="T2" fmla="*/ 0 w 394"/>
                <a:gd name="T3" fmla="*/ 267 h 658"/>
                <a:gd name="T4" fmla="*/ 0 w 394"/>
                <a:gd name="T5" fmla="*/ 267 h 658"/>
                <a:gd name="T6" fmla="*/ 1 w 394"/>
                <a:gd name="T7" fmla="*/ 270 h 658"/>
                <a:gd name="T8" fmla="*/ 2 w 394"/>
                <a:gd name="T9" fmla="*/ 282 h 658"/>
                <a:gd name="T10" fmla="*/ 3 w 394"/>
                <a:gd name="T11" fmla="*/ 284 h 658"/>
                <a:gd name="T12" fmla="*/ 45 w 394"/>
                <a:gd name="T13" fmla="*/ 417 h 658"/>
                <a:gd name="T14" fmla="*/ 89 w 394"/>
                <a:gd name="T15" fmla="*/ 290 h 658"/>
                <a:gd name="T16" fmla="*/ 169 w 394"/>
                <a:gd name="T17" fmla="*/ 440 h 658"/>
                <a:gd name="T18" fmla="*/ 143 w 394"/>
                <a:gd name="T19" fmla="*/ 564 h 658"/>
                <a:gd name="T20" fmla="*/ 199 w 394"/>
                <a:gd name="T21" fmla="*/ 658 h 658"/>
                <a:gd name="T22" fmla="*/ 169 w 394"/>
                <a:gd name="T23" fmla="*/ 604 h 658"/>
                <a:gd name="T24" fmla="*/ 179 w 394"/>
                <a:gd name="T25" fmla="*/ 528 h 658"/>
                <a:gd name="T26" fmla="*/ 226 w 394"/>
                <a:gd name="T27" fmla="*/ 462 h 658"/>
                <a:gd name="T28" fmla="*/ 269 w 394"/>
                <a:gd name="T29" fmla="*/ 386 h 658"/>
                <a:gd name="T30" fmla="*/ 277 w 394"/>
                <a:gd name="T31" fmla="*/ 362 h 658"/>
                <a:gd name="T32" fmla="*/ 305 w 394"/>
                <a:gd name="T33" fmla="*/ 484 h 658"/>
                <a:gd name="T34" fmla="*/ 322 w 394"/>
                <a:gd name="T35" fmla="*/ 406 h 658"/>
                <a:gd name="T36" fmla="*/ 367 w 394"/>
                <a:gd name="T37" fmla="*/ 197 h 658"/>
                <a:gd name="T38" fmla="*/ 186 w 394"/>
                <a:gd name="T39" fmla="*/ 0 h 658"/>
                <a:gd name="T40" fmla="*/ 1 w 394"/>
                <a:gd name="T41" fmla="*/ 253 h 658"/>
                <a:gd name="T42" fmla="*/ 1 w 394"/>
                <a:gd name="T43" fmla="*/ 267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94" h="658">
                  <a:moveTo>
                    <a:pt x="1" y="267"/>
                  </a:moveTo>
                  <a:cubicBezTo>
                    <a:pt x="1" y="266"/>
                    <a:pt x="0" y="263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1" y="269"/>
                    <a:pt x="1" y="270"/>
                  </a:cubicBezTo>
                  <a:cubicBezTo>
                    <a:pt x="1" y="274"/>
                    <a:pt x="2" y="278"/>
                    <a:pt x="2" y="282"/>
                  </a:cubicBezTo>
                  <a:cubicBezTo>
                    <a:pt x="2" y="282"/>
                    <a:pt x="3" y="283"/>
                    <a:pt x="3" y="284"/>
                  </a:cubicBezTo>
                  <a:cubicBezTo>
                    <a:pt x="7" y="334"/>
                    <a:pt x="22" y="380"/>
                    <a:pt x="45" y="417"/>
                  </a:cubicBezTo>
                  <a:cubicBezTo>
                    <a:pt x="20" y="377"/>
                    <a:pt x="35" y="298"/>
                    <a:pt x="89" y="290"/>
                  </a:cubicBezTo>
                  <a:cubicBezTo>
                    <a:pt x="156" y="279"/>
                    <a:pt x="167" y="399"/>
                    <a:pt x="169" y="440"/>
                  </a:cubicBezTo>
                  <a:cubicBezTo>
                    <a:pt x="171" y="484"/>
                    <a:pt x="143" y="520"/>
                    <a:pt x="143" y="564"/>
                  </a:cubicBezTo>
                  <a:cubicBezTo>
                    <a:pt x="143" y="613"/>
                    <a:pt x="167" y="653"/>
                    <a:pt x="199" y="658"/>
                  </a:cubicBezTo>
                  <a:cubicBezTo>
                    <a:pt x="184" y="656"/>
                    <a:pt x="171" y="615"/>
                    <a:pt x="169" y="604"/>
                  </a:cubicBezTo>
                  <a:cubicBezTo>
                    <a:pt x="166" y="580"/>
                    <a:pt x="172" y="551"/>
                    <a:pt x="179" y="528"/>
                  </a:cubicBezTo>
                  <a:cubicBezTo>
                    <a:pt x="187" y="501"/>
                    <a:pt x="208" y="482"/>
                    <a:pt x="226" y="462"/>
                  </a:cubicBezTo>
                  <a:cubicBezTo>
                    <a:pt x="245" y="439"/>
                    <a:pt x="259" y="413"/>
                    <a:pt x="269" y="386"/>
                  </a:cubicBezTo>
                  <a:cubicBezTo>
                    <a:pt x="272" y="378"/>
                    <a:pt x="275" y="370"/>
                    <a:pt x="277" y="362"/>
                  </a:cubicBezTo>
                  <a:cubicBezTo>
                    <a:pt x="281" y="420"/>
                    <a:pt x="305" y="484"/>
                    <a:pt x="305" y="484"/>
                  </a:cubicBezTo>
                  <a:cubicBezTo>
                    <a:pt x="296" y="437"/>
                    <a:pt x="322" y="406"/>
                    <a:pt x="322" y="406"/>
                  </a:cubicBezTo>
                  <a:cubicBezTo>
                    <a:pt x="394" y="291"/>
                    <a:pt x="367" y="197"/>
                    <a:pt x="367" y="197"/>
                  </a:cubicBezTo>
                  <a:cubicBezTo>
                    <a:pt x="348" y="84"/>
                    <a:pt x="274" y="0"/>
                    <a:pt x="186" y="0"/>
                  </a:cubicBezTo>
                  <a:cubicBezTo>
                    <a:pt x="84" y="0"/>
                    <a:pt x="1" y="113"/>
                    <a:pt x="1" y="253"/>
                  </a:cubicBezTo>
                  <a:cubicBezTo>
                    <a:pt x="1" y="258"/>
                    <a:pt x="1" y="263"/>
                    <a:pt x="1" y="267"/>
                  </a:cubicBezTo>
                </a:path>
              </a:pathLst>
            </a:custGeom>
            <a:solidFill>
              <a:srgbClr val="FF74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4687888" y="141288"/>
              <a:ext cx="2822576" cy="5753100"/>
              <a:chOff x="4687888" y="141288"/>
              <a:chExt cx="2822576" cy="5753100"/>
            </a:xfrm>
          </p:grpSpPr>
          <p:sp>
            <p:nvSpPr>
              <p:cNvPr id="60" name="Freeform 165"/>
              <p:cNvSpPr/>
              <p:nvPr/>
            </p:nvSpPr>
            <p:spPr bwMode="auto">
              <a:xfrm>
                <a:off x="4687888" y="3059113"/>
                <a:ext cx="1177925" cy="1855788"/>
              </a:xfrm>
              <a:custGeom>
                <a:avLst/>
                <a:gdLst>
                  <a:gd name="T0" fmla="*/ 157 w 313"/>
                  <a:gd name="T1" fmla="*/ 0 h 494"/>
                  <a:gd name="T2" fmla="*/ 0 w 313"/>
                  <a:gd name="T3" fmla="*/ 156 h 494"/>
                  <a:gd name="T4" fmla="*/ 0 w 313"/>
                  <a:gd name="T5" fmla="*/ 159 h 494"/>
                  <a:gd name="T6" fmla="*/ 0 w 313"/>
                  <a:gd name="T7" fmla="*/ 159 h 494"/>
                  <a:gd name="T8" fmla="*/ 101 w 313"/>
                  <a:gd name="T9" fmla="*/ 477 h 494"/>
                  <a:gd name="T10" fmla="*/ 106 w 313"/>
                  <a:gd name="T11" fmla="*/ 485 h 494"/>
                  <a:gd name="T12" fmla="*/ 106 w 313"/>
                  <a:gd name="T13" fmla="*/ 485 h 494"/>
                  <a:gd name="T14" fmla="*/ 106 w 313"/>
                  <a:gd name="T15" fmla="*/ 485 h 494"/>
                  <a:gd name="T16" fmla="*/ 128 w 313"/>
                  <a:gd name="T17" fmla="*/ 494 h 494"/>
                  <a:gd name="T18" fmla="*/ 159 w 313"/>
                  <a:gd name="T19" fmla="*/ 467 h 494"/>
                  <a:gd name="T20" fmla="*/ 157 w 313"/>
                  <a:gd name="T21" fmla="*/ 459 h 494"/>
                  <a:gd name="T22" fmla="*/ 157 w 313"/>
                  <a:gd name="T23" fmla="*/ 459 h 494"/>
                  <a:gd name="T24" fmla="*/ 148 w 313"/>
                  <a:gd name="T25" fmla="*/ 412 h 494"/>
                  <a:gd name="T26" fmla="*/ 191 w 313"/>
                  <a:gd name="T27" fmla="*/ 310 h 494"/>
                  <a:gd name="T28" fmla="*/ 191 w 313"/>
                  <a:gd name="T29" fmla="*/ 309 h 494"/>
                  <a:gd name="T30" fmla="*/ 270 w 313"/>
                  <a:gd name="T31" fmla="*/ 264 h 494"/>
                  <a:gd name="T32" fmla="*/ 313 w 313"/>
                  <a:gd name="T33" fmla="*/ 156 h 494"/>
                  <a:gd name="T34" fmla="*/ 157 w 313"/>
                  <a:gd name="T35" fmla="*/ 0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3" h="494">
                    <a:moveTo>
                      <a:pt x="157" y="0"/>
                    </a:moveTo>
                    <a:cubicBezTo>
                      <a:pt x="70" y="0"/>
                      <a:pt x="0" y="70"/>
                      <a:pt x="0" y="156"/>
                    </a:cubicBezTo>
                    <a:cubicBezTo>
                      <a:pt x="0" y="157"/>
                      <a:pt x="0" y="159"/>
                      <a:pt x="0" y="159"/>
                    </a:cubicBezTo>
                    <a:cubicBezTo>
                      <a:pt x="0" y="159"/>
                      <a:pt x="0" y="159"/>
                      <a:pt x="0" y="159"/>
                    </a:cubicBezTo>
                    <a:cubicBezTo>
                      <a:pt x="0" y="279"/>
                      <a:pt x="38" y="386"/>
                      <a:pt x="101" y="477"/>
                    </a:cubicBezTo>
                    <a:cubicBezTo>
                      <a:pt x="102" y="480"/>
                      <a:pt x="104" y="482"/>
                      <a:pt x="106" y="485"/>
                    </a:cubicBezTo>
                    <a:cubicBezTo>
                      <a:pt x="106" y="485"/>
                      <a:pt x="106" y="485"/>
                      <a:pt x="106" y="485"/>
                    </a:cubicBezTo>
                    <a:cubicBezTo>
                      <a:pt x="106" y="485"/>
                      <a:pt x="106" y="485"/>
                      <a:pt x="106" y="485"/>
                    </a:cubicBezTo>
                    <a:cubicBezTo>
                      <a:pt x="112" y="491"/>
                      <a:pt x="119" y="494"/>
                      <a:pt x="128" y="494"/>
                    </a:cubicBezTo>
                    <a:cubicBezTo>
                      <a:pt x="145" y="494"/>
                      <a:pt x="159" y="483"/>
                      <a:pt x="159" y="467"/>
                    </a:cubicBezTo>
                    <a:cubicBezTo>
                      <a:pt x="159" y="463"/>
                      <a:pt x="158" y="459"/>
                      <a:pt x="157" y="459"/>
                    </a:cubicBezTo>
                    <a:cubicBezTo>
                      <a:pt x="157" y="459"/>
                      <a:pt x="157" y="459"/>
                      <a:pt x="157" y="459"/>
                    </a:cubicBezTo>
                    <a:cubicBezTo>
                      <a:pt x="152" y="439"/>
                      <a:pt x="146" y="428"/>
                      <a:pt x="148" y="412"/>
                    </a:cubicBezTo>
                    <a:cubicBezTo>
                      <a:pt x="155" y="371"/>
                      <a:pt x="164" y="338"/>
                      <a:pt x="191" y="310"/>
                    </a:cubicBezTo>
                    <a:cubicBezTo>
                      <a:pt x="191" y="309"/>
                      <a:pt x="191" y="309"/>
                      <a:pt x="191" y="309"/>
                    </a:cubicBezTo>
                    <a:cubicBezTo>
                      <a:pt x="212" y="287"/>
                      <a:pt x="239" y="270"/>
                      <a:pt x="270" y="264"/>
                    </a:cubicBezTo>
                    <a:cubicBezTo>
                      <a:pt x="297" y="236"/>
                      <a:pt x="313" y="198"/>
                      <a:pt x="313" y="156"/>
                    </a:cubicBezTo>
                    <a:cubicBezTo>
                      <a:pt x="313" y="70"/>
                      <a:pt x="243" y="0"/>
                      <a:pt x="157" y="0"/>
                    </a:cubicBezTo>
                  </a:path>
                </a:pathLst>
              </a:custGeom>
              <a:solidFill>
                <a:srgbClr val="FE736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1" name="Freeform 166"/>
              <p:cNvSpPr/>
              <p:nvPr/>
            </p:nvSpPr>
            <p:spPr bwMode="auto">
              <a:xfrm>
                <a:off x="6337301" y="3059113"/>
                <a:ext cx="1173163" cy="1855788"/>
              </a:xfrm>
              <a:custGeom>
                <a:avLst/>
                <a:gdLst>
                  <a:gd name="T0" fmla="*/ 156 w 312"/>
                  <a:gd name="T1" fmla="*/ 0 h 494"/>
                  <a:gd name="T2" fmla="*/ 312 w 312"/>
                  <a:gd name="T3" fmla="*/ 156 h 494"/>
                  <a:gd name="T4" fmla="*/ 312 w 312"/>
                  <a:gd name="T5" fmla="*/ 159 h 494"/>
                  <a:gd name="T6" fmla="*/ 312 w 312"/>
                  <a:gd name="T7" fmla="*/ 159 h 494"/>
                  <a:gd name="T8" fmla="*/ 212 w 312"/>
                  <a:gd name="T9" fmla="*/ 477 h 494"/>
                  <a:gd name="T10" fmla="*/ 207 w 312"/>
                  <a:gd name="T11" fmla="*/ 485 h 494"/>
                  <a:gd name="T12" fmla="*/ 207 w 312"/>
                  <a:gd name="T13" fmla="*/ 485 h 494"/>
                  <a:gd name="T14" fmla="*/ 207 w 312"/>
                  <a:gd name="T15" fmla="*/ 485 h 494"/>
                  <a:gd name="T16" fmla="*/ 185 w 312"/>
                  <a:gd name="T17" fmla="*/ 494 h 494"/>
                  <a:gd name="T18" fmla="*/ 154 w 312"/>
                  <a:gd name="T19" fmla="*/ 467 h 494"/>
                  <a:gd name="T20" fmla="*/ 156 w 312"/>
                  <a:gd name="T21" fmla="*/ 459 h 494"/>
                  <a:gd name="T22" fmla="*/ 156 w 312"/>
                  <a:gd name="T23" fmla="*/ 459 h 494"/>
                  <a:gd name="T24" fmla="*/ 165 w 312"/>
                  <a:gd name="T25" fmla="*/ 412 h 494"/>
                  <a:gd name="T26" fmla="*/ 122 w 312"/>
                  <a:gd name="T27" fmla="*/ 310 h 494"/>
                  <a:gd name="T28" fmla="*/ 122 w 312"/>
                  <a:gd name="T29" fmla="*/ 309 h 494"/>
                  <a:gd name="T30" fmla="*/ 43 w 312"/>
                  <a:gd name="T31" fmla="*/ 264 h 494"/>
                  <a:gd name="T32" fmla="*/ 0 w 312"/>
                  <a:gd name="T33" fmla="*/ 156 h 494"/>
                  <a:gd name="T34" fmla="*/ 156 w 312"/>
                  <a:gd name="T35" fmla="*/ 0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2" h="494">
                    <a:moveTo>
                      <a:pt x="156" y="0"/>
                    </a:moveTo>
                    <a:cubicBezTo>
                      <a:pt x="242" y="0"/>
                      <a:pt x="312" y="70"/>
                      <a:pt x="312" y="156"/>
                    </a:cubicBezTo>
                    <a:cubicBezTo>
                      <a:pt x="312" y="157"/>
                      <a:pt x="312" y="159"/>
                      <a:pt x="312" y="159"/>
                    </a:cubicBezTo>
                    <a:cubicBezTo>
                      <a:pt x="312" y="159"/>
                      <a:pt x="312" y="159"/>
                      <a:pt x="312" y="159"/>
                    </a:cubicBezTo>
                    <a:cubicBezTo>
                      <a:pt x="312" y="279"/>
                      <a:pt x="275" y="386"/>
                      <a:pt x="212" y="477"/>
                    </a:cubicBezTo>
                    <a:cubicBezTo>
                      <a:pt x="210" y="480"/>
                      <a:pt x="209" y="482"/>
                      <a:pt x="207" y="485"/>
                    </a:cubicBezTo>
                    <a:cubicBezTo>
                      <a:pt x="207" y="485"/>
                      <a:pt x="207" y="485"/>
                      <a:pt x="207" y="485"/>
                    </a:cubicBezTo>
                    <a:cubicBezTo>
                      <a:pt x="207" y="485"/>
                      <a:pt x="207" y="485"/>
                      <a:pt x="207" y="485"/>
                    </a:cubicBezTo>
                    <a:cubicBezTo>
                      <a:pt x="201" y="491"/>
                      <a:pt x="193" y="494"/>
                      <a:pt x="185" y="494"/>
                    </a:cubicBezTo>
                    <a:cubicBezTo>
                      <a:pt x="168" y="494"/>
                      <a:pt x="154" y="483"/>
                      <a:pt x="154" y="467"/>
                    </a:cubicBezTo>
                    <a:cubicBezTo>
                      <a:pt x="154" y="463"/>
                      <a:pt x="155" y="459"/>
                      <a:pt x="156" y="459"/>
                    </a:cubicBezTo>
                    <a:cubicBezTo>
                      <a:pt x="156" y="459"/>
                      <a:pt x="156" y="459"/>
                      <a:pt x="156" y="459"/>
                    </a:cubicBezTo>
                    <a:cubicBezTo>
                      <a:pt x="160" y="439"/>
                      <a:pt x="167" y="428"/>
                      <a:pt x="165" y="412"/>
                    </a:cubicBezTo>
                    <a:cubicBezTo>
                      <a:pt x="158" y="371"/>
                      <a:pt x="148" y="338"/>
                      <a:pt x="122" y="310"/>
                    </a:cubicBezTo>
                    <a:cubicBezTo>
                      <a:pt x="122" y="309"/>
                      <a:pt x="122" y="309"/>
                      <a:pt x="122" y="309"/>
                    </a:cubicBezTo>
                    <a:cubicBezTo>
                      <a:pt x="101" y="287"/>
                      <a:pt x="74" y="270"/>
                      <a:pt x="43" y="264"/>
                    </a:cubicBezTo>
                    <a:cubicBezTo>
                      <a:pt x="16" y="236"/>
                      <a:pt x="0" y="198"/>
                      <a:pt x="0" y="156"/>
                    </a:cubicBezTo>
                    <a:cubicBezTo>
                      <a:pt x="0" y="70"/>
                      <a:pt x="70" y="0"/>
                      <a:pt x="156" y="0"/>
                    </a:cubicBezTo>
                  </a:path>
                </a:pathLst>
              </a:custGeom>
              <a:solidFill>
                <a:srgbClr val="FE736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2" name="任意多边形 61"/>
              <p:cNvSpPr/>
              <p:nvPr/>
            </p:nvSpPr>
            <p:spPr>
              <a:xfrm>
                <a:off x="5080390" y="625796"/>
                <a:ext cx="2088372" cy="3616005"/>
              </a:xfrm>
              <a:custGeom>
                <a:avLst/>
                <a:gdLst>
                  <a:gd name="connsiteX0" fmla="*/ 1549408 w 2088372"/>
                  <a:gd name="connsiteY0" fmla="*/ 0 h 3616005"/>
                  <a:gd name="connsiteX1" fmla="*/ 1594845 w 2088372"/>
                  <a:gd name="connsiteY1" fmla="*/ 54341 h 3616005"/>
                  <a:gd name="connsiteX2" fmla="*/ 2084372 w 2088372"/>
                  <a:gd name="connsiteY2" fmla="*/ 1438077 h 3616005"/>
                  <a:gd name="connsiteX3" fmla="*/ 1568981 w 2088372"/>
                  <a:gd name="connsiteY3" fmla="*/ 3616005 h 3616005"/>
                  <a:gd name="connsiteX4" fmla="*/ 1042305 w 2088372"/>
                  <a:gd name="connsiteY4" fmla="*/ 3616005 h 3616005"/>
                  <a:gd name="connsiteX5" fmla="*/ 519390 w 2088372"/>
                  <a:gd name="connsiteY5" fmla="*/ 3616005 h 3616005"/>
                  <a:gd name="connsiteX6" fmla="*/ 4000 w 2088372"/>
                  <a:gd name="connsiteY6" fmla="*/ 1438077 h 3616005"/>
                  <a:gd name="connsiteX7" fmla="*/ 493527 w 2088372"/>
                  <a:gd name="connsiteY7" fmla="*/ 54341 h 3616005"/>
                  <a:gd name="connsiteX8" fmla="*/ 538964 w 2088372"/>
                  <a:gd name="connsiteY8" fmla="*/ 1 h 3616005"/>
                  <a:gd name="connsiteX9" fmla="*/ 625259 w 2088372"/>
                  <a:gd name="connsiteY9" fmla="*/ 52666 h 3616005"/>
                  <a:gd name="connsiteX10" fmla="*/ 1044185 w 2088372"/>
                  <a:gd name="connsiteY10" fmla="*/ 147318 h 3616005"/>
                  <a:gd name="connsiteX11" fmla="*/ 1463111 w 2088372"/>
                  <a:gd name="connsiteY11" fmla="*/ 52666 h 3616005"/>
                  <a:gd name="connsiteX12" fmla="*/ 1549408 w 2088372"/>
                  <a:gd name="connsiteY12" fmla="*/ 0 h 361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88372" h="3616005">
                    <a:moveTo>
                      <a:pt x="1549408" y="0"/>
                    </a:moveTo>
                    <a:lnTo>
                      <a:pt x="1594845" y="54341"/>
                    </a:lnTo>
                    <a:cubicBezTo>
                      <a:pt x="1864296" y="394173"/>
                      <a:pt x="2123873" y="874820"/>
                      <a:pt x="2084372" y="1438077"/>
                    </a:cubicBezTo>
                    <a:cubicBezTo>
                      <a:pt x="2084372" y="1438077"/>
                      <a:pt x="2050514" y="2609652"/>
                      <a:pt x="1568981" y="3616005"/>
                    </a:cubicBezTo>
                    <a:cubicBezTo>
                      <a:pt x="1042305" y="3616005"/>
                      <a:pt x="1042305" y="3616005"/>
                      <a:pt x="1042305" y="3616005"/>
                    </a:cubicBezTo>
                    <a:cubicBezTo>
                      <a:pt x="519390" y="3616005"/>
                      <a:pt x="519390" y="3616005"/>
                      <a:pt x="519390" y="3616005"/>
                    </a:cubicBezTo>
                    <a:cubicBezTo>
                      <a:pt x="37857" y="2609652"/>
                      <a:pt x="4000" y="1438077"/>
                      <a:pt x="4000" y="1438077"/>
                    </a:cubicBezTo>
                    <a:cubicBezTo>
                      <a:pt x="-35501" y="874820"/>
                      <a:pt x="224075" y="394173"/>
                      <a:pt x="493527" y="54341"/>
                    </a:cubicBezTo>
                    <a:lnTo>
                      <a:pt x="538964" y="1"/>
                    </a:lnTo>
                    <a:lnTo>
                      <a:pt x="625259" y="52666"/>
                    </a:lnTo>
                    <a:cubicBezTo>
                      <a:pt x="744844" y="112424"/>
                      <a:pt x="889005" y="147318"/>
                      <a:pt x="1044185" y="147318"/>
                    </a:cubicBezTo>
                    <a:cubicBezTo>
                      <a:pt x="1199365" y="147318"/>
                      <a:pt x="1343527" y="112424"/>
                      <a:pt x="1463111" y="52666"/>
                    </a:cubicBezTo>
                    <a:lnTo>
                      <a:pt x="1549408" y="0"/>
                    </a:lnTo>
                    <a:close/>
                  </a:path>
                </a:pathLst>
              </a:custGeom>
              <a:solidFill>
                <a:srgbClr val="F0F1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3" name="Freeform 160"/>
              <p:cNvSpPr/>
              <p:nvPr/>
            </p:nvSpPr>
            <p:spPr bwMode="auto">
              <a:xfrm>
                <a:off x="5535613" y="4324351"/>
                <a:ext cx="1219200" cy="1558925"/>
              </a:xfrm>
              <a:custGeom>
                <a:avLst/>
                <a:gdLst>
                  <a:gd name="T0" fmla="*/ 154 w 324"/>
                  <a:gd name="T1" fmla="*/ 0 h 415"/>
                  <a:gd name="T2" fmla="*/ 305 w 324"/>
                  <a:gd name="T3" fmla="*/ 172 h 415"/>
                  <a:gd name="T4" fmla="*/ 305 w 324"/>
                  <a:gd name="T5" fmla="*/ 174 h 415"/>
                  <a:gd name="T6" fmla="*/ 305 w 324"/>
                  <a:gd name="T7" fmla="*/ 175 h 415"/>
                  <a:gd name="T8" fmla="*/ 276 w 324"/>
                  <a:gd name="T9" fmla="*/ 338 h 415"/>
                  <a:gd name="T10" fmla="*/ 255 w 324"/>
                  <a:gd name="T11" fmla="*/ 260 h 415"/>
                  <a:gd name="T12" fmla="*/ 230 w 324"/>
                  <a:gd name="T13" fmla="*/ 301 h 415"/>
                  <a:gd name="T14" fmla="*/ 170 w 324"/>
                  <a:gd name="T15" fmla="*/ 411 h 415"/>
                  <a:gd name="T16" fmla="*/ 167 w 324"/>
                  <a:gd name="T17" fmla="*/ 415 h 415"/>
                  <a:gd name="T18" fmla="*/ 167 w 324"/>
                  <a:gd name="T19" fmla="*/ 408 h 415"/>
                  <a:gd name="T20" fmla="*/ 65 w 324"/>
                  <a:gd name="T21" fmla="*/ 228 h 415"/>
                  <a:gd name="T22" fmla="*/ 52 w 324"/>
                  <a:gd name="T23" fmla="*/ 229 h 415"/>
                  <a:gd name="T24" fmla="*/ 2 w 324"/>
                  <a:gd name="T25" fmla="*/ 256 h 415"/>
                  <a:gd name="T26" fmla="*/ 1 w 324"/>
                  <a:gd name="T27" fmla="*/ 250 h 415"/>
                  <a:gd name="T28" fmla="*/ 1 w 324"/>
                  <a:gd name="T29" fmla="*/ 248 h 415"/>
                  <a:gd name="T30" fmla="*/ 0 w 324"/>
                  <a:gd name="T31" fmla="*/ 238 h 415"/>
                  <a:gd name="T32" fmla="*/ 0 w 324"/>
                  <a:gd name="T33" fmla="*/ 235 h 415"/>
                  <a:gd name="T34" fmla="*/ 0 w 324"/>
                  <a:gd name="T35" fmla="*/ 223 h 415"/>
                  <a:gd name="T36" fmla="*/ 154 w 324"/>
                  <a:gd name="T37" fmla="*/ 0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4" h="415">
                    <a:moveTo>
                      <a:pt x="154" y="0"/>
                    </a:moveTo>
                    <a:cubicBezTo>
                      <a:pt x="225" y="0"/>
                      <a:pt x="288" y="72"/>
                      <a:pt x="305" y="172"/>
                    </a:cubicBezTo>
                    <a:cubicBezTo>
                      <a:pt x="305" y="174"/>
                      <a:pt x="305" y="174"/>
                      <a:pt x="305" y="174"/>
                    </a:cubicBezTo>
                    <a:cubicBezTo>
                      <a:pt x="305" y="175"/>
                      <a:pt x="305" y="175"/>
                      <a:pt x="305" y="175"/>
                    </a:cubicBezTo>
                    <a:cubicBezTo>
                      <a:pt x="306" y="178"/>
                      <a:pt x="324" y="247"/>
                      <a:pt x="276" y="338"/>
                    </a:cubicBezTo>
                    <a:cubicBezTo>
                      <a:pt x="276" y="335"/>
                      <a:pt x="256" y="263"/>
                      <a:pt x="255" y="260"/>
                    </a:cubicBezTo>
                    <a:cubicBezTo>
                      <a:pt x="256" y="270"/>
                      <a:pt x="235" y="291"/>
                      <a:pt x="230" y="301"/>
                    </a:cubicBezTo>
                    <a:cubicBezTo>
                      <a:pt x="209" y="338"/>
                      <a:pt x="198" y="379"/>
                      <a:pt x="170" y="411"/>
                    </a:cubicBezTo>
                    <a:cubicBezTo>
                      <a:pt x="169" y="412"/>
                      <a:pt x="168" y="414"/>
                      <a:pt x="167" y="415"/>
                    </a:cubicBezTo>
                    <a:cubicBezTo>
                      <a:pt x="167" y="412"/>
                      <a:pt x="167" y="410"/>
                      <a:pt x="167" y="408"/>
                    </a:cubicBezTo>
                    <a:cubicBezTo>
                      <a:pt x="159" y="259"/>
                      <a:pt x="107" y="228"/>
                      <a:pt x="65" y="228"/>
                    </a:cubicBezTo>
                    <a:cubicBezTo>
                      <a:pt x="61" y="228"/>
                      <a:pt x="57" y="228"/>
                      <a:pt x="52" y="229"/>
                    </a:cubicBezTo>
                    <a:cubicBezTo>
                      <a:pt x="33" y="232"/>
                      <a:pt x="15" y="241"/>
                      <a:pt x="2" y="256"/>
                    </a:cubicBezTo>
                    <a:cubicBezTo>
                      <a:pt x="2" y="254"/>
                      <a:pt x="1" y="252"/>
                      <a:pt x="1" y="250"/>
                    </a:cubicBezTo>
                    <a:cubicBezTo>
                      <a:pt x="1" y="248"/>
                      <a:pt x="1" y="248"/>
                      <a:pt x="1" y="248"/>
                    </a:cubicBezTo>
                    <a:cubicBezTo>
                      <a:pt x="1" y="245"/>
                      <a:pt x="1" y="242"/>
                      <a:pt x="0" y="238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0" y="231"/>
                      <a:pt x="0" y="227"/>
                      <a:pt x="0" y="223"/>
                    </a:cubicBezTo>
                    <a:cubicBezTo>
                      <a:pt x="0" y="100"/>
                      <a:pt x="69" y="0"/>
                      <a:pt x="154" y="0"/>
                    </a:cubicBezTo>
                  </a:path>
                </a:pathLst>
              </a:custGeom>
              <a:solidFill>
                <a:srgbClr val="FFA29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92500" lnSpcReduction="10000"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4" name="Rectangle 162"/>
              <p:cNvSpPr>
                <a:spLocks noChangeArrowheads="1"/>
              </p:cNvSpPr>
              <p:nvPr/>
            </p:nvSpPr>
            <p:spPr bwMode="auto">
              <a:xfrm>
                <a:off x="5535613" y="4332288"/>
                <a:ext cx="1233488" cy="156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92500" lnSpcReduction="10000"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5" name="Freeform 163"/>
              <p:cNvSpPr/>
              <p:nvPr/>
            </p:nvSpPr>
            <p:spPr bwMode="auto">
              <a:xfrm>
                <a:off x="5764213" y="4411663"/>
                <a:ext cx="801688" cy="1122363"/>
              </a:xfrm>
              <a:custGeom>
                <a:avLst/>
                <a:gdLst>
                  <a:gd name="T0" fmla="*/ 43 w 213"/>
                  <a:gd name="T1" fmla="*/ 141 h 299"/>
                  <a:gd name="T2" fmla="*/ 34 w 213"/>
                  <a:gd name="T3" fmla="*/ 142 h 299"/>
                  <a:gd name="T4" fmla="*/ 1 w 213"/>
                  <a:gd name="T5" fmla="*/ 159 h 299"/>
                  <a:gd name="T6" fmla="*/ 1 w 213"/>
                  <a:gd name="T7" fmla="*/ 155 h 299"/>
                  <a:gd name="T8" fmla="*/ 1 w 213"/>
                  <a:gd name="T9" fmla="*/ 154 h 299"/>
                  <a:gd name="T10" fmla="*/ 0 w 213"/>
                  <a:gd name="T11" fmla="*/ 148 h 299"/>
                  <a:gd name="T12" fmla="*/ 0 w 213"/>
                  <a:gd name="T13" fmla="*/ 146 h 299"/>
                  <a:gd name="T14" fmla="*/ 0 w 213"/>
                  <a:gd name="T15" fmla="*/ 138 h 299"/>
                  <a:gd name="T16" fmla="*/ 101 w 213"/>
                  <a:gd name="T17" fmla="*/ 0 h 299"/>
                  <a:gd name="T18" fmla="*/ 200 w 213"/>
                  <a:gd name="T19" fmla="*/ 106 h 299"/>
                  <a:gd name="T20" fmla="*/ 200 w 213"/>
                  <a:gd name="T21" fmla="*/ 108 h 299"/>
                  <a:gd name="T22" fmla="*/ 200 w 213"/>
                  <a:gd name="T23" fmla="*/ 109 h 299"/>
                  <a:gd name="T24" fmla="*/ 181 w 213"/>
                  <a:gd name="T25" fmla="*/ 209 h 299"/>
                  <a:gd name="T26" fmla="*/ 167 w 213"/>
                  <a:gd name="T27" fmla="*/ 161 h 299"/>
                  <a:gd name="T28" fmla="*/ 151 w 213"/>
                  <a:gd name="T29" fmla="*/ 187 h 299"/>
                  <a:gd name="T30" fmla="*/ 121 w 213"/>
                  <a:gd name="T31" fmla="*/ 299 h 299"/>
                  <a:gd name="T32" fmla="*/ 43 w 213"/>
                  <a:gd name="T33" fmla="*/ 141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3" h="299">
                    <a:moveTo>
                      <a:pt x="43" y="141"/>
                    </a:moveTo>
                    <a:cubicBezTo>
                      <a:pt x="40" y="142"/>
                      <a:pt x="37" y="141"/>
                      <a:pt x="34" y="142"/>
                    </a:cubicBezTo>
                    <a:cubicBezTo>
                      <a:pt x="21" y="144"/>
                      <a:pt x="10" y="150"/>
                      <a:pt x="1" y="159"/>
                    </a:cubicBezTo>
                    <a:cubicBezTo>
                      <a:pt x="1" y="157"/>
                      <a:pt x="1" y="156"/>
                      <a:pt x="1" y="155"/>
                    </a:cubicBezTo>
                    <a:cubicBezTo>
                      <a:pt x="1" y="154"/>
                      <a:pt x="1" y="154"/>
                      <a:pt x="1" y="154"/>
                    </a:cubicBezTo>
                    <a:cubicBezTo>
                      <a:pt x="1" y="152"/>
                      <a:pt x="0" y="150"/>
                      <a:pt x="0" y="148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3"/>
                      <a:pt x="0" y="140"/>
                      <a:pt x="0" y="138"/>
                    </a:cubicBezTo>
                    <a:cubicBezTo>
                      <a:pt x="0" y="62"/>
                      <a:pt x="45" y="0"/>
                      <a:pt x="101" y="0"/>
                    </a:cubicBezTo>
                    <a:cubicBezTo>
                      <a:pt x="147" y="0"/>
                      <a:pt x="189" y="45"/>
                      <a:pt x="200" y="106"/>
                    </a:cubicBezTo>
                    <a:cubicBezTo>
                      <a:pt x="200" y="108"/>
                      <a:pt x="200" y="108"/>
                      <a:pt x="200" y="108"/>
                    </a:cubicBezTo>
                    <a:cubicBezTo>
                      <a:pt x="200" y="109"/>
                      <a:pt x="200" y="109"/>
                      <a:pt x="200" y="109"/>
                    </a:cubicBezTo>
                    <a:cubicBezTo>
                      <a:pt x="201" y="111"/>
                      <a:pt x="213" y="153"/>
                      <a:pt x="181" y="209"/>
                    </a:cubicBezTo>
                    <a:cubicBezTo>
                      <a:pt x="181" y="208"/>
                      <a:pt x="167" y="163"/>
                      <a:pt x="167" y="161"/>
                    </a:cubicBezTo>
                    <a:cubicBezTo>
                      <a:pt x="168" y="167"/>
                      <a:pt x="154" y="181"/>
                      <a:pt x="151" y="187"/>
                    </a:cubicBezTo>
                    <a:cubicBezTo>
                      <a:pt x="137" y="210"/>
                      <a:pt x="126" y="274"/>
                      <a:pt x="121" y="299"/>
                    </a:cubicBezTo>
                    <a:cubicBezTo>
                      <a:pt x="121" y="299"/>
                      <a:pt x="94" y="134"/>
                      <a:pt x="43" y="141"/>
                    </a:cubicBezTo>
                  </a:path>
                </a:pathLst>
              </a:custGeom>
              <a:solidFill>
                <a:srgbClr val="FDEB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62500" lnSpcReduction="20000"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6" name="Freeform 164"/>
              <p:cNvSpPr/>
              <p:nvPr/>
            </p:nvSpPr>
            <p:spPr bwMode="auto">
              <a:xfrm>
                <a:off x="5719763" y="4156076"/>
                <a:ext cx="790575" cy="250825"/>
              </a:xfrm>
              <a:custGeom>
                <a:avLst/>
                <a:gdLst>
                  <a:gd name="T0" fmla="*/ 210 w 210"/>
                  <a:gd name="T1" fmla="*/ 45 h 67"/>
                  <a:gd name="T2" fmla="*/ 188 w 210"/>
                  <a:gd name="T3" fmla="*/ 67 h 67"/>
                  <a:gd name="T4" fmla="*/ 22 w 210"/>
                  <a:gd name="T5" fmla="*/ 67 h 67"/>
                  <a:gd name="T6" fmla="*/ 0 w 210"/>
                  <a:gd name="T7" fmla="*/ 45 h 67"/>
                  <a:gd name="T8" fmla="*/ 0 w 210"/>
                  <a:gd name="T9" fmla="*/ 22 h 67"/>
                  <a:gd name="T10" fmla="*/ 22 w 210"/>
                  <a:gd name="T11" fmla="*/ 0 h 67"/>
                  <a:gd name="T12" fmla="*/ 188 w 210"/>
                  <a:gd name="T13" fmla="*/ 0 h 67"/>
                  <a:gd name="T14" fmla="*/ 210 w 210"/>
                  <a:gd name="T15" fmla="*/ 22 h 67"/>
                  <a:gd name="T16" fmla="*/ 210 w 210"/>
                  <a:gd name="T17" fmla="*/ 45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0" h="67">
                    <a:moveTo>
                      <a:pt x="210" y="45"/>
                    </a:moveTo>
                    <a:cubicBezTo>
                      <a:pt x="210" y="57"/>
                      <a:pt x="200" y="67"/>
                      <a:pt x="188" y="67"/>
                    </a:cubicBezTo>
                    <a:cubicBezTo>
                      <a:pt x="22" y="67"/>
                      <a:pt x="22" y="67"/>
                      <a:pt x="22" y="67"/>
                    </a:cubicBezTo>
                    <a:cubicBezTo>
                      <a:pt x="10" y="67"/>
                      <a:pt x="0" y="57"/>
                      <a:pt x="0" y="45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10"/>
                      <a:pt x="10" y="0"/>
                      <a:pt x="22" y="0"/>
                    </a:cubicBezTo>
                    <a:cubicBezTo>
                      <a:pt x="188" y="0"/>
                      <a:pt x="188" y="0"/>
                      <a:pt x="188" y="0"/>
                    </a:cubicBezTo>
                    <a:cubicBezTo>
                      <a:pt x="200" y="0"/>
                      <a:pt x="210" y="10"/>
                      <a:pt x="210" y="22"/>
                    </a:cubicBezTo>
                    <a:cubicBezTo>
                      <a:pt x="210" y="45"/>
                      <a:pt x="210" y="45"/>
                      <a:pt x="210" y="45"/>
                    </a:cubicBezTo>
                  </a:path>
                </a:pathLst>
              </a:custGeom>
              <a:solidFill>
                <a:srgbClr val="FFC5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7" name="Freeform 169"/>
              <p:cNvSpPr/>
              <p:nvPr/>
            </p:nvSpPr>
            <p:spPr bwMode="auto">
              <a:xfrm>
                <a:off x="5132388" y="2533651"/>
                <a:ext cx="1990725" cy="641350"/>
              </a:xfrm>
              <a:custGeom>
                <a:avLst/>
                <a:gdLst>
                  <a:gd name="T0" fmla="*/ 508 w 529"/>
                  <a:gd name="T1" fmla="*/ 124 h 171"/>
                  <a:gd name="T2" fmla="*/ 529 w 529"/>
                  <a:gd name="T3" fmla="*/ 0 h 171"/>
                  <a:gd name="T4" fmla="*/ 248 w 529"/>
                  <a:gd name="T5" fmla="*/ 66 h 171"/>
                  <a:gd name="T6" fmla="*/ 0 w 529"/>
                  <a:gd name="T7" fmla="*/ 15 h 171"/>
                  <a:gd name="T8" fmla="*/ 21 w 529"/>
                  <a:gd name="T9" fmla="*/ 135 h 171"/>
                  <a:gd name="T10" fmla="*/ 248 w 529"/>
                  <a:gd name="T11" fmla="*/ 171 h 171"/>
                  <a:gd name="T12" fmla="*/ 508 w 529"/>
                  <a:gd name="T13" fmla="*/ 124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9" h="171">
                    <a:moveTo>
                      <a:pt x="508" y="124"/>
                    </a:moveTo>
                    <a:cubicBezTo>
                      <a:pt x="517" y="78"/>
                      <a:pt x="524" y="36"/>
                      <a:pt x="529" y="0"/>
                    </a:cubicBezTo>
                    <a:cubicBezTo>
                      <a:pt x="444" y="42"/>
                      <a:pt x="349" y="66"/>
                      <a:pt x="248" y="66"/>
                    </a:cubicBezTo>
                    <a:cubicBezTo>
                      <a:pt x="160" y="66"/>
                      <a:pt x="76" y="47"/>
                      <a:pt x="0" y="15"/>
                    </a:cubicBezTo>
                    <a:cubicBezTo>
                      <a:pt x="5" y="50"/>
                      <a:pt x="12" y="91"/>
                      <a:pt x="21" y="135"/>
                    </a:cubicBezTo>
                    <a:cubicBezTo>
                      <a:pt x="93" y="159"/>
                      <a:pt x="169" y="171"/>
                      <a:pt x="248" y="171"/>
                    </a:cubicBezTo>
                    <a:cubicBezTo>
                      <a:pt x="340" y="171"/>
                      <a:pt x="427" y="154"/>
                      <a:pt x="508" y="124"/>
                    </a:cubicBezTo>
                  </a:path>
                </a:pathLst>
              </a:custGeom>
              <a:solidFill>
                <a:srgbClr val="FFD44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8" name="Freeform 170"/>
              <p:cNvSpPr/>
              <p:nvPr/>
            </p:nvSpPr>
            <p:spPr bwMode="auto">
              <a:xfrm>
                <a:off x="5072063" y="1703388"/>
                <a:ext cx="2100263" cy="525463"/>
              </a:xfrm>
              <a:custGeom>
                <a:avLst/>
                <a:gdLst>
                  <a:gd name="T0" fmla="*/ 557 w 558"/>
                  <a:gd name="T1" fmla="*/ 79 h 140"/>
                  <a:gd name="T2" fmla="*/ 552 w 558"/>
                  <a:gd name="T3" fmla="*/ 0 h 140"/>
                  <a:gd name="T4" fmla="*/ 278 w 558"/>
                  <a:gd name="T5" fmla="*/ 61 h 140"/>
                  <a:gd name="T6" fmla="*/ 6 w 558"/>
                  <a:gd name="T7" fmla="*/ 1 h 140"/>
                  <a:gd name="T8" fmla="*/ 2 w 558"/>
                  <a:gd name="T9" fmla="*/ 92 h 140"/>
                  <a:gd name="T10" fmla="*/ 264 w 558"/>
                  <a:gd name="T11" fmla="*/ 140 h 140"/>
                  <a:gd name="T12" fmla="*/ 557 w 558"/>
                  <a:gd name="T13" fmla="*/ 79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8" h="140">
                    <a:moveTo>
                      <a:pt x="557" y="79"/>
                    </a:moveTo>
                    <a:cubicBezTo>
                      <a:pt x="558" y="52"/>
                      <a:pt x="556" y="25"/>
                      <a:pt x="552" y="0"/>
                    </a:cubicBezTo>
                    <a:cubicBezTo>
                      <a:pt x="469" y="39"/>
                      <a:pt x="376" y="61"/>
                      <a:pt x="278" y="61"/>
                    </a:cubicBezTo>
                    <a:cubicBezTo>
                      <a:pt x="181" y="61"/>
                      <a:pt x="89" y="40"/>
                      <a:pt x="6" y="1"/>
                    </a:cubicBezTo>
                    <a:cubicBezTo>
                      <a:pt x="2" y="30"/>
                      <a:pt x="0" y="61"/>
                      <a:pt x="2" y="92"/>
                    </a:cubicBezTo>
                    <a:cubicBezTo>
                      <a:pt x="84" y="123"/>
                      <a:pt x="172" y="140"/>
                      <a:pt x="264" y="140"/>
                    </a:cubicBezTo>
                    <a:cubicBezTo>
                      <a:pt x="368" y="140"/>
                      <a:pt x="467" y="118"/>
                      <a:pt x="557" y="79"/>
                    </a:cubicBezTo>
                  </a:path>
                </a:pathLst>
              </a:custGeom>
              <a:solidFill>
                <a:srgbClr val="FFD44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9" name="Freeform 178"/>
              <p:cNvSpPr/>
              <p:nvPr/>
            </p:nvSpPr>
            <p:spPr bwMode="auto">
              <a:xfrm>
                <a:off x="5972176" y="3059113"/>
                <a:ext cx="293688" cy="1858963"/>
              </a:xfrm>
              <a:custGeom>
                <a:avLst/>
                <a:gdLst>
                  <a:gd name="T0" fmla="*/ 77 w 78"/>
                  <a:gd name="T1" fmla="*/ 48 h 495"/>
                  <a:gd name="T2" fmla="*/ 78 w 78"/>
                  <a:gd name="T3" fmla="*/ 39 h 495"/>
                  <a:gd name="T4" fmla="*/ 39 w 78"/>
                  <a:gd name="T5" fmla="*/ 0 h 495"/>
                  <a:gd name="T6" fmla="*/ 0 w 78"/>
                  <a:gd name="T7" fmla="*/ 40 h 495"/>
                  <a:gd name="T8" fmla="*/ 18 w 78"/>
                  <a:gd name="T9" fmla="*/ 476 h 495"/>
                  <a:gd name="T10" fmla="*/ 20 w 78"/>
                  <a:gd name="T11" fmla="*/ 476 h 495"/>
                  <a:gd name="T12" fmla="*/ 19 w 78"/>
                  <a:gd name="T13" fmla="*/ 475 h 495"/>
                  <a:gd name="T14" fmla="*/ 40 w 78"/>
                  <a:gd name="T15" fmla="*/ 495 h 495"/>
                  <a:gd name="T16" fmla="*/ 61 w 78"/>
                  <a:gd name="T17" fmla="*/ 475 h 495"/>
                  <a:gd name="T18" fmla="*/ 61 w 78"/>
                  <a:gd name="T19" fmla="*/ 476 h 495"/>
                  <a:gd name="T20" fmla="*/ 61 w 78"/>
                  <a:gd name="T21" fmla="*/ 476 h 495"/>
                  <a:gd name="T22" fmla="*/ 77 w 78"/>
                  <a:gd name="T23" fmla="*/ 48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8" h="495">
                    <a:moveTo>
                      <a:pt x="77" y="48"/>
                    </a:moveTo>
                    <a:cubicBezTo>
                      <a:pt x="77" y="45"/>
                      <a:pt x="78" y="42"/>
                      <a:pt x="78" y="39"/>
                    </a:cubicBezTo>
                    <a:cubicBezTo>
                      <a:pt x="78" y="18"/>
                      <a:pt x="60" y="0"/>
                      <a:pt x="39" y="0"/>
                    </a:cubicBezTo>
                    <a:cubicBezTo>
                      <a:pt x="17" y="0"/>
                      <a:pt x="0" y="18"/>
                      <a:pt x="0" y="40"/>
                    </a:cubicBezTo>
                    <a:cubicBezTo>
                      <a:pt x="18" y="476"/>
                      <a:pt x="18" y="476"/>
                      <a:pt x="18" y="476"/>
                    </a:cubicBezTo>
                    <a:cubicBezTo>
                      <a:pt x="20" y="476"/>
                      <a:pt x="20" y="476"/>
                      <a:pt x="20" y="476"/>
                    </a:cubicBezTo>
                    <a:cubicBezTo>
                      <a:pt x="19" y="475"/>
                      <a:pt x="19" y="475"/>
                      <a:pt x="19" y="475"/>
                    </a:cubicBezTo>
                    <a:cubicBezTo>
                      <a:pt x="19" y="487"/>
                      <a:pt x="29" y="495"/>
                      <a:pt x="40" y="495"/>
                    </a:cubicBezTo>
                    <a:cubicBezTo>
                      <a:pt x="52" y="495"/>
                      <a:pt x="61" y="487"/>
                      <a:pt x="61" y="475"/>
                    </a:cubicBezTo>
                    <a:cubicBezTo>
                      <a:pt x="61" y="476"/>
                      <a:pt x="61" y="476"/>
                      <a:pt x="61" y="476"/>
                    </a:cubicBezTo>
                    <a:cubicBezTo>
                      <a:pt x="61" y="476"/>
                      <a:pt x="61" y="476"/>
                      <a:pt x="61" y="476"/>
                    </a:cubicBezTo>
                    <a:lnTo>
                      <a:pt x="77" y="48"/>
                    </a:lnTo>
                    <a:close/>
                  </a:path>
                </a:pathLst>
              </a:custGeom>
              <a:solidFill>
                <a:srgbClr val="FE736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0" name="Oval 179"/>
              <p:cNvSpPr>
                <a:spLocks noChangeArrowheads="1"/>
              </p:cNvSpPr>
              <p:nvPr/>
            </p:nvSpPr>
            <p:spPr bwMode="auto">
              <a:xfrm>
                <a:off x="5788026" y="963613"/>
                <a:ext cx="658813" cy="657225"/>
              </a:xfrm>
              <a:prstGeom prst="ellipse">
                <a:avLst/>
              </a:prstGeom>
              <a:solidFill>
                <a:srgbClr val="1978B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1" name="Freeform 181"/>
              <p:cNvSpPr>
                <a:spLocks noEditPoints="1"/>
              </p:cNvSpPr>
              <p:nvPr/>
            </p:nvSpPr>
            <p:spPr bwMode="auto">
              <a:xfrm>
                <a:off x="5722938" y="898526"/>
                <a:ext cx="790575" cy="788988"/>
              </a:xfrm>
              <a:custGeom>
                <a:avLst/>
                <a:gdLst>
                  <a:gd name="T0" fmla="*/ 105 w 210"/>
                  <a:gd name="T1" fmla="*/ 0 h 210"/>
                  <a:gd name="T2" fmla="*/ 0 w 210"/>
                  <a:gd name="T3" fmla="*/ 105 h 210"/>
                  <a:gd name="T4" fmla="*/ 105 w 210"/>
                  <a:gd name="T5" fmla="*/ 210 h 210"/>
                  <a:gd name="T6" fmla="*/ 210 w 210"/>
                  <a:gd name="T7" fmla="*/ 105 h 210"/>
                  <a:gd name="T8" fmla="*/ 105 w 210"/>
                  <a:gd name="T9" fmla="*/ 0 h 210"/>
                  <a:gd name="T10" fmla="*/ 105 w 210"/>
                  <a:gd name="T11" fmla="*/ 192 h 210"/>
                  <a:gd name="T12" fmla="*/ 17 w 210"/>
                  <a:gd name="T13" fmla="*/ 105 h 210"/>
                  <a:gd name="T14" fmla="*/ 105 w 210"/>
                  <a:gd name="T15" fmla="*/ 17 h 210"/>
                  <a:gd name="T16" fmla="*/ 192 w 210"/>
                  <a:gd name="T17" fmla="*/ 105 h 210"/>
                  <a:gd name="T18" fmla="*/ 105 w 210"/>
                  <a:gd name="T19" fmla="*/ 192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0" h="210">
                    <a:moveTo>
                      <a:pt x="105" y="0"/>
                    </a:moveTo>
                    <a:cubicBezTo>
                      <a:pt x="47" y="0"/>
                      <a:pt x="0" y="47"/>
                      <a:pt x="0" y="105"/>
                    </a:cubicBezTo>
                    <a:cubicBezTo>
                      <a:pt x="0" y="163"/>
                      <a:pt x="47" y="210"/>
                      <a:pt x="105" y="210"/>
                    </a:cubicBezTo>
                    <a:cubicBezTo>
                      <a:pt x="163" y="210"/>
                      <a:pt x="210" y="163"/>
                      <a:pt x="210" y="105"/>
                    </a:cubicBezTo>
                    <a:cubicBezTo>
                      <a:pt x="210" y="47"/>
                      <a:pt x="163" y="0"/>
                      <a:pt x="105" y="0"/>
                    </a:cubicBezTo>
                    <a:close/>
                    <a:moveTo>
                      <a:pt x="105" y="192"/>
                    </a:moveTo>
                    <a:cubicBezTo>
                      <a:pt x="56" y="192"/>
                      <a:pt x="17" y="153"/>
                      <a:pt x="17" y="105"/>
                    </a:cubicBezTo>
                    <a:cubicBezTo>
                      <a:pt x="17" y="56"/>
                      <a:pt x="56" y="17"/>
                      <a:pt x="105" y="17"/>
                    </a:cubicBezTo>
                    <a:cubicBezTo>
                      <a:pt x="153" y="17"/>
                      <a:pt x="192" y="56"/>
                      <a:pt x="192" y="105"/>
                    </a:cubicBezTo>
                    <a:cubicBezTo>
                      <a:pt x="192" y="153"/>
                      <a:pt x="153" y="192"/>
                      <a:pt x="105" y="192"/>
                    </a:cubicBezTo>
                    <a:close/>
                  </a:path>
                </a:pathLst>
              </a:custGeom>
              <a:solidFill>
                <a:srgbClr val="FFD44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32500" lnSpcReduction="20000"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Oval 182"/>
              <p:cNvSpPr>
                <a:spLocks noChangeArrowheads="1"/>
              </p:cNvSpPr>
              <p:nvPr/>
            </p:nvSpPr>
            <p:spPr bwMode="auto">
              <a:xfrm>
                <a:off x="5991226" y="1954213"/>
                <a:ext cx="255588" cy="255588"/>
              </a:xfrm>
              <a:prstGeom prst="ellipse">
                <a:avLst/>
              </a:prstGeom>
              <a:solidFill>
                <a:srgbClr val="22B1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" name="Oval 184"/>
              <p:cNvSpPr>
                <a:spLocks noChangeArrowheads="1"/>
              </p:cNvSpPr>
              <p:nvPr/>
            </p:nvSpPr>
            <p:spPr bwMode="auto">
              <a:xfrm>
                <a:off x="6005513" y="2374901"/>
                <a:ext cx="207963" cy="203200"/>
              </a:xfrm>
              <a:prstGeom prst="ellipse">
                <a:avLst/>
              </a:prstGeom>
              <a:solidFill>
                <a:srgbClr val="22B1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4" name="Oval 186"/>
              <p:cNvSpPr>
                <a:spLocks noChangeArrowheads="1"/>
              </p:cNvSpPr>
              <p:nvPr/>
            </p:nvSpPr>
            <p:spPr bwMode="auto">
              <a:xfrm>
                <a:off x="6005513" y="2728913"/>
                <a:ext cx="207963" cy="201613"/>
              </a:xfrm>
              <a:prstGeom prst="ellipse">
                <a:avLst/>
              </a:prstGeom>
              <a:solidFill>
                <a:srgbClr val="22B1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5" name="Freeform 190"/>
              <p:cNvSpPr/>
              <p:nvPr/>
            </p:nvSpPr>
            <p:spPr bwMode="auto">
              <a:xfrm>
                <a:off x="5192713" y="1747838"/>
                <a:ext cx="128588" cy="49213"/>
              </a:xfrm>
              <a:custGeom>
                <a:avLst/>
                <a:gdLst>
                  <a:gd name="T0" fmla="*/ 0 w 34"/>
                  <a:gd name="T1" fmla="*/ 0 h 13"/>
                  <a:gd name="T2" fmla="*/ 0 w 34"/>
                  <a:gd name="T3" fmla="*/ 0 h 13"/>
                  <a:gd name="T4" fmla="*/ 34 w 34"/>
                  <a:gd name="T5" fmla="*/ 13 h 13"/>
                  <a:gd name="T6" fmla="*/ 34 w 34"/>
                  <a:gd name="T7" fmla="*/ 13 h 13"/>
                  <a:gd name="T8" fmla="*/ 0 w 34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1" y="5"/>
                      <a:pt x="22" y="9"/>
                      <a:pt x="34" y="1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22" y="9"/>
                      <a:pt x="11" y="5"/>
                      <a:pt x="0" y="0"/>
                    </a:cubicBezTo>
                  </a:path>
                </a:pathLst>
              </a:custGeom>
              <a:solidFill>
                <a:srgbClr val="FFB5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6" name="Freeform 191"/>
              <p:cNvSpPr/>
              <p:nvPr/>
            </p:nvSpPr>
            <p:spPr bwMode="auto">
              <a:xfrm>
                <a:off x="5173663" y="1747838"/>
                <a:ext cx="147638" cy="379413"/>
              </a:xfrm>
              <a:custGeom>
                <a:avLst/>
                <a:gdLst>
                  <a:gd name="T0" fmla="*/ 5 w 39"/>
                  <a:gd name="T1" fmla="*/ 0 h 101"/>
                  <a:gd name="T2" fmla="*/ 2 w 39"/>
                  <a:gd name="T3" fmla="*/ 84 h 101"/>
                  <a:gd name="T4" fmla="*/ 3 w 39"/>
                  <a:gd name="T5" fmla="*/ 90 h 101"/>
                  <a:gd name="T6" fmla="*/ 39 w 39"/>
                  <a:gd name="T7" fmla="*/ 101 h 101"/>
                  <a:gd name="T8" fmla="*/ 38 w 39"/>
                  <a:gd name="T9" fmla="*/ 84 h 101"/>
                  <a:gd name="T10" fmla="*/ 39 w 39"/>
                  <a:gd name="T11" fmla="*/ 13 h 101"/>
                  <a:gd name="T12" fmla="*/ 5 w 39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101">
                    <a:moveTo>
                      <a:pt x="5" y="0"/>
                    </a:moveTo>
                    <a:cubicBezTo>
                      <a:pt x="1" y="27"/>
                      <a:pt x="0" y="55"/>
                      <a:pt x="2" y="84"/>
                    </a:cubicBezTo>
                    <a:cubicBezTo>
                      <a:pt x="2" y="84"/>
                      <a:pt x="2" y="86"/>
                      <a:pt x="3" y="90"/>
                    </a:cubicBezTo>
                    <a:cubicBezTo>
                      <a:pt x="15" y="94"/>
                      <a:pt x="27" y="97"/>
                      <a:pt x="39" y="101"/>
                    </a:cubicBezTo>
                    <a:cubicBezTo>
                      <a:pt x="38" y="90"/>
                      <a:pt x="38" y="84"/>
                      <a:pt x="38" y="84"/>
                    </a:cubicBezTo>
                    <a:cubicBezTo>
                      <a:pt x="37" y="60"/>
                      <a:pt x="37" y="36"/>
                      <a:pt x="39" y="13"/>
                    </a:cubicBezTo>
                    <a:cubicBezTo>
                      <a:pt x="27" y="9"/>
                      <a:pt x="16" y="5"/>
                      <a:pt x="5" y="0"/>
                    </a:cubicBezTo>
                  </a:path>
                </a:pathLst>
              </a:custGeom>
              <a:solidFill>
                <a:srgbClr val="FFC5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7" name="Freeform 192"/>
              <p:cNvSpPr/>
              <p:nvPr/>
            </p:nvSpPr>
            <p:spPr bwMode="auto">
              <a:xfrm>
                <a:off x="5368926" y="1816101"/>
                <a:ext cx="131763" cy="36513"/>
              </a:xfrm>
              <a:custGeom>
                <a:avLst/>
                <a:gdLst>
                  <a:gd name="T0" fmla="*/ 0 w 35"/>
                  <a:gd name="T1" fmla="*/ 0 h 10"/>
                  <a:gd name="T2" fmla="*/ 0 w 35"/>
                  <a:gd name="T3" fmla="*/ 0 h 10"/>
                  <a:gd name="T4" fmla="*/ 35 w 35"/>
                  <a:gd name="T5" fmla="*/ 10 h 10"/>
                  <a:gd name="T6" fmla="*/ 35 w 35"/>
                  <a:gd name="T7" fmla="*/ 10 h 10"/>
                  <a:gd name="T8" fmla="*/ 0 w 35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2" y="4"/>
                      <a:pt x="23" y="7"/>
                      <a:pt x="35" y="10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23" y="7"/>
                      <a:pt x="12" y="4"/>
                      <a:pt x="0" y="0"/>
                    </a:cubicBezTo>
                  </a:path>
                </a:pathLst>
              </a:custGeom>
              <a:solidFill>
                <a:srgbClr val="FFB5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8" name="Freeform 193"/>
              <p:cNvSpPr/>
              <p:nvPr/>
            </p:nvSpPr>
            <p:spPr bwMode="auto">
              <a:xfrm>
                <a:off x="5362576" y="1816101"/>
                <a:ext cx="146050" cy="357188"/>
              </a:xfrm>
              <a:custGeom>
                <a:avLst/>
                <a:gdLst>
                  <a:gd name="T0" fmla="*/ 2 w 39"/>
                  <a:gd name="T1" fmla="*/ 0 h 95"/>
                  <a:gd name="T2" fmla="*/ 2 w 39"/>
                  <a:gd name="T3" fmla="*/ 66 h 95"/>
                  <a:gd name="T4" fmla="*/ 3 w 39"/>
                  <a:gd name="T5" fmla="*/ 87 h 95"/>
                  <a:gd name="T6" fmla="*/ 39 w 39"/>
                  <a:gd name="T7" fmla="*/ 95 h 95"/>
                  <a:gd name="T8" fmla="*/ 37 w 39"/>
                  <a:gd name="T9" fmla="*/ 66 h 95"/>
                  <a:gd name="T10" fmla="*/ 37 w 39"/>
                  <a:gd name="T11" fmla="*/ 10 h 95"/>
                  <a:gd name="T12" fmla="*/ 2 w 39"/>
                  <a:gd name="T1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95">
                    <a:moveTo>
                      <a:pt x="2" y="0"/>
                    </a:moveTo>
                    <a:cubicBezTo>
                      <a:pt x="0" y="21"/>
                      <a:pt x="0" y="44"/>
                      <a:pt x="2" y="66"/>
                    </a:cubicBezTo>
                    <a:cubicBezTo>
                      <a:pt x="2" y="66"/>
                      <a:pt x="2" y="73"/>
                      <a:pt x="3" y="87"/>
                    </a:cubicBezTo>
                    <a:cubicBezTo>
                      <a:pt x="15" y="90"/>
                      <a:pt x="27" y="92"/>
                      <a:pt x="39" y="95"/>
                    </a:cubicBezTo>
                    <a:cubicBezTo>
                      <a:pt x="38" y="77"/>
                      <a:pt x="37" y="66"/>
                      <a:pt x="37" y="66"/>
                    </a:cubicBezTo>
                    <a:cubicBezTo>
                      <a:pt x="36" y="47"/>
                      <a:pt x="36" y="29"/>
                      <a:pt x="37" y="10"/>
                    </a:cubicBezTo>
                    <a:cubicBezTo>
                      <a:pt x="25" y="7"/>
                      <a:pt x="14" y="4"/>
                      <a:pt x="2" y="0"/>
                    </a:cubicBezTo>
                  </a:path>
                </a:pathLst>
              </a:custGeom>
              <a:solidFill>
                <a:srgbClr val="FFC5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9" name="Freeform 194"/>
              <p:cNvSpPr/>
              <p:nvPr/>
            </p:nvSpPr>
            <p:spPr bwMode="auto">
              <a:xfrm>
                <a:off x="5237163" y="2630488"/>
                <a:ext cx="144463" cy="49213"/>
              </a:xfrm>
              <a:custGeom>
                <a:avLst/>
                <a:gdLst>
                  <a:gd name="T0" fmla="*/ 0 w 38"/>
                  <a:gd name="T1" fmla="*/ 0 h 13"/>
                  <a:gd name="T2" fmla="*/ 0 w 38"/>
                  <a:gd name="T3" fmla="*/ 0 h 13"/>
                  <a:gd name="T4" fmla="*/ 38 w 38"/>
                  <a:gd name="T5" fmla="*/ 13 h 13"/>
                  <a:gd name="T6" fmla="*/ 38 w 38"/>
                  <a:gd name="T7" fmla="*/ 13 h 13"/>
                  <a:gd name="T8" fmla="*/ 0 w 38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3" y="5"/>
                      <a:pt x="25" y="9"/>
                      <a:pt x="38" y="13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25" y="9"/>
                      <a:pt x="13" y="5"/>
                      <a:pt x="0" y="0"/>
                    </a:cubicBezTo>
                  </a:path>
                </a:pathLst>
              </a:custGeom>
              <a:solidFill>
                <a:srgbClr val="FFB5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0" name="Freeform 195"/>
              <p:cNvSpPr/>
              <p:nvPr/>
            </p:nvSpPr>
            <p:spPr bwMode="auto">
              <a:xfrm>
                <a:off x="5237163" y="2630488"/>
                <a:ext cx="222250" cy="477838"/>
              </a:xfrm>
              <a:custGeom>
                <a:avLst/>
                <a:gdLst>
                  <a:gd name="T0" fmla="*/ 0 w 59"/>
                  <a:gd name="T1" fmla="*/ 0 h 127"/>
                  <a:gd name="T2" fmla="*/ 21 w 59"/>
                  <a:gd name="T3" fmla="*/ 118 h 127"/>
                  <a:gd name="T4" fmla="*/ 59 w 59"/>
                  <a:gd name="T5" fmla="*/ 127 h 127"/>
                  <a:gd name="T6" fmla="*/ 38 w 59"/>
                  <a:gd name="T7" fmla="*/ 13 h 127"/>
                  <a:gd name="T8" fmla="*/ 0 w 59"/>
                  <a:gd name="T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127">
                    <a:moveTo>
                      <a:pt x="0" y="0"/>
                    </a:moveTo>
                    <a:cubicBezTo>
                      <a:pt x="5" y="35"/>
                      <a:pt x="12" y="75"/>
                      <a:pt x="21" y="118"/>
                    </a:cubicBezTo>
                    <a:cubicBezTo>
                      <a:pt x="34" y="121"/>
                      <a:pt x="46" y="124"/>
                      <a:pt x="59" y="127"/>
                    </a:cubicBezTo>
                    <a:cubicBezTo>
                      <a:pt x="50" y="86"/>
                      <a:pt x="43" y="47"/>
                      <a:pt x="38" y="13"/>
                    </a:cubicBezTo>
                    <a:cubicBezTo>
                      <a:pt x="25" y="9"/>
                      <a:pt x="13" y="5"/>
                      <a:pt x="0" y="0"/>
                    </a:cubicBezTo>
                  </a:path>
                </a:pathLst>
              </a:custGeom>
              <a:solidFill>
                <a:srgbClr val="FFC5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1" name="Freeform 196"/>
              <p:cNvSpPr/>
              <p:nvPr/>
            </p:nvSpPr>
            <p:spPr bwMode="auto">
              <a:xfrm>
                <a:off x="5434013" y="2693988"/>
                <a:ext cx="139700" cy="34925"/>
              </a:xfrm>
              <a:custGeom>
                <a:avLst/>
                <a:gdLst>
                  <a:gd name="T0" fmla="*/ 0 w 37"/>
                  <a:gd name="T1" fmla="*/ 0 h 9"/>
                  <a:gd name="T2" fmla="*/ 0 w 37"/>
                  <a:gd name="T3" fmla="*/ 0 h 9"/>
                  <a:gd name="T4" fmla="*/ 37 w 37"/>
                  <a:gd name="T5" fmla="*/ 9 h 9"/>
                  <a:gd name="T6" fmla="*/ 37 w 37"/>
                  <a:gd name="T7" fmla="*/ 9 h 9"/>
                  <a:gd name="T8" fmla="*/ 0 w 37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9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2" y="3"/>
                      <a:pt x="25" y="6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25" y="6"/>
                      <a:pt x="12" y="3"/>
                      <a:pt x="0" y="0"/>
                    </a:cubicBezTo>
                  </a:path>
                </a:pathLst>
              </a:custGeom>
              <a:solidFill>
                <a:srgbClr val="FFB5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2" name="Freeform 197"/>
              <p:cNvSpPr/>
              <p:nvPr/>
            </p:nvSpPr>
            <p:spPr bwMode="auto">
              <a:xfrm>
                <a:off x="5434013" y="2693988"/>
                <a:ext cx="217488" cy="450850"/>
              </a:xfrm>
              <a:custGeom>
                <a:avLst/>
                <a:gdLst>
                  <a:gd name="T0" fmla="*/ 0 w 58"/>
                  <a:gd name="T1" fmla="*/ 0 h 120"/>
                  <a:gd name="T2" fmla="*/ 21 w 58"/>
                  <a:gd name="T3" fmla="*/ 113 h 120"/>
                  <a:gd name="T4" fmla="*/ 58 w 58"/>
                  <a:gd name="T5" fmla="*/ 120 h 120"/>
                  <a:gd name="T6" fmla="*/ 37 w 58"/>
                  <a:gd name="T7" fmla="*/ 9 h 120"/>
                  <a:gd name="T8" fmla="*/ 0 w 58"/>
                  <a:gd name="T9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20">
                    <a:moveTo>
                      <a:pt x="0" y="0"/>
                    </a:moveTo>
                    <a:cubicBezTo>
                      <a:pt x="5" y="34"/>
                      <a:pt x="12" y="73"/>
                      <a:pt x="21" y="113"/>
                    </a:cubicBezTo>
                    <a:cubicBezTo>
                      <a:pt x="33" y="116"/>
                      <a:pt x="46" y="118"/>
                      <a:pt x="58" y="120"/>
                    </a:cubicBezTo>
                    <a:cubicBezTo>
                      <a:pt x="50" y="80"/>
                      <a:pt x="43" y="43"/>
                      <a:pt x="37" y="9"/>
                    </a:cubicBezTo>
                    <a:cubicBezTo>
                      <a:pt x="25" y="6"/>
                      <a:pt x="12" y="3"/>
                      <a:pt x="0" y="0"/>
                    </a:cubicBezTo>
                  </a:path>
                </a:pathLst>
              </a:custGeom>
              <a:solidFill>
                <a:srgbClr val="FFC5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3" name="任意多边形 82"/>
              <p:cNvSpPr/>
              <p:nvPr/>
            </p:nvSpPr>
            <p:spPr>
              <a:xfrm>
                <a:off x="5619354" y="141288"/>
                <a:ext cx="1010444" cy="631826"/>
              </a:xfrm>
              <a:custGeom>
                <a:avLst/>
                <a:gdLst>
                  <a:gd name="connsiteX0" fmla="*/ 503341 w 1010444"/>
                  <a:gd name="connsiteY0" fmla="*/ 0 h 631826"/>
                  <a:gd name="connsiteX1" fmla="*/ 507103 w 1010444"/>
                  <a:gd name="connsiteY1" fmla="*/ 0 h 631826"/>
                  <a:gd name="connsiteX2" fmla="*/ 954939 w 1010444"/>
                  <a:gd name="connsiteY2" fmla="*/ 418127 h 631826"/>
                  <a:gd name="connsiteX3" fmla="*/ 1010444 w 1010444"/>
                  <a:gd name="connsiteY3" fmla="*/ 484508 h 631826"/>
                  <a:gd name="connsiteX4" fmla="*/ 924147 w 1010444"/>
                  <a:gd name="connsiteY4" fmla="*/ 537174 h 631826"/>
                  <a:gd name="connsiteX5" fmla="*/ 505221 w 1010444"/>
                  <a:gd name="connsiteY5" fmla="*/ 631826 h 631826"/>
                  <a:gd name="connsiteX6" fmla="*/ 86295 w 1010444"/>
                  <a:gd name="connsiteY6" fmla="*/ 537174 h 631826"/>
                  <a:gd name="connsiteX7" fmla="*/ 0 w 1010444"/>
                  <a:gd name="connsiteY7" fmla="*/ 484509 h 631826"/>
                  <a:gd name="connsiteX8" fmla="*/ 55505 w 1010444"/>
                  <a:gd name="connsiteY8" fmla="*/ 418127 h 631826"/>
                  <a:gd name="connsiteX9" fmla="*/ 503341 w 1010444"/>
                  <a:gd name="connsiteY9" fmla="*/ 0 h 631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10444" h="631826">
                    <a:moveTo>
                      <a:pt x="503341" y="0"/>
                    </a:moveTo>
                    <a:cubicBezTo>
                      <a:pt x="507103" y="0"/>
                      <a:pt x="507103" y="0"/>
                      <a:pt x="507103" y="0"/>
                    </a:cubicBezTo>
                    <a:cubicBezTo>
                      <a:pt x="507103" y="0"/>
                      <a:pt x="720963" y="152373"/>
                      <a:pt x="954939" y="418127"/>
                    </a:cubicBezTo>
                    <a:lnTo>
                      <a:pt x="1010444" y="484508"/>
                    </a:lnTo>
                    <a:lnTo>
                      <a:pt x="924147" y="537174"/>
                    </a:lnTo>
                    <a:cubicBezTo>
                      <a:pt x="804563" y="596932"/>
                      <a:pt x="660401" y="631826"/>
                      <a:pt x="505221" y="631826"/>
                    </a:cubicBezTo>
                    <a:cubicBezTo>
                      <a:pt x="350041" y="631826"/>
                      <a:pt x="205880" y="596932"/>
                      <a:pt x="86295" y="537174"/>
                    </a:cubicBezTo>
                    <a:lnTo>
                      <a:pt x="0" y="484509"/>
                    </a:lnTo>
                    <a:lnTo>
                      <a:pt x="55505" y="418127"/>
                    </a:lnTo>
                    <a:cubicBezTo>
                      <a:pt x="289482" y="152373"/>
                      <a:pt x="503341" y="0"/>
                      <a:pt x="503341" y="0"/>
                    </a:cubicBezTo>
                    <a:close/>
                  </a:path>
                </a:pathLst>
              </a:custGeom>
              <a:solidFill>
                <a:srgbClr val="FF74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BAE96F-5C10-4053-A40D-5AEB74F64038}" type="slidenum">
              <a:rPr lang="zh-CN" altLang="en-US" smtClean="0"/>
            </a:fld>
            <a:endParaRPr lang="zh-CN" altLang="en-US"/>
          </a:p>
        </p:txBody>
      </p:sp>
      <p:sp>
        <p:nvSpPr>
          <p:cNvPr id="5" name="任意多边形 4"/>
          <p:cNvSpPr/>
          <p:nvPr userDrawn="1"/>
        </p:nvSpPr>
        <p:spPr>
          <a:xfrm>
            <a:off x="0" y="4047902"/>
            <a:ext cx="12058079" cy="2810098"/>
          </a:xfrm>
          <a:custGeom>
            <a:avLst/>
            <a:gdLst>
              <a:gd name="connsiteX0" fmla="*/ 0 w 12058079"/>
              <a:gd name="connsiteY0" fmla="*/ 0 h 2810098"/>
              <a:gd name="connsiteX1" fmla="*/ 130136 w 12058079"/>
              <a:gd name="connsiteY1" fmla="*/ 44453 h 2810098"/>
              <a:gd name="connsiteX2" fmla="*/ 907564 w 12058079"/>
              <a:gd name="connsiteY2" fmla="*/ 712480 h 2810098"/>
              <a:gd name="connsiteX3" fmla="*/ 1013495 w 12058079"/>
              <a:gd name="connsiteY3" fmla="*/ 925805 h 2810098"/>
              <a:gd name="connsiteX4" fmla="*/ 1079497 w 12058079"/>
              <a:gd name="connsiteY4" fmla="*/ 901648 h 2810098"/>
              <a:gd name="connsiteX5" fmla="*/ 1361943 w 12058079"/>
              <a:gd name="connsiteY5" fmla="*/ 858946 h 2810098"/>
              <a:gd name="connsiteX6" fmla="*/ 1814682 w 12058079"/>
              <a:gd name="connsiteY6" fmla="*/ 973584 h 2810098"/>
              <a:gd name="connsiteX7" fmla="*/ 1870467 w 12058079"/>
              <a:gd name="connsiteY7" fmla="*/ 1008399 h 2810098"/>
              <a:gd name="connsiteX8" fmla="*/ 1926768 w 12058079"/>
              <a:gd name="connsiteY8" fmla="*/ 904671 h 2810098"/>
              <a:gd name="connsiteX9" fmla="*/ 2527482 w 12058079"/>
              <a:gd name="connsiteY9" fmla="*/ 585274 h 2810098"/>
              <a:gd name="connsiteX10" fmla="*/ 3194988 w 12058079"/>
              <a:gd name="connsiteY10" fmla="*/ 1027727 h 2810098"/>
              <a:gd name="connsiteX11" fmla="*/ 3195515 w 12058079"/>
              <a:gd name="connsiteY11" fmla="*/ 1029425 h 2810098"/>
              <a:gd name="connsiteX12" fmla="*/ 3217854 w 12058079"/>
              <a:gd name="connsiteY12" fmla="*/ 1017300 h 2810098"/>
              <a:gd name="connsiteX13" fmla="*/ 3499837 w 12058079"/>
              <a:gd name="connsiteY13" fmla="*/ 960370 h 2810098"/>
              <a:gd name="connsiteX14" fmla="*/ 4047617 w 12058079"/>
              <a:gd name="connsiteY14" fmla="*/ 1210716 h 2810098"/>
              <a:gd name="connsiteX15" fmla="*/ 4050635 w 12058079"/>
              <a:gd name="connsiteY15" fmla="*/ 1214654 h 2810098"/>
              <a:gd name="connsiteX16" fmla="*/ 4107442 w 12058079"/>
              <a:gd name="connsiteY16" fmla="*/ 1109996 h 2810098"/>
              <a:gd name="connsiteX17" fmla="*/ 4895044 w 12058079"/>
              <a:gd name="connsiteY17" fmla="*/ 691231 h 2810098"/>
              <a:gd name="connsiteX18" fmla="*/ 5770220 w 12058079"/>
              <a:gd name="connsiteY18" fmla="*/ 1271336 h 2810098"/>
              <a:gd name="connsiteX19" fmla="*/ 5813705 w 12058079"/>
              <a:gd name="connsiteY19" fmla="*/ 1411424 h 2810098"/>
              <a:gd name="connsiteX20" fmla="*/ 5816439 w 12058079"/>
              <a:gd name="connsiteY20" fmla="*/ 1410108 h 2810098"/>
              <a:gd name="connsiteX21" fmla="*/ 6186150 w 12058079"/>
              <a:gd name="connsiteY21" fmla="*/ 1335466 h 2810098"/>
              <a:gd name="connsiteX22" fmla="*/ 7061326 w 12058079"/>
              <a:gd name="connsiteY22" fmla="*/ 1915572 h 2810098"/>
              <a:gd name="connsiteX23" fmla="*/ 7064146 w 12058079"/>
              <a:gd name="connsiteY23" fmla="*/ 1924656 h 2810098"/>
              <a:gd name="connsiteX24" fmla="*/ 7128334 w 12058079"/>
              <a:gd name="connsiteY24" fmla="*/ 1866318 h 2810098"/>
              <a:gd name="connsiteX25" fmla="*/ 7858339 w 12058079"/>
              <a:gd name="connsiteY25" fmla="*/ 1604253 h 2810098"/>
              <a:gd name="connsiteX26" fmla="*/ 8982662 w 12058079"/>
              <a:gd name="connsiteY26" fmla="*/ 2520603 h 2810098"/>
              <a:gd name="connsiteX27" fmla="*/ 8983054 w 12058079"/>
              <a:gd name="connsiteY27" fmla="*/ 2524486 h 2810098"/>
              <a:gd name="connsiteX28" fmla="*/ 8985314 w 12058079"/>
              <a:gd name="connsiteY28" fmla="*/ 2522621 h 2810098"/>
              <a:gd name="connsiteX29" fmla="*/ 9390353 w 12058079"/>
              <a:gd name="connsiteY29" fmla="*/ 2398899 h 2810098"/>
              <a:gd name="connsiteX30" fmla="*/ 9795392 w 12058079"/>
              <a:gd name="connsiteY30" fmla="*/ 2522621 h 2810098"/>
              <a:gd name="connsiteX31" fmla="*/ 9850436 w 12058079"/>
              <a:gd name="connsiteY31" fmla="*/ 2568037 h 2810098"/>
              <a:gd name="connsiteX32" fmla="*/ 9888629 w 12058079"/>
              <a:gd name="connsiteY32" fmla="*/ 2497672 h 2810098"/>
              <a:gd name="connsiteX33" fmla="*/ 10533274 w 12058079"/>
              <a:gd name="connsiteY33" fmla="*/ 2154917 h 2810098"/>
              <a:gd name="connsiteX34" fmla="*/ 11177919 w 12058079"/>
              <a:gd name="connsiteY34" fmla="*/ 2497672 h 2810098"/>
              <a:gd name="connsiteX35" fmla="*/ 11212590 w 12058079"/>
              <a:gd name="connsiteY35" fmla="*/ 2561549 h 2810098"/>
              <a:gd name="connsiteX36" fmla="*/ 11217781 w 12058079"/>
              <a:gd name="connsiteY36" fmla="*/ 2558732 h 2810098"/>
              <a:gd name="connsiteX37" fmla="*/ 11485908 w 12058079"/>
              <a:gd name="connsiteY37" fmla="*/ 2504599 h 2810098"/>
              <a:gd name="connsiteX38" fmla="*/ 12057104 w 12058079"/>
              <a:gd name="connsiteY38" fmla="*/ 2808302 h 2810098"/>
              <a:gd name="connsiteX39" fmla="*/ 12058079 w 12058079"/>
              <a:gd name="connsiteY39" fmla="*/ 2810098 h 2810098"/>
              <a:gd name="connsiteX40" fmla="*/ 5395163 w 12058079"/>
              <a:gd name="connsiteY40" fmla="*/ 2810098 h 2810098"/>
              <a:gd name="connsiteX41" fmla="*/ 5395162 w 12058079"/>
              <a:gd name="connsiteY41" fmla="*/ 2810097 h 2810098"/>
              <a:gd name="connsiteX42" fmla="*/ 578503 w 12058079"/>
              <a:gd name="connsiteY42" fmla="*/ 2810097 h 2810098"/>
              <a:gd name="connsiteX43" fmla="*/ 578502 w 12058079"/>
              <a:gd name="connsiteY43" fmla="*/ 2810098 h 2810098"/>
              <a:gd name="connsiteX44" fmla="*/ 0 w 12058079"/>
              <a:gd name="connsiteY44" fmla="*/ 2810098 h 2810098"/>
              <a:gd name="connsiteX45" fmla="*/ 0 w 12058079"/>
              <a:gd name="connsiteY45" fmla="*/ 0 h 2810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2058079" h="2810098">
                <a:moveTo>
                  <a:pt x="0" y="0"/>
                </a:moveTo>
                <a:lnTo>
                  <a:pt x="130136" y="44453"/>
                </a:lnTo>
                <a:cubicBezTo>
                  <a:pt x="454708" y="179396"/>
                  <a:pt x="726861" y="415082"/>
                  <a:pt x="907564" y="712480"/>
                </a:cubicBezTo>
                <a:lnTo>
                  <a:pt x="1013495" y="925805"/>
                </a:lnTo>
                <a:lnTo>
                  <a:pt x="1079497" y="901648"/>
                </a:lnTo>
                <a:cubicBezTo>
                  <a:pt x="1168722" y="873896"/>
                  <a:pt x="1263587" y="858946"/>
                  <a:pt x="1361943" y="858946"/>
                </a:cubicBezTo>
                <a:cubicBezTo>
                  <a:pt x="1525871" y="858946"/>
                  <a:pt x="1680100" y="900474"/>
                  <a:pt x="1814682" y="973584"/>
                </a:cubicBezTo>
                <a:lnTo>
                  <a:pt x="1870467" y="1008399"/>
                </a:lnTo>
                <a:lnTo>
                  <a:pt x="1926768" y="904671"/>
                </a:lnTo>
                <a:cubicBezTo>
                  <a:pt x="2056955" y="711970"/>
                  <a:pt x="2277423" y="585274"/>
                  <a:pt x="2527482" y="585274"/>
                </a:cubicBezTo>
                <a:cubicBezTo>
                  <a:pt x="2827553" y="585274"/>
                  <a:pt x="3085013" y="767716"/>
                  <a:pt x="3194988" y="1027727"/>
                </a:cubicBezTo>
                <a:lnTo>
                  <a:pt x="3195515" y="1029425"/>
                </a:lnTo>
                <a:lnTo>
                  <a:pt x="3217854" y="1017300"/>
                </a:lnTo>
                <a:cubicBezTo>
                  <a:pt x="3304524" y="980641"/>
                  <a:pt x="3399813" y="960370"/>
                  <a:pt x="3499837" y="960370"/>
                </a:cubicBezTo>
                <a:cubicBezTo>
                  <a:pt x="3718638" y="960370"/>
                  <a:pt x="3914785" y="1057371"/>
                  <a:pt x="4047617" y="1210716"/>
                </a:cubicBezTo>
                <a:lnTo>
                  <a:pt x="4050635" y="1214654"/>
                </a:lnTo>
                <a:lnTo>
                  <a:pt x="4107442" y="1109996"/>
                </a:lnTo>
                <a:cubicBezTo>
                  <a:pt x="4278131" y="857343"/>
                  <a:pt x="4567189" y="691231"/>
                  <a:pt x="4895044" y="691231"/>
                </a:cubicBezTo>
                <a:cubicBezTo>
                  <a:pt x="5288471" y="691231"/>
                  <a:pt x="5626030" y="930433"/>
                  <a:pt x="5770220" y="1271336"/>
                </a:cubicBezTo>
                <a:lnTo>
                  <a:pt x="5813705" y="1411424"/>
                </a:lnTo>
                <a:lnTo>
                  <a:pt x="5816439" y="1410108"/>
                </a:lnTo>
                <a:cubicBezTo>
                  <a:pt x="5930073" y="1362044"/>
                  <a:pt x="6055008" y="1335466"/>
                  <a:pt x="6186150" y="1335466"/>
                </a:cubicBezTo>
                <a:cubicBezTo>
                  <a:pt x="6579577" y="1335466"/>
                  <a:pt x="6917136" y="1574668"/>
                  <a:pt x="7061326" y="1915572"/>
                </a:cubicBezTo>
                <a:lnTo>
                  <a:pt x="7064146" y="1924656"/>
                </a:lnTo>
                <a:lnTo>
                  <a:pt x="7128334" y="1866318"/>
                </a:lnTo>
                <a:cubicBezTo>
                  <a:pt x="7326714" y="1702601"/>
                  <a:pt x="7581041" y="1604253"/>
                  <a:pt x="7858339" y="1604253"/>
                </a:cubicBezTo>
                <a:cubicBezTo>
                  <a:pt x="8412935" y="1604253"/>
                  <a:pt x="8875649" y="1997643"/>
                  <a:pt x="8982662" y="2520603"/>
                </a:cubicBezTo>
                <a:lnTo>
                  <a:pt x="8983054" y="2524486"/>
                </a:lnTo>
                <a:lnTo>
                  <a:pt x="8985314" y="2522621"/>
                </a:lnTo>
                <a:cubicBezTo>
                  <a:pt x="9100935" y="2444510"/>
                  <a:pt x="9240317" y="2398899"/>
                  <a:pt x="9390353" y="2398899"/>
                </a:cubicBezTo>
                <a:cubicBezTo>
                  <a:pt x="9540389" y="2398899"/>
                  <a:pt x="9679771" y="2444510"/>
                  <a:pt x="9795392" y="2522621"/>
                </a:cubicBezTo>
                <a:lnTo>
                  <a:pt x="9850436" y="2568037"/>
                </a:lnTo>
                <a:lnTo>
                  <a:pt x="9888629" y="2497672"/>
                </a:lnTo>
                <a:cubicBezTo>
                  <a:pt x="10028337" y="2290879"/>
                  <a:pt x="10264928" y="2154917"/>
                  <a:pt x="10533274" y="2154917"/>
                </a:cubicBezTo>
                <a:cubicBezTo>
                  <a:pt x="10801620" y="2154917"/>
                  <a:pt x="11038211" y="2290879"/>
                  <a:pt x="11177919" y="2497672"/>
                </a:cubicBezTo>
                <a:lnTo>
                  <a:pt x="11212590" y="2561549"/>
                </a:lnTo>
                <a:lnTo>
                  <a:pt x="11217781" y="2558732"/>
                </a:lnTo>
                <a:cubicBezTo>
                  <a:pt x="11300192" y="2523874"/>
                  <a:pt x="11390799" y="2504599"/>
                  <a:pt x="11485908" y="2504599"/>
                </a:cubicBezTo>
                <a:cubicBezTo>
                  <a:pt x="11723680" y="2504599"/>
                  <a:pt x="11933315" y="2625069"/>
                  <a:pt x="12057104" y="2808302"/>
                </a:cubicBezTo>
                <a:lnTo>
                  <a:pt x="12058079" y="2810098"/>
                </a:lnTo>
                <a:lnTo>
                  <a:pt x="5395163" y="2810098"/>
                </a:lnTo>
                <a:lnTo>
                  <a:pt x="5395162" y="2810097"/>
                </a:lnTo>
                <a:lnTo>
                  <a:pt x="578503" y="2810097"/>
                </a:lnTo>
                <a:lnTo>
                  <a:pt x="578502" y="2810098"/>
                </a:lnTo>
                <a:lnTo>
                  <a:pt x="0" y="2810098"/>
                </a:lnTo>
                <a:lnTo>
                  <a:pt x="0" y="0"/>
                </a:lnTo>
                <a:close/>
              </a:path>
            </a:pathLst>
          </a:custGeom>
          <a:solidFill>
            <a:srgbClr val="C9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任意多边形 5"/>
          <p:cNvSpPr/>
          <p:nvPr userDrawn="1"/>
        </p:nvSpPr>
        <p:spPr>
          <a:xfrm>
            <a:off x="0" y="5408550"/>
            <a:ext cx="6164155" cy="1449450"/>
          </a:xfrm>
          <a:custGeom>
            <a:avLst/>
            <a:gdLst>
              <a:gd name="connsiteX0" fmla="*/ 1043188 w 6164155"/>
              <a:gd name="connsiteY0" fmla="*/ 0 h 1449450"/>
              <a:gd name="connsiteX1" fmla="*/ 2015011 w 6164155"/>
              <a:gd name="connsiteY1" fmla="*/ 516714 h 1449450"/>
              <a:gd name="connsiteX2" fmla="*/ 2117287 w 6164155"/>
              <a:gd name="connsiteY2" fmla="*/ 705144 h 1449450"/>
              <a:gd name="connsiteX3" fmla="*/ 2160427 w 6164155"/>
              <a:gd name="connsiteY3" fmla="*/ 652858 h 1449450"/>
              <a:gd name="connsiteX4" fmla="*/ 2609285 w 6164155"/>
              <a:gd name="connsiteY4" fmla="*/ 466935 h 1449450"/>
              <a:gd name="connsiteX5" fmla="*/ 3058143 w 6164155"/>
              <a:gd name="connsiteY5" fmla="*/ 652858 h 1449450"/>
              <a:gd name="connsiteX6" fmla="*/ 3098925 w 6164155"/>
              <a:gd name="connsiteY6" fmla="*/ 702286 h 1449450"/>
              <a:gd name="connsiteX7" fmla="*/ 3185766 w 6164155"/>
              <a:gd name="connsiteY7" fmla="*/ 597033 h 1449450"/>
              <a:gd name="connsiteX8" fmla="*/ 3724876 w 6164155"/>
              <a:gd name="connsiteY8" fmla="*/ 373727 h 1449450"/>
              <a:gd name="connsiteX9" fmla="*/ 4487292 w 6164155"/>
              <a:gd name="connsiteY9" fmla="*/ 1136143 h 1449450"/>
              <a:gd name="connsiteX10" fmla="*/ 4480188 w 6164155"/>
              <a:gd name="connsiteY10" fmla="*/ 1206607 h 1449450"/>
              <a:gd name="connsiteX11" fmla="*/ 4566636 w 6164155"/>
              <a:gd name="connsiteY11" fmla="*/ 1159684 h 1449450"/>
              <a:gd name="connsiteX12" fmla="*/ 4786262 w 6164155"/>
              <a:gd name="connsiteY12" fmla="*/ 1115344 h 1449450"/>
              <a:gd name="connsiteX13" fmla="*/ 5185236 w 6164155"/>
              <a:gd name="connsiteY13" fmla="*/ 1280605 h 1449450"/>
              <a:gd name="connsiteX14" fmla="*/ 5229564 w 6164155"/>
              <a:gd name="connsiteY14" fmla="*/ 1334330 h 1449450"/>
              <a:gd name="connsiteX15" fmla="*/ 5279974 w 6164155"/>
              <a:gd name="connsiteY15" fmla="*/ 1292737 h 1449450"/>
              <a:gd name="connsiteX16" fmla="*/ 5642113 w 6164155"/>
              <a:gd name="connsiteY16" fmla="*/ 1182119 h 1449450"/>
              <a:gd name="connsiteX17" fmla="*/ 6100111 w 6164155"/>
              <a:gd name="connsiteY17" fmla="*/ 1371828 h 1449450"/>
              <a:gd name="connsiteX18" fmla="*/ 6164155 w 6164155"/>
              <a:gd name="connsiteY18" fmla="*/ 1449450 h 1449450"/>
              <a:gd name="connsiteX19" fmla="*/ 0 w 6164155"/>
              <a:gd name="connsiteY19" fmla="*/ 1449450 h 1449450"/>
              <a:gd name="connsiteX20" fmla="*/ 0 w 6164155"/>
              <a:gd name="connsiteY20" fmla="*/ 172705 h 1449450"/>
              <a:gd name="connsiteX21" fmla="*/ 8334 w 6164155"/>
              <a:gd name="connsiteY21" fmla="*/ 177768 h 1449450"/>
              <a:gd name="connsiteX22" fmla="*/ 165881 w 6164155"/>
              <a:gd name="connsiteY22" fmla="*/ 307756 h 1449450"/>
              <a:gd name="connsiteX23" fmla="*/ 204359 w 6164155"/>
              <a:gd name="connsiteY23" fmla="*/ 354393 h 1449450"/>
              <a:gd name="connsiteX24" fmla="*/ 214474 w 6164155"/>
              <a:gd name="connsiteY24" fmla="*/ 343264 h 1449450"/>
              <a:gd name="connsiteX25" fmla="*/ 1043188 w 6164155"/>
              <a:gd name="connsiteY25" fmla="*/ 0 h 144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164155" h="1449450">
                <a:moveTo>
                  <a:pt x="1043188" y="0"/>
                </a:moveTo>
                <a:cubicBezTo>
                  <a:pt x="1447729" y="0"/>
                  <a:pt x="1804398" y="204965"/>
                  <a:pt x="2015011" y="516714"/>
                </a:cubicBezTo>
                <a:lnTo>
                  <a:pt x="2117287" y="705144"/>
                </a:lnTo>
                <a:lnTo>
                  <a:pt x="2160427" y="652858"/>
                </a:lnTo>
                <a:cubicBezTo>
                  <a:pt x="2275300" y="537985"/>
                  <a:pt x="2433995" y="466935"/>
                  <a:pt x="2609285" y="466935"/>
                </a:cubicBezTo>
                <a:cubicBezTo>
                  <a:pt x="2784575" y="466935"/>
                  <a:pt x="2943270" y="537985"/>
                  <a:pt x="3058143" y="652858"/>
                </a:cubicBezTo>
                <a:lnTo>
                  <a:pt x="3098925" y="702286"/>
                </a:lnTo>
                <a:lnTo>
                  <a:pt x="3185766" y="597033"/>
                </a:lnTo>
                <a:cubicBezTo>
                  <a:pt x="3323736" y="459063"/>
                  <a:pt x="3514340" y="373727"/>
                  <a:pt x="3724876" y="373727"/>
                </a:cubicBezTo>
                <a:cubicBezTo>
                  <a:pt x="4145947" y="373727"/>
                  <a:pt x="4487292" y="715072"/>
                  <a:pt x="4487292" y="1136143"/>
                </a:cubicBezTo>
                <a:lnTo>
                  <a:pt x="4480188" y="1206607"/>
                </a:lnTo>
                <a:lnTo>
                  <a:pt x="4566636" y="1159684"/>
                </a:lnTo>
                <a:cubicBezTo>
                  <a:pt x="4634140" y="1131132"/>
                  <a:pt x="4708357" y="1115344"/>
                  <a:pt x="4786262" y="1115344"/>
                </a:cubicBezTo>
                <a:cubicBezTo>
                  <a:pt x="4942071" y="1115344"/>
                  <a:pt x="5083130" y="1178498"/>
                  <a:pt x="5185236" y="1280605"/>
                </a:cubicBezTo>
                <a:lnTo>
                  <a:pt x="5229564" y="1334330"/>
                </a:lnTo>
                <a:lnTo>
                  <a:pt x="5279974" y="1292737"/>
                </a:lnTo>
                <a:cubicBezTo>
                  <a:pt x="5383349" y="1222899"/>
                  <a:pt x="5507969" y="1182119"/>
                  <a:pt x="5642113" y="1182119"/>
                </a:cubicBezTo>
                <a:cubicBezTo>
                  <a:pt x="5820973" y="1182119"/>
                  <a:pt x="5982899" y="1254616"/>
                  <a:pt x="6100111" y="1371828"/>
                </a:cubicBezTo>
                <a:lnTo>
                  <a:pt x="6164155" y="1449450"/>
                </a:lnTo>
                <a:lnTo>
                  <a:pt x="0" y="1449450"/>
                </a:lnTo>
                <a:lnTo>
                  <a:pt x="0" y="172705"/>
                </a:lnTo>
                <a:lnTo>
                  <a:pt x="8334" y="177768"/>
                </a:lnTo>
                <a:cubicBezTo>
                  <a:pt x="64967" y="216029"/>
                  <a:pt x="117721" y="259596"/>
                  <a:pt x="165881" y="307756"/>
                </a:cubicBezTo>
                <a:lnTo>
                  <a:pt x="204359" y="354393"/>
                </a:lnTo>
                <a:lnTo>
                  <a:pt x="214474" y="343264"/>
                </a:lnTo>
                <a:cubicBezTo>
                  <a:pt x="426560" y="131178"/>
                  <a:pt x="719555" y="0"/>
                  <a:pt x="1043188" y="0"/>
                </a:cubicBezTo>
                <a:close/>
              </a:path>
            </a:pathLst>
          </a:custGeom>
          <a:solidFill>
            <a:srgbClr val="F1F6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BAE96F-5C10-4053-A40D-5AEB74F64038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504666"/>
            <a:ext cx="12192000" cy="4421875"/>
          </a:xfrm>
          <a:prstGeom prst="rect">
            <a:avLst/>
          </a:prstGeom>
          <a:solidFill>
            <a:srgbClr val="197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46596" y="352425"/>
            <a:ext cx="2835804" cy="6100763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39184" y="352425"/>
            <a:ext cx="8343017" cy="610076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BAE96F-5C10-4053-A40D-5AEB74F640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09800" y="154546"/>
            <a:ext cx="6288109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09800" y="154546"/>
            <a:ext cx="6288109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09800" y="154546"/>
            <a:ext cx="6288109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154546"/>
            <a:ext cx="6288109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09800" y="154546"/>
            <a:ext cx="6288109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746497" descr="2-cov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350"/>
            <a:ext cx="12192000" cy="68643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746499" name="标题 746498"/>
          <p:cNvSpPr>
            <a:spLocks noGrp="1"/>
          </p:cNvSpPr>
          <p:nvPr>
            <p:ph type="ctrTitle"/>
          </p:nvPr>
        </p:nvSpPr>
        <p:spPr>
          <a:xfrm>
            <a:off x="912284" y="1341438"/>
            <a:ext cx="103632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>
              <a:defRPr sz="3200" kern="1200"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746500" name="副标题 746499"/>
          <p:cNvSpPr>
            <a:spLocks noGrp="1"/>
          </p:cNvSpPr>
          <p:nvPr>
            <p:ph type="subTitle" idx="1"/>
          </p:nvPr>
        </p:nvSpPr>
        <p:spPr>
          <a:xfrm>
            <a:off x="912284" y="4365625"/>
            <a:ext cx="9450916" cy="12731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>
              <a:buNone/>
              <a:defRPr kern="1200">
                <a:solidFill>
                  <a:schemeClr val="bg1"/>
                </a:solidFill>
              </a:defRPr>
            </a:lvl1pPr>
            <a:lvl2pPr marL="457200" lvl="1" indent="-457200" algn="ctr">
              <a:buNone/>
              <a:defRPr kern="1200">
                <a:solidFill>
                  <a:schemeClr val="bg1"/>
                </a:solidFill>
              </a:defRPr>
            </a:lvl2pPr>
            <a:lvl3pPr marL="914400" lvl="2" indent="-914400" algn="ctr">
              <a:buNone/>
              <a:defRPr kern="1200">
                <a:solidFill>
                  <a:schemeClr val="bg1"/>
                </a:solidFill>
              </a:defRPr>
            </a:lvl3pPr>
            <a:lvl4pPr marL="1371600" lvl="3" indent="-1371600" algn="ctr">
              <a:buNone/>
              <a:defRPr kern="1200">
                <a:solidFill>
                  <a:schemeClr val="bg1"/>
                </a:solidFill>
              </a:defRPr>
            </a:lvl4pPr>
            <a:lvl5pPr marL="1828800" lvl="4" indent="-1828800" algn="ctr">
              <a:buNone/>
              <a:defRPr kern="1200">
                <a:solidFill>
                  <a:schemeClr val="bg1"/>
                </a:solidFill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746501" name="日期占位符 746500"/>
          <p:cNvSpPr>
            <a:spLocks noGrp="1"/>
          </p:cNvSpPr>
          <p:nvPr>
            <p:ph type="dt" sz="half" idx="2"/>
          </p:nvPr>
        </p:nvSpPr>
        <p:spPr>
          <a:xfrm>
            <a:off x="609600" y="6524625"/>
            <a:ext cx="2844800" cy="1968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/>
          <a:p>
            <a:endParaRPr lang="zh-CN" altLang="en-US"/>
          </a:p>
        </p:txBody>
      </p:sp>
      <p:sp>
        <p:nvSpPr>
          <p:cNvPr id="746502" name="页脚占位符 746501"/>
          <p:cNvSpPr>
            <a:spLocks noGrp="1"/>
          </p:cNvSpPr>
          <p:nvPr>
            <p:ph type="ftr" sz="quarter" idx="3"/>
          </p:nvPr>
        </p:nvSpPr>
        <p:spPr>
          <a:xfrm>
            <a:off x="4165600" y="6524625"/>
            <a:ext cx="3860800" cy="1968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/>
          <a:p>
            <a:endParaRPr lang="zh-CN" altLang="en-US"/>
          </a:p>
        </p:txBody>
      </p:sp>
      <p:sp>
        <p:nvSpPr>
          <p:cNvPr id="746503" name="灯片编号占位符 746502"/>
          <p:cNvSpPr>
            <a:spLocks noGrp="1"/>
          </p:cNvSpPr>
          <p:nvPr>
            <p:ph type="sldNum" sz="quarter" idx="4"/>
          </p:nvPr>
        </p:nvSpPr>
        <p:spPr>
          <a:xfrm>
            <a:off x="8737600" y="6524625"/>
            <a:ext cx="2844800" cy="1968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/>
          <a:p>
            <a:fld id="{F8BAE96F-5C10-4053-A40D-5AEB74F64038}" type="slidenum">
              <a:rPr lang="zh-CN" altLang="en-US" smtClean="0"/>
            </a:fld>
            <a:endParaRPr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-21902" y="0"/>
            <a:ext cx="12213901" cy="6858000"/>
          </a:xfrm>
          <a:prstGeom prst="rect">
            <a:avLst/>
          </a:prstGeom>
          <a:gradFill>
            <a:gsLst>
              <a:gs pos="50000">
                <a:srgbClr val="B5D9F3"/>
              </a:gs>
              <a:gs pos="25000">
                <a:srgbClr val="7DC2EC"/>
              </a:gs>
              <a:gs pos="2000">
                <a:srgbClr val="64B7EB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 userDrawn="1"/>
        </p:nvSpPr>
        <p:spPr>
          <a:xfrm>
            <a:off x="0" y="2794007"/>
            <a:ext cx="12191999" cy="4063993"/>
          </a:xfrm>
          <a:custGeom>
            <a:avLst/>
            <a:gdLst>
              <a:gd name="connsiteX0" fmla="*/ 12123172 w 12202844"/>
              <a:gd name="connsiteY0" fmla="*/ 0 h 4067608"/>
              <a:gd name="connsiteX1" fmla="*/ 12199600 w 12202844"/>
              <a:gd name="connsiteY1" fmla="*/ 3859 h 4067608"/>
              <a:gd name="connsiteX2" fmla="*/ 12202844 w 12202844"/>
              <a:gd name="connsiteY2" fmla="*/ 4354 h 4067608"/>
              <a:gd name="connsiteX3" fmla="*/ 12202844 w 12202844"/>
              <a:gd name="connsiteY3" fmla="*/ 1490507 h 4067608"/>
              <a:gd name="connsiteX4" fmla="*/ 12199600 w 12202844"/>
              <a:gd name="connsiteY4" fmla="*/ 1491147 h 4067608"/>
              <a:gd name="connsiteX5" fmla="*/ 12169109 w 12202844"/>
              <a:gd name="connsiteY5" fmla="*/ 1492687 h 4067608"/>
              <a:gd name="connsiteX6" fmla="*/ 12169829 w 12202844"/>
              <a:gd name="connsiteY6" fmla="*/ 1495005 h 4067608"/>
              <a:gd name="connsiteX7" fmla="*/ 12202843 w 12202844"/>
              <a:gd name="connsiteY7" fmla="*/ 1495005 h 4067608"/>
              <a:gd name="connsiteX8" fmla="*/ 12202843 w 12202844"/>
              <a:gd name="connsiteY8" fmla="*/ 1691165 h 4067608"/>
              <a:gd name="connsiteX9" fmla="*/ 12202844 w 12202844"/>
              <a:gd name="connsiteY9" fmla="*/ 1691175 h 4067608"/>
              <a:gd name="connsiteX10" fmla="*/ 12202844 w 12202844"/>
              <a:gd name="connsiteY10" fmla="*/ 1726467 h 4067608"/>
              <a:gd name="connsiteX11" fmla="*/ 12202843 w 12202844"/>
              <a:gd name="connsiteY11" fmla="*/ 1726477 h 4067608"/>
              <a:gd name="connsiteX12" fmla="*/ 12202843 w 12202844"/>
              <a:gd name="connsiteY12" fmla="*/ 4067608 h 4067608"/>
              <a:gd name="connsiteX13" fmla="*/ 0 w 12202844"/>
              <a:gd name="connsiteY13" fmla="*/ 4067608 h 4067608"/>
              <a:gd name="connsiteX14" fmla="*/ 0 w 12202844"/>
              <a:gd name="connsiteY14" fmla="*/ 73530 h 4067608"/>
              <a:gd name="connsiteX15" fmla="*/ 11351 w 12202844"/>
              <a:gd name="connsiteY15" fmla="*/ 71797 h 4067608"/>
              <a:gd name="connsiteX16" fmla="*/ 87779 w 12202844"/>
              <a:gd name="connsiteY16" fmla="*/ 67938 h 4067608"/>
              <a:gd name="connsiteX17" fmla="*/ 505715 w 12202844"/>
              <a:gd name="connsiteY17" fmla="*/ 195600 h 4067608"/>
              <a:gd name="connsiteX18" fmla="*/ 528977 w 12202844"/>
              <a:gd name="connsiteY18" fmla="*/ 214792 h 4067608"/>
              <a:gd name="connsiteX19" fmla="*/ 569991 w 12202844"/>
              <a:gd name="connsiteY19" fmla="*/ 192530 h 4067608"/>
              <a:gd name="connsiteX20" fmla="*/ 818785 w 12202844"/>
              <a:gd name="connsiteY20" fmla="*/ 142301 h 4067608"/>
              <a:gd name="connsiteX21" fmla="*/ 1407727 w 12202844"/>
              <a:gd name="connsiteY21" fmla="*/ 532678 h 4067608"/>
              <a:gd name="connsiteX22" fmla="*/ 1411126 w 12202844"/>
              <a:gd name="connsiteY22" fmla="*/ 543629 h 4067608"/>
              <a:gd name="connsiteX23" fmla="*/ 1506770 w 12202844"/>
              <a:gd name="connsiteY23" fmla="*/ 533987 h 4067608"/>
              <a:gd name="connsiteX24" fmla="*/ 1864137 w 12202844"/>
              <a:gd name="connsiteY24" fmla="*/ 643148 h 4067608"/>
              <a:gd name="connsiteX25" fmla="*/ 1926957 w 12202844"/>
              <a:gd name="connsiteY25" fmla="*/ 694979 h 4067608"/>
              <a:gd name="connsiteX26" fmla="*/ 1984281 w 12202844"/>
              <a:gd name="connsiteY26" fmla="*/ 647683 h 4067608"/>
              <a:gd name="connsiteX27" fmla="*/ 2341647 w 12202844"/>
              <a:gd name="connsiteY27" fmla="*/ 538522 h 4067608"/>
              <a:gd name="connsiteX28" fmla="*/ 2930589 w 12202844"/>
              <a:gd name="connsiteY28" fmla="*/ 928899 h 4067608"/>
              <a:gd name="connsiteX29" fmla="*/ 2952523 w 12202844"/>
              <a:gd name="connsiteY29" fmla="*/ 999559 h 4067608"/>
              <a:gd name="connsiteX30" fmla="*/ 3000223 w 12202844"/>
              <a:gd name="connsiteY30" fmla="*/ 960204 h 4067608"/>
              <a:gd name="connsiteX31" fmla="*/ 3451308 w 12202844"/>
              <a:gd name="connsiteY31" fmla="*/ 822416 h 4067608"/>
              <a:gd name="connsiteX32" fmla="*/ 3691222 w 12202844"/>
              <a:gd name="connsiteY32" fmla="*/ 858688 h 4067608"/>
              <a:gd name="connsiteX33" fmla="*/ 3703497 w 12202844"/>
              <a:gd name="connsiteY33" fmla="*/ 863181 h 4067608"/>
              <a:gd name="connsiteX34" fmla="*/ 3777972 w 12202844"/>
              <a:gd name="connsiteY34" fmla="*/ 772915 h 4067608"/>
              <a:gd name="connsiteX35" fmla="*/ 4229933 w 12202844"/>
              <a:gd name="connsiteY35" fmla="*/ 585706 h 4067608"/>
              <a:gd name="connsiteX36" fmla="*/ 4478728 w 12202844"/>
              <a:gd name="connsiteY36" fmla="*/ 635935 h 4067608"/>
              <a:gd name="connsiteX37" fmla="*/ 4550942 w 12202844"/>
              <a:gd name="connsiteY37" fmla="*/ 675132 h 4067608"/>
              <a:gd name="connsiteX38" fmla="*/ 4562878 w 12202844"/>
              <a:gd name="connsiteY38" fmla="*/ 653141 h 4067608"/>
              <a:gd name="connsiteX39" fmla="*/ 5092889 w 12202844"/>
              <a:gd name="connsiteY39" fmla="*/ 371336 h 4067608"/>
              <a:gd name="connsiteX40" fmla="*/ 5622900 w 12202844"/>
              <a:gd name="connsiteY40" fmla="*/ 653141 h 4067608"/>
              <a:gd name="connsiteX41" fmla="*/ 5669435 w 12202844"/>
              <a:gd name="connsiteY41" fmla="*/ 738874 h 4067608"/>
              <a:gd name="connsiteX42" fmla="*/ 5683410 w 12202844"/>
              <a:gd name="connsiteY42" fmla="*/ 732142 h 4067608"/>
              <a:gd name="connsiteX43" fmla="*/ 6096001 w 12202844"/>
              <a:gd name="connsiteY43" fmla="*/ 648844 h 4067608"/>
              <a:gd name="connsiteX44" fmla="*/ 6508589 w 12202844"/>
              <a:gd name="connsiteY44" fmla="*/ 732142 h 4067608"/>
              <a:gd name="connsiteX45" fmla="*/ 6538123 w 12202844"/>
              <a:gd name="connsiteY45" fmla="*/ 746369 h 4067608"/>
              <a:gd name="connsiteX46" fmla="*/ 6585020 w 12202844"/>
              <a:gd name="connsiteY46" fmla="*/ 659967 h 4067608"/>
              <a:gd name="connsiteX47" fmla="*/ 7115031 w 12202844"/>
              <a:gd name="connsiteY47" fmla="*/ 378162 h 4067608"/>
              <a:gd name="connsiteX48" fmla="*/ 7645041 w 12202844"/>
              <a:gd name="connsiteY48" fmla="*/ 659967 h 4067608"/>
              <a:gd name="connsiteX49" fmla="*/ 7648033 w 12202844"/>
              <a:gd name="connsiteY49" fmla="*/ 665478 h 4067608"/>
              <a:gd name="connsiteX50" fmla="*/ 7705575 w 12202844"/>
              <a:gd name="connsiteY50" fmla="*/ 634245 h 4067608"/>
              <a:gd name="connsiteX51" fmla="*/ 7954369 w 12202844"/>
              <a:gd name="connsiteY51" fmla="*/ 584016 h 4067608"/>
              <a:gd name="connsiteX52" fmla="*/ 8580554 w 12202844"/>
              <a:gd name="connsiteY52" fmla="*/ 1094372 h 4067608"/>
              <a:gd name="connsiteX53" fmla="*/ 8581236 w 12202844"/>
              <a:gd name="connsiteY53" fmla="*/ 1101135 h 4067608"/>
              <a:gd name="connsiteX54" fmla="*/ 8603108 w 12202844"/>
              <a:gd name="connsiteY54" fmla="*/ 1083089 h 4067608"/>
              <a:gd name="connsiteX55" fmla="*/ 9064123 w 12202844"/>
              <a:gd name="connsiteY55" fmla="*/ 942268 h 4067608"/>
              <a:gd name="connsiteX56" fmla="*/ 9230299 w 12202844"/>
              <a:gd name="connsiteY56" fmla="*/ 959020 h 4067608"/>
              <a:gd name="connsiteX57" fmla="*/ 9274475 w 12202844"/>
              <a:gd name="connsiteY57" fmla="*/ 970379 h 4067608"/>
              <a:gd name="connsiteX58" fmla="*/ 9282409 w 12202844"/>
              <a:gd name="connsiteY58" fmla="*/ 944820 h 4067608"/>
              <a:gd name="connsiteX59" fmla="*/ 9871351 w 12202844"/>
              <a:gd name="connsiteY59" fmla="*/ 554443 h 4067608"/>
              <a:gd name="connsiteX60" fmla="*/ 10228717 w 12202844"/>
              <a:gd name="connsiteY60" fmla="*/ 663604 h 4067608"/>
              <a:gd name="connsiteX61" fmla="*/ 10263954 w 12202844"/>
              <a:gd name="connsiteY61" fmla="*/ 692677 h 4067608"/>
              <a:gd name="connsiteX62" fmla="*/ 10295054 w 12202844"/>
              <a:gd name="connsiteY62" fmla="*/ 667018 h 4067608"/>
              <a:gd name="connsiteX63" fmla="*/ 10652420 w 12202844"/>
              <a:gd name="connsiteY63" fmla="*/ 557857 h 4067608"/>
              <a:gd name="connsiteX64" fmla="*/ 10776334 w 12202844"/>
              <a:gd name="connsiteY64" fmla="*/ 570349 h 4067608"/>
              <a:gd name="connsiteX65" fmla="*/ 10784366 w 12202844"/>
              <a:gd name="connsiteY65" fmla="*/ 544472 h 4067608"/>
              <a:gd name="connsiteX66" fmla="*/ 11373308 w 12202844"/>
              <a:gd name="connsiteY66" fmla="*/ 154095 h 4067608"/>
              <a:gd name="connsiteX67" fmla="*/ 11502123 w 12202844"/>
              <a:gd name="connsiteY67" fmla="*/ 167081 h 4067608"/>
              <a:gd name="connsiteX68" fmla="*/ 11614994 w 12202844"/>
              <a:gd name="connsiteY68" fmla="*/ 202118 h 4067608"/>
              <a:gd name="connsiteX69" fmla="*/ 11705236 w 12202844"/>
              <a:gd name="connsiteY69" fmla="*/ 127662 h 4067608"/>
              <a:gd name="connsiteX70" fmla="*/ 12123172 w 12202844"/>
              <a:gd name="connsiteY70" fmla="*/ 0 h 4067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2202844" h="4067608">
                <a:moveTo>
                  <a:pt x="12123172" y="0"/>
                </a:moveTo>
                <a:cubicBezTo>
                  <a:pt x="12148974" y="0"/>
                  <a:pt x="12174471" y="1307"/>
                  <a:pt x="12199600" y="3859"/>
                </a:cubicBezTo>
                <a:lnTo>
                  <a:pt x="12202844" y="4354"/>
                </a:lnTo>
                <a:lnTo>
                  <a:pt x="12202844" y="1490507"/>
                </a:lnTo>
                <a:lnTo>
                  <a:pt x="12199600" y="1491147"/>
                </a:lnTo>
                <a:lnTo>
                  <a:pt x="12169109" y="1492687"/>
                </a:lnTo>
                <a:lnTo>
                  <a:pt x="12169829" y="1495005"/>
                </a:lnTo>
                <a:lnTo>
                  <a:pt x="12202843" y="1495005"/>
                </a:lnTo>
                <a:lnTo>
                  <a:pt x="12202843" y="1691165"/>
                </a:lnTo>
                <a:lnTo>
                  <a:pt x="12202844" y="1691175"/>
                </a:lnTo>
                <a:lnTo>
                  <a:pt x="12202844" y="1726467"/>
                </a:lnTo>
                <a:lnTo>
                  <a:pt x="12202843" y="1726477"/>
                </a:lnTo>
                <a:lnTo>
                  <a:pt x="12202843" y="4067608"/>
                </a:lnTo>
                <a:lnTo>
                  <a:pt x="0" y="4067608"/>
                </a:lnTo>
                <a:lnTo>
                  <a:pt x="0" y="73530"/>
                </a:lnTo>
                <a:lnTo>
                  <a:pt x="11351" y="71797"/>
                </a:lnTo>
                <a:cubicBezTo>
                  <a:pt x="36480" y="69245"/>
                  <a:pt x="61977" y="67938"/>
                  <a:pt x="87779" y="67938"/>
                </a:cubicBezTo>
                <a:cubicBezTo>
                  <a:pt x="242592" y="67938"/>
                  <a:pt x="386413" y="115001"/>
                  <a:pt x="505715" y="195600"/>
                </a:cubicBezTo>
                <a:lnTo>
                  <a:pt x="528977" y="214792"/>
                </a:lnTo>
                <a:lnTo>
                  <a:pt x="569991" y="192530"/>
                </a:lnTo>
                <a:cubicBezTo>
                  <a:pt x="646460" y="160187"/>
                  <a:pt x="730534" y="142301"/>
                  <a:pt x="818785" y="142301"/>
                </a:cubicBezTo>
                <a:cubicBezTo>
                  <a:pt x="1083538" y="142301"/>
                  <a:pt x="1310695" y="303270"/>
                  <a:pt x="1407727" y="532678"/>
                </a:cubicBezTo>
                <a:lnTo>
                  <a:pt x="1411126" y="543629"/>
                </a:lnTo>
                <a:lnTo>
                  <a:pt x="1506770" y="533987"/>
                </a:lnTo>
                <a:cubicBezTo>
                  <a:pt x="1639146" y="533987"/>
                  <a:pt x="1762124" y="574229"/>
                  <a:pt x="1864137" y="643148"/>
                </a:cubicBezTo>
                <a:lnTo>
                  <a:pt x="1926957" y="694979"/>
                </a:lnTo>
                <a:lnTo>
                  <a:pt x="1984281" y="647683"/>
                </a:lnTo>
                <a:cubicBezTo>
                  <a:pt x="2086293" y="578764"/>
                  <a:pt x="2209271" y="538522"/>
                  <a:pt x="2341647" y="538522"/>
                </a:cubicBezTo>
                <a:cubicBezTo>
                  <a:pt x="2606401" y="538522"/>
                  <a:pt x="2833558" y="699491"/>
                  <a:pt x="2930589" y="928899"/>
                </a:cubicBezTo>
                <a:lnTo>
                  <a:pt x="2952523" y="999559"/>
                </a:lnTo>
                <a:lnTo>
                  <a:pt x="3000223" y="960204"/>
                </a:lnTo>
                <a:cubicBezTo>
                  <a:pt x="3128988" y="873212"/>
                  <a:pt x="3284216" y="822416"/>
                  <a:pt x="3451308" y="822416"/>
                </a:cubicBezTo>
                <a:cubicBezTo>
                  <a:pt x="3534853" y="822416"/>
                  <a:pt x="3615434" y="835115"/>
                  <a:pt x="3691222" y="858688"/>
                </a:cubicBezTo>
                <a:lnTo>
                  <a:pt x="3703497" y="863181"/>
                </a:lnTo>
                <a:lnTo>
                  <a:pt x="3777972" y="772915"/>
                </a:lnTo>
                <a:cubicBezTo>
                  <a:pt x="3893640" y="657248"/>
                  <a:pt x="4053432" y="585706"/>
                  <a:pt x="4229933" y="585706"/>
                </a:cubicBezTo>
                <a:cubicBezTo>
                  <a:pt x="4318184" y="585706"/>
                  <a:pt x="4402259" y="603592"/>
                  <a:pt x="4478728" y="635935"/>
                </a:cubicBezTo>
                <a:lnTo>
                  <a:pt x="4550942" y="675132"/>
                </a:lnTo>
                <a:lnTo>
                  <a:pt x="4562878" y="653141"/>
                </a:lnTo>
                <a:cubicBezTo>
                  <a:pt x="4677742" y="483120"/>
                  <a:pt x="4872262" y="371336"/>
                  <a:pt x="5092889" y="371336"/>
                </a:cubicBezTo>
                <a:cubicBezTo>
                  <a:pt x="5313515" y="371336"/>
                  <a:pt x="5508035" y="483120"/>
                  <a:pt x="5622900" y="653141"/>
                </a:cubicBezTo>
                <a:lnTo>
                  <a:pt x="5669435" y="738874"/>
                </a:lnTo>
                <a:lnTo>
                  <a:pt x="5683410" y="732142"/>
                </a:lnTo>
                <a:cubicBezTo>
                  <a:pt x="5810223" y="678505"/>
                  <a:pt x="5949647" y="648844"/>
                  <a:pt x="6096001" y="648844"/>
                </a:cubicBezTo>
                <a:cubicBezTo>
                  <a:pt x="6242351" y="648844"/>
                  <a:pt x="6381776" y="678505"/>
                  <a:pt x="6508589" y="732142"/>
                </a:cubicBezTo>
                <a:lnTo>
                  <a:pt x="6538123" y="746369"/>
                </a:lnTo>
                <a:lnTo>
                  <a:pt x="6585020" y="659967"/>
                </a:lnTo>
                <a:cubicBezTo>
                  <a:pt x="6699884" y="489946"/>
                  <a:pt x="6894403" y="378162"/>
                  <a:pt x="7115031" y="378162"/>
                </a:cubicBezTo>
                <a:cubicBezTo>
                  <a:pt x="7335658" y="378162"/>
                  <a:pt x="7530178" y="489946"/>
                  <a:pt x="7645041" y="659967"/>
                </a:cubicBezTo>
                <a:lnTo>
                  <a:pt x="7648033" y="665478"/>
                </a:lnTo>
                <a:lnTo>
                  <a:pt x="7705575" y="634245"/>
                </a:lnTo>
                <a:cubicBezTo>
                  <a:pt x="7782044" y="601902"/>
                  <a:pt x="7866118" y="584016"/>
                  <a:pt x="7954369" y="584016"/>
                </a:cubicBezTo>
                <a:cubicBezTo>
                  <a:pt x="8263247" y="584016"/>
                  <a:pt x="8520954" y="803113"/>
                  <a:pt x="8580554" y="1094372"/>
                </a:cubicBezTo>
                <a:lnTo>
                  <a:pt x="8581236" y="1101135"/>
                </a:lnTo>
                <a:lnTo>
                  <a:pt x="8603108" y="1083089"/>
                </a:lnTo>
                <a:cubicBezTo>
                  <a:pt x="8734707" y="994182"/>
                  <a:pt x="8893353" y="942268"/>
                  <a:pt x="9064123" y="942268"/>
                </a:cubicBezTo>
                <a:cubicBezTo>
                  <a:pt x="9121047" y="942268"/>
                  <a:pt x="9176623" y="948036"/>
                  <a:pt x="9230299" y="959020"/>
                </a:cubicBezTo>
                <a:lnTo>
                  <a:pt x="9274475" y="970379"/>
                </a:lnTo>
                <a:lnTo>
                  <a:pt x="9282409" y="944820"/>
                </a:lnTo>
                <a:cubicBezTo>
                  <a:pt x="9379441" y="715412"/>
                  <a:pt x="9606598" y="554443"/>
                  <a:pt x="9871351" y="554443"/>
                </a:cubicBezTo>
                <a:cubicBezTo>
                  <a:pt x="10003727" y="554443"/>
                  <a:pt x="10126705" y="594685"/>
                  <a:pt x="10228717" y="663604"/>
                </a:cubicBezTo>
                <a:lnTo>
                  <a:pt x="10263954" y="692677"/>
                </a:lnTo>
                <a:lnTo>
                  <a:pt x="10295054" y="667018"/>
                </a:lnTo>
                <a:cubicBezTo>
                  <a:pt x="10397066" y="598099"/>
                  <a:pt x="10520043" y="557857"/>
                  <a:pt x="10652420" y="557857"/>
                </a:cubicBezTo>
                <a:lnTo>
                  <a:pt x="10776334" y="570349"/>
                </a:lnTo>
                <a:lnTo>
                  <a:pt x="10784366" y="544472"/>
                </a:lnTo>
                <a:cubicBezTo>
                  <a:pt x="10881398" y="315064"/>
                  <a:pt x="11108555" y="154095"/>
                  <a:pt x="11373308" y="154095"/>
                </a:cubicBezTo>
                <a:cubicBezTo>
                  <a:pt x="11417433" y="154095"/>
                  <a:pt x="11460515" y="158567"/>
                  <a:pt x="11502123" y="167081"/>
                </a:cubicBezTo>
                <a:lnTo>
                  <a:pt x="11614994" y="202118"/>
                </a:lnTo>
                <a:lnTo>
                  <a:pt x="11705236" y="127662"/>
                </a:lnTo>
                <a:cubicBezTo>
                  <a:pt x="11824538" y="47063"/>
                  <a:pt x="11968359" y="0"/>
                  <a:pt x="12123172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8" name="任意多边形 7"/>
          <p:cNvSpPr/>
          <p:nvPr userDrawn="1"/>
        </p:nvSpPr>
        <p:spPr>
          <a:xfrm>
            <a:off x="-5423" y="2227188"/>
            <a:ext cx="12197422" cy="4630812"/>
          </a:xfrm>
          <a:custGeom>
            <a:avLst/>
            <a:gdLst>
              <a:gd name="connsiteX0" fmla="*/ 0 w 12197422"/>
              <a:gd name="connsiteY0" fmla="*/ 0 h 4630812"/>
              <a:gd name="connsiteX1" fmla="*/ 19077 w 12197422"/>
              <a:gd name="connsiteY1" fmla="*/ 15740 h 4630812"/>
              <a:gd name="connsiteX2" fmla="*/ 190307 w 12197422"/>
              <a:gd name="connsiteY2" fmla="*/ 429125 h 4630812"/>
              <a:gd name="connsiteX3" fmla="*/ 178430 w 12197422"/>
              <a:gd name="connsiteY3" fmla="*/ 546945 h 4630812"/>
              <a:gd name="connsiteX4" fmla="*/ 178381 w 12197422"/>
              <a:gd name="connsiteY4" fmla="*/ 547102 h 4630812"/>
              <a:gd name="connsiteX5" fmla="*/ 276341 w 12197422"/>
              <a:gd name="connsiteY5" fmla="*/ 516693 h 4630812"/>
              <a:gd name="connsiteX6" fmla="*/ 394161 w 12197422"/>
              <a:gd name="connsiteY6" fmla="*/ 504816 h 4630812"/>
              <a:gd name="connsiteX7" fmla="*/ 966899 w 12197422"/>
              <a:gd name="connsiteY7" fmla="*/ 971611 h 4630812"/>
              <a:gd name="connsiteX8" fmla="*/ 974760 w 12197422"/>
              <a:gd name="connsiteY8" fmla="*/ 1049592 h 4630812"/>
              <a:gd name="connsiteX9" fmla="*/ 1003169 w 12197422"/>
              <a:gd name="connsiteY9" fmla="*/ 1044156 h 4630812"/>
              <a:gd name="connsiteX10" fmla="*/ 1077628 w 12197422"/>
              <a:gd name="connsiteY10" fmla="*/ 1039459 h 4630812"/>
              <a:gd name="connsiteX11" fmla="*/ 1616301 w 12197422"/>
              <a:gd name="connsiteY11" fmla="*/ 1396516 h 4630812"/>
              <a:gd name="connsiteX12" fmla="*/ 1641973 w 12197422"/>
              <a:gd name="connsiteY12" fmla="*/ 1479217 h 4630812"/>
              <a:gd name="connsiteX13" fmla="*/ 1750775 w 12197422"/>
              <a:gd name="connsiteY13" fmla="*/ 1445443 h 4630812"/>
              <a:gd name="connsiteX14" fmla="*/ 1868596 w 12197422"/>
              <a:gd name="connsiteY14" fmla="*/ 1433565 h 4630812"/>
              <a:gd name="connsiteX15" fmla="*/ 2407269 w 12197422"/>
              <a:gd name="connsiteY15" fmla="*/ 1790622 h 4630812"/>
              <a:gd name="connsiteX16" fmla="*/ 2411422 w 12197422"/>
              <a:gd name="connsiteY16" fmla="*/ 1803999 h 4630812"/>
              <a:gd name="connsiteX17" fmla="*/ 2426451 w 12197422"/>
              <a:gd name="connsiteY17" fmla="*/ 1793318 h 4630812"/>
              <a:gd name="connsiteX18" fmla="*/ 2705113 w 12197422"/>
              <a:gd name="connsiteY18" fmla="*/ 1722758 h 4630812"/>
              <a:gd name="connsiteX19" fmla="*/ 2932672 w 12197422"/>
              <a:gd name="connsiteY19" fmla="*/ 1768700 h 4630812"/>
              <a:gd name="connsiteX20" fmla="*/ 2940272 w 12197422"/>
              <a:gd name="connsiteY20" fmla="*/ 1772825 h 4630812"/>
              <a:gd name="connsiteX21" fmla="*/ 2954003 w 12197422"/>
              <a:gd name="connsiteY21" fmla="*/ 1728590 h 4630812"/>
              <a:gd name="connsiteX22" fmla="*/ 3492677 w 12197422"/>
              <a:gd name="connsiteY22" fmla="*/ 1371533 h 4630812"/>
              <a:gd name="connsiteX23" fmla="*/ 3977449 w 12197422"/>
              <a:gd name="connsiteY23" fmla="*/ 1629284 h 4630812"/>
              <a:gd name="connsiteX24" fmla="*/ 4013945 w 12197422"/>
              <a:gd name="connsiteY24" fmla="*/ 1696524 h 4630812"/>
              <a:gd name="connsiteX25" fmla="*/ 4046607 w 12197422"/>
              <a:gd name="connsiteY25" fmla="*/ 1664632 h 4630812"/>
              <a:gd name="connsiteX26" fmla="*/ 4418477 w 12197422"/>
              <a:gd name="connsiteY26" fmla="*/ 1531134 h 4630812"/>
              <a:gd name="connsiteX27" fmla="*/ 4903248 w 12197422"/>
              <a:gd name="connsiteY27" fmla="*/ 1788885 h 4630812"/>
              <a:gd name="connsiteX28" fmla="*/ 4950546 w 12197422"/>
              <a:gd name="connsiteY28" fmla="*/ 1876026 h 4630812"/>
              <a:gd name="connsiteX29" fmla="*/ 4968142 w 12197422"/>
              <a:gd name="connsiteY29" fmla="*/ 1870564 h 4630812"/>
              <a:gd name="connsiteX30" fmla="*/ 5085962 w 12197422"/>
              <a:gd name="connsiteY30" fmla="*/ 1858687 h 4630812"/>
              <a:gd name="connsiteX31" fmla="*/ 5499349 w 12197422"/>
              <a:gd name="connsiteY31" fmla="*/ 2029917 h 4630812"/>
              <a:gd name="connsiteX32" fmla="*/ 5517138 w 12197422"/>
              <a:gd name="connsiteY32" fmla="*/ 2051477 h 4630812"/>
              <a:gd name="connsiteX33" fmla="*/ 5523265 w 12197422"/>
              <a:gd name="connsiteY33" fmla="*/ 1990697 h 4630812"/>
              <a:gd name="connsiteX34" fmla="*/ 6096001 w 12197422"/>
              <a:gd name="connsiteY34" fmla="*/ 1523902 h 4630812"/>
              <a:gd name="connsiteX35" fmla="*/ 6668737 w 12197422"/>
              <a:gd name="connsiteY35" fmla="*/ 1990697 h 4630812"/>
              <a:gd name="connsiteX36" fmla="*/ 6675089 w 12197422"/>
              <a:gd name="connsiteY36" fmla="*/ 2053711 h 4630812"/>
              <a:gd name="connsiteX37" fmla="*/ 6679927 w 12197422"/>
              <a:gd name="connsiteY37" fmla="*/ 2053711 h 4630812"/>
              <a:gd name="connsiteX38" fmla="*/ 6692549 w 12197422"/>
              <a:gd name="connsiteY38" fmla="*/ 2038413 h 4630812"/>
              <a:gd name="connsiteX39" fmla="*/ 7105934 w 12197422"/>
              <a:gd name="connsiteY39" fmla="*/ 1867183 h 4630812"/>
              <a:gd name="connsiteX40" fmla="*/ 7223755 w 12197422"/>
              <a:gd name="connsiteY40" fmla="*/ 1879060 h 4630812"/>
              <a:gd name="connsiteX41" fmla="*/ 7236848 w 12197422"/>
              <a:gd name="connsiteY41" fmla="*/ 1883125 h 4630812"/>
              <a:gd name="connsiteX42" fmla="*/ 7289899 w 12197422"/>
              <a:gd name="connsiteY42" fmla="*/ 1785384 h 4630812"/>
              <a:gd name="connsiteX43" fmla="*/ 7774671 w 12197422"/>
              <a:gd name="connsiteY43" fmla="*/ 1527633 h 4630812"/>
              <a:gd name="connsiteX44" fmla="*/ 8146541 w 12197422"/>
              <a:gd name="connsiteY44" fmla="*/ 1661131 h 4630812"/>
              <a:gd name="connsiteX45" fmla="*/ 8186105 w 12197422"/>
              <a:gd name="connsiteY45" fmla="*/ 1699763 h 4630812"/>
              <a:gd name="connsiteX46" fmla="*/ 8223585 w 12197422"/>
              <a:gd name="connsiteY46" fmla="*/ 1630712 h 4630812"/>
              <a:gd name="connsiteX47" fmla="*/ 8708357 w 12197422"/>
              <a:gd name="connsiteY47" fmla="*/ 1372961 h 4630812"/>
              <a:gd name="connsiteX48" fmla="*/ 9247030 w 12197422"/>
              <a:gd name="connsiteY48" fmla="*/ 1730018 h 4630812"/>
              <a:gd name="connsiteX49" fmla="*/ 9258816 w 12197422"/>
              <a:gd name="connsiteY49" fmla="*/ 1767986 h 4630812"/>
              <a:gd name="connsiteX50" fmla="*/ 9265580 w 12197422"/>
              <a:gd name="connsiteY50" fmla="*/ 1764314 h 4630812"/>
              <a:gd name="connsiteX51" fmla="*/ 9493139 w 12197422"/>
              <a:gd name="connsiteY51" fmla="*/ 1718372 h 4630812"/>
              <a:gd name="connsiteX52" fmla="*/ 9771801 w 12197422"/>
              <a:gd name="connsiteY52" fmla="*/ 1788932 h 4630812"/>
              <a:gd name="connsiteX53" fmla="*/ 9793629 w 12197422"/>
              <a:gd name="connsiteY53" fmla="*/ 1804444 h 4630812"/>
              <a:gd name="connsiteX54" fmla="*/ 9796621 w 12197422"/>
              <a:gd name="connsiteY54" fmla="*/ 1794806 h 4630812"/>
              <a:gd name="connsiteX55" fmla="*/ 10335294 w 12197422"/>
              <a:gd name="connsiteY55" fmla="*/ 1437749 h 4630812"/>
              <a:gd name="connsiteX56" fmla="*/ 10453114 w 12197422"/>
              <a:gd name="connsiteY56" fmla="*/ 1449626 h 4630812"/>
              <a:gd name="connsiteX57" fmla="*/ 10556204 w 12197422"/>
              <a:gd name="connsiteY57" fmla="*/ 1481627 h 4630812"/>
              <a:gd name="connsiteX58" fmla="*/ 10580522 w 12197422"/>
              <a:gd name="connsiteY58" fmla="*/ 1403287 h 4630812"/>
              <a:gd name="connsiteX59" fmla="*/ 11119195 w 12197422"/>
              <a:gd name="connsiteY59" fmla="*/ 1046230 h 4630812"/>
              <a:gd name="connsiteX60" fmla="*/ 11207848 w 12197422"/>
              <a:gd name="connsiteY60" fmla="*/ 1055167 h 4630812"/>
              <a:gd name="connsiteX61" fmla="*/ 11214661 w 12197422"/>
              <a:gd name="connsiteY61" fmla="*/ 987583 h 4630812"/>
              <a:gd name="connsiteX62" fmla="*/ 11787399 w 12197422"/>
              <a:gd name="connsiteY62" fmla="*/ 520788 h 4630812"/>
              <a:gd name="connsiteX63" fmla="*/ 12014957 w 12197422"/>
              <a:gd name="connsiteY63" fmla="*/ 566730 h 4630812"/>
              <a:gd name="connsiteX64" fmla="*/ 12022351 w 12197422"/>
              <a:gd name="connsiteY64" fmla="*/ 570743 h 4630812"/>
              <a:gd name="connsiteX65" fmla="*/ 12017309 w 12197422"/>
              <a:gd name="connsiteY65" fmla="*/ 554502 h 4630812"/>
              <a:gd name="connsiteX66" fmla="*/ 12005432 w 12197422"/>
              <a:gd name="connsiteY66" fmla="*/ 436682 h 4630812"/>
              <a:gd name="connsiteX67" fmla="*/ 12176662 w 12197422"/>
              <a:gd name="connsiteY67" fmla="*/ 23297 h 4630812"/>
              <a:gd name="connsiteX68" fmla="*/ 12197422 w 12197422"/>
              <a:gd name="connsiteY68" fmla="*/ 6168 h 4630812"/>
              <a:gd name="connsiteX69" fmla="*/ 12197422 w 12197422"/>
              <a:gd name="connsiteY69" fmla="*/ 2357025 h 4630812"/>
              <a:gd name="connsiteX70" fmla="*/ 12191999 w 12197422"/>
              <a:gd name="connsiteY70" fmla="*/ 2361499 h 4630812"/>
              <a:gd name="connsiteX71" fmla="*/ 12191999 w 12197422"/>
              <a:gd name="connsiteY71" fmla="*/ 4630812 h 4630812"/>
              <a:gd name="connsiteX72" fmla="*/ 3 w 12197422"/>
              <a:gd name="connsiteY72" fmla="*/ 4630812 h 4630812"/>
              <a:gd name="connsiteX73" fmla="*/ 3 w 12197422"/>
              <a:gd name="connsiteY73" fmla="*/ 2376402 h 4630812"/>
              <a:gd name="connsiteX74" fmla="*/ 0 w 12197422"/>
              <a:gd name="connsiteY74" fmla="*/ 2376401 h 4630812"/>
              <a:gd name="connsiteX75" fmla="*/ 0 w 12197422"/>
              <a:gd name="connsiteY75" fmla="*/ 0 h 4630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12197422" h="4630812">
                <a:moveTo>
                  <a:pt x="0" y="0"/>
                </a:moveTo>
                <a:lnTo>
                  <a:pt x="19077" y="15740"/>
                </a:lnTo>
                <a:cubicBezTo>
                  <a:pt x="124872" y="121534"/>
                  <a:pt x="190307" y="267688"/>
                  <a:pt x="190307" y="429125"/>
                </a:cubicBezTo>
                <a:cubicBezTo>
                  <a:pt x="190307" y="469484"/>
                  <a:pt x="186218" y="508888"/>
                  <a:pt x="178430" y="546945"/>
                </a:cubicBezTo>
                <a:lnTo>
                  <a:pt x="178381" y="547102"/>
                </a:lnTo>
                <a:lnTo>
                  <a:pt x="276341" y="516693"/>
                </a:lnTo>
                <a:cubicBezTo>
                  <a:pt x="314398" y="508906"/>
                  <a:pt x="353802" y="504816"/>
                  <a:pt x="394161" y="504816"/>
                </a:cubicBezTo>
                <a:cubicBezTo>
                  <a:pt x="676676" y="504816"/>
                  <a:pt x="912386" y="705211"/>
                  <a:pt x="966899" y="971611"/>
                </a:cubicBezTo>
                <a:lnTo>
                  <a:pt x="974760" y="1049592"/>
                </a:lnTo>
                <a:lnTo>
                  <a:pt x="1003169" y="1044156"/>
                </a:lnTo>
                <a:cubicBezTo>
                  <a:pt x="1027552" y="1041057"/>
                  <a:pt x="1052403" y="1039459"/>
                  <a:pt x="1077628" y="1039459"/>
                </a:cubicBezTo>
                <a:cubicBezTo>
                  <a:pt x="1319783" y="1039459"/>
                  <a:pt x="1527551" y="1186688"/>
                  <a:pt x="1616301" y="1396516"/>
                </a:cubicBezTo>
                <a:lnTo>
                  <a:pt x="1641973" y="1479217"/>
                </a:lnTo>
                <a:lnTo>
                  <a:pt x="1750775" y="1445443"/>
                </a:lnTo>
                <a:cubicBezTo>
                  <a:pt x="1788832" y="1437655"/>
                  <a:pt x="1828237" y="1433565"/>
                  <a:pt x="1868596" y="1433565"/>
                </a:cubicBezTo>
                <a:cubicBezTo>
                  <a:pt x="2110752" y="1433565"/>
                  <a:pt x="2318520" y="1580795"/>
                  <a:pt x="2407269" y="1790622"/>
                </a:cubicBezTo>
                <a:lnTo>
                  <a:pt x="2411422" y="1803999"/>
                </a:lnTo>
                <a:lnTo>
                  <a:pt x="2426451" y="1793318"/>
                </a:lnTo>
                <a:cubicBezTo>
                  <a:pt x="2509287" y="1748319"/>
                  <a:pt x="2604215" y="1722758"/>
                  <a:pt x="2705113" y="1722758"/>
                </a:cubicBezTo>
                <a:cubicBezTo>
                  <a:pt x="2785832" y="1722758"/>
                  <a:pt x="2862730" y="1739117"/>
                  <a:pt x="2932672" y="1768700"/>
                </a:cubicBezTo>
                <a:lnTo>
                  <a:pt x="2940272" y="1772825"/>
                </a:lnTo>
                <a:lnTo>
                  <a:pt x="2954003" y="1728590"/>
                </a:lnTo>
                <a:cubicBezTo>
                  <a:pt x="3042753" y="1518763"/>
                  <a:pt x="3250521" y="1371533"/>
                  <a:pt x="3492677" y="1371533"/>
                </a:cubicBezTo>
                <a:cubicBezTo>
                  <a:pt x="3694473" y="1371533"/>
                  <a:pt x="3872389" y="1473776"/>
                  <a:pt x="3977449" y="1629284"/>
                </a:cubicBezTo>
                <a:lnTo>
                  <a:pt x="4013945" y="1696524"/>
                </a:lnTo>
                <a:lnTo>
                  <a:pt x="4046607" y="1664632"/>
                </a:lnTo>
                <a:cubicBezTo>
                  <a:pt x="4147663" y="1581233"/>
                  <a:pt x="4277218" y="1531134"/>
                  <a:pt x="4418477" y="1531134"/>
                </a:cubicBezTo>
                <a:cubicBezTo>
                  <a:pt x="4620272" y="1531134"/>
                  <a:pt x="4798188" y="1633377"/>
                  <a:pt x="4903248" y="1788885"/>
                </a:cubicBezTo>
                <a:lnTo>
                  <a:pt x="4950546" y="1876026"/>
                </a:lnTo>
                <a:lnTo>
                  <a:pt x="4968142" y="1870564"/>
                </a:lnTo>
                <a:cubicBezTo>
                  <a:pt x="5006199" y="1862777"/>
                  <a:pt x="5045603" y="1858687"/>
                  <a:pt x="5085962" y="1858687"/>
                </a:cubicBezTo>
                <a:cubicBezTo>
                  <a:pt x="5247401" y="1858687"/>
                  <a:pt x="5393553" y="1924122"/>
                  <a:pt x="5499349" y="2029917"/>
                </a:cubicBezTo>
                <a:lnTo>
                  <a:pt x="5517138" y="2051477"/>
                </a:lnTo>
                <a:lnTo>
                  <a:pt x="5523265" y="1990697"/>
                </a:lnTo>
                <a:cubicBezTo>
                  <a:pt x="5577778" y="1724298"/>
                  <a:pt x="5813486" y="1523902"/>
                  <a:pt x="6096001" y="1523902"/>
                </a:cubicBezTo>
                <a:cubicBezTo>
                  <a:pt x="6378514" y="1523902"/>
                  <a:pt x="6614224" y="1724298"/>
                  <a:pt x="6668737" y="1990697"/>
                </a:cubicBezTo>
                <a:lnTo>
                  <a:pt x="6675089" y="2053711"/>
                </a:lnTo>
                <a:lnTo>
                  <a:pt x="6679927" y="2053711"/>
                </a:lnTo>
                <a:lnTo>
                  <a:pt x="6692549" y="2038413"/>
                </a:lnTo>
                <a:cubicBezTo>
                  <a:pt x="6798343" y="1932618"/>
                  <a:pt x="6944497" y="1867183"/>
                  <a:pt x="7105934" y="1867183"/>
                </a:cubicBezTo>
                <a:cubicBezTo>
                  <a:pt x="7146294" y="1867183"/>
                  <a:pt x="7185698" y="1871273"/>
                  <a:pt x="7223755" y="1879060"/>
                </a:cubicBezTo>
                <a:lnTo>
                  <a:pt x="7236848" y="1883125"/>
                </a:lnTo>
                <a:lnTo>
                  <a:pt x="7289899" y="1785384"/>
                </a:lnTo>
                <a:cubicBezTo>
                  <a:pt x="7394959" y="1629876"/>
                  <a:pt x="7572875" y="1527633"/>
                  <a:pt x="7774671" y="1527633"/>
                </a:cubicBezTo>
                <a:cubicBezTo>
                  <a:pt x="7915928" y="1527633"/>
                  <a:pt x="8045485" y="1577732"/>
                  <a:pt x="8146541" y="1661131"/>
                </a:cubicBezTo>
                <a:lnTo>
                  <a:pt x="8186105" y="1699763"/>
                </a:lnTo>
                <a:lnTo>
                  <a:pt x="8223585" y="1630712"/>
                </a:lnTo>
                <a:cubicBezTo>
                  <a:pt x="8328645" y="1475204"/>
                  <a:pt x="8506561" y="1372961"/>
                  <a:pt x="8708357" y="1372961"/>
                </a:cubicBezTo>
                <a:cubicBezTo>
                  <a:pt x="8950512" y="1372961"/>
                  <a:pt x="9158281" y="1520190"/>
                  <a:pt x="9247030" y="1730018"/>
                </a:cubicBezTo>
                <a:lnTo>
                  <a:pt x="9258816" y="1767986"/>
                </a:lnTo>
                <a:lnTo>
                  <a:pt x="9265580" y="1764314"/>
                </a:lnTo>
                <a:cubicBezTo>
                  <a:pt x="9335523" y="1734731"/>
                  <a:pt x="9412421" y="1718372"/>
                  <a:pt x="9493139" y="1718372"/>
                </a:cubicBezTo>
                <a:cubicBezTo>
                  <a:pt x="9594037" y="1718372"/>
                  <a:pt x="9688965" y="1743933"/>
                  <a:pt x="9771801" y="1788932"/>
                </a:cubicBezTo>
                <a:lnTo>
                  <a:pt x="9793629" y="1804444"/>
                </a:lnTo>
                <a:lnTo>
                  <a:pt x="9796621" y="1794806"/>
                </a:lnTo>
                <a:cubicBezTo>
                  <a:pt x="9885370" y="1584978"/>
                  <a:pt x="10093138" y="1437749"/>
                  <a:pt x="10335294" y="1437749"/>
                </a:cubicBezTo>
                <a:cubicBezTo>
                  <a:pt x="10375653" y="1437749"/>
                  <a:pt x="10415057" y="1441839"/>
                  <a:pt x="10453114" y="1449626"/>
                </a:cubicBezTo>
                <a:lnTo>
                  <a:pt x="10556204" y="1481627"/>
                </a:lnTo>
                <a:lnTo>
                  <a:pt x="10580522" y="1403287"/>
                </a:lnTo>
                <a:cubicBezTo>
                  <a:pt x="10669271" y="1193459"/>
                  <a:pt x="10877040" y="1046230"/>
                  <a:pt x="11119195" y="1046230"/>
                </a:cubicBezTo>
                <a:lnTo>
                  <a:pt x="11207848" y="1055167"/>
                </a:lnTo>
                <a:lnTo>
                  <a:pt x="11214661" y="987583"/>
                </a:lnTo>
                <a:cubicBezTo>
                  <a:pt x="11269174" y="721183"/>
                  <a:pt x="11504884" y="520788"/>
                  <a:pt x="11787399" y="520788"/>
                </a:cubicBezTo>
                <a:cubicBezTo>
                  <a:pt x="11868117" y="520788"/>
                  <a:pt x="11945015" y="537147"/>
                  <a:pt x="12014957" y="566730"/>
                </a:cubicBezTo>
                <a:lnTo>
                  <a:pt x="12022351" y="570743"/>
                </a:lnTo>
                <a:lnTo>
                  <a:pt x="12017309" y="554502"/>
                </a:lnTo>
                <a:cubicBezTo>
                  <a:pt x="12009522" y="516445"/>
                  <a:pt x="12005432" y="477041"/>
                  <a:pt x="12005432" y="436682"/>
                </a:cubicBezTo>
                <a:cubicBezTo>
                  <a:pt x="12005432" y="275245"/>
                  <a:pt x="12070867" y="129091"/>
                  <a:pt x="12176662" y="23297"/>
                </a:cubicBezTo>
                <a:lnTo>
                  <a:pt x="12197422" y="6168"/>
                </a:lnTo>
                <a:lnTo>
                  <a:pt x="12197422" y="2357025"/>
                </a:lnTo>
                <a:lnTo>
                  <a:pt x="12191999" y="2361499"/>
                </a:lnTo>
                <a:lnTo>
                  <a:pt x="12191999" y="4630812"/>
                </a:lnTo>
                <a:lnTo>
                  <a:pt x="3" y="4630812"/>
                </a:lnTo>
                <a:lnTo>
                  <a:pt x="3" y="2376402"/>
                </a:lnTo>
                <a:lnTo>
                  <a:pt x="0" y="2376401"/>
                </a:lnTo>
                <a:lnTo>
                  <a:pt x="0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4637708" y="6049130"/>
            <a:ext cx="2916585" cy="68260"/>
            <a:chOff x="4224356" y="7241190"/>
            <a:chExt cx="2916585" cy="68260"/>
          </a:xfrm>
        </p:grpSpPr>
        <p:sp>
          <p:nvSpPr>
            <p:cNvPr id="10" name="矩形 9"/>
            <p:cNvSpPr/>
            <p:nvPr/>
          </p:nvSpPr>
          <p:spPr>
            <a:xfrm>
              <a:off x="4224356" y="7241190"/>
              <a:ext cx="416655" cy="682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641011" y="7241190"/>
              <a:ext cx="416655" cy="682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057666" y="7241190"/>
              <a:ext cx="416655" cy="682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474321" y="7241190"/>
              <a:ext cx="416655" cy="682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890976" y="7241190"/>
              <a:ext cx="416655" cy="6826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307631" y="7241190"/>
              <a:ext cx="416655" cy="682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724286" y="7241190"/>
              <a:ext cx="416655" cy="6826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844" y="225682"/>
            <a:ext cx="670618" cy="670618"/>
          </a:xfrm>
          <a:prstGeom prst="rect">
            <a:avLst/>
          </a:prstGeom>
        </p:spPr>
      </p:pic>
      <p:grpSp>
        <p:nvGrpSpPr>
          <p:cNvPr id="19" name="组合 18"/>
          <p:cNvGrpSpPr/>
          <p:nvPr userDrawn="1"/>
        </p:nvGrpSpPr>
        <p:grpSpPr>
          <a:xfrm>
            <a:off x="5462745" y="753390"/>
            <a:ext cx="1266511" cy="2947595"/>
            <a:chOff x="4687888" y="141288"/>
            <a:chExt cx="2822576" cy="6569076"/>
          </a:xfrm>
        </p:grpSpPr>
        <p:sp>
          <p:nvSpPr>
            <p:cNvPr id="20" name="Freeform 159"/>
            <p:cNvSpPr/>
            <p:nvPr/>
          </p:nvSpPr>
          <p:spPr bwMode="auto">
            <a:xfrm>
              <a:off x="5380832" y="4238626"/>
              <a:ext cx="1482725" cy="2471738"/>
            </a:xfrm>
            <a:custGeom>
              <a:avLst/>
              <a:gdLst>
                <a:gd name="T0" fmla="*/ 1 w 394"/>
                <a:gd name="T1" fmla="*/ 267 h 658"/>
                <a:gd name="T2" fmla="*/ 0 w 394"/>
                <a:gd name="T3" fmla="*/ 267 h 658"/>
                <a:gd name="T4" fmla="*/ 0 w 394"/>
                <a:gd name="T5" fmla="*/ 267 h 658"/>
                <a:gd name="T6" fmla="*/ 1 w 394"/>
                <a:gd name="T7" fmla="*/ 270 h 658"/>
                <a:gd name="T8" fmla="*/ 2 w 394"/>
                <a:gd name="T9" fmla="*/ 282 h 658"/>
                <a:gd name="T10" fmla="*/ 3 w 394"/>
                <a:gd name="T11" fmla="*/ 284 h 658"/>
                <a:gd name="T12" fmla="*/ 45 w 394"/>
                <a:gd name="T13" fmla="*/ 417 h 658"/>
                <a:gd name="T14" fmla="*/ 89 w 394"/>
                <a:gd name="T15" fmla="*/ 290 h 658"/>
                <a:gd name="T16" fmla="*/ 169 w 394"/>
                <a:gd name="T17" fmla="*/ 440 h 658"/>
                <a:gd name="T18" fmla="*/ 143 w 394"/>
                <a:gd name="T19" fmla="*/ 564 h 658"/>
                <a:gd name="T20" fmla="*/ 199 w 394"/>
                <a:gd name="T21" fmla="*/ 658 h 658"/>
                <a:gd name="T22" fmla="*/ 169 w 394"/>
                <a:gd name="T23" fmla="*/ 604 h 658"/>
                <a:gd name="T24" fmla="*/ 179 w 394"/>
                <a:gd name="T25" fmla="*/ 528 h 658"/>
                <a:gd name="T26" fmla="*/ 226 w 394"/>
                <a:gd name="T27" fmla="*/ 462 h 658"/>
                <a:gd name="T28" fmla="*/ 269 w 394"/>
                <a:gd name="T29" fmla="*/ 386 h 658"/>
                <a:gd name="T30" fmla="*/ 277 w 394"/>
                <a:gd name="T31" fmla="*/ 362 h 658"/>
                <a:gd name="T32" fmla="*/ 305 w 394"/>
                <a:gd name="T33" fmla="*/ 484 h 658"/>
                <a:gd name="T34" fmla="*/ 322 w 394"/>
                <a:gd name="T35" fmla="*/ 406 h 658"/>
                <a:gd name="T36" fmla="*/ 367 w 394"/>
                <a:gd name="T37" fmla="*/ 197 h 658"/>
                <a:gd name="T38" fmla="*/ 186 w 394"/>
                <a:gd name="T39" fmla="*/ 0 h 658"/>
                <a:gd name="T40" fmla="*/ 1 w 394"/>
                <a:gd name="T41" fmla="*/ 253 h 658"/>
                <a:gd name="T42" fmla="*/ 1 w 394"/>
                <a:gd name="T43" fmla="*/ 267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94" h="658">
                  <a:moveTo>
                    <a:pt x="1" y="267"/>
                  </a:moveTo>
                  <a:cubicBezTo>
                    <a:pt x="1" y="266"/>
                    <a:pt x="0" y="263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1" y="269"/>
                    <a:pt x="1" y="270"/>
                  </a:cubicBezTo>
                  <a:cubicBezTo>
                    <a:pt x="1" y="274"/>
                    <a:pt x="2" y="278"/>
                    <a:pt x="2" y="282"/>
                  </a:cubicBezTo>
                  <a:cubicBezTo>
                    <a:pt x="2" y="282"/>
                    <a:pt x="3" y="283"/>
                    <a:pt x="3" y="284"/>
                  </a:cubicBezTo>
                  <a:cubicBezTo>
                    <a:pt x="7" y="334"/>
                    <a:pt x="22" y="380"/>
                    <a:pt x="45" y="417"/>
                  </a:cubicBezTo>
                  <a:cubicBezTo>
                    <a:pt x="20" y="377"/>
                    <a:pt x="35" y="298"/>
                    <a:pt x="89" y="290"/>
                  </a:cubicBezTo>
                  <a:cubicBezTo>
                    <a:pt x="156" y="279"/>
                    <a:pt x="167" y="399"/>
                    <a:pt x="169" y="440"/>
                  </a:cubicBezTo>
                  <a:cubicBezTo>
                    <a:pt x="171" y="484"/>
                    <a:pt x="143" y="520"/>
                    <a:pt x="143" y="564"/>
                  </a:cubicBezTo>
                  <a:cubicBezTo>
                    <a:pt x="143" y="613"/>
                    <a:pt x="167" y="653"/>
                    <a:pt x="199" y="658"/>
                  </a:cubicBezTo>
                  <a:cubicBezTo>
                    <a:pt x="184" y="656"/>
                    <a:pt x="171" y="615"/>
                    <a:pt x="169" y="604"/>
                  </a:cubicBezTo>
                  <a:cubicBezTo>
                    <a:pt x="166" y="580"/>
                    <a:pt x="172" y="551"/>
                    <a:pt x="179" y="528"/>
                  </a:cubicBezTo>
                  <a:cubicBezTo>
                    <a:pt x="187" y="501"/>
                    <a:pt x="208" y="482"/>
                    <a:pt x="226" y="462"/>
                  </a:cubicBezTo>
                  <a:cubicBezTo>
                    <a:pt x="245" y="439"/>
                    <a:pt x="259" y="413"/>
                    <a:pt x="269" y="386"/>
                  </a:cubicBezTo>
                  <a:cubicBezTo>
                    <a:pt x="272" y="378"/>
                    <a:pt x="275" y="370"/>
                    <a:pt x="277" y="362"/>
                  </a:cubicBezTo>
                  <a:cubicBezTo>
                    <a:pt x="281" y="420"/>
                    <a:pt x="305" y="484"/>
                    <a:pt x="305" y="484"/>
                  </a:cubicBezTo>
                  <a:cubicBezTo>
                    <a:pt x="296" y="437"/>
                    <a:pt x="322" y="406"/>
                    <a:pt x="322" y="406"/>
                  </a:cubicBezTo>
                  <a:cubicBezTo>
                    <a:pt x="394" y="291"/>
                    <a:pt x="367" y="197"/>
                    <a:pt x="367" y="197"/>
                  </a:cubicBezTo>
                  <a:cubicBezTo>
                    <a:pt x="348" y="84"/>
                    <a:pt x="274" y="0"/>
                    <a:pt x="186" y="0"/>
                  </a:cubicBezTo>
                  <a:cubicBezTo>
                    <a:pt x="84" y="0"/>
                    <a:pt x="1" y="113"/>
                    <a:pt x="1" y="253"/>
                  </a:cubicBezTo>
                  <a:cubicBezTo>
                    <a:pt x="1" y="258"/>
                    <a:pt x="1" y="263"/>
                    <a:pt x="1" y="267"/>
                  </a:cubicBezTo>
                </a:path>
              </a:pathLst>
            </a:custGeom>
            <a:solidFill>
              <a:srgbClr val="FF74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4687888" y="141288"/>
              <a:ext cx="2822576" cy="5753100"/>
              <a:chOff x="4687888" y="141288"/>
              <a:chExt cx="2822576" cy="5753100"/>
            </a:xfrm>
          </p:grpSpPr>
          <p:sp>
            <p:nvSpPr>
              <p:cNvPr id="22" name="Freeform 165"/>
              <p:cNvSpPr/>
              <p:nvPr/>
            </p:nvSpPr>
            <p:spPr bwMode="auto">
              <a:xfrm>
                <a:off x="4687888" y="3059113"/>
                <a:ext cx="1177925" cy="1855788"/>
              </a:xfrm>
              <a:custGeom>
                <a:avLst/>
                <a:gdLst>
                  <a:gd name="T0" fmla="*/ 157 w 313"/>
                  <a:gd name="T1" fmla="*/ 0 h 494"/>
                  <a:gd name="T2" fmla="*/ 0 w 313"/>
                  <a:gd name="T3" fmla="*/ 156 h 494"/>
                  <a:gd name="T4" fmla="*/ 0 w 313"/>
                  <a:gd name="T5" fmla="*/ 159 h 494"/>
                  <a:gd name="T6" fmla="*/ 0 w 313"/>
                  <a:gd name="T7" fmla="*/ 159 h 494"/>
                  <a:gd name="T8" fmla="*/ 101 w 313"/>
                  <a:gd name="T9" fmla="*/ 477 h 494"/>
                  <a:gd name="T10" fmla="*/ 106 w 313"/>
                  <a:gd name="T11" fmla="*/ 485 h 494"/>
                  <a:gd name="T12" fmla="*/ 106 w 313"/>
                  <a:gd name="T13" fmla="*/ 485 h 494"/>
                  <a:gd name="T14" fmla="*/ 106 w 313"/>
                  <a:gd name="T15" fmla="*/ 485 h 494"/>
                  <a:gd name="T16" fmla="*/ 128 w 313"/>
                  <a:gd name="T17" fmla="*/ 494 h 494"/>
                  <a:gd name="T18" fmla="*/ 159 w 313"/>
                  <a:gd name="T19" fmla="*/ 467 h 494"/>
                  <a:gd name="T20" fmla="*/ 157 w 313"/>
                  <a:gd name="T21" fmla="*/ 459 h 494"/>
                  <a:gd name="T22" fmla="*/ 157 w 313"/>
                  <a:gd name="T23" fmla="*/ 459 h 494"/>
                  <a:gd name="T24" fmla="*/ 148 w 313"/>
                  <a:gd name="T25" fmla="*/ 412 h 494"/>
                  <a:gd name="T26" fmla="*/ 191 w 313"/>
                  <a:gd name="T27" fmla="*/ 310 h 494"/>
                  <a:gd name="T28" fmla="*/ 191 w 313"/>
                  <a:gd name="T29" fmla="*/ 309 h 494"/>
                  <a:gd name="T30" fmla="*/ 270 w 313"/>
                  <a:gd name="T31" fmla="*/ 264 h 494"/>
                  <a:gd name="T32" fmla="*/ 313 w 313"/>
                  <a:gd name="T33" fmla="*/ 156 h 494"/>
                  <a:gd name="T34" fmla="*/ 157 w 313"/>
                  <a:gd name="T35" fmla="*/ 0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3" h="494">
                    <a:moveTo>
                      <a:pt x="157" y="0"/>
                    </a:moveTo>
                    <a:cubicBezTo>
                      <a:pt x="70" y="0"/>
                      <a:pt x="0" y="70"/>
                      <a:pt x="0" y="156"/>
                    </a:cubicBezTo>
                    <a:cubicBezTo>
                      <a:pt x="0" y="157"/>
                      <a:pt x="0" y="159"/>
                      <a:pt x="0" y="159"/>
                    </a:cubicBezTo>
                    <a:cubicBezTo>
                      <a:pt x="0" y="159"/>
                      <a:pt x="0" y="159"/>
                      <a:pt x="0" y="159"/>
                    </a:cubicBezTo>
                    <a:cubicBezTo>
                      <a:pt x="0" y="279"/>
                      <a:pt x="38" y="386"/>
                      <a:pt x="101" y="477"/>
                    </a:cubicBezTo>
                    <a:cubicBezTo>
                      <a:pt x="102" y="480"/>
                      <a:pt x="104" y="482"/>
                      <a:pt x="106" y="485"/>
                    </a:cubicBezTo>
                    <a:cubicBezTo>
                      <a:pt x="106" y="485"/>
                      <a:pt x="106" y="485"/>
                      <a:pt x="106" y="485"/>
                    </a:cubicBezTo>
                    <a:cubicBezTo>
                      <a:pt x="106" y="485"/>
                      <a:pt x="106" y="485"/>
                      <a:pt x="106" y="485"/>
                    </a:cubicBezTo>
                    <a:cubicBezTo>
                      <a:pt x="112" y="491"/>
                      <a:pt x="119" y="494"/>
                      <a:pt x="128" y="494"/>
                    </a:cubicBezTo>
                    <a:cubicBezTo>
                      <a:pt x="145" y="494"/>
                      <a:pt x="159" y="483"/>
                      <a:pt x="159" y="467"/>
                    </a:cubicBezTo>
                    <a:cubicBezTo>
                      <a:pt x="159" y="463"/>
                      <a:pt x="158" y="459"/>
                      <a:pt x="157" y="459"/>
                    </a:cubicBezTo>
                    <a:cubicBezTo>
                      <a:pt x="157" y="459"/>
                      <a:pt x="157" y="459"/>
                      <a:pt x="157" y="459"/>
                    </a:cubicBezTo>
                    <a:cubicBezTo>
                      <a:pt x="152" y="439"/>
                      <a:pt x="146" y="428"/>
                      <a:pt x="148" y="412"/>
                    </a:cubicBezTo>
                    <a:cubicBezTo>
                      <a:pt x="155" y="371"/>
                      <a:pt x="164" y="338"/>
                      <a:pt x="191" y="310"/>
                    </a:cubicBezTo>
                    <a:cubicBezTo>
                      <a:pt x="191" y="309"/>
                      <a:pt x="191" y="309"/>
                      <a:pt x="191" y="309"/>
                    </a:cubicBezTo>
                    <a:cubicBezTo>
                      <a:pt x="212" y="287"/>
                      <a:pt x="239" y="270"/>
                      <a:pt x="270" y="264"/>
                    </a:cubicBezTo>
                    <a:cubicBezTo>
                      <a:pt x="297" y="236"/>
                      <a:pt x="313" y="198"/>
                      <a:pt x="313" y="156"/>
                    </a:cubicBezTo>
                    <a:cubicBezTo>
                      <a:pt x="313" y="70"/>
                      <a:pt x="243" y="0"/>
                      <a:pt x="157" y="0"/>
                    </a:cubicBezTo>
                  </a:path>
                </a:pathLst>
              </a:custGeom>
              <a:solidFill>
                <a:srgbClr val="FE736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" name="Freeform 166"/>
              <p:cNvSpPr/>
              <p:nvPr/>
            </p:nvSpPr>
            <p:spPr bwMode="auto">
              <a:xfrm>
                <a:off x="6337301" y="3059113"/>
                <a:ext cx="1173163" cy="1855788"/>
              </a:xfrm>
              <a:custGeom>
                <a:avLst/>
                <a:gdLst>
                  <a:gd name="T0" fmla="*/ 156 w 312"/>
                  <a:gd name="T1" fmla="*/ 0 h 494"/>
                  <a:gd name="T2" fmla="*/ 312 w 312"/>
                  <a:gd name="T3" fmla="*/ 156 h 494"/>
                  <a:gd name="T4" fmla="*/ 312 w 312"/>
                  <a:gd name="T5" fmla="*/ 159 h 494"/>
                  <a:gd name="T6" fmla="*/ 312 w 312"/>
                  <a:gd name="T7" fmla="*/ 159 h 494"/>
                  <a:gd name="T8" fmla="*/ 212 w 312"/>
                  <a:gd name="T9" fmla="*/ 477 h 494"/>
                  <a:gd name="T10" fmla="*/ 207 w 312"/>
                  <a:gd name="T11" fmla="*/ 485 h 494"/>
                  <a:gd name="T12" fmla="*/ 207 w 312"/>
                  <a:gd name="T13" fmla="*/ 485 h 494"/>
                  <a:gd name="T14" fmla="*/ 207 w 312"/>
                  <a:gd name="T15" fmla="*/ 485 h 494"/>
                  <a:gd name="T16" fmla="*/ 185 w 312"/>
                  <a:gd name="T17" fmla="*/ 494 h 494"/>
                  <a:gd name="T18" fmla="*/ 154 w 312"/>
                  <a:gd name="T19" fmla="*/ 467 h 494"/>
                  <a:gd name="T20" fmla="*/ 156 w 312"/>
                  <a:gd name="T21" fmla="*/ 459 h 494"/>
                  <a:gd name="T22" fmla="*/ 156 w 312"/>
                  <a:gd name="T23" fmla="*/ 459 h 494"/>
                  <a:gd name="T24" fmla="*/ 165 w 312"/>
                  <a:gd name="T25" fmla="*/ 412 h 494"/>
                  <a:gd name="T26" fmla="*/ 122 w 312"/>
                  <a:gd name="T27" fmla="*/ 310 h 494"/>
                  <a:gd name="T28" fmla="*/ 122 w 312"/>
                  <a:gd name="T29" fmla="*/ 309 h 494"/>
                  <a:gd name="T30" fmla="*/ 43 w 312"/>
                  <a:gd name="T31" fmla="*/ 264 h 494"/>
                  <a:gd name="T32" fmla="*/ 0 w 312"/>
                  <a:gd name="T33" fmla="*/ 156 h 494"/>
                  <a:gd name="T34" fmla="*/ 156 w 312"/>
                  <a:gd name="T35" fmla="*/ 0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2" h="494">
                    <a:moveTo>
                      <a:pt x="156" y="0"/>
                    </a:moveTo>
                    <a:cubicBezTo>
                      <a:pt x="242" y="0"/>
                      <a:pt x="312" y="70"/>
                      <a:pt x="312" y="156"/>
                    </a:cubicBezTo>
                    <a:cubicBezTo>
                      <a:pt x="312" y="157"/>
                      <a:pt x="312" y="159"/>
                      <a:pt x="312" y="159"/>
                    </a:cubicBezTo>
                    <a:cubicBezTo>
                      <a:pt x="312" y="159"/>
                      <a:pt x="312" y="159"/>
                      <a:pt x="312" y="159"/>
                    </a:cubicBezTo>
                    <a:cubicBezTo>
                      <a:pt x="312" y="279"/>
                      <a:pt x="275" y="386"/>
                      <a:pt x="212" y="477"/>
                    </a:cubicBezTo>
                    <a:cubicBezTo>
                      <a:pt x="210" y="480"/>
                      <a:pt x="209" y="482"/>
                      <a:pt x="207" y="485"/>
                    </a:cubicBezTo>
                    <a:cubicBezTo>
                      <a:pt x="207" y="485"/>
                      <a:pt x="207" y="485"/>
                      <a:pt x="207" y="485"/>
                    </a:cubicBezTo>
                    <a:cubicBezTo>
                      <a:pt x="207" y="485"/>
                      <a:pt x="207" y="485"/>
                      <a:pt x="207" y="485"/>
                    </a:cubicBezTo>
                    <a:cubicBezTo>
                      <a:pt x="201" y="491"/>
                      <a:pt x="193" y="494"/>
                      <a:pt x="185" y="494"/>
                    </a:cubicBezTo>
                    <a:cubicBezTo>
                      <a:pt x="168" y="494"/>
                      <a:pt x="154" y="483"/>
                      <a:pt x="154" y="467"/>
                    </a:cubicBezTo>
                    <a:cubicBezTo>
                      <a:pt x="154" y="463"/>
                      <a:pt x="155" y="459"/>
                      <a:pt x="156" y="459"/>
                    </a:cubicBezTo>
                    <a:cubicBezTo>
                      <a:pt x="156" y="459"/>
                      <a:pt x="156" y="459"/>
                      <a:pt x="156" y="459"/>
                    </a:cubicBezTo>
                    <a:cubicBezTo>
                      <a:pt x="160" y="439"/>
                      <a:pt x="167" y="428"/>
                      <a:pt x="165" y="412"/>
                    </a:cubicBezTo>
                    <a:cubicBezTo>
                      <a:pt x="158" y="371"/>
                      <a:pt x="148" y="338"/>
                      <a:pt x="122" y="310"/>
                    </a:cubicBezTo>
                    <a:cubicBezTo>
                      <a:pt x="122" y="309"/>
                      <a:pt x="122" y="309"/>
                      <a:pt x="122" y="309"/>
                    </a:cubicBezTo>
                    <a:cubicBezTo>
                      <a:pt x="101" y="287"/>
                      <a:pt x="74" y="270"/>
                      <a:pt x="43" y="264"/>
                    </a:cubicBezTo>
                    <a:cubicBezTo>
                      <a:pt x="16" y="236"/>
                      <a:pt x="0" y="198"/>
                      <a:pt x="0" y="156"/>
                    </a:cubicBezTo>
                    <a:cubicBezTo>
                      <a:pt x="0" y="70"/>
                      <a:pt x="70" y="0"/>
                      <a:pt x="156" y="0"/>
                    </a:cubicBezTo>
                  </a:path>
                </a:pathLst>
              </a:custGeom>
              <a:solidFill>
                <a:srgbClr val="FE736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4" name="任意多边形 23"/>
              <p:cNvSpPr/>
              <p:nvPr/>
            </p:nvSpPr>
            <p:spPr>
              <a:xfrm>
                <a:off x="5078009" y="625795"/>
                <a:ext cx="2088372" cy="3616005"/>
              </a:xfrm>
              <a:custGeom>
                <a:avLst/>
                <a:gdLst>
                  <a:gd name="connsiteX0" fmla="*/ 1549408 w 2088372"/>
                  <a:gd name="connsiteY0" fmla="*/ 0 h 3616005"/>
                  <a:gd name="connsiteX1" fmla="*/ 1594845 w 2088372"/>
                  <a:gd name="connsiteY1" fmla="*/ 54341 h 3616005"/>
                  <a:gd name="connsiteX2" fmla="*/ 2084372 w 2088372"/>
                  <a:gd name="connsiteY2" fmla="*/ 1438077 h 3616005"/>
                  <a:gd name="connsiteX3" fmla="*/ 1568981 w 2088372"/>
                  <a:gd name="connsiteY3" fmla="*/ 3616005 h 3616005"/>
                  <a:gd name="connsiteX4" fmla="*/ 1042305 w 2088372"/>
                  <a:gd name="connsiteY4" fmla="*/ 3616005 h 3616005"/>
                  <a:gd name="connsiteX5" fmla="*/ 519390 w 2088372"/>
                  <a:gd name="connsiteY5" fmla="*/ 3616005 h 3616005"/>
                  <a:gd name="connsiteX6" fmla="*/ 4000 w 2088372"/>
                  <a:gd name="connsiteY6" fmla="*/ 1438077 h 3616005"/>
                  <a:gd name="connsiteX7" fmla="*/ 493527 w 2088372"/>
                  <a:gd name="connsiteY7" fmla="*/ 54341 h 3616005"/>
                  <a:gd name="connsiteX8" fmla="*/ 538964 w 2088372"/>
                  <a:gd name="connsiteY8" fmla="*/ 1 h 3616005"/>
                  <a:gd name="connsiteX9" fmla="*/ 625259 w 2088372"/>
                  <a:gd name="connsiteY9" fmla="*/ 52666 h 3616005"/>
                  <a:gd name="connsiteX10" fmla="*/ 1044185 w 2088372"/>
                  <a:gd name="connsiteY10" fmla="*/ 147318 h 3616005"/>
                  <a:gd name="connsiteX11" fmla="*/ 1463111 w 2088372"/>
                  <a:gd name="connsiteY11" fmla="*/ 52666 h 3616005"/>
                  <a:gd name="connsiteX12" fmla="*/ 1549408 w 2088372"/>
                  <a:gd name="connsiteY12" fmla="*/ 0 h 361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88372" h="3616005">
                    <a:moveTo>
                      <a:pt x="1549408" y="0"/>
                    </a:moveTo>
                    <a:lnTo>
                      <a:pt x="1594845" y="54341"/>
                    </a:lnTo>
                    <a:cubicBezTo>
                      <a:pt x="1864296" y="394173"/>
                      <a:pt x="2123873" y="874820"/>
                      <a:pt x="2084372" y="1438077"/>
                    </a:cubicBezTo>
                    <a:cubicBezTo>
                      <a:pt x="2084372" y="1438077"/>
                      <a:pt x="2050514" y="2609652"/>
                      <a:pt x="1568981" y="3616005"/>
                    </a:cubicBezTo>
                    <a:cubicBezTo>
                      <a:pt x="1042305" y="3616005"/>
                      <a:pt x="1042305" y="3616005"/>
                      <a:pt x="1042305" y="3616005"/>
                    </a:cubicBezTo>
                    <a:cubicBezTo>
                      <a:pt x="519390" y="3616005"/>
                      <a:pt x="519390" y="3616005"/>
                      <a:pt x="519390" y="3616005"/>
                    </a:cubicBezTo>
                    <a:cubicBezTo>
                      <a:pt x="37857" y="2609652"/>
                      <a:pt x="4000" y="1438077"/>
                      <a:pt x="4000" y="1438077"/>
                    </a:cubicBezTo>
                    <a:cubicBezTo>
                      <a:pt x="-35501" y="874820"/>
                      <a:pt x="224075" y="394173"/>
                      <a:pt x="493527" y="54341"/>
                    </a:cubicBezTo>
                    <a:lnTo>
                      <a:pt x="538964" y="1"/>
                    </a:lnTo>
                    <a:lnTo>
                      <a:pt x="625259" y="52666"/>
                    </a:lnTo>
                    <a:cubicBezTo>
                      <a:pt x="744844" y="112424"/>
                      <a:pt x="889005" y="147318"/>
                      <a:pt x="1044185" y="147318"/>
                    </a:cubicBezTo>
                    <a:cubicBezTo>
                      <a:pt x="1199365" y="147318"/>
                      <a:pt x="1343527" y="112424"/>
                      <a:pt x="1463111" y="52666"/>
                    </a:cubicBezTo>
                    <a:lnTo>
                      <a:pt x="1549408" y="0"/>
                    </a:lnTo>
                    <a:close/>
                  </a:path>
                </a:pathLst>
              </a:custGeom>
              <a:solidFill>
                <a:srgbClr val="F0F1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" name="Freeform 160"/>
              <p:cNvSpPr/>
              <p:nvPr/>
            </p:nvSpPr>
            <p:spPr bwMode="auto">
              <a:xfrm>
                <a:off x="5512595" y="4324350"/>
                <a:ext cx="1219200" cy="1558926"/>
              </a:xfrm>
              <a:custGeom>
                <a:avLst/>
                <a:gdLst>
                  <a:gd name="T0" fmla="*/ 154 w 324"/>
                  <a:gd name="T1" fmla="*/ 0 h 415"/>
                  <a:gd name="T2" fmla="*/ 305 w 324"/>
                  <a:gd name="T3" fmla="*/ 172 h 415"/>
                  <a:gd name="T4" fmla="*/ 305 w 324"/>
                  <a:gd name="T5" fmla="*/ 174 h 415"/>
                  <a:gd name="T6" fmla="*/ 305 w 324"/>
                  <a:gd name="T7" fmla="*/ 175 h 415"/>
                  <a:gd name="T8" fmla="*/ 276 w 324"/>
                  <a:gd name="T9" fmla="*/ 338 h 415"/>
                  <a:gd name="T10" fmla="*/ 255 w 324"/>
                  <a:gd name="T11" fmla="*/ 260 h 415"/>
                  <a:gd name="T12" fmla="*/ 230 w 324"/>
                  <a:gd name="T13" fmla="*/ 301 h 415"/>
                  <a:gd name="T14" fmla="*/ 170 w 324"/>
                  <a:gd name="T15" fmla="*/ 411 h 415"/>
                  <a:gd name="T16" fmla="*/ 167 w 324"/>
                  <a:gd name="T17" fmla="*/ 415 h 415"/>
                  <a:gd name="T18" fmla="*/ 167 w 324"/>
                  <a:gd name="T19" fmla="*/ 408 h 415"/>
                  <a:gd name="T20" fmla="*/ 65 w 324"/>
                  <a:gd name="T21" fmla="*/ 228 h 415"/>
                  <a:gd name="T22" fmla="*/ 52 w 324"/>
                  <a:gd name="T23" fmla="*/ 229 h 415"/>
                  <a:gd name="T24" fmla="*/ 2 w 324"/>
                  <a:gd name="T25" fmla="*/ 256 h 415"/>
                  <a:gd name="T26" fmla="*/ 1 w 324"/>
                  <a:gd name="T27" fmla="*/ 250 h 415"/>
                  <a:gd name="T28" fmla="*/ 1 w 324"/>
                  <a:gd name="T29" fmla="*/ 248 h 415"/>
                  <a:gd name="T30" fmla="*/ 0 w 324"/>
                  <a:gd name="T31" fmla="*/ 238 h 415"/>
                  <a:gd name="T32" fmla="*/ 0 w 324"/>
                  <a:gd name="T33" fmla="*/ 235 h 415"/>
                  <a:gd name="T34" fmla="*/ 0 w 324"/>
                  <a:gd name="T35" fmla="*/ 223 h 415"/>
                  <a:gd name="T36" fmla="*/ 154 w 324"/>
                  <a:gd name="T37" fmla="*/ 0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4" h="415">
                    <a:moveTo>
                      <a:pt x="154" y="0"/>
                    </a:moveTo>
                    <a:cubicBezTo>
                      <a:pt x="225" y="0"/>
                      <a:pt x="288" y="72"/>
                      <a:pt x="305" y="172"/>
                    </a:cubicBezTo>
                    <a:cubicBezTo>
                      <a:pt x="305" y="174"/>
                      <a:pt x="305" y="174"/>
                      <a:pt x="305" y="174"/>
                    </a:cubicBezTo>
                    <a:cubicBezTo>
                      <a:pt x="305" y="175"/>
                      <a:pt x="305" y="175"/>
                      <a:pt x="305" y="175"/>
                    </a:cubicBezTo>
                    <a:cubicBezTo>
                      <a:pt x="306" y="178"/>
                      <a:pt x="324" y="247"/>
                      <a:pt x="276" y="338"/>
                    </a:cubicBezTo>
                    <a:cubicBezTo>
                      <a:pt x="276" y="335"/>
                      <a:pt x="256" y="263"/>
                      <a:pt x="255" y="260"/>
                    </a:cubicBezTo>
                    <a:cubicBezTo>
                      <a:pt x="256" y="270"/>
                      <a:pt x="235" y="291"/>
                      <a:pt x="230" y="301"/>
                    </a:cubicBezTo>
                    <a:cubicBezTo>
                      <a:pt x="209" y="338"/>
                      <a:pt x="198" y="379"/>
                      <a:pt x="170" y="411"/>
                    </a:cubicBezTo>
                    <a:cubicBezTo>
                      <a:pt x="169" y="412"/>
                      <a:pt x="168" y="414"/>
                      <a:pt x="167" y="415"/>
                    </a:cubicBezTo>
                    <a:cubicBezTo>
                      <a:pt x="167" y="412"/>
                      <a:pt x="167" y="410"/>
                      <a:pt x="167" y="408"/>
                    </a:cubicBezTo>
                    <a:cubicBezTo>
                      <a:pt x="159" y="259"/>
                      <a:pt x="107" y="228"/>
                      <a:pt x="65" y="228"/>
                    </a:cubicBezTo>
                    <a:cubicBezTo>
                      <a:pt x="61" y="228"/>
                      <a:pt x="57" y="228"/>
                      <a:pt x="52" y="229"/>
                    </a:cubicBezTo>
                    <a:cubicBezTo>
                      <a:pt x="33" y="232"/>
                      <a:pt x="15" y="241"/>
                      <a:pt x="2" y="256"/>
                    </a:cubicBezTo>
                    <a:cubicBezTo>
                      <a:pt x="2" y="254"/>
                      <a:pt x="1" y="252"/>
                      <a:pt x="1" y="250"/>
                    </a:cubicBezTo>
                    <a:cubicBezTo>
                      <a:pt x="1" y="248"/>
                      <a:pt x="1" y="248"/>
                      <a:pt x="1" y="248"/>
                    </a:cubicBezTo>
                    <a:cubicBezTo>
                      <a:pt x="1" y="245"/>
                      <a:pt x="1" y="242"/>
                      <a:pt x="0" y="238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0" y="231"/>
                      <a:pt x="0" y="227"/>
                      <a:pt x="0" y="223"/>
                    </a:cubicBezTo>
                    <a:cubicBezTo>
                      <a:pt x="0" y="100"/>
                      <a:pt x="69" y="0"/>
                      <a:pt x="154" y="0"/>
                    </a:cubicBezTo>
                  </a:path>
                </a:pathLst>
              </a:custGeom>
              <a:solidFill>
                <a:srgbClr val="FFA29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" name="Rectangle 162"/>
              <p:cNvSpPr>
                <a:spLocks noChangeArrowheads="1"/>
              </p:cNvSpPr>
              <p:nvPr/>
            </p:nvSpPr>
            <p:spPr bwMode="auto">
              <a:xfrm>
                <a:off x="5535613" y="4332288"/>
                <a:ext cx="1233488" cy="156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7" name="Freeform 163"/>
              <p:cNvSpPr/>
              <p:nvPr/>
            </p:nvSpPr>
            <p:spPr bwMode="auto">
              <a:xfrm>
                <a:off x="5721352" y="4411663"/>
                <a:ext cx="801687" cy="1122363"/>
              </a:xfrm>
              <a:custGeom>
                <a:avLst/>
                <a:gdLst>
                  <a:gd name="T0" fmla="*/ 43 w 213"/>
                  <a:gd name="T1" fmla="*/ 141 h 299"/>
                  <a:gd name="T2" fmla="*/ 34 w 213"/>
                  <a:gd name="T3" fmla="*/ 142 h 299"/>
                  <a:gd name="T4" fmla="*/ 1 w 213"/>
                  <a:gd name="T5" fmla="*/ 159 h 299"/>
                  <a:gd name="T6" fmla="*/ 1 w 213"/>
                  <a:gd name="T7" fmla="*/ 155 h 299"/>
                  <a:gd name="T8" fmla="*/ 1 w 213"/>
                  <a:gd name="T9" fmla="*/ 154 h 299"/>
                  <a:gd name="T10" fmla="*/ 0 w 213"/>
                  <a:gd name="T11" fmla="*/ 148 h 299"/>
                  <a:gd name="T12" fmla="*/ 0 w 213"/>
                  <a:gd name="T13" fmla="*/ 146 h 299"/>
                  <a:gd name="T14" fmla="*/ 0 w 213"/>
                  <a:gd name="T15" fmla="*/ 138 h 299"/>
                  <a:gd name="T16" fmla="*/ 101 w 213"/>
                  <a:gd name="T17" fmla="*/ 0 h 299"/>
                  <a:gd name="T18" fmla="*/ 200 w 213"/>
                  <a:gd name="T19" fmla="*/ 106 h 299"/>
                  <a:gd name="T20" fmla="*/ 200 w 213"/>
                  <a:gd name="T21" fmla="*/ 108 h 299"/>
                  <a:gd name="T22" fmla="*/ 200 w 213"/>
                  <a:gd name="T23" fmla="*/ 109 h 299"/>
                  <a:gd name="T24" fmla="*/ 181 w 213"/>
                  <a:gd name="T25" fmla="*/ 209 h 299"/>
                  <a:gd name="T26" fmla="*/ 167 w 213"/>
                  <a:gd name="T27" fmla="*/ 161 h 299"/>
                  <a:gd name="T28" fmla="*/ 151 w 213"/>
                  <a:gd name="T29" fmla="*/ 187 h 299"/>
                  <a:gd name="T30" fmla="*/ 121 w 213"/>
                  <a:gd name="T31" fmla="*/ 299 h 299"/>
                  <a:gd name="T32" fmla="*/ 43 w 213"/>
                  <a:gd name="T33" fmla="*/ 141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3" h="299">
                    <a:moveTo>
                      <a:pt x="43" y="141"/>
                    </a:moveTo>
                    <a:cubicBezTo>
                      <a:pt x="40" y="142"/>
                      <a:pt x="37" y="141"/>
                      <a:pt x="34" y="142"/>
                    </a:cubicBezTo>
                    <a:cubicBezTo>
                      <a:pt x="21" y="144"/>
                      <a:pt x="10" y="150"/>
                      <a:pt x="1" y="159"/>
                    </a:cubicBezTo>
                    <a:cubicBezTo>
                      <a:pt x="1" y="157"/>
                      <a:pt x="1" y="156"/>
                      <a:pt x="1" y="155"/>
                    </a:cubicBezTo>
                    <a:cubicBezTo>
                      <a:pt x="1" y="154"/>
                      <a:pt x="1" y="154"/>
                      <a:pt x="1" y="154"/>
                    </a:cubicBezTo>
                    <a:cubicBezTo>
                      <a:pt x="1" y="152"/>
                      <a:pt x="0" y="150"/>
                      <a:pt x="0" y="148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3"/>
                      <a:pt x="0" y="140"/>
                      <a:pt x="0" y="138"/>
                    </a:cubicBezTo>
                    <a:cubicBezTo>
                      <a:pt x="0" y="62"/>
                      <a:pt x="45" y="0"/>
                      <a:pt x="101" y="0"/>
                    </a:cubicBezTo>
                    <a:cubicBezTo>
                      <a:pt x="147" y="0"/>
                      <a:pt x="189" y="45"/>
                      <a:pt x="200" y="106"/>
                    </a:cubicBezTo>
                    <a:cubicBezTo>
                      <a:pt x="200" y="108"/>
                      <a:pt x="200" y="108"/>
                      <a:pt x="200" y="108"/>
                    </a:cubicBezTo>
                    <a:cubicBezTo>
                      <a:pt x="200" y="109"/>
                      <a:pt x="200" y="109"/>
                      <a:pt x="200" y="109"/>
                    </a:cubicBezTo>
                    <a:cubicBezTo>
                      <a:pt x="201" y="111"/>
                      <a:pt x="213" y="153"/>
                      <a:pt x="181" y="209"/>
                    </a:cubicBezTo>
                    <a:cubicBezTo>
                      <a:pt x="181" y="208"/>
                      <a:pt x="167" y="163"/>
                      <a:pt x="167" y="161"/>
                    </a:cubicBezTo>
                    <a:cubicBezTo>
                      <a:pt x="168" y="167"/>
                      <a:pt x="154" y="181"/>
                      <a:pt x="151" y="187"/>
                    </a:cubicBezTo>
                    <a:cubicBezTo>
                      <a:pt x="137" y="210"/>
                      <a:pt x="126" y="274"/>
                      <a:pt x="121" y="299"/>
                    </a:cubicBezTo>
                    <a:cubicBezTo>
                      <a:pt x="121" y="299"/>
                      <a:pt x="94" y="134"/>
                      <a:pt x="43" y="141"/>
                    </a:cubicBezTo>
                  </a:path>
                </a:pathLst>
              </a:custGeom>
              <a:solidFill>
                <a:srgbClr val="FDEB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8" name="Freeform 164"/>
              <p:cNvSpPr/>
              <p:nvPr/>
            </p:nvSpPr>
            <p:spPr bwMode="auto">
              <a:xfrm>
                <a:off x="5726908" y="4156076"/>
                <a:ext cx="790575" cy="250825"/>
              </a:xfrm>
              <a:custGeom>
                <a:avLst/>
                <a:gdLst>
                  <a:gd name="T0" fmla="*/ 210 w 210"/>
                  <a:gd name="T1" fmla="*/ 45 h 67"/>
                  <a:gd name="T2" fmla="*/ 188 w 210"/>
                  <a:gd name="T3" fmla="*/ 67 h 67"/>
                  <a:gd name="T4" fmla="*/ 22 w 210"/>
                  <a:gd name="T5" fmla="*/ 67 h 67"/>
                  <a:gd name="T6" fmla="*/ 0 w 210"/>
                  <a:gd name="T7" fmla="*/ 45 h 67"/>
                  <a:gd name="T8" fmla="*/ 0 w 210"/>
                  <a:gd name="T9" fmla="*/ 22 h 67"/>
                  <a:gd name="T10" fmla="*/ 22 w 210"/>
                  <a:gd name="T11" fmla="*/ 0 h 67"/>
                  <a:gd name="T12" fmla="*/ 188 w 210"/>
                  <a:gd name="T13" fmla="*/ 0 h 67"/>
                  <a:gd name="T14" fmla="*/ 210 w 210"/>
                  <a:gd name="T15" fmla="*/ 22 h 67"/>
                  <a:gd name="T16" fmla="*/ 210 w 210"/>
                  <a:gd name="T17" fmla="*/ 45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0" h="67">
                    <a:moveTo>
                      <a:pt x="210" y="45"/>
                    </a:moveTo>
                    <a:cubicBezTo>
                      <a:pt x="210" y="57"/>
                      <a:pt x="200" y="67"/>
                      <a:pt x="188" y="67"/>
                    </a:cubicBezTo>
                    <a:cubicBezTo>
                      <a:pt x="22" y="67"/>
                      <a:pt x="22" y="67"/>
                      <a:pt x="22" y="67"/>
                    </a:cubicBezTo>
                    <a:cubicBezTo>
                      <a:pt x="10" y="67"/>
                      <a:pt x="0" y="57"/>
                      <a:pt x="0" y="45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10"/>
                      <a:pt x="10" y="0"/>
                      <a:pt x="22" y="0"/>
                    </a:cubicBezTo>
                    <a:cubicBezTo>
                      <a:pt x="188" y="0"/>
                      <a:pt x="188" y="0"/>
                      <a:pt x="188" y="0"/>
                    </a:cubicBezTo>
                    <a:cubicBezTo>
                      <a:pt x="200" y="0"/>
                      <a:pt x="210" y="10"/>
                      <a:pt x="210" y="22"/>
                    </a:cubicBezTo>
                    <a:cubicBezTo>
                      <a:pt x="210" y="45"/>
                      <a:pt x="210" y="45"/>
                      <a:pt x="210" y="45"/>
                    </a:cubicBezTo>
                  </a:path>
                </a:pathLst>
              </a:custGeom>
              <a:solidFill>
                <a:srgbClr val="FFC5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9" name="Freeform 169"/>
              <p:cNvSpPr/>
              <p:nvPr/>
            </p:nvSpPr>
            <p:spPr bwMode="auto">
              <a:xfrm>
                <a:off x="5126833" y="2533652"/>
                <a:ext cx="1990725" cy="641351"/>
              </a:xfrm>
              <a:custGeom>
                <a:avLst/>
                <a:gdLst>
                  <a:gd name="T0" fmla="*/ 508 w 529"/>
                  <a:gd name="T1" fmla="*/ 124 h 171"/>
                  <a:gd name="T2" fmla="*/ 529 w 529"/>
                  <a:gd name="T3" fmla="*/ 0 h 171"/>
                  <a:gd name="T4" fmla="*/ 248 w 529"/>
                  <a:gd name="T5" fmla="*/ 66 h 171"/>
                  <a:gd name="T6" fmla="*/ 0 w 529"/>
                  <a:gd name="T7" fmla="*/ 15 h 171"/>
                  <a:gd name="T8" fmla="*/ 21 w 529"/>
                  <a:gd name="T9" fmla="*/ 135 h 171"/>
                  <a:gd name="T10" fmla="*/ 248 w 529"/>
                  <a:gd name="T11" fmla="*/ 171 h 171"/>
                  <a:gd name="T12" fmla="*/ 508 w 529"/>
                  <a:gd name="T13" fmla="*/ 124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9" h="171">
                    <a:moveTo>
                      <a:pt x="508" y="124"/>
                    </a:moveTo>
                    <a:cubicBezTo>
                      <a:pt x="517" y="78"/>
                      <a:pt x="524" y="36"/>
                      <a:pt x="529" y="0"/>
                    </a:cubicBezTo>
                    <a:cubicBezTo>
                      <a:pt x="444" y="42"/>
                      <a:pt x="349" y="66"/>
                      <a:pt x="248" y="66"/>
                    </a:cubicBezTo>
                    <a:cubicBezTo>
                      <a:pt x="160" y="66"/>
                      <a:pt x="76" y="47"/>
                      <a:pt x="0" y="15"/>
                    </a:cubicBezTo>
                    <a:cubicBezTo>
                      <a:pt x="5" y="50"/>
                      <a:pt x="12" y="91"/>
                      <a:pt x="21" y="135"/>
                    </a:cubicBezTo>
                    <a:cubicBezTo>
                      <a:pt x="93" y="159"/>
                      <a:pt x="169" y="171"/>
                      <a:pt x="248" y="171"/>
                    </a:cubicBezTo>
                    <a:cubicBezTo>
                      <a:pt x="340" y="171"/>
                      <a:pt x="427" y="154"/>
                      <a:pt x="508" y="124"/>
                    </a:cubicBezTo>
                  </a:path>
                </a:pathLst>
              </a:custGeom>
              <a:solidFill>
                <a:srgbClr val="FFD44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87500" lnSpcReduction="20000"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0" name="Freeform 170"/>
              <p:cNvSpPr/>
              <p:nvPr/>
            </p:nvSpPr>
            <p:spPr bwMode="auto">
              <a:xfrm>
                <a:off x="5072063" y="1703387"/>
                <a:ext cx="2100264" cy="525462"/>
              </a:xfrm>
              <a:custGeom>
                <a:avLst/>
                <a:gdLst>
                  <a:gd name="T0" fmla="*/ 557 w 558"/>
                  <a:gd name="T1" fmla="*/ 79 h 140"/>
                  <a:gd name="T2" fmla="*/ 552 w 558"/>
                  <a:gd name="T3" fmla="*/ 0 h 140"/>
                  <a:gd name="T4" fmla="*/ 278 w 558"/>
                  <a:gd name="T5" fmla="*/ 61 h 140"/>
                  <a:gd name="T6" fmla="*/ 6 w 558"/>
                  <a:gd name="T7" fmla="*/ 1 h 140"/>
                  <a:gd name="T8" fmla="*/ 2 w 558"/>
                  <a:gd name="T9" fmla="*/ 92 h 140"/>
                  <a:gd name="T10" fmla="*/ 264 w 558"/>
                  <a:gd name="T11" fmla="*/ 140 h 140"/>
                  <a:gd name="T12" fmla="*/ 557 w 558"/>
                  <a:gd name="T13" fmla="*/ 79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8" h="140">
                    <a:moveTo>
                      <a:pt x="557" y="79"/>
                    </a:moveTo>
                    <a:cubicBezTo>
                      <a:pt x="558" y="52"/>
                      <a:pt x="556" y="25"/>
                      <a:pt x="552" y="0"/>
                    </a:cubicBezTo>
                    <a:cubicBezTo>
                      <a:pt x="469" y="39"/>
                      <a:pt x="376" y="61"/>
                      <a:pt x="278" y="61"/>
                    </a:cubicBezTo>
                    <a:cubicBezTo>
                      <a:pt x="181" y="61"/>
                      <a:pt x="89" y="40"/>
                      <a:pt x="6" y="1"/>
                    </a:cubicBezTo>
                    <a:cubicBezTo>
                      <a:pt x="2" y="30"/>
                      <a:pt x="0" y="61"/>
                      <a:pt x="2" y="92"/>
                    </a:cubicBezTo>
                    <a:cubicBezTo>
                      <a:pt x="84" y="123"/>
                      <a:pt x="172" y="140"/>
                      <a:pt x="264" y="140"/>
                    </a:cubicBezTo>
                    <a:cubicBezTo>
                      <a:pt x="368" y="140"/>
                      <a:pt x="467" y="118"/>
                      <a:pt x="557" y="79"/>
                    </a:cubicBezTo>
                  </a:path>
                </a:pathLst>
              </a:custGeom>
              <a:solidFill>
                <a:srgbClr val="FFD44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60000" lnSpcReduction="20000"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1" name="Freeform 178"/>
              <p:cNvSpPr/>
              <p:nvPr/>
            </p:nvSpPr>
            <p:spPr bwMode="auto">
              <a:xfrm>
                <a:off x="5975350" y="3059112"/>
                <a:ext cx="293688" cy="1858963"/>
              </a:xfrm>
              <a:custGeom>
                <a:avLst/>
                <a:gdLst>
                  <a:gd name="T0" fmla="*/ 77 w 78"/>
                  <a:gd name="T1" fmla="*/ 48 h 495"/>
                  <a:gd name="T2" fmla="*/ 78 w 78"/>
                  <a:gd name="T3" fmla="*/ 39 h 495"/>
                  <a:gd name="T4" fmla="*/ 39 w 78"/>
                  <a:gd name="T5" fmla="*/ 0 h 495"/>
                  <a:gd name="T6" fmla="*/ 0 w 78"/>
                  <a:gd name="T7" fmla="*/ 40 h 495"/>
                  <a:gd name="T8" fmla="*/ 18 w 78"/>
                  <a:gd name="T9" fmla="*/ 476 h 495"/>
                  <a:gd name="T10" fmla="*/ 20 w 78"/>
                  <a:gd name="T11" fmla="*/ 476 h 495"/>
                  <a:gd name="T12" fmla="*/ 19 w 78"/>
                  <a:gd name="T13" fmla="*/ 475 h 495"/>
                  <a:gd name="T14" fmla="*/ 40 w 78"/>
                  <a:gd name="T15" fmla="*/ 495 h 495"/>
                  <a:gd name="T16" fmla="*/ 61 w 78"/>
                  <a:gd name="T17" fmla="*/ 475 h 495"/>
                  <a:gd name="T18" fmla="*/ 61 w 78"/>
                  <a:gd name="T19" fmla="*/ 476 h 495"/>
                  <a:gd name="T20" fmla="*/ 61 w 78"/>
                  <a:gd name="T21" fmla="*/ 476 h 495"/>
                  <a:gd name="T22" fmla="*/ 77 w 78"/>
                  <a:gd name="T23" fmla="*/ 48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8" h="495">
                    <a:moveTo>
                      <a:pt x="77" y="48"/>
                    </a:moveTo>
                    <a:cubicBezTo>
                      <a:pt x="77" y="45"/>
                      <a:pt x="78" y="42"/>
                      <a:pt x="78" y="39"/>
                    </a:cubicBezTo>
                    <a:cubicBezTo>
                      <a:pt x="78" y="18"/>
                      <a:pt x="60" y="0"/>
                      <a:pt x="39" y="0"/>
                    </a:cubicBezTo>
                    <a:cubicBezTo>
                      <a:pt x="17" y="0"/>
                      <a:pt x="0" y="18"/>
                      <a:pt x="0" y="40"/>
                    </a:cubicBezTo>
                    <a:cubicBezTo>
                      <a:pt x="18" y="476"/>
                      <a:pt x="18" y="476"/>
                      <a:pt x="18" y="476"/>
                    </a:cubicBezTo>
                    <a:cubicBezTo>
                      <a:pt x="20" y="476"/>
                      <a:pt x="20" y="476"/>
                      <a:pt x="20" y="476"/>
                    </a:cubicBezTo>
                    <a:cubicBezTo>
                      <a:pt x="19" y="475"/>
                      <a:pt x="19" y="475"/>
                      <a:pt x="19" y="475"/>
                    </a:cubicBezTo>
                    <a:cubicBezTo>
                      <a:pt x="19" y="487"/>
                      <a:pt x="29" y="495"/>
                      <a:pt x="40" y="495"/>
                    </a:cubicBezTo>
                    <a:cubicBezTo>
                      <a:pt x="52" y="495"/>
                      <a:pt x="61" y="487"/>
                      <a:pt x="61" y="475"/>
                    </a:cubicBezTo>
                    <a:cubicBezTo>
                      <a:pt x="61" y="476"/>
                      <a:pt x="61" y="476"/>
                      <a:pt x="61" y="476"/>
                    </a:cubicBezTo>
                    <a:cubicBezTo>
                      <a:pt x="61" y="476"/>
                      <a:pt x="61" y="476"/>
                      <a:pt x="61" y="476"/>
                    </a:cubicBezTo>
                    <a:lnTo>
                      <a:pt x="77" y="48"/>
                    </a:lnTo>
                    <a:close/>
                  </a:path>
                </a:pathLst>
              </a:custGeom>
              <a:solidFill>
                <a:srgbClr val="FE736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" name="Oval 179"/>
              <p:cNvSpPr>
                <a:spLocks noChangeArrowheads="1"/>
              </p:cNvSpPr>
              <p:nvPr/>
            </p:nvSpPr>
            <p:spPr bwMode="auto">
              <a:xfrm>
                <a:off x="5792788" y="963614"/>
                <a:ext cx="658812" cy="657225"/>
              </a:xfrm>
              <a:prstGeom prst="ellipse">
                <a:avLst/>
              </a:prstGeom>
              <a:solidFill>
                <a:srgbClr val="1978B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52500" lnSpcReduction="20000"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" name="Freeform 181"/>
              <p:cNvSpPr>
                <a:spLocks noEditPoints="1"/>
              </p:cNvSpPr>
              <p:nvPr/>
            </p:nvSpPr>
            <p:spPr bwMode="auto">
              <a:xfrm>
                <a:off x="5726908" y="898525"/>
                <a:ext cx="790575" cy="788988"/>
              </a:xfrm>
              <a:custGeom>
                <a:avLst/>
                <a:gdLst>
                  <a:gd name="T0" fmla="*/ 105 w 210"/>
                  <a:gd name="T1" fmla="*/ 0 h 210"/>
                  <a:gd name="T2" fmla="*/ 0 w 210"/>
                  <a:gd name="T3" fmla="*/ 105 h 210"/>
                  <a:gd name="T4" fmla="*/ 105 w 210"/>
                  <a:gd name="T5" fmla="*/ 210 h 210"/>
                  <a:gd name="T6" fmla="*/ 210 w 210"/>
                  <a:gd name="T7" fmla="*/ 105 h 210"/>
                  <a:gd name="T8" fmla="*/ 105 w 210"/>
                  <a:gd name="T9" fmla="*/ 0 h 210"/>
                  <a:gd name="T10" fmla="*/ 105 w 210"/>
                  <a:gd name="T11" fmla="*/ 192 h 210"/>
                  <a:gd name="T12" fmla="*/ 17 w 210"/>
                  <a:gd name="T13" fmla="*/ 105 h 210"/>
                  <a:gd name="T14" fmla="*/ 105 w 210"/>
                  <a:gd name="T15" fmla="*/ 17 h 210"/>
                  <a:gd name="T16" fmla="*/ 192 w 210"/>
                  <a:gd name="T17" fmla="*/ 105 h 210"/>
                  <a:gd name="T18" fmla="*/ 105 w 210"/>
                  <a:gd name="T19" fmla="*/ 192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0" h="210">
                    <a:moveTo>
                      <a:pt x="105" y="0"/>
                    </a:moveTo>
                    <a:cubicBezTo>
                      <a:pt x="47" y="0"/>
                      <a:pt x="0" y="47"/>
                      <a:pt x="0" y="105"/>
                    </a:cubicBezTo>
                    <a:cubicBezTo>
                      <a:pt x="0" y="163"/>
                      <a:pt x="47" y="210"/>
                      <a:pt x="105" y="210"/>
                    </a:cubicBezTo>
                    <a:cubicBezTo>
                      <a:pt x="163" y="210"/>
                      <a:pt x="210" y="163"/>
                      <a:pt x="210" y="105"/>
                    </a:cubicBezTo>
                    <a:cubicBezTo>
                      <a:pt x="210" y="47"/>
                      <a:pt x="163" y="0"/>
                      <a:pt x="105" y="0"/>
                    </a:cubicBezTo>
                    <a:close/>
                    <a:moveTo>
                      <a:pt x="105" y="192"/>
                    </a:moveTo>
                    <a:cubicBezTo>
                      <a:pt x="56" y="192"/>
                      <a:pt x="17" y="153"/>
                      <a:pt x="17" y="105"/>
                    </a:cubicBezTo>
                    <a:cubicBezTo>
                      <a:pt x="17" y="56"/>
                      <a:pt x="56" y="17"/>
                      <a:pt x="105" y="17"/>
                    </a:cubicBezTo>
                    <a:cubicBezTo>
                      <a:pt x="153" y="17"/>
                      <a:pt x="192" y="56"/>
                      <a:pt x="192" y="105"/>
                    </a:cubicBezTo>
                    <a:cubicBezTo>
                      <a:pt x="192" y="153"/>
                      <a:pt x="153" y="192"/>
                      <a:pt x="105" y="192"/>
                    </a:cubicBezTo>
                    <a:close/>
                  </a:path>
                </a:pathLst>
              </a:custGeom>
              <a:solidFill>
                <a:srgbClr val="FFD44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lnSpcReduction="10000"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" name="Oval 182"/>
              <p:cNvSpPr>
                <a:spLocks noChangeArrowheads="1"/>
              </p:cNvSpPr>
              <p:nvPr/>
            </p:nvSpPr>
            <p:spPr bwMode="auto">
              <a:xfrm>
                <a:off x="5994401" y="1954212"/>
                <a:ext cx="255587" cy="255587"/>
              </a:xfrm>
              <a:prstGeom prst="ellipse">
                <a:avLst/>
              </a:prstGeom>
              <a:solidFill>
                <a:srgbClr val="22B1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" name="Oval 184"/>
              <p:cNvSpPr>
                <a:spLocks noChangeArrowheads="1"/>
              </p:cNvSpPr>
              <p:nvPr/>
            </p:nvSpPr>
            <p:spPr bwMode="auto">
              <a:xfrm>
                <a:off x="6018213" y="2374900"/>
                <a:ext cx="207964" cy="203199"/>
              </a:xfrm>
              <a:prstGeom prst="ellipse">
                <a:avLst/>
              </a:prstGeom>
              <a:solidFill>
                <a:srgbClr val="22B1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" name="Oval 186"/>
              <p:cNvSpPr>
                <a:spLocks noChangeArrowheads="1"/>
              </p:cNvSpPr>
              <p:nvPr/>
            </p:nvSpPr>
            <p:spPr bwMode="auto">
              <a:xfrm>
                <a:off x="6018213" y="2728913"/>
                <a:ext cx="207964" cy="201612"/>
              </a:xfrm>
              <a:prstGeom prst="ellipse">
                <a:avLst/>
              </a:prstGeom>
              <a:solidFill>
                <a:srgbClr val="22B1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7" name="Freeform 190"/>
              <p:cNvSpPr/>
              <p:nvPr/>
            </p:nvSpPr>
            <p:spPr bwMode="auto">
              <a:xfrm>
                <a:off x="5192713" y="1747838"/>
                <a:ext cx="128588" cy="49213"/>
              </a:xfrm>
              <a:custGeom>
                <a:avLst/>
                <a:gdLst>
                  <a:gd name="T0" fmla="*/ 0 w 34"/>
                  <a:gd name="T1" fmla="*/ 0 h 13"/>
                  <a:gd name="T2" fmla="*/ 0 w 34"/>
                  <a:gd name="T3" fmla="*/ 0 h 13"/>
                  <a:gd name="T4" fmla="*/ 34 w 34"/>
                  <a:gd name="T5" fmla="*/ 13 h 13"/>
                  <a:gd name="T6" fmla="*/ 34 w 34"/>
                  <a:gd name="T7" fmla="*/ 13 h 13"/>
                  <a:gd name="T8" fmla="*/ 0 w 34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1" y="5"/>
                      <a:pt x="22" y="9"/>
                      <a:pt x="34" y="1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22" y="9"/>
                      <a:pt x="11" y="5"/>
                      <a:pt x="0" y="0"/>
                    </a:cubicBezTo>
                  </a:path>
                </a:pathLst>
              </a:custGeom>
              <a:solidFill>
                <a:srgbClr val="FFB5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" name="Freeform 191"/>
              <p:cNvSpPr/>
              <p:nvPr/>
            </p:nvSpPr>
            <p:spPr bwMode="auto">
              <a:xfrm>
                <a:off x="5173663" y="1747838"/>
                <a:ext cx="147638" cy="379413"/>
              </a:xfrm>
              <a:custGeom>
                <a:avLst/>
                <a:gdLst>
                  <a:gd name="T0" fmla="*/ 5 w 39"/>
                  <a:gd name="T1" fmla="*/ 0 h 101"/>
                  <a:gd name="T2" fmla="*/ 2 w 39"/>
                  <a:gd name="T3" fmla="*/ 84 h 101"/>
                  <a:gd name="T4" fmla="*/ 3 w 39"/>
                  <a:gd name="T5" fmla="*/ 90 h 101"/>
                  <a:gd name="T6" fmla="*/ 39 w 39"/>
                  <a:gd name="T7" fmla="*/ 101 h 101"/>
                  <a:gd name="T8" fmla="*/ 38 w 39"/>
                  <a:gd name="T9" fmla="*/ 84 h 101"/>
                  <a:gd name="T10" fmla="*/ 39 w 39"/>
                  <a:gd name="T11" fmla="*/ 13 h 101"/>
                  <a:gd name="T12" fmla="*/ 5 w 39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101">
                    <a:moveTo>
                      <a:pt x="5" y="0"/>
                    </a:moveTo>
                    <a:cubicBezTo>
                      <a:pt x="1" y="27"/>
                      <a:pt x="0" y="55"/>
                      <a:pt x="2" y="84"/>
                    </a:cubicBezTo>
                    <a:cubicBezTo>
                      <a:pt x="2" y="84"/>
                      <a:pt x="2" y="86"/>
                      <a:pt x="3" y="90"/>
                    </a:cubicBezTo>
                    <a:cubicBezTo>
                      <a:pt x="15" y="94"/>
                      <a:pt x="27" y="97"/>
                      <a:pt x="39" y="101"/>
                    </a:cubicBezTo>
                    <a:cubicBezTo>
                      <a:pt x="38" y="90"/>
                      <a:pt x="38" y="84"/>
                      <a:pt x="38" y="84"/>
                    </a:cubicBezTo>
                    <a:cubicBezTo>
                      <a:pt x="37" y="60"/>
                      <a:pt x="37" y="36"/>
                      <a:pt x="39" y="13"/>
                    </a:cubicBezTo>
                    <a:cubicBezTo>
                      <a:pt x="27" y="9"/>
                      <a:pt x="16" y="5"/>
                      <a:pt x="5" y="0"/>
                    </a:cubicBezTo>
                  </a:path>
                </a:pathLst>
              </a:custGeom>
              <a:solidFill>
                <a:srgbClr val="FFC5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32500" lnSpcReduction="20000"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9" name="Freeform 192"/>
              <p:cNvSpPr/>
              <p:nvPr/>
            </p:nvSpPr>
            <p:spPr bwMode="auto">
              <a:xfrm>
                <a:off x="5368926" y="1816101"/>
                <a:ext cx="131763" cy="36513"/>
              </a:xfrm>
              <a:custGeom>
                <a:avLst/>
                <a:gdLst>
                  <a:gd name="T0" fmla="*/ 0 w 35"/>
                  <a:gd name="T1" fmla="*/ 0 h 10"/>
                  <a:gd name="T2" fmla="*/ 0 w 35"/>
                  <a:gd name="T3" fmla="*/ 0 h 10"/>
                  <a:gd name="T4" fmla="*/ 35 w 35"/>
                  <a:gd name="T5" fmla="*/ 10 h 10"/>
                  <a:gd name="T6" fmla="*/ 35 w 35"/>
                  <a:gd name="T7" fmla="*/ 10 h 10"/>
                  <a:gd name="T8" fmla="*/ 0 w 35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2" y="4"/>
                      <a:pt x="23" y="7"/>
                      <a:pt x="35" y="10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23" y="7"/>
                      <a:pt x="12" y="4"/>
                      <a:pt x="0" y="0"/>
                    </a:cubicBezTo>
                  </a:path>
                </a:pathLst>
              </a:custGeom>
              <a:solidFill>
                <a:srgbClr val="FFB5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Freeform 193"/>
              <p:cNvSpPr/>
              <p:nvPr/>
            </p:nvSpPr>
            <p:spPr bwMode="auto">
              <a:xfrm>
                <a:off x="5362576" y="1816101"/>
                <a:ext cx="146050" cy="357188"/>
              </a:xfrm>
              <a:custGeom>
                <a:avLst/>
                <a:gdLst>
                  <a:gd name="T0" fmla="*/ 2 w 39"/>
                  <a:gd name="T1" fmla="*/ 0 h 95"/>
                  <a:gd name="T2" fmla="*/ 2 w 39"/>
                  <a:gd name="T3" fmla="*/ 66 h 95"/>
                  <a:gd name="T4" fmla="*/ 3 w 39"/>
                  <a:gd name="T5" fmla="*/ 87 h 95"/>
                  <a:gd name="T6" fmla="*/ 39 w 39"/>
                  <a:gd name="T7" fmla="*/ 95 h 95"/>
                  <a:gd name="T8" fmla="*/ 37 w 39"/>
                  <a:gd name="T9" fmla="*/ 66 h 95"/>
                  <a:gd name="T10" fmla="*/ 37 w 39"/>
                  <a:gd name="T11" fmla="*/ 10 h 95"/>
                  <a:gd name="T12" fmla="*/ 2 w 39"/>
                  <a:gd name="T1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95">
                    <a:moveTo>
                      <a:pt x="2" y="0"/>
                    </a:moveTo>
                    <a:cubicBezTo>
                      <a:pt x="0" y="21"/>
                      <a:pt x="0" y="44"/>
                      <a:pt x="2" y="66"/>
                    </a:cubicBezTo>
                    <a:cubicBezTo>
                      <a:pt x="2" y="66"/>
                      <a:pt x="2" y="73"/>
                      <a:pt x="3" y="87"/>
                    </a:cubicBezTo>
                    <a:cubicBezTo>
                      <a:pt x="15" y="90"/>
                      <a:pt x="27" y="92"/>
                      <a:pt x="39" y="95"/>
                    </a:cubicBezTo>
                    <a:cubicBezTo>
                      <a:pt x="38" y="77"/>
                      <a:pt x="37" y="66"/>
                      <a:pt x="37" y="66"/>
                    </a:cubicBezTo>
                    <a:cubicBezTo>
                      <a:pt x="36" y="47"/>
                      <a:pt x="36" y="29"/>
                      <a:pt x="37" y="10"/>
                    </a:cubicBezTo>
                    <a:cubicBezTo>
                      <a:pt x="25" y="7"/>
                      <a:pt x="14" y="4"/>
                      <a:pt x="2" y="0"/>
                    </a:cubicBezTo>
                  </a:path>
                </a:pathLst>
              </a:custGeom>
              <a:solidFill>
                <a:srgbClr val="FFC5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1" name="Freeform 194"/>
              <p:cNvSpPr/>
              <p:nvPr/>
            </p:nvSpPr>
            <p:spPr bwMode="auto">
              <a:xfrm>
                <a:off x="5237163" y="2630488"/>
                <a:ext cx="144463" cy="49213"/>
              </a:xfrm>
              <a:custGeom>
                <a:avLst/>
                <a:gdLst>
                  <a:gd name="T0" fmla="*/ 0 w 38"/>
                  <a:gd name="T1" fmla="*/ 0 h 13"/>
                  <a:gd name="T2" fmla="*/ 0 w 38"/>
                  <a:gd name="T3" fmla="*/ 0 h 13"/>
                  <a:gd name="T4" fmla="*/ 38 w 38"/>
                  <a:gd name="T5" fmla="*/ 13 h 13"/>
                  <a:gd name="T6" fmla="*/ 38 w 38"/>
                  <a:gd name="T7" fmla="*/ 13 h 13"/>
                  <a:gd name="T8" fmla="*/ 0 w 38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3" y="5"/>
                      <a:pt x="25" y="9"/>
                      <a:pt x="38" y="13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25" y="9"/>
                      <a:pt x="13" y="5"/>
                      <a:pt x="0" y="0"/>
                    </a:cubicBezTo>
                  </a:path>
                </a:pathLst>
              </a:custGeom>
              <a:solidFill>
                <a:srgbClr val="FFB5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" name="Freeform 195"/>
              <p:cNvSpPr/>
              <p:nvPr/>
            </p:nvSpPr>
            <p:spPr bwMode="auto">
              <a:xfrm>
                <a:off x="5237163" y="2630488"/>
                <a:ext cx="222250" cy="477838"/>
              </a:xfrm>
              <a:custGeom>
                <a:avLst/>
                <a:gdLst>
                  <a:gd name="T0" fmla="*/ 0 w 59"/>
                  <a:gd name="T1" fmla="*/ 0 h 127"/>
                  <a:gd name="T2" fmla="*/ 21 w 59"/>
                  <a:gd name="T3" fmla="*/ 118 h 127"/>
                  <a:gd name="T4" fmla="*/ 59 w 59"/>
                  <a:gd name="T5" fmla="*/ 127 h 127"/>
                  <a:gd name="T6" fmla="*/ 38 w 59"/>
                  <a:gd name="T7" fmla="*/ 13 h 127"/>
                  <a:gd name="T8" fmla="*/ 0 w 59"/>
                  <a:gd name="T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127">
                    <a:moveTo>
                      <a:pt x="0" y="0"/>
                    </a:moveTo>
                    <a:cubicBezTo>
                      <a:pt x="5" y="35"/>
                      <a:pt x="12" y="75"/>
                      <a:pt x="21" y="118"/>
                    </a:cubicBezTo>
                    <a:cubicBezTo>
                      <a:pt x="34" y="121"/>
                      <a:pt x="46" y="124"/>
                      <a:pt x="59" y="127"/>
                    </a:cubicBezTo>
                    <a:cubicBezTo>
                      <a:pt x="50" y="86"/>
                      <a:pt x="43" y="47"/>
                      <a:pt x="38" y="13"/>
                    </a:cubicBezTo>
                    <a:cubicBezTo>
                      <a:pt x="25" y="9"/>
                      <a:pt x="13" y="5"/>
                      <a:pt x="0" y="0"/>
                    </a:cubicBezTo>
                  </a:path>
                </a:pathLst>
              </a:custGeom>
              <a:solidFill>
                <a:srgbClr val="FFC5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55000" lnSpcReduction="20000"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3" name="Freeform 196"/>
              <p:cNvSpPr/>
              <p:nvPr/>
            </p:nvSpPr>
            <p:spPr bwMode="auto">
              <a:xfrm>
                <a:off x="5434013" y="2693988"/>
                <a:ext cx="139700" cy="34925"/>
              </a:xfrm>
              <a:custGeom>
                <a:avLst/>
                <a:gdLst>
                  <a:gd name="T0" fmla="*/ 0 w 37"/>
                  <a:gd name="T1" fmla="*/ 0 h 9"/>
                  <a:gd name="T2" fmla="*/ 0 w 37"/>
                  <a:gd name="T3" fmla="*/ 0 h 9"/>
                  <a:gd name="T4" fmla="*/ 37 w 37"/>
                  <a:gd name="T5" fmla="*/ 9 h 9"/>
                  <a:gd name="T6" fmla="*/ 37 w 37"/>
                  <a:gd name="T7" fmla="*/ 9 h 9"/>
                  <a:gd name="T8" fmla="*/ 0 w 37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9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2" y="3"/>
                      <a:pt x="25" y="6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25" y="6"/>
                      <a:pt x="12" y="3"/>
                      <a:pt x="0" y="0"/>
                    </a:cubicBezTo>
                  </a:path>
                </a:pathLst>
              </a:custGeom>
              <a:solidFill>
                <a:srgbClr val="FFB5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4" name="Freeform 197"/>
              <p:cNvSpPr/>
              <p:nvPr/>
            </p:nvSpPr>
            <p:spPr bwMode="auto">
              <a:xfrm>
                <a:off x="5434013" y="2693988"/>
                <a:ext cx="217488" cy="450850"/>
              </a:xfrm>
              <a:custGeom>
                <a:avLst/>
                <a:gdLst>
                  <a:gd name="T0" fmla="*/ 0 w 58"/>
                  <a:gd name="T1" fmla="*/ 0 h 120"/>
                  <a:gd name="T2" fmla="*/ 21 w 58"/>
                  <a:gd name="T3" fmla="*/ 113 h 120"/>
                  <a:gd name="T4" fmla="*/ 58 w 58"/>
                  <a:gd name="T5" fmla="*/ 120 h 120"/>
                  <a:gd name="T6" fmla="*/ 37 w 58"/>
                  <a:gd name="T7" fmla="*/ 9 h 120"/>
                  <a:gd name="T8" fmla="*/ 0 w 58"/>
                  <a:gd name="T9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20">
                    <a:moveTo>
                      <a:pt x="0" y="0"/>
                    </a:moveTo>
                    <a:cubicBezTo>
                      <a:pt x="5" y="34"/>
                      <a:pt x="12" y="73"/>
                      <a:pt x="21" y="113"/>
                    </a:cubicBezTo>
                    <a:cubicBezTo>
                      <a:pt x="33" y="116"/>
                      <a:pt x="46" y="118"/>
                      <a:pt x="58" y="120"/>
                    </a:cubicBezTo>
                    <a:cubicBezTo>
                      <a:pt x="50" y="80"/>
                      <a:pt x="43" y="43"/>
                      <a:pt x="37" y="9"/>
                    </a:cubicBezTo>
                    <a:cubicBezTo>
                      <a:pt x="25" y="6"/>
                      <a:pt x="12" y="3"/>
                      <a:pt x="0" y="0"/>
                    </a:cubicBezTo>
                  </a:path>
                </a:pathLst>
              </a:custGeom>
              <a:solidFill>
                <a:srgbClr val="FFC5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47500" lnSpcReduction="20000"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5" name="任意多边形 44"/>
              <p:cNvSpPr/>
              <p:nvPr/>
            </p:nvSpPr>
            <p:spPr>
              <a:xfrm>
                <a:off x="5616972" y="141288"/>
                <a:ext cx="1010444" cy="631826"/>
              </a:xfrm>
              <a:custGeom>
                <a:avLst/>
                <a:gdLst>
                  <a:gd name="connsiteX0" fmla="*/ 503341 w 1010444"/>
                  <a:gd name="connsiteY0" fmla="*/ 0 h 631826"/>
                  <a:gd name="connsiteX1" fmla="*/ 507103 w 1010444"/>
                  <a:gd name="connsiteY1" fmla="*/ 0 h 631826"/>
                  <a:gd name="connsiteX2" fmla="*/ 954939 w 1010444"/>
                  <a:gd name="connsiteY2" fmla="*/ 418127 h 631826"/>
                  <a:gd name="connsiteX3" fmla="*/ 1010444 w 1010444"/>
                  <a:gd name="connsiteY3" fmla="*/ 484508 h 631826"/>
                  <a:gd name="connsiteX4" fmla="*/ 924147 w 1010444"/>
                  <a:gd name="connsiteY4" fmla="*/ 537174 h 631826"/>
                  <a:gd name="connsiteX5" fmla="*/ 505221 w 1010444"/>
                  <a:gd name="connsiteY5" fmla="*/ 631826 h 631826"/>
                  <a:gd name="connsiteX6" fmla="*/ 86295 w 1010444"/>
                  <a:gd name="connsiteY6" fmla="*/ 537174 h 631826"/>
                  <a:gd name="connsiteX7" fmla="*/ 0 w 1010444"/>
                  <a:gd name="connsiteY7" fmla="*/ 484509 h 631826"/>
                  <a:gd name="connsiteX8" fmla="*/ 55505 w 1010444"/>
                  <a:gd name="connsiteY8" fmla="*/ 418127 h 631826"/>
                  <a:gd name="connsiteX9" fmla="*/ 503341 w 1010444"/>
                  <a:gd name="connsiteY9" fmla="*/ 0 h 631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10444" h="631826">
                    <a:moveTo>
                      <a:pt x="503341" y="0"/>
                    </a:moveTo>
                    <a:cubicBezTo>
                      <a:pt x="507103" y="0"/>
                      <a:pt x="507103" y="0"/>
                      <a:pt x="507103" y="0"/>
                    </a:cubicBezTo>
                    <a:cubicBezTo>
                      <a:pt x="507103" y="0"/>
                      <a:pt x="720963" y="152373"/>
                      <a:pt x="954939" y="418127"/>
                    </a:cubicBezTo>
                    <a:lnTo>
                      <a:pt x="1010444" y="484508"/>
                    </a:lnTo>
                    <a:lnTo>
                      <a:pt x="924147" y="537174"/>
                    </a:lnTo>
                    <a:cubicBezTo>
                      <a:pt x="804563" y="596932"/>
                      <a:pt x="660401" y="631826"/>
                      <a:pt x="505221" y="631826"/>
                    </a:cubicBezTo>
                    <a:cubicBezTo>
                      <a:pt x="350041" y="631826"/>
                      <a:pt x="205880" y="596932"/>
                      <a:pt x="86295" y="537174"/>
                    </a:cubicBezTo>
                    <a:lnTo>
                      <a:pt x="0" y="484509"/>
                    </a:lnTo>
                    <a:lnTo>
                      <a:pt x="55505" y="418127"/>
                    </a:lnTo>
                    <a:cubicBezTo>
                      <a:pt x="289482" y="152373"/>
                      <a:pt x="503341" y="0"/>
                      <a:pt x="503341" y="0"/>
                    </a:cubicBezTo>
                    <a:close/>
                  </a:path>
                </a:pathLst>
              </a:custGeom>
              <a:solidFill>
                <a:srgbClr val="FF74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80000" lnSpcReduction="10000"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46" name="文本框 45"/>
          <p:cNvSpPr txBox="1"/>
          <p:nvPr userDrawn="1"/>
        </p:nvSpPr>
        <p:spPr>
          <a:xfrm>
            <a:off x="10124304" y="391714"/>
            <a:ext cx="1632178" cy="338554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cs typeface="+mn-ea"/>
                <a:sym typeface="+mn-lt"/>
              </a:rPr>
              <a:t>Company name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BAE96F-5C10-4053-A40D-5AEB74F64038}" type="slidenum">
              <a:rPr lang="zh-CN" altLang="en-US" smtClean="0"/>
            </a:fld>
            <a:endParaRPr lang="zh-CN" altLang="en-US"/>
          </a:p>
        </p:txBody>
      </p:sp>
      <p:sp>
        <p:nvSpPr>
          <p:cNvPr id="9" name="灯片编号占位符 3"/>
          <p:cNvSpPr txBox="1"/>
          <p:nvPr userDrawn="1"/>
        </p:nvSpPr>
        <p:spPr>
          <a:xfrm>
            <a:off x="10792047" y="6356350"/>
            <a:ext cx="1135499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zh-CN"/>
            </a:defPPr>
            <a:lvl1pPr marL="0" algn="ctr" defTabSz="914400" rtl="0" eaLnBrk="1" latinLnBrk="0" hangingPunct="1"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BAE96F-5C10-4053-A40D-5AEB74F64038}" type="slidenum">
              <a:rPr lang="zh-CN" altLang="en-US" smtClean="0"/>
            </a:fld>
            <a:endParaRPr lang="zh-CN" altLang="en-US"/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4047902"/>
            <a:ext cx="12058079" cy="2810098"/>
          </a:xfrm>
          <a:custGeom>
            <a:avLst/>
            <a:gdLst>
              <a:gd name="connsiteX0" fmla="*/ 0 w 12058079"/>
              <a:gd name="connsiteY0" fmla="*/ 0 h 2810098"/>
              <a:gd name="connsiteX1" fmla="*/ 130136 w 12058079"/>
              <a:gd name="connsiteY1" fmla="*/ 44453 h 2810098"/>
              <a:gd name="connsiteX2" fmla="*/ 907564 w 12058079"/>
              <a:gd name="connsiteY2" fmla="*/ 712480 h 2810098"/>
              <a:gd name="connsiteX3" fmla="*/ 1013495 w 12058079"/>
              <a:gd name="connsiteY3" fmla="*/ 925805 h 2810098"/>
              <a:gd name="connsiteX4" fmla="*/ 1079497 w 12058079"/>
              <a:gd name="connsiteY4" fmla="*/ 901648 h 2810098"/>
              <a:gd name="connsiteX5" fmla="*/ 1361943 w 12058079"/>
              <a:gd name="connsiteY5" fmla="*/ 858946 h 2810098"/>
              <a:gd name="connsiteX6" fmla="*/ 1814682 w 12058079"/>
              <a:gd name="connsiteY6" fmla="*/ 973584 h 2810098"/>
              <a:gd name="connsiteX7" fmla="*/ 1870467 w 12058079"/>
              <a:gd name="connsiteY7" fmla="*/ 1008399 h 2810098"/>
              <a:gd name="connsiteX8" fmla="*/ 1926768 w 12058079"/>
              <a:gd name="connsiteY8" fmla="*/ 904671 h 2810098"/>
              <a:gd name="connsiteX9" fmla="*/ 2527482 w 12058079"/>
              <a:gd name="connsiteY9" fmla="*/ 585274 h 2810098"/>
              <a:gd name="connsiteX10" fmla="*/ 3194988 w 12058079"/>
              <a:gd name="connsiteY10" fmla="*/ 1027727 h 2810098"/>
              <a:gd name="connsiteX11" fmla="*/ 3195515 w 12058079"/>
              <a:gd name="connsiteY11" fmla="*/ 1029425 h 2810098"/>
              <a:gd name="connsiteX12" fmla="*/ 3217854 w 12058079"/>
              <a:gd name="connsiteY12" fmla="*/ 1017300 h 2810098"/>
              <a:gd name="connsiteX13" fmla="*/ 3499837 w 12058079"/>
              <a:gd name="connsiteY13" fmla="*/ 960370 h 2810098"/>
              <a:gd name="connsiteX14" fmla="*/ 4047617 w 12058079"/>
              <a:gd name="connsiteY14" fmla="*/ 1210716 h 2810098"/>
              <a:gd name="connsiteX15" fmla="*/ 4050635 w 12058079"/>
              <a:gd name="connsiteY15" fmla="*/ 1214654 h 2810098"/>
              <a:gd name="connsiteX16" fmla="*/ 4107442 w 12058079"/>
              <a:gd name="connsiteY16" fmla="*/ 1109996 h 2810098"/>
              <a:gd name="connsiteX17" fmla="*/ 4895044 w 12058079"/>
              <a:gd name="connsiteY17" fmla="*/ 691231 h 2810098"/>
              <a:gd name="connsiteX18" fmla="*/ 5770220 w 12058079"/>
              <a:gd name="connsiteY18" fmla="*/ 1271336 h 2810098"/>
              <a:gd name="connsiteX19" fmla="*/ 5813705 w 12058079"/>
              <a:gd name="connsiteY19" fmla="*/ 1411424 h 2810098"/>
              <a:gd name="connsiteX20" fmla="*/ 5816439 w 12058079"/>
              <a:gd name="connsiteY20" fmla="*/ 1410108 h 2810098"/>
              <a:gd name="connsiteX21" fmla="*/ 6186150 w 12058079"/>
              <a:gd name="connsiteY21" fmla="*/ 1335466 h 2810098"/>
              <a:gd name="connsiteX22" fmla="*/ 7061326 w 12058079"/>
              <a:gd name="connsiteY22" fmla="*/ 1915572 h 2810098"/>
              <a:gd name="connsiteX23" fmla="*/ 7064146 w 12058079"/>
              <a:gd name="connsiteY23" fmla="*/ 1924656 h 2810098"/>
              <a:gd name="connsiteX24" fmla="*/ 7128334 w 12058079"/>
              <a:gd name="connsiteY24" fmla="*/ 1866318 h 2810098"/>
              <a:gd name="connsiteX25" fmla="*/ 7858339 w 12058079"/>
              <a:gd name="connsiteY25" fmla="*/ 1604253 h 2810098"/>
              <a:gd name="connsiteX26" fmla="*/ 8982662 w 12058079"/>
              <a:gd name="connsiteY26" fmla="*/ 2520603 h 2810098"/>
              <a:gd name="connsiteX27" fmla="*/ 8983054 w 12058079"/>
              <a:gd name="connsiteY27" fmla="*/ 2524486 h 2810098"/>
              <a:gd name="connsiteX28" fmla="*/ 8985314 w 12058079"/>
              <a:gd name="connsiteY28" fmla="*/ 2522621 h 2810098"/>
              <a:gd name="connsiteX29" fmla="*/ 9390353 w 12058079"/>
              <a:gd name="connsiteY29" fmla="*/ 2398899 h 2810098"/>
              <a:gd name="connsiteX30" fmla="*/ 9795392 w 12058079"/>
              <a:gd name="connsiteY30" fmla="*/ 2522621 h 2810098"/>
              <a:gd name="connsiteX31" fmla="*/ 9850436 w 12058079"/>
              <a:gd name="connsiteY31" fmla="*/ 2568037 h 2810098"/>
              <a:gd name="connsiteX32" fmla="*/ 9888629 w 12058079"/>
              <a:gd name="connsiteY32" fmla="*/ 2497672 h 2810098"/>
              <a:gd name="connsiteX33" fmla="*/ 10533274 w 12058079"/>
              <a:gd name="connsiteY33" fmla="*/ 2154917 h 2810098"/>
              <a:gd name="connsiteX34" fmla="*/ 11177919 w 12058079"/>
              <a:gd name="connsiteY34" fmla="*/ 2497672 h 2810098"/>
              <a:gd name="connsiteX35" fmla="*/ 11212590 w 12058079"/>
              <a:gd name="connsiteY35" fmla="*/ 2561549 h 2810098"/>
              <a:gd name="connsiteX36" fmla="*/ 11217781 w 12058079"/>
              <a:gd name="connsiteY36" fmla="*/ 2558732 h 2810098"/>
              <a:gd name="connsiteX37" fmla="*/ 11485908 w 12058079"/>
              <a:gd name="connsiteY37" fmla="*/ 2504599 h 2810098"/>
              <a:gd name="connsiteX38" fmla="*/ 12057104 w 12058079"/>
              <a:gd name="connsiteY38" fmla="*/ 2808302 h 2810098"/>
              <a:gd name="connsiteX39" fmla="*/ 12058079 w 12058079"/>
              <a:gd name="connsiteY39" fmla="*/ 2810098 h 2810098"/>
              <a:gd name="connsiteX40" fmla="*/ 5395163 w 12058079"/>
              <a:gd name="connsiteY40" fmla="*/ 2810098 h 2810098"/>
              <a:gd name="connsiteX41" fmla="*/ 5395162 w 12058079"/>
              <a:gd name="connsiteY41" fmla="*/ 2810097 h 2810098"/>
              <a:gd name="connsiteX42" fmla="*/ 578503 w 12058079"/>
              <a:gd name="connsiteY42" fmla="*/ 2810097 h 2810098"/>
              <a:gd name="connsiteX43" fmla="*/ 578502 w 12058079"/>
              <a:gd name="connsiteY43" fmla="*/ 2810098 h 2810098"/>
              <a:gd name="connsiteX44" fmla="*/ 0 w 12058079"/>
              <a:gd name="connsiteY44" fmla="*/ 2810098 h 2810098"/>
              <a:gd name="connsiteX45" fmla="*/ 0 w 12058079"/>
              <a:gd name="connsiteY45" fmla="*/ 0 h 2810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2058079" h="2810098">
                <a:moveTo>
                  <a:pt x="0" y="0"/>
                </a:moveTo>
                <a:lnTo>
                  <a:pt x="130136" y="44453"/>
                </a:lnTo>
                <a:cubicBezTo>
                  <a:pt x="454708" y="179396"/>
                  <a:pt x="726861" y="415082"/>
                  <a:pt x="907564" y="712480"/>
                </a:cubicBezTo>
                <a:lnTo>
                  <a:pt x="1013495" y="925805"/>
                </a:lnTo>
                <a:lnTo>
                  <a:pt x="1079497" y="901648"/>
                </a:lnTo>
                <a:cubicBezTo>
                  <a:pt x="1168722" y="873896"/>
                  <a:pt x="1263587" y="858946"/>
                  <a:pt x="1361943" y="858946"/>
                </a:cubicBezTo>
                <a:cubicBezTo>
                  <a:pt x="1525871" y="858946"/>
                  <a:pt x="1680100" y="900474"/>
                  <a:pt x="1814682" y="973584"/>
                </a:cubicBezTo>
                <a:lnTo>
                  <a:pt x="1870467" y="1008399"/>
                </a:lnTo>
                <a:lnTo>
                  <a:pt x="1926768" y="904671"/>
                </a:lnTo>
                <a:cubicBezTo>
                  <a:pt x="2056955" y="711970"/>
                  <a:pt x="2277423" y="585274"/>
                  <a:pt x="2527482" y="585274"/>
                </a:cubicBezTo>
                <a:cubicBezTo>
                  <a:pt x="2827553" y="585274"/>
                  <a:pt x="3085013" y="767716"/>
                  <a:pt x="3194988" y="1027727"/>
                </a:cubicBezTo>
                <a:lnTo>
                  <a:pt x="3195515" y="1029425"/>
                </a:lnTo>
                <a:lnTo>
                  <a:pt x="3217854" y="1017300"/>
                </a:lnTo>
                <a:cubicBezTo>
                  <a:pt x="3304524" y="980641"/>
                  <a:pt x="3399813" y="960370"/>
                  <a:pt x="3499837" y="960370"/>
                </a:cubicBezTo>
                <a:cubicBezTo>
                  <a:pt x="3718638" y="960370"/>
                  <a:pt x="3914785" y="1057371"/>
                  <a:pt x="4047617" y="1210716"/>
                </a:cubicBezTo>
                <a:lnTo>
                  <a:pt x="4050635" y="1214654"/>
                </a:lnTo>
                <a:lnTo>
                  <a:pt x="4107442" y="1109996"/>
                </a:lnTo>
                <a:cubicBezTo>
                  <a:pt x="4278131" y="857343"/>
                  <a:pt x="4567189" y="691231"/>
                  <a:pt x="4895044" y="691231"/>
                </a:cubicBezTo>
                <a:cubicBezTo>
                  <a:pt x="5288471" y="691231"/>
                  <a:pt x="5626030" y="930433"/>
                  <a:pt x="5770220" y="1271336"/>
                </a:cubicBezTo>
                <a:lnTo>
                  <a:pt x="5813705" y="1411424"/>
                </a:lnTo>
                <a:lnTo>
                  <a:pt x="5816439" y="1410108"/>
                </a:lnTo>
                <a:cubicBezTo>
                  <a:pt x="5930073" y="1362044"/>
                  <a:pt x="6055008" y="1335466"/>
                  <a:pt x="6186150" y="1335466"/>
                </a:cubicBezTo>
                <a:cubicBezTo>
                  <a:pt x="6579577" y="1335466"/>
                  <a:pt x="6917136" y="1574668"/>
                  <a:pt x="7061326" y="1915572"/>
                </a:cubicBezTo>
                <a:lnTo>
                  <a:pt x="7064146" y="1924656"/>
                </a:lnTo>
                <a:lnTo>
                  <a:pt x="7128334" y="1866318"/>
                </a:lnTo>
                <a:cubicBezTo>
                  <a:pt x="7326714" y="1702601"/>
                  <a:pt x="7581041" y="1604253"/>
                  <a:pt x="7858339" y="1604253"/>
                </a:cubicBezTo>
                <a:cubicBezTo>
                  <a:pt x="8412935" y="1604253"/>
                  <a:pt x="8875649" y="1997643"/>
                  <a:pt x="8982662" y="2520603"/>
                </a:cubicBezTo>
                <a:lnTo>
                  <a:pt x="8983054" y="2524486"/>
                </a:lnTo>
                <a:lnTo>
                  <a:pt x="8985314" y="2522621"/>
                </a:lnTo>
                <a:cubicBezTo>
                  <a:pt x="9100935" y="2444510"/>
                  <a:pt x="9240317" y="2398899"/>
                  <a:pt x="9390353" y="2398899"/>
                </a:cubicBezTo>
                <a:cubicBezTo>
                  <a:pt x="9540389" y="2398899"/>
                  <a:pt x="9679771" y="2444510"/>
                  <a:pt x="9795392" y="2522621"/>
                </a:cubicBezTo>
                <a:lnTo>
                  <a:pt x="9850436" y="2568037"/>
                </a:lnTo>
                <a:lnTo>
                  <a:pt x="9888629" y="2497672"/>
                </a:lnTo>
                <a:cubicBezTo>
                  <a:pt x="10028337" y="2290879"/>
                  <a:pt x="10264928" y="2154917"/>
                  <a:pt x="10533274" y="2154917"/>
                </a:cubicBezTo>
                <a:cubicBezTo>
                  <a:pt x="10801620" y="2154917"/>
                  <a:pt x="11038211" y="2290879"/>
                  <a:pt x="11177919" y="2497672"/>
                </a:cubicBezTo>
                <a:lnTo>
                  <a:pt x="11212590" y="2561549"/>
                </a:lnTo>
                <a:lnTo>
                  <a:pt x="11217781" y="2558732"/>
                </a:lnTo>
                <a:cubicBezTo>
                  <a:pt x="11300192" y="2523874"/>
                  <a:pt x="11390799" y="2504599"/>
                  <a:pt x="11485908" y="2504599"/>
                </a:cubicBezTo>
                <a:cubicBezTo>
                  <a:pt x="11723680" y="2504599"/>
                  <a:pt x="11933315" y="2625069"/>
                  <a:pt x="12057104" y="2808302"/>
                </a:cubicBezTo>
                <a:lnTo>
                  <a:pt x="12058079" y="2810098"/>
                </a:lnTo>
                <a:lnTo>
                  <a:pt x="5395163" y="2810098"/>
                </a:lnTo>
                <a:lnTo>
                  <a:pt x="5395162" y="2810097"/>
                </a:lnTo>
                <a:lnTo>
                  <a:pt x="578503" y="2810097"/>
                </a:lnTo>
                <a:lnTo>
                  <a:pt x="578502" y="2810098"/>
                </a:lnTo>
                <a:lnTo>
                  <a:pt x="0" y="2810098"/>
                </a:lnTo>
                <a:lnTo>
                  <a:pt x="0" y="0"/>
                </a:lnTo>
                <a:close/>
              </a:path>
            </a:pathLst>
          </a:custGeom>
          <a:solidFill>
            <a:srgbClr val="C9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任意多边形 10"/>
          <p:cNvSpPr/>
          <p:nvPr userDrawn="1"/>
        </p:nvSpPr>
        <p:spPr>
          <a:xfrm>
            <a:off x="0" y="5408550"/>
            <a:ext cx="6164155" cy="1449450"/>
          </a:xfrm>
          <a:custGeom>
            <a:avLst/>
            <a:gdLst>
              <a:gd name="connsiteX0" fmla="*/ 1043188 w 6164155"/>
              <a:gd name="connsiteY0" fmla="*/ 0 h 1449450"/>
              <a:gd name="connsiteX1" fmla="*/ 2015011 w 6164155"/>
              <a:gd name="connsiteY1" fmla="*/ 516714 h 1449450"/>
              <a:gd name="connsiteX2" fmla="*/ 2117287 w 6164155"/>
              <a:gd name="connsiteY2" fmla="*/ 705144 h 1449450"/>
              <a:gd name="connsiteX3" fmla="*/ 2160427 w 6164155"/>
              <a:gd name="connsiteY3" fmla="*/ 652858 h 1449450"/>
              <a:gd name="connsiteX4" fmla="*/ 2609285 w 6164155"/>
              <a:gd name="connsiteY4" fmla="*/ 466935 h 1449450"/>
              <a:gd name="connsiteX5" fmla="*/ 3058143 w 6164155"/>
              <a:gd name="connsiteY5" fmla="*/ 652858 h 1449450"/>
              <a:gd name="connsiteX6" fmla="*/ 3098925 w 6164155"/>
              <a:gd name="connsiteY6" fmla="*/ 702286 h 1449450"/>
              <a:gd name="connsiteX7" fmla="*/ 3185766 w 6164155"/>
              <a:gd name="connsiteY7" fmla="*/ 597033 h 1449450"/>
              <a:gd name="connsiteX8" fmla="*/ 3724876 w 6164155"/>
              <a:gd name="connsiteY8" fmla="*/ 373727 h 1449450"/>
              <a:gd name="connsiteX9" fmla="*/ 4487292 w 6164155"/>
              <a:gd name="connsiteY9" fmla="*/ 1136143 h 1449450"/>
              <a:gd name="connsiteX10" fmla="*/ 4480188 w 6164155"/>
              <a:gd name="connsiteY10" fmla="*/ 1206607 h 1449450"/>
              <a:gd name="connsiteX11" fmla="*/ 4566636 w 6164155"/>
              <a:gd name="connsiteY11" fmla="*/ 1159684 h 1449450"/>
              <a:gd name="connsiteX12" fmla="*/ 4786262 w 6164155"/>
              <a:gd name="connsiteY12" fmla="*/ 1115344 h 1449450"/>
              <a:gd name="connsiteX13" fmla="*/ 5185236 w 6164155"/>
              <a:gd name="connsiteY13" fmla="*/ 1280605 h 1449450"/>
              <a:gd name="connsiteX14" fmla="*/ 5229564 w 6164155"/>
              <a:gd name="connsiteY14" fmla="*/ 1334330 h 1449450"/>
              <a:gd name="connsiteX15" fmla="*/ 5279974 w 6164155"/>
              <a:gd name="connsiteY15" fmla="*/ 1292737 h 1449450"/>
              <a:gd name="connsiteX16" fmla="*/ 5642113 w 6164155"/>
              <a:gd name="connsiteY16" fmla="*/ 1182119 h 1449450"/>
              <a:gd name="connsiteX17" fmla="*/ 6100111 w 6164155"/>
              <a:gd name="connsiteY17" fmla="*/ 1371828 h 1449450"/>
              <a:gd name="connsiteX18" fmla="*/ 6164155 w 6164155"/>
              <a:gd name="connsiteY18" fmla="*/ 1449450 h 1449450"/>
              <a:gd name="connsiteX19" fmla="*/ 0 w 6164155"/>
              <a:gd name="connsiteY19" fmla="*/ 1449450 h 1449450"/>
              <a:gd name="connsiteX20" fmla="*/ 0 w 6164155"/>
              <a:gd name="connsiteY20" fmla="*/ 172705 h 1449450"/>
              <a:gd name="connsiteX21" fmla="*/ 8334 w 6164155"/>
              <a:gd name="connsiteY21" fmla="*/ 177768 h 1449450"/>
              <a:gd name="connsiteX22" fmla="*/ 165881 w 6164155"/>
              <a:gd name="connsiteY22" fmla="*/ 307756 h 1449450"/>
              <a:gd name="connsiteX23" fmla="*/ 204359 w 6164155"/>
              <a:gd name="connsiteY23" fmla="*/ 354393 h 1449450"/>
              <a:gd name="connsiteX24" fmla="*/ 214474 w 6164155"/>
              <a:gd name="connsiteY24" fmla="*/ 343264 h 1449450"/>
              <a:gd name="connsiteX25" fmla="*/ 1043188 w 6164155"/>
              <a:gd name="connsiteY25" fmla="*/ 0 h 144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164155" h="1449450">
                <a:moveTo>
                  <a:pt x="1043188" y="0"/>
                </a:moveTo>
                <a:cubicBezTo>
                  <a:pt x="1447729" y="0"/>
                  <a:pt x="1804398" y="204965"/>
                  <a:pt x="2015011" y="516714"/>
                </a:cubicBezTo>
                <a:lnTo>
                  <a:pt x="2117287" y="705144"/>
                </a:lnTo>
                <a:lnTo>
                  <a:pt x="2160427" y="652858"/>
                </a:lnTo>
                <a:cubicBezTo>
                  <a:pt x="2275300" y="537985"/>
                  <a:pt x="2433995" y="466935"/>
                  <a:pt x="2609285" y="466935"/>
                </a:cubicBezTo>
                <a:cubicBezTo>
                  <a:pt x="2784575" y="466935"/>
                  <a:pt x="2943270" y="537985"/>
                  <a:pt x="3058143" y="652858"/>
                </a:cubicBezTo>
                <a:lnTo>
                  <a:pt x="3098925" y="702286"/>
                </a:lnTo>
                <a:lnTo>
                  <a:pt x="3185766" y="597033"/>
                </a:lnTo>
                <a:cubicBezTo>
                  <a:pt x="3323736" y="459063"/>
                  <a:pt x="3514340" y="373727"/>
                  <a:pt x="3724876" y="373727"/>
                </a:cubicBezTo>
                <a:cubicBezTo>
                  <a:pt x="4145947" y="373727"/>
                  <a:pt x="4487292" y="715072"/>
                  <a:pt x="4487292" y="1136143"/>
                </a:cubicBezTo>
                <a:lnTo>
                  <a:pt x="4480188" y="1206607"/>
                </a:lnTo>
                <a:lnTo>
                  <a:pt x="4566636" y="1159684"/>
                </a:lnTo>
                <a:cubicBezTo>
                  <a:pt x="4634140" y="1131132"/>
                  <a:pt x="4708357" y="1115344"/>
                  <a:pt x="4786262" y="1115344"/>
                </a:cubicBezTo>
                <a:cubicBezTo>
                  <a:pt x="4942071" y="1115344"/>
                  <a:pt x="5083130" y="1178498"/>
                  <a:pt x="5185236" y="1280605"/>
                </a:cubicBezTo>
                <a:lnTo>
                  <a:pt x="5229564" y="1334330"/>
                </a:lnTo>
                <a:lnTo>
                  <a:pt x="5279974" y="1292737"/>
                </a:lnTo>
                <a:cubicBezTo>
                  <a:pt x="5383349" y="1222899"/>
                  <a:pt x="5507969" y="1182119"/>
                  <a:pt x="5642113" y="1182119"/>
                </a:cubicBezTo>
                <a:cubicBezTo>
                  <a:pt x="5820973" y="1182119"/>
                  <a:pt x="5982899" y="1254616"/>
                  <a:pt x="6100111" y="1371828"/>
                </a:cubicBezTo>
                <a:lnTo>
                  <a:pt x="6164155" y="1449450"/>
                </a:lnTo>
                <a:lnTo>
                  <a:pt x="0" y="1449450"/>
                </a:lnTo>
                <a:lnTo>
                  <a:pt x="0" y="172705"/>
                </a:lnTo>
                <a:lnTo>
                  <a:pt x="8334" y="177768"/>
                </a:lnTo>
                <a:cubicBezTo>
                  <a:pt x="64967" y="216029"/>
                  <a:pt x="117721" y="259596"/>
                  <a:pt x="165881" y="307756"/>
                </a:cubicBezTo>
                <a:lnTo>
                  <a:pt x="204359" y="354393"/>
                </a:lnTo>
                <a:lnTo>
                  <a:pt x="214474" y="343264"/>
                </a:lnTo>
                <a:cubicBezTo>
                  <a:pt x="426560" y="131178"/>
                  <a:pt x="719555" y="0"/>
                  <a:pt x="1043188" y="0"/>
                </a:cubicBezTo>
                <a:close/>
              </a:path>
            </a:pathLst>
          </a:custGeom>
          <a:solidFill>
            <a:srgbClr val="F1F6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0" y="1504666"/>
            <a:ext cx="12192000" cy="4421875"/>
          </a:xfrm>
          <a:prstGeom prst="rect">
            <a:avLst/>
          </a:prstGeom>
          <a:solidFill>
            <a:srgbClr val="197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3.jpe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image" Target="../media/image8.jpeg"/><Relationship Id="rId13" Type="http://schemas.openxmlformats.org/officeDocument/2006/relationships/image" Target="../media/image7.jpeg"/><Relationship Id="rId12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7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等线 Light" panose="02010600030101010101" charset="-122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charset="-122"/>
          <a:cs typeface="等线 Light" panose="02010600030101010101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charset="-122"/>
          <a:cs typeface="等线 Light" panose="02010600030101010101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charset="-122"/>
          <a:cs typeface="等线 Light" panose="02010600030101010101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charset="-122"/>
          <a:cs typeface="等线 Light" panose="02010600030101010101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charset="-122"/>
          <a:cs typeface="等线 Light" panose="02010600030101010101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charset="-122"/>
          <a:cs typeface="等线 Light" panose="02010600030101010101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charset="-122"/>
          <a:cs typeface="等线 Light" panose="02010600030101010101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charset="-122"/>
          <a:cs typeface="等线 Light" panose="02010600030101010101" charset="-122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745473" descr="2-lineDown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6496050"/>
            <a:ext cx="12192000" cy="3619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27" name="标题 745474"/>
          <p:cNvSpPr>
            <a:spLocks noGrp="1"/>
          </p:cNvSpPr>
          <p:nvPr>
            <p:ph type="title"/>
          </p:nvPr>
        </p:nvSpPr>
        <p:spPr>
          <a:xfrm>
            <a:off x="239184" y="352425"/>
            <a:ext cx="11328400" cy="5397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8" name="文本占位符 745475"/>
          <p:cNvSpPr>
            <a:spLocks noGrp="1"/>
          </p:cNvSpPr>
          <p:nvPr>
            <p:ph type="body"/>
          </p:nvPr>
        </p:nvSpPr>
        <p:spPr>
          <a:xfrm>
            <a:off x="1390651" y="1268413"/>
            <a:ext cx="10191749" cy="51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45477" name="页脚占位符 745476"/>
          <p:cNvSpPr>
            <a:spLocks noGrp="1"/>
          </p:cNvSpPr>
          <p:nvPr>
            <p:ph type="ftr" sz="quarter" idx="3"/>
          </p:nvPr>
        </p:nvSpPr>
        <p:spPr>
          <a:xfrm>
            <a:off x="4066117" y="6572250"/>
            <a:ext cx="3860800" cy="207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45478" name="灯片编号占位符 745477"/>
          <p:cNvSpPr>
            <a:spLocks noGrp="1"/>
          </p:cNvSpPr>
          <p:nvPr>
            <p:ph type="sldNum" sz="quarter" idx="4"/>
          </p:nvPr>
        </p:nvSpPr>
        <p:spPr>
          <a:xfrm>
            <a:off x="11313584" y="6259513"/>
            <a:ext cx="878417" cy="2159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fld id="{F8BAE96F-5C10-4053-A40D-5AEB74F64038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31" name="文本框 745478"/>
          <p:cNvSpPr txBox="1"/>
          <p:nvPr/>
        </p:nvSpPr>
        <p:spPr>
          <a:xfrm>
            <a:off x="9144000" y="6635750"/>
            <a:ext cx="2980267" cy="2133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lstStyle/>
          <a:p>
            <a:pPr lvl="0">
              <a:spcBef>
                <a:spcPct val="0"/>
              </a:spcBef>
            </a:pPr>
            <a:r>
              <a:rPr lang="en-US" altLang="zh-CN"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© 2006, ZTE Corporation. All rights reserved.</a:t>
            </a:r>
            <a:endParaRPr lang="en-US" altLang="zh-CN" sz="80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2" name="图片 745479" descr="2-lineUp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1905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33" name="直接连接符 745480"/>
          <p:cNvSpPr/>
          <p:nvPr/>
        </p:nvSpPr>
        <p:spPr>
          <a:xfrm>
            <a:off x="345017" y="908050"/>
            <a:ext cx="11465983" cy="0"/>
          </a:xfrm>
          <a:prstGeom prst="line">
            <a:avLst/>
          </a:prstGeom>
          <a:ln w="158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2800" b="1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l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2"/>
        </a:buClr>
        <a:buSzPct val="45000"/>
        <a:buFont typeface="Wingdings" panose="05000000000000000000" pitchFamily="2" charset="2"/>
        <a:buChar char="n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–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20000"/>
        </a:spcBef>
        <a:spcAft>
          <a:spcPct val="0"/>
        </a:spcAft>
        <a:buNone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20000"/>
        </a:spcBef>
        <a:spcAft>
          <a:spcPct val="0"/>
        </a:spcAft>
        <a:buNone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20000"/>
        </a:spcBef>
        <a:spcAft>
          <a:spcPct val="0"/>
        </a:spcAft>
        <a:buNone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20000"/>
        </a:spcBef>
        <a:spcAft>
          <a:spcPct val="0"/>
        </a:spcAft>
        <a:buNone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20000"/>
        </a:spcBef>
        <a:spcAft>
          <a:spcPct val="0"/>
        </a:spcAft>
        <a:buNone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20000"/>
        </a:spcBef>
        <a:spcAft>
          <a:spcPct val="0"/>
        </a:spcAft>
        <a:buNone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20000"/>
        </a:spcBef>
        <a:spcAft>
          <a:spcPct val="0"/>
        </a:spcAft>
        <a:buNone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20000"/>
        </a:spcBef>
        <a:spcAft>
          <a:spcPct val="0"/>
        </a:spcAft>
        <a:buNone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75044" y="2178964"/>
            <a:ext cx="7776000" cy="1470706"/>
          </a:xfrm>
        </p:spPr>
        <p:txBody>
          <a:bodyPr vert="horz" wrap="square" lIns="78325" tIns="38477" rIns="78325" bIns="38477" numCol="1" anchor="b" anchorCtr="0" compatLnSpc="1"/>
          <a:lstStyle/>
          <a:p>
            <a:pPr algn="ctr" defTabSz="915035" eaLnBrk="1" hangingPunct="1">
              <a:defRPr/>
            </a:pP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讲</a:t>
            </a:r>
            <a:r>
              <a:rPr lang="zh-CN" altLang="en-US" sz="4000" dirty="0"/>
              <a:t> </a:t>
            </a:r>
            <a:r>
              <a:rPr lang="en-US" altLang="zh-CN" sz="4000" dirty="0" smtClean="0"/>
              <a:t>App</a:t>
            </a:r>
            <a:r>
              <a:rPr lang="zh-CN" altLang="en-US" sz="4000" dirty="0" smtClean="0"/>
              <a:t>测试点总结</a:t>
            </a:r>
            <a:endParaRPr lang="zh-CN" altLang="en-US" sz="4000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8"/>
          <p:cNvSpPr txBox="1">
            <a:spLocks noGrp="1"/>
          </p:cNvSpPr>
          <p:nvPr>
            <p:ph type="dt" sz="half" idx="2"/>
          </p:nvPr>
        </p:nvSpPr>
        <p:spPr/>
        <p:txBody>
          <a:bodyPr vert="horz" wrap="square" lIns="79238" tIns="39618" rIns="79238" bIns="39618" numCol="1" anchor="t" anchorCtr="0" compatLnSpc="1"/>
          <a:lstStyle/>
          <a:p>
            <a:pPr>
              <a:buClr>
                <a:srgbClr val="000000"/>
              </a:buClr>
            </a:pPr>
            <a:fld id="{BB962C8B-B14F-4D97-AF65-F5344CB8AC3E}" type="datetime1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0483" name="矩形 2"/>
          <p:cNvSpPr>
            <a:spLocks noGrp="1"/>
          </p:cNvSpPr>
          <p:nvPr>
            <p:ph type="title"/>
          </p:nvPr>
        </p:nvSpPr>
        <p:spPr>
          <a:xfrm>
            <a:off x="2103971" y="549530"/>
            <a:ext cx="7777588" cy="444706"/>
          </a:xfrm>
        </p:spPr>
        <p:txBody>
          <a:bodyPr vert="horz" wrap="square" lIns="78152" tIns="39076" rIns="78152" bIns="39076" anchor="t"/>
          <a:lstStyle/>
          <a:p>
            <a:r>
              <a:rPr lang="en-US" altLang="zh-CN" dirty="0"/>
              <a:t>Q &amp; A</a:t>
            </a:r>
            <a:endParaRPr lang="en-US" altLang="zh-CN" dirty="0"/>
          </a:p>
        </p:txBody>
      </p:sp>
      <p:sp>
        <p:nvSpPr>
          <p:cNvPr id="20484" name="艺术字 3"/>
          <p:cNvSpPr>
            <a:spLocks noTextEdit="1"/>
          </p:cNvSpPr>
          <p:nvPr/>
        </p:nvSpPr>
        <p:spPr>
          <a:xfrm>
            <a:off x="4036852" y="3429001"/>
            <a:ext cx="3938824" cy="1535823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  <a:normAutofit/>
          </a:bodyPr>
          <a:lstStyle/>
          <a:p>
            <a:pPr algn="ctr"/>
            <a:r>
              <a:rPr lang="zh-CN" altLang="en-US" sz="6305" b="1">
                <a:solidFill>
                  <a:srgbClr val="FF6600"/>
                </a:solidFill>
                <a:effectLst>
                  <a:outerShdw dist="35921" dir="2699999" algn="ctr" rotWithShape="0">
                    <a:srgbClr val="808080">
                      <a:alpha val="50000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Thank You!</a:t>
            </a:r>
            <a:endParaRPr lang="zh-CN" altLang="en-US" sz="6305" b="1">
              <a:solidFill>
                <a:srgbClr val="FF6600"/>
              </a:solidFill>
              <a:effectLst>
                <a:outerShdw dist="35921" dir="2699999" algn="ctr" rotWithShape="0">
                  <a:srgbClr val="808080">
                    <a:alpha val="50000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20485" name="对象 4"/>
          <p:cNvGraphicFramePr>
            <a:graphicFrameLocks noChangeAspect="1"/>
          </p:cNvGraphicFramePr>
          <p:nvPr/>
        </p:nvGraphicFramePr>
        <p:xfrm>
          <a:off x="4570500" y="2210824"/>
          <a:ext cx="3060530" cy="1801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" imgW="5349875" imgH="2911475" progId="">
                  <p:embed/>
                </p:oleObj>
              </mc:Choice>
              <mc:Fallback>
                <p:oleObj name="" r:id="rId1" imgW="5349875" imgH="2911475" progId="">
                  <p:embed/>
                  <p:pic>
                    <p:nvPicPr>
                      <p:cNvPr id="0" name="对象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70500" y="2210824"/>
                        <a:ext cx="3060530" cy="180105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/>
              <a:t>目录</a:t>
            </a:r>
            <a:endParaRPr lang="zh-CN" altLang="en-US" sz="3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/>
              <a:t>功能测试</a:t>
            </a:r>
            <a:endParaRPr lang="zh-CN" altLang="en-US" sz="2400"/>
          </a:p>
          <a:p>
            <a:r>
              <a:rPr lang="zh-CN" altLang="en-US" sz="2400"/>
              <a:t>性能测试</a:t>
            </a:r>
            <a:endParaRPr lang="zh-CN" altLang="en-US" sz="2400"/>
          </a:p>
          <a:p>
            <a:r>
              <a:rPr lang="zh-CN" altLang="en-US" sz="2400"/>
              <a:t>与手机功能交互测试</a:t>
            </a:r>
            <a:endParaRPr lang="zh-CN" altLang="en-US" sz="2400"/>
          </a:p>
          <a:p>
            <a:r>
              <a:rPr lang="zh-CN" altLang="en-US" sz="2400"/>
              <a:t>网络测试</a:t>
            </a:r>
            <a:endParaRPr lang="zh-CN" altLang="en-US" sz="2400"/>
          </a:p>
          <a:p>
            <a:r>
              <a:rPr lang="zh-CN" altLang="en-US" sz="2400"/>
              <a:t>接口测试</a:t>
            </a:r>
            <a:endParaRPr lang="zh-CN" altLang="en-US" sz="2400"/>
          </a:p>
          <a:p>
            <a:r>
              <a:rPr lang="zh-CN" altLang="en-US" sz="2400"/>
              <a:t>业务逻辑测试</a:t>
            </a:r>
            <a:endParaRPr lang="zh-CN" altLang="en-US" sz="2400"/>
          </a:p>
          <a:p>
            <a:r>
              <a:rPr lang="zh-CN" altLang="en-US" sz="2400"/>
              <a:t>异常测试</a:t>
            </a:r>
            <a:endParaRPr lang="zh-CN" altLang="en-US" sz="24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/>
              <a:t>功能测试</a:t>
            </a:r>
            <a:endParaRPr lang="zh-CN" altLang="en-US" sz="3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/>
              <a:t>业务逻辑测试：主要测试客户端业务、功能点能否正常完成</a:t>
            </a:r>
            <a:endParaRPr lang="zh-CN" altLang="en-US" sz="2400"/>
          </a:p>
          <a:p>
            <a:r>
              <a:rPr lang="zh-CN" altLang="en-US" sz="2400"/>
              <a:t>与</a:t>
            </a:r>
            <a:r>
              <a:rPr lang="en-US" altLang="zh-CN" sz="2400"/>
              <a:t>PC</a:t>
            </a:r>
            <a:r>
              <a:rPr lang="zh-CN" altLang="en-US" sz="2400"/>
              <a:t>端的交互，客户端处理完后，</a:t>
            </a:r>
            <a:r>
              <a:rPr lang="en-US" altLang="zh-CN" sz="2400"/>
              <a:t>PC</a:t>
            </a:r>
            <a:r>
              <a:rPr lang="zh-CN" altLang="en-US" sz="2400"/>
              <a:t>端与客户端数据一致</a:t>
            </a:r>
            <a:endParaRPr lang="zh-CN" altLang="en-US" sz="2400"/>
          </a:p>
          <a:p>
            <a:r>
              <a:rPr lang="zh-CN" altLang="en-US" sz="2400"/>
              <a:t>根据需求说明书或产品设计文档编写测试用例进行测试</a:t>
            </a:r>
            <a:endParaRPr lang="zh-CN" altLang="en-US" sz="2400"/>
          </a:p>
          <a:p>
            <a:endParaRPr lang="zh-CN" altLang="en-US" sz="24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/>
              <a:t>性能测试</a:t>
            </a:r>
            <a:endParaRPr lang="zh-CN" altLang="en-US" sz="3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压力测试</a:t>
            </a:r>
            <a:endParaRPr lang="zh-CN" altLang="en-US"/>
          </a:p>
          <a:p>
            <a:r>
              <a:rPr lang="zh-CN" altLang="en-US"/>
              <a:t>电流电量测试</a:t>
            </a:r>
            <a:endParaRPr lang="zh-CN" altLang="en-US"/>
          </a:p>
          <a:p>
            <a:r>
              <a:rPr lang="en-US" altLang="zh-CN"/>
              <a:t>cpu</a:t>
            </a:r>
            <a:r>
              <a:rPr lang="zh-CN" altLang="en-US"/>
              <a:t>、内存消耗</a:t>
            </a:r>
            <a:endParaRPr lang="zh-CN" altLang="en-US"/>
          </a:p>
          <a:p>
            <a:r>
              <a:rPr lang="en-US" altLang="zh-CN"/>
              <a:t>app</a:t>
            </a:r>
            <a:r>
              <a:rPr lang="zh-CN" altLang="en-US"/>
              <a:t>启动时长</a:t>
            </a:r>
            <a:endParaRPr lang="zh-CN" altLang="en-US"/>
          </a:p>
          <a:p>
            <a:r>
              <a:rPr lang="zh-CN" altLang="en-US"/>
              <a:t>内存泄露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与手机功能交互测试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1419118" y="1754198"/>
            <a:ext cx="7648945" cy="3891192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342900" lvl="0" indent="-3429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45000"/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»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»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»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»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»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915035">
              <a:buClr>
                <a:srgbClr val="9E001B"/>
              </a:buClr>
            </a:pPr>
            <a:r>
              <a:rPr lang="zh-CN" altLang="en-US" sz="2400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测试运行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app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时，手机被打扰的情况，如：来电、来短信、闹钟起闹、低电量提醒、睡眠等；</a:t>
            </a:r>
            <a:endParaRPr lang="zh-CN" altLang="en-US" sz="2400" dirty="0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marL="342900" indent="-342900" defTabSz="915035">
              <a:buClr>
                <a:srgbClr val="9E001B"/>
              </a:buClr>
            </a:pPr>
            <a:r>
              <a:rPr lang="zh-CN" altLang="en-US" sz="2400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手机端的硬件的交互，如：待机、插拔数据线、耳机等操作不会影响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app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；</a:t>
            </a:r>
            <a:endParaRPr lang="zh-CN" altLang="en-US" sz="2400" dirty="0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marL="0" indent="0" defTabSz="915035">
              <a:buClr>
                <a:srgbClr val="9E001B"/>
              </a:buClr>
              <a:buNone/>
            </a:pPr>
            <a:endParaRPr lang="zh-CN" altLang="en-US" sz="2400" dirty="0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marL="342900" indent="-342900" defTabSz="915035">
              <a:buClr>
                <a:srgbClr val="9E001B"/>
              </a:buClr>
            </a:pPr>
            <a:endParaRPr lang="zh-CN" altLang="en-US" sz="2400" dirty="0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适配性测试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手机操作系统不同版本的支持</a:t>
            </a:r>
            <a:endParaRPr lang="zh-CN" altLang="en-US"/>
          </a:p>
          <a:p>
            <a:r>
              <a:rPr lang="zh-CN" altLang="en-US"/>
              <a:t>手机分辨率支持</a:t>
            </a:r>
            <a:endParaRPr lang="zh-CN" altLang="en-US"/>
          </a:p>
          <a:p>
            <a:r>
              <a:rPr lang="zh-CN" altLang="en-US"/>
              <a:t>手机不同厂家系统的支持：例如小米、华为</a:t>
            </a:r>
            <a:endParaRPr lang="zh-CN" altLang="en-US"/>
          </a:p>
          <a:p>
            <a:r>
              <a:rPr lang="zh-CN" altLang="en-US"/>
              <a:t>手机不同尺寸的支持：</a:t>
            </a:r>
            <a:r>
              <a:rPr lang="en-US" altLang="zh-CN"/>
              <a:t>3.5</a:t>
            </a:r>
            <a:r>
              <a:rPr lang="zh-CN" altLang="en-US"/>
              <a:t>到</a:t>
            </a:r>
            <a:r>
              <a:rPr lang="en-US" altLang="zh-CN"/>
              <a:t>5.0</a:t>
            </a:r>
            <a:r>
              <a:rPr lang="zh-CN" altLang="en-US"/>
              <a:t>屏幕在</a:t>
            </a:r>
            <a:r>
              <a:rPr lang="en-US" altLang="zh-CN"/>
              <a:t>UI</a:t>
            </a:r>
            <a:r>
              <a:rPr lang="zh-CN" altLang="en-US"/>
              <a:t>显示有区别，要支持最大到最小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安装卸载测试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63440" y="1860873"/>
            <a:ext cx="7648945" cy="3891192"/>
          </a:xfrm>
        </p:spPr>
        <p:txBody>
          <a:bodyPr/>
          <a:lstStyle/>
          <a:p>
            <a:r>
              <a:rPr lang="zh-CN" altLang="en-US" dirty="0"/>
              <a:t>生成</a:t>
            </a:r>
            <a:r>
              <a:rPr lang="en-US" altLang="zh-CN" dirty="0" err="1"/>
              <a:t>apk</a:t>
            </a:r>
            <a:r>
              <a:rPr lang="zh-CN" altLang="en-US" dirty="0"/>
              <a:t>文件在手机上安装及卸载</a:t>
            </a:r>
            <a:endParaRPr lang="zh-CN" altLang="en-US" dirty="0"/>
          </a:p>
          <a:p>
            <a:r>
              <a:rPr lang="zh-CN" altLang="en-US" dirty="0"/>
              <a:t>通过安装工具如豌豆荚等</a:t>
            </a:r>
            <a:endParaRPr lang="zh-CN" altLang="en-US" dirty="0"/>
          </a:p>
          <a:p>
            <a:r>
              <a:rPr lang="zh-CN" altLang="en-US" dirty="0"/>
              <a:t>在线升级</a:t>
            </a:r>
            <a:endParaRPr lang="zh-CN" altLang="en-US" dirty="0"/>
          </a:p>
          <a:p>
            <a:r>
              <a:rPr lang="zh-CN" altLang="en-US" dirty="0"/>
              <a:t>在线跨版本升级</a:t>
            </a:r>
            <a:endParaRPr lang="zh-CN" altLang="en-US" dirty="0"/>
          </a:p>
          <a:p>
            <a:r>
              <a:rPr lang="zh-CN" altLang="en-US" dirty="0"/>
              <a:t>升级后可正常使用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接口性测试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client</a:t>
            </a:r>
            <a:r>
              <a:rPr lang="zh-CN" altLang="en-US"/>
              <a:t>端和</a:t>
            </a:r>
            <a:r>
              <a:rPr lang="en-US" altLang="zh-CN"/>
              <a:t>service</a:t>
            </a:r>
            <a:r>
              <a:rPr lang="zh-CN" altLang="en-US"/>
              <a:t>端的交互</a:t>
            </a:r>
            <a:endParaRPr lang="zh-CN" altLang="en-US"/>
          </a:p>
          <a:p>
            <a:r>
              <a:rPr lang="en-US" altLang="zh-CN"/>
              <a:t>client</a:t>
            </a:r>
            <a:r>
              <a:rPr lang="zh-CN" altLang="en-US"/>
              <a:t>端的数据更新和</a:t>
            </a:r>
            <a:r>
              <a:rPr lang="en-US" altLang="zh-CN"/>
              <a:t>service</a:t>
            </a:r>
            <a:r>
              <a:rPr lang="zh-CN" altLang="en-US"/>
              <a:t>端数据是否一致</a:t>
            </a:r>
            <a:endParaRPr lang="zh-CN" altLang="en-US"/>
          </a:p>
          <a:p>
            <a:r>
              <a:rPr lang="en-US" altLang="zh-CN"/>
              <a:t>client</a:t>
            </a:r>
            <a:r>
              <a:rPr lang="zh-CN" altLang="en-US"/>
              <a:t>端更新时断开了</a:t>
            </a:r>
            <a:endParaRPr lang="zh-CN" altLang="en-US"/>
          </a:p>
          <a:p>
            <a:r>
              <a:rPr lang="en-US" altLang="zh-CN"/>
              <a:t>client</a:t>
            </a:r>
            <a:r>
              <a:rPr lang="zh-CN" altLang="en-US"/>
              <a:t>端更新时</a:t>
            </a:r>
            <a:r>
              <a:rPr lang="en-US" altLang="zh-CN"/>
              <a:t>service</a:t>
            </a:r>
            <a:r>
              <a:rPr lang="zh-CN" altLang="en-US"/>
              <a:t>段挂了</a:t>
            </a:r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与网络的兼容性测试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模拟客户使用网络环境</a:t>
            </a:r>
            <a:endParaRPr lang="zh-CN" altLang="en-US"/>
          </a:p>
          <a:p>
            <a:r>
              <a:rPr lang="zh-CN" altLang="en-US"/>
              <a:t>覆盖</a:t>
            </a:r>
            <a:r>
              <a:rPr lang="en-US" altLang="zh-CN"/>
              <a:t>WIFI/2G/3G/4G/</a:t>
            </a:r>
            <a:r>
              <a:rPr lang="zh-CN" altLang="en-US"/>
              <a:t>电信</a:t>
            </a:r>
            <a:r>
              <a:rPr lang="en-US" altLang="zh-CN"/>
              <a:t>/</a:t>
            </a:r>
            <a:r>
              <a:rPr lang="zh-CN" altLang="en-US"/>
              <a:t>联通</a:t>
            </a:r>
            <a:r>
              <a:rPr lang="en-US" altLang="zh-CN"/>
              <a:t>/</a:t>
            </a:r>
            <a:r>
              <a:rPr lang="zh-CN" altLang="en-US"/>
              <a:t>移动</a:t>
            </a:r>
            <a:endParaRPr lang="zh-CN" altLang="en-US"/>
          </a:p>
          <a:p>
            <a:r>
              <a:rPr lang="zh-CN" altLang="en-US"/>
              <a:t>以上网络之间的互相切换</a:t>
            </a:r>
            <a:endParaRPr lang="zh-CN" altLang="en-US"/>
          </a:p>
          <a:p>
            <a:r>
              <a:rPr lang="zh-CN" altLang="en-US"/>
              <a:t>弱网下</a:t>
            </a:r>
            <a:endParaRPr lang="zh-CN" altLang="en-US"/>
          </a:p>
          <a:p>
            <a:r>
              <a:rPr lang="zh-CN" altLang="en-US"/>
              <a:t>断网下</a:t>
            </a:r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默认设计模板">
  <a:themeElements>
    <a:clrScheme name="">
      <a:dk1>
        <a:srgbClr val="000000"/>
      </a:dk1>
      <a:lt1>
        <a:srgbClr val="FFFFFF"/>
      </a:lt1>
      <a:dk2>
        <a:srgbClr val="0087E2"/>
      </a:dk2>
      <a:lt2>
        <a:srgbClr val="808080"/>
      </a:lt2>
      <a:accent1>
        <a:srgbClr val="0087E2"/>
      </a:accent1>
      <a:accent2>
        <a:srgbClr val="FFCC00"/>
      </a:accent2>
      <a:accent3>
        <a:srgbClr val="FFFFFF"/>
      </a:accent3>
      <a:accent4>
        <a:srgbClr val="000000"/>
      </a:accent4>
      <a:accent5>
        <a:srgbClr val="AAC3EE"/>
      </a:accent5>
      <a:accent6>
        <a:srgbClr val="E5B700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00"/>
        </a:lt1>
        <a:dk2>
          <a:srgbClr val="0099FF"/>
        </a:dk2>
        <a:lt2>
          <a:srgbClr val="C0C0C0"/>
        </a:lt2>
        <a:accent1>
          <a:srgbClr val="BBE0E3"/>
        </a:accent1>
        <a:accent2>
          <a:srgbClr val="333399"/>
        </a:accent2>
        <a:accent3>
          <a:srgbClr val="AAAAAA"/>
        </a:accent3>
        <a:accent4>
          <a:srgbClr val="DCDCDC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87E2"/>
        </a:dk2>
        <a:lt2>
          <a:srgbClr val="808080"/>
        </a:lt2>
        <a:accent1>
          <a:srgbClr val="0087E2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C3EE"/>
        </a:accent5>
        <a:accent6>
          <a:srgbClr val="E5B70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541</Words>
  <Application>WPS 演示</Application>
  <PresentationFormat>宽屏</PresentationFormat>
  <Paragraphs>77</Paragraphs>
  <Slides>10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10</vt:i4>
      </vt:variant>
    </vt:vector>
  </HeadingPairs>
  <TitlesOfParts>
    <vt:vector size="28" baseType="lpstr">
      <vt:lpstr>Arial</vt:lpstr>
      <vt:lpstr>宋体</vt:lpstr>
      <vt:lpstr>Wingdings</vt:lpstr>
      <vt:lpstr>楷体_GB2312</vt:lpstr>
      <vt:lpstr>新宋体</vt:lpstr>
      <vt:lpstr>黑体</vt:lpstr>
      <vt:lpstr>Times New Roman</vt:lpstr>
      <vt:lpstr>Courier</vt:lpstr>
      <vt:lpstr>Courier New</vt:lpstr>
      <vt:lpstr>Arial</vt:lpstr>
      <vt:lpstr>微软雅黑</vt:lpstr>
      <vt:lpstr>Arial Unicode MS</vt:lpstr>
      <vt:lpstr>Calibri</vt:lpstr>
      <vt:lpstr>等线 Light</vt:lpstr>
      <vt:lpstr>Calibri Light</vt:lpstr>
      <vt:lpstr>等线</vt:lpstr>
      <vt:lpstr>Office 主题​​</vt:lpstr>
      <vt:lpstr>2_默认设计模板</vt:lpstr>
      <vt:lpstr>第1讲 App测试点总结</vt:lpstr>
      <vt:lpstr>目录</vt:lpstr>
      <vt:lpstr>功能测试</vt:lpstr>
      <vt:lpstr>性能测试</vt:lpstr>
      <vt:lpstr>与手机功能交互测试</vt:lpstr>
      <vt:lpstr>适配性测试</vt:lpstr>
      <vt:lpstr>安装卸载测试</vt:lpstr>
      <vt:lpstr>接口性测试</vt:lpstr>
      <vt:lpstr>与网络的兼容性测试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APP测试点总结</dc:title>
  <dc:creator/>
  <cp:lastModifiedBy>WQF</cp:lastModifiedBy>
  <cp:revision>13</cp:revision>
  <dcterms:created xsi:type="dcterms:W3CDTF">2015-05-05T08:02:00Z</dcterms:created>
  <dcterms:modified xsi:type="dcterms:W3CDTF">2021-12-09T12:33:28Z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67C6B1A5D992450AA71717990BA87051</vt:lpwstr>
  </property>
</Properties>
</file>