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5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41" y="607034"/>
            <a:ext cx="2281119" cy="1170966"/>
          </a:xfrm>
        </p:spPr>
        <p:txBody>
          <a:bodyPr anchor="b">
            <a:normAutofit/>
          </a:bodyPr>
          <a:lstStyle>
            <a:lvl1pPr algn="ctr"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41" y="1813560"/>
            <a:ext cx="2281119" cy="640080"/>
          </a:xfrm>
        </p:spPr>
        <p:txBody>
          <a:bodyPr>
            <a:normAutofit/>
          </a:bodyPr>
          <a:lstStyle>
            <a:lvl1pPr marL="0" indent="0" algn="ctr">
              <a:buNone/>
              <a:defRPr sz="770">
                <a:solidFill>
                  <a:schemeClr val="bg1">
                    <a:lumMod val="50000"/>
                  </a:schemeClr>
                </a:solidFill>
              </a:defRPr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2001708"/>
            <a:ext cx="2720663" cy="378751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5" y="325855"/>
            <a:ext cx="2578415" cy="149993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384073"/>
            <a:ext cx="2720669" cy="318487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2720669" cy="1599381"/>
          </a:xfrm>
        </p:spPr>
        <p:txBody>
          <a:bodyPr anchor="ctr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1962250"/>
            <a:ext cx="2720669" cy="740311"/>
          </a:xfrm>
        </p:spPr>
        <p:txBody>
          <a:bodyPr anchor="ctr"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7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31" y="407208"/>
            <a:ext cx="2441972" cy="1273960"/>
          </a:xfrm>
        </p:spPr>
        <p:txBody>
          <a:bodyPr anchor="ctr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1670" y="1684681"/>
            <a:ext cx="2297478" cy="277568"/>
          </a:xfrm>
        </p:spPr>
        <p:txBody>
          <a:bodyPr anchor="t">
            <a:normAutofit/>
          </a:bodyPr>
          <a:lstStyle>
            <a:lvl1pPr marL="0" indent="0">
              <a:buNone/>
              <a:defRPr sz="49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040639"/>
            <a:ext cx="2720669" cy="663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169" y="414334"/>
            <a:ext cx="191411" cy="272895"/>
          </a:xfrm>
          <a:prstGeom prst="rect">
            <a:avLst/>
          </a:prstGeom>
        </p:spPr>
        <p:txBody>
          <a:bodyPr vert="horz" lIns="32004" tIns="16002" rIns="32004" bIns="16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7546" y="1456007"/>
            <a:ext cx="193774" cy="272895"/>
          </a:xfrm>
          <a:prstGeom prst="rect">
            <a:avLst/>
          </a:prstGeom>
        </p:spPr>
        <p:txBody>
          <a:bodyPr vert="horz" lIns="32004" tIns="16002" rIns="32004" bIns="16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12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998070"/>
            <a:ext cx="2720669" cy="1172190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175756"/>
            <a:ext cx="2720669" cy="532301"/>
          </a:xfrm>
        </p:spPr>
        <p:txBody>
          <a:bodyPr anchor="t"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2720669" cy="74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9866" y="1104644"/>
            <a:ext cx="865981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9866" y="1373567"/>
            <a:ext cx="865981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8753" y="1104644"/>
            <a:ext cx="864024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5854" y="1373567"/>
            <a:ext cx="867130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2991" y="1104644"/>
            <a:ext cx="867544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92991" y="1373567"/>
            <a:ext cx="867544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866" y="285027"/>
            <a:ext cx="2720669" cy="748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866" y="1962249"/>
            <a:ext cx="865307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9866" y="1104643"/>
            <a:ext cx="865307" cy="711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866" y="2231172"/>
            <a:ext cx="865307" cy="471388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224" y="1962249"/>
            <a:ext cx="866730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65854" y="1104643"/>
            <a:ext cx="867130" cy="711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5854" y="2231171"/>
            <a:ext cx="867130" cy="471389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2991" y="1962249"/>
            <a:ext cx="866429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92991" y="1104643"/>
            <a:ext cx="867544" cy="711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2958" y="2231170"/>
            <a:ext cx="867577" cy="471390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1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39866" y="1104644"/>
            <a:ext cx="2720669" cy="1597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6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284481"/>
            <a:ext cx="670248" cy="24180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39866" y="284481"/>
            <a:ext cx="2010415" cy="241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39865" y="1104643"/>
            <a:ext cx="2720505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386664"/>
            <a:ext cx="2717335" cy="1277182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66" y="1706814"/>
            <a:ext cx="2717335" cy="638485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5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39865" y="1104643"/>
            <a:ext cx="1340332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620202" y="1104643"/>
            <a:ext cx="1340168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6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911" y="1106475"/>
            <a:ext cx="1279287" cy="31733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91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239866" y="1423806"/>
            <a:ext cx="1340332" cy="1278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9061" y="1106475"/>
            <a:ext cx="1281474" cy="31733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91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620203" y="1423806"/>
            <a:ext cx="1340168" cy="1278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3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1033118" cy="94418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332991" y="284480"/>
            <a:ext cx="1627543" cy="241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1228664"/>
            <a:ext cx="1033118" cy="1473896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1445366" cy="944185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495" y="284480"/>
            <a:ext cx="1052048" cy="24180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228665"/>
            <a:ext cx="1445361" cy="1473895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04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66" y="1104644"/>
            <a:ext cx="2720669" cy="159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669" y="2745529"/>
            <a:ext cx="7200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/>
                </a:solidFill>
              </a:defRPr>
            </a:lvl1pPr>
          </a:lstStyle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" y="2745529"/>
            <a:ext cx="175163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9929" y="2745529"/>
            <a:ext cx="200606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/>
                </a:solidFill>
              </a:defRPr>
            </a:lvl1pPr>
          </a:lstStyle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8" r:id="rId1"/>
    <p:sldLayoutId id="2147484249" r:id="rId2"/>
    <p:sldLayoutId id="2147484250" r:id="rId3"/>
    <p:sldLayoutId id="2147484251" r:id="rId4"/>
    <p:sldLayoutId id="2147484252" r:id="rId5"/>
    <p:sldLayoutId id="2147484253" r:id="rId6"/>
    <p:sldLayoutId id="2147484254" r:id="rId7"/>
    <p:sldLayoutId id="2147484255" r:id="rId8"/>
    <p:sldLayoutId id="2147484256" r:id="rId9"/>
    <p:sldLayoutId id="2147484257" r:id="rId10"/>
    <p:sldLayoutId id="2147484258" r:id="rId11"/>
    <p:sldLayoutId id="2147484259" r:id="rId12"/>
    <p:sldLayoutId id="2147484260" r:id="rId13"/>
    <p:sldLayoutId id="2147484261" r:id="rId14"/>
    <p:sldLayoutId id="2147484262" r:id="rId15"/>
    <p:sldLayoutId id="2147484263" r:id="rId16"/>
    <p:sldLayoutId id="2147484264" r:id="rId17"/>
  </p:sldLayoutIdLst>
  <p:txStyles>
    <p:titleStyle>
      <a:lvl1pPr algn="ctr" defTabSz="320040" rtl="0" eaLnBrk="1" latinLnBrk="0" hangingPunct="1">
        <a:lnSpc>
          <a:spcPct val="90000"/>
        </a:lnSpc>
        <a:spcBef>
          <a:spcPct val="0"/>
        </a:spcBef>
        <a:buNone/>
        <a:defRPr sz="12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120000"/>
        </a:lnSpc>
        <a:spcBef>
          <a:spcPts val="350"/>
        </a:spcBef>
        <a:buClr>
          <a:schemeClr val="tx1"/>
        </a:buClr>
        <a:buFont typeface="Arial" panose="020B0604020202020204" pitchFamily="34" charset="0"/>
        <a:buChar char="•"/>
        <a:defRPr sz="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63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5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3A4-E2FD-5B99-A35B-3E414EC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1" y="2005933"/>
            <a:ext cx="1846884" cy="385892"/>
          </a:xfrm>
        </p:spPr>
        <p:txBody>
          <a:bodyPr>
            <a:noAutofit/>
          </a:bodyPr>
          <a:lstStyle/>
          <a:p>
            <a:pPr algn="ctr"/>
            <a:r>
              <a:rPr lang="en-US" sz="1867" b="1" dirty="0">
                <a:latin typeface="Amasis MT Pro Light" panose="020F0502020204030204" pitchFamily="18" charset="0"/>
              </a:rPr>
              <a:t>ENGLISH</a:t>
            </a:r>
          </a:p>
        </p:txBody>
      </p:sp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A4765292-55CD-509C-5083-15838E7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9644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74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1500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Light</vt:lpstr>
      <vt:lpstr>Arial</vt:lpstr>
      <vt:lpstr>Tw Cen MT</vt:lpstr>
      <vt:lpstr>Droplet</vt:lpstr>
      <vt:lpstr>ENGLISH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Seleejana Gaelebale</dc:creator>
  <cp:lastModifiedBy>Seleejana Gaelebale</cp:lastModifiedBy>
  <cp:revision>11</cp:revision>
  <dcterms:created xsi:type="dcterms:W3CDTF">2025-02-27T10:24:55Z</dcterms:created>
  <dcterms:modified xsi:type="dcterms:W3CDTF">2025-03-04T20:49:26Z</dcterms:modified>
</cp:coreProperties>
</file>