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3" r:id="rId1"/>
  </p:sldMasterIdLst>
  <p:sldIdLst>
    <p:sldId id="256" r:id="rId2"/>
  </p:sldIdLst>
  <p:sldSz cx="32004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8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501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641" y="607034"/>
            <a:ext cx="2281119" cy="1170966"/>
          </a:xfrm>
        </p:spPr>
        <p:txBody>
          <a:bodyPr anchor="b">
            <a:normAutofit/>
          </a:bodyPr>
          <a:lstStyle>
            <a:lvl1pPr algn="ctr"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641" y="1813560"/>
            <a:ext cx="2281119" cy="640080"/>
          </a:xfrm>
        </p:spPr>
        <p:txBody>
          <a:bodyPr>
            <a:normAutofit/>
          </a:bodyPr>
          <a:lstStyle>
            <a:lvl1pPr marL="0" indent="0" algn="ctr">
              <a:buNone/>
              <a:defRPr sz="770">
                <a:solidFill>
                  <a:schemeClr val="bg1">
                    <a:lumMod val="50000"/>
                  </a:schemeClr>
                </a:solidFill>
              </a:defRPr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71" y="2001708"/>
            <a:ext cx="2720663" cy="378751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5" y="325855"/>
            <a:ext cx="2578415" cy="1499930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66" y="2384073"/>
            <a:ext cx="2720669" cy="318487"/>
          </a:xfrm>
        </p:spPr>
        <p:txBody>
          <a:bodyPr/>
          <a:lstStyle>
            <a:lvl1pPr marL="0" indent="0" algn="ctr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1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66" y="284480"/>
            <a:ext cx="2720669" cy="1599381"/>
          </a:xfrm>
        </p:spPr>
        <p:txBody>
          <a:bodyPr anchor="ctr"/>
          <a:lstStyle>
            <a:lvl1pPr algn="ctr"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66" y="1962250"/>
            <a:ext cx="2720669" cy="740311"/>
          </a:xfrm>
        </p:spPr>
        <p:txBody>
          <a:bodyPr anchor="ctr"/>
          <a:lstStyle>
            <a:lvl1pPr marL="0" indent="0" algn="ctr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8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31" y="407208"/>
            <a:ext cx="2441972" cy="1273960"/>
          </a:xfrm>
        </p:spPr>
        <p:txBody>
          <a:bodyPr anchor="ctr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1670" y="1684681"/>
            <a:ext cx="2297478" cy="277568"/>
          </a:xfrm>
        </p:spPr>
        <p:txBody>
          <a:bodyPr anchor="t">
            <a:normAutofit/>
          </a:bodyPr>
          <a:lstStyle>
            <a:lvl1pPr marL="0" indent="0">
              <a:buNone/>
              <a:defRPr sz="49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66" y="2040639"/>
            <a:ext cx="2720669" cy="66315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8169" y="414334"/>
            <a:ext cx="191411" cy="272895"/>
          </a:xfrm>
          <a:prstGeom prst="rect">
            <a:avLst/>
          </a:prstGeom>
        </p:spPr>
        <p:txBody>
          <a:bodyPr vert="horz" lIns="32004" tIns="16002" rIns="32004" bIns="16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8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7546" y="1456007"/>
            <a:ext cx="193774" cy="272895"/>
          </a:xfrm>
          <a:prstGeom prst="rect">
            <a:avLst/>
          </a:prstGeom>
        </p:spPr>
        <p:txBody>
          <a:bodyPr vert="horz" lIns="32004" tIns="16002" rIns="32004" bIns="1600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8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9849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66" y="998070"/>
            <a:ext cx="2720669" cy="1172190"/>
          </a:xfrm>
        </p:spPr>
        <p:txBody>
          <a:bodyPr anchor="b"/>
          <a:lstStyle>
            <a:lvl1pPr algn="ctr"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66" y="2175756"/>
            <a:ext cx="2720669" cy="532301"/>
          </a:xfrm>
        </p:spPr>
        <p:txBody>
          <a:bodyPr anchor="t"/>
          <a:lstStyle>
            <a:lvl1pPr marL="0" indent="0" algn="ctr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57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39866" y="284480"/>
            <a:ext cx="2720669" cy="749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39866" y="1104644"/>
            <a:ext cx="865981" cy="2689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84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39866" y="1373567"/>
            <a:ext cx="865981" cy="1328994"/>
          </a:xfrm>
        </p:spPr>
        <p:txBody>
          <a:bodyPr anchor="t">
            <a:normAutofit/>
          </a:bodyPr>
          <a:lstStyle>
            <a:lvl1pPr marL="0" indent="0" algn="ctr">
              <a:buNone/>
              <a:defRPr sz="490"/>
            </a:lvl1pPr>
            <a:lvl2pPr marL="160020" indent="0">
              <a:buNone/>
              <a:defRPr sz="420"/>
            </a:lvl2pPr>
            <a:lvl3pPr marL="320040" indent="0">
              <a:buNone/>
              <a:defRPr sz="350"/>
            </a:lvl3pPr>
            <a:lvl4pPr marL="480060" indent="0">
              <a:buNone/>
              <a:defRPr sz="315"/>
            </a:lvl4pPr>
            <a:lvl5pPr marL="640080" indent="0">
              <a:buNone/>
              <a:defRPr sz="315"/>
            </a:lvl5pPr>
            <a:lvl6pPr marL="800100" indent="0">
              <a:buNone/>
              <a:defRPr sz="315"/>
            </a:lvl6pPr>
            <a:lvl7pPr marL="960120" indent="0">
              <a:buNone/>
              <a:defRPr sz="315"/>
            </a:lvl7pPr>
            <a:lvl8pPr marL="1120140" indent="0">
              <a:buNone/>
              <a:defRPr sz="315"/>
            </a:lvl8pPr>
            <a:lvl9pPr marL="1280160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8753" y="1104644"/>
            <a:ext cx="864024" cy="2689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84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165854" y="1373567"/>
            <a:ext cx="867130" cy="1328994"/>
          </a:xfrm>
        </p:spPr>
        <p:txBody>
          <a:bodyPr anchor="t">
            <a:normAutofit/>
          </a:bodyPr>
          <a:lstStyle>
            <a:lvl1pPr marL="0" indent="0" algn="ctr">
              <a:buNone/>
              <a:defRPr sz="490"/>
            </a:lvl1pPr>
            <a:lvl2pPr marL="160020" indent="0">
              <a:buNone/>
              <a:defRPr sz="420"/>
            </a:lvl2pPr>
            <a:lvl3pPr marL="320040" indent="0">
              <a:buNone/>
              <a:defRPr sz="350"/>
            </a:lvl3pPr>
            <a:lvl4pPr marL="480060" indent="0">
              <a:buNone/>
              <a:defRPr sz="315"/>
            </a:lvl4pPr>
            <a:lvl5pPr marL="640080" indent="0">
              <a:buNone/>
              <a:defRPr sz="315"/>
            </a:lvl5pPr>
            <a:lvl6pPr marL="800100" indent="0">
              <a:buNone/>
              <a:defRPr sz="315"/>
            </a:lvl6pPr>
            <a:lvl7pPr marL="960120" indent="0">
              <a:buNone/>
              <a:defRPr sz="315"/>
            </a:lvl7pPr>
            <a:lvl8pPr marL="1120140" indent="0">
              <a:buNone/>
              <a:defRPr sz="315"/>
            </a:lvl8pPr>
            <a:lvl9pPr marL="1280160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92991" y="1104644"/>
            <a:ext cx="867544" cy="2689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84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092991" y="1373567"/>
            <a:ext cx="867544" cy="1328994"/>
          </a:xfrm>
        </p:spPr>
        <p:txBody>
          <a:bodyPr anchor="t">
            <a:normAutofit/>
          </a:bodyPr>
          <a:lstStyle>
            <a:lvl1pPr marL="0" indent="0" algn="ctr">
              <a:buNone/>
              <a:defRPr sz="490"/>
            </a:lvl1pPr>
            <a:lvl2pPr marL="160020" indent="0">
              <a:buNone/>
              <a:defRPr sz="420"/>
            </a:lvl2pPr>
            <a:lvl3pPr marL="320040" indent="0">
              <a:buNone/>
              <a:defRPr sz="350"/>
            </a:lvl3pPr>
            <a:lvl4pPr marL="480060" indent="0">
              <a:buNone/>
              <a:defRPr sz="315"/>
            </a:lvl4pPr>
            <a:lvl5pPr marL="640080" indent="0">
              <a:buNone/>
              <a:defRPr sz="315"/>
            </a:lvl5pPr>
            <a:lvl6pPr marL="800100" indent="0">
              <a:buNone/>
              <a:defRPr sz="315"/>
            </a:lvl6pPr>
            <a:lvl7pPr marL="960120" indent="0">
              <a:buNone/>
              <a:defRPr sz="315"/>
            </a:lvl7pPr>
            <a:lvl8pPr marL="1120140" indent="0">
              <a:buNone/>
              <a:defRPr sz="315"/>
            </a:lvl8pPr>
            <a:lvl9pPr marL="1280160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55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39866" y="285027"/>
            <a:ext cx="2720669" cy="7484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39866" y="1962249"/>
            <a:ext cx="865307" cy="2689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77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39866" y="1104643"/>
            <a:ext cx="865307" cy="7112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560"/>
            </a:lvl1pPr>
            <a:lvl2pPr marL="160020" indent="0">
              <a:buNone/>
              <a:defRPr sz="560"/>
            </a:lvl2pPr>
            <a:lvl3pPr marL="320040" indent="0">
              <a:buNone/>
              <a:defRPr sz="560"/>
            </a:lvl3pPr>
            <a:lvl4pPr marL="480060" indent="0">
              <a:buNone/>
              <a:defRPr sz="560"/>
            </a:lvl4pPr>
            <a:lvl5pPr marL="640080" indent="0">
              <a:buNone/>
              <a:defRPr sz="560"/>
            </a:lvl5pPr>
            <a:lvl6pPr marL="800100" indent="0">
              <a:buNone/>
              <a:defRPr sz="560"/>
            </a:lvl6pPr>
            <a:lvl7pPr marL="960120" indent="0">
              <a:buNone/>
              <a:defRPr sz="560"/>
            </a:lvl7pPr>
            <a:lvl8pPr marL="1120140" indent="0">
              <a:buNone/>
              <a:defRPr sz="560"/>
            </a:lvl8pPr>
            <a:lvl9pPr marL="1280160" indent="0">
              <a:buNone/>
              <a:defRPr sz="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39866" y="2231172"/>
            <a:ext cx="865307" cy="471388"/>
          </a:xfrm>
        </p:spPr>
        <p:txBody>
          <a:bodyPr anchor="t">
            <a:normAutofit/>
          </a:bodyPr>
          <a:lstStyle>
            <a:lvl1pPr marL="0" indent="0" algn="ctr">
              <a:buNone/>
              <a:defRPr sz="490"/>
            </a:lvl1pPr>
            <a:lvl2pPr marL="160020" indent="0">
              <a:buNone/>
              <a:defRPr sz="420"/>
            </a:lvl2pPr>
            <a:lvl3pPr marL="320040" indent="0">
              <a:buNone/>
              <a:defRPr sz="350"/>
            </a:lvl3pPr>
            <a:lvl4pPr marL="480060" indent="0">
              <a:buNone/>
              <a:defRPr sz="315"/>
            </a:lvl4pPr>
            <a:lvl5pPr marL="640080" indent="0">
              <a:buNone/>
              <a:defRPr sz="315"/>
            </a:lvl5pPr>
            <a:lvl6pPr marL="800100" indent="0">
              <a:buNone/>
              <a:defRPr sz="315"/>
            </a:lvl6pPr>
            <a:lvl7pPr marL="960120" indent="0">
              <a:buNone/>
              <a:defRPr sz="315"/>
            </a:lvl7pPr>
            <a:lvl8pPr marL="1120140" indent="0">
              <a:buNone/>
              <a:defRPr sz="315"/>
            </a:lvl8pPr>
            <a:lvl9pPr marL="1280160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224" y="1962249"/>
            <a:ext cx="866730" cy="2689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77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165854" y="1104643"/>
            <a:ext cx="867130" cy="711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560"/>
            </a:lvl1pPr>
            <a:lvl2pPr marL="160020" indent="0">
              <a:buNone/>
              <a:defRPr sz="560"/>
            </a:lvl2pPr>
            <a:lvl3pPr marL="320040" indent="0">
              <a:buNone/>
              <a:defRPr sz="560"/>
            </a:lvl3pPr>
            <a:lvl4pPr marL="480060" indent="0">
              <a:buNone/>
              <a:defRPr sz="560"/>
            </a:lvl4pPr>
            <a:lvl5pPr marL="640080" indent="0">
              <a:buNone/>
              <a:defRPr sz="560"/>
            </a:lvl5pPr>
            <a:lvl6pPr marL="800100" indent="0">
              <a:buNone/>
              <a:defRPr sz="560"/>
            </a:lvl6pPr>
            <a:lvl7pPr marL="960120" indent="0">
              <a:buNone/>
              <a:defRPr sz="560"/>
            </a:lvl7pPr>
            <a:lvl8pPr marL="1120140" indent="0">
              <a:buNone/>
              <a:defRPr sz="560"/>
            </a:lvl8pPr>
            <a:lvl9pPr marL="1280160" indent="0">
              <a:buNone/>
              <a:defRPr sz="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165854" y="2231171"/>
            <a:ext cx="867130" cy="471389"/>
          </a:xfrm>
        </p:spPr>
        <p:txBody>
          <a:bodyPr anchor="t">
            <a:normAutofit/>
          </a:bodyPr>
          <a:lstStyle>
            <a:lvl1pPr marL="0" indent="0" algn="ctr">
              <a:buNone/>
              <a:defRPr sz="490"/>
            </a:lvl1pPr>
            <a:lvl2pPr marL="160020" indent="0">
              <a:buNone/>
              <a:defRPr sz="420"/>
            </a:lvl2pPr>
            <a:lvl3pPr marL="320040" indent="0">
              <a:buNone/>
              <a:defRPr sz="350"/>
            </a:lvl3pPr>
            <a:lvl4pPr marL="480060" indent="0">
              <a:buNone/>
              <a:defRPr sz="315"/>
            </a:lvl4pPr>
            <a:lvl5pPr marL="640080" indent="0">
              <a:buNone/>
              <a:defRPr sz="315"/>
            </a:lvl5pPr>
            <a:lvl6pPr marL="800100" indent="0">
              <a:buNone/>
              <a:defRPr sz="315"/>
            </a:lvl6pPr>
            <a:lvl7pPr marL="960120" indent="0">
              <a:buNone/>
              <a:defRPr sz="315"/>
            </a:lvl7pPr>
            <a:lvl8pPr marL="1120140" indent="0">
              <a:buNone/>
              <a:defRPr sz="315"/>
            </a:lvl8pPr>
            <a:lvl9pPr marL="1280160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092991" y="1962249"/>
            <a:ext cx="866429" cy="26892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77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092991" y="1104643"/>
            <a:ext cx="867544" cy="7112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560"/>
            </a:lvl1pPr>
            <a:lvl2pPr marL="160020" indent="0">
              <a:buNone/>
              <a:defRPr sz="560"/>
            </a:lvl2pPr>
            <a:lvl3pPr marL="320040" indent="0">
              <a:buNone/>
              <a:defRPr sz="560"/>
            </a:lvl3pPr>
            <a:lvl4pPr marL="480060" indent="0">
              <a:buNone/>
              <a:defRPr sz="560"/>
            </a:lvl4pPr>
            <a:lvl5pPr marL="640080" indent="0">
              <a:buNone/>
              <a:defRPr sz="560"/>
            </a:lvl5pPr>
            <a:lvl6pPr marL="800100" indent="0">
              <a:buNone/>
              <a:defRPr sz="560"/>
            </a:lvl6pPr>
            <a:lvl7pPr marL="960120" indent="0">
              <a:buNone/>
              <a:defRPr sz="560"/>
            </a:lvl7pPr>
            <a:lvl8pPr marL="1120140" indent="0">
              <a:buNone/>
              <a:defRPr sz="560"/>
            </a:lvl8pPr>
            <a:lvl9pPr marL="1280160" indent="0">
              <a:buNone/>
              <a:defRPr sz="5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092958" y="2231170"/>
            <a:ext cx="867577" cy="471390"/>
          </a:xfrm>
        </p:spPr>
        <p:txBody>
          <a:bodyPr anchor="t">
            <a:normAutofit/>
          </a:bodyPr>
          <a:lstStyle>
            <a:lvl1pPr marL="0" indent="0" algn="ctr">
              <a:buNone/>
              <a:defRPr sz="490"/>
            </a:lvl1pPr>
            <a:lvl2pPr marL="160020" indent="0">
              <a:buNone/>
              <a:defRPr sz="420"/>
            </a:lvl2pPr>
            <a:lvl3pPr marL="320040" indent="0">
              <a:buNone/>
              <a:defRPr sz="350"/>
            </a:lvl3pPr>
            <a:lvl4pPr marL="480060" indent="0">
              <a:buNone/>
              <a:defRPr sz="315"/>
            </a:lvl4pPr>
            <a:lvl5pPr marL="640080" indent="0">
              <a:buNone/>
              <a:defRPr sz="315"/>
            </a:lvl5pPr>
            <a:lvl6pPr marL="800100" indent="0">
              <a:buNone/>
              <a:defRPr sz="315"/>
            </a:lvl6pPr>
            <a:lvl7pPr marL="960120" indent="0">
              <a:buNone/>
              <a:defRPr sz="315"/>
            </a:lvl7pPr>
            <a:lvl8pPr marL="1120140" indent="0">
              <a:buNone/>
              <a:defRPr sz="315"/>
            </a:lvl8pPr>
            <a:lvl9pPr marL="1280160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25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239866" y="1104644"/>
            <a:ext cx="2720669" cy="1597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9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284481"/>
            <a:ext cx="670248" cy="241808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239866" y="284481"/>
            <a:ext cx="2010415" cy="2418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5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39865" y="1104643"/>
            <a:ext cx="2720505" cy="1597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3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66" y="386664"/>
            <a:ext cx="2717335" cy="1277182"/>
          </a:xfrm>
        </p:spPr>
        <p:txBody>
          <a:bodyPr anchor="b"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866" y="1706814"/>
            <a:ext cx="2717335" cy="638485"/>
          </a:xfrm>
        </p:spPr>
        <p:txBody>
          <a:bodyPr>
            <a:normAutofit/>
          </a:bodyPr>
          <a:lstStyle>
            <a:lvl1pPr marL="0" indent="0" algn="ctr"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9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39866" y="288642"/>
            <a:ext cx="2720668" cy="744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239865" y="1104643"/>
            <a:ext cx="1340332" cy="1597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1620202" y="1104643"/>
            <a:ext cx="1340168" cy="1597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5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39866" y="288642"/>
            <a:ext cx="2720668" cy="744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0911" y="1106475"/>
            <a:ext cx="1279287" cy="317331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91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239866" y="1423806"/>
            <a:ext cx="1340332" cy="1278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9061" y="1106475"/>
            <a:ext cx="1281474" cy="317331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910" b="0">
                <a:solidFill>
                  <a:schemeClr val="tx1"/>
                </a:solidFill>
              </a:defRPr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1620203" y="1423806"/>
            <a:ext cx="1340168" cy="12787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5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66" y="284480"/>
            <a:ext cx="1033118" cy="944184"/>
          </a:xfrm>
        </p:spPr>
        <p:txBody>
          <a:bodyPr anchor="b"/>
          <a:lstStyle>
            <a:lvl1pPr algn="ctr"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332991" y="284480"/>
            <a:ext cx="1627543" cy="2418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66" y="1228664"/>
            <a:ext cx="1033118" cy="1473896"/>
          </a:xfrm>
        </p:spPr>
        <p:txBody>
          <a:bodyPr/>
          <a:lstStyle>
            <a:lvl1pPr marL="0" indent="0" algn="ctr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2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0400" cy="3200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866" y="284480"/>
            <a:ext cx="1445366" cy="944185"/>
          </a:xfrm>
        </p:spPr>
        <p:txBody>
          <a:bodyPr anchor="b"/>
          <a:lstStyle>
            <a:lvl1pPr algn="ctr"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1495" y="284480"/>
            <a:ext cx="1052048" cy="241808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871" y="1228665"/>
            <a:ext cx="1445361" cy="1473895"/>
          </a:xfrm>
        </p:spPr>
        <p:txBody>
          <a:bodyPr/>
          <a:lstStyle>
            <a:lvl1pPr marL="0" indent="0" algn="ctr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040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866" y="288642"/>
            <a:ext cx="2720668" cy="744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866" y="1104644"/>
            <a:ext cx="2720669" cy="1597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5669" y="2745529"/>
            <a:ext cx="72009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0">
                <a:solidFill>
                  <a:schemeClr val="tx1"/>
                </a:solidFill>
              </a:defRPr>
            </a:lvl1pPr>
          </a:lstStyle>
          <a:p>
            <a:fld id="{50C2D746-91F4-4600-AB18-70CC99ED5BFB}" type="datetimeFigureOut">
              <a:rPr lang="en-US" smtClean="0"/>
              <a:t>2025-03-04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9866" y="2745529"/>
            <a:ext cx="1751633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9929" y="2745529"/>
            <a:ext cx="200606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0">
                <a:solidFill>
                  <a:schemeClr val="tx1"/>
                </a:solidFill>
              </a:defRPr>
            </a:lvl1pPr>
          </a:lstStyle>
          <a:p>
            <a:fld id="{D51E8A4B-FD6F-4646-9644-55F3C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  <p:sldLayoutId id="2147484295" r:id="rId12"/>
    <p:sldLayoutId id="2147484296" r:id="rId13"/>
    <p:sldLayoutId id="2147484297" r:id="rId14"/>
    <p:sldLayoutId id="2147484298" r:id="rId15"/>
    <p:sldLayoutId id="2147484299" r:id="rId16"/>
    <p:sldLayoutId id="2147484300" r:id="rId17"/>
  </p:sldLayoutIdLst>
  <p:txStyles>
    <p:titleStyle>
      <a:lvl1pPr algn="ctr" defTabSz="320040" rtl="0" eaLnBrk="1" latinLnBrk="0" hangingPunct="1">
        <a:lnSpc>
          <a:spcPct val="90000"/>
        </a:lnSpc>
        <a:spcBef>
          <a:spcPct val="0"/>
        </a:spcBef>
        <a:buNone/>
        <a:defRPr sz="126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120000"/>
        </a:lnSpc>
        <a:spcBef>
          <a:spcPts val="350"/>
        </a:spcBef>
        <a:buClr>
          <a:schemeClr val="tx1"/>
        </a:buClr>
        <a:buFont typeface="Arial" panose="020B0604020202020204" pitchFamily="34" charset="0"/>
        <a:buChar char="•"/>
        <a:defRPr sz="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63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56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4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4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4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4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4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120000"/>
        </a:lnSpc>
        <a:spcBef>
          <a:spcPts val="175"/>
        </a:spcBef>
        <a:buClr>
          <a:schemeClr val="tx1"/>
        </a:buClr>
        <a:buFont typeface="Arial" panose="020B0604020202020204" pitchFamily="34" charset="0"/>
        <a:buChar char="•"/>
        <a:defRPr sz="49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A3A4-E2FD-5B99-A35B-3E414ECD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900" y="2162841"/>
            <a:ext cx="1922729" cy="385892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Amasis MT Pro Light" panose="020F0502020204030204" pitchFamily="18" charset="0"/>
              </a:rPr>
              <a:t>MORAL EDUCATION</a:t>
            </a:r>
          </a:p>
        </p:txBody>
      </p:sp>
      <p:pic>
        <p:nvPicPr>
          <p:cNvPr id="13" name="Graphic 12" descr="Storytelling outline">
            <a:extLst>
              <a:ext uri="{FF2B5EF4-FFF2-40B4-BE49-F238E27FC236}">
                <a16:creationId xmlns:a16="http://schemas.microsoft.com/office/drawing/2014/main" id="{12632BA4-733D-FEA6-9CFD-35909132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0" y="973917"/>
            <a:ext cx="1067250" cy="10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974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2301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Amasis MT Pro Light</vt:lpstr>
      <vt:lpstr>Arial</vt:lpstr>
      <vt:lpstr>Tw Cen MT</vt:lpstr>
      <vt:lpstr>Droplet</vt:lpstr>
      <vt:lpstr>MORAL EDUCATION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Seleejana Gaelebale</dc:creator>
  <cp:lastModifiedBy>Seleejana Gaelebale</cp:lastModifiedBy>
  <cp:revision>13</cp:revision>
  <dcterms:created xsi:type="dcterms:W3CDTF">2025-02-27T10:24:55Z</dcterms:created>
  <dcterms:modified xsi:type="dcterms:W3CDTF">2025-03-05T10:11:24Z</dcterms:modified>
</cp:coreProperties>
</file>