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019BA-37E4-4E2C-AF89-2DDBCDA463EB}" v="24" dt="2022-09-12T21:55:22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femena Ikpro" userId="df1a5233a3d8cb5a" providerId="LiveId" clId="{014019BA-37E4-4E2C-AF89-2DDBCDA463EB}"/>
    <pc:docChg chg="undo custSel addSld modSld">
      <pc:chgData name="Efemena Ikpro" userId="df1a5233a3d8cb5a" providerId="LiveId" clId="{014019BA-37E4-4E2C-AF89-2DDBCDA463EB}" dt="2022-09-12T21:56:28.774" v="215" actId="20577"/>
      <pc:docMkLst>
        <pc:docMk/>
      </pc:docMkLst>
      <pc:sldChg chg="addSp delSp modSp mod setBg setClrOvrMap">
        <pc:chgData name="Efemena Ikpro" userId="df1a5233a3d8cb5a" providerId="LiveId" clId="{014019BA-37E4-4E2C-AF89-2DDBCDA463EB}" dt="2022-09-12T21:47:00.736" v="36" actId="403"/>
        <pc:sldMkLst>
          <pc:docMk/>
          <pc:sldMk cId="1174177020" sldId="256"/>
        </pc:sldMkLst>
        <pc:spChg chg="mod ord">
          <ac:chgData name="Efemena Ikpro" userId="df1a5233a3d8cb5a" providerId="LiveId" clId="{014019BA-37E4-4E2C-AF89-2DDBCDA463EB}" dt="2022-09-12T21:47:00.736" v="36" actId="403"/>
          <ac:spMkLst>
            <pc:docMk/>
            <pc:sldMk cId="1174177020" sldId="256"/>
            <ac:spMk id="10" creationId="{8CED0122-458A-80DA-F68E-4F41DFB0D19F}"/>
          </ac:spMkLst>
        </pc:spChg>
        <pc:spChg chg="add">
          <ac:chgData name="Efemena Ikpro" userId="df1a5233a3d8cb5a" providerId="LiveId" clId="{014019BA-37E4-4E2C-AF89-2DDBCDA463EB}" dt="2022-09-12T21:46:20.721" v="22" actId="26606"/>
          <ac:spMkLst>
            <pc:docMk/>
            <pc:sldMk cId="1174177020" sldId="256"/>
            <ac:spMk id="1031" creationId="{5A59F003-E00A-43F9-91DC-CC54E3B87466}"/>
          </ac:spMkLst>
        </pc:spChg>
        <pc:spChg chg="add">
          <ac:chgData name="Efemena Ikpro" userId="df1a5233a3d8cb5a" providerId="LiveId" clId="{014019BA-37E4-4E2C-AF89-2DDBCDA463EB}" dt="2022-09-12T21:46:20.721" v="22" actId="26606"/>
          <ac:spMkLst>
            <pc:docMk/>
            <pc:sldMk cId="1174177020" sldId="256"/>
            <ac:spMk id="1033" creationId="{D74A4382-E3AD-430A-9A1F-DFA3E0E77A7D}"/>
          </ac:spMkLst>
        </pc:spChg>
        <pc:spChg chg="add">
          <ac:chgData name="Efemena Ikpro" userId="df1a5233a3d8cb5a" providerId="LiveId" clId="{014019BA-37E4-4E2C-AF89-2DDBCDA463EB}" dt="2022-09-12T21:46:20.721" v="22" actId="26606"/>
          <ac:spMkLst>
            <pc:docMk/>
            <pc:sldMk cId="1174177020" sldId="256"/>
            <ac:spMk id="1035" creationId="{79F40191-0F44-4FD1-82CC-ACB507C14BE6}"/>
          </ac:spMkLst>
        </pc:spChg>
        <pc:picChg chg="ord">
          <ac:chgData name="Efemena Ikpro" userId="df1a5233a3d8cb5a" providerId="LiveId" clId="{014019BA-37E4-4E2C-AF89-2DDBCDA463EB}" dt="2022-09-12T21:46:20.721" v="22" actId="26606"/>
          <ac:picMkLst>
            <pc:docMk/>
            <pc:sldMk cId="1174177020" sldId="256"/>
            <ac:picMk id="5" creationId="{8061FE17-7A42-225E-EBD3-16CE2FE54898}"/>
          </ac:picMkLst>
        </pc:picChg>
        <pc:picChg chg="add mod">
          <ac:chgData name="Efemena Ikpro" userId="df1a5233a3d8cb5a" providerId="LiveId" clId="{014019BA-37E4-4E2C-AF89-2DDBCDA463EB}" dt="2022-09-12T21:46:49.650" v="30" actId="1076"/>
          <ac:picMkLst>
            <pc:docMk/>
            <pc:sldMk cId="1174177020" sldId="256"/>
            <ac:picMk id="1026" creationId="{5A3005BB-9BE0-E627-6FA6-3AABFABB5840}"/>
          </ac:picMkLst>
        </pc:picChg>
        <pc:picChg chg="del">
          <ac:chgData name="Efemena Ikpro" userId="df1a5233a3d8cb5a" providerId="LiveId" clId="{014019BA-37E4-4E2C-AF89-2DDBCDA463EB}" dt="2022-09-12T21:45:27.491" v="19" actId="478"/>
          <ac:picMkLst>
            <pc:docMk/>
            <pc:sldMk cId="1174177020" sldId="256"/>
            <ac:picMk id="1030" creationId="{37BBB6F0-117A-78FD-66A5-EBAEAF6D0274}"/>
          </ac:picMkLst>
        </pc:picChg>
      </pc:sldChg>
      <pc:sldChg chg="addSp delSp modSp mod">
        <pc:chgData name="Efemena Ikpro" userId="df1a5233a3d8cb5a" providerId="LiveId" clId="{014019BA-37E4-4E2C-AF89-2DDBCDA463EB}" dt="2022-09-12T21:56:28.774" v="215" actId="20577"/>
        <pc:sldMkLst>
          <pc:docMk/>
          <pc:sldMk cId="1477073630" sldId="257"/>
        </pc:sldMkLst>
        <pc:spChg chg="mod">
          <ac:chgData name="Efemena Ikpro" userId="df1a5233a3d8cb5a" providerId="LiveId" clId="{014019BA-37E4-4E2C-AF89-2DDBCDA463EB}" dt="2022-09-12T21:49:25.047" v="118" actId="1076"/>
          <ac:spMkLst>
            <pc:docMk/>
            <pc:sldMk cId="1477073630" sldId="257"/>
            <ac:spMk id="4" creationId="{E09757A1-0CB0-D177-D2A0-FBAD9C34A284}"/>
          </ac:spMkLst>
        </pc:spChg>
        <pc:spChg chg="mod">
          <ac:chgData name="Efemena Ikpro" userId="df1a5233a3d8cb5a" providerId="LiveId" clId="{014019BA-37E4-4E2C-AF89-2DDBCDA463EB}" dt="2022-09-12T21:56:28.774" v="215" actId="20577"/>
          <ac:spMkLst>
            <pc:docMk/>
            <pc:sldMk cId="1477073630" sldId="257"/>
            <ac:spMk id="5" creationId="{B06460C9-BEB9-E6A3-810C-5D16152F7146}"/>
          </ac:spMkLst>
        </pc:spChg>
        <pc:picChg chg="add mod modCrop">
          <ac:chgData name="Efemena Ikpro" userId="df1a5233a3d8cb5a" providerId="LiveId" clId="{014019BA-37E4-4E2C-AF89-2DDBCDA463EB}" dt="2022-09-12T21:50:37.736" v="129" actId="1076"/>
          <ac:picMkLst>
            <pc:docMk/>
            <pc:sldMk cId="1477073630" sldId="257"/>
            <ac:picMk id="3" creationId="{B01ED0DC-E6D1-1099-A54F-AE12E6C1E818}"/>
          </ac:picMkLst>
        </pc:picChg>
        <pc:picChg chg="del">
          <ac:chgData name="Efemena Ikpro" userId="df1a5233a3d8cb5a" providerId="LiveId" clId="{014019BA-37E4-4E2C-AF89-2DDBCDA463EB}" dt="2022-09-12T21:49:27.428" v="119" actId="478"/>
          <ac:picMkLst>
            <pc:docMk/>
            <pc:sldMk cId="1477073630" sldId="257"/>
            <ac:picMk id="2051" creationId="{827D1F29-D622-2103-E71A-4C26A4BD4256}"/>
          </ac:picMkLst>
        </pc:picChg>
      </pc:sldChg>
      <pc:sldChg chg="addSp delSp modSp mod">
        <pc:chgData name="Efemena Ikpro" userId="df1a5233a3d8cb5a" providerId="LiveId" clId="{014019BA-37E4-4E2C-AF89-2DDBCDA463EB}" dt="2022-09-12T21:54:55.027" v="183" actId="1076"/>
        <pc:sldMkLst>
          <pc:docMk/>
          <pc:sldMk cId="4229718007" sldId="258"/>
        </pc:sldMkLst>
        <pc:spChg chg="mod">
          <ac:chgData name="Efemena Ikpro" userId="df1a5233a3d8cb5a" providerId="LiveId" clId="{014019BA-37E4-4E2C-AF89-2DDBCDA463EB}" dt="2022-09-12T21:54:24.805" v="175" actId="14100"/>
          <ac:spMkLst>
            <pc:docMk/>
            <pc:sldMk cId="4229718007" sldId="258"/>
            <ac:spMk id="9" creationId="{DDA106D8-BE13-7A66-E7C4-5F01AD0521F4}"/>
          </ac:spMkLst>
        </pc:spChg>
        <pc:picChg chg="add mod">
          <ac:chgData name="Efemena Ikpro" userId="df1a5233a3d8cb5a" providerId="LiveId" clId="{014019BA-37E4-4E2C-AF89-2DDBCDA463EB}" dt="2022-09-12T21:54:55.027" v="183" actId="1076"/>
          <ac:picMkLst>
            <pc:docMk/>
            <pc:sldMk cId="4229718007" sldId="258"/>
            <ac:picMk id="3074" creationId="{7F4D4AFE-DE3B-BACA-ACA7-4658C2C9939E}"/>
          </ac:picMkLst>
        </pc:picChg>
        <pc:picChg chg="del mod">
          <ac:chgData name="Efemena Ikpro" userId="df1a5233a3d8cb5a" providerId="LiveId" clId="{014019BA-37E4-4E2C-AF89-2DDBCDA463EB}" dt="2022-09-12T21:54:27.830" v="177" actId="478"/>
          <ac:picMkLst>
            <pc:docMk/>
            <pc:sldMk cId="4229718007" sldId="258"/>
            <ac:picMk id="3077" creationId="{0A31EBAA-01C0-E32E-9CFA-5173EA5A1164}"/>
          </ac:picMkLst>
        </pc:picChg>
      </pc:sldChg>
      <pc:sldChg chg="addSp delSp modSp add mod">
        <pc:chgData name="Efemena Ikpro" userId="df1a5233a3d8cb5a" providerId="LiveId" clId="{014019BA-37E4-4E2C-AF89-2DDBCDA463EB}" dt="2022-09-12T21:55:38.966" v="213" actId="27636"/>
        <pc:sldMkLst>
          <pc:docMk/>
          <pc:sldMk cId="1250141580" sldId="262"/>
        </pc:sldMkLst>
        <pc:spChg chg="mod">
          <ac:chgData name="Efemena Ikpro" userId="df1a5233a3d8cb5a" providerId="LiveId" clId="{014019BA-37E4-4E2C-AF89-2DDBCDA463EB}" dt="2022-09-12T21:55:38.966" v="213" actId="27636"/>
          <ac:spMkLst>
            <pc:docMk/>
            <pc:sldMk cId="1250141580" sldId="262"/>
            <ac:spMk id="2" creationId="{E03BF455-F294-C092-957A-A4BB41E4B358}"/>
          </ac:spMkLst>
        </pc:spChg>
        <pc:spChg chg="del mod">
          <ac:chgData name="Efemena Ikpro" userId="df1a5233a3d8cb5a" providerId="LiveId" clId="{014019BA-37E4-4E2C-AF89-2DDBCDA463EB}" dt="2022-09-12T21:53:28.342" v="172" actId="478"/>
          <ac:spMkLst>
            <pc:docMk/>
            <pc:sldMk cId="1250141580" sldId="262"/>
            <ac:spMk id="3" creationId="{5874489F-23FC-85F4-A4C1-06D336236F3A}"/>
          </ac:spMkLst>
        </pc:spChg>
        <pc:spChg chg="mod">
          <ac:chgData name="Efemena Ikpro" userId="df1a5233a3d8cb5a" providerId="LiveId" clId="{014019BA-37E4-4E2C-AF89-2DDBCDA463EB}" dt="2022-09-12T21:55:10.369" v="185" actId="14100"/>
          <ac:spMkLst>
            <pc:docMk/>
            <pc:sldMk cId="1250141580" sldId="262"/>
            <ac:spMk id="9" creationId="{DDA106D8-BE13-7A66-E7C4-5F01AD0521F4}"/>
          </ac:spMkLst>
        </pc:spChg>
        <pc:picChg chg="add mod">
          <ac:chgData name="Efemena Ikpro" userId="df1a5233a3d8cb5a" providerId="LiveId" clId="{014019BA-37E4-4E2C-AF89-2DDBCDA463EB}" dt="2022-09-12T21:55:22.207" v="188" actId="1076"/>
          <ac:picMkLst>
            <pc:docMk/>
            <pc:sldMk cId="1250141580" sldId="262"/>
            <ac:picMk id="2050" creationId="{1A758B44-EF20-57B3-85E7-A6950C067FA1}"/>
          </ac:picMkLst>
        </pc:picChg>
        <pc:picChg chg="del">
          <ac:chgData name="Efemena Ikpro" userId="df1a5233a3d8cb5a" providerId="LiveId" clId="{014019BA-37E4-4E2C-AF89-2DDBCDA463EB}" dt="2022-09-12T21:52:51.689" v="163" actId="478"/>
          <ac:picMkLst>
            <pc:docMk/>
            <pc:sldMk cId="1250141580" sldId="262"/>
            <ac:picMk id="3077" creationId="{0A31EBAA-01C0-E32E-9CFA-5173EA5A116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1019-54B2-45B9-30A9-3F51F902C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19853-80C9-5B0D-AD59-B8AC0B599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26875-E927-CDF8-C0D6-7682A472F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BD7E-4E5C-4B14-BD13-B954FD81BEFF}" type="datetimeFigureOut">
              <a:rPr lang="en-NG" smtClean="0"/>
              <a:t>12/09/2022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CF254-507E-2C55-8F23-56BF7C25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B4D22-2A3B-345A-033A-9010848B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0421-5FCF-4249-8F31-EDC6C2B6BBE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2784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DB08-2B76-3D0D-B5A7-81BF2E56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0534B-251A-46D3-0F4C-4B31EA154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62D82-96D5-74C7-2D70-7C19BC05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BD7E-4E5C-4B14-BD13-B954FD81BEFF}" type="datetimeFigureOut">
              <a:rPr lang="en-NG" smtClean="0"/>
              <a:t>12/09/2022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865A8-93AF-9370-3388-55A70EE1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C8EBE-FF49-B02D-653D-A56E32D1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0421-5FCF-4249-8F31-EDC6C2B6BBE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7444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D3012-59B9-E84A-B8BB-CC983863B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161F7-CC2A-65E3-3ABD-16645ACE5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E7CCC-04D3-3D0A-9AB3-28787D0DF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BD7E-4E5C-4B14-BD13-B954FD81BEFF}" type="datetimeFigureOut">
              <a:rPr lang="en-NG" smtClean="0"/>
              <a:t>12/09/2022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8E068-34BC-91AC-1847-7BA44C107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BC5B2-C0F9-6912-F99B-320B7CB1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0421-5FCF-4249-8F31-EDC6C2B6BBE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4858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6F8A-89A1-4747-A369-D01BFCFE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0F9B2-5C5D-D097-12ED-2F67EDFF9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8F568-DB86-BF05-C6BB-494134BAA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BD7E-4E5C-4B14-BD13-B954FD81BEFF}" type="datetimeFigureOut">
              <a:rPr lang="en-NG" smtClean="0"/>
              <a:t>12/09/2022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AE3C8-C8F5-201D-5E73-D62E87BE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ADCD6-7CD0-566E-AD6C-0944B88C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0421-5FCF-4249-8F31-EDC6C2B6BBE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214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F43E-D5A5-C962-F35D-3E01440B1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7DF68-174C-B1CA-EF60-F70512740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8EA23-F93E-81EA-91BC-0F57F856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BD7E-4E5C-4B14-BD13-B954FD81BEFF}" type="datetimeFigureOut">
              <a:rPr lang="en-NG" smtClean="0"/>
              <a:t>12/09/2022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7BFD8-71B8-EB7A-DCC6-B23ADB9B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E173F-99A7-5AC8-FD19-DE8A0CD1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0421-5FCF-4249-8F31-EDC6C2B6BBE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4202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F32F-B204-2B24-03F9-C08DCAF0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227B-A058-4164-B22F-1C9799C1B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B0D58-13DC-3BEA-1F01-0F50264A0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6C3CD-B3B1-FBED-28CB-0347975FC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BD7E-4E5C-4B14-BD13-B954FD81BEFF}" type="datetimeFigureOut">
              <a:rPr lang="en-NG" smtClean="0"/>
              <a:t>12/09/2022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A522C-CC69-B6FA-1237-549A963C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ABFD3-2DA3-5689-253C-60F407E3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0421-5FCF-4249-8F31-EDC6C2B6BBE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9830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C5F7-A88C-BF24-10FF-52BF755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C8B72-FEB4-2088-2B5A-9CEADF3B2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1EA40-F0F4-BF6B-D90E-A47C606CB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74887-8D80-89C8-8DE7-8E722C733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543FB-25DC-8D96-2A4A-489E0C5DF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F4ECC-58D7-46D4-F0D7-4F910155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BD7E-4E5C-4B14-BD13-B954FD81BEFF}" type="datetimeFigureOut">
              <a:rPr lang="en-NG" smtClean="0"/>
              <a:t>12/09/2022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4A9AFC-78B1-CFF9-B73E-B1891C96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D8694-B4E2-A4A2-CA9F-73A410E3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0421-5FCF-4249-8F31-EDC6C2B6BBE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695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1A7DC-6B31-CEA0-048A-2CABE41D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4430B6-3F56-7D20-7A21-51F71FF1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BD7E-4E5C-4B14-BD13-B954FD81BEFF}" type="datetimeFigureOut">
              <a:rPr lang="en-NG" smtClean="0"/>
              <a:t>12/09/2022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2FAAB-C285-05F1-933E-002445E0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ABA37-70DA-8DB0-4595-EF1C7AF1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0421-5FCF-4249-8F31-EDC6C2B6BBE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8947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69DA00-96BE-5C44-93A5-45C30426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BD7E-4E5C-4B14-BD13-B954FD81BEFF}" type="datetimeFigureOut">
              <a:rPr lang="en-NG" smtClean="0"/>
              <a:t>12/09/2022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8F7F3-5E66-E537-43D2-9BB8C282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586CA-27FC-5CA8-2794-421062C6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0421-5FCF-4249-8F31-EDC6C2B6BBE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4305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5325-FC12-727D-FD49-06367585F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95618-8469-D55D-4223-A0E0BEF19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C5A0E-BC46-CF9B-8200-B16225715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2D6FE-66A6-6239-843F-16352A20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BD7E-4E5C-4B14-BD13-B954FD81BEFF}" type="datetimeFigureOut">
              <a:rPr lang="en-NG" smtClean="0"/>
              <a:t>12/09/2022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F9584-3CCA-9E47-CD8D-5090CB07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13240-4805-1AAF-1541-0FAF2E71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0421-5FCF-4249-8F31-EDC6C2B6BBE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4200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34FF-757A-6BFC-D22D-AB7AB7CBC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0B328-45FB-02F3-B742-03F23A319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03B5E-4772-668A-E055-DB2A52B88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83851-6FA7-F8E2-8FC8-84A41F732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BD7E-4E5C-4B14-BD13-B954FD81BEFF}" type="datetimeFigureOut">
              <a:rPr lang="en-NG" smtClean="0"/>
              <a:t>12/09/2022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C9FC-C20A-ED59-FB0C-B19F3C49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10422-EF19-896E-BB8F-C59B8E79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0421-5FCF-4249-8F31-EDC6C2B6BBE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5748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E68626-5FD3-DE7F-C05F-64E7C3476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49074-6C41-4482-865A-FF82D9E5D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C8090-84A0-F3ED-6474-1F9E32B6D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3BD7E-4E5C-4B14-BD13-B954FD81BEFF}" type="datetimeFigureOut">
              <a:rPr lang="en-NG" smtClean="0"/>
              <a:t>12/09/2022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1450D-843B-90C7-15FE-B4A82E7A4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21B4A-04D9-8ECD-D1B1-A99AC557A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80421-5FCF-4249-8F31-EDC6C2B6BBE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8722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Online Shoppers Stock Illustrations – 271 Online Shoppers Stock  Illustrations, Vectors &amp; Clipart - Dreamstime">
            <a:extLst>
              <a:ext uri="{FF2B5EF4-FFF2-40B4-BE49-F238E27FC236}">
                <a16:creationId xmlns:a16="http://schemas.microsoft.com/office/drawing/2014/main" id="{5A3005BB-9BE0-E627-6FA6-3AABFABB58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57" r="9091"/>
          <a:stretch/>
        </p:blipFill>
        <p:spPr bwMode="auto">
          <a:xfrm>
            <a:off x="20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ED0122-458A-80DA-F68E-4F41DFB0D19F}"/>
              </a:ext>
            </a:extLst>
          </p:cNvPr>
          <p:cNvSpPr txBox="1"/>
          <p:nvPr/>
        </p:nvSpPr>
        <p:spPr>
          <a:xfrm>
            <a:off x="-3" y="3187439"/>
            <a:ext cx="11131773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atin typeface="Georgia" panose="02040502050405020303" pitchFamily="18" charset="0"/>
                <a:ea typeface="+mj-ea"/>
                <a:cs typeface="+mj-cs"/>
              </a:rPr>
              <a:t>Jumia –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atin typeface="Georgia" panose="02040502050405020303" pitchFamily="18" charset="0"/>
                <a:ea typeface="+mj-ea"/>
                <a:cs typeface="+mj-cs"/>
              </a:rPr>
              <a:t>Online Shoppers Intention</a:t>
            </a:r>
            <a:endParaRPr lang="en-US" sz="5400" dirty="0">
              <a:latin typeface="Georgia" panose="02040502050405020303" pitchFamily="18" charset="0"/>
              <a:ea typeface="+mj-ea"/>
              <a:cs typeface="+mj-cs"/>
            </a:endParaRPr>
          </a:p>
        </p:txBody>
      </p:sp>
      <p:sp>
        <p:nvSpPr>
          <p:cNvPr id="1035" name="Rectangle: Rounded Corners 103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061FE17-7A42-225E-EBD3-16CE2FE548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1" t="39395" r="15693" b="38503"/>
          <a:stretch/>
        </p:blipFill>
        <p:spPr>
          <a:xfrm>
            <a:off x="216195" y="223284"/>
            <a:ext cx="1942215" cy="61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77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757A1-0CB0-D177-D2A0-FBAD9C34A284}"/>
              </a:ext>
            </a:extLst>
          </p:cNvPr>
          <p:cNvSpPr txBox="1"/>
          <p:nvPr/>
        </p:nvSpPr>
        <p:spPr>
          <a:xfrm>
            <a:off x="216195" y="1333583"/>
            <a:ext cx="5243311" cy="747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Georgia" panose="02040502050405020303" pitchFamily="18" charset="0"/>
              </a:rPr>
              <a:t>Online Shoppers Intention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cxnSp>
        <p:nvCxnSpPr>
          <p:cNvPr id="2057" name="Straight Arrow Connector 2056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6460C9-BEB9-E6A3-810C-5D16152F7146}"/>
              </a:ext>
            </a:extLst>
          </p:cNvPr>
          <p:cNvSpPr txBox="1"/>
          <p:nvPr/>
        </p:nvSpPr>
        <p:spPr>
          <a:xfrm>
            <a:off x="216196" y="2391788"/>
            <a:ext cx="6085992" cy="432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Georgia" panose="02040502050405020303" pitchFamily="18" charset="0"/>
              </a:rPr>
              <a:t>What is the dataset all about?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Georgia" panose="02040502050405020303" pitchFamily="18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Georgia" panose="02040502050405020303" pitchFamily="18" charset="0"/>
              </a:rPr>
              <a:t>The data used in this analysis is an Online Shoppers Purchasing Intention data set provided from a top ecommerce site. The data set was formed so that each session would belong to a different user in a 1-year period to avoid any tendency to a specific campaign, special day, user profile, or period.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Georgia" panose="02040502050405020303" pitchFamily="18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Georgia" panose="02040502050405020303" pitchFamily="18" charset="0"/>
              </a:rPr>
              <a:t>The primary purpose of the data set is to predict the purchasing intentions of a visitor to this particular store’s website. This dataset has very few missing values and all features of the dataset are relevant to the purchasing intention based on inference.</a:t>
            </a:r>
          </a:p>
        </p:txBody>
      </p:sp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C2AB7D26-881E-CFD6-C416-91126510F0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1" t="39395" r="15693" b="38503"/>
          <a:stretch/>
        </p:blipFill>
        <p:spPr>
          <a:xfrm>
            <a:off x="216195" y="258135"/>
            <a:ext cx="1942215" cy="616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1ED0DC-E6D1-1099-A54F-AE12E6C1E8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7" t="3764" r="3752" b="3411"/>
          <a:stretch/>
        </p:blipFill>
        <p:spPr>
          <a:xfrm>
            <a:off x="6403939" y="988828"/>
            <a:ext cx="5479995" cy="472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7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3BF455-F294-C092-957A-A4BB41E4B358}"/>
              </a:ext>
            </a:extLst>
          </p:cNvPr>
          <p:cNvSpPr txBox="1"/>
          <p:nvPr/>
        </p:nvSpPr>
        <p:spPr>
          <a:xfrm>
            <a:off x="313056" y="704078"/>
            <a:ext cx="4726910" cy="906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Georgia" panose="02040502050405020303" pitchFamily="18" charset="0"/>
                <a:ea typeface="+mj-ea"/>
                <a:cs typeface="+mj-cs"/>
              </a:rPr>
              <a:t>Feature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A430B-1FED-49A5-B868-60FF447AC7E2}"/>
              </a:ext>
            </a:extLst>
          </p:cNvPr>
          <p:cNvSpPr txBox="1"/>
          <p:nvPr/>
        </p:nvSpPr>
        <p:spPr>
          <a:xfrm>
            <a:off x="147084" y="1509824"/>
            <a:ext cx="6381307" cy="5216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i="1" dirty="0"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4489F-23FC-85F4-A4C1-06D336236F3A}"/>
              </a:ext>
            </a:extLst>
          </p:cNvPr>
          <p:cNvSpPr txBox="1"/>
          <p:nvPr/>
        </p:nvSpPr>
        <p:spPr>
          <a:xfrm>
            <a:off x="4082902" y="1509824"/>
            <a:ext cx="7082709" cy="4876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i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61C4E9A9-2171-DCF0-447E-73F61FF59C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1" t="39395" r="15693" b="38503"/>
          <a:stretch/>
        </p:blipFill>
        <p:spPr>
          <a:xfrm>
            <a:off x="193326" y="188636"/>
            <a:ext cx="1942215" cy="6162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A106D8-BE13-7A66-E7C4-5F01AD0521F4}"/>
              </a:ext>
            </a:extLst>
          </p:cNvPr>
          <p:cNvSpPr txBox="1"/>
          <p:nvPr/>
        </p:nvSpPr>
        <p:spPr>
          <a:xfrm>
            <a:off x="313056" y="1720250"/>
            <a:ext cx="6381307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Administrative: This is the number of pages of this type (administrative) that the user visited.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Administrative_Duration</a:t>
            </a:r>
            <a:r>
              <a:rPr lang="en-US" sz="1600" dirty="0"/>
              <a:t>: This is the amount of time spent in this category of pages.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Informational: This is the number of pages of this type (informational) that the user visited.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Informational_Duration</a:t>
            </a:r>
            <a:r>
              <a:rPr lang="en-US" sz="1600" dirty="0"/>
              <a:t>: This is the amount of time spent in this category of pages.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ProductRelated</a:t>
            </a:r>
            <a:r>
              <a:rPr lang="en-US" sz="1600" dirty="0"/>
              <a:t>: This is the number of pages of this type (product related) that the user visited.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ProductRelated_Duration</a:t>
            </a:r>
            <a:r>
              <a:rPr lang="en-US" sz="1600" dirty="0"/>
              <a:t>: This is the amount of time spent in this category of pages.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BounceRates</a:t>
            </a:r>
            <a:r>
              <a:rPr lang="en-US" sz="1600" dirty="0"/>
              <a:t>: The percentage of visitors who enter the website through that page and exit without triggering any additional tasks.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ExitRates</a:t>
            </a:r>
            <a:r>
              <a:rPr lang="en-US" sz="1600" dirty="0"/>
              <a:t>: The percentage of pageviews on the website that end at that specific page.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PageValues</a:t>
            </a:r>
            <a:r>
              <a:rPr lang="en-US" sz="1600" dirty="0"/>
              <a:t>: The average value of the page averaged over the value of the target page and/or the completion of an eCommerce transaction.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More information about how this is calculated</a:t>
            </a:r>
          </a:p>
        </p:txBody>
      </p:sp>
      <p:pic>
        <p:nvPicPr>
          <p:cNvPr id="3074" name="Picture 2" descr="✓ girl shopping groceries free vector eps, cdr, ai, svg vector illustration  graphic art">
            <a:extLst>
              <a:ext uri="{FF2B5EF4-FFF2-40B4-BE49-F238E27FC236}">
                <a16:creationId xmlns:a16="http://schemas.microsoft.com/office/drawing/2014/main" id="{7F4D4AFE-DE3B-BACA-ACA7-4658C2C99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025" y="1157370"/>
            <a:ext cx="5415891" cy="541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71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3BF455-F294-C092-957A-A4BB41E4B358}"/>
              </a:ext>
            </a:extLst>
          </p:cNvPr>
          <p:cNvSpPr txBox="1"/>
          <p:nvPr/>
        </p:nvSpPr>
        <p:spPr>
          <a:xfrm>
            <a:off x="313055" y="704078"/>
            <a:ext cx="7172265" cy="906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Georgia" panose="02040502050405020303" pitchFamily="18" charset="0"/>
                <a:ea typeface="+mj-ea"/>
                <a:cs typeface="+mj-cs"/>
              </a:rPr>
              <a:t>Feature Description - Continued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A430B-1FED-49A5-B868-60FF447AC7E2}"/>
              </a:ext>
            </a:extLst>
          </p:cNvPr>
          <p:cNvSpPr txBox="1"/>
          <p:nvPr/>
        </p:nvSpPr>
        <p:spPr>
          <a:xfrm>
            <a:off x="147084" y="1509824"/>
            <a:ext cx="6381307" cy="5216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i="1" dirty="0">
              <a:latin typeface="Georgia" panose="02040502050405020303" pitchFamily="18" charset="0"/>
            </a:endParaRPr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61C4E9A9-2171-DCF0-447E-73F61FF59C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1" t="39395" r="15693" b="38503"/>
          <a:stretch/>
        </p:blipFill>
        <p:spPr>
          <a:xfrm>
            <a:off x="193326" y="188636"/>
            <a:ext cx="1942215" cy="6162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A106D8-BE13-7A66-E7C4-5F01AD0521F4}"/>
              </a:ext>
            </a:extLst>
          </p:cNvPr>
          <p:cNvSpPr txBox="1"/>
          <p:nvPr/>
        </p:nvSpPr>
        <p:spPr>
          <a:xfrm>
            <a:off x="313056" y="1720250"/>
            <a:ext cx="6034581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SpecialDay</a:t>
            </a:r>
            <a:r>
              <a:rPr lang="en-US" sz="1600" dirty="0"/>
              <a:t>: This value represents the closeness of the browsing date to special days or holidays (</a:t>
            </a:r>
            <a:r>
              <a:rPr lang="en-US" sz="1600" dirty="0" err="1"/>
              <a:t>eg</a:t>
            </a:r>
            <a:r>
              <a:rPr lang="en-US" sz="1600" dirty="0"/>
              <a:t> Mother's Day or Valentine's day) in which the transaction is more likely to be finalized. More information about how this value is calculated below.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Month: Contains the month the pageview occurred, in string form.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OperatingSystems</a:t>
            </a:r>
            <a:r>
              <a:rPr lang="en-US" sz="1600" dirty="0"/>
              <a:t>: An integer value representing the operating system that the user was on when viewing the page.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Browser: An integer value representing the browser that the user was using to view the page.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Region: An integer value representing which region the user is located in.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TrafficType</a:t>
            </a:r>
            <a:r>
              <a:rPr lang="en-US" sz="1600" dirty="0"/>
              <a:t>: An integer value representing what type of traffic the user is categorized into.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VisitorType</a:t>
            </a:r>
            <a:r>
              <a:rPr lang="en-US" sz="1600" dirty="0"/>
              <a:t>: A string representing whether a visitor is New Visitor, Returning Visitor, or Other.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Weekend: A </a:t>
            </a:r>
            <a:r>
              <a:rPr lang="en-US" sz="1600" dirty="0" err="1"/>
              <a:t>boolean</a:t>
            </a:r>
            <a:r>
              <a:rPr lang="en-US" sz="1600" dirty="0"/>
              <a:t> representing whether the session is on a weekend.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Revenue: A </a:t>
            </a:r>
            <a:r>
              <a:rPr lang="en-US" sz="1600" dirty="0" err="1"/>
              <a:t>boolean</a:t>
            </a:r>
            <a:r>
              <a:rPr lang="en-US" sz="1600" dirty="0"/>
              <a:t> representing whether or not the user completed the purchase.</a:t>
            </a:r>
          </a:p>
        </p:txBody>
      </p:sp>
      <p:pic>
        <p:nvPicPr>
          <p:cNvPr id="2050" name="Picture 2" descr="192 Young Adult Spending Money Illustrations &amp; Clip Art - iStock">
            <a:extLst>
              <a:ext uri="{FF2B5EF4-FFF2-40B4-BE49-F238E27FC236}">
                <a16:creationId xmlns:a16="http://schemas.microsoft.com/office/drawing/2014/main" id="{1A758B44-EF20-57B3-85E7-A6950C067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637" y="1963058"/>
            <a:ext cx="5738760" cy="338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14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ree Png Happy Black Person Png Images Transparent - Black Man Thumbs Up Png  - 480x680 PNG Download - PNGkit">
            <a:extLst>
              <a:ext uri="{FF2B5EF4-FFF2-40B4-BE49-F238E27FC236}">
                <a16:creationId xmlns:a16="http://schemas.microsoft.com/office/drawing/2014/main" id="{627594D1-B56D-4E1D-A8E3-47F8DDE4AC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5" r="1" b="9092"/>
          <a:stretch/>
        </p:blipFill>
        <p:spPr bwMode="auto">
          <a:xfrm>
            <a:off x="0" y="889253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C9C860-FD09-4680-A977-6C2CE9EF616B}"/>
              </a:ext>
            </a:extLst>
          </p:cNvPr>
          <p:cNvSpPr txBox="1"/>
          <p:nvPr/>
        </p:nvSpPr>
        <p:spPr>
          <a:xfrm>
            <a:off x="5347344" y="1398354"/>
            <a:ext cx="6565256" cy="37197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600" b="1" dirty="0">
                <a:solidFill>
                  <a:srgbClr val="FFFFFF"/>
                </a:solidFill>
                <a:latin typeface="Georgia" panose="02040502050405020303" pitchFamily="18" charset="0"/>
                <a:ea typeface="+mj-ea"/>
                <a:cs typeface="+mj-cs"/>
              </a:rPr>
              <a:t>Create a detailed analysis and upload on your </a:t>
            </a:r>
            <a:r>
              <a:rPr lang="en-US" sz="4600" b="1" dirty="0" err="1">
                <a:solidFill>
                  <a:srgbClr val="FFFFFF"/>
                </a:solidFill>
                <a:latin typeface="Georgia" panose="02040502050405020303" pitchFamily="18" charset="0"/>
                <a:ea typeface="+mj-ea"/>
                <a:cs typeface="+mj-cs"/>
              </a:rPr>
              <a:t>Github</a:t>
            </a:r>
            <a:r>
              <a:rPr lang="en-US" sz="4600" b="1">
                <a:solidFill>
                  <a:srgbClr val="FFFFFF"/>
                </a:solidFill>
                <a:latin typeface="Georgia" panose="02040502050405020303" pitchFamily="18" charset="0"/>
                <a:ea typeface="+mj-ea"/>
                <a:cs typeface="+mj-cs"/>
              </a:rPr>
              <a:t> </a:t>
            </a:r>
            <a:endParaRPr lang="en-US" sz="4600" b="1" dirty="0">
              <a:solidFill>
                <a:srgbClr val="FFFFFF"/>
              </a:solidFill>
              <a:latin typeface="Georgia" panose="02040502050405020303" pitchFamily="18" charset="0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endParaRPr lang="en-US" sz="4600" b="1" dirty="0">
              <a:solidFill>
                <a:srgbClr val="FFFFFF"/>
              </a:solidFill>
              <a:latin typeface="Georgia" panose="02040502050405020303" pitchFamily="18" charset="0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600" b="1" dirty="0">
                <a:solidFill>
                  <a:srgbClr val="FFFFFF"/>
                </a:solidFill>
                <a:latin typeface="Georgia" panose="02040502050405020303" pitchFamily="18" charset="0"/>
                <a:ea typeface="+mj-ea"/>
                <a:cs typeface="+mj-cs"/>
              </a:rPr>
              <a:t>(Tag @10Alytics)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C84468AD-9707-4889-B07A-27DAEE493F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6" t="37733" r="14001" b="37200"/>
          <a:stretch/>
        </p:blipFill>
        <p:spPr>
          <a:xfrm>
            <a:off x="7454901" y="393796"/>
            <a:ext cx="2146300" cy="75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67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487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Efemena Ikpro</dc:creator>
  <cp:lastModifiedBy>Efemena Ikpro</cp:lastModifiedBy>
  <cp:revision>2</cp:revision>
  <dcterms:created xsi:type="dcterms:W3CDTF">2022-06-10T23:20:17Z</dcterms:created>
  <dcterms:modified xsi:type="dcterms:W3CDTF">2022-09-12T21:56:37Z</dcterms:modified>
</cp:coreProperties>
</file>