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828A-169D-4136-A485-A9AC3E27A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7A1D9-E529-4A86-8B08-1211DC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FF12-4841-4235-BBB1-24885FCA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AF54-5211-4AD6-BB1A-39712074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3A65-840C-492A-9717-BA8B7888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530A-3DAA-4D27-B564-4E3A5EDD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4306D-6F87-4D18-B360-5E23DBF5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4FDE-029D-4A14-B640-654E0FDD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69F1-6803-4162-B27B-309BF482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AF8C-9807-4885-BC9F-02994FF4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F8BE7-E248-4BB5-86A3-A1ED80434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2F9B9-8F6C-492E-91FA-2BD84E99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C9D0-5255-40F2-9E3F-6DA9FEE9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0F6D-82E3-4E00-9D52-52B0F6F4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902F-8F9B-4C46-937D-88FD7B80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BEA-A89C-42DF-9C00-63D15105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454B-35ED-4330-9383-EE9F44BF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A27D-D55C-4F76-BEC6-5D55E4A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156C-E8ED-4D7D-ABE5-25FF10DA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EC6F-A657-4ED5-A120-FCAA3311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5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0CFF-D9B3-41B4-89B2-2A3598BB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66286-8D31-4D2E-A765-67F0F36F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FC9D-66D2-4D25-ABD4-AC1E22E1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6660-F1C7-4473-8DD3-A325A353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53A2-685D-4529-ACED-F54D4481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4254-8FBF-4BC6-BD3C-1CF83A0D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4B21-A162-4455-AF4F-B7BBC3693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CBCD-17FF-4D57-990A-A66A1E4D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968E-2AFB-47C4-839D-2B202D36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CD011-B7AF-4C24-BAA9-E0F7EBBE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7CA28-D867-4F50-BF5C-F58811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4C1D-9B62-4D7D-ADDB-CAFDCD02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E25BA-91DF-48E9-AE59-FD73ECB8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12BB2-C0D2-4CFB-9307-DD2D7675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D9BC1-A2D4-4A1E-A291-FB4DDEFFF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DEC30-558B-4E81-839D-478E2D8CF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883D7-6A69-4898-A569-610A20D2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A1719-B0C7-45CB-9E03-60EF10E6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BC602-F260-4B73-97D5-A10E3BFC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4067-D72D-4D37-AB06-CD68AAC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5BAF8-F3E7-4395-89BC-B9B56096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A9BC-8416-4C0A-AEA0-AC0D4886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E2CD8-99E8-409E-8B69-75AE7F75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6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571A-513F-47F0-8C7A-04870864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7C37C-95A9-41C3-BC12-42FEF192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8A23C-B761-4614-99E1-CE59A66C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0521-8E34-4651-9F3F-C113BDD9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7F61-8A09-468A-BE23-284E375E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BD1A3-1CD8-441C-A627-3FF7C114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5629-96E8-48D5-B23E-02B1AF4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68A2C-C1BE-4C7C-8F5A-ABE7516A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61D19-14D5-45AC-9C5E-63FF914A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A7B8-D73D-4DC2-A5ED-A74515ED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F65B2-B4D8-4A92-A3BA-1E70BF98C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4CDC0-BCDA-4B1E-892F-3E68700EB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8C51-9026-46FE-A853-6852BC49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917AB-FF52-47A6-945D-A2AC32E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4534A-8FF7-4669-AA4C-B81277F4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C4771-D735-47B3-AB13-313AD1F4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A1986-C13C-462F-8AE9-1F5953E4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DF67-48CF-432A-9932-91C6D6038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B034-57BC-4921-A731-6B9E1DD9144C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29B5-E3F4-4D63-865D-35BB8190C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E1A1-F1F3-4212-9D48-360CE4C39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D137-1212-4D18-9EDE-734EEE55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902E-082E-42AB-A5D4-72A29C900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our study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5FC78-5181-4761-94E3-F2DB2EAA8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our study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study group</dc:title>
  <dc:creator>user</dc:creator>
  <cp:lastModifiedBy>user</cp:lastModifiedBy>
  <cp:revision>1</cp:revision>
  <dcterms:created xsi:type="dcterms:W3CDTF">2021-09-16T15:42:14Z</dcterms:created>
  <dcterms:modified xsi:type="dcterms:W3CDTF">2021-09-16T15:47:36Z</dcterms:modified>
</cp:coreProperties>
</file>