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10513" r:id="rId3"/>
    <p:sldId id="10516" r:id="rId4"/>
    <p:sldId id="10515" r:id="rId5"/>
    <p:sldId id="10518" r:id="rId6"/>
    <p:sldId id="10519" r:id="rId7"/>
    <p:sldId id="10520" r:id="rId8"/>
    <p:sldId id="10521" r:id="rId9"/>
    <p:sldId id="10522" r:id="rId10"/>
    <p:sldId id="10523" r:id="rId11"/>
    <p:sldId id="10524" r:id="rId12"/>
    <p:sldId id="10525" r:id="rId13"/>
    <p:sldId id="1049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云筱兰" initials="云筱兰" lastIdx="1" clrIdx="0">
    <p:extLst>
      <p:ext uri="{19B8F6BF-5375-455C-9EA6-DF929625EA0E}">
        <p15:presenceInfo xmlns:p15="http://schemas.microsoft.com/office/powerpoint/2012/main" userId="云筱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E8EFF7"/>
    <a:srgbClr val="0F2539"/>
    <a:srgbClr val="57C3FF"/>
    <a:srgbClr val="5AC5BA"/>
    <a:srgbClr val="4D8FD2"/>
    <a:srgbClr val="5F9FE0"/>
    <a:srgbClr val="DF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65" y="58"/>
      </p:cViewPr>
      <p:guideLst>
        <p:guide pos="416"/>
        <p:guide pos="7256"/>
        <p:guide orient="horz" pos="648"/>
        <p:guide orient="horz" pos="731"/>
        <p:guide orient="horz" pos="3928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41794-7D8F-4ADD-86BD-4F702B7A1EE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E7206-3319-4F10-95B0-10DE30AF2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54"/>
          <p:cNvSpPr>
            <a:spLocks noChangeArrowheads="1"/>
          </p:cNvSpPr>
          <p:nvPr userDrawn="1"/>
        </p:nvSpPr>
        <p:spPr bwMode="auto">
          <a:xfrm>
            <a:off x="1588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C01F-A69E-4208-B340-60581C85D7DF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838E-0C37-4047-A179-EC2C51D212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C01F-A69E-4208-B340-60581C85D7DF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838E-0C37-4047-A179-EC2C51D212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>
            <a:off x="11213088" y="6134100"/>
            <a:ext cx="978913" cy="723902"/>
          </a:xfrm>
          <a:custGeom>
            <a:avLst/>
            <a:gdLst>
              <a:gd name="connsiteX0" fmla="*/ 2056493 w 2759529"/>
              <a:gd name="connsiteY0" fmla="*/ 0 h 2286001"/>
              <a:gd name="connsiteX1" fmla="*/ 2668031 w 2759529"/>
              <a:gd name="connsiteY1" fmla="*/ 92456 h 2286001"/>
              <a:gd name="connsiteX2" fmla="*/ 2759529 w 2759529"/>
              <a:gd name="connsiteY2" fmla="*/ 125945 h 2286001"/>
              <a:gd name="connsiteX3" fmla="*/ 2759529 w 2759529"/>
              <a:gd name="connsiteY3" fmla="*/ 2286001 h 2286001"/>
              <a:gd name="connsiteX4" fmla="*/ 13554 w 2759529"/>
              <a:gd name="connsiteY4" fmla="*/ 2286001 h 2286001"/>
              <a:gd name="connsiteX5" fmla="*/ 10618 w 2759529"/>
              <a:gd name="connsiteY5" fmla="*/ 2266758 h 2286001"/>
              <a:gd name="connsiteX6" fmla="*/ 0 w 2759529"/>
              <a:gd name="connsiteY6" fmla="*/ 2056493 h 2286001"/>
              <a:gd name="connsiteX7" fmla="*/ 2056493 w 2759529"/>
              <a:gd name="connsiteY7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9529" h="2286001">
                <a:moveTo>
                  <a:pt x="2056493" y="0"/>
                </a:moveTo>
                <a:cubicBezTo>
                  <a:pt x="2269450" y="0"/>
                  <a:pt x="2474847" y="32369"/>
                  <a:pt x="2668031" y="92456"/>
                </a:cubicBezTo>
                <a:lnTo>
                  <a:pt x="2759529" y="125945"/>
                </a:lnTo>
                <a:lnTo>
                  <a:pt x="2759529" y="2286001"/>
                </a:lnTo>
                <a:lnTo>
                  <a:pt x="13554" y="2286001"/>
                </a:lnTo>
                <a:lnTo>
                  <a:pt x="10618" y="2266758"/>
                </a:lnTo>
                <a:cubicBezTo>
                  <a:pt x="3597" y="2197624"/>
                  <a:pt x="0" y="2127479"/>
                  <a:pt x="0" y="2056493"/>
                </a:cubicBezTo>
                <a:cubicBezTo>
                  <a:pt x="0" y="920723"/>
                  <a:pt x="920723" y="0"/>
                  <a:pt x="2056493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5527296"/>
            <a:ext cx="1551924" cy="1299185"/>
          </a:xfrm>
          <a:custGeom>
            <a:avLst/>
            <a:gdLst>
              <a:gd name="connsiteX0" fmla="*/ 253094 w 1735578"/>
              <a:gd name="connsiteY0" fmla="*/ 0 h 1367064"/>
              <a:gd name="connsiteX1" fmla="*/ 1734030 w 1735578"/>
              <a:gd name="connsiteY1" fmla="*/ 1336419 h 1367064"/>
              <a:gd name="connsiteX2" fmla="*/ 1735578 w 1735578"/>
              <a:gd name="connsiteY2" fmla="*/ 1367064 h 1367064"/>
              <a:gd name="connsiteX3" fmla="*/ 0 w 1735578"/>
              <a:gd name="connsiteY3" fmla="*/ 1367064 h 1367064"/>
              <a:gd name="connsiteX4" fmla="*/ 0 w 1735578"/>
              <a:gd name="connsiteY4" fmla="*/ 23084 h 1367064"/>
              <a:gd name="connsiteX5" fmla="*/ 100891 w 1735578"/>
              <a:gd name="connsiteY5" fmla="*/ 7686 h 1367064"/>
              <a:gd name="connsiteX6" fmla="*/ 253094 w 1735578"/>
              <a:gd name="connsiteY6" fmla="*/ 0 h 13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5578" h="1367064">
                <a:moveTo>
                  <a:pt x="253094" y="0"/>
                </a:moveTo>
                <a:cubicBezTo>
                  <a:pt x="1023853" y="0"/>
                  <a:pt x="1657798" y="585773"/>
                  <a:pt x="1734030" y="1336419"/>
                </a:cubicBezTo>
                <a:lnTo>
                  <a:pt x="1735578" y="1367064"/>
                </a:lnTo>
                <a:lnTo>
                  <a:pt x="0" y="1367064"/>
                </a:lnTo>
                <a:lnTo>
                  <a:pt x="0" y="23084"/>
                </a:lnTo>
                <a:lnTo>
                  <a:pt x="100891" y="7686"/>
                </a:lnTo>
                <a:cubicBezTo>
                  <a:pt x="150934" y="2604"/>
                  <a:pt x="201710" y="0"/>
                  <a:pt x="25309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0" y="0"/>
            <a:ext cx="933450" cy="857250"/>
          </a:xfrm>
          <a:custGeom>
            <a:avLst/>
            <a:gdLst>
              <a:gd name="connsiteX0" fmla="*/ 0 w 2182586"/>
              <a:gd name="connsiteY0" fmla="*/ 0 h 2133600"/>
              <a:gd name="connsiteX1" fmla="*/ 2182586 w 2182586"/>
              <a:gd name="connsiteY1" fmla="*/ 0 h 2133600"/>
              <a:gd name="connsiteX2" fmla="*/ 0 w 2182586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586" h="2133600">
                <a:moveTo>
                  <a:pt x="0" y="0"/>
                </a:moveTo>
                <a:lnTo>
                  <a:pt x="2182586" y="0"/>
                </a:lnTo>
                <a:cubicBezTo>
                  <a:pt x="2182586" y="1178354"/>
                  <a:pt x="1205409" y="2133600"/>
                  <a:pt x="0" y="2133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 flipH="1" flipV="1">
            <a:off x="10743537" y="30341"/>
            <a:ext cx="1448463" cy="1250610"/>
          </a:xfrm>
          <a:custGeom>
            <a:avLst/>
            <a:gdLst>
              <a:gd name="connsiteX0" fmla="*/ 253094 w 1735578"/>
              <a:gd name="connsiteY0" fmla="*/ 0 h 1367064"/>
              <a:gd name="connsiteX1" fmla="*/ 1734030 w 1735578"/>
              <a:gd name="connsiteY1" fmla="*/ 1336419 h 1367064"/>
              <a:gd name="connsiteX2" fmla="*/ 1735578 w 1735578"/>
              <a:gd name="connsiteY2" fmla="*/ 1367064 h 1367064"/>
              <a:gd name="connsiteX3" fmla="*/ 0 w 1735578"/>
              <a:gd name="connsiteY3" fmla="*/ 1367064 h 1367064"/>
              <a:gd name="connsiteX4" fmla="*/ 0 w 1735578"/>
              <a:gd name="connsiteY4" fmla="*/ 23084 h 1367064"/>
              <a:gd name="connsiteX5" fmla="*/ 100891 w 1735578"/>
              <a:gd name="connsiteY5" fmla="*/ 7686 h 1367064"/>
              <a:gd name="connsiteX6" fmla="*/ 253094 w 1735578"/>
              <a:gd name="connsiteY6" fmla="*/ 0 h 13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5578" h="1367064">
                <a:moveTo>
                  <a:pt x="253094" y="0"/>
                </a:moveTo>
                <a:cubicBezTo>
                  <a:pt x="1023853" y="0"/>
                  <a:pt x="1657798" y="585773"/>
                  <a:pt x="1734030" y="1336419"/>
                </a:cubicBezTo>
                <a:lnTo>
                  <a:pt x="1735578" y="1367064"/>
                </a:lnTo>
                <a:lnTo>
                  <a:pt x="0" y="1367064"/>
                </a:lnTo>
                <a:lnTo>
                  <a:pt x="0" y="23084"/>
                </a:lnTo>
                <a:lnTo>
                  <a:pt x="100891" y="7686"/>
                </a:lnTo>
                <a:cubicBezTo>
                  <a:pt x="150934" y="2604"/>
                  <a:pt x="201710" y="0"/>
                  <a:pt x="25309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889000" y="276225"/>
            <a:ext cx="5264149" cy="8540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zh-CN" altLang="en-US" sz="4000" b="1" kern="0" spc="600" dirty="0">
                <a:solidFill>
                  <a:schemeClr val="accent1"/>
                </a:solidFill>
                <a:latin typeface="汉仪雅酷黑 75W" panose="020B0804020202020204" pitchFamily="34" charset="-122"/>
                <a:ea typeface="汉仪雅酷黑 75W" panose="020B0804020202020204" pitchFamily="34" charset="-122"/>
                <a:cs typeface="+mn-ea"/>
                <a:sym typeface="+mn-lt"/>
              </a:rPr>
              <a:t>项目背景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>
            <a:off x="11213088" y="6134100"/>
            <a:ext cx="978913" cy="723902"/>
          </a:xfrm>
          <a:custGeom>
            <a:avLst/>
            <a:gdLst>
              <a:gd name="connsiteX0" fmla="*/ 2056493 w 2759529"/>
              <a:gd name="connsiteY0" fmla="*/ 0 h 2286001"/>
              <a:gd name="connsiteX1" fmla="*/ 2668031 w 2759529"/>
              <a:gd name="connsiteY1" fmla="*/ 92456 h 2286001"/>
              <a:gd name="connsiteX2" fmla="*/ 2759529 w 2759529"/>
              <a:gd name="connsiteY2" fmla="*/ 125945 h 2286001"/>
              <a:gd name="connsiteX3" fmla="*/ 2759529 w 2759529"/>
              <a:gd name="connsiteY3" fmla="*/ 2286001 h 2286001"/>
              <a:gd name="connsiteX4" fmla="*/ 13554 w 2759529"/>
              <a:gd name="connsiteY4" fmla="*/ 2286001 h 2286001"/>
              <a:gd name="connsiteX5" fmla="*/ 10618 w 2759529"/>
              <a:gd name="connsiteY5" fmla="*/ 2266758 h 2286001"/>
              <a:gd name="connsiteX6" fmla="*/ 0 w 2759529"/>
              <a:gd name="connsiteY6" fmla="*/ 2056493 h 2286001"/>
              <a:gd name="connsiteX7" fmla="*/ 2056493 w 2759529"/>
              <a:gd name="connsiteY7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9529" h="2286001">
                <a:moveTo>
                  <a:pt x="2056493" y="0"/>
                </a:moveTo>
                <a:cubicBezTo>
                  <a:pt x="2269450" y="0"/>
                  <a:pt x="2474847" y="32369"/>
                  <a:pt x="2668031" y="92456"/>
                </a:cubicBezTo>
                <a:lnTo>
                  <a:pt x="2759529" y="125945"/>
                </a:lnTo>
                <a:lnTo>
                  <a:pt x="2759529" y="2286001"/>
                </a:lnTo>
                <a:lnTo>
                  <a:pt x="13554" y="2286001"/>
                </a:lnTo>
                <a:lnTo>
                  <a:pt x="10618" y="2266758"/>
                </a:lnTo>
                <a:cubicBezTo>
                  <a:pt x="3597" y="2197624"/>
                  <a:pt x="0" y="2127479"/>
                  <a:pt x="0" y="2056493"/>
                </a:cubicBezTo>
                <a:cubicBezTo>
                  <a:pt x="0" y="920723"/>
                  <a:pt x="920723" y="0"/>
                  <a:pt x="2056493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5527296"/>
            <a:ext cx="1551924" cy="1299185"/>
          </a:xfrm>
          <a:custGeom>
            <a:avLst/>
            <a:gdLst>
              <a:gd name="connsiteX0" fmla="*/ 253094 w 1735578"/>
              <a:gd name="connsiteY0" fmla="*/ 0 h 1367064"/>
              <a:gd name="connsiteX1" fmla="*/ 1734030 w 1735578"/>
              <a:gd name="connsiteY1" fmla="*/ 1336419 h 1367064"/>
              <a:gd name="connsiteX2" fmla="*/ 1735578 w 1735578"/>
              <a:gd name="connsiteY2" fmla="*/ 1367064 h 1367064"/>
              <a:gd name="connsiteX3" fmla="*/ 0 w 1735578"/>
              <a:gd name="connsiteY3" fmla="*/ 1367064 h 1367064"/>
              <a:gd name="connsiteX4" fmla="*/ 0 w 1735578"/>
              <a:gd name="connsiteY4" fmla="*/ 23084 h 1367064"/>
              <a:gd name="connsiteX5" fmla="*/ 100891 w 1735578"/>
              <a:gd name="connsiteY5" fmla="*/ 7686 h 1367064"/>
              <a:gd name="connsiteX6" fmla="*/ 253094 w 1735578"/>
              <a:gd name="connsiteY6" fmla="*/ 0 h 13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5578" h="1367064">
                <a:moveTo>
                  <a:pt x="253094" y="0"/>
                </a:moveTo>
                <a:cubicBezTo>
                  <a:pt x="1023853" y="0"/>
                  <a:pt x="1657798" y="585773"/>
                  <a:pt x="1734030" y="1336419"/>
                </a:cubicBezTo>
                <a:lnTo>
                  <a:pt x="1735578" y="1367064"/>
                </a:lnTo>
                <a:lnTo>
                  <a:pt x="0" y="1367064"/>
                </a:lnTo>
                <a:lnTo>
                  <a:pt x="0" y="23084"/>
                </a:lnTo>
                <a:lnTo>
                  <a:pt x="100891" y="7686"/>
                </a:lnTo>
                <a:cubicBezTo>
                  <a:pt x="150934" y="2604"/>
                  <a:pt x="201710" y="0"/>
                  <a:pt x="25309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0" y="0"/>
            <a:ext cx="933450" cy="857250"/>
          </a:xfrm>
          <a:custGeom>
            <a:avLst/>
            <a:gdLst>
              <a:gd name="connsiteX0" fmla="*/ 0 w 2182586"/>
              <a:gd name="connsiteY0" fmla="*/ 0 h 2133600"/>
              <a:gd name="connsiteX1" fmla="*/ 2182586 w 2182586"/>
              <a:gd name="connsiteY1" fmla="*/ 0 h 2133600"/>
              <a:gd name="connsiteX2" fmla="*/ 0 w 2182586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586" h="2133600">
                <a:moveTo>
                  <a:pt x="0" y="0"/>
                </a:moveTo>
                <a:lnTo>
                  <a:pt x="2182586" y="0"/>
                </a:lnTo>
                <a:cubicBezTo>
                  <a:pt x="2182586" y="1178354"/>
                  <a:pt x="1205409" y="2133600"/>
                  <a:pt x="0" y="2133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 flipH="1" flipV="1">
            <a:off x="10743537" y="30341"/>
            <a:ext cx="1448463" cy="1250610"/>
          </a:xfrm>
          <a:custGeom>
            <a:avLst/>
            <a:gdLst>
              <a:gd name="connsiteX0" fmla="*/ 253094 w 1735578"/>
              <a:gd name="connsiteY0" fmla="*/ 0 h 1367064"/>
              <a:gd name="connsiteX1" fmla="*/ 1734030 w 1735578"/>
              <a:gd name="connsiteY1" fmla="*/ 1336419 h 1367064"/>
              <a:gd name="connsiteX2" fmla="*/ 1735578 w 1735578"/>
              <a:gd name="connsiteY2" fmla="*/ 1367064 h 1367064"/>
              <a:gd name="connsiteX3" fmla="*/ 0 w 1735578"/>
              <a:gd name="connsiteY3" fmla="*/ 1367064 h 1367064"/>
              <a:gd name="connsiteX4" fmla="*/ 0 w 1735578"/>
              <a:gd name="connsiteY4" fmla="*/ 23084 h 1367064"/>
              <a:gd name="connsiteX5" fmla="*/ 100891 w 1735578"/>
              <a:gd name="connsiteY5" fmla="*/ 7686 h 1367064"/>
              <a:gd name="connsiteX6" fmla="*/ 253094 w 1735578"/>
              <a:gd name="connsiteY6" fmla="*/ 0 h 13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5578" h="1367064">
                <a:moveTo>
                  <a:pt x="253094" y="0"/>
                </a:moveTo>
                <a:cubicBezTo>
                  <a:pt x="1023853" y="0"/>
                  <a:pt x="1657798" y="585773"/>
                  <a:pt x="1734030" y="1336419"/>
                </a:cubicBezTo>
                <a:lnTo>
                  <a:pt x="1735578" y="1367064"/>
                </a:lnTo>
                <a:lnTo>
                  <a:pt x="0" y="1367064"/>
                </a:lnTo>
                <a:lnTo>
                  <a:pt x="0" y="23084"/>
                </a:lnTo>
                <a:lnTo>
                  <a:pt x="100891" y="7686"/>
                </a:lnTo>
                <a:cubicBezTo>
                  <a:pt x="150934" y="2604"/>
                  <a:pt x="201710" y="0"/>
                  <a:pt x="25309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889000" y="276225"/>
            <a:ext cx="5264149" cy="8540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lvl="0" algn="l" defTabSz="914400" rtl="0" eaLnBrk="1" latinLnBrk="0" hangingPunct="1"/>
            <a:r>
              <a:rPr lang="zh-CN" altLang="en-US" sz="4000" b="1" kern="0" spc="600" dirty="0">
                <a:solidFill>
                  <a:schemeClr val="accent1"/>
                </a:solidFill>
                <a:latin typeface="汉仪雅酷黑 75W" panose="020B0804020202020204" pitchFamily="34" charset="-122"/>
                <a:ea typeface="汉仪雅酷黑 75W" panose="020B0804020202020204" pitchFamily="34" charset="-122"/>
                <a:cs typeface="+mn-ea"/>
                <a:sym typeface="+mn-lt"/>
              </a:rPr>
              <a:t>业务流程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>
            <a:off x="11213088" y="6134100"/>
            <a:ext cx="978913" cy="723902"/>
          </a:xfrm>
          <a:custGeom>
            <a:avLst/>
            <a:gdLst>
              <a:gd name="connsiteX0" fmla="*/ 2056493 w 2759529"/>
              <a:gd name="connsiteY0" fmla="*/ 0 h 2286001"/>
              <a:gd name="connsiteX1" fmla="*/ 2668031 w 2759529"/>
              <a:gd name="connsiteY1" fmla="*/ 92456 h 2286001"/>
              <a:gd name="connsiteX2" fmla="*/ 2759529 w 2759529"/>
              <a:gd name="connsiteY2" fmla="*/ 125945 h 2286001"/>
              <a:gd name="connsiteX3" fmla="*/ 2759529 w 2759529"/>
              <a:gd name="connsiteY3" fmla="*/ 2286001 h 2286001"/>
              <a:gd name="connsiteX4" fmla="*/ 13554 w 2759529"/>
              <a:gd name="connsiteY4" fmla="*/ 2286001 h 2286001"/>
              <a:gd name="connsiteX5" fmla="*/ 10618 w 2759529"/>
              <a:gd name="connsiteY5" fmla="*/ 2266758 h 2286001"/>
              <a:gd name="connsiteX6" fmla="*/ 0 w 2759529"/>
              <a:gd name="connsiteY6" fmla="*/ 2056493 h 2286001"/>
              <a:gd name="connsiteX7" fmla="*/ 2056493 w 2759529"/>
              <a:gd name="connsiteY7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9529" h="2286001">
                <a:moveTo>
                  <a:pt x="2056493" y="0"/>
                </a:moveTo>
                <a:cubicBezTo>
                  <a:pt x="2269450" y="0"/>
                  <a:pt x="2474847" y="32369"/>
                  <a:pt x="2668031" y="92456"/>
                </a:cubicBezTo>
                <a:lnTo>
                  <a:pt x="2759529" y="125945"/>
                </a:lnTo>
                <a:lnTo>
                  <a:pt x="2759529" y="2286001"/>
                </a:lnTo>
                <a:lnTo>
                  <a:pt x="13554" y="2286001"/>
                </a:lnTo>
                <a:lnTo>
                  <a:pt x="10618" y="2266758"/>
                </a:lnTo>
                <a:cubicBezTo>
                  <a:pt x="3597" y="2197624"/>
                  <a:pt x="0" y="2127479"/>
                  <a:pt x="0" y="2056493"/>
                </a:cubicBezTo>
                <a:cubicBezTo>
                  <a:pt x="0" y="920723"/>
                  <a:pt x="920723" y="0"/>
                  <a:pt x="2056493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5527296"/>
            <a:ext cx="1551924" cy="1299185"/>
          </a:xfrm>
          <a:custGeom>
            <a:avLst/>
            <a:gdLst>
              <a:gd name="connsiteX0" fmla="*/ 253094 w 1735578"/>
              <a:gd name="connsiteY0" fmla="*/ 0 h 1367064"/>
              <a:gd name="connsiteX1" fmla="*/ 1734030 w 1735578"/>
              <a:gd name="connsiteY1" fmla="*/ 1336419 h 1367064"/>
              <a:gd name="connsiteX2" fmla="*/ 1735578 w 1735578"/>
              <a:gd name="connsiteY2" fmla="*/ 1367064 h 1367064"/>
              <a:gd name="connsiteX3" fmla="*/ 0 w 1735578"/>
              <a:gd name="connsiteY3" fmla="*/ 1367064 h 1367064"/>
              <a:gd name="connsiteX4" fmla="*/ 0 w 1735578"/>
              <a:gd name="connsiteY4" fmla="*/ 23084 h 1367064"/>
              <a:gd name="connsiteX5" fmla="*/ 100891 w 1735578"/>
              <a:gd name="connsiteY5" fmla="*/ 7686 h 1367064"/>
              <a:gd name="connsiteX6" fmla="*/ 253094 w 1735578"/>
              <a:gd name="connsiteY6" fmla="*/ 0 h 13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5578" h="1367064">
                <a:moveTo>
                  <a:pt x="253094" y="0"/>
                </a:moveTo>
                <a:cubicBezTo>
                  <a:pt x="1023853" y="0"/>
                  <a:pt x="1657798" y="585773"/>
                  <a:pt x="1734030" y="1336419"/>
                </a:cubicBezTo>
                <a:lnTo>
                  <a:pt x="1735578" y="1367064"/>
                </a:lnTo>
                <a:lnTo>
                  <a:pt x="0" y="1367064"/>
                </a:lnTo>
                <a:lnTo>
                  <a:pt x="0" y="23084"/>
                </a:lnTo>
                <a:lnTo>
                  <a:pt x="100891" y="7686"/>
                </a:lnTo>
                <a:cubicBezTo>
                  <a:pt x="150934" y="2604"/>
                  <a:pt x="201710" y="0"/>
                  <a:pt x="25309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0" y="0"/>
            <a:ext cx="933450" cy="857250"/>
          </a:xfrm>
          <a:custGeom>
            <a:avLst/>
            <a:gdLst>
              <a:gd name="connsiteX0" fmla="*/ 0 w 2182586"/>
              <a:gd name="connsiteY0" fmla="*/ 0 h 2133600"/>
              <a:gd name="connsiteX1" fmla="*/ 2182586 w 2182586"/>
              <a:gd name="connsiteY1" fmla="*/ 0 h 2133600"/>
              <a:gd name="connsiteX2" fmla="*/ 0 w 2182586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586" h="2133600">
                <a:moveTo>
                  <a:pt x="0" y="0"/>
                </a:moveTo>
                <a:lnTo>
                  <a:pt x="2182586" y="0"/>
                </a:lnTo>
                <a:cubicBezTo>
                  <a:pt x="2182586" y="1178354"/>
                  <a:pt x="1205409" y="2133600"/>
                  <a:pt x="0" y="2133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 flipH="1" flipV="1">
            <a:off x="10743537" y="30341"/>
            <a:ext cx="1448463" cy="1250610"/>
          </a:xfrm>
          <a:custGeom>
            <a:avLst/>
            <a:gdLst>
              <a:gd name="connsiteX0" fmla="*/ 253094 w 1735578"/>
              <a:gd name="connsiteY0" fmla="*/ 0 h 1367064"/>
              <a:gd name="connsiteX1" fmla="*/ 1734030 w 1735578"/>
              <a:gd name="connsiteY1" fmla="*/ 1336419 h 1367064"/>
              <a:gd name="connsiteX2" fmla="*/ 1735578 w 1735578"/>
              <a:gd name="connsiteY2" fmla="*/ 1367064 h 1367064"/>
              <a:gd name="connsiteX3" fmla="*/ 0 w 1735578"/>
              <a:gd name="connsiteY3" fmla="*/ 1367064 h 1367064"/>
              <a:gd name="connsiteX4" fmla="*/ 0 w 1735578"/>
              <a:gd name="connsiteY4" fmla="*/ 23084 h 1367064"/>
              <a:gd name="connsiteX5" fmla="*/ 100891 w 1735578"/>
              <a:gd name="connsiteY5" fmla="*/ 7686 h 1367064"/>
              <a:gd name="connsiteX6" fmla="*/ 253094 w 1735578"/>
              <a:gd name="connsiteY6" fmla="*/ 0 h 13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5578" h="1367064">
                <a:moveTo>
                  <a:pt x="253094" y="0"/>
                </a:moveTo>
                <a:cubicBezTo>
                  <a:pt x="1023853" y="0"/>
                  <a:pt x="1657798" y="585773"/>
                  <a:pt x="1734030" y="1336419"/>
                </a:cubicBezTo>
                <a:lnTo>
                  <a:pt x="1735578" y="1367064"/>
                </a:lnTo>
                <a:lnTo>
                  <a:pt x="0" y="1367064"/>
                </a:lnTo>
                <a:lnTo>
                  <a:pt x="0" y="23084"/>
                </a:lnTo>
                <a:lnTo>
                  <a:pt x="100891" y="7686"/>
                </a:lnTo>
                <a:cubicBezTo>
                  <a:pt x="150934" y="2604"/>
                  <a:pt x="201710" y="0"/>
                  <a:pt x="25309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889000" y="276225"/>
            <a:ext cx="5264149" cy="8540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lvl="0" algn="l" defTabSz="914400" rtl="0" eaLnBrk="1" latinLnBrk="0" hangingPunct="1"/>
            <a:r>
              <a:rPr lang="zh-CN" altLang="en-US" sz="4000" b="1" kern="0" spc="600" dirty="0">
                <a:solidFill>
                  <a:schemeClr val="accent1"/>
                </a:solidFill>
                <a:latin typeface="汉仪雅酷黑 75W" panose="020B0804020202020204" pitchFamily="34" charset="-122"/>
                <a:ea typeface="汉仪雅酷黑 75W" panose="020B0804020202020204" pitchFamily="34" charset="-122"/>
                <a:cs typeface="+mn-ea"/>
                <a:sym typeface="+mn-lt"/>
              </a:rPr>
              <a:t>项目分工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>
            <a:off x="11213088" y="6134100"/>
            <a:ext cx="978913" cy="723902"/>
          </a:xfrm>
          <a:custGeom>
            <a:avLst/>
            <a:gdLst>
              <a:gd name="connsiteX0" fmla="*/ 2056493 w 2759529"/>
              <a:gd name="connsiteY0" fmla="*/ 0 h 2286001"/>
              <a:gd name="connsiteX1" fmla="*/ 2668031 w 2759529"/>
              <a:gd name="connsiteY1" fmla="*/ 92456 h 2286001"/>
              <a:gd name="connsiteX2" fmla="*/ 2759529 w 2759529"/>
              <a:gd name="connsiteY2" fmla="*/ 125945 h 2286001"/>
              <a:gd name="connsiteX3" fmla="*/ 2759529 w 2759529"/>
              <a:gd name="connsiteY3" fmla="*/ 2286001 h 2286001"/>
              <a:gd name="connsiteX4" fmla="*/ 13554 w 2759529"/>
              <a:gd name="connsiteY4" fmla="*/ 2286001 h 2286001"/>
              <a:gd name="connsiteX5" fmla="*/ 10618 w 2759529"/>
              <a:gd name="connsiteY5" fmla="*/ 2266758 h 2286001"/>
              <a:gd name="connsiteX6" fmla="*/ 0 w 2759529"/>
              <a:gd name="connsiteY6" fmla="*/ 2056493 h 2286001"/>
              <a:gd name="connsiteX7" fmla="*/ 2056493 w 2759529"/>
              <a:gd name="connsiteY7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9529" h="2286001">
                <a:moveTo>
                  <a:pt x="2056493" y="0"/>
                </a:moveTo>
                <a:cubicBezTo>
                  <a:pt x="2269450" y="0"/>
                  <a:pt x="2474847" y="32369"/>
                  <a:pt x="2668031" y="92456"/>
                </a:cubicBezTo>
                <a:lnTo>
                  <a:pt x="2759529" y="125945"/>
                </a:lnTo>
                <a:lnTo>
                  <a:pt x="2759529" y="2286001"/>
                </a:lnTo>
                <a:lnTo>
                  <a:pt x="13554" y="2286001"/>
                </a:lnTo>
                <a:lnTo>
                  <a:pt x="10618" y="2266758"/>
                </a:lnTo>
                <a:cubicBezTo>
                  <a:pt x="3597" y="2197624"/>
                  <a:pt x="0" y="2127479"/>
                  <a:pt x="0" y="2056493"/>
                </a:cubicBezTo>
                <a:cubicBezTo>
                  <a:pt x="0" y="920723"/>
                  <a:pt x="920723" y="0"/>
                  <a:pt x="2056493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5527296"/>
            <a:ext cx="1551924" cy="1299185"/>
          </a:xfrm>
          <a:custGeom>
            <a:avLst/>
            <a:gdLst>
              <a:gd name="connsiteX0" fmla="*/ 253094 w 1735578"/>
              <a:gd name="connsiteY0" fmla="*/ 0 h 1367064"/>
              <a:gd name="connsiteX1" fmla="*/ 1734030 w 1735578"/>
              <a:gd name="connsiteY1" fmla="*/ 1336419 h 1367064"/>
              <a:gd name="connsiteX2" fmla="*/ 1735578 w 1735578"/>
              <a:gd name="connsiteY2" fmla="*/ 1367064 h 1367064"/>
              <a:gd name="connsiteX3" fmla="*/ 0 w 1735578"/>
              <a:gd name="connsiteY3" fmla="*/ 1367064 h 1367064"/>
              <a:gd name="connsiteX4" fmla="*/ 0 w 1735578"/>
              <a:gd name="connsiteY4" fmla="*/ 23084 h 1367064"/>
              <a:gd name="connsiteX5" fmla="*/ 100891 w 1735578"/>
              <a:gd name="connsiteY5" fmla="*/ 7686 h 1367064"/>
              <a:gd name="connsiteX6" fmla="*/ 253094 w 1735578"/>
              <a:gd name="connsiteY6" fmla="*/ 0 h 13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5578" h="1367064">
                <a:moveTo>
                  <a:pt x="253094" y="0"/>
                </a:moveTo>
                <a:cubicBezTo>
                  <a:pt x="1023853" y="0"/>
                  <a:pt x="1657798" y="585773"/>
                  <a:pt x="1734030" y="1336419"/>
                </a:cubicBezTo>
                <a:lnTo>
                  <a:pt x="1735578" y="1367064"/>
                </a:lnTo>
                <a:lnTo>
                  <a:pt x="0" y="1367064"/>
                </a:lnTo>
                <a:lnTo>
                  <a:pt x="0" y="23084"/>
                </a:lnTo>
                <a:lnTo>
                  <a:pt x="100891" y="7686"/>
                </a:lnTo>
                <a:cubicBezTo>
                  <a:pt x="150934" y="2604"/>
                  <a:pt x="201710" y="0"/>
                  <a:pt x="25309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0" y="0"/>
            <a:ext cx="933450" cy="857250"/>
          </a:xfrm>
          <a:custGeom>
            <a:avLst/>
            <a:gdLst>
              <a:gd name="connsiteX0" fmla="*/ 0 w 2182586"/>
              <a:gd name="connsiteY0" fmla="*/ 0 h 2133600"/>
              <a:gd name="connsiteX1" fmla="*/ 2182586 w 2182586"/>
              <a:gd name="connsiteY1" fmla="*/ 0 h 2133600"/>
              <a:gd name="connsiteX2" fmla="*/ 0 w 2182586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586" h="2133600">
                <a:moveTo>
                  <a:pt x="0" y="0"/>
                </a:moveTo>
                <a:lnTo>
                  <a:pt x="2182586" y="0"/>
                </a:lnTo>
                <a:cubicBezTo>
                  <a:pt x="2182586" y="1178354"/>
                  <a:pt x="1205409" y="2133600"/>
                  <a:pt x="0" y="2133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 flipH="1" flipV="1">
            <a:off x="10743537" y="30341"/>
            <a:ext cx="1448463" cy="1250610"/>
          </a:xfrm>
          <a:custGeom>
            <a:avLst/>
            <a:gdLst>
              <a:gd name="connsiteX0" fmla="*/ 253094 w 1735578"/>
              <a:gd name="connsiteY0" fmla="*/ 0 h 1367064"/>
              <a:gd name="connsiteX1" fmla="*/ 1734030 w 1735578"/>
              <a:gd name="connsiteY1" fmla="*/ 1336419 h 1367064"/>
              <a:gd name="connsiteX2" fmla="*/ 1735578 w 1735578"/>
              <a:gd name="connsiteY2" fmla="*/ 1367064 h 1367064"/>
              <a:gd name="connsiteX3" fmla="*/ 0 w 1735578"/>
              <a:gd name="connsiteY3" fmla="*/ 1367064 h 1367064"/>
              <a:gd name="connsiteX4" fmla="*/ 0 w 1735578"/>
              <a:gd name="connsiteY4" fmla="*/ 23084 h 1367064"/>
              <a:gd name="connsiteX5" fmla="*/ 100891 w 1735578"/>
              <a:gd name="connsiteY5" fmla="*/ 7686 h 1367064"/>
              <a:gd name="connsiteX6" fmla="*/ 253094 w 1735578"/>
              <a:gd name="connsiteY6" fmla="*/ 0 h 13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5578" h="1367064">
                <a:moveTo>
                  <a:pt x="253094" y="0"/>
                </a:moveTo>
                <a:cubicBezTo>
                  <a:pt x="1023853" y="0"/>
                  <a:pt x="1657798" y="585773"/>
                  <a:pt x="1734030" y="1336419"/>
                </a:cubicBezTo>
                <a:lnTo>
                  <a:pt x="1735578" y="1367064"/>
                </a:lnTo>
                <a:lnTo>
                  <a:pt x="0" y="1367064"/>
                </a:lnTo>
                <a:lnTo>
                  <a:pt x="0" y="23084"/>
                </a:lnTo>
                <a:lnTo>
                  <a:pt x="100891" y="7686"/>
                </a:lnTo>
                <a:cubicBezTo>
                  <a:pt x="150934" y="2604"/>
                  <a:pt x="201710" y="0"/>
                  <a:pt x="25309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889000" y="276225"/>
            <a:ext cx="5264149" cy="8540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zh-CN" altLang="en-US" sz="4000" b="1" kern="0" spc="600" dirty="0">
                <a:solidFill>
                  <a:schemeClr val="accent1"/>
                </a:solidFill>
                <a:latin typeface="汉仪雅酷黑 75W" panose="020B0804020202020204" pitchFamily="34" charset="-122"/>
                <a:ea typeface="汉仪雅酷黑 75W" panose="020B0804020202020204" pitchFamily="34" charset="-122"/>
                <a:cs typeface="+mn-ea"/>
                <a:sym typeface="+mn-lt"/>
              </a:rPr>
              <a:t>核心代码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>
            <a:off x="11213088" y="6134100"/>
            <a:ext cx="978913" cy="723902"/>
          </a:xfrm>
          <a:custGeom>
            <a:avLst/>
            <a:gdLst>
              <a:gd name="connsiteX0" fmla="*/ 2056493 w 2759529"/>
              <a:gd name="connsiteY0" fmla="*/ 0 h 2286001"/>
              <a:gd name="connsiteX1" fmla="*/ 2668031 w 2759529"/>
              <a:gd name="connsiteY1" fmla="*/ 92456 h 2286001"/>
              <a:gd name="connsiteX2" fmla="*/ 2759529 w 2759529"/>
              <a:gd name="connsiteY2" fmla="*/ 125945 h 2286001"/>
              <a:gd name="connsiteX3" fmla="*/ 2759529 w 2759529"/>
              <a:gd name="connsiteY3" fmla="*/ 2286001 h 2286001"/>
              <a:gd name="connsiteX4" fmla="*/ 13554 w 2759529"/>
              <a:gd name="connsiteY4" fmla="*/ 2286001 h 2286001"/>
              <a:gd name="connsiteX5" fmla="*/ 10618 w 2759529"/>
              <a:gd name="connsiteY5" fmla="*/ 2266758 h 2286001"/>
              <a:gd name="connsiteX6" fmla="*/ 0 w 2759529"/>
              <a:gd name="connsiteY6" fmla="*/ 2056493 h 2286001"/>
              <a:gd name="connsiteX7" fmla="*/ 2056493 w 2759529"/>
              <a:gd name="connsiteY7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9529" h="2286001">
                <a:moveTo>
                  <a:pt x="2056493" y="0"/>
                </a:moveTo>
                <a:cubicBezTo>
                  <a:pt x="2269450" y="0"/>
                  <a:pt x="2474847" y="32369"/>
                  <a:pt x="2668031" y="92456"/>
                </a:cubicBezTo>
                <a:lnTo>
                  <a:pt x="2759529" y="125945"/>
                </a:lnTo>
                <a:lnTo>
                  <a:pt x="2759529" y="2286001"/>
                </a:lnTo>
                <a:lnTo>
                  <a:pt x="13554" y="2286001"/>
                </a:lnTo>
                <a:lnTo>
                  <a:pt x="10618" y="2266758"/>
                </a:lnTo>
                <a:cubicBezTo>
                  <a:pt x="3597" y="2197624"/>
                  <a:pt x="0" y="2127479"/>
                  <a:pt x="0" y="2056493"/>
                </a:cubicBezTo>
                <a:cubicBezTo>
                  <a:pt x="0" y="920723"/>
                  <a:pt x="920723" y="0"/>
                  <a:pt x="2056493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5527296"/>
            <a:ext cx="1551924" cy="1299185"/>
          </a:xfrm>
          <a:custGeom>
            <a:avLst/>
            <a:gdLst>
              <a:gd name="connsiteX0" fmla="*/ 253094 w 1735578"/>
              <a:gd name="connsiteY0" fmla="*/ 0 h 1367064"/>
              <a:gd name="connsiteX1" fmla="*/ 1734030 w 1735578"/>
              <a:gd name="connsiteY1" fmla="*/ 1336419 h 1367064"/>
              <a:gd name="connsiteX2" fmla="*/ 1735578 w 1735578"/>
              <a:gd name="connsiteY2" fmla="*/ 1367064 h 1367064"/>
              <a:gd name="connsiteX3" fmla="*/ 0 w 1735578"/>
              <a:gd name="connsiteY3" fmla="*/ 1367064 h 1367064"/>
              <a:gd name="connsiteX4" fmla="*/ 0 w 1735578"/>
              <a:gd name="connsiteY4" fmla="*/ 23084 h 1367064"/>
              <a:gd name="connsiteX5" fmla="*/ 100891 w 1735578"/>
              <a:gd name="connsiteY5" fmla="*/ 7686 h 1367064"/>
              <a:gd name="connsiteX6" fmla="*/ 253094 w 1735578"/>
              <a:gd name="connsiteY6" fmla="*/ 0 h 13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5578" h="1367064">
                <a:moveTo>
                  <a:pt x="253094" y="0"/>
                </a:moveTo>
                <a:cubicBezTo>
                  <a:pt x="1023853" y="0"/>
                  <a:pt x="1657798" y="585773"/>
                  <a:pt x="1734030" y="1336419"/>
                </a:cubicBezTo>
                <a:lnTo>
                  <a:pt x="1735578" y="1367064"/>
                </a:lnTo>
                <a:lnTo>
                  <a:pt x="0" y="1367064"/>
                </a:lnTo>
                <a:lnTo>
                  <a:pt x="0" y="23084"/>
                </a:lnTo>
                <a:lnTo>
                  <a:pt x="100891" y="7686"/>
                </a:lnTo>
                <a:cubicBezTo>
                  <a:pt x="150934" y="2604"/>
                  <a:pt x="201710" y="0"/>
                  <a:pt x="25309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0" y="0"/>
            <a:ext cx="933450" cy="857250"/>
          </a:xfrm>
          <a:custGeom>
            <a:avLst/>
            <a:gdLst>
              <a:gd name="connsiteX0" fmla="*/ 0 w 2182586"/>
              <a:gd name="connsiteY0" fmla="*/ 0 h 2133600"/>
              <a:gd name="connsiteX1" fmla="*/ 2182586 w 2182586"/>
              <a:gd name="connsiteY1" fmla="*/ 0 h 2133600"/>
              <a:gd name="connsiteX2" fmla="*/ 0 w 2182586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586" h="2133600">
                <a:moveTo>
                  <a:pt x="0" y="0"/>
                </a:moveTo>
                <a:lnTo>
                  <a:pt x="2182586" y="0"/>
                </a:lnTo>
                <a:cubicBezTo>
                  <a:pt x="2182586" y="1178354"/>
                  <a:pt x="1205409" y="2133600"/>
                  <a:pt x="0" y="2133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 flipH="1" flipV="1">
            <a:off x="10743537" y="30341"/>
            <a:ext cx="1448463" cy="1250610"/>
          </a:xfrm>
          <a:custGeom>
            <a:avLst/>
            <a:gdLst>
              <a:gd name="connsiteX0" fmla="*/ 253094 w 1735578"/>
              <a:gd name="connsiteY0" fmla="*/ 0 h 1367064"/>
              <a:gd name="connsiteX1" fmla="*/ 1734030 w 1735578"/>
              <a:gd name="connsiteY1" fmla="*/ 1336419 h 1367064"/>
              <a:gd name="connsiteX2" fmla="*/ 1735578 w 1735578"/>
              <a:gd name="connsiteY2" fmla="*/ 1367064 h 1367064"/>
              <a:gd name="connsiteX3" fmla="*/ 0 w 1735578"/>
              <a:gd name="connsiteY3" fmla="*/ 1367064 h 1367064"/>
              <a:gd name="connsiteX4" fmla="*/ 0 w 1735578"/>
              <a:gd name="connsiteY4" fmla="*/ 23084 h 1367064"/>
              <a:gd name="connsiteX5" fmla="*/ 100891 w 1735578"/>
              <a:gd name="connsiteY5" fmla="*/ 7686 h 1367064"/>
              <a:gd name="connsiteX6" fmla="*/ 253094 w 1735578"/>
              <a:gd name="connsiteY6" fmla="*/ 0 h 13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5578" h="1367064">
                <a:moveTo>
                  <a:pt x="253094" y="0"/>
                </a:moveTo>
                <a:cubicBezTo>
                  <a:pt x="1023853" y="0"/>
                  <a:pt x="1657798" y="585773"/>
                  <a:pt x="1734030" y="1336419"/>
                </a:cubicBezTo>
                <a:lnTo>
                  <a:pt x="1735578" y="1367064"/>
                </a:lnTo>
                <a:lnTo>
                  <a:pt x="0" y="1367064"/>
                </a:lnTo>
                <a:lnTo>
                  <a:pt x="0" y="23084"/>
                </a:lnTo>
                <a:lnTo>
                  <a:pt x="100891" y="7686"/>
                </a:lnTo>
                <a:cubicBezTo>
                  <a:pt x="150934" y="2604"/>
                  <a:pt x="201710" y="0"/>
                  <a:pt x="25309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889000" y="276225"/>
            <a:ext cx="5264149" cy="8540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zh-CN" altLang="en-US" sz="4000" b="1" kern="0" spc="600" dirty="0">
                <a:solidFill>
                  <a:schemeClr val="accent1"/>
                </a:solidFill>
                <a:latin typeface="汉仪雅酷黑 75W" panose="020B0804020202020204" pitchFamily="34" charset="-122"/>
                <a:ea typeface="汉仪雅酷黑 75W" panose="020B0804020202020204" pitchFamily="34" charset="-122"/>
                <a:cs typeface="+mn-ea"/>
                <a:sym typeface="+mn-lt"/>
              </a:rPr>
              <a:t>展示效果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C01F-A69E-4208-B340-60581C85D7DF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838E-0C37-4047-A179-EC2C51D212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C01F-A69E-4208-B340-60581C85D7DF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838E-0C37-4047-A179-EC2C51D212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C01F-A69E-4208-B340-60581C85D7DF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838E-0C37-4047-A179-EC2C51D212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C01F-A69E-4208-B340-60581C85D7DF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838E-0C37-4047-A179-EC2C51D212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C01F-A69E-4208-B340-60581C85D7DF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838E-0C37-4047-A179-EC2C51D212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C01F-A69E-4208-B340-60581C85D7DF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838E-0C37-4047-A179-EC2C51D212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C01F-A69E-4208-B340-60581C85D7DF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838E-0C37-4047-A179-EC2C51D212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C01F-A69E-4208-B340-60581C85D7DF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838E-0C37-4047-A179-EC2C51D212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1C01F-A69E-4208-B340-60581C85D7DF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838E-0C37-4047-A179-EC2C51D212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156"/>
          <p:cNvSpPr/>
          <p:nvPr/>
        </p:nvSpPr>
        <p:spPr>
          <a:xfrm>
            <a:off x="6677372" y="-1479549"/>
            <a:ext cx="5514628" cy="4654549"/>
          </a:xfrm>
          <a:custGeom>
            <a:avLst/>
            <a:gdLst>
              <a:gd name="T0" fmla="*/ 4360 w 4360"/>
              <a:gd name="T1" fmla="*/ 1841 h 3684"/>
              <a:gd name="T2" fmla="*/ 2534 w 4360"/>
              <a:gd name="T3" fmla="*/ 3102 h 3684"/>
              <a:gd name="T4" fmla="*/ 582 w 4360"/>
              <a:gd name="T5" fmla="*/ 1150 h 3684"/>
              <a:gd name="T6" fmla="*/ 957 w 4360"/>
              <a:gd name="T7" fmla="*/ 0 h 3684"/>
              <a:gd name="T8" fmla="*/ 275 w 4360"/>
              <a:gd name="T9" fmla="*/ 0 h 3684"/>
              <a:gd name="T10" fmla="*/ 0 w 4360"/>
              <a:gd name="T11" fmla="*/ 1150 h 3684"/>
              <a:gd name="T12" fmla="*/ 2534 w 4360"/>
              <a:gd name="T13" fmla="*/ 3684 h 3684"/>
              <a:gd name="T14" fmla="*/ 4360 w 4360"/>
              <a:gd name="T15" fmla="*/ 2907 h 3684"/>
              <a:gd name="T16" fmla="*/ 4360 w 4360"/>
              <a:gd name="T17" fmla="*/ 1841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0" h="3684">
                <a:moveTo>
                  <a:pt x="4360" y="1841"/>
                </a:moveTo>
                <a:cubicBezTo>
                  <a:pt x="4081" y="2578"/>
                  <a:pt x="3369" y="3102"/>
                  <a:pt x="2534" y="3102"/>
                </a:cubicBezTo>
                <a:cubicBezTo>
                  <a:pt x="1456" y="3102"/>
                  <a:pt x="582" y="2228"/>
                  <a:pt x="582" y="1150"/>
                </a:cubicBezTo>
                <a:cubicBezTo>
                  <a:pt x="582" y="720"/>
                  <a:pt x="721" y="323"/>
                  <a:pt x="957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99" y="345"/>
                  <a:pt x="0" y="736"/>
                  <a:pt x="0" y="1150"/>
                </a:cubicBezTo>
                <a:cubicBezTo>
                  <a:pt x="0" y="2549"/>
                  <a:pt x="1135" y="3684"/>
                  <a:pt x="2534" y="3684"/>
                </a:cubicBezTo>
                <a:cubicBezTo>
                  <a:pt x="3251" y="3684"/>
                  <a:pt x="3899" y="3386"/>
                  <a:pt x="4360" y="2907"/>
                </a:cubicBezTo>
                <a:cubicBezTo>
                  <a:pt x="4360" y="1841"/>
                  <a:pt x="4360" y="1841"/>
                  <a:pt x="4360" y="1841"/>
                </a:cubicBezTo>
              </a:path>
            </a:pathLst>
          </a:custGeom>
          <a:solidFill>
            <a:srgbClr val="E8EFF7">
              <a:alpha val="45000"/>
            </a:srgbClr>
          </a:solidFill>
          <a:ln w="1270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70133" y="314299"/>
            <a:ext cx="6159500" cy="6159500"/>
          </a:xfrm>
          <a:prstGeom prst="rect">
            <a:avLst/>
          </a:prstGeom>
        </p:spPr>
      </p:pic>
      <p:sp>
        <p:nvSpPr>
          <p:cNvPr id="13" name="文本框 12"/>
          <p:cNvSpPr/>
          <p:nvPr/>
        </p:nvSpPr>
        <p:spPr>
          <a:xfrm>
            <a:off x="991935" y="1589738"/>
            <a:ext cx="5224106" cy="3046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神经网络学习进度</a:t>
            </a:r>
          </a:p>
        </p:txBody>
      </p:sp>
      <p:sp>
        <p:nvSpPr>
          <p:cNvPr id="41" name="任意多边形: 形状 40"/>
          <p:cNvSpPr/>
          <p:nvPr/>
        </p:nvSpPr>
        <p:spPr>
          <a:xfrm>
            <a:off x="1" y="2"/>
            <a:ext cx="2057399" cy="1578933"/>
          </a:xfrm>
          <a:custGeom>
            <a:avLst/>
            <a:gdLst>
              <a:gd name="connsiteX0" fmla="*/ 2082314 w 2730501"/>
              <a:gd name="connsiteY0" fmla="*/ 0 h 2095499"/>
              <a:gd name="connsiteX1" fmla="*/ 2730501 w 2730501"/>
              <a:gd name="connsiteY1" fmla="*/ 0 h 2095499"/>
              <a:gd name="connsiteX2" fmla="*/ 2727825 w 2730501"/>
              <a:gd name="connsiteY2" fmla="*/ 53002 h 2095499"/>
              <a:gd name="connsiteX3" fmla="*/ 464457 w 2730501"/>
              <a:gd name="connsiteY3" fmla="*/ 2095499 h 2095499"/>
              <a:gd name="connsiteX4" fmla="*/ 5942 w 2730501"/>
              <a:gd name="connsiteY4" fmla="*/ 2049277 h 2095499"/>
              <a:gd name="connsiteX5" fmla="*/ 0 w 2730501"/>
              <a:gd name="connsiteY5" fmla="*/ 2047749 h 2095499"/>
              <a:gd name="connsiteX6" fmla="*/ 0 w 2730501"/>
              <a:gd name="connsiteY6" fmla="*/ 1380525 h 2095499"/>
              <a:gd name="connsiteX7" fmla="*/ 136304 w 2730501"/>
              <a:gd name="connsiteY7" fmla="*/ 1415572 h 2095499"/>
              <a:gd name="connsiteX8" fmla="*/ 464457 w 2730501"/>
              <a:gd name="connsiteY8" fmla="*/ 1448653 h 2095499"/>
              <a:gd name="connsiteX9" fmla="*/ 2059644 w 2730501"/>
              <a:gd name="connsiteY9" fmla="*/ 148537 h 20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0501" h="2095499">
                <a:moveTo>
                  <a:pt x="2082314" y="0"/>
                </a:moveTo>
                <a:lnTo>
                  <a:pt x="2730501" y="0"/>
                </a:lnTo>
                <a:lnTo>
                  <a:pt x="2727825" y="53002"/>
                </a:lnTo>
                <a:cubicBezTo>
                  <a:pt x="2611316" y="1200242"/>
                  <a:pt x="1642436" y="2095499"/>
                  <a:pt x="464457" y="2095499"/>
                </a:cubicBezTo>
                <a:cubicBezTo>
                  <a:pt x="307393" y="2095499"/>
                  <a:pt x="154046" y="2079583"/>
                  <a:pt x="5942" y="2049277"/>
                </a:cubicBezTo>
                <a:lnTo>
                  <a:pt x="0" y="2047749"/>
                </a:lnTo>
                <a:lnTo>
                  <a:pt x="0" y="1380525"/>
                </a:lnTo>
                <a:lnTo>
                  <a:pt x="136304" y="1415572"/>
                </a:lnTo>
                <a:cubicBezTo>
                  <a:pt x="242300" y="1437262"/>
                  <a:pt x="352048" y="1448653"/>
                  <a:pt x="464457" y="1448653"/>
                </a:cubicBezTo>
                <a:cubicBezTo>
                  <a:pt x="1251316" y="1448653"/>
                  <a:pt x="1907814" y="890512"/>
                  <a:pt x="2059644" y="148537"/>
                </a:cubicBezTo>
                <a:close/>
              </a:path>
            </a:pathLst>
          </a:custGeom>
          <a:solidFill>
            <a:srgbClr val="57C3FF"/>
          </a:solidFill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>
            <a:off x="3124200" y="5815974"/>
            <a:ext cx="3996541" cy="1042026"/>
          </a:xfrm>
          <a:custGeom>
            <a:avLst/>
            <a:gdLst>
              <a:gd name="connsiteX0" fmla="*/ 2078841 w 4157681"/>
              <a:gd name="connsiteY0" fmla="*/ 0 h 1084040"/>
              <a:gd name="connsiteX1" fmla="*/ 4147253 w 4157681"/>
              <a:gd name="connsiteY1" fmla="*/ 1068092 h 1084040"/>
              <a:gd name="connsiteX2" fmla="*/ 4157681 w 4157681"/>
              <a:gd name="connsiteY2" fmla="*/ 1084040 h 1084040"/>
              <a:gd name="connsiteX3" fmla="*/ 3162730 w 4157681"/>
              <a:gd name="connsiteY3" fmla="*/ 1084040 h 1084040"/>
              <a:gd name="connsiteX4" fmla="*/ 3020106 w 4157681"/>
              <a:gd name="connsiteY4" fmla="*/ 983919 h 1084040"/>
              <a:gd name="connsiteX5" fmla="*/ 2078841 w 4157681"/>
              <a:gd name="connsiteY5" fmla="*/ 721121 h 1084040"/>
              <a:gd name="connsiteX6" fmla="*/ 1137575 w 4157681"/>
              <a:gd name="connsiteY6" fmla="*/ 983919 h 1084040"/>
              <a:gd name="connsiteX7" fmla="*/ 994950 w 4157681"/>
              <a:gd name="connsiteY7" fmla="*/ 1084040 h 1084040"/>
              <a:gd name="connsiteX8" fmla="*/ 0 w 4157681"/>
              <a:gd name="connsiteY8" fmla="*/ 1084040 h 1084040"/>
              <a:gd name="connsiteX9" fmla="*/ 10428 w 4157681"/>
              <a:gd name="connsiteY9" fmla="*/ 1068092 h 1084040"/>
              <a:gd name="connsiteX10" fmla="*/ 2078841 w 4157681"/>
              <a:gd name="connsiteY10" fmla="*/ 0 h 108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7681" h="1084040">
                <a:moveTo>
                  <a:pt x="2078841" y="0"/>
                </a:moveTo>
                <a:cubicBezTo>
                  <a:pt x="2932448" y="0"/>
                  <a:pt x="3687567" y="421679"/>
                  <a:pt x="4147253" y="1068092"/>
                </a:cubicBezTo>
                <a:lnTo>
                  <a:pt x="4157681" y="1084040"/>
                </a:lnTo>
                <a:lnTo>
                  <a:pt x="3162730" y="1084040"/>
                </a:lnTo>
                <a:lnTo>
                  <a:pt x="3020106" y="983919"/>
                </a:lnTo>
                <a:cubicBezTo>
                  <a:pt x="2745648" y="817154"/>
                  <a:pt x="2423459" y="721121"/>
                  <a:pt x="2078841" y="721121"/>
                </a:cubicBezTo>
                <a:cubicBezTo>
                  <a:pt x="1734222" y="721121"/>
                  <a:pt x="1412033" y="817154"/>
                  <a:pt x="1137575" y="983919"/>
                </a:cubicBezTo>
                <a:lnTo>
                  <a:pt x="994950" y="1084040"/>
                </a:lnTo>
                <a:lnTo>
                  <a:pt x="0" y="1084040"/>
                </a:lnTo>
                <a:lnTo>
                  <a:pt x="10428" y="1068092"/>
                </a:lnTo>
                <a:cubicBezTo>
                  <a:pt x="470114" y="421679"/>
                  <a:pt x="1225233" y="0"/>
                  <a:pt x="2078841" y="0"/>
                </a:cubicBezTo>
                <a:close/>
              </a:path>
            </a:pathLst>
          </a:custGeom>
          <a:solidFill>
            <a:srgbClr val="4D8FD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163050" y="384201"/>
            <a:ext cx="2355850" cy="4412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haroni" panose="02010803020104030203" pitchFamily="2" charset="-79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348980" y="5029863"/>
            <a:ext cx="2000866" cy="465085"/>
            <a:chOff x="1244534" y="4117271"/>
            <a:chExt cx="1765300" cy="316802"/>
          </a:xfrm>
        </p:grpSpPr>
        <p:sp>
          <p:nvSpPr>
            <p:cNvPr id="43" name="圆角矩形 13"/>
            <p:cNvSpPr/>
            <p:nvPr/>
          </p:nvSpPr>
          <p:spPr>
            <a:xfrm>
              <a:off x="1244534" y="4117271"/>
              <a:ext cx="1765300" cy="3168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zh-CN" altLang="en-US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/>
            <p:nvPr/>
          </p:nvSpPr>
          <p:spPr>
            <a:xfrm>
              <a:off x="1288152" y="4156754"/>
              <a:ext cx="1618194" cy="2306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zh-CN" altLang="en-US" sz="1600" b="1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汇报人：宋甲一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625233" y="5029863"/>
            <a:ext cx="2453247" cy="465085"/>
            <a:chOff x="1244534" y="4117271"/>
            <a:chExt cx="1765300" cy="316802"/>
          </a:xfrm>
        </p:grpSpPr>
        <p:sp>
          <p:nvSpPr>
            <p:cNvPr id="46" name="圆角矩形 13"/>
            <p:cNvSpPr/>
            <p:nvPr/>
          </p:nvSpPr>
          <p:spPr>
            <a:xfrm>
              <a:off x="1244534" y="4117271"/>
              <a:ext cx="1765300" cy="3168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/>
            <p:nvPr/>
          </p:nvSpPr>
          <p:spPr>
            <a:xfrm>
              <a:off x="1288152" y="4156754"/>
              <a:ext cx="1618194" cy="22968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zh-CN" altLang="en-US" sz="1600" b="1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时间：</a:t>
              </a:r>
              <a:r>
                <a:rPr kumimoji="0" lang="en-US" altLang="zh-CN" sz="1600" b="1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2025</a:t>
              </a:r>
              <a:r>
                <a:rPr kumimoji="0" lang="zh-CN" altLang="en-US" sz="1600" b="1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年</a:t>
              </a:r>
              <a:r>
                <a:rPr kumimoji="0" lang="en-US" altLang="zh-CN" sz="1600" b="1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1</a:t>
              </a:r>
              <a:r>
                <a:rPr kumimoji="0" lang="zh-CN" altLang="en-US" sz="1600" b="1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月</a:t>
              </a:r>
              <a:r>
                <a:rPr kumimoji="0" lang="en-US" altLang="zh-CN" sz="1600" b="1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20</a:t>
              </a:r>
              <a:r>
                <a:rPr lang="zh-CN" altLang="en-US" sz="16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日</a:t>
              </a:r>
              <a:endParaRPr kumimoji="0" lang="zh-CN" altLang="en-US" sz="16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D7CA5-6102-2F43-7989-0F53E79C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25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CAE2F-D2A4-9298-B897-BC7D68BE3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50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39F3-812D-169B-55DB-E9B08C896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04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156"/>
          <p:cNvSpPr/>
          <p:nvPr/>
        </p:nvSpPr>
        <p:spPr>
          <a:xfrm>
            <a:off x="6677372" y="-1479549"/>
            <a:ext cx="5514628" cy="4654549"/>
          </a:xfrm>
          <a:custGeom>
            <a:avLst/>
            <a:gdLst>
              <a:gd name="T0" fmla="*/ 4360 w 4360"/>
              <a:gd name="T1" fmla="*/ 1841 h 3684"/>
              <a:gd name="T2" fmla="*/ 2534 w 4360"/>
              <a:gd name="T3" fmla="*/ 3102 h 3684"/>
              <a:gd name="T4" fmla="*/ 582 w 4360"/>
              <a:gd name="T5" fmla="*/ 1150 h 3684"/>
              <a:gd name="T6" fmla="*/ 957 w 4360"/>
              <a:gd name="T7" fmla="*/ 0 h 3684"/>
              <a:gd name="T8" fmla="*/ 275 w 4360"/>
              <a:gd name="T9" fmla="*/ 0 h 3684"/>
              <a:gd name="T10" fmla="*/ 0 w 4360"/>
              <a:gd name="T11" fmla="*/ 1150 h 3684"/>
              <a:gd name="T12" fmla="*/ 2534 w 4360"/>
              <a:gd name="T13" fmla="*/ 3684 h 3684"/>
              <a:gd name="T14" fmla="*/ 4360 w 4360"/>
              <a:gd name="T15" fmla="*/ 2907 h 3684"/>
              <a:gd name="T16" fmla="*/ 4360 w 4360"/>
              <a:gd name="T17" fmla="*/ 1841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0" h="3684">
                <a:moveTo>
                  <a:pt x="4360" y="1841"/>
                </a:moveTo>
                <a:cubicBezTo>
                  <a:pt x="4081" y="2578"/>
                  <a:pt x="3369" y="3102"/>
                  <a:pt x="2534" y="3102"/>
                </a:cubicBezTo>
                <a:cubicBezTo>
                  <a:pt x="1456" y="3102"/>
                  <a:pt x="582" y="2228"/>
                  <a:pt x="582" y="1150"/>
                </a:cubicBezTo>
                <a:cubicBezTo>
                  <a:pt x="582" y="720"/>
                  <a:pt x="721" y="323"/>
                  <a:pt x="957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99" y="345"/>
                  <a:pt x="0" y="736"/>
                  <a:pt x="0" y="1150"/>
                </a:cubicBezTo>
                <a:cubicBezTo>
                  <a:pt x="0" y="2549"/>
                  <a:pt x="1135" y="3684"/>
                  <a:pt x="2534" y="3684"/>
                </a:cubicBezTo>
                <a:cubicBezTo>
                  <a:pt x="3251" y="3684"/>
                  <a:pt x="3899" y="3386"/>
                  <a:pt x="4360" y="2907"/>
                </a:cubicBezTo>
                <a:cubicBezTo>
                  <a:pt x="4360" y="1841"/>
                  <a:pt x="4360" y="1841"/>
                  <a:pt x="4360" y="1841"/>
                </a:cubicBezTo>
              </a:path>
            </a:pathLst>
          </a:custGeom>
          <a:solidFill>
            <a:srgbClr val="E8EFF7">
              <a:alpha val="45000"/>
            </a:srgbClr>
          </a:solidFill>
          <a:ln w="1270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文本框 12"/>
          <p:cNvSpPr/>
          <p:nvPr/>
        </p:nvSpPr>
        <p:spPr>
          <a:xfrm>
            <a:off x="1128878" y="2052569"/>
            <a:ext cx="52832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谢谢观看</a:t>
            </a:r>
            <a:r>
              <a:rPr lang="zh-CN" altLang="en-US" sz="9600" b="1" dirty="0">
                <a:solidFill>
                  <a:schemeClr val="bg1"/>
                </a:solidFill>
                <a:cs typeface="+mn-ea"/>
                <a:sym typeface="+mn-lt"/>
              </a:rPr>
              <a:t>！</a:t>
            </a:r>
          </a:p>
        </p:txBody>
      </p:sp>
      <p:sp>
        <p:nvSpPr>
          <p:cNvPr id="41" name="任意多边形: 形状 40"/>
          <p:cNvSpPr/>
          <p:nvPr/>
        </p:nvSpPr>
        <p:spPr>
          <a:xfrm>
            <a:off x="1" y="2"/>
            <a:ext cx="2057399" cy="1578933"/>
          </a:xfrm>
          <a:custGeom>
            <a:avLst/>
            <a:gdLst>
              <a:gd name="connsiteX0" fmla="*/ 2082314 w 2730501"/>
              <a:gd name="connsiteY0" fmla="*/ 0 h 2095499"/>
              <a:gd name="connsiteX1" fmla="*/ 2730501 w 2730501"/>
              <a:gd name="connsiteY1" fmla="*/ 0 h 2095499"/>
              <a:gd name="connsiteX2" fmla="*/ 2727825 w 2730501"/>
              <a:gd name="connsiteY2" fmla="*/ 53002 h 2095499"/>
              <a:gd name="connsiteX3" fmla="*/ 464457 w 2730501"/>
              <a:gd name="connsiteY3" fmla="*/ 2095499 h 2095499"/>
              <a:gd name="connsiteX4" fmla="*/ 5942 w 2730501"/>
              <a:gd name="connsiteY4" fmla="*/ 2049277 h 2095499"/>
              <a:gd name="connsiteX5" fmla="*/ 0 w 2730501"/>
              <a:gd name="connsiteY5" fmla="*/ 2047749 h 2095499"/>
              <a:gd name="connsiteX6" fmla="*/ 0 w 2730501"/>
              <a:gd name="connsiteY6" fmla="*/ 1380525 h 2095499"/>
              <a:gd name="connsiteX7" fmla="*/ 136304 w 2730501"/>
              <a:gd name="connsiteY7" fmla="*/ 1415572 h 2095499"/>
              <a:gd name="connsiteX8" fmla="*/ 464457 w 2730501"/>
              <a:gd name="connsiteY8" fmla="*/ 1448653 h 2095499"/>
              <a:gd name="connsiteX9" fmla="*/ 2059644 w 2730501"/>
              <a:gd name="connsiteY9" fmla="*/ 148537 h 20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0501" h="2095499">
                <a:moveTo>
                  <a:pt x="2082314" y="0"/>
                </a:moveTo>
                <a:lnTo>
                  <a:pt x="2730501" y="0"/>
                </a:lnTo>
                <a:lnTo>
                  <a:pt x="2727825" y="53002"/>
                </a:lnTo>
                <a:cubicBezTo>
                  <a:pt x="2611316" y="1200242"/>
                  <a:pt x="1642436" y="2095499"/>
                  <a:pt x="464457" y="2095499"/>
                </a:cubicBezTo>
                <a:cubicBezTo>
                  <a:pt x="307393" y="2095499"/>
                  <a:pt x="154046" y="2079583"/>
                  <a:pt x="5942" y="2049277"/>
                </a:cubicBezTo>
                <a:lnTo>
                  <a:pt x="0" y="2047749"/>
                </a:lnTo>
                <a:lnTo>
                  <a:pt x="0" y="1380525"/>
                </a:lnTo>
                <a:lnTo>
                  <a:pt x="136304" y="1415572"/>
                </a:lnTo>
                <a:cubicBezTo>
                  <a:pt x="242300" y="1437262"/>
                  <a:pt x="352048" y="1448653"/>
                  <a:pt x="464457" y="1448653"/>
                </a:cubicBezTo>
                <a:cubicBezTo>
                  <a:pt x="1251316" y="1448653"/>
                  <a:pt x="1907814" y="890512"/>
                  <a:pt x="2059644" y="148537"/>
                </a:cubicBezTo>
                <a:close/>
              </a:path>
            </a:pathLst>
          </a:custGeom>
          <a:solidFill>
            <a:srgbClr val="57C3FF"/>
          </a:solidFill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>
            <a:off x="3124200" y="5815974"/>
            <a:ext cx="3996541" cy="1042026"/>
          </a:xfrm>
          <a:custGeom>
            <a:avLst/>
            <a:gdLst>
              <a:gd name="connsiteX0" fmla="*/ 2078841 w 4157681"/>
              <a:gd name="connsiteY0" fmla="*/ 0 h 1084040"/>
              <a:gd name="connsiteX1" fmla="*/ 4147253 w 4157681"/>
              <a:gd name="connsiteY1" fmla="*/ 1068092 h 1084040"/>
              <a:gd name="connsiteX2" fmla="*/ 4157681 w 4157681"/>
              <a:gd name="connsiteY2" fmla="*/ 1084040 h 1084040"/>
              <a:gd name="connsiteX3" fmla="*/ 3162730 w 4157681"/>
              <a:gd name="connsiteY3" fmla="*/ 1084040 h 1084040"/>
              <a:gd name="connsiteX4" fmla="*/ 3020106 w 4157681"/>
              <a:gd name="connsiteY4" fmla="*/ 983919 h 1084040"/>
              <a:gd name="connsiteX5" fmla="*/ 2078841 w 4157681"/>
              <a:gd name="connsiteY5" fmla="*/ 721121 h 1084040"/>
              <a:gd name="connsiteX6" fmla="*/ 1137575 w 4157681"/>
              <a:gd name="connsiteY6" fmla="*/ 983919 h 1084040"/>
              <a:gd name="connsiteX7" fmla="*/ 994950 w 4157681"/>
              <a:gd name="connsiteY7" fmla="*/ 1084040 h 1084040"/>
              <a:gd name="connsiteX8" fmla="*/ 0 w 4157681"/>
              <a:gd name="connsiteY8" fmla="*/ 1084040 h 1084040"/>
              <a:gd name="connsiteX9" fmla="*/ 10428 w 4157681"/>
              <a:gd name="connsiteY9" fmla="*/ 1068092 h 1084040"/>
              <a:gd name="connsiteX10" fmla="*/ 2078841 w 4157681"/>
              <a:gd name="connsiteY10" fmla="*/ 0 h 108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7681" h="1084040">
                <a:moveTo>
                  <a:pt x="2078841" y="0"/>
                </a:moveTo>
                <a:cubicBezTo>
                  <a:pt x="2932448" y="0"/>
                  <a:pt x="3687567" y="421679"/>
                  <a:pt x="4147253" y="1068092"/>
                </a:cubicBezTo>
                <a:lnTo>
                  <a:pt x="4157681" y="1084040"/>
                </a:lnTo>
                <a:lnTo>
                  <a:pt x="3162730" y="1084040"/>
                </a:lnTo>
                <a:lnTo>
                  <a:pt x="3020106" y="983919"/>
                </a:lnTo>
                <a:cubicBezTo>
                  <a:pt x="2745648" y="817154"/>
                  <a:pt x="2423459" y="721121"/>
                  <a:pt x="2078841" y="721121"/>
                </a:cubicBezTo>
                <a:cubicBezTo>
                  <a:pt x="1734222" y="721121"/>
                  <a:pt x="1412033" y="817154"/>
                  <a:pt x="1137575" y="983919"/>
                </a:cubicBezTo>
                <a:lnTo>
                  <a:pt x="994950" y="1084040"/>
                </a:lnTo>
                <a:lnTo>
                  <a:pt x="0" y="1084040"/>
                </a:lnTo>
                <a:lnTo>
                  <a:pt x="10428" y="1068092"/>
                </a:lnTo>
                <a:cubicBezTo>
                  <a:pt x="470114" y="421679"/>
                  <a:pt x="1225233" y="0"/>
                  <a:pt x="2078841" y="0"/>
                </a:cubicBezTo>
                <a:close/>
              </a:path>
            </a:pathLst>
          </a:custGeom>
          <a:solidFill>
            <a:srgbClr val="4D8FD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163050" y="384201"/>
            <a:ext cx="2355850" cy="4412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haroni" panose="02010803020104030203" pitchFamily="2" charset="-79"/>
            </a:endParaRPr>
          </a:p>
        </p:txBody>
      </p:sp>
      <p:pic>
        <p:nvPicPr>
          <p:cNvPr id="2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1106" y="384201"/>
            <a:ext cx="7424056" cy="7424056"/>
          </a:xfrm>
          <a:prstGeom prst="rect">
            <a:avLst/>
          </a:prstGeom>
        </p:spPr>
      </p:pic>
      <p:sp>
        <p:nvSpPr>
          <p:cNvPr id="3" name="文本框 12"/>
          <p:cNvSpPr/>
          <p:nvPr/>
        </p:nvSpPr>
        <p:spPr>
          <a:xfrm>
            <a:off x="1164389" y="2052569"/>
            <a:ext cx="52832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谢谢观看</a:t>
            </a:r>
            <a:r>
              <a:rPr lang="zh-CN" altLang="en-US" sz="9600" b="1" dirty="0">
                <a:solidFill>
                  <a:schemeClr val="bg1"/>
                </a:solidFill>
                <a:cs typeface="+mn-ea"/>
                <a:sym typeface="+mn-lt"/>
              </a:rPr>
              <a:t>！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6617" y="384201"/>
            <a:ext cx="7424056" cy="74240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57BE6B-2CC7-0834-4461-8087C1D90239}"/>
              </a:ext>
            </a:extLst>
          </p:cNvPr>
          <p:cNvSpPr txBox="1"/>
          <p:nvPr/>
        </p:nvSpPr>
        <p:spPr>
          <a:xfrm>
            <a:off x="284085" y="541538"/>
            <a:ext cx="102315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CC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了解一些理论知识：</a:t>
            </a:r>
            <a:endParaRPr lang="en-US" altLang="zh-CN" sz="4400" dirty="0">
              <a:solidFill>
                <a:srgbClr val="CC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rgbClr val="CC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输入层</a:t>
            </a:r>
            <a:endParaRPr lang="en-US" altLang="zh-CN" sz="4400" dirty="0">
              <a:solidFill>
                <a:srgbClr val="CC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rgbClr val="CC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隐层</a:t>
            </a:r>
            <a:endParaRPr lang="en-US" altLang="zh-CN" sz="4400" dirty="0">
              <a:solidFill>
                <a:srgbClr val="CC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rgbClr val="CC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偏置参数</a:t>
            </a:r>
            <a:endParaRPr lang="en-US" altLang="zh-CN" sz="4400" dirty="0">
              <a:solidFill>
                <a:srgbClr val="CC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rgbClr val="CC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参数不是越多越好 </a:t>
            </a:r>
            <a:endParaRPr lang="en-US" altLang="zh-CN" sz="4400" dirty="0">
              <a:solidFill>
                <a:srgbClr val="CC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rgbClr val="CC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小数据集才能在笔记本上跑起来</a:t>
            </a:r>
            <a:endParaRPr lang="en-US" altLang="zh-CN" sz="4400" dirty="0">
              <a:solidFill>
                <a:srgbClr val="CC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rgbClr val="CC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要防止数据过拟合</a:t>
            </a:r>
            <a:endParaRPr lang="en-US" altLang="zh-CN" sz="4400" dirty="0">
              <a:solidFill>
                <a:srgbClr val="CC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758B3-6AB8-4E85-87D9-5A5C287B4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6067B7-C206-10F1-5BF6-3FF2A9763AB1}"/>
              </a:ext>
            </a:extLst>
          </p:cNvPr>
          <p:cNvSpPr/>
          <p:nvPr/>
        </p:nvSpPr>
        <p:spPr>
          <a:xfrm>
            <a:off x="371355" y="33954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搭建了基本的环境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188DF4-5018-4572-4459-98D125397A7A}"/>
              </a:ext>
            </a:extLst>
          </p:cNvPr>
          <p:cNvSpPr/>
          <p:nvPr/>
        </p:nvSpPr>
        <p:spPr>
          <a:xfrm>
            <a:off x="975816" y="1262874"/>
            <a:ext cx="4679260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Pyhton</a:t>
            </a:r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3.10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Numpy 1.26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Pandas 2.0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Matplotlib 3.7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Scikit-learn</a:t>
            </a:r>
            <a:r>
              <a:rPr lang="zh-CN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0.20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Graphviz 0.8.4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Scipy 1.1.0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8E04A-1168-8385-5D7D-F8C05F384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766" y="2035231"/>
            <a:ext cx="5044877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4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14F76-6EB3-36E9-A2C5-DCB519FE9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92DD25-5BF7-11B5-3FB7-EC897E403ACF}"/>
              </a:ext>
            </a:extLst>
          </p:cNvPr>
          <p:cNvSpPr txBox="1"/>
          <p:nvPr/>
        </p:nvSpPr>
        <p:spPr>
          <a:xfrm>
            <a:off x="159798" y="139368"/>
            <a:ext cx="6098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F253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完成了手写数字识别的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F253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demo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F2539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548197-D683-4F7E-DDFB-4630B64E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6" y="1981398"/>
            <a:ext cx="9277165" cy="38512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8D267E-E70F-BC85-6F04-1A0A89AF94B7}"/>
              </a:ext>
            </a:extLst>
          </p:cNvPr>
          <p:cNvSpPr txBox="1"/>
          <p:nvPr/>
        </p:nvSpPr>
        <p:spPr>
          <a:xfrm>
            <a:off x="470516" y="1473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主要公式如下</a:t>
            </a:r>
          </a:p>
        </p:txBody>
      </p:sp>
    </p:spTree>
    <p:extLst>
      <p:ext uri="{BB962C8B-B14F-4D97-AF65-F5344CB8AC3E}">
        <p14:creationId xmlns:p14="http://schemas.microsoft.com/office/powerpoint/2010/main" val="150348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CA5AB-F0E6-356B-47F4-F915BBF73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324225-ECED-34B8-D1FE-9901094CCFFF}"/>
              </a:ext>
            </a:extLst>
          </p:cNvPr>
          <p:cNvSpPr txBox="1"/>
          <p:nvPr/>
        </p:nvSpPr>
        <p:spPr>
          <a:xfrm>
            <a:off x="275207" y="346228"/>
            <a:ext cx="753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使用的数据集为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785*100000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csv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文件，每个手写数字用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784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个像素点表示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59FA18-E8D6-598C-D07A-E865F550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2" y="1983580"/>
            <a:ext cx="9188388" cy="46640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0F5DC5-92F2-C0A3-2D5A-7EE8CB811C29}"/>
              </a:ext>
            </a:extLst>
          </p:cNvPr>
          <p:cNvSpPr/>
          <p:nvPr/>
        </p:nvSpPr>
        <p:spPr>
          <a:xfrm>
            <a:off x="188694" y="960981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所用数据集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DF8E25-4A85-78DC-2E9C-2F7402E9C194}"/>
              </a:ext>
            </a:extLst>
          </p:cNvPr>
          <p:cNvCxnSpPr>
            <a:stCxn id="6" idx="3"/>
          </p:cNvCxnSpPr>
          <p:nvPr/>
        </p:nvCxnSpPr>
        <p:spPr>
          <a:xfrm>
            <a:off x="3835847" y="1422646"/>
            <a:ext cx="745031" cy="24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1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A6B47-1C15-68F6-E6FB-1948C4BF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D1010D-622C-D040-410C-59BE25BE8653}"/>
              </a:ext>
            </a:extLst>
          </p:cNvPr>
          <p:cNvSpPr txBox="1"/>
          <p:nvPr/>
        </p:nvSpPr>
        <p:spPr>
          <a:xfrm>
            <a:off x="399496" y="417249"/>
            <a:ext cx="96231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一共有两个隐层，最后一层得到的是每个图片对应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十个字数字的概率，概率最大的那个做为预测结果。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A7D4E2-42BC-EAE5-0988-54E8220CC2C4}"/>
              </a:ext>
            </a:extLst>
          </p:cNvPr>
          <p:cNvSpPr/>
          <p:nvPr/>
        </p:nvSpPr>
        <p:spPr>
          <a:xfrm>
            <a:off x="710213" y="2840852"/>
            <a:ext cx="2041863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生成初权重矩阵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849995-7F3A-F7CC-AF6F-69D7460C08FA}"/>
              </a:ext>
            </a:extLst>
          </p:cNvPr>
          <p:cNvSpPr/>
          <p:nvPr/>
        </p:nvSpPr>
        <p:spPr>
          <a:xfrm>
            <a:off x="710213" y="4767308"/>
            <a:ext cx="2175029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梯度下降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41CFF8-63AC-8877-C3C2-4E0723A82CB0}"/>
              </a:ext>
            </a:extLst>
          </p:cNvPr>
          <p:cNvSpPr/>
          <p:nvPr/>
        </p:nvSpPr>
        <p:spPr>
          <a:xfrm>
            <a:off x="4723658" y="2840852"/>
            <a:ext cx="2041863" cy="9144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更新权重矩阵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E44989-F98A-6FF3-E621-B9240989553B}"/>
              </a:ext>
            </a:extLst>
          </p:cNvPr>
          <p:cNvSpPr/>
          <p:nvPr/>
        </p:nvSpPr>
        <p:spPr>
          <a:xfrm>
            <a:off x="4723658" y="4767308"/>
            <a:ext cx="2175029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用权重矩阵预测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92B1BE-CE04-39E9-17C4-32C9CE0F6A2D}"/>
              </a:ext>
            </a:extLst>
          </p:cNvPr>
          <p:cNvSpPr/>
          <p:nvPr/>
        </p:nvSpPr>
        <p:spPr>
          <a:xfrm>
            <a:off x="978787" y="1531407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rgbClr val="E8EFF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大致流程如下</a:t>
            </a:r>
            <a:endParaRPr lang="zh-CN" altLang="en-US" sz="5400" b="0" cap="none" spc="0" dirty="0">
              <a:ln w="0"/>
              <a:solidFill>
                <a:srgbClr val="E8EFF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7965D4AA-217E-3528-5926-DF37B52E6B8F}"/>
              </a:ext>
            </a:extLst>
          </p:cNvPr>
          <p:cNvSpPr/>
          <p:nvPr/>
        </p:nvSpPr>
        <p:spPr>
          <a:xfrm rot="10800000">
            <a:off x="1526959" y="3808519"/>
            <a:ext cx="204185" cy="90552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143D9065-017D-AFCF-647C-528A1A08B5D5}"/>
              </a:ext>
            </a:extLst>
          </p:cNvPr>
          <p:cNvSpPr/>
          <p:nvPr/>
        </p:nvSpPr>
        <p:spPr>
          <a:xfrm rot="3445187" flipH="1">
            <a:off x="3595473" y="2997027"/>
            <a:ext cx="284789" cy="207610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循环执行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3EF27C6-9D65-8368-A23E-44C5097F1D90}"/>
              </a:ext>
            </a:extLst>
          </p:cNvPr>
          <p:cNvSpPr/>
          <p:nvPr/>
        </p:nvSpPr>
        <p:spPr>
          <a:xfrm>
            <a:off x="5577840" y="3755252"/>
            <a:ext cx="204185" cy="101205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B921CD5-C241-497C-07E3-3FB61F65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47" y="3429000"/>
            <a:ext cx="4664453" cy="212447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8AC7635-E1E7-D3CC-9A9E-33BA7B411AE8}"/>
              </a:ext>
            </a:extLst>
          </p:cNvPr>
          <p:cNvSpPr/>
          <p:nvPr/>
        </p:nvSpPr>
        <p:spPr>
          <a:xfrm>
            <a:off x="8950510" y="1639129"/>
            <a:ext cx="29566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准确率展示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F6C6F7-4E1B-4E8A-5EBE-A49F2D1369A1}"/>
              </a:ext>
            </a:extLst>
          </p:cNvPr>
          <p:cNvCxnSpPr>
            <a:cxnSpLocks/>
          </p:cNvCxnSpPr>
          <p:nvPr/>
        </p:nvCxnSpPr>
        <p:spPr>
          <a:xfrm>
            <a:off x="9822081" y="2347015"/>
            <a:ext cx="606775" cy="10091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7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26480-2227-47D4-BD15-B17202399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3AC3B2-BB9A-BC48-D3F2-7496D33CC3C8}"/>
              </a:ext>
            </a:extLst>
          </p:cNvPr>
          <p:cNvSpPr/>
          <p:nvPr/>
        </p:nvSpPr>
        <p:spPr>
          <a:xfrm>
            <a:off x="3143045" y="81895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楷体" panose="02010609060101010101" pitchFamily="49" charset="-122"/>
              </a:rPr>
              <a:t>结果可视化展示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200966-2405-0B66-D8EF-0452666AC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75" y="1005225"/>
            <a:ext cx="8666025" cy="55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6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1A066-B899-C454-98B4-C9F798090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31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9F660-30F5-9368-3CD7-B6BC3A40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3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fteydde">
      <a:majorFont>
        <a:latin typeface="思源黑体 CN"/>
        <a:ea typeface="思源黑体 CN"/>
        <a:cs typeface=""/>
      </a:majorFont>
      <a:minorFont>
        <a:latin typeface="思源黑体 CN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160</Words>
  <Application>Microsoft Office PowerPoint</Application>
  <PresentationFormat>宽屏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汉仪雅酷黑 75W</vt:lpstr>
      <vt:lpstr>华文楷体</vt:lpstr>
      <vt:lpstr>楷体</vt:lpstr>
      <vt:lpstr>思源黑体 CN</vt:lpstr>
      <vt:lpstr>Aharoni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云筱兰</cp:lastModifiedBy>
  <cp:revision>37</cp:revision>
  <dcterms:created xsi:type="dcterms:W3CDTF">2022-09-29T06:38:00Z</dcterms:created>
  <dcterms:modified xsi:type="dcterms:W3CDTF">2025-01-19T03:29:12Z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AE09BFA25237448896EB80B6223BF129_12</vt:lpwstr>
  </property>
  <property fmtid="{D5CDD505-2E9C-101B-9397-08002B2CF9AE}" pid="3" name="KSOProductBuildVer">
    <vt:lpwstr>2052-12.1.0.19770</vt:lpwstr>
  </property>
</Properties>
</file>