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2584D-EDA4-C654-DCE6-136384176B63}" v="362" dt="2020-12-15T02:14:11.328"/>
    <p1510:client id="{69ACE641-0BC6-41EE-B524-8144BCBE3DE0}" v="25" dt="2020-12-09T15:10:51.595"/>
    <p1510:client id="{71E1FB79-6A98-40AA-A69B-39C393C8DAF1}" v="1134" dt="2020-12-09T14:54:03.055"/>
    <p1510:client id="{9F693296-BB7B-4960-93EF-954B276206D8}" v="4" dt="2020-12-15T01:43:41.675"/>
    <p1510:client id="{ADAE979C-BA56-4BF6-9913-96FDB87328F9}" v="9" dt="2020-12-14T21:10:32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7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4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77FC0CF5-47DE-4886-8D2E-558874FE0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901" b="684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85" y="101075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5000" dirty="0"/>
              <a:t>시스템 프로그래밍 프로젝트</a:t>
            </a:r>
            <a:endParaRPr lang="en-US" sz="5000" dirty="0"/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6838" y="3704127"/>
            <a:ext cx="2298890" cy="2293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  2020-2 </a:t>
            </a:r>
            <a:endParaRPr lang="en-US" altLang="ko-K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r>
              <a:rPr lang="ko-KR" altLang="en-US" sz="2000" dirty="0"/>
              <a:t>  </a:t>
            </a:r>
            <a:r>
              <a:rPr lang="ko-KR" altLang="en-US" sz="2000" dirty="0" err="1"/>
              <a:t>빅데이터학과</a:t>
            </a:r>
            <a:endParaRPr lang="en-US" altLang="ko-KR" sz="2000"/>
          </a:p>
          <a:p>
            <a:r>
              <a:rPr lang="ko-KR" altLang="en-US" sz="2000" dirty="0"/>
              <a:t>       박 지 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3B2D-CCCF-41AD-8B7B-56F5F2B8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638B-9BA5-49A0-BE9A-01701529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88" y="2736817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프로젝트 소개</a:t>
            </a:r>
          </a:p>
          <a:p>
            <a:r>
              <a:rPr lang="ko-KR" dirty="0">
                <a:ea typeface="+mn-lt"/>
                <a:cs typeface="+mn-lt"/>
              </a:rPr>
              <a:t>프로젝트 </a:t>
            </a:r>
            <a:r>
              <a:rPr lang="ko-KR" altLang="en-US" dirty="0"/>
              <a:t>구성요소 </a:t>
            </a:r>
          </a:p>
          <a:p>
            <a:r>
              <a:rPr lang="ko-KR" altLang="en-US" dirty="0"/>
              <a:t>개발 과정</a:t>
            </a:r>
          </a:p>
          <a:p>
            <a:r>
              <a:rPr lang="ko-KR" altLang="en-US" dirty="0"/>
              <a:t>실행 결과</a:t>
            </a:r>
          </a:p>
          <a:p>
            <a:r>
              <a:rPr lang="ko-KR" altLang="en-US"/>
              <a:t>활용방안</a:t>
            </a:r>
          </a:p>
        </p:txBody>
      </p:sp>
    </p:spTree>
    <p:extLst>
      <p:ext uri="{BB962C8B-B14F-4D97-AF65-F5344CB8AC3E}">
        <p14:creationId xmlns:p14="http://schemas.microsoft.com/office/powerpoint/2010/main" val="8710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C58D-8F7B-49FD-BC6E-74C5547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1A48-4485-4113-8FF9-87B599A0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56" y="2549911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유저가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이미지를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업로드하면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이름과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imdb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혹은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검색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결과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링크를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반환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주는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웹사이트</a:t>
            </a:r>
          </a:p>
          <a:p>
            <a:r>
              <a:rPr lang="ko-KR" altLang="en-US" dirty="0">
                <a:ea typeface="+mn-lt"/>
                <a:cs typeface="+mn-lt"/>
              </a:rPr>
              <a:t>개발 환경 : </a:t>
            </a:r>
            <a:r>
              <a:rPr lang="ko-KR" altLang="en-US" dirty="0" err="1">
                <a:ea typeface="+mn-lt"/>
                <a:cs typeface="+mn-lt"/>
              </a:rPr>
              <a:t>ubuntu</a:t>
            </a:r>
            <a:r>
              <a:rPr lang="ko-KR" altLang="en-US" dirty="0">
                <a:ea typeface="+mn-lt"/>
                <a:cs typeface="+mn-lt"/>
              </a:rPr>
              <a:t> 20.04.01 LTS</a:t>
            </a:r>
          </a:p>
          <a:p>
            <a:r>
              <a:rPr lang="ko-KR" altLang="en-US" dirty="0">
                <a:ea typeface="+mn-lt"/>
                <a:cs typeface="+mn-lt"/>
              </a:rPr>
              <a:t>개발 도구 : AWS, </a:t>
            </a:r>
            <a:r>
              <a:rPr lang="ko-KR" altLang="en-US" dirty="0" err="1">
                <a:ea typeface="+mn-lt"/>
                <a:cs typeface="+mn-lt"/>
              </a:rPr>
              <a:t>html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javascript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flask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nginx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gunicorn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etc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895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5631-C3C4-4EE7-AC40-2E158130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프로젝트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>
                <a:ea typeface="+mj-lt"/>
                <a:cs typeface="+mj-lt"/>
              </a:rPr>
              <a:t>구성요소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B2A6-783A-4F25-A8B4-0EB6FAE6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71367"/>
            <a:ext cx="4937760" cy="823912"/>
          </a:xfrm>
        </p:spPr>
        <p:txBody>
          <a:bodyPr/>
          <a:lstStyle/>
          <a:p>
            <a:r>
              <a:rPr lang="ko-KR" altLang="en-US" dirty="0"/>
              <a:t>클라이언트 측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9198-DAE5-46F5-BE08-3341DC627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Cognito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익명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게스트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사용자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유저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aws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서비스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rekognition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액세스하기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위한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임시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부여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</a:t>
            </a:r>
            <a:r>
              <a:rPr lang="en-US" dirty="0" err="1">
                <a:ea typeface="+mn-lt"/>
                <a:cs typeface="+mn-lt"/>
              </a:rPr>
              <a:t>Rekognition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유명인사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인지</a:t>
            </a:r>
            <a:r>
              <a:rPr lang="en-US" dirty="0">
                <a:ea typeface="+mn-lt"/>
                <a:cs typeface="+mn-lt"/>
              </a:rPr>
              <a:t> API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서비스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제공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HTML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파일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사용자가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접속했을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때</a:t>
            </a:r>
            <a:r>
              <a:rPr lang="en-US" dirty="0">
                <a:ea typeface="+mn-lt"/>
                <a:cs typeface="+mn-lt"/>
              </a:rPr>
              <a:t> rendering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되는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웹페이지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D8379-5641-43EF-9D0F-A7FFB235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1559" y="2171367"/>
            <a:ext cx="4937760" cy="823912"/>
          </a:xfrm>
        </p:spPr>
        <p:txBody>
          <a:bodyPr/>
          <a:lstStyle/>
          <a:p>
            <a:r>
              <a:rPr lang="ko-KR" altLang="en-US" dirty="0"/>
              <a:t>서버 측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47B91-4D57-4A56-995B-C8A7FE6A70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flask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사용한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앱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프레임워크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EC2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인스턴스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Elastic IP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고정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dns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아이피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할당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nginx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리버스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프록시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캐시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및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로드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밸런서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웹서비스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gunicorn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애플리케이션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코드를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실행하는</a:t>
            </a:r>
            <a:r>
              <a:rPr lang="en-US" dirty="0">
                <a:ea typeface="+mn-lt"/>
                <a:cs typeface="+mn-lt"/>
              </a:rPr>
              <a:t> Python WSGI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nginx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와</a:t>
            </a:r>
            <a:r>
              <a:rPr lang="en-US" dirty="0">
                <a:ea typeface="+mn-lt"/>
                <a:cs typeface="+mn-lt"/>
              </a:rPr>
              <a:t> flask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중간자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역할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6400-5166-4014-8647-FE9D086F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  <a:endParaRPr lang="en-US" dirty="0"/>
          </a:p>
        </p:txBody>
      </p:sp>
      <p:pic>
        <p:nvPicPr>
          <p:cNvPr id="6" name="Graphic 6" descr="Arrow Right with solid fill">
            <a:extLst>
              <a:ext uri="{FF2B5EF4-FFF2-40B4-BE49-F238E27FC236}">
                <a16:creationId xmlns:a16="http://schemas.microsoft.com/office/drawing/2014/main" id="{35FDC897-38F8-47F0-829F-D1BBCE146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8354" y="2307662"/>
            <a:ext cx="914400" cy="914400"/>
          </a:xfrm>
        </p:spPr>
      </p:pic>
      <p:pic>
        <p:nvPicPr>
          <p:cNvPr id="8" name="Graphic 6" descr="Arrow Right with solid fill">
            <a:extLst>
              <a:ext uri="{FF2B5EF4-FFF2-40B4-BE49-F238E27FC236}">
                <a16:creationId xmlns:a16="http://schemas.microsoft.com/office/drawing/2014/main" id="{DD96F28D-BDE3-42D7-855F-1E607400F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820" y="2258982"/>
            <a:ext cx="914400" cy="914400"/>
          </a:xfrm>
          <a:prstGeom prst="rect">
            <a:avLst/>
          </a:prstGeom>
        </p:spPr>
      </p:pic>
      <p:pic>
        <p:nvPicPr>
          <p:cNvPr id="10" name="Graphic 6" descr="Arrow Right with solid fill">
            <a:extLst>
              <a:ext uri="{FF2B5EF4-FFF2-40B4-BE49-F238E27FC236}">
                <a16:creationId xmlns:a16="http://schemas.microsoft.com/office/drawing/2014/main" id="{372B8A6F-6BE3-465C-9DC7-819EC02C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7831" y="239141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336635-2F1B-4C29-8469-BCDE0E79BBCE}"/>
              </a:ext>
            </a:extLst>
          </p:cNvPr>
          <p:cNvSpPr txBox="1"/>
          <p:nvPr/>
        </p:nvSpPr>
        <p:spPr>
          <a:xfrm>
            <a:off x="511834" y="23952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cognito</a:t>
            </a:r>
            <a:r>
              <a:rPr lang="en-US" altLang="ko-KR" dirty="0"/>
              <a:t> : identity pool </a:t>
            </a:r>
            <a:r>
              <a:rPr lang="en-US" altLang="ko-KR" dirty="0" err="1"/>
              <a:t>생성</a:t>
            </a:r>
            <a:r>
              <a:rPr lang="en-US" altLang="ko-KR" dirty="0"/>
              <a:t>, </a:t>
            </a:r>
            <a:r>
              <a:rPr lang="en-US" altLang="ko-KR" dirty="0" err="1"/>
              <a:t>정책추가</a:t>
            </a:r>
            <a:endParaRPr lang="ko-KR" alt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9005-8315-4055-9956-5D484280DF80}"/>
              </a:ext>
            </a:extLst>
          </p:cNvPr>
          <p:cNvSpPr txBox="1"/>
          <p:nvPr/>
        </p:nvSpPr>
        <p:spPr>
          <a:xfrm>
            <a:off x="4622050" y="26244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0D3A3-B530-4AC0-BBFF-D1BCFA99F601}"/>
              </a:ext>
            </a:extLst>
          </p:cNvPr>
          <p:cNvSpPr txBox="1"/>
          <p:nvPr/>
        </p:nvSpPr>
        <p:spPr>
          <a:xfrm>
            <a:off x="4334009" y="2584629"/>
            <a:ext cx="1766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html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파일생성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9415B-B904-41BE-A6C6-F3D720EFDA8D}"/>
              </a:ext>
            </a:extLst>
          </p:cNvPr>
          <p:cNvSpPr txBox="1"/>
          <p:nvPr/>
        </p:nvSpPr>
        <p:spPr>
          <a:xfrm>
            <a:off x="7535617" y="24806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+mn-lt"/>
                <a:cs typeface="+mn-lt"/>
              </a:rPr>
              <a:t>서버용</a:t>
            </a:r>
            <a:r>
              <a:rPr lang="en-US">
                <a:ea typeface="+mn-lt"/>
                <a:cs typeface="+mn-lt"/>
              </a:rPr>
              <a:t> ec2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인스턴스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>
                <a:ea typeface="+mn-lt"/>
                <a:cs typeface="+mn-lt"/>
              </a:rPr>
              <a:t>&amp;</a:t>
            </a:r>
            <a:r>
              <a:rPr lang="ko-KR" altLang="en-US">
                <a:ea typeface="+mn-lt"/>
                <a:cs typeface="+mn-lt"/>
              </a:rPr>
              <a:t>접속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2CB-1F5D-4315-AE60-FE95443BBF76}"/>
              </a:ext>
            </a:extLst>
          </p:cNvPr>
          <p:cNvSpPr txBox="1"/>
          <p:nvPr/>
        </p:nvSpPr>
        <p:spPr>
          <a:xfrm>
            <a:off x="434125" y="355725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Elastic IP (</a:t>
            </a:r>
            <a:r>
              <a:rPr lang="ko-KR" altLang="en-US">
                <a:ea typeface="+mn-lt"/>
                <a:cs typeface="+mn-lt"/>
              </a:rPr>
              <a:t>고정</a:t>
            </a:r>
            <a:r>
              <a:rPr lang="en-US">
                <a:ea typeface="+mn-lt"/>
                <a:cs typeface="+mn-lt"/>
              </a:rPr>
              <a:t> ip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할당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FF6563B1-C110-479B-8F73-4CC829EC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641" y="329718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61393-B9DD-4249-B0A3-134A3FE07E14}"/>
              </a:ext>
            </a:extLst>
          </p:cNvPr>
          <p:cNvSpPr txBox="1"/>
          <p:nvPr/>
        </p:nvSpPr>
        <p:spPr>
          <a:xfrm>
            <a:off x="4172353" y="3431818"/>
            <a:ext cx="24212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apt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패키지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업데이트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및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설치</a:t>
            </a:r>
            <a:endParaRPr lang="en-US"/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A47FFB47-72B2-46A8-BC76-C634FE37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119" y="4338231"/>
            <a:ext cx="914400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498EA261-FB9E-45A1-9CFA-6A58D266A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584" y="4338230"/>
            <a:ext cx="914400" cy="914400"/>
          </a:xfrm>
          <a:prstGeom prst="rect">
            <a:avLst/>
          </a:prstGeom>
        </p:spPr>
      </p:pic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5E07EFBB-E135-4327-818B-F73AD8CE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049" y="3372316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0E72FEDE-25F4-4FA1-A10B-E54592DC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6078" y="325425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162631-B804-457A-801B-8578CFB9DC2D}"/>
              </a:ext>
            </a:extLst>
          </p:cNvPr>
          <p:cNvSpPr txBox="1"/>
          <p:nvPr/>
        </p:nvSpPr>
        <p:spPr>
          <a:xfrm>
            <a:off x="7577875" y="34351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flask : app.py , virtualenv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>
                <a:ea typeface="+mn-lt"/>
                <a:cs typeface="+mn-lt"/>
              </a:rPr>
              <a:t>&amp;</a:t>
            </a:r>
            <a:r>
              <a:rPr lang="ko-KR" altLang="en-US">
                <a:ea typeface="+mn-lt"/>
                <a:cs typeface="+mn-lt"/>
              </a:rPr>
              <a:t>활성화</a:t>
            </a:r>
            <a:r>
              <a:rPr lang="en-US">
                <a:ea typeface="+mn-lt"/>
                <a:cs typeface="+mn-lt"/>
              </a:rPr>
              <a:t>,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06D6D-E639-40FA-B14B-CD1D6732998E}"/>
              </a:ext>
            </a:extLst>
          </p:cNvPr>
          <p:cNvSpPr txBox="1"/>
          <p:nvPr/>
        </p:nvSpPr>
        <p:spPr>
          <a:xfrm>
            <a:off x="508581" y="45546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wsgi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진입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만들기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7A9C4-18EF-45CD-9A3C-9E913C1D47C9}"/>
              </a:ext>
            </a:extLst>
          </p:cNvPr>
          <p:cNvSpPr txBox="1"/>
          <p:nvPr/>
        </p:nvSpPr>
        <p:spPr>
          <a:xfrm>
            <a:off x="4085823" y="45580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systemd unit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파일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43296-82C8-4AB3-8723-946D16222FFB}"/>
              </a:ext>
            </a:extLst>
          </p:cNvPr>
          <p:cNvSpPr txBox="1"/>
          <p:nvPr/>
        </p:nvSpPr>
        <p:spPr>
          <a:xfrm>
            <a:off x="7909909" y="46687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nginx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구성</a:t>
            </a:r>
            <a:endParaRPr lang="en-US"/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D065FD3-91F2-4A81-B02F-2D0A8820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0978" y="433823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8D3105-5E64-4A84-A516-9D7532E907CB}"/>
              </a:ext>
            </a:extLst>
          </p:cNvPr>
          <p:cNvSpPr txBox="1"/>
          <p:nvPr/>
        </p:nvSpPr>
        <p:spPr>
          <a:xfrm>
            <a:off x="497179" y="54448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방화벽 조정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83229B1-FA0A-497B-80F0-27DDD919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9" y="988513"/>
            <a:ext cx="2562225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03F905-69C2-41B7-9B0E-181B0430E5A0}"/>
              </a:ext>
            </a:extLst>
          </p:cNvPr>
          <p:cNvSpPr txBox="1"/>
          <p:nvPr/>
        </p:nvSpPr>
        <p:spPr>
          <a:xfrm>
            <a:off x="423798" y="4759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WSGI Entry Point </a:t>
            </a:r>
            <a:r>
              <a:rPr lang="ko-KR" altLang="en-US" dirty="0"/>
              <a:t>생성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86759C-BEF8-4B8B-9E70-123AEC61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98" y="2819890"/>
            <a:ext cx="4747364" cy="3055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DB72E-3E4B-462C-A2E9-467C5BB99F67}"/>
              </a:ext>
            </a:extLst>
          </p:cNvPr>
          <p:cNvSpPr txBox="1"/>
          <p:nvPr/>
        </p:nvSpPr>
        <p:spPr>
          <a:xfrm>
            <a:off x="371606" y="2323578"/>
            <a:ext cx="3964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/>
              <a:t>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systemd</a:t>
            </a:r>
            <a:r>
              <a:rPr lang="ko-KR" altLang="en-US" dirty="0"/>
              <a:t>/</a:t>
            </a:r>
            <a:r>
              <a:rPr lang="ko-KR" altLang="en-US" dirty="0" err="1"/>
              <a:t>system</a:t>
            </a:r>
            <a:r>
              <a:rPr lang="ko-KR" altLang="en-US" dirty="0"/>
              <a:t>/</a:t>
            </a:r>
            <a:r>
              <a:rPr lang="ko-KR" altLang="en-US" dirty="0" err="1"/>
              <a:t>app.service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170A1-6AF2-4B60-A58B-AE50E19E431A}"/>
              </a:ext>
            </a:extLst>
          </p:cNvPr>
          <p:cNvSpPr txBox="1"/>
          <p:nvPr/>
        </p:nvSpPr>
        <p:spPr>
          <a:xfrm>
            <a:off x="368344" y="6005056"/>
            <a:ext cx="4736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우분투 </a:t>
            </a:r>
            <a:r>
              <a:rPr lang="ko-KR" altLang="en-US" sz="1400" dirty="0" err="1"/>
              <a:t>init시스템이</a:t>
            </a:r>
            <a:r>
              <a:rPr lang="ko-KR" altLang="en-US" sz="1400" dirty="0"/>
              <a:t> 자동으로 </a:t>
            </a:r>
            <a:r>
              <a:rPr lang="ko-KR" altLang="en-US" sz="1400" dirty="0" err="1"/>
              <a:t>gunicorn을</a:t>
            </a:r>
            <a:r>
              <a:rPr lang="ko-KR" altLang="en-US" sz="1400" dirty="0"/>
              <a:t> 시작하고 서버가 부팅될 때마다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제공함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ED0E187-81A7-49A0-AE1D-39E910BE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908" y="981564"/>
            <a:ext cx="4298515" cy="1345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D55AA-6ECF-4C36-AB96-69B451DB33AA}"/>
              </a:ext>
            </a:extLst>
          </p:cNvPr>
          <p:cNvSpPr txBox="1"/>
          <p:nvPr/>
        </p:nvSpPr>
        <p:spPr>
          <a:xfrm>
            <a:off x="5521629" y="542534"/>
            <a:ext cx="3797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nginx</a:t>
            </a:r>
            <a:r>
              <a:rPr lang="ko-KR" altLang="en-US" dirty="0"/>
              <a:t>/</a:t>
            </a:r>
            <a:r>
              <a:rPr lang="ko-KR" altLang="en-US" dirty="0" err="1"/>
              <a:t>sites-available</a:t>
            </a:r>
            <a:r>
              <a:rPr lang="ko-KR" altLang="en-US" dirty="0"/>
              <a:t>/</a:t>
            </a:r>
            <a:r>
              <a:rPr lang="ko-KR" altLang="en-US" dirty="0" err="1"/>
              <a:t>app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38801FC-D751-4463-92A8-4ACD03A5B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797" y="3781603"/>
            <a:ext cx="6093912" cy="1225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A45EF6-947D-4AD9-86A5-5C10CAE49249}"/>
              </a:ext>
            </a:extLst>
          </p:cNvPr>
          <p:cNvSpPr txBox="1"/>
          <p:nvPr/>
        </p:nvSpPr>
        <p:spPr>
          <a:xfrm>
            <a:off x="5706258" y="3138422"/>
            <a:ext cx="50813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Nginx </a:t>
            </a:r>
            <a:r>
              <a:rPr lang="ko-KR" altLang="en-US" sz="1600" dirty="0"/>
              <a:t>서버에</a:t>
            </a:r>
            <a:r>
              <a:rPr lang="en-US" sz="1600" dirty="0"/>
              <a:t> </a:t>
            </a:r>
            <a:r>
              <a:rPr lang="ko-KR" altLang="en-US" sz="1600" dirty="0"/>
              <a:t>블록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활성화</a:t>
            </a:r>
            <a:r>
              <a:rPr lang="en-US" altLang="ko-KR" sz="1600" dirty="0"/>
              <a:t>, 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서버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재시작</a:t>
            </a:r>
            <a:r>
              <a:rPr lang="en-US" altLang="ko-KR" sz="1600" dirty="0"/>
              <a:t>,  http </a:t>
            </a:r>
            <a:r>
              <a:rPr lang="en-US" altLang="ko-KR" sz="1600" dirty="0" err="1"/>
              <a:t>액세스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허용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하도록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방화벽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조정</a:t>
            </a:r>
            <a:endParaRPr lang="ko-KR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04687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442D-551E-4A8E-84A0-4A713651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실행결과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480C-6A09-464B-825D-5BA388C1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751" y="2156052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서버 구동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BE5E5-5E18-4116-B99F-E618020F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5091" y="2156053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클라이언트 측 웹사이트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F8B608F-B5CB-4C7B-B43E-25F4BF7C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5" y="2747913"/>
            <a:ext cx="3923763" cy="2896906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AB06A71-8685-4DBC-A91B-F36E24DC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17" y="2789340"/>
            <a:ext cx="3805707" cy="2191575"/>
          </a:xfrm>
          <a:prstGeom prst="rect">
            <a:avLst/>
          </a:prstGeom>
        </p:spPr>
      </p:pic>
      <p:pic>
        <p:nvPicPr>
          <p:cNvPr id="7" name="Picture 7" descr="A screenshot of a person&#10;&#10;Description automatically generated">
            <a:extLst>
              <a:ext uri="{FF2B5EF4-FFF2-40B4-BE49-F238E27FC236}">
                <a16:creationId xmlns:a16="http://schemas.microsoft.com/office/drawing/2014/main" id="{6098176D-FA85-4F3B-9A64-96395E88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386" y="2785057"/>
            <a:ext cx="2743200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DADAB-A293-4786-8172-EF96B57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ko-KR" altLang="en-US" sz="3200"/>
              <a:t>실행결과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BC1D-D17B-4E5A-A46B-F22B5671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78" y="2482907"/>
            <a:ext cx="6353325" cy="3603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ko-KR" altLang="en-US">
                <a:ea typeface="+mn-lt"/>
                <a:cs typeface="+mn-lt"/>
              </a:rPr>
              <a:t>프론트 엔드 부분은 </a:t>
            </a:r>
            <a:r>
              <a:rPr lang="en-US" altLang="ko-KR">
                <a:ea typeface="+mn-lt"/>
                <a:cs typeface="+mn-lt"/>
              </a:rPr>
              <a:t>Apache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cordova</a:t>
            </a:r>
            <a:r>
              <a:rPr lang="ko-KR" altLang="en-US">
                <a:ea typeface="+mn-lt"/>
                <a:cs typeface="+mn-lt"/>
              </a:rPr>
              <a:t> 등을 사용하여 안드로이드</a:t>
            </a:r>
            <a:r>
              <a:rPr lang="en-US" altLang="ko-KR">
                <a:ea typeface="+mn-lt"/>
                <a:cs typeface="+mn-lt"/>
              </a:rPr>
              <a:t>/ios</a:t>
            </a:r>
            <a:r>
              <a:rPr lang="ko-KR" altLang="en-US">
                <a:ea typeface="+mn-lt"/>
                <a:cs typeface="+mn-lt"/>
              </a:rPr>
              <a:t> 앱으로도 구현 가능</a:t>
            </a:r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CF7A576-F600-437D-82BD-6088590B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27" y="630936"/>
            <a:ext cx="3228631" cy="549554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60E7A3E-19B8-400A-984B-155FE2C8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4" y="3629265"/>
            <a:ext cx="3706483" cy="16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B750-078F-4C16-ACEF-4A479B32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활용방안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B47B-DB3F-4231-84AF-AFFE3DB9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28" y="2564288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+mn-lt"/>
                <a:cs typeface="+mn-lt"/>
              </a:rPr>
              <a:t>사진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속의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인물을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보고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사람이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유명인사인지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아닌지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endParaRPr lang="en-US"/>
          </a:p>
          <a:p>
            <a:pPr marL="0" indent="0">
              <a:buNone/>
            </a:pPr>
            <a:r>
              <a:rPr lang="ko-KR" altLang="en-US">
                <a:ea typeface="+mn-lt"/>
                <a:cs typeface="+mn-lt"/>
              </a:rPr>
              <a:t>만약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유명인사라면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누구인지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알고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싶은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경우가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있다</a:t>
            </a:r>
            <a:r>
              <a:rPr lang="en-US">
                <a:ea typeface="+mn-lt"/>
                <a:cs typeface="+mn-lt"/>
              </a:rPr>
              <a:t>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그럴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때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앱을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사용하면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궁금증을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해소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있다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45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724"/>
      </a:dk2>
      <a:lt2>
        <a:srgbClr val="E7E2E8"/>
      </a:lt2>
      <a:accent1>
        <a:srgbClr val="5EB244"/>
      </a:accent1>
      <a:accent2>
        <a:srgbClr val="86AF38"/>
      </a:accent2>
      <a:accent3>
        <a:srgbClr val="ABA341"/>
      </a:accent3>
      <a:accent4>
        <a:srgbClr val="B3783A"/>
      </a:accent4>
      <a:accent5>
        <a:srgbClr val="C4574B"/>
      </a:accent5>
      <a:accent6>
        <a:srgbClr val="B33A60"/>
      </a:accent6>
      <a:hlink>
        <a:srgbClr val="BF61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시스템 프로그래밍 프로젝트</vt:lpstr>
      <vt:lpstr>목차</vt:lpstr>
      <vt:lpstr>프로젝트 소개</vt:lpstr>
      <vt:lpstr>프로젝트 구성요소</vt:lpstr>
      <vt:lpstr>개발 과정</vt:lpstr>
      <vt:lpstr>PowerPoint Presentation</vt:lpstr>
      <vt:lpstr>실행결과</vt:lpstr>
      <vt:lpstr>실행결과</vt:lpstr>
      <vt:lpstr>활용방안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266</cp:revision>
  <dcterms:created xsi:type="dcterms:W3CDTF">2020-12-09T13:46:59Z</dcterms:created>
  <dcterms:modified xsi:type="dcterms:W3CDTF">2020-12-15T02:16:38Z</dcterms:modified>
</cp:coreProperties>
</file>