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ACE641-0BC6-41EE-B524-8144BCBE3DE0}" v="25" dt="2020-12-09T15:10:51.595"/>
    <p1510:client id="{71E1FB79-6A98-40AA-A69B-39C393C8DAF1}" v="1134" dt="2020-12-09T14:54:03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79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9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5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3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4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7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7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0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4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3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1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4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45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3" name="Rectangle 47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id="{77FC0CF5-47DE-4886-8D2E-558874FE0F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6901" b="684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1685" y="101075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5000" dirty="0"/>
              <a:t>시스템 프로그래밍 프로젝트</a:t>
            </a:r>
            <a:endParaRPr lang="en-US" sz="5000" dirty="0"/>
          </a:p>
        </p:txBody>
      </p:sp>
      <p:sp>
        <p:nvSpPr>
          <p:cNvPr id="64" name="Rectangle 4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5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6838" y="3704127"/>
            <a:ext cx="2298890" cy="22936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   2020-2 </a:t>
            </a:r>
            <a:endParaRPr lang="en-US" altLang="ko-KR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altLang="ko-KR" sz="2000"/>
          </a:p>
          <a:p>
            <a:r>
              <a:rPr lang="ko-KR" altLang="en-US" sz="2000" dirty="0"/>
              <a:t>  </a:t>
            </a:r>
            <a:r>
              <a:rPr lang="ko-KR" altLang="en-US" sz="2000" dirty="0" err="1"/>
              <a:t>빅데이터학과</a:t>
            </a:r>
            <a:endParaRPr lang="en-US" altLang="ko-KR" sz="2000"/>
          </a:p>
          <a:p>
            <a:r>
              <a:rPr lang="ko-KR" altLang="en-US" sz="2000" dirty="0"/>
              <a:t>       박 지 원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3B2D-CCCF-41AD-8B7B-56F5F2B8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638B-9BA5-49A0-BE9A-017015298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88" y="2736817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프로젝트 소개</a:t>
            </a:r>
          </a:p>
          <a:p>
            <a:r>
              <a:rPr lang="ko-KR" dirty="0">
                <a:ea typeface="+mn-lt"/>
                <a:cs typeface="+mn-lt"/>
              </a:rPr>
              <a:t>프로젝트 </a:t>
            </a:r>
            <a:r>
              <a:rPr lang="ko-KR" altLang="en-US" dirty="0"/>
              <a:t>구성요소 </a:t>
            </a:r>
          </a:p>
          <a:p>
            <a:r>
              <a:rPr lang="ko-KR" altLang="en-US" dirty="0"/>
              <a:t>개발 과정</a:t>
            </a:r>
          </a:p>
          <a:p>
            <a:r>
              <a:rPr lang="ko-KR" altLang="en-US" dirty="0"/>
              <a:t>실행 결과</a:t>
            </a:r>
          </a:p>
          <a:p>
            <a:r>
              <a:rPr lang="ko-KR" altLang="en-US"/>
              <a:t>활용방안</a:t>
            </a:r>
          </a:p>
        </p:txBody>
      </p:sp>
    </p:spTree>
    <p:extLst>
      <p:ext uri="{BB962C8B-B14F-4D97-AF65-F5344CB8AC3E}">
        <p14:creationId xmlns:p14="http://schemas.microsoft.com/office/powerpoint/2010/main" val="87103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C58D-8F7B-49FD-BC6E-74C5547A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C1A48-4485-4113-8FF9-87B599A0A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56" y="2549911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+mn-lt"/>
                <a:cs typeface="+mn-lt"/>
              </a:rPr>
              <a:t>유저가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인물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이미지를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업로드하면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인물의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이름과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인물에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대한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imdb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혹은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구글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검색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결과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링크를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반환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주는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웹사이트</a:t>
            </a:r>
          </a:p>
          <a:p>
            <a:r>
              <a:rPr lang="ko-KR" altLang="en-US" dirty="0">
                <a:ea typeface="+mn-lt"/>
                <a:cs typeface="+mn-lt"/>
              </a:rPr>
              <a:t>개발 환경 : </a:t>
            </a:r>
            <a:r>
              <a:rPr lang="ko-KR" altLang="en-US" dirty="0" err="1">
                <a:ea typeface="+mn-lt"/>
                <a:cs typeface="+mn-lt"/>
              </a:rPr>
              <a:t>ubuntu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linux</a:t>
            </a:r>
            <a:r>
              <a:rPr lang="ko-KR" altLang="en-US" dirty="0">
                <a:ea typeface="+mn-lt"/>
                <a:cs typeface="+mn-lt"/>
              </a:rPr>
              <a:t> 20.04</a:t>
            </a:r>
          </a:p>
          <a:p>
            <a:r>
              <a:rPr lang="ko-KR" altLang="en-US" dirty="0">
                <a:ea typeface="+mn-lt"/>
                <a:cs typeface="+mn-lt"/>
              </a:rPr>
              <a:t>개발 도구 : AWS, </a:t>
            </a:r>
            <a:r>
              <a:rPr lang="ko-KR" altLang="en-US" dirty="0" err="1">
                <a:ea typeface="+mn-lt"/>
                <a:cs typeface="+mn-lt"/>
              </a:rPr>
              <a:t>html</a:t>
            </a:r>
            <a:r>
              <a:rPr lang="ko-KR" altLang="en-US" dirty="0">
                <a:ea typeface="+mn-lt"/>
                <a:cs typeface="+mn-lt"/>
              </a:rPr>
              <a:t>, </a:t>
            </a:r>
            <a:r>
              <a:rPr lang="ko-KR" altLang="en-US" dirty="0" err="1">
                <a:ea typeface="+mn-lt"/>
                <a:cs typeface="+mn-lt"/>
              </a:rPr>
              <a:t>javascript</a:t>
            </a:r>
            <a:r>
              <a:rPr lang="ko-KR" altLang="en-US" dirty="0">
                <a:ea typeface="+mn-lt"/>
                <a:cs typeface="+mn-lt"/>
              </a:rPr>
              <a:t>, </a:t>
            </a:r>
            <a:r>
              <a:rPr lang="ko-KR" altLang="en-US" dirty="0" err="1">
                <a:ea typeface="+mn-lt"/>
                <a:cs typeface="+mn-lt"/>
              </a:rPr>
              <a:t>flask</a:t>
            </a:r>
            <a:r>
              <a:rPr lang="ko-KR" altLang="en-US" dirty="0">
                <a:ea typeface="+mn-lt"/>
                <a:cs typeface="+mn-lt"/>
              </a:rPr>
              <a:t>, </a:t>
            </a:r>
            <a:r>
              <a:rPr lang="ko-KR" altLang="en-US" dirty="0" err="1">
                <a:ea typeface="+mn-lt"/>
                <a:cs typeface="+mn-lt"/>
              </a:rPr>
              <a:t>nginx</a:t>
            </a:r>
            <a:r>
              <a:rPr lang="ko-KR" altLang="en-US" dirty="0">
                <a:ea typeface="+mn-lt"/>
                <a:cs typeface="+mn-lt"/>
              </a:rPr>
              <a:t>, </a:t>
            </a:r>
            <a:r>
              <a:rPr lang="ko-KR" altLang="en-US" dirty="0" err="1">
                <a:ea typeface="+mn-lt"/>
                <a:cs typeface="+mn-lt"/>
              </a:rPr>
              <a:t>gunicorn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etc</a:t>
            </a:r>
            <a:r>
              <a:rPr lang="ko-KR" altLang="en-US" dirty="0">
                <a:ea typeface="+mn-lt"/>
                <a:cs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8959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15631-C3C4-4EE7-AC40-2E158130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+mj-lt"/>
                <a:cs typeface="+mj-lt"/>
              </a:rPr>
              <a:t>프로젝트</a:t>
            </a:r>
            <a:r>
              <a:rPr lang="en-US" altLang="ko-KR" dirty="0">
                <a:ea typeface="+mj-lt"/>
                <a:cs typeface="+mj-lt"/>
              </a:rPr>
              <a:t> </a:t>
            </a:r>
            <a:r>
              <a:rPr lang="ko-KR" altLang="en-US" dirty="0">
                <a:ea typeface="+mj-lt"/>
                <a:cs typeface="+mj-lt"/>
              </a:rPr>
              <a:t>구성요소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1B2A6-783A-4F25-A8B4-0EB6FAE6B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171367"/>
            <a:ext cx="4937760" cy="823912"/>
          </a:xfrm>
        </p:spPr>
        <p:txBody>
          <a:bodyPr/>
          <a:lstStyle/>
          <a:p>
            <a:r>
              <a:rPr lang="ko-KR" altLang="en-US" dirty="0"/>
              <a:t>클라이언트 측</a:t>
            </a:r>
            <a:endParaRPr lang="en-US" dirty="0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E9198-DAE5-46F5-BE08-3341DC627E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Cognito :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익명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게스트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사용자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ko-KR" altLang="en-US" dirty="0">
                <a:ea typeface="+mn-lt"/>
                <a:cs typeface="+mn-lt"/>
              </a:rPr>
              <a:t>유저</a:t>
            </a:r>
            <a:r>
              <a:rPr lang="en-US" dirty="0">
                <a:ea typeface="+mn-lt"/>
                <a:cs typeface="+mn-lt"/>
              </a:rPr>
              <a:t>)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aws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서비스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rekognition</a:t>
            </a:r>
            <a:r>
              <a:rPr lang="en-US" dirty="0">
                <a:ea typeface="+mn-lt"/>
                <a:cs typeface="+mn-lt"/>
              </a:rPr>
              <a:t>)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에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액세스하기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위한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임시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자격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부여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AWS </a:t>
            </a:r>
            <a:r>
              <a:rPr lang="en-US" dirty="0" err="1">
                <a:ea typeface="+mn-lt"/>
                <a:cs typeface="+mn-lt"/>
              </a:rPr>
              <a:t>Rekognition</a:t>
            </a:r>
            <a:r>
              <a:rPr lang="en-US" dirty="0">
                <a:ea typeface="+mn-lt"/>
                <a:cs typeface="+mn-lt"/>
              </a:rPr>
              <a:t> :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유명인사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인지</a:t>
            </a:r>
            <a:r>
              <a:rPr lang="en-US" dirty="0">
                <a:ea typeface="+mn-lt"/>
                <a:cs typeface="+mn-lt"/>
              </a:rPr>
              <a:t> API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서비스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제공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HTML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파일</a:t>
            </a:r>
            <a:r>
              <a:rPr lang="en-US" dirty="0">
                <a:ea typeface="+mn-lt"/>
                <a:cs typeface="+mn-lt"/>
              </a:rPr>
              <a:t> :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사용자가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접속했을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때</a:t>
            </a:r>
            <a:r>
              <a:rPr lang="en-US" dirty="0">
                <a:ea typeface="+mn-lt"/>
                <a:cs typeface="+mn-lt"/>
              </a:rPr>
              <a:t> rendering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되는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웹페이지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D8379-5641-43EF-9D0F-A7FFB2355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1559" y="2171367"/>
            <a:ext cx="4937760" cy="823912"/>
          </a:xfrm>
        </p:spPr>
        <p:txBody>
          <a:bodyPr/>
          <a:lstStyle/>
          <a:p>
            <a:r>
              <a:rPr lang="ko-KR" altLang="en-US" dirty="0"/>
              <a:t>서버 측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47B91-4D57-4A56-995B-C8A7FE6A70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flask :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사용한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웹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앱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프레임워크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AWS EC2 :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서버용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인스턴스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AWS Elastic IP :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서버의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고정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dns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아이피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할당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nginx</a:t>
            </a:r>
            <a:r>
              <a:rPr lang="en-US" dirty="0">
                <a:ea typeface="+mn-lt"/>
                <a:cs typeface="+mn-lt"/>
              </a:rPr>
              <a:t> :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리버스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프록시</a:t>
            </a:r>
            <a:r>
              <a:rPr lang="en-US" dirty="0">
                <a:ea typeface="+mn-lt"/>
                <a:cs typeface="+mn-lt"/>
              </a:rPr>
              <a:t>,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캐시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및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로드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밸런서</a:t>
            </a:r>
            <a:r>
              <a:rPr lang="en-US" dirty="0">
                <a:ea typeface="+mn-lt"/>
                <a:cs typeface="+mn-lt"/>
              </a:rPr>
              <a:t>,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웹서비스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gunicorn</a:t>
            </a:r>
            <a:r>
              <a:rPr lang="en-US" dirty="0">
                <a:ea typeface="+mn-lt"/>
                <a:cs typeface="+mn-lt"/>
              </a:rPr>
              <a:t> :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웹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애플리케이션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코드를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실행하는</a:t>
            </a:r>
            <a:r>
              <a:rPr lang="en-US" dirty="0">
                <a:ea typeface="+mn-lt"/>
                <a:cs typeface="+mn-lt"/>
              </a:rPr>
              <a:t> Python WSGI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서버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nginx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와</a:t>
            </a:r>
            <a:r>
              <a:rPr lang="en-US" dirty="0">
                <a:ea typeface="+mn-lt"/>
                <a:cs typeface="+mn-lt"/>
              </a:rPr>
              <a:t> flask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중간자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역할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수행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6400-5166-4014-8647-FE9D086F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과정</a:t>
            </a:r>
            <a:endParaRPr lang="en-US" dirty="0"/>
          </a:p>
        </p:txBody>
      </p:sp>
      <p:pic>
        <p:nvPicPr>
          <p:cNvPr id="6" name="Graphic 6" descr="Arrow Right with solid fill">
            <a:extLst>
              <a:ext uri="{FF2B5EF4-FFF2-40B4-BE49-F238E27FC236}">
                <a16:creationId xmlns:a16="http://schemas.microsoft.com/office/drawing/2014/main" id="{35FDC897-38F8-47F0-829F-D1BBCE146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8354" y="2307662"/>
            <a:ext cx="914400" cy="914400"/>
          </a:xfrm>
        </p:spPr>
      </p:pic>
      <p:pic>
        <p:nvPicPr>
          <p:cNvPr id="8" name="Graphic 6" descr="Arrow Right with solid fill">
            <a:extLst>
              <a:ext uri="{FF2B5EF4-FFF2-40B4-BE49-F238E27FC236}">
                <a16:creationId xmlns:a16="http://schemas.microsoft.com/office/drawing/2014/main" id="{DD96F28D-BDE3-42D7-855F-1E607400F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8820" y="2258982"/>
            <a:ext cx="914400" cy="914400"/>
          </a:xfrm>
          <a:prstGeom prst="rect">
            <a:avLst/>
          </a:prstGeom>
        </p:spPr>
      </p:pic>
      <p:pic>
        <p:nvPicPr>
          <p:cNvPr id="10" name="Graphic 6" descr="Arrow Right with solid fill">
            <a:extLst>
              <a:ext uri="{FF2B5EF4-FFF2-40B4-BE49-F238E27FC236}">
                <a16:creationId xmlns:a16="http://schemas.microsoft.com/office/drawing/2014/main" id="{372B8A6F-6BE3-465C-9DC7-819EC02CD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7831" y="2391415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336635-2F1B-4C29-8469-BCDE0E79BBCE}"/>
              </a:ext>
            </a:extLst>
          </p:cNvPr>
          <p:cNvSpPr txBox="1"/>
          <p:nvPr/>
        </p:nvSpPr>
        <p:spPr>
          <a:xfrm>
            <a:off x="511834" y="239526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AWS</a:t>
            </a:r>
            <a:r>
              <a:rPr lang="en-US" altLang="ko-KR" dirty="0"/>
              <a:t> </a:t>
            </a:r>
            <a:r>
              <a:rPr lang="en-US" altLang="ko-KR" dirty="0" err="1"/>
              <a:t>cognito</a:t>
            </a:r>
            <a:r>
              <a:rPr lang="en-US" altLang="ko-KR" dirty="0"/>
              <a:t> : identity pool </a:t>
            </a:r>
            <a:r>
              <a:rPr lang="en-US" altLang="ko-KR" dirty="0" err="1"/>
              <a:t>생성</a:t>
            </a:r>
            <a:r>
              <a:rPr lang="en-US" altLang="ko-KR" dirty="0"/>
              <a:t>, </a:t>
            </a:r>
            <a:r>
              <a:rPr lang="en-US" altLang="ko-KR" dirty="0" err="1"/>
              <a:t>정책추가</a:t>
            </a:r>
            <a:endParaRPr lang="ko-KR" altLang="en-US" dirty="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BA9005-8315-4055-9956-5D484280DF80}"/>
              </a:ext>
            </a:extLst>
          </p:cNvPr>
          <p:cNvSpPr txBox="1"/>
          <p:nvPr/>
        </p:nvSpPr>
        <p:spPr>
          <a:xfrm>
            <a:off x="4622050" y="262440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00D3A3-B530-4AC0-BBFF-D1BCFA99F601}"/>
              </a:ext>
            </a:extLst>
          </p:cNvPr>
          <p:cNvSpPr txBox="1"/>
          <p:nvPr/>
        </p:nvSpPr>
        <p:spPr>
          <a:xfrm>
            <a:off x="4334009" y="2584629"/>
            <a:ext cx="17665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html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파일생성</a:t>
            </a:r>
            <a:r>
              <a:rPr lang="en-US" altLang="ko-KR" dirty="0">
                <a:ea typeface="+mn-lt"/>
                <a:cs typeface="+mn-lt"/>
              </a:rPr>
              <a:t> 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09415B-B904-41BE-A6C6-F3D720EFDA8D}"/>
              </a:ext>
            </a:extLst>
          </p:cNvPr>
          <p:cNvSpPr txBox="1"/>
          <p:nvPr/>
        </p:nvSpPr>
        <p:spPr>
          <a:xfrm>
            <a:off x="7535617" y="248065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+mn-lt"/>
                <a:cs typeface="+mn-lt"/>
              </a:rPr>
              <a:t>서버용</a:t>
            </a:r>
            <a:r>
              <a:rPr lang="en-US">
                <a:ea typeface="+mn-lt"/>
                <a:cs typeface="+mn-lt"/>
              </a:rPr>
              <a:t> ec2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인스턴스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생성</a:t>
            </a:r>
            <a:r>
              <a:rPr lang="en-US">
                <a:ea typeface="+mn-lt"/>
                <a:cs typeface="+mn-lt"/>
              </a:rPr>
              <a:t>&amp;</a:t>
            </a:r>
            <a:r>
              <a:rPr lang="ko-KR" altLang="en-US">
                <a:ea typeface="+mn-lt"/>
                <a:cs typeface="+mn-lt"/>
              </a:rPr>
              <a:t>접속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AD2CB-1F5D-4315-AE60-FE95443BBF76}"/>
              </a:ext>
            </a:extLst>
          </p:cNvPr>
          <p:cNvSpPr txBox="1"/>
          <p:nvPr/>
        </p:nvSpPr>
        <p:spPr>
          <a:xfrm>
            <a:off x="434125" y="355725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Elastic IP (</a:t>
            </a:r>
            <a:r>
              <a:rPr lang="ko-KR" altLang="en-US">
                <a:ea typeface="+mn-lt"/>
                <a:cs typeface="+mn-lt"/>
              </a:rPr>
              <a:t>고정</a:t>
            </a:r>
            <a:r>
              <a:rPr lang="en-US">
                <a:ea typeface="+mn-lt"/>
                <a:cs typeface="+mn-lt"/>
              </a:rPr>
              <a:t> ip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할당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pPr algn="l"/>
            <a:endParaRPr lang="en-US" dirty="0"/>
          </a:p>
        </p:txBody>
      </p:sp>
      <p:pic>
        <p:nvPicPr>
          <p:cNvPr id="7" name="Graphic 6" descr="Arrow Right with solid fill">
            <a:extLst>
              <a:ext uri="{FF2B5EF4-FFF2-40B4-BE49-F238E27FC236}">
                <a16:creationId xmlns:a16="http://schemas.microsoft.com/office/drawing/2014/main" id="{FF6563B1-C110-479B-8F73-4CC829EC5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4641" y="3297189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761393-B9DD-4249-B0A3-134A3FE07E14}"/>
              </a:ext>
            </a:extLst>
          </p:cNvPr>
          <p:cNvSpPr txBox="1"/>
          <p:nvPr/>
        </p:nvSpPr>
        <p:spPr>
          <a:xfrm>
            <a:off x="4172353" y="3431818"/>
            <a:ext cx="24212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apt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패키지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업데이트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및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설치</a:t>
            </a:r>
            <a:endParaRPr lang="en-US"/>
          </a:p>
        </p:txBody>
      </p:sp>
      <p:pic>
        <p:nvPicPr>
          <p:cNvPr id="15" name="Graphic 14" descr="Arrow Right with solid fill">
            <a:extLst>
              <a:ext uri="{FF2B5EF4-FFF2-40B4-BE49-F238E27FC236}">
                <a16:creationId xmlns:a16="http://schemas.microsoft.com/office/drawing/2014/main" id="{A47FFB47-72B2-46A8-BC76-C634FE371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5119" y="4338231"/>
            <a:ext cx="914400" cy="914400"/>
          </a:xfrm>
          <a:prstGeom prst="rect">
            <a:avLst/>
          </a:prstGeom>
        </p:spPr>
      </p:pic>
      <p:pic>
        <p:nvPicPr>
          <p:cNvPr id="16" name="Graphic 15" descr="Arrow Right with solid fill">
            <a:extLst>
              <a:ext uri="{FF2B5EF4-FFF2-40B4-BE49-F238E27FC236}">
                <a16:creationId xmlns:a16="http://schemas.microsoft.com/office/drawing/2014/main" id="{498EA261-FB9E-45A1-9CFA-6A58D266A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6584" y="4338230"/>
            <a:ext cx="914400" cy="914400"/>
          </a:xfrm>
          <a:prstGeom prst="rect">
            <a:avLst/>
          </a:prstGeom>
        </p:spPr>
      </p:pic>
      <p:pic>
        <p:nvPicPr>
          <p:cNvPr id="17" name="Graphic 16" descr="Arrow Right with solid fill">
            <a:extLst>
              <a:ext uri="{FF2B5EF4-FFF2-40B4-BE49-F238E27FC236}">
                <a16:creationId xmlns:a16="http://schemas.microsoft.com/office/drawing/2014/main" id="{5E07EFBB-E135-4327-818B-F73AD8CEA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8049" y="3372316"/>
            <a:ext cx="914400" cy="914400"/>
          </a:xfrm>
          <a:prstGeom prst="rect">
            <a:avLst/>
          </a:prstGeom>
        </p:spPr>
      </p:pic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0E72FEDE-25F4-4FA1-A10B-E54592DC6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6078" y="3254258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0162631-B804-457A-801B-8578CFB9DC2D}"/>
              </a:ext>
            </a:extLst>
          </p:cNvPr>
          <p:cNvSpPr txBox="1"/>
          <p:nvPr/>
        </p:nvSpPr>
        <p:spPr>
          <a:xfrm>
            <a:off x="7577875" y="343517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flask : app.py , virtualenv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생성</a:t>
            </a:r>
            <a:r>
              <a:rPr lang="en-US">
                <a:ea typeface="+mn-lt"/>
                <a:cs typeface="+mn-lt"/>
              </a:rPr>
              <a:t>&amp;</a:t>
            </a:r>
            <a:r>
              <a:rPr lang="ko-KR" altLang="en-US">
                <a:ea typeface="+mn-lt"/>
                <a:cs typeface="+mn-lt"/>
              </a:rPr>
              <a:t>활성화</a:t>
            </a:r>
            <a:r>
              <a:rPr lang="en-US">
                <a:ea typeface="+mn-lt"/>
                <a:cs typeface="+mn-lt"/>
              </a:rPr>
              <a:t>,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606D6D-E639-40FA-B14B-CD1D6732998E}"/>
              </a:ext>
            </a:extLst>
          </p:cNvPr>
          <p:cNvSpPr txBox="1"/>
          <p:nvPr/>
        </p:nvSpPr>
        <p:spPr>
          <a:xfrm>
            <a:off x="508581" y="45546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wsgi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진입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점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만들기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B7A9C4-18EF-45CD-9A3C-9E913C1D47C9}"/>
              </a:ext>
            </a:extLst>
          </p:cNvPr>
          <p:cNvSpPr txBox="1"/>
          <p:nvPr/>
        </p:nvSpPr>
        <p:spPr>
          <a:xfrm>
            <a:off x="4085823" y="45580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systemd unit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파일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생성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743296-82C8-4AB3-8723-946D16222FFB}"/>
              </a:ext>
            </a:extLst>
          </p:cNvPr>
          <p:cNvSpPr txBox="1"/>
          <p:nvPr/>
        </p:nvSpPr>
        <p:spPr>
          <a:xfrm>
            <a:off x="7909909" y="46687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nginx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구성</a:t>
            </a:r>
            <a:endParaRPr lang="en-US"/>
          </a:p>
        </p:txBody>
      </p:sp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6D065FD3-91F2-4A81-B02F-2D0A8820D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0978" y="4338231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A8D3105-5E64-4A84-A516-9D7532E907CB}"/>
              </a:ext>
            </a:extLst>
          </p:cNvPr>
          <p:cNvSpPr txBox="1"/>
          <p:nvPr/>
        </p:nvSpPr>
        <p:spPr>
          <a:xfrm>
            <a:off x="497179" y="544481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방화벽 조정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2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442D-551E-4A8E-84A0-4A713651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실행결과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D480C-6A09-464B-825D-5BA388C17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6751" y="2156052"/>
            <a:ext cx="493776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/>
              <a:t>서버 구동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BE5E5-5E18-4116-B99F-E618020FC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5091" y="2156053"/>
            <a:ext cx="493776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/>
              <a:t>클라이언트 측 웹사이트</a:t>
            </a:r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FF8B608F-B5CB-4C7B-B43E-25F4BF7CB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75" y="2747913"/>
            <a:ext cx="3923763" cy="2896906"/>
          </a:xfrm>
          <a:prstGeom prst="rect">
            <a:avLst/>
          </a:prstGeom>
        </p:spPr>
      </p:pic>
      <p:pic>
        <p:nvPicPr>
          <p:cNvPr id="6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AB06A71-8685-4DBC-A91B-F36E24DCC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217" y="2789340"/>
            <a:ext cx="3805707" cy="2191575"/>
          </a:xfrm>
          <a:prstGeom prst="rect">
            <a:avLst/>
          </a:prstGeom>
        </p:spPr>
      </p:pic>
      <p:pic>
        <p:nvPicPr>
          <p:cNvPr id="7" name="Picture 7" descr="A screenshot of a person&#10;&#10;Description automatically generated">
            <a:extLst>
              <a:ext uri="{FF2B5EF4-FFF2-40B4-BE49-F238E27FC236}">
                <a16:creationId xmlns:a16="http://schemas.microsoft.com/office/drawing/2014/main" id="{6098176D-FA85-4F3B-9A64-96395E88C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5386" y="2785057"/>
            <a:ext cx="2743200" cy="31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6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DADAB-A293-4786-8172-EF96B573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ko-KR" altLang="en-US" sz="3200"/>
              <a:t>실행결과</a:t>
            </a:r>
            <a:endParaRPr lang="en-US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BC1D-D17B-4E5A-A46B-F22B56719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78" y="2482907"/>
            <a:ext cx="6353325" cy="36033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ko-KR" altLang="en-US">
                <a:ea typeface="+mn-lt"/>
                <a:cs typeface="+mn-lt"/>
              </a:rPr>
              <a:t>프론트 엔드 부분은 </a:t>
            </a:r>
            <a:r>
              <a:rPr lang="en-US" altLang="ko-KR">
                <a:ea typeface="+mn-lt"/>
                <a:cs typeface="+mn-lt"/>
              </a:rPr>
              <a:t>Apache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cordova</a:t>
            </a:r>
            <a:r>
              <a:rPr lang="ko-KR" altLang="en-US">
                <a:ea typeface="+mn-lt"/>
                <a:cs typeface="+mn-lt"/>
              </a:rPr>
              <a:t> 등을 사용하여 안드로이드</a:t>
            </a:r>
            <a:r>
              <a:rPr lang="en-US" altLang="ko-KR">
                <a:ea typeface="+mn-lt"/>
                <a:cs typeface="+mn-lt"/>
              </a:rPr>
              <a:t>/ios</a:t>
            </a:r>
            <a:r>
              <a:rPr lang="ko-KR" altLang="en-US">
                <a:ea typeface="+mn-lt"/>
                <a:cs typeface="+mn-lt"/>
              </a:rPr>
              <a:t> 앱으로도 구현 가능</a:t>
            </a:r>
            <a:endParaRPr lang="en-US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4CF7A576-F600-437D-82BD-6088590B7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327" y="630936"/>
            <a:ext cx="3228631" cy="5495544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60E7A3E-19B8-400A-984B-155FE2C88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84" y="3629265"/>
            <a:ext cx="3706483" cy="164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9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B750-078F-4C16-ACEF-4A479B32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활용방안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B47B-DB3F-4231-84AF-AFFE3DB96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28" y="2564288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>
                <a:ea typeface="+mn-lt"/>
                <a:cs typeface="+mn-lt"/>
              </a:rPr>
              <a:t>사진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속의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인물을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보고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그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사람이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유명인사인지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아닌지</a:t>
            </a:r>
            <a:r>
              <a:rPr lang="en-US">
                <a:ea typeface="+mn-lt"/>
                <a:cs typeface="+mn-lt"/>
              </a:rPr>
              <a:t>,</a:t>
            </a:r>
            <a:r>
              <a:rPr lang="en-US" altLang="ko-KR" dirty="0">
                <a:ea typeface="+mn-lt"/>
                <a:cs typeface="+mn-lt"/>
              </a:rPr>
              <a:t> </a:t>
            </a:r>
            <a:endParaRPr lang="en-US"/>
          </a:p>
          <a:p>
            <a:pPr marL="0" indent="0">
              <a:buNone/>
            </a:pPr>
            <a:r>
              <a:rPr lang="ko-KR" altLang="en-US">
                <a:ea typeface="+mn-lt"/>
                <a:cs typeface="+mn-lt"/>
              </a:rPr>
              <a:t>만약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유명인사라면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누구인지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알고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싶은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경우가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있다</a:t>
            </a:r>
            <a:r>
              <a:rPr lang="en-US">
                <a:ea typeface="+mn-lt"/>
                <a:cs typeface="+mn-lt"/>
              </a:rPr>
              <a:t>.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그럴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때</a:t>
            </a:r>
            <a:r>
              <a:rPr lang="en-US">
                <a:ea typeface="+mn-lt"/>
                <a:cs typeface="+mn-lt"/>
              </a:rPr>
              <a:t>,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앱을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사용하면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궁금증을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해소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할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있다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5454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412724"/>
      </a:dk2>
      <a:lt2>
        <a:srgbClr val="E7E2E8"/>
      </a:lt2>
      <a:accent1>
        <a:srgbClr val="5EB244"/>
      </a:accent1>
      <a:accent2>
        <a:srgbClr val="86AF38"/>
      </a:accent2>
      <a:accent3>
        <a:srgbClr val="ABA341"/>
      </a:accent3>
      <a:accent4>
        <a:srgbClr val="B3783A"/>
      </a:accent4>
      <a:accent5>
        <a:srgbClr val="C4574B"/>
      </a:accent5>
      <a:accent6>
        <a:srgbClr val="B33A60"/>
      </a:accent6>
      <a:hlink>
        <a:srgbClr val="BF613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AccentBoxVTI</vt:lpstr>
      <vt:lpstr>시스템 프로그래밍 프로젝트</vt:lpstr>
      <vt:lpstr>목차</vt:lpstr>
      <vt:lpstr>프로젝트 소개</vt:lpstr>
      <vt:lpstr>프로젝트 구성요소</vt:lpstr>
      <vt:lpstr>개발 과정</vt:lpstr>
      <vt:lpstr>실행결과</vt:lpstr>
      <vt:lpstr>실행결과</vt:lpstr>
      <vt:lpstr>활용방안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217</cp:revision>
  <dcterms:created xsi:type="dcterms:W3CDTF">2020-12-09T13:46:59Z</dcterms:created>
  <dcterms:modified xsi:type="dcterms:W3CDTF">2020-12-09T15:10:56Z</dcterms:modified>
</cp:coreProperties>
</file>