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2ECC-C4E6-43CF-A8B7-AA3E2120E49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E6E0-DE98-41EA-9E21-D83281D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7" y="742950"/>
            <a:ext cx="3396343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43200" y="3845064"/>
            <a:ext cx="36576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P</cp:lastModifiedBy>
  <cp:revision>1</cp:revision>
  <dcterms:created xsi:type="dcterms:W3CDTF">2019-01-09T01:11:58Z</dcterms:created>
  <dcterms:modified xsi:type="dcterms:W3CDTF">2019-01-09T01:16:02Z</dcterms:modified>
</cp:coreProperties>
</file>