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7" r:id="rId2"/>
    <p:sldId id="270" r:id="rId3"/>
    <p:sldId id="282" r:id="rId4"/>
    <p:sldId id="272" r:id="rId5"/>
    <p:sldId id="258" r:id="rId6"/>
    <p:sldId id="259" r:id="rId7"/>
    <p:sldId id="261" r:id="rId8"/>
    <p:sldId id="283" r:id="rId9"/>
    <p:sldId id="273" r:id="rId10"/>
    <p:sldId id="274" r:id="rId11"/>
    <p:sldId id="275" r:id="rId12"/>
    <p:sldId id="277" r:id="rId13"/>
    <p:sldId id="285" r:id="rId14"/>
    <p:sldId id="286" r:id="rId15"/>
    <p:sldId id="276" r:id="rId16"/>
    <p:sldId id="287" r:id="rId17"/>
    <p:sldId id="288" r:id="rId18"/>
    <p:sldId id="289" r:id="rId19"/>
    <p:sldId id="269" r:id="rId20"/>
    <p:sldId id="263" r:id="rId21"/>
    <p:sldId id="262" r:id="rId22"/>
    <p:sldId id="260" r:id="rId2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289EDFF-E6A4-4289-88B5-489E209F27EB}">
          <p14:sldIdLst>
            <p14:sldId id="257"/>
            <p14:sldId id="270"/>
            <p14:sldId id="282"/>
          </p14:sldIdLst>
        </p14:section>
        <p14:section name="What is MI4People" id="{B1581DEB-7508-4F02-AD42-0582C58CFB4C}">
          <p14:sldIdLst>
            <p14:sldId id="272"/>
            <p14:sldId id="258"/>
            <p14:sldId id="259"/>
            <p14:sldId id="261"/>
            <p14:sldId id="283"/>
          </p14:sldIdLst>
        </p14:section>
        <p14:section name="Computer Vision for Healthcare in Developing Regions" id="{743E5A79-12FE-42D5-B935-A2B565B387C7}">
          <p14:sldIdLst>
            <p14:sldId id="273"/>
            <p14:sldId id="274"/>
            <p14:sldId id="275"/>
            <p14:sldId id="277"/>
            <p14:sldId id="285"/>
            <p14:sldId id="286"/>
            <p14:sldId id="276"/>
            <p14:sldId id="287"/>
            <p14:sldId id="288"/>
            <p14:sldId id="289"/>
            <p14:sldId id="269"/>
          </p14:sldIdLst>
        </p14:section>
        <p14:section name="Backup" id="{A6778348-BEFA-4835-9522-13B56BD8D1A5}">
          <p14:sldIdLst>
            <p14:sldId id="263"/>
            <p14:sldId id="262"/>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F44"/>
    <a:srgbClr val="3488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594A27-2AC1-412B-8E3B-7420D051A5FF}" v="36" dt="2022-04-20T06:40:48.0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6" d="100"/>
          <a:sy n="96" d="100"/>
        </p:scale>
        <p:origin x="61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 Springer" userId="8f18d0c3-6434-4377-be5c-f7fe225ed33d" providerId="ADAL" clId="{1D594A27-2AC1-412B-8E3B-7420D051A5FF}"/>
    <pc:docChg chg="undo redo custSel addSld delSld modSld sldOrd addSection delSection modSection">
      <pc:chgData name="Paul Springer" userId="8f18d0c3-6434-4377-be5c-f7fe225ed33d" providerId="ADAL" clId="{1D594A27-2AC1-412B-8E3B-7420D051A5FF}" dt="2022-04-20T06:40:48.018" v="6536"/>
      <pc:docMkLst>
        <pc:docMk/>
      </pc:docMkLst>
      <pc:sldChg chg="modSp mod">
        <pc:chgData name="Paul Springer" userId="8f18d0c3-6434-4377-be5c-f7fe225ed33d" providerId="ADAL" clId="{1D594A27-2AC1-412B-8E3B-7420D051A5FF}" dt="2022-04-12T07:40:40.992" v="39" actId="1076"/>
        <pc:sldMkLst>
          <pc:docMk/>
          <pc:sldMk cId="1481201700" sldId="257"/>
        </pc:sldMkLst>
        <pc:spChg chg="mod">
          <ac:chgData name="Paul Springer" userId="8f18d0c3-6434-4377-be5c-f7fe225ed33d" providerId="ADAL" clId="{1D594A27-2AC1-412B-8E3B-7420D051A5FF}" dt="2022-04-12T07:40:40.992" v="39" actId="1076"/>
          <ac:spMkLst>
            <pc:docMk/>
            <pc:sldMk cId="1481201700" sldId="257"/>
            <ac:spMk id="6" creationId="{DA6F65C1-04BE-4738-B48B-29B43ED84C71}"/>
          </ac:spMkLst>
        </pc:spChg>
      </pc:sldChg>
      <pc:sldChg chg="addSp delSp modSp mod">
        <pc:chgData name="Paul Springer" userId="8f18d0c3-6434-4377-be5c-f7fe225ed33d" providerId="ADAL" clId="{1D594A27-2AC1-412B-8E3B-7420D051A5FF}" dt="2022-04-20T06:39:36.326" v="6499"/>
        <pc:sldMkLst>
          <pc:docMk/>
          <pc:sldMk cId="2606809853" sldId="258"/>
        </pc:sldMkLst>
        <pc:spChg chg="mod">
          <ac:chgData name="Paul Springer" userId="8f18d0c3-6434-4377-be5c-f7fe225ed33d" providerId="ADAL" clId="{1D594A27-2AC1-412B-8E3B-7420D051A5FF}" dt="2022-04-12T08:16:39.765" v="861" actId="108"/>
          <ac:spMkLst>
            <pc:docMk/>
            <pc:sldMk cId="2606809853" sldId="258"/>
            <ac:spMk id="2" creationId="{D9083A6E-EC22-4B09-A8F7-781D059D7E45}"/>
          </ac:spMkLst>
        </pc:spChg>
        <pc:spChg chg="mod">
          <ac:chgData name="Paul Springer" userId="8f18d0c3-6434-4377-be5c-f7fe225ed33d" providerId="ADAL" clId="{1D594A27-2AC1-412B-8E3B-7420D051A5FF}" dt="2022-04-12T08:17:51.285" v="881" actId="207"/>
          <ac:spMkLst>
            <pc:docMk/>
            <pc:sldMk cId="2606809853" sldId="258"/>
            <ac:spMk id="8" creationId="{FAC3EAB0-FDA7-444B-BDE3-FC02C34A2537}"/>
          </ac:spMkLst>
        </pc:spChg>
        <pc:spChg chg="mod">
          <ac:chgData name="Paul Springer" userId="8f18d0c3-6434-4377-be5c-f7fe225ed33d" providerId="ADAL" clId="{1D594A27-2AC1-412B-8E3B-7420D051A5FF}" dt="2022-04-12T08:17:51.285" v="881" actId="207"/>
          <ac:spMkLst>
            <pc:docMk/>
            <pc:sldMk cId="2606809853" sldId="258"/>
            <ac:spMk id="9" creationId="{F2C5B81C-A6A4-4BEA-8E23-5EF239647B83}"/>
          </ac:spMkLst>
        </pc:spChg>
        <pc:spChg chg="mod">
          <ac:chgData name="Paul Springer" userId="8f18d0c3-6434-4377-be5c-f7fe225ed33d" providerId="ADAL" clId="{1D594A27-2AC1-412B-8E3B-7420D051A5FF}" dt="2022-04-12T08:17:51.285" v="881" actId="207"/>
          <ac:spMkLst>
            <pc:docMk/>
            <pc:sldMk cId="2606809853" sldId="258"/>
            <ac:spMk id="17" creationId="{C23011C3-3CEB-4180-BDCF-04A1BD96AC5A}"/>
          </ac:spMkLst>
        </pc:spChg>
        <pc:spChg chg="mod">
          <ac:chgData name="Paul Springer" userId="8f18d0c3-6434-4377-be5c-f7fe225ed33d" providerId="ADAL" clId="{1D594A27-2AC1-412B-8E3B-7420D051A5FF}" dt="2022-04-12T08:17:51.285" v="881" actId="207"/>
          <ac:spMkLst>
            <pc:docMk/>
            <pc:sldMk cId="2606809853" sldId="258"/>
            <ac:spMk id="18" creationId="{1775197B-DCA4-41E9-9B66-FBA8EBD373A8}"/>
          </ac:spMkLst>
        </pc:spChg>
        <pc:spChg chg="mod">
          <ac:chgData name="Paul Springer" userId="8f18d0c3-6434-4377-be5c-f7fe225ed33d" providerId="ADAL" clId="{1D594A27-2AC1-412B-8E3B-7420D051A5FF}" dt="2022-04-12T08:17:51.285" v="881" actId="207"/>
          <ac:spMkLst>
            <pc:docMk/>
            <pc:sldMk cId="2606809853" sldId="258"/>
            <ac:spMk id="20" creationId="{B7B4C867-27BB-4F31-B965-112DC508BF17}"/>
          </ac:spMkLst>
        </pc:spChg>
        <pc:spChg chg="mod">
          <ac:chgData name="Paul Springer" userId="8f18d0c3-6434-4377-be5c-f7fe225ed33d" providerId="ADAL" clId="{1D594A27-2AC1-412B-8E3B-7420D051A5FF}" dt="2022-04-12T08:17:51.285" v="881" actId="207"/>
          <ac:spMkLst>
            <pc:docMk/>
            <pc:sldMk cId="2606809853" sldId="258"/>
            <ac:spMk id="21" creationId="{DAE70C07-B78E-4658-91D6-98D528876A5E}"/>
          </ac:spMkLst>
        </pc:spChg>
        <pc:spChg chg="mod">
          <ac:chgData name="Paul Springer" userId="8f18d0c3-6434-4377-be5c-f7fe225ed33d" providerId="ADAL" clId="{1D594A27-2AC1-412B-8E3B-7420D051A5FF}" dt="2022-04-12T08:17:51.285" v="881" actId="207"/>
          <ac:spMkLst>
            <pc:docMk/>
            <pc:sldMk cId="2606809853" sldId="258"/>
            <ac:spMk id="23" creationId="{8E3F1853-50F1-4429-A49C-89B6413BBD8F}"/>
          </ac:spMkLst>
        </pc:spChg>
        <pc:spChg chg="del">
          <ac:chgData name="Paul Springer" userId="8f18d0c3-6434-4377-be5c-f7fe225ed33d" providerId="ADAL" clId="{1D594A27-2AC1-412B-8E3B-7420D051A5FF}" dt="2022-04-20T06:39:36.059" v="6498" actId="478"/>
          <ac:spMkLst>
            <pc:docMk/>
            <pc:sldMk cId="2606809853" sldId="258"/>
            <ac:spMk id="24" creationId="{6C2D1BAD-8F63-4429-8468-A712CE258795}"/>
          </ac:spMkLst>
        </pc:spChg>
        <pc:spChg chg="mod">
          <ac:chgData name="Paul Springer" userId="8f18d0c3-6434-4377-be5c-f7fe225ed33d" providerId="ADAL" clId="{1D594A27-2AC1-412B-8E3B-7420D051A5FF}" dt="2022-04-12T08:17:51.285" v="881" actId="207"/>
          <ac:spMkLst>
            <pc:docMk/>
            <pc:sldMk cId="2606809853" sldId="258"/>
            <ac:spMk id="27" creationId="{91AAC42E-D12A-43B8-8218-E04F84A17E0A}"/>
          </ac:spMkLst>
        </pc:spChg>
        <pc:spChg chg="add mod">
          <ac:chgData name="Paul Springer" userId="8f18d0c3-6434-4377-be5c-f7fe225ed33d" providerId="ADAL" clId="{1D594A27-2AC1-412B-8E3B-7420D051A5FF}" dt="2022-04-20T06:39:36.326" v="6499"/>
          <ac:spMkLst>
            <pc:docMk/>
            <pc:sldMk cId="2606809853" sldId="258"/>
            <ac:spMk id="28" creationId="{89F66FB2-A163-4791-8377-EAFEB3B32F35}"/>
          </ac:spMkLst>
        </pc:spChg>
      </pc:sldChg>
      <pc:sldChg chg="addSp delSp modSp mod">
        <pc:chgData name="Paul Springer" userId="8f18d0c3-6434-4377-be5c-f7fe225ed33d" providerId="ADAL" clId="{1D594A27-2AC1-412B-8E3B-7420D051A5FF}" dt="2022-04-20T06:39:47.874" v="6505"/>
        <pc:sldMkLst>
          <pc:docMk/>
          <pc:sldMk cId="4279567755" sldId="259"/>
        </pc:sldMkLst>
        <pc:spChg chg="del mod">
          <ac:chgData name="Paul Springer" userId="8f18d0c3-6434-4377-be5c-f7fe225ed33d" providerId="ADAL" clId="{1D594A27-2AC1-412B-8E3B-7420D051A5FF}" dt="2022-04-20T06:39:47.526" v="6504" actId="478"/>
          <ac:spMkLst>
            <pc:docMk/>
            <pc:sldMk cId="4279567755" sldId="259"/>
            <ac:spMk id="10" creationId="{FE628607-93F8-4014-9F65-E954B36BFDB7}"/>
          </ac:spMkLst>
        </pc:spChg>
        <pc:spChg chg="mod">
          <ac:chgData name="Paul Springer" userId="8f18d0c3-6434-4377-be5c-f7fe225ed33d" providerId="ADAL" clId="{1D594A27-2AC1-412B-8E3B-7420D051A5FF}" dt="2022-04-12T08:18:01.413" v="882" actId="207"/>
          <ac:spMkLst>
            <pc:docMk/>
            <pc:sldMk cId="4279567755" sldId="259"/>
            <ac:spMk id="17" creationId="{E9D7B1FB-6160-4F74-AA8E-2E8519979848}"/>
          </ac:spMkLst>
        </pc:spChg>
        <pc:spChg chg="mod">
          <ac:chgData name="Paul Springer" userId="8f18d0c3-6434-4377-be5c-f7fe225ed33d" providerId="ADAL" clId="{1D594A27-2AC1-412B-8E3B-7420D051A5FF}" dt="2022-04-12T08:18:01.413" v="882" actId="207"/>
          <ac:spMkLst>
            <pc:docMk/>
            <pc:sldMk cId="4279567755" sldId="259"/>
            <ac:spMk id="18" creationId="{EDF65108-23E1-4412-AD0F-626B1AE7811A}"/>
          </ac:spMkLst>
        </pc:spChg>
        <pc:spChg chg="mod">
          <ac:chgData name="Paul Springer" userId="8f18d0c3-6434-4377-be5c-f7fe225ed33d" providerId="ADAL" clId="{1D594A27-2AC1-412B-8E3B-7420D051A5FF}" dt="2022-04-12T08:18:01.413" v="882" actId="207"/>
          <ac:spMkLst>
            <pc:docMk/>
            <pc:sldMk cId="4279567755" sldId="259"/>
            <ac:spMk id="20" creationId="{F5CF5A3D-3255-434A-8182-E68EB84A06D8}"/>
          </ac:spMkLst>
        </pc:spChg>
        <pc:spChg chg="add del mod">
          <ac:chgData name="Paul Springer" userId="8f18d0c3-6434-4377-be5c-f7fe225ed33d" providerId="ADAL" clId="{1D594A27-2AC1-412B-8E3B-7420D051A5FF}" dt="2022-04-20T06:39:43.931" v="6502"/>
          <ac:spMkLst>
            <pc:docMk/>
            <pc:sldMk cId="4279567755" sldId="259"/>
            <ac:spMk id="32" creationId="{AA6FB0E1-CBF2-4041-A1DE-D5A3877EDD2C}"/>
          </ac:spMkLst>
        </pc:spChg>
        <pc:spChg chg="add mod">
          <ac:chgData name="Paul Springer" userId="8f18d0c3-6434-4377-be5c-f7fe225ed33d" providerId="ADAL" clId="{1D594A27-2AC1-412B-8E3B-7420D051A5FF}" dt="2022-04-20T06:39:47.874" v="6505"/>
          <ac:spMkLst>
            <pc:docMk/>
            <pc:sldMk cId="4279567755" sldId="259"/>
            <ac:spMk id="33" creationId="{7F39B4ED-0295-44A7-B835-8CD2453F1CBF}"/>
          </ac:spMkLst>
        </pc:spChg>
      </pc:sldChg>
      <pc:sldChg chg="addSp delSp modSp add del mod ord modShow">
        <pc:chgData name="Paul Springer" userId="8f18d0c3-6434-4377-be5c-f7fe225ed33d" providerId="ADAL" clId="{1D594A27-2AC1-412B-8E3B-7420D051A5FF}" dt="2022-04-20T06:40:48.018" v="6536"/>
        <pc:sldMkLst>
          <pc:docMk/>
          <pc:sldMk cId="3090177914" sldId="260"/>
        </pc:sldMkLst>
        <pc:spChg chg="add mod">
          <ac:chgData name="Paul Springer" userId="8f18d0c3-6434-4377-be5c-f7fe225ed33d" providerId="ADAL" clId="{1D594A27-2AC1-412B-8E3B-7420D051A5FF}" dt="2022-04-20T06:40:48.018" v="6536"/>
          <ac:spMkLst>
            <pc:docMk/>
            <pc:sldMk cId="3090177914" sldId="260"/>
            <ac:spMk id="28" creationId="{B945225E-9E04-4BD5-A942-ACE41616245C}"/>
          </ac:spMkLst>
        </pc:spChg>
        <pc:spChg chg="mod">
          <ac:chgData name="Paul Springer" userId="8f18d0c3-6434-4377-be5c-f7fe225ed33d" providerId="ADAL" clId="{1D594A27-2AC1-412B-8E3B-7420D051A5FF}" dt="2022-04-12T07:59:01.157" v="701" actId="20577"/>
          <ac:spMkLst>
            <pc:docMk/>
            <pc:sldMk cId="3090177914" sldId="260"/>
            <ac:spMk id="53" creationId="{F2F55B31-1A87-4A2D-85D1-125150785553}"/>
          </ac:spMkLst>
        </pc:spChg>
        <pc:spChg chg="del">
          <ac:chgData name="Paul Springer" userId="8f18d0c3-6434-4377-be5c-f7fe225ed33d" providerId="ADAL" clId="{1D594A27-2AC1-412B-8E3B-7420D051A5FF}" dt="2022-04-20T06:40:47.668" v="6535" actId="478"/>
          <ac:spMkLst>
            <pc:docMk/>
            <pc:sldMk cId="3090177914" sldId="260"/>
            <ac:spMk id="66" creationId="{796F8A6B-0ABB-4748-9D54-E1069E81D887}"/>
          </ac:spMkLst>
        </pc:spChg>
      </pc:sldChg>
      <pc:sldChg chg="addSp delSp modSp mod">
        <pc:chgData name="Paul Springer" userId="8f18d0c3-6434-4377-be5c-f7fe225ed33d" providerId="ADAL" clId="{1D594A27-2AC1-412B-8E3B-7420D051A5FF}" dt="2022-04-20T06:39:52.202" v="6507"/>
        <pc:sldMkLst>
          <pc:docMk/>
          <pc:sldMk cId="2581101335" sldId="261"/>
        </pc:sldMkLst>
        <pc:spChg chg="mod">
          <ac:chgData name="Paul Springer" userId="8f18d0c3-6434-4377-be5c-f7fe225ed33d" providerId="ADAL" clId="{1D594A27-2AC1-412B-8E3B-7420D051A5FF}" dt="2022-04-12T08:00:23.257" v="746" actId="20577"/>
          <ac:spMkLst>
            <pc:docMk/>
            <pc:sldMk cId="2581101335" sldId="261"/>
            <ac:spMk id="2" creationId="{D9083A6E-EC22-4B09-A8F7-781D059D7E45}"/>
          </ac:spMkLst>
        </pc:spChg>
        <pc:spChg chg="mod">
          <ac:chgData name="Paul Springer" userId="8f18d0c3-6434-4377-be5c-f7fe225ed33d" providerId="ADAL" clId="{1D594A27-2AC1-412B-8E3B-7420D051A5FF}" dt="2022-04-12T08:18:19.365" v="886" actId="207"/>
          <ac:spMkLst>
            <pc:docMk/>
            <pc:sldMk cId="2581101335" sldId="261"/>
            <ac:spMk id="3" creationId="{E3B452B3-2B8D-4129-8CF7-D0204315A072}"/>
          </ac:spMkLst>
        </pc:spChg>
        <pc:spChg chg="del">
          <ac:chgData name="Paul Springer" userId="8f18d0c3-6434-4377-be5c-f7fe225ed33d" providerId="ADAL" clId="{1D594A27-2AC1-412B-8E3B-7420D051A5FF}" dt="2022-04-20T06:39:51.838" v="6506" actId="478"/>
          <ac:spMkLst>
            <pc:docMk/>
            <pc:sldMk cId="2581101335" sldId="261"/>
            <ac:spMk id="7" creationId="{B33434EA-25CD-48DE-891F-CA80ECE2F2D8}"/>
          </ac:spMkLst>
        </pc:spChg>
        <pc:spChg chg="add mod">
          <ac:chgData name="Paul Springer" userId="8f18d0c3-6434-4377-be5c-f7fe225ed33d" providerId="ADAL" clId="{1D594A27-2AC1-412B-8E3B-7420D051A5FF}" dt="2022-04-20T06:39:52.202" v="6507"/>
          <ac:spMkLst>
            <pc:docMk/>
            <pc:sldMk cId="2581101335" sldId="261"/>
            <ac:spMk id="14" creationId="{9124E34F-F778-4978-9C70-290FDB644BF7}"/>
          </ac:spMkLst>
        </pc:spChg>
        <pc:spChg chg="mod">
          <ac:chgData name="Paul Springer" userId="8f18d0c3-6434-4377-be5c-f7fe225ed33d" providerId="ADAL" clId="{1D594A27-2AC1-412B-8E3B-7420D051A5FF}" dt="2022-04-12T08:18:19.365" v="886" actId="207"/>
          <ac:spMkLst>
            <pc:docMk/>
            <pc:sldMk cId="2581101335" sldId="261"/>
            <ac:spMk id="21" creationId="{DAE70C07-B78E-4658-91D6-98D528876A5E}"/>
          </ac:spMkLst>
        </pc:spChg>
        <pc:spChg chg="mod">
          <ac:chgData name="Paul Springer" userId="8f18d0c3-6434-4377-be5c-f7fe225ed33d" providerId="ADAL" clId="{1D594A27-2AC1-412B-8E3B-7420D051A5FF}" dt="2022-04-12T08:18:19.365" v="886" actId="207"/>
          <ac:spMkLst>
            <pc:docMk/>
            <pc:sldMk cId="2581101335" sldId="261"/>
            <ac:spMk id="24" creationId="{2116C649-B31E-4CA2-8B3B-D2BF61E557D9}"/>
          </ac:spMkLst>
        </pc:spChg>
        <pc:spChg chg="mod">
          <ac:chgData name="Paul Springer" userId="8f18d0c3-6434-4377-be5c-f7fe225ed33d" providerId="ADAL" clId="{1D594A27-2AC1-412B-8E3B-7420D051A5FF}" dt="2022-04-12T08:18:19.365" v="886" actId="207"/>
          <ac:spMkLst>
            <pc:docMk/>
            <pc:sldMk cId="2581101335" sldId="261"/>
            <ac:spMk id="25" creationId="{EDAE9EFB-F598-42F7-B86A-7B643FC7EAAD}"/>
          </ac:spMkLst>
        </pc:spChg>
        <pc:spChg chg="mod">
          <ac:chgData name="Paul Springer" userId="8f18d0c3-6434-4377-be5c-f7fe225ed33d" providerId="ADAL" clId="{1D594A27-2AC1-412B-8E3B-7420D051A5FF}" dt="2022-04-12T08:18:49.807" v="887" actId="207"/>
          <ac:spMkLst>
            <pc:docMk/>
            <pc:sldMk cId="2581101335" sldId="261"/>
            <ac:spMk id="26" creationId="{13D378FF-4C5C-41A4-BDB1-59B968129F28}"/>
          </ac:spMkLst>
        </pc:spChg>
        <pc:spChg chg="mod">
          <ac:chgData name="Paul Springer" userId="8f18d0c3-6434-4377-be5c-f7fe225ed33d" providerId="ADAL" clId="{1D594A27-2AC1-412B-8E3B-7420D051A5FF}" dt="2022-04-12T08:18:19.365" v="886" actId="207"/>
          <ac:spMkLst>
            <pc:docMk/>
            <pc:sldMk cId="2581101335" sldId="261"/>
            <ac:spMk id="27" creationId="{CFE0F1B2-2D41-495A-AD84-6F8ADBB30B9A}"/>
          </ac:spMkLst>
        </pc:spChg>
      </pc:sldChg>
      <pc:sldChg chg="addSp delSp modSp add del mod ord modShow">
        <pc:chgData name="Paul Springer" userId="8f18d0c3-6434-4377-be5c-f7fe225ed33d" providerId="ADAL" clId="{1D594A27-2AC1-412B-8E3B-7420D051A5FF}" dt="2022-04-20T06:40:43.451" v="6534"/>
        <pc:sldMkLst>
          <pc:docMk/>
          <pc:sldMk cId="1775773912" sldId="262"/>
        </pc:sldMkLst>
        <pc:spChg chg="del">
          <ac:chgData name="Paul Springer" userId="8f18d0c3-6434-4377-be5c-f7fe225ed33d" providerId="ADAL" clId="{1D594A27-2AC1-412B-8E3B-7420D051A5FF}" dt="2022-04-20T06:40:43.071" v="6533" actId="478"/>
          <ac:spMkLst>
            <pc:docMk/>
            <pc:sldMk cId="1775773912" sldId="262"/>
            <ac:spMk id="7" creationId="{B33434EA-25CD-48DE-891F-CA80ECE2F2D8}"/>
          </ac:spMkLst>
        </pc:spChg>
        <pc:spChg chg="add mod">
          <ac:chgData name="Paul Springer" userId="8f18d0c3-6434-4377-be5c-f7fe225ed33d" providerId="ADAL" clId="{1D594A27-2AC1-412B-8E3B-7420D051A5FF}" dt="2022-04-20T06:40:43.451" v="6534"/>
          <ac:spMkLst>
            <pc:docMk/>
            <pc:sldMk cId="1775773912" sldId="262"/>
            <ac:spMk id="25" creationId="{06F39A18-F4DE-4CB0-91FD-A9A4D4F55EA0}"/>
          </ac:spMkLst>
        </pc:spChg>
      </pc:sldChg>
      <pc:sldChg chg="addSp delSp modSp mod ord modShow">
        <pc:chgData name="Paul Springer" userId="8f18d0c3-6434-4377-be5c-f7fe225ed33d" providerId="ADAL" clId="{1D594A27-2AC1-412B-8E3B-7420D051A5FF}" dt="2022-04-20T06:40:40.031" v="6532"/>
        <pc:sldMkLst>
          <pc:docMk/>
          <pc:sldMk cId="107593186" sldId="263"/>
        </pc:sldMkLst>
        <pc:spChg chg="del">
          <ac:chgData name="Paul Springer" userId="8f18d0c3-6434-4377-be5c-f7fe225ed33d" providerId="ADAL" clId="{1D594A27-2AC1-412B-8E3B-7420D051A5FF}" dt="2022-04-20T06:40:39.692" v="6531" actId="478"/>
          <ac:spMkLst>
            <pc:docMk/>
            <pc:sldMk cId="107593186" sldId="263"/>
            <ac:spMk id="7" creationId="{B33434EA-25CD-48DE-891F-CA80ECE2F2D8}"/>
          </ac:spMkLst>
        </pc:spChg>
        <pc:spChg chg="mod">
          <ac:chgData name="Paul Springer" userId="8f18d0c3-6434-4377-be5c-f7fe225ed33d" providerId="ADAL" clId="{1D594A27-2AC1-412B-8E3B-7420D051A5FF}" dt="2022-04-12T08:18:13.603" v="885" actId="207"/>
          <ac:spMkLst>
            <pc:docMk/>
            <pc:sldMk cId="107593186" sldId="263"/>
            <ac:spMk id="16" creationId="{2979C413-B4DD-42E9-BA6E-2B4C5BFD524E}"/>
          </ac:spMkLst>
        </pc:spChg>
        <pc:spChg chg="mod">
          <ac:chgData name="Paul Springer" userId="8f18d0c3-6434-4377-be5c-f7fe225ed33d" providerId="ADAL" clId="{1D594A27-2AC1-412B-8E3B-7420D051A5FF}" dt="2022-04-12T08:18:11.099" v="884" actId="207"/>
          <ac:spMkLst>
            <pc:docMk/>
            <pc:sldMk cId="107593186" sldId="263"/>
            <ac:spMk id="17" creationId="{E8759A74-739C-40F4-96E3-D937AE0A4785}"/>
          </ac:spMkLst>
        </pc:spChg>
        <pc:spChg chg="mod">
          <ac:chgData name="Paul Springer" userId="8f18d0c3-6434-4377-be5c-f7fe225ed33d" providerId="ADAL" clId="{1D594A27-2AC1-412B-8E3B-7420D051A5FF}" dt="2022-04-12T08:18:08.291" v="883" actId="207"/>
          <ac:spMkLst>
            <pc:docMk/>
            <pc:sldMk cId="107593186" sldId="263"/>
            <ac:spMk id="18" creationId="{97D97AFC-5398-4F80-9EB4-6304898E4FE3}"/>
          </ac:spMkLst>
        </pc:spChg>
        <pc:spChg chg="add mod">
          <ac:chgData name="Paul Springer" userId="8f18d0c3-6434-4377-be5c-f7fe225ed33d" providerId="ADAL" clId="{1D594A27-2AC1-412B-8E3B-7420D051A5FF}" dt="2022-04-20T06:40:40.031" v="6532"/>
          <ac:spMkLst>
            <pc:docMk/>
            <pc:sldMk cId="107593186" sldId="263"/>
            <ac:spMk id="19" creationId="{48624EE2-65B7-455A-BB39-6101B3FD0893}"/>
          </ac:spMkLst>
        </pc:spChg>
      </pc:sldChg>
      <pc:sldChg chg="modSp mod">
        <pc:chgData name="Paul Springer" userId="8f18d0c3-6434-4377-be5c-f7fe225ed33d" providerId="ADAL" clId="{1D594A27-2AC1-412B-8E3B-7420D051A5FF}" dt="2022-04-13T15:22:41.491" v="6374" actId="207"/>
        <pc:sldMkLst>
          <pc:docMk/>
          <pc:sldMk cId="3072156086" sldId="269"/>
        </pc:sldMkLst>
        <pc:spChg chg="mod">
          <ac:chgData name="Paul Springer" userId="8f18d0c3-6434-4377-be5c-f7fe225ed33d" providerId="ADAL" clId="{1D594A27-2AC1-412B-8E3B-7420D051A5FF}" dt="2022-04-13T15:22:41.491" v="6374" actId="207"/>
          <ac:spMkLst>
            <pc:docMk/>
            <pc:sldMk cId="3072156086" sldId="269"/>
            <ac:spMk id="7" creationId="{6C81EF99-1A7B-4D14-BE3E-F4589C84FDB2}"/>
          </ac:spMkLst>
        </pc:spChg>
        <pc:spChg chg="mod">
          <ac:chgData name="Paul Springer" userId="8f18d0c3-6434-4377-be5c-f7fe225ed33d" providerId="ADAL" clId="{1D594A27-2AC1-412B-8E3B-7420D051A5FF}" dt="2022-04-13T15:22:41.491" v="6374" actId="207"/>
          <ac:spMkLst>
            <pc:docMk/>
            <pc:sldMk cId="3072156086" sldId="269"/>
            <ac:spMk id="8" creationId="{649E972C-6092-4476-94F6-0611F634ACCF}"/>
          </ac:spMkLst>
        </pc:spChg>
        <pc:spChg chg="mod">
          <ac:chgData name="Paul Springer" userId="8f18d0c3-6434-4377-be5c-f7fe225ed33d" providerId="ADAL" clId="{1D594A27-2AC1-412B-8E3B-7420D051A5FF}" dt="2022-04-13T15:22:41.491" v="6374" actId="207"/>
          <ac:spMkLst>
            <pc:docMk/>
            <pc:sldMk cId="3072156086" sldId="269"/>
            <ac:spMk id="9" creationId="{2E710C69-55BD-438F-9F10-CB14248D52E2}"/>
          </ac:spMkLst>
        </pc:spChg>
      </pc:sldChg>
      <pc:sldChg chg="modSp mod">
        <pc:chgData name="Paul Springer" userId="8f18d0c3-6434-4377-be5c-f7fe225ed33d" providerId="ADAL" clId="{1D594A27-2AC1-412B-8E3B-7420D051A5FF}" dt="2022-04-20T06:39:22.057" v="6493" actId="20577"/>
        <pc:sldMkLst>
          <pc:docMk/>
          <pc:sldMk cId="180635662" sldId="270"/>
        </pc:sldMkLst>
        <pc:spChg chg="mod">
          <ac:chgData name="Paul Springer" userId="8f18d0c3-6434-4377-be5c-f7fe225ed33d" providerId="ADAL" clId="{1D594A27-2AC1-412B-8E3B-7420D051A5FF}" dt="2022-04-12T08:16:46.875" v="875" actId="108"/>
          <ac:spMkLst>
            <pc:docMk/>
            <pc:sldMk cId="180635662" sldId="270"/>
            <ac:spMk id="2" creationId="{D9083A6E-EC22-4B09-A8F7-781D059D7E45}"/>
          </ac:spMkLst>
        </pc:spChg>
        <pc:spChg chg="mod">
          <ac:chgData name="Paul Springer" userId="8f18d0c3-6434-4377-be5c-f7fe225ed33d" providerId="ADAL" clId="{1D594A27-2AC1-412B-8E3B-7420D051A5FF}" dt="2022-04-20T06:39:22.057" v="6493" actId="20577"/>
          <ac:spMkLst>
            <pc:docMk/>
            <pc:sldMk cId="180635662" sldId="270"/>
            <ac:spMk id="24" creationId="{6C2D1BAD-8F63-4429-8468-A712CE258795}"/>
          </ac:spMkLst>
        </pc:spChg>
        <pc:spChg chg="mod">
          <ac:chgData name="Paul Springer" userId="8f18d0c3-6434-4377-be5c-f7fe225ed33d" providerId="ADAL" clId="{1D594A27-2AC1-412B-8E3B-7420D051A5FF}" dt="2022-04-12T08:17:36.956" v="879" actId="207"/>
          <ac:spMkLst>
            <pc:docMk/>
            <pc:sldMk cId="180635662" sldId="270"/>
            <ac:spMk id="28" creationId="{0380A15D-8996-4906-AD63-EB45E7982BE5}"/>
          </ac:spMkLst>
        </pc:spChg>
      </pc:sldChg>
      <pc:sldChg chg="addSp delSp modSp mod">
        <pc:chgData name="Paul Springer" userId="8f18d0c3-6434-4377-be5c-f7fe225ed33d" providerId="ADAL" clId="{1D594A27-2AC1-412B-8E3B-7420D051A5FF}" dt="2022-04-20T06:39:32.508" v="6497"/>
        <pc:sldMkLst>
          <pc:docMk/>
          <pc:sldMk cId="3526281803" sldId="272"/>
        </pc:sldMkLst>
        <pc:spChg chg="mod">
          <ac:chgData name="Paul Springer" userId="8f18d0c3-6434-4377-be5c-f7fe225ed33d" providerId="ADAL" clId="{1D594A27-2AC1-412B-8E3B-7420D051A5FF}" dt="2022-04-12T08:16:40.089" v="863" actId="108"/>
          <ac:spMkLst>
            <pc:docMk/>
            <pc:sldMk cId="3526281803" sldId="272"/>
            <ac:spMk id="2" creationId="{D9083A6E-EC22-4B09-A8F7-781D059D7E45}"/>
          </ac:spMkLst>
        </pc:spChg>
        <pc:spChg chg="add mod">
          <ac:chgData name="Paul Springer" userId="8f18d0c3-6434-4377-be5c-f7fe225ed33d" providerId="ADAL" clId="{1D594A27-2AC1-412B-8E3B-7420D051A5FF}" dt="2022-04-20T06:39:32.508" v="6497"/>
          <ac:spMkLst>
            <pc:docMk/>
            <pc:sldMk cId="3526281803" sldId="272"/>
            <ac:spMk id="7" creationId="{BE0FDD4E-AA92-4238-90BB-93E7DBFBBE19}"/>
          </ac:spMkLst>
        </pc:spChg>
        <pc:spChg chg="del">
          <ac:chgData name="Paul Springer" userId="8f18d0c3-6434-4377-be5c-f7fe225ed33d" providerId="ADAL" clId="{1D594A27-2AC1-412B-8E3B-7420D051A5FF}" dt="2022-04-20T06:39:32.228" v="6496" actId="478"/>
          <ac:spMkLst>
            <pc:docMk/>
            <pc:sldMk cId="3526281803" sldId="272"/>
            <ac:spMk id="24" creationId="{6C2D1BAD-8F63-4429-8468-A712CE258795}"/>
          </ac:spMkLst>
        </pc:spChg>
      </pc:sldChg>
      <pc:sldChg chg="addSp delSp modSp mod ord">
        <pc:chgData name="Paul Springer" userId="8f18d0c3-6434-4377-be5c-f7fe225ed33d" providerId="ADAL" clId="{1D594A27-2AC1-412B-8E3B-7420D051A5FF}" dt="2022-04-20T06:40:00.142" v="6511"/>
        <pc:sldMkLst>
          <pc:docMk/>
          <pc:sldMk cId="1423954565" sldId="273"/>
        </pc:sldMkLst>
        <pc:spChg chg="mod">
          <ac:chgData name="Paul Springer" userId="8f18d0c3-6434-4377-be5c-f7fe225ed33d" providerId="ADAL" clId="{1D594A27-2AC1-412B-8E3B-7420D051A5FF}" dt="2022-04-12T08:38:17.547" v="1299" actId="20577"/>
          <ac:spMkLst>
            <pc:docMk/>
            <pc:sldMk cId="1423954565" sldId="273"/>
            <ac:spMk id="2" creationId="{D9083A6E-EC22-4B09-A8F7-781D059D7E45}"/>
          </ac:spMkLst>
        </pc:spChg>
        <pc:spChg chg="add mod">
          <ac:chgData name="Paul Springer" userId="8f18d0c3-6434-4377-be5c-f7fe225ed33d" providerId="ADAL" clId="{1D594A27-2AC1-412B-8E3B-7420D051A5FF}" dt="2022-04-20T06:40:00.142" v="6511"/>
          <ac:spMkLst>
            <pc:docMk/>
            <pc:sldMk cId="1423954565" sldId="273"/>
            <ac:spMk id="7" creationId="{0BE95ECC-D571-4E75-8BA7-ECD3C044289D}"/>
          </ac:spMkLst>
        </pc:spChg>
        <pc:spChg chg="del">
          <ac:chgData name="Paul Springer" userId="8f18d0c3-6434-4377-be5c-f7fe225ed33d" providerId="ADAL" clId="{1D594A27-2AC1-412B-8E3B-7420D051A5FF}" dt="2022-04-20T06:39:59.875" v="6510" actId="478"/>
          <ac:spMkLst>
            <pc:docMk/>
            <pc:sldMk cId="1423954565" sldId="273"/>
            <ac:spMk id="24" creationId="{6C2D1BAD-8F63-4429-8468-A712CE258795}"/>
          </ac:spMkLst>
        </pc:spChg>
      </pc:sldChg>
      <pc:sldChg chg="addSp delSp modSp mod">
        <pc:chgData name="Paul Springer" userId="8f18d0c3-6434-4377-be5c-f7fe225ed33d" providerId="ADAL" clId="{1D594A27-2AC1-412B-8E3B-7420D051A5FF}" dt="2022-04-20T06:40:03.454" v="6513"/>
        <pc:sldMkLst>
          <pc:docMk/>
          <pc:sldMk cId="4238878122" sldId="274"/>
        </pc:sldMkLst>
        <pc:spChg chg="del">
          <ac:chgData name="Paul Springer" userId="8f18d0c3-6434-4377-be5c-f7fe225ed33d" providerId="ADAL" clId="{1D594A27-2AC1-412B-8E3B-7420D051A5FF}" dt="2022-04-20T06:40:03.167" v="6512" actId="478"/>
          <ac:spMkLst>
            <pc:docMk/>
            <pc:sldMk cId="4238878122" sldId="274"/>
            <ac:spMk id="7" creationId="{B33434EA-25CD-48DE-891F-CA80ECE2F2D8}"/>
          </ac:spMkLst>
        </pc:spChg>
        <pc:spChg chg="add mod">
          <ac:chgData name="Paul Springer" userId="8f18d0c3-6434-4377-be5c-f7fe225ed33d" providerId="ADAL" clId="{1D594A27-2AC1-412B-8E3B-7420D051A5FF}" dt="2022-04-12T08:48:58.293" v="1602" actId="20577"/>
          <ac:spMkLst>
            <pc:docMk/>
            <pc:sldMk cId="4238878122" sldId="274"/>
            <ac:spMk id="13" creationId="{0374EBB5-2382-46E9-B150-9A6832015E0A}"/>
          </ac:spMkLst>
        </pc:spChg>
        <pc:spChg chg="del mod">
          <ac:chgData name="Paul Springer" userId="8f18d0c3-6434-4377-be5c-f7fe225ed33d" providerId="ADAL" clId="{1D594A27-2AC1-412B-8E3B-7420D051A5FF}" dt="2022-04-12T08:55:55.215" v="2058" actId="478"/>
          <ac:spMkLst>
            <pc:docMk/>
            <pc:sldMk cId="4238878122" sldId="274"/>
            <ac:spMk id="14" creationId="{0822ACBE-9421-46F1-9D96-D12245FCE6A2}"/>
          </ac:spMkLst>
        </pc:spChg>
        <pc:spChg chg="add mod">
          <ac:chgData name="Paul Springer" userId="8f18d0c3-6434-4377-be5c-f7fe225ed33d" providerId="ADAL" clId="{1D594A27-2AC1-412B-8E3B-7420D051A5FF}" dt="2022-04-20T06:40:03.454" v="6513"/>
          <ac:spMkLst>
            <pc:docMk/>
            <pc:sldMk cId="4238878122" sldId="274"/>
            <ac:spMk id="14" creationId="{B45507F9-6464-45D6-8810-FA6A75FE2B24}"/>
          </ac:spMkLst>
        </pc:spChg>
        <pc:spChg chg="del mod">
          <ac:chgData name="Paul Springer" userId="8f18d0c3-6434-4377-be5c-f7fe225ed33d" providerId="ADAL" clId="{1D594A27-2AC1-412B-8E3B-7420D051A5FF}" dt="2022-04-12T08:56:06.942" v="2063" actId="478"/>
          <ac:spMkLst>
            <pc:docMk/>
            <pc:sldMk cId="4238878122" sldId="274"/>
            <ac:spMk id="15" creationId="{CFF2630F-AEEA-4AE9-AFF3-5ED8FB6F9973}"/>
          </ac:spMkLst>
        </pc:spChg>
        <pc:spChg chg="mod">
          <ac:chgData name="Paul Springer" userId="8f18d0c3-6434-4377-be5c-f7fe225ed33d" providerId="ADAL" clId="{1D594A27-2AC1-412B-8E3B-7420D051A5FF}" dt="2022-04-12T08:56:44.705" v="2068" actId="14100"/>
          <ac:spMkLst>
            <pc:docMk/>
            <pc:sldMk cId="4238878122" sldId="274"/>
            <ac:spMk id="16" creationId="{77F90BCF-D3DD-4366-8FE9-7523CFE685C5}"/>
          </ac:spMkLst>
        </pc:spChg>
        <pc:spChg chg="mod">
          <ac:chgData name="Paul Springer" userId="8f18d0c3-6434-4377-be5c-f7fe225ed33d" providerId="ADAL" clId="{1D594A27-2AC1-412B-8E3B-7420D051A5FF}" dt="2022-04-12T09:11:14.339" v="2564" actId="207"/>
          <ac:spMkLst>
            <pc:docMk/>
            <pc:sldMk cId="4238878122" sldId="274"/>
            <ac:spMk id="27" creationId="{CFE0F1B2-2D41-495A-AD84-6F8ADBB30B9A}"/>
          </ac:spMkLst>
        </pc:spChg>
      </pc:sldChg>
      <pc:sldChg chg="addSp delSp modSp mod">
        <pc:chgData name="Paul Springer" userId="8f18d0c3-6434-4377-be5c-f7fe225ed33d" providerId="ADAL" clId="{1D594A27-2AC1-412B-8E3B-7420D051A5FF}" dt="2022-04-20T06:40:07.324" v="6515"/>
        <pc:sldMkLst>
          <pc:docMk/>
          <pc:sldMk cId="109623076" sldId="275"/>
        </pc:sldMkLst>
        <pc:spChg chg="mod">
          <ac:chgData name="Paul Springer" userId="8f18d0c3-6434-4377-be5c-f7fe225ed33d" providerId="ADAL" clId="{1D594A27-2AC1-412B-8E3B-7420D051A5FF}" dt="2022-04-12T08:58:43.898" v="2103" actId="20577"/>
          <ac:spMkLst>
            <pc:docMk/>
            <pc:sldMk cId="109623076" sldId="275"/>
            <ac:spMk id="2" creationId="{D9083A6E-EC22-4B09-A8F7-781D059D7E45}"/>
          </ac:spMkLst>
        </pc:spChg>
        <pc:spChg chg="del">
          <ac:chgData name="Paul Springer" userId="8f18d0c3-6434-4377-be5c-f7fe225ed33d" providerId="ADAL" clId="{1D594A27-2AC1-412B-8E3B-7420D051A5FF}" dt="2022-04-20T06:40:07.057" v="6514" actId="478"/>
          <ac:spMkLst>
            <pc:docMk/>
            <pc:sldMk cId="109623076" sldId="275"/>
            <ac:spMk id="7" creationId="{B33434EA-25CD-48DE-891F-CA80ECE2F2D8}"/>
          </ac:spMkLst>
        </pc:spChg>
        <pc:spChg chg="mod">
          <ac:chgData name="Paul Springer" userId="8f18d0c3-6434-4377-be5c-f7fe225ed33d" providerId="ADAL" clId="{1D594A27-2AC1-412B-8E3B-7420D051A5FF}" dt="2022-04-12T09:11:24.197" v="2566" actId="207"/>
          <ac:spMkLst>
            <pc:docMk/>
            <pc:sldMk cId="109623076" sldId="275"/>
            <ac:spMk id="18" creationId="{D42B7024-2C38-410E-BA07-B4EAE0FA17CE}"/>
          </ac:spMkLst>
        </pc:spChg>
        <pc:spChg chg="add mod">
          <ac:chgData name="Paul Springer" userId="8f18d0c3-6434-4377-be5c-f7fe225ed33d" providerId="ADAL" clId="{1D594A27-2AC1-412B-8E3B-7420D051A5FF}" dt="2022-04-20T06:40:07.324" v="6515"/>
          <ac:spMkLst>
            <pc:docMk/>
            <pc:sldMk cId="109623076" sldId="275"/>
            <ac:spMk id="19" creationId="{23CE0B48-7B28-4E0B-896E-4DC8EC808A3F}"/>
          </ac:spMkLst>
        </pc:spChg>
        <pc:spChg chg="mod">
          <ac:chgData name="Paul Springer" userId="8f18d0c3-6434-4377-be5c-f7fe225ed33d" providerId="ADAL" clId="{1D594A27-2AC1-412B-8E3B-7420D051A5FF}" dt="2022-04-12T09:11:21.399" v="2565" actId="207"/>
          <ac:spMkLst>
            <pc:docMk/>
            <pc:sldMk cId="109623076" sldId="275"/>
            <ac:spMk id="37" creationId="{7519737B-99C3-46F0-8BFC-7F1A32B818EA}"/>
          </ac:spMkLst>
        </pc:spChg>
      </pc:sldChg>
      <pc:sldChg chg="addSp delSp modSp mod">
        <pc:chgData name="Paul Springer" userId="8f18d0c3-6434-4377-be5c-f7fe225ed33d" providerId="ADAL" clId="{1D594A27-2AC1-412B-8E3B-7420D051A5FF}" dt="2022-04-20T06:40:23.035" v="6523"/>
        <pc:sldMkLst>
          <pc:docMk/>
          <pc:sldMk cId="4261642887" sldId="276"/>
        </pc:sldMkLst>
        <pc:spChg chg="mod">
          <ac:chgData name="Paul Springer" userId="8f18d0c3-6434-4377-be5c-f7fe225ed33d" providerId="ADAL" clId="{1D594A27-2AC1-412B-8E3B-7420D051A5FF}" dt="2022-04-12T13:10:24.671" v="2739" actId="20577"/>
          <ac:spMkLst>
            <pc:docMk/>
            <pc:sldMk cId="4261642887" sldId="276"/>
            <ac:spMk id="2" creationId="{D9083A6E-EC22-4B09-A8F7-781D059D7E45}"/>
          </ac:spMkLst>
        </pc:spChg>
        <pc:spChg chg="del">
          <ac:chgData name="Paul Springer" userId="8f18d0c3-6434-4377-be5c-f7fe225ed33d" providerId="ADAL" clId="{1D594A27-2AC1-412B-8E3B-7420D051A5FF}" dt="2022-04-20T06:40:22.742" v="6522" actId="478"/>
          <ac:spMkLst>
            <pc:docMk/>
            <pc:sldMk cId="4261642887" sldId="276"/>
            <ac:spMk id="7" creationId="{B33434EA-25CD-48DE-891F-CA80ECE2F2D8}"/>
          </ac:spMkLst>
        </pc:spChg>
        <pc:spChg chg="add mod">
          <ac:chgData name="Paul Springer" userId="8f18d0c3-6434-4377-be5c-f7fe225ed33d" providerId="ADAL" clId="{1D594A27-2AC1-412B-8E3B-7420D051A5FF}" dt="2022-04-20T06:40:23.035" v="6523"/>
          <ac:spMkLst>
            <pc:docMk/>
            <pc:sldMk cId="4261642887" sldId="276"/>
            <ac:spMk id="8" creationId="{85B38047-4BDE-4A3C-BF41-85FBE426BE26}"/>
          </ac:spMkLst>
        </pc:spChg>
        <pc:spChg chg="mod">
          <ac:chgData name="Paul Springer" userId="8f18d0c3-6434-4377-be5c-f7fe225ed33d" providerId="ADAL" clId="{1D594A27-2AC1-412B-8E3B-7420D051A5FF}" dt="2022-04-13T15:37:57.731" v="6452" actId="20577"/>
          <ac:spMkLst>
            <pc:docMk/>
            <pc:sldMk cId="4261642887" sldId="276"/>
            <ac:spMk id="19" creationId="{83054281-7453-48C2-BC20-01F799A14CB6}"/>
          </ac:spMkLst>
        </pc:spChg>
      </pc:sldChg>
      <pc:sldChg chg="addSp delSp modSp mod">
        <pc:chgData name="Paul Springer" userId="8f18d0c3-6434-4377-be5c-f7fe225ed33d" providerId="ADAL" clId="{1D594A27-2AC1-412B-8E3B-7420D051A5FF}" dt="2022-04-20T06:40:10.790" v="6517"/>
        <pc:sldMkLst>
          <pc:docMk/>
          <pc:sldMk cId="676047315" sldId="277"/>
        </pc:sldMkLst>
        <pc:spChg chg="del">
          <ac:chgData name="Paul Springer" userId="8f18d0c3-6434-4377-be5c-f7fe225ed33d" providerId="ADAL" clId="{1D594A27-2AC1-412B-8E3B-7420D051A5FF}" dt="2022-04-20T06:40:10.510" v="6516" actId="478"/>
          <ac:spMkLst>
            <pc:docMk/>
            <pc:sldMk cId="676047315" sldId="277"/>
            <ac:spMk id="7" creationId="{B33434EA-25CD-48DE-891F-CA80ECE2F2D8}"/>
          </ac:spMkLst>
        </pc:spChg>
        <pc:spChg chg="add mod">
          <ac:chgData name="Paul Springer" userId="8f18d0c3-6434-4377-be5c-f7fe225ed33d" providerId="ADAL" clId="{1D594A27-2AC1-412B-8E3B-7420D051A5FF}" dt="2022-04-20T06:40:10.790" v="6517"/>
          <ac:spMkLst>
            <pc:docMk/>
            <pc:sldMk cId="676047315" sldId="277"/>
            <ac:spMk id="8" creationId="{77D317F1-DEF2-4F75-8B0E-22916B35790B}"/>
          </ac:spMkLst>
        </pc:spChg>
        <pc:spChg chg="mod">
          <ac:chgData name="Paul Springer" userId="8f18d0c3-6434-4377-be5c-f7fe225ed33d" providerId="ADAL" clId="{1D594A27-2AC1-412B-8E3B-7420D051A5FF}" dt="2022-04-12T09:12:34.830" v="2573" actId="14100"/>
          <ac:spMkLst>
            <pc:docMk/>
            <pc:sldMk cId="676047315" sldId="277"/>
            <ac:spMk id="19" creationId="{F8DAA1C2-7114-4F8F-8FF9-693151AE64AF}"/>
          </ac:spMkLst>
        </pc:spChg>
      </pc:sldChg>
      <pc:sldChg chg="del">
        <pc:chgData name="Paul Springer" userId="8f18d0c3-6434-4377-be5c-f7fe225ed33d" providerId="ADAL" clId="{1D594A27-2AC1-412B-8E3B-7420D051A5FF}" dt="2022-04-12T09:12:45.981" v="2577" actId="47"/>
        <pc:sldMkLst>
          <pc:docMk/>
          <pc:sldMk cId="3132222474" sldId="278"/>
        </pc:sldMkLst>
      </pc:sldChg>
      <pc:sldChg chg="modSp del mod">
        <pc:chgData name="Paul Springer" userId="8f18d0c3-6434-4377-be5c-f7fe225ed33d" providerId="ADAL" clId="{1D594A27-2AC1-412B-8E3B-7420D051A5FF}" dt="2022-04-13T15:21:41.426" v="6346" actId="47"/>
        <pc:sldMkLst>
          <pc:docMk/>
          <pc:sldMk cId="2385437999" sldId="279"/>
        </pc:sldMkLst>
        <pc:spChg chg="mod">
          <ac:chgData name="Paul Springer" userId="8f18d0c3-6434-4377-be5c-f7fe225ed33d" providerId="ADAL" clId="{1D594A27-2AC1-412B-8E3B-7420D051A5FF}" dt="2022-04-13T14:57:20.938" v="5533" actId="20577"/>
          <ac:spMkLst>
            <pc:docMk/>
            <pc:sldMk cId="2385437999" sldId="279"/>
            <ac:spMk id="2" creationId="{D9083A6E-EC22-4B09-A8F7-781D059D7E45}"/>
          </ac:spMkLst>
        </pc:spChg>
      </pc:sldChg>
      <pc:sldChg chg="del">
        <pc:chgData name="Paul Springer" userId="8f18d0c3-6434-4377-be5c-f7fe225ed33d" providerId="ADAL" clId="{1D594A27-2AC1-412B-8E3B-7420D051A5FF}" dt="2022-04-13T15:21:42.745" v="6347" actId="47"/>
        <pc:sldMkLst>
          <pc:docMk/>
          <pc:sldMk cId="643840336" sldId="281"/>
        </pc:sldMkLst>
      </pc:sldChg>
      <pc:sldChg chg="addSp delSp modSp add mod ord">
        <pc:chgData name="Paul Springer" userId="8f18d0c3-6434-4377-be5c-f7fe225ed33d" providerId="ADAL" clId="{1D594A27-2AC1-412B-8E3B-7420D051A5FF}" dt="2022-04-20T06:39:29.049" v="6495"/>
        <pc:sldMkLst>
          <pc:docMk/>
          <pc:sldMk cId="959818363" sldId="282"/>
        </pc:sldMkLst>
        <pc:spChg chg="mod">
          <ac:chgData name="Paul Springer" userId="8f18d0c3-6434-4377-be5c-f7fe225ed33d" providerId="ADAL" clId="{1D594A27-2AC1-412B-8E3B-7420D051A5FF}" dt="2022-04-12T08:16:40.236" v="864" actId="108"/>
          <ac:spMkLst>
            <pc:docMk/>
            <pc:sldMk cId="959818363" sldId="282"/>
            <ac:spMk id="2" creationId="{D9083A6E-EC22-4B09-A8F7-781D059D7E45}"/>
          </ac:spMkLst>
        </pc:spChg>
        <pc:spChg chg="add mod">
          <ac:chgData name="Paul Springer" userId="8f18d0c3-6434-4377-be5c-f7fe225ed33d" providerId="ADAL" clId="{1D594A27-2AC1-412B-8E3B-7420D051A5FF}" dt="2022-04-20T06:39:29.049" v="6495"/>
          <ac:spMkLst>
            <pc:docMk/>
            <pc:sldMk cId="959818363" sldId="282"/>
            <ac:spMk id="8" creationId="{8831B21A-D50C-4498-90CA-84F27E902A94}"/>
          </ac:spMkLst>
        </pc:spChg>
        <pc:spChg chg="del">
          <ac:chgData name="Paul Springer" userId="8f18d0c3-6434-4377-be5c-f7fe225ed33d" providerId="ADAL" clId="{1D594A27-2AC1-412B-8E3B-7420D051A5FF}" dt="2022-04-12T07:44:36.148" v="129" actId="478"/>
          <ac:spMkLst>
            <pc:docMk/>
            <pc:sldMk cId="959818363" sldId="282"/>
            <ac:spMk id="22" creationId="{1BCEE360-778F-49DF-9B01-AD45128208E3}"/>
          </ac:spMkLst>
        </pc:spChg>
        <pc:spChg chg="mod">
          <ac:chgData name="Paul Springer" userId="8f18d0c3-6434-4377-be5c-f7fe225ed33d" providerId="ADAL" clId="{1D594A27-2AC1-412B-8E3B-7420D051A5FF}" dt="2022-04-12T08:17:39.857" v="880" actId="207"/>
          <ac:spMkLst>
            <pc:docMk/>
            <pc:sldMk cId="959818363" sldId="282"/>
            <ac:spMk id="23" creationId="{8E3F1853-50F1-4429-A49C-89B6413BBD8F}"/>
          </ac:spMkLst>
        </pc:spChg>
        <pc:spChg chg="del">
          <ac:chgData name="Paul Springer" userId="8f18d0c3-6434-4377-be5c-f7fe225ed33d" providerId="ADAL" clId="{1D594A27-2AC1-412B-8E3B-7420D051A5FF}" dt="2022-04-20T06:39:28.814" v="6494" actId="478"/>
          <ac:spMkLst>
            <pc:docMk/>
            <pc:sldMk cId="959818363" sldId="282"/>
            <ac:spMk id="24" creationId="{6C2D1BAD-8F63-4429-8468-A712CE258795}"/>
          </ac:spMkLst>
        </pc:spChg>
        <pc:spChg chg="del">
          <ac:chgData name="Paul Springer" userId="8f18d0c3-6434-4377-be5c-f7fe225ed33d" providerId="ADAL" clId="{1D594A27-2AC1-412B-8E3B-7420D051A5FF}" dt="2022-04-12T07:44:34.658" v="128" actId="478"/>
          <ac:spMkLst>
            <pc:docMk/>
            <pc:sldMk cId="959818363" sldId="282"/>
            <ac:spMk id="27" creationId="{91AAC42E-D12A-43B8-8218-E04F84A17E0A}"/>
          </ac:spMkLst>
        </pc:spChg>
        <pc:grpChg chg="del">
          <ac:chgData name="Paul Springer" userId="8f18d0c3-6434-4377-be5c-f7fe225ed33d" providerId="ADAL" clId="{1D594A27-2AC1-412B-8E3B-7420D051A5FF}" dt="2022-04-12T07:44:42.628" v="132" actId="478"/>
          <ac:grpSpMkLst>
            <pc:docMk/>
            <pc:sldMk cId="959818363" sldId="282"/>
            <ac:grpSpMk id="15" creationId="{9CB17FF6-3058-4004-81A0-D8B37B827BB2}"/>
          </ac:grpSpMkLst>
        </pc:grpChg>
        <pc:grpChg chg="del">
          <ac:chgData name="Paul Springer" userId="8f18d0c3-6434-4377-be5c-f7fe225ed33d" providerId="ADAL" clId="{1D594A27-2AC1-412B-8E3B-7420D051A5FF}" dt="2022-04-12T07:44:41.137" v="131" actId="478"/>
          <ac:grpSpMkLst>
            <pc:docMk/>
            <pc:sldMk cId="959818363" sldId="282"/>
            <ac:grpSpMk id="16" creationId="{5B0801BF-ED3C-4D53-8524-49E888857F36}"/>
          </ac:grpSpMkLst>
        </pc:grpChg>
        <pc:grpChg chg="del">
          <ac:chgData name="Paul Springer" userId="8f18d0c3-6434-4377-be5c-f7fe225ed33d" providerId="ADAL" clId="{1D594A27-2AC1-412B-8E3B-7420D051A5FF}" dt="2022-04-12T07:44:39.366" v="130" actId="478"/>
          <ac:grpSpMkLst>
            <pc:docMk/>
            <pc:sldMk cId="959818363" sldId="282"/>
            <ac:grpSpMk id="19" creationId="{85EF9A0B-D980-455A-8384-495C272EA7AB}"/>
          </ac:grpSpMkLst>
        </pc:grpChg>
      </pc:sldChg>
      <pc:sldChg chg="addSp delSp modSp add mod">
        <pc:chgData name="Paul Springer" userId="8f18d0c3-6434-4377-be5c-f7fe225ed33d" providerId="ADAL" clId="{1D594A27-2AC1-412B-8E3B-7420D051A5FF}" dt="2022-04-20T06:39:56.053" v="6509"/>
        <pc:sldMkLst>
          <pc:docMk/>
          <pc:sldMk cId="3349946237" sldId="283"/>
        </pc:sldMkLst>
        <pc:spChg chg="mod">
          <ac:chgData name="Paul Springer" userId="8f18d0c3-6434-4377-be5c-f7fe225ed33d" providerId="ADAL" clId="{1D594A27-2AC1-412B-8E3B-7420D051A5FF}" dt="2022-04-12T08:32:57.039" v="1237" actId="20577"/>
          <ac:spMkLst>
            <pc:docMk/>
            <pc:sldMk cId="3349946237" sldId="283"/>
            <ac:spMk id="2" creationId="{D9083A6E-EC22-4B09-A8F7-781D059D7E45}"/>
          </ac:spMkLst>
        </pc:spChg>
        <pc:spChg chg="mod">
          <ac:chgData name="Paul Springer" userId="8f18d0c3-6434-4377-be5c-f7fe225ed33d" providerId="ADAL" clId="{1D594A27-2AC1-412B-8E3B-7420D051A5FF}" dt="2022-04-12T08:21:22.536" v="908" actId="20577"/>
          <ac:spMkLst>
            <pc:docMk/>
            <pc:sldMk cId="3349946237" sldId="283"/>
            <ac:spMk id="8" creationId="{FAC3EAB0-FDA7-444B-BDE3-FC02C34A2537}"/>
          </ac:spMkLst>
        </pc:spChg>
        <pc:spChg chg="mod">
          <ac:chgData name="Paul Springer" userId="8f18d0c3-6434-4377-be5c-f7fe225ed33d" providerId="ADAL" clId="{1D594A27-2AC1-412B-8E3B-7420D051A5FF}" dt="2022-04-12T08:25:11.073" v="1082" actId="403"/>
          <ac:spMkLst>
            <pc:docMk/>
            <pc:sldMk cId="3349946237" sldId="283"/>
            <ac:spMk id="9" creationId="{F2C5B81C-A6A4-4BEA-8E23-5EF239647B83}"/>
          </ac:spMkLst>
        </pc:spChg>
        <pc:spChg chg="mod">
          <ac:chgData name="Paul Springer" userId="8f18d0c3-6434-4377-be5c-f7fe225ed33d" providerId="ADAL" clId="{1D594A27-2AC1-412B-8E3B-7420D051A5FF}" dt="2022-04-12T08:17:19.861" v="878" actId="2711"/>
          <ac:spMkLst>
            <pc:docMk/>
            <pc:sldMk cId="3349946237" sldId="283"/>
            <ac:spMk id="17" creationId="{C23011C3-3CEB-4180-BDCF-04A1BD96AC5A}"/>
          </ac:spMkLst>
        </pc:spChg>
        <pc:spChg chg="mod">
          <ac:chgData name="Paul Springer" userId="8f18d0c3-6434-4377-be5c-f7fe225ed33d" providerId="ADAL" clId="{1D594A27-2AC1-412B-8E3B-7420D051A5FF}" dt="2022-04-12T08:17:19.861" v="878" actId="2711"/>
          <ac:spMkLst>
            <pc:docMk/>
            <pc:sldMk cId="3349946237" sldId="283"/>
            <ac:spMk id="18" creationId="{1775197B-DCA4-41E9-9B66-FBA8EBD373A8}"/>
          </ac:spMkLst>
        </pc:spChg>
        <pc:spChg chg="mod">
          <ac:chgData name="Paul Springer" userId="8f18d0c3-6434-4377-be5c-f7fe225ed33d" providerId="ADAL" clId="{1D594A27-2AC1-412B-8E3B-7420D051A5FF}" dt="2022-04-12T08:19:43.588" v="897" actId="20577"/>
          <ac:spMkLst>
            <pc:docMk/>
            <pc:sldMk cId="3349946237" sldId="283"/>
            <ac:spMk id="20" creationId="{B7B4C867-27BB-4F31-B965-112DC508BF17}"/>
          </ac:spMkLst>
        </pc:spChg>
        <pc:spChg chg="mod">
          <ac:chgData name="Paul Springer" userId="8f18d0c3-6434-4377-be5c-f7fe225ed33d" providerId="ADAL" clId="{1D594A27-2AC1-412B-8E3B-7420D051A5FF}" dt="2022-04-12T08:17:19.861" v="878" actId="2711"/>
          <ac:spMkLst>
            <pc:docMk/>
            <pc:sldMk cId="3349946237" sldId="283"/>
            <ac:spMk id="21" creationId="{DAE70C07-B78E-4658-91D6-98D528876A5E}"/>
          </ac:spMkLst>
        </pc:spChg>
        <pc:spChg chg="del mod">
          <ac:chgData name="Paul Springer" userId="8f18d0c3-6434-4377-be5c-f7fe225ed33d" providerId="ADAL" clId="{1D594A27-2AC1-412B-8E3B-7420D051A5FF}" dt="2022-04-12T08:19:14.820" v="889" actId="478"/>
          <ac:spMkLst>
            <pc:docMk/>
            <pc:sldMk cId="3349946237" sldId="283"/>
            <ac:spMk id="22" creationId="{1BCEE360-778F-49DF-9B01-AD45128208E3}"/>
          </ac:spMkLst>
        </pc:spChg>
        <pc:spChg chg="add mod">
          <ac:chgData name="Paul Springer" userId="8f18d0c3-6434-4377-be5c-f7fe225ed33d" providerId="ADAL" clId="{1D594A27-2AC1-412B-8E3B-7420D051A5FF}" dt="2022-04-20T06:39:56.053" v="6509"/>
          <ac:spMkLst>
            <pc:docMk/>
            <pc:sldMk cId="3349946237" sldId="283"/>
            <ac:spMk id="22" creationId="{BF3FEAF2-D336-46F7-902E-5D4D65F46E8C}"/>
          </ac:spMkLst>
        </pc:spChg>
        <pc:spChg chg="mod">
          <ac:chgData name="Paul Springer" userId="8f18d0c3-6434-4377-be5c-f7fe225ed33d" providerId="ADAL" clId="{1D594A27-2AC1-412B-8E3B-7420D051A5FF}" dt="2022-04-12T08:32:06.580" v="1219" actId="20577"/>
          <ac:spMkLst>
            <pc:docMk/>
            <pc:sldMk cId="3349946237" sldId="283"/>
            <ac:spMk id="23" creationId="{8E3F1853-50F1-4429-A49C-89B6413BBD8F}"/>
          </ac:spMkLst>
        </pc:spChg>
        <pc:spChg chg="del">
          <ac:chgData name="Paul Springer" userId="8f18d0c3-6434-4377-be5c-f7fe225ed33d" providerId="ADAL" clId="{1D594A27-2AC1-412B-8E3B-7420D051A5FF}" dt="2022-04-20T06:39:55.786" v="6508" actId="478"/>
          <ac:spMkLst>
            <pc:docMk/>
            <pc:sldMk cId="3349946237" sldId="283"/>
            <ac:spMk id="24" creationId="{6C2D1BAD-8F63-4429-8468-A712CE258795}"/>
          </ac:spMkLst>
        </pc:spChg>
        <pc:spChg chg="del mod">
          <ac:chgData name="Paul Springer" userId="8f18d0c3-6434-4377-be5c-f7fe225ed33d" providerId="ADAL" clId="{1D594A27-2AC1-412B-8E3B-7420D051A5FF}" dt="2022-04-12T08:19:12.463" v="888" actId="478"/>
          <ac:spMkLst>
            <pc:docMk/>
            <pc:sldMk cId="3349946237" sldId="283"/>
            <ac:spMk id="27" creationId="{91AAC42E-D12A-43B8-8218-E04F84A17E0A}"/>
          </ac:spMkLst>
        </pc:spChg>
        <pc:spChg chg="mod">
          <ac:chgData name="Paul Springer" userId="8f18d0c3-6434-4377-be5c-f7fe225ed33d" providerId="ADAL" clId="{1D594A27-2AC1-412B-8E3B-7420D051A5FF}" dt="2022-04-12T08:22:48.511" v="991" actId="1076"/>
          <ac:spMkLst>
            <pc:docMk/>
            <pc:sldMk cId="3349946237" sldId="283"/>
            <ac:spMk id="29" creationId="{9ACE5C09-E1D2-4FA8-809B-E099607D0BEB}"/>
          </ac:spMkLst>
        </pc:spChg>
        <pc:spChg chg="mod">
          <ac:chgData name="Paul Springer" userId="8f18d0c3-6434-4377-be5c-f7fe225ed33d" providerId="ADAL" clId="{1D594A27-2AC1-412B-8E3B-7420D051A5FF}" dt="2022-04-12T08:20:14.710" v="900"/>
          <ac:spMkLst>
            <pc:docMk/>
            <pc:sldMk cId="3349946237" sldId="283"/>
            <ac:spMk id="30" creationId="{E30DD666-1AA1-4E5A-9895-D5CDE398A4C8}"/>
          </ac:spMkLst>
        </pc:spChg>
        <pc:grpChg chg="mod">
          <ac:chgData name="Paul Springer" userId="8f18d0c3-6434-4377-be5c-f7fe225ed33d" providerId="ADAL" clId="{1D594A27-2AC1-412B-8E3B-7420D051A5FF}" dt="2022-04-12T08:24:07.477" v="1080" actId="1038"/>
          <ac:grpSpMkLst>
            <pc:docMk/>
            <pc:sldMk cId="3349946237" sldId="283"/>
            <ac:grpSpMk id="15" creationId="{9CB17FF6-3058-4004-81A0-D8B37B827BB2}"/>
          </ac:grpSpMkLst>
        </pc:grpChg>
        <pc:grpChg chg="mod">
          <ac:chgData name="Paul Springer" userId="8f18d0c3-6434-4377-be5c-f7fe225ed33d" providerId="ADAL" clId="{1D594A27-2AC1-412B-8E3B-7420D051A5FF}" dt="2022-04-12T08:24:07.477" v="1080" actId="1038"/>
          <ac:grpSpMkLst>
            <pc:docMk/>
            <pc:sldMk cId="3349946237" sldId="283"/>
            <ac:grpSpMk id="16" creationId="{5B0801BF-ED3C-4D53-8524-49E888857F36}"/>
          </ac:grpSpMkLst>
        </pc:grpChg>
        <pc:grpChg chg="mod">
          <ac:chgData name="Paul Springer" userId="8f18d0c3-6434-4377-be5c-f7fe225ed33d" providerId="ADAL" clId="{1D594A27-2AC1-412B-8E3B-7420D051A5FF}" dt="2022-04-12T08:24:07.477" v="1080" actId="1038"/>
          <ac:grpSpMkLst>
            <pc:docMk/>
            <pc:sldMk cId="3349946237" sldId="283"/>
            <ac:grpSpMk id="19" creationId="{85EF9A0B-D980-455A-8384-495C272EA7AB}"/>
          </ac:grpSpMkLst>
        </pc:grpChg>
        <pc:grpChg chg="add mod">
          <ac:chgData name="Paul Springer" userId="8f18d0c3-6434-4377-be5c-f7fe225ed33d" providerId="ADAL" clId="{1D594A27-2AC1-412B-8E3B-7420D051A5FF}" dt="2022-04-12T08:24:07.477" v="1080" actId="1038"/>
          <ac:grpSpMkLst>
            <pc:docMk/>
            <pc:sldMk cId="3349946237" sldId="283"/>
            <ac:grpSpMk id="28" creationId="{594DCF46-D583-44C5-901E-305E681BFEEF}"/>
          </ac:grpSpMkLst>
        </pc:grpChg>
      </pc:sldChg>
      <pc:sldChg chg="addSp modSp add del mod">
        <pc:chgData name="Paul Springer" userId="8f18d0c3-6434-4377-be5c-f7fe225ed33d" providerId="ADAL" clId="{1D594A27-2AC1-412B-8E3B-7420D051A5FF}" dt="2022-04-12T09:12:45.038" v="2576" actId="47"/>
        <pc:sldMkLst>
          <pc:docMk/>
          <pc:sldMk cId="3288779992" sldId="284"/>
        </pc:sldMkLst>
        <pc:spChg chg="add mod">
          <ac:chgData name="Paul Springer" userId="8f18d0c3-6434-4377-be5c-f7fe225ed33d" providerId="ADAL" clId="{1D594A27-2AC1-412B-8E3B-7420D051A5FF}" dt="2022-04-12T09:12:05.927" v="2571" actId="14100"/>
          <ac:spMkLst>
            <pc:docMk/>
            <pc:sldMk cId="3288779992" sldId="284"/>
            <ac:spMk id="8" creationId="{6B1AF62D-83DF-489B-BCB3-60B28B9327F4}"/>
          </ac:spMkLst>
        </pc:spChg>
        <pc:spChg chg="add mod">
          <ac:chgData name="Paul Springer" userId="8f18d0c3-6434-4377-be5c-f7fe225ed33d" providerId="ADAL" clId="{1D594A27-2AC1-412B-8E3B-7420D051A5FF}" dt="2022-04-12T09:12:20.134" v="2572" actId="14100"/>
          <ac:spMkLst>
            <pc:docMk/>
            <pc:sldMk cId="3288779992" sldId="284"/>
            <ac:spMk id="9" creationId="{893E1463-CA64-44B0-A7DA-99484BE08665}"/>
          </ac:spMkLst>
        </pc:spChg>
      </pc:sldChg>
      <pc:sldChg chg="addSp delSp modSp add mod">
        <pc:chgData name="Paul Springer" userId="8f18d0c3-6434-4377-be5c-f7fe225ed33d" providerId="ADAL" clId="{1D594A27-2AC1-412B-8E3B-7420D051A5FF}" dt="2022-04-20T06:40:15.280" v="6519"/>
        <pc:sldMkLst>
          <pc:docMk/>
          <pc:sldMk cId="2954369202" sldId="285"/>
        </pc:sldMkLst>
        <pc:spChg chg="del">
          <ac:chgData name="Paul Springer" userId="8f18d0c3-6434-4377-be5c-f7fe225ed33d" providerId="ADAL" clId="{1D594A27-2AC1-412B-8E3B-7420D051A5FF}" dt="2022-04-20T06:40:14.997" v="6518" actId="478"/>
          <ac:spMkLst>
            <pc:docMk/>
            <pc:sldMk cId="2954369202" sldId="285"/>
            <ac:spMk id="7" creationId="{B33434EA-25CD-48DE-891F-CA80ECE2F2D8}"/>
          </ac:spMkLst>
        </pc:spChg>
        <pc:spChg chg="add mod">
          <ac:chgData name="Paul Springer" userId="8f18d0c3-6434-4377-be5c-f7fe225ed33d" providerId="ADAL" clId="{1D594A27-2AC1-412B-8E3B-7420D051A5FF}" dt="2022-04-12T09:12:42.798" v="2575"/>
          <ac:spMkLst>
            <pc:docMk/>
            <pc:sldMk cId="2954369202" sldId="285"/>
            <ac:spMk id="8" creationId="{E4A99DFF-8ECE-4DDA-9099-B6F6A12FC7E3}"/>
          </ac:spMkLst>
        </pc:spChg>
        <pc:spChg chg="add mod">
          <ac:chgData name="Paul Springer" userId="8f18d0c3-6434-4377-be5c-f7fe225ed33d" providerId="ADAL" clId="{1D594A27-2AC1-412B-8E3B-7420D051A5FF}" dt="2022-04-12T09:14:04.795" v="2670" actId="14100"/>
          <ac:spMkLst>
            <pc:docMk/>
            <pc:sldMk cId="2954369202" sldId="285"/>
            <ac:spMk id="9" creationId="{6240F37D-3C3F-4475-AE07-87B08E561258}"/>
          </ac:spMkLst>
        </pc:spChg>
        <pc:spChg chg="add mod">
          <ac:chgData name="Paul Springer" userId="8f18d0c3-6434-4377-be5c-f7fe225ed33d" providerId="ADAL" clId="{1D594A27-2AC1-412B-8E3B-7420D051A5FF}" dt="2022-04-20T06:40:15.280" v="6519"/>
          <ac:spMkLst>
            <pc:docMk/>
            <pc:sldMk cId="2954369202" sldId="285"/>
            <ac:spMk id="13" creationId="{ED18FFA0-43B3-48F4-BF2F-6D143D0FA304}"/>
          </ac:spMkLst>
        </pc:spChg>
      </pc:sldChg>
      <pc:sldChg chg="addSp delSp modSp add mod ord">
        <pc:chgData name="Paul Springer" userId="8f18d0c3-6434-4377-be5c-f7fe225ed33d" providerId="ADAL" clId="{1D594A27-2AC1-412B-8E3B-7420D051A5FF}" dt="2022-04-20T06:40:19.028" v="6521"/>
        <pc:sldMkLst>
          <pc:docMk/>
          <pc:sldMk cId="3490503652" sldId="286"/>
        </pc:sldMkLst>
        <pc:spChg chg="mod">
          <ac:chgData name="Paul Springer" userId="8f18d0c3-6434-4377-be5c-f7fe225ed33d" providerId="ADAL" clId="{1D594A27-2AC1-412B-8E3B-7420D051A5FF}" dt="2022-04-12T13:08:46.521" v="2688" actId="20577"/>
          <ac:spMkLst>
            <pc:docMk/>
            <pc:sldMk cId="3490503652" sldId="286"/>
            <ac:spMk id="2" creationId="{D9083A6E-EC22-4B09-A8F7-781D059D7E45}"/>
          </ac:spMkLst>
        </pc:spChg>
        <pc:spChg chg="add mod">
          <ac:chgData name="Paul Springer" userId="8f18d0c3-6434-4377-be5c-f7fe225ed33d" providerId="ADAL" clId="{1D594A27-2AC1-412B-8E3B-7420D051A5FF}" dt="2022-04-20T06:40:19.028" v="6521"/>
          <ac:spMkLst>
            <pc:docMk/>
            <pc:sldMk cId="3490503652" sldId="286"/>
            <ac:spMk id="7" creationId="{E8FC88A5-6A07-49DA-9E66-B817D2746B02}"/>
          </ac:spMkLst>
        </pc:spChg>
        <pc:spChg chg="del">
          <ac:chgData name="Paul Springer" userId="8f18d0c3-6434-4377-be5c-f7fe225ed33d" providerId="ADAL" clId="{1D594A27-2AC1-412B-8E3B-7420D051A5FF}" dt="2022-04-20T06:40:18.746" v="6520" actId="478"/>
          <ac:spMkLst>
            <pc:docMk/>
            <pc:sldMk cId="3490503652" sldId="286"/>
            <ac:spMk id="24" creationId="{6C2D1BAD-8F63-4429-8468-A712CE258795}"/>
          </ac:spMkLst>
        </pc:spChg>
      </pc:sldChg>
      <pc:sldChg chg="new del">
        <pc:chgData name="Paul Springer" userId="8f18d0c3-6434-4377-be5c-f7fe225ed33d" providerId="ADAL" clId="{1D594A27-2AC1-412B-8E3B-7420D051A5FF}" dt="2022-04-12T13:29:40.469" v="3726" actId="680"/>
        <pc:sldMkLst>
          <pc:docMk/>
          <pc:sldMk cId="1287429179" sldId="287"/>
        </pc:sldMkLst>
      </pc:sldChg>
      <pc:sldChg chg="addSp delSp modSp add mod">
        <pc:chgData name="Paul Springer" userId="8f18d0c3-6434-4377-be5c-f7fe225ed33d" providerId="ADAL" clId="{1D594A27-2AC1-412B-8E3B-7420D051A5FF}" dt="2022-04-20T06:40:26.775" v="6525"/>
        <pc:sldMkLst>
          <pc:docMk/>
          <pc:sldMk cId="4012697452" sldId="287"/>
        </pc:sldMkLst>
        <pc:spChg chg="mod">
          <ac:chgData name="Paul Springer" userId="8f18d0c3-6434-4377-be5c-f7fe225ed33d" providerId="ADAL" clId="{1D594A27-2AC1-412B-8E3B-7420D051A5FF}" dt="2022-04-12T13:47:19.711" v="5146" actId="5793"/>
          <ac:spMkLst>
            <pc:docMk/>
            <pc:sldMk cId="4012697452" sldId="287"/>
            <ac:spMk id="2" creationId="{D9083A6E-EC22-4B09-A8F7-781D059D7E45}"/>
          </ac:spMkLst>
        </pc:spChg>
        <pc:spChg chg="del">
          <ac:chgData name="Paul Springer" userId="8f18d0c3-6434-4377-be5c-f7fe225ed33d" providerId="ADAL" clId="{1D594A27-2AC1-412B-8E3B-7420D051A5FF}" dt="2022-04-20T06:40:26.453" v="6524" actId="478"/>
          <ac:spMkLst>
            <pc:docMk/>
            <pc:sldMk cId="4012697452" sldId="287"/>
            <ac:spMk id="7" creationId="{B33434EA-25CD-48DE-891F-CA80ECE2F2D8}"/>
          </ac:spMkLst>
        </pc:spChg>
        <pc:spChg chg="add mod">
          <ac:chgData name="Paul Springer" userId="8f18d0c3-6434-4377-be5c-f7fe225ed33d" providerId="ADAL" clId="{1D594A27-2AC1-412B-8E3B-7420D051A5FF}" dt="2022-04-20T06:40:26.775" v="6525"/>
          <ac:spMkLst>
            <pc:docMk/>
            <pc:sldMk cId="4012697452" sldId="287"/>
            <ac:spMk id="8" creationId="{5DFE391E-E23B-41B6-B868-E30199A1A909}"/>
          </ac:spMkLst>
        </pc:spChg>
        <pc:spChg chg="mod">
          <ac:chgData name="Paul Springer" userId="8f18d0c3-6434-4377-be5c-f7fe225ed33d" providerId="ADAL" clId="{1D594A27-2AC1-412B-8E3B-7420D051A5FF}" dt="2022-04-13T14:43:07.928" v="5267" actId="122"/>
          <ac:spMkLst>
            <pc:docMk/>
            <pc:sldMk cId="4012697452" sldId="287"/>
            <ac:spMk id="19" creationId="{83054281-7453-48C2-BC20-01F799A14CB6}"/>
          </ac:spMkLst>
        </pc:spChg>
      </pc:sldChg>
      <pc:sldChg chg="addSp delSp modSp add mod">
        <pc:chgData name="Paul Springer" userId="8f18d0c3-6434-4377-be5c-f7fe225ed33d" providerId="ADAL" clId="{1D594A27-2AC1-412B-8E3B-7420D051A5FF}" dt="2022-04-20T06:40:29.883" v="6527"/>
        <pc:sldMkLst>
          <pc:docMk/>
          <pc:sldMk cId="3472436347" sldId="288"/>
        </pc:sldMkLst>
        <pc:spChg chg="mod">
          <ac:chgData name="Paul Springer" userId="8f18d0c3-6434-4377-be5c-f7fe225ed33d" providerId="ADAL" clId="{1D594A27-2AC1-412B-8E3B-7420D051A5FF}" dt="2022-04-13T15:21:37.778" v="6345" actId="20577"/>
          <ac:spMkLst>
            <pc:docMk/>
            <pc:sldMk cId="3472436347" sldId="288"/>
            <ac:spMk id="2" creationId="{D9083A6E-EC22-4B09-A8F7-781D059D7E45}"/>
          </ac:spMkLst>
        </pc:spChg>
        <pc:spChg chg="del">
          <ac:chgData name="Paul Springer" userId="8f18d0c3-6434-4377-be5c-f7fe225ed33d" providerId="ADAL" clId="{1D594A27-2AC1-412B-8E3B-7420D051A5FF}" dt="2022-04-20T06:40:29.537" v="6526" actId="478"/>
          <ac:spMkLst>
            <pc:docMk/>
            <pc:sldMk cId="3472436347" sldId="288"/>
            <ac:spMk id="7" creationId="{B33434EA-25CD-48DE-891F-CA80ECE2F2D8}"/>
          </ac:spMkLst>
        </pc:spChg>
        <pc:spChg chg="add mod">
          <ac:chgData name="Paul Springer" userId="8f18d0c3-6434-4377-be5c-f7fe225ed33d" providerId="ADAL" clId="{1D594A27-2AC1-412B-8E3B-7420D051A5FF}" dt="2022-04-20T06:40:29.883" v="6527"/>
          <ac:spMkLst>
            <pc:docMk/>
            <pc:sldMk cId="3472436347" sldId="288"/>
            <ac:spMk id="8" creationId="{36CDE87A-B7BB-4CB1-86B1-1812382A84A0}"/>
          </ac:spMkLst>
        </pc:spChg>
        <pc:spChg chg="mod">
          <ac:chgData name="Paul Springer" userId="8f18d0c3-6434-4377-be5c-f7fe225ed33d" providerId="ADAL" clId="{1D594A27-2AC1-412B-8E3B-7420D051A5FF}" dt="2022-04-13T14:50:25.461" v="5438" actId="20577"/>
          <ac:spMkLst>
            <pc:docMk/>
            <pc:sldMk cId="3472436347" sldId="288"/>
            <ac:spMk id="19" creationId="{83054281-7453-48C2-BC20-01F799A14CB6}"/>
          </ac:spMkLst>
        </pc:spChg>
      </pc:sldChg>
      <pc:sldChg chg="addSp delSp modSp add mod">
        <pc:chgData name="Paul Springer" userId="8f18d0c3-6434-4377-be5c-f7fe225ed33d" providerId="ADAL" clId="{1D594A27-2AC1-412B-8E3B-7420D051A5FF}" dt="2022-04-20T06:40:34.147" v="6530"/>
        <pc:sldMkLst>
          <pc:docMk/>
          <pc:sldMk cId="3401454960" sldId="289"/>
        </pc:sldMkLst>
        <pc:spChg chg="mod">
          <ac:chgData name="Paul Springer" userId="8f18d0c3-6434-4377-be5c-f7fe225ed33d" providerId="ADAL" clId="{1D594A27-2AC1-412B-8E3B-7420D051A5FF}" dt="2022-04-13T14:57:33.470" v="5546" actId="20577"/>
          <ac:spMkLst>
            <pc:docMk/>
            <pc:sldMk cId="3401454960" sldId="289"/>
            <ac:spMk id="2" creationId="{D9083A6E-EC22-4B09-A8F7-781D059D7E45}"/>
          </ac:spMkLst>
        </pc:spChg>
        <pc:spChg chg="del mod">
          <ac:chgData name="Paul Springer" userId="8f18d0c3-6434-4377-be5c-f7fe225ed33d" providerId="ADAL" clId="{1D594A27-2AC1-412B-8E3B-7420D051A5FF}" dt="2022-04-20T06:40:33.865" v="6529" actId="478"/>
          <ac:spMkLst>
            <pc:docMk/>
            <pc:sldMk cId="3401454960" sldId="289"/>
            <ac:spMk id="7" creationId="{B33434EA-25CD-48DE-891F-CA80ECE2F2D8}"/>
          </ac:spMkLst>
        </pc:spChg>
        <pc:spChg chg="add mod">
          <ac:chgData name="Paul Springer" userId="8f18d0c3-6434-4377-be5c-f7fe225ed33d" providerId="ADAL" clId="{1D594A27-2AC1-412B-8E3B-7420D051A5FF}" dt="2022-04-20T06:40:34.147" v="6530"/>
          <ac:spMkLst>
            <pc:docMk/>
            <pc:sldMk cId="3401454960" sldId="289"/>
            <ac:spMk id="8" creationId="{901D224B-61E5-42DC-BCA6-F89AFC04A374}"/>
          </ac:spMkLst>
        </pc:spChg>
        <pc:spChg chg="mod">
          <ac:chgData name="Paul Springer" userId="8f18d0c3-6434-4377-be5c-f7fe225ed33d" providerId="ADAL" clId="{1D594A27-2AC1-412B-8E3B-7420D051A5FF}" dt="2022-04-13T15:26:01.152" v="6450" actId="20577"/>
          <ac:spMkLst>
            <pc:docMk/>
            <pc:sldMk cId="3401454960" sldId="289"/>
            <ac:spMk id="19" creationId="{83054281-7453-48C2-BC20-01F799A14CB6}"/>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164E6A-6AF0-462B-BA58-077BF91D82A6}" type="doc">
      <dgm:prSet loTypeId="urn:microsoft.com/office/officeart/2005/8/layout/pyramid3" loCatId="pyramid" qsTypeId="urn:microsoft.com/office/officeart/2005/8/quickstyle/simple1" qsCatId="simple" csTypeId="urn:microsoft.com/office/officeart/2005/8/colors/accent1_2" csCatId="accent1" phldr="1"/>
      <dgm:spPr/>
    </dgm:pt>
    <dgm:pt modelId="{4C5956B1-706D-41A1-B439-13A82EE3319F}">
      <dgm:prSet phldrT="[Text]" custT="1"/>
      <dgm:spPr>
        <a:solidFill>
          <a:srgbClr val="3488B8"/>
        </a:solidFill>
      </dgm:spPr>
      <dgm:t>
        <a:bodyPr/>
        <a:lstStyle/>
        <a:p>
          <a:r>
            <a:rPr lang="de-DE"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0</a:t>
          </a:r>
        </a:p>
      </dgm:t>
    </dgm:pt>
    <dgm:pt modelId="{639C68DD-9261-422D-9AA2-3D5E53C0C73D}" type="parTrans" cxnId="{1350BD8B-2B23-44F7-A295-B05840FEE500}">
      <dgm:prSet/>
      <dgm:spPr/>
      <dgm:t>
        <a:bodyPr/>
        <a:lstStyle/>
        <a:p>
          <a:endParaRPr lang="de-DE"/>
        </a:p>
      </dgm:t>
    </dgm:pt>
    <dgm:pt modelId="{13A388E9-66F7-42E4-AC97-113E46186891}" type="sibTrans" cxnId="{1350BD8B-2B23-44F7-A295-B05840FEE500}">
      <dgm:prSet/>
      <dgm:spPr/>
      <dgm:t>
        <a:bodyPr/>
        <a:lstStyle/>
        <a:p>
          <a:endParaRPr lang="de-DE"/>
        </a:p>
      </dgm:t>
    </dgm:pt>
    <dgm:pt modelId="{16F38014-EB70-428C-824C-C878227BD1DC}">
      <dgm:prSet phldrT="[Text]" custT="1"/>
      <dgm:spPr>
        <a:solidFill>
          <a:srgbClr val="3488B8"/>
        </a:solidFill>
      </dgm:spPr>
      <dgm:t>
        <a:bodyPr/>
        <a:lstStyle/>
        <a:p>
          <a:r>
            <a:rPr lang="de-DE"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2</a:t>
          </a:r>
          <a:endParaRPr lang="de-DE" sz="32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dgm:t>
    </dgm:pt>
    <dgm:pt modelId="{A0F866CC-4B27-4164-B889-AF0232FE6062}" type="parTrans" cxnId="{AAF3F138-840E-4B4B-9D21-85E088982065}">
      <dgm:prSet/>
      <dgm:spPr/>
      <dgm:t>
        <a:bodyPr/>
        <a:lstStyle/>
        <a:p>
          <a:endParaRPr lang="de-DE"/>
        </a:p>
      </dgm:t>
    </dgm:pt>
    <dgm:pt modelId="{5328F32A-1893-465F-AAD5-86838C531201}" type="sibTrans" cxnId="{AAF3F138-840E-4B4B-9D21-85E088982065}">
      <dgm:prSet/>
      <dgm:spPr/>
      <dgm:t>
        <a:bodyPr/>
        <a:lstStyle/>
        <a:p>
          <a:endParaRPr lang="de-DE"/>
        </a:p>
      </dgm:t>
    </dgm:pt>
    <dgm:pt modelId="{FF239CF6-3FAE-4AC1-9B4C-87F4162BD49C}">
      <dgm:prSet phldrT="[Text]" custT="1"/>
      <dgm:spPr>
        <a:solidFill>
          <a:srgbClr val="3488B8"/>
        </a:solidFill>
      </dgm:spPr>
      <dgm:t>
        <a:bodyPr/>
        <a:lstStyle/>
        <a:p>
          <a:r>
            <a:rPr lang="de-DE"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1</a:t>
          </a:r>
          <a:endParaRPr lang="de-DE" sz="32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dgm:t>
    </dgm:pt>
    <dgm:pt modelId="{32D23683-585F-4BA7-94B6-1D516DAED36A}" type="sibTrans" cxnId="{552E65FB-0C08-4DF8-8CF9-295FA106F828}">
      <dgm:prSet/>
      <dgm:spPr/>
      <dgm:t>
        <a:bodyPr/>
        <a:lstStyle/>
        <a:p>
          <a:endParaRPr lang="de-DE"/>
        </a:p>
      </dgm:t>
    </dgm:pt>
    <dgm:pt modelId="{422CABEC-A2E8-48BC-A02A-E532DC305903}" type="parTrans" cxnId="{552E65FB-0C08-4DF8-8CF9-295FA106F828}">
      <dgm:prSet/>
      <dgm:spPr/>
      <dgm:t>
        <a:bodyPr/>
        <a:lstStyle/>
        <a:p>
          <a:endParaRPr lang="de-DE"/>
        </a:p>
      </dgm:t>
    </dgm:pt>
    <dgm:pt modelId="{9479FB2E-0B25-4A28-AB6F-85A5855BD1F2}">
      <dgm:prSet phldrT="[Text]" custT="1"/>
      <dgm:spPr>
        <a:solidFill>
          <a:srgbClr val="3488B8"/>
        </a:solidFill>
      </dgm:spPr>
      <dgm:t>
        <a:bodyPr/>
        <a:lstStyle/>
        <a:p>
          <a:r>
            <a:rPr lang="de-DE"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3</a:t>
          </a:r>
          <a:endParaRPr lang="de-DE" sz="32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dgm:t>
    </dgm:pt>
    <dgm:pt modelId="{822A3441-C667-4D26-BBC3-2D7FB62FD437}" type="parTrans" cxnId="{6AD78C6F-F189-4A2F-9286-ACAB35DEE348}">
      <dgm:prSet/>
      <dgm:spPr/>
      <dgm:t>
        <a:bodyPr/>
        <a:lstStyle/>
        <a:p>
          <a:endParaRPr lang="de-DE"/>
        </a:p>
      </dgm:t>
    </dgm:pt>
    <dgm:pt modelId="{EAC3E9B5-2A1C-45A6-A444-C433558B5309}" type="sibTrans" cxnId="{6AD78C6F-F189-4A2F-9286-ACAB35DEE348}">
      <dgm:prSet/>
      <dgm:spPr/>
      <dgm:t>
        <a:bodyPr/>
        <a:lstStyle/>
        <a:p>
          <a:endParaRPr lang="de-DE"/>
        </a:p>
      </dgm:t>
    </dgm:pt>
    <dgm:pt modelId="{E0A124C5-FE43-4D01-8BEF-0E2531C56E14}" type="pres">
      <dgm:prSet presAssocID="{FC164E6A-6AF0-462B-BA58-077BF91D82A6}" presName="Name0" presStyleCnt="0">
        <dgm:presLayoutVars>
          <dgm:dir/>
          <dgm:animLvl val="lvl"/>
          <dgm:resizeHandles val="exact"/>
        </dgm:presLayoutVars>
      </dgm:prSet>
      <dgm:spPr/>
    </dgm:pt>
    <dgm:pt modelId="{5D4E7C76-E8C1-4010-AA89-DDA1B56F4CEA}" type="pres">
      <dgm:prSet presAssocID="{4C5956B1-706D-41A1-B439-13A82EE3319F}" presName="Name8" presStyleCnt="0"/>
      <dgm:spPr/>
    </dgm:pt>
    <dgm:pt modelId="{72FF62CE-B8FB-4EC9-A49C-9F73A455A374}" type="pres">
      <dgm:prSet presAssocID="{4C5956B1-706D-41A1-B439-13A82EE3319F}" presName="level" presStyleLbl="node1" presStyleIdx="0" presStyleCnt="4" custLinFactNeighborX="27978" custLinFactNeighborY="-24192">
        <dgm:presLayoutVars>
          <dgm:chMax val="1"/>
          <dgm:bulletEnabled val="1"/>
        </dgm:presLayoutVars>
      </dgm:prSet>
      <dgm:spPr/>
    </dgm:pt>
    <dgm:pt modelId="{1F9B72A1-C143-49F6-95E7-B990022627A0}" type="pres">
      <dgm:prSet presAssocID="{4C5956B1-706D-41A1-B439-13A82EE3319F}" presName="levelTx" presStyleLbl="revTx" presStyleIdx="0" presStyleCnt="0">
        <dgm:presLayoutVars>
          <dgm:chMax val="1"/>
          <dgm:bulletEnabled val="1"/>
        </dgm:presLayoutVars>
      </dgm:prSet>
      <dgm:spPr/>
    </dgm:pt>
    <dgm:pt modelId="{914AC346-E768-48F8-8C24-047938911B52}" type="pres">
      <dgm:prSet presAssocID="{FF239CF6-3FAE-4AC1-9B4C-87F4162BD49C}" presName="Name8" presStyleCnt="0"/>
      <dgm:spPr/>
    </dgm:pt>
    <dgm:pt modelId="{E44EC7F5-7762-4611-880B-F815CB56568F}" type="pres">
      <dgm:prSet presAssocID="{FF239CF6-3FAE-4AC1-9B4C-87F4162BD49C}" presName="level" presStyleLbl="node1" presStyleIdx="1" presStyleCnt="4">
        <dgm:presLayoutVars>
          <dgm:chMax val="1"/>
          <dgm:bulletEnabled val="1"/>
        </dgm:presLayoutVars>
      </dgm:prSet>
      <dgm:spPr/>
    </dgm:pt>
    <dgm:pt modelId="{13D74AD4-8D25-4A54-92BE-BE3D0C7376A4}" type="pres">
      <dgm:prSet presAssocID="{FF239CF6-3FAE-4AC1-9B4C-87F4162BD49C}" presName="levelTx" presStyleLbl="revTx" presStyleIdx="0" presStyleCnt="0">
        <dgm:presLayoutVars>
          <dgm:chMax val="1"/>
          <dgm:bulletEnabled val="1"/>
        </dgm:presLayoutVars>
      </dgm:prSet>
      <dgm:spPr/>
    </dgm:pt>
    <dgm:pt modelId="{D74A3E04-C10D-4F20-9F4D-447940DED399}" type="pres">
      <dgm:prSet presAssocID="{16F38014-EB70-428C-824C-C878227BD1DC}" presName="Name8" presStyleCnt="0"/>
      <dgm:spPr/>
    </dgm:pt>
    <dgm:pt modelId="{C23A177A-A5AD-4B8C-8BB8-3CBA5C12FDD4}" type="pres">
      <dgm:prSet presAssocID="{16F38014-EB70-428C-824C-C878227BD1DC}" presName="level" presStyleLbl="node1" presStyleIdx="2" presStyleCnt="4">
        <dgm:presLayoutVars>
          <dgm:chMax val="1"/>
          <dgm:bulletEnabled val="1"/>
        </dgm:presLayoutVars>
      </dgm:prSet>
      <dgm:spPr/>
    </dgm:pt>
    <dgm:pt modelId="{D68FC5FA-A3EB-4551-9EF3-1C76AC6469E0}" type="pres">
      <dgm:prSet presAssocID="{16F38014-EB70-428C-824C-C878227BD1DC}" presName="levelTx" presStyleLbl="revTx" presStyleIdx="0" presStyleCnt="0">
        <dgm:presLayoutVars>
          <dgm:chMax val="1"/>
          <dgm:bulletEnabled val="1"/>
        </dgm:presLayoutVars>
      </dgm:prSet>
      <dgm:spPr/>
    </dgm:pt>
    <dgm:pt modelId="{CE4B74B9-7A65-4EF0-B365-854BABCC71F5}" type="pres">
      <dgm:prSet presAssocID="{9479FB2E-0B25-4A28-AB6F-85A5855BD1F2}" presName="Name8" presStyleCnt="0"/>
      <dgm:spPr/>
    </dgm:pt>
    <dgm:pt modelId="{FBF4832A-521E-4929-A5C2-5C949D543DF7}" type="pres">
      <dgm:prSet presAssocID="{9479FB2E-0B25-4A28-AB6F-85A5855BD1F2}" presName="level" presStyleLbl="node1" presStyleIdx="3" presStyleCnt="4">
        <dgm:presLayoutVars>
          <dgm:chMax val="1"/>
          <dgm:bulletEnabled val="1"/>
        </dgm:presLayoutVars>
      </dgm:prSet>
      <dgm:spPr/>
    </dgm:pt>
    <dgm:pt modelId="{C69E2002-2D2C-494A-BB79-55865904B9CE}" type="pres">
      <dgm:prSet presAssocID="{9479FB2E-0B25-4A28-AB6F-85A5855BD1F2}" presName="levelTx" presStyleLbl="revTx" presStyleIdx="0" presStyleCnt="0">
        <dgm:presLayoutVars>
          <dgm:chMax val="1"/>
          <dgm:bulletEnabled val="1"/>
        </dgm:presLayoutVars>
      </dgm:prSet>
      <dgm:spPr/>
    </dgm:pt>
  </dgm:ptLst>
  <dgm:cxnLst>
    <dgm:cxn modelId="{33D07002-553B-4169-B2D6-8261843B85E5}" type="presOf" srcId="{9479FB2E-0B25-4A28-AB6F-85A5855BD1F2}" destId="{FBF4832A-521E-4929-A5C2-5C949D543DF7}" srcOrd="0" destOrd="0" presId="urn:microsoft.com/office/officeart/2005/8/layout/pyramid3"/>
    <dgm:cxn modelId="{65B9621E-55A8-4333-8DF7-EFD38BBFD3BB}" type="presOf" srcId="{FF239CF6-3FAE-4AC1-9B4C-87F4162BD49C}" destId="{13D74AD4-8D25-4A54-92BE-BE3D0C7376A4}" srcOrd="1" destOrd="0" presId="urn:microsoft.com/office/officeart/2005/8/layout/pyramid3"/>
    <dgm:cxn modelId="{AAF3F138-840E-4B4B-9D21-85E088982065}" srcId="{FC164E6A-6AF0-462B-BA58-077BF91D82A6}" destId="{16F38014-EB70-428C-824C-C878227BD1DC}" srcOrd="2" destOrd="0" parTransId="{A0F866CC-4B27-4164-B889-AF0232FE6062}" sibTransId="{5328F32A-1893-465F-AAD5-86838C531201}"/>
    <dgm:cxn modelId="{6AD78C6F-F189-4A2F-9286-ACAB35DEE348}" srcId="{FC164E6A-6AF0-462B-BA58-077BF91D82A6}" destId="{9479FB2E-0B25-4A28-AB6F-85A5855BD1F2}" srcOrd="3" destOrd="0" parTransId="{822A3441-C667-4D26-BBC3-2D7FB62FD437}" sibTransId="{EAC3E9B5-2A1C-45A6-A444-C433558B5309}"/>
    <dgm:cxn modelId="{A3FB6E7A-5AAD-4D87-9C07-631690EBE4D4}" type="presOf" srcId="{16F38014-EB70-428C-824C-C878227BD1DC}" destId="{C23A177A-A5AD-4B8C-8BB8-3CBA5C12FDD4}" srcOrd="0" destOrd="0" presId="urn:microsoft.com/office/officeart/2005/8/layout/pyramid3"/>
    <dgm:cxn modelId="{075B8E89-B410-4154-BCD0-F950366FACC3}" type="presOf" srcId="{4C5956B1-706D-41A1-B439-13A82EE3319F}" destId="{1F9B72A1-C143-49F6-95E7-B990022627A0}" srcOrd="1" destOrd="0" presId="urn:microsoft.com/office/officeart/2005/8/layout/pyramid3"/>
    <dgm:cxn modelId="{1350BD8B-2B23-44F7-A295-B05840FEE500}" srcId="{FC164E6A-6AF0-462B-BA58-077BF91D82A6}" destId="{4C5956B1-706D-41A1-B439-13A82EE3319F}" srcOrd="0" destOrd="0" parTransId="{639C68DD-9261-422D-9AA2-3D5E53C0C73D}" sibTransId="{13A388E9-66F7-42E4-AC97-113E46186891}"/>
    <dgm:cxn modelId="{004526B9-D309-4400-AF73-F89C4D4569EC}" type="presOf" srcId="{FC164E6A-6AF0-462B-BA58-077BF91D82A6}" destId="{E0A124C5-FE43-4D01-8BEF-0E2531C56E14}" srcOrd="0" destOrd="0" presId="urn:microsoft.com/office/officeart/2005/8/layout/pyramid3"/>
    <dgm:cxn modelId="{4D93C1DB-F5D1-4DA1-9DAE-2F860312036E}" type="presOf" srcId="{16F38014-EB70-428C-824C-C878227BD1DC}" destId="{D68FC5FA-A3EB-4551-9EF3-1C76AC6469E0}" srcOrd="1" destOrd="0" presId="urn:microsoft.com/office/officeart/2005/8/layout/pyramid3"/>
    <dgm:cxn modelId="{337C46E3-6D14-4552-890C-F24BF56AF2FC}" type="presOf" srcId="{4C5956B1-706D-41A1-B439-13A82EE3319F}" destId="{72FF62CE-B8FB-4EC9-A49C-9F73A455A374}" srcOrd="0" destOrd="0" presId="urn:microsoft.com/office/officeart/2005/8/layout/pyramid3"/>
    <dgm:cxn modelId="{9BB943E6-A21C-4DA1-99AD-75E5DB58B9AC}" type="presOf" srcId="{9479FB2E-0B25-4A28-AB6F-85A5855BD1F2}" destId="{C69E2002-2D2C-494A-BB79-55865904B9CE}" srcOrd="1" destOrd="0" presId="urn:microsoft.com/office/officeart/2005/8/layout/pyramid3"/>
    <dgm:cxn modelId="{CBD7AEEC-9348-4085-B703-5440DDC31C4F}" type="presOf" srcId="{FF239CF6-3FAE-4AC1-9B4C-87F4162BD49C}" destId="{E44EC7F5-7762-4611-880B-F815CB56568F}" srcOrd="0" destOrd="0" presId="urn:microsoft.com/office/officeart/2005/8/layout/pyramid3"/>
    <dgm:cxn modelId="{552E65FB-0C08-4DF8-8CF9-295FA106F828}" srcId="{FC164E6A-6AF0-462B-BA58-077BF91D82A6}" destId="{FF239CF6-3FAE-4AC1-9B4C-87F4162BD49C}" srcOrd="1" destOrd="0" parTransId="{422CABEC-A2E8-48BC-A02A-E532DC305903}" sibTransId="{32D23683-585F-4BA7-94B6-1D516DAED36A}"/>
    <dgm:cxn modelId="{FEF9010E-585F-44A0-8D82-FDFAF826D5A7}" type="presParOf" srcId="{E0A124C5-FE43-4D01-8BEF-0E2531C56E14}" destId="{5D4E7C76-E8C1-4010-AA89-DDA1B56F4CEA}" srcOrd="0" destOrd="0" presId="urn:microsoft.com/office/officeart/2005/8/layout/pyramid3"/>
    <dgm:cxn modelId="{61CADCC5-B0E0-42CD-8924-7585D448ACC7}" type="presParOf" srcId="{5D4E7C76-E8C1-4010-AA89-DDA1B56F4CEA}" destId="{72FF62CE-B8FB-4EC9-A49C-9F73A455A374}" srcOrd="0" destOrd="0" presId="urn:microsoft.com/office/officeart/2005/8/layout/pyramid3"/>
    <dgm:cxn modelId="{31557E4D-0DC4-4D08-BF00-D451EA731949}" type="presParOf" srcId="{5D4E7C76-E8C1-4010-AA89-DDA1B56F4CEA}" destId="{1F9B72A1-C143-49F6-95E7-B990022627A0}" srcOrd="1" destOrd="0" presId="urn:microsoft.com/office/officeart/2005/8/layout/pyramid3"/>
    <dgm:cxn modelId="{68343BF0-FC4C-4C72-90AC-A7140006986B}" type="presParOf" srcId="{E0A124C5-FE43-4D01-8BEF-0E2531C56E14}" destId="{914AC346-E768-48F8-8C24-047938911B52}" srcOrd="1" destOrd="0" presId="urn:microsoft.com/office/officeart/2005/8/layout/pyramid3"/>
    <dgm:cxn modelId="{8C784B75-FA38-4A5B-979D-7B6B545A32F5}" type="presParOf" srcId="{914AC346-E768-48F8-8C24-047938911B52}" destId="{E44EC7F5-7762-4611-880B-F815CB56568F}" srcOrd="0" destOrd="0" presId="urn:microsoft.com/office/officeart/2005/8/layout/pyramid3"/>
    <dgm:cxn modelId="{0FE38E44-5FD5-46BD-B477-FFAF538A500D}" type="presParOf" srcId="{914AC346-E768-48F8-8C24-047938911B52}" destId="{13D74AD4-8D25-4A54-92BE-BE3D0C7376A4}" srcOrd="1" destOrd="0" presId="urn:microsoft.com/office/officeart/2005/8/layout/pyramid3"/>
    <dgm:cxn modelId="{F58D1EE1-B1F5-478A-A426-00493C9B7BC2}" type="presParOf" srcId="{E0A124C5-FE43-4D01-8BEF-0E2531C56E14}" destId="{D74A3E04-C10D-4F20-9F4D-447940DED399}" srcOrd="2" destOrd="0" presId="urn:microsoft.com/office/officeart/2005/8/layout/pyramid3"/>
    <dgm:cxn modelId="{527BE6EA-C617-400F-9557-FB08755F519D}" type="presParOf" srcId="{D74A3E04-C10D-4F20-9F4D-447940DED399}" destId="{C23A177A-A5AD-4B8C-8BB8-3CBA5C12FDD4}" srcOrd="0" destOrd="0" presId="urn:microsoft.com/office/officeart/2005/8/layout/pyramid3"/>
    <dgm:cxn modelId="{6D9A43AE-03B0-4279-88AC-2BB30AFFA001}" type="presParOf" srcId="{D74A3E04-C10D-4F20-9F4D-447940DED399}" destId="{D68FC5FA-A3EB-4551-9EF3-1C76AC6469E0}" srcOrd="1" destOrd="0" presId="urn:microsoft.com/office/officeart/2005/8/layout/pyramid3"/>
    <dgm:cxn modelId="{80D34718-B25D-4286-A91E-A8EBEBCBDC17}" type="presParOf" srcId="{E0A124C5-FE43-4D01-8BEF-0E2531C56E14}" destId="{CE4B74B9-7A65-4EF0-B365-854BABCC71F5}" srcOrd="3" destOrd="0" presId="urn:microsoft.com/office/officeart/2005/8/layout/pyramid3"/>
    <dgm:cxn modelId="{C9B1FC89-27C7-4BD8-89A1-3BFD91B1AFCA}" type="presParOf" srcId="{CE4B74B9-7A65-4EF0-B365-854BABCC71F5}" destId="{FBF4832A-521E-4929-A5C2-5C949D543DF7}" srcOrd="0" destOrd="0" presId="urn:microsoft.com/office/officeart/2005/8/layout/pyramid3"/>
    <dgm:cxn modelId="{553F3E9B-5A18-4CB2-8B41-86DD84473004}" type="presParOf" srcId="{CE4B74B9-7A65-4EF0-B365-854BABCC71F5}" destId="{C69E2002-2D2C-494A-BB79-55865904B9CE}" srcOrd="1" destOrd="0" presId="urn:microsoft.com/office/officeart/2005/8/layout/pyramid3"/>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FF62CE-B8FB-4EC9-A49C-9F73A455A374}">
      <dsp:nvSpPr>
        <dsp:cNvPr id="0" name=""/>
        <dsp:cNvSpPr/>
      </dsp:nvSpPr>
      <dsp:spPr>
        <a:xfrm rot="10800000">
          <a:off x="0" y="0"/>
          <a:ext cx="3667760" cy="741087"/>
        </a:xfrm>
        <a:prstGeom prst="trapezoid">
          <a:avLst>
            <a:gd name="adj" fmla="val 61865"/>
          </a:avLst>
        </a:prstGeom>
        <a:solidFill>
          <a:srgbClr val="3488B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de-DE" sz="2800" kern="1200" dirty="0">
              <a:solidFill>
                <a:schemeClr val="bg1"/>
              </a:solidFill>
              <a:latin typeface="Open Sans" panose="020B0606030504020204" pitchFamily="34" charset="0"/>
              <a:ea typeface="Open Sans" panose="020B0606030504020204" pitchFamily="34" charset="0"/>
              <a:cs typeface="Open Sans" panose="020B0606030504020204" pitchFamily="34" charset="0"/>
            </a:rPr>
            <a:t>0</a:t>
          </a:r>
        </a:p>
      </dsp:txBody>
      <dsp:txXfrm rot="-10800000">
        <a:off x="641857" y="0"/>
        <a:ext cx="2384044" cy="741087"/>
      </dsp:txXfrm>
    </dsp:sp>
    <dsp:sp modelId="{E44EC7F5-7762-4611-880B-F815CB56568F}">
      <dsp:nvSpPr>
        <dsp:cNvPr id="0" name=""/>
        <dsp:cNvSpPr/>
      </dsp:nvSpPr>
      <dsp:spPr>
        <a:xfrm rot="10800000">
          <a:off x="458470" y="741087"/>
          <a:ext cx="2750820" cy="741087"/>
        </a:xfrm>
        <a:prstGeom prst="trapezoid">
          <a:avLst>
            <a:gd name="adj" fmla="val 61865"/>
          </a:avLst>
        </a:prstGeom>
        <a:solidFill>
          <a:srgbClr val="3488B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de-DE" sz="2800" kern="1200" dirty="0">
              <a:solidFill>
                <a:schemeClr val="bg1"/>
              </a:solidFill>
              <a:latin typeface="Open Sans" panose="020B0606030504020204" pitchFamily="34" charset="0"/>
              <a:ea typeface="Open Sans" panose="020B0606030504020204" pitchFamily="34" charset="0"/>
              <a:cs typeface="Open Sans" panose="020B0606030504020204" pitchFamily="34" charset="0"/>
            </a:rPr>
            <a:t>1</a:t>
          </a:r>
          <a:endParaRPr lang="de-DE" sz="3200" kern="12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dsp:txBody>
      <dsp:txXfrm rot="-10800000">
        <a:off x="939863" y="741087"/>
        <a:ext cx="1788033" cy="741087"/>
      </dsp:txXfrm>
    </dsp:sp>
    <dsp:sp modelId="{C23A177A-A5AD-4B8C-8BB8-3CBA5C12FDD4}">
      <dsp:nvSpPr>
        <dsp:cNvPr id="0" name=""/>
        <dsp:cNvSpPr/>
      </dsp:nvSpPr>
      <dsp:spPr>
        <a:xfrm rot="10800000">
          <a:off x="916940" y="1482174"/>
          <a:ext cx="1833880" cy="741087"/>
        </a:xfrm>
        <a:prstGeom prst="trapezoid">
          <a:avLst>
            <a:gd name="adj" fmla="val 61865"/>
          </a:avLst>
        </a:prstGeom>
        <a:solidFill>
          <a:srgbClr val="3488B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de-DE" sz="2800" kern="1200" dirty="0">
              <a:solidFill>
                <a:schemeClr val="bg1"/>
              </a:solidFill>
              <a:latin typeface="Open Sans" panose="020B0606030504020204" pitchFamily="34" charset="0"/>
              <a:ea typeface="Open Sans" panose="020B0606030504020204" pitchFamily="34" charset="0"/>
              <a:cs typeface="Open Sans" panose="020B0606030504020204" pitchFamily="34" charset="0"/>
            </a:rPr>
            <a:t>2</a:t>
          </a:r>
          <a:endParaRPr lang="de-DE" sz="3200" kern="12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dsp:txBody>
      <dsp:txXfrm rot="-10800000">
        <a:off x="1237869" y="1482174"/>
        <a:ext cx="1192022" cy="741087"/>
      </dsp:txXfrm>
    </dsp:sp>
    <dsp:sp modelId="{FBF4832A-521E-4929-A5C2-5C949D543DF7}">
      <dsp:nvSpPr>
        <dsp:cNvPr id="0" name=""/>
        <dsp:cNvSpPr/>
      </dsp:nvSpPr>
      <dsp:spPr>
        <a:xfrm rot="10800000">
          <a:off x="1375410" y="2223261"/>
          <a:ext cx="916940" cy="741087"/>
        </a:xfrm>
        <a:prstGeom prst="trapezoid">
          <a:avLst>
            <a:gd name="adj" fmla="val 61865"/>
          </a:avLst>
        </a:prstGeom>
        <a:solidFill>
          <a:srgbClr val="3488B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de-DE" sz="2800" kern="1200" dirty="0">
              <a:solidFill>
                <a:schemeClr val="bg1"/>
              </a:solidFill>
              <a:latin typeface="Open Sans" panose="020B0606030504020204" pitchFamily="34" charset="0"/>
              <a:ea typeface="Open Sans" panose="020B0606030504020204" pitchFamily="34" charset="0"/>
              <a:cs typeface="Open Sans" panose="020B0606030504020204" pitchFamily="34" charset="0"/>
            </a:rPr>
            <a:t>3</a:t>
          </a:r>
          <a:endParaRPr lang="de-DE" sz="3200" kern="12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dsp:txBody>
      <dsp:txXfrm rot="-10800000">
        <a:off x="1375410" y="2223261"/>
        <a:ext cx="916940" cy="741087"/>
      </dsp:txXfrm>
    </dsp:sp>
  </dsp:spTree>
</dsp:drawing>
</file>

<file path=ppt/diagrams/layout1.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76A30C-48B1-4FEB-8E46-6E85CA4EA87F}" type="datetimeFigureOut">
              <a:rPr lang="en-US" smtClean="0"/>
              <a:t>4/20/2022</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E6832C-C0FF-4ADD-B594-FD60C35FC27A}" type="slidenum">
              <a:rPr lang="en-US" smtClean="0"/>
              <a:t>‹Nr.›</a:t>
            </a:fld>
            <a:endParaRPr lang="en-US"/>
          </a:p>
        </p:txBody>
      </p:sp>
    </p:spTree>
    <p:extLst>
      <p:ext uri="{BB962C8B-B14F-4D97-AF65-F5344CB8AC3E}">
        <p14:creationId xmlns:p14="http://schemas.microsoft.com/office/powerpoint/2010/main" val="989879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55B02E-F739-4843-96F5-99601FF86C47}"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590374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AE55B02E-F739-4843-96F5-99601FF86C47}" type="slidenum">
              <a:rPr lang="de-DE" smtClean="0"/>
              <a:t>10</a:t>
            </a:fld>
            <a:endParaRPr lang="de-DE"/>
          </a:p>
        </p:txBody>
      </p:sp>
    </p:spTree>
    <p:extLst>
      <p:ext uri="{BB962C8B-B14F-4D97-AF65-F5344CB8AC3E}">
        <p14:creationId xmlns:p14="http://schemas.microsoft.com/office/powerpoint/2010/main" val="27670728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AE55B02E-F739-4843-96F5-99601FF86C47}" type="slidenum">
              <a:rPr lang="de-DE" smtClean="0"/>
              <a:t>11</a:t>
            </a:fld>
            <a:endParaRPr lang="de-DE"/>
          </a:p>
        </p:txBody>
      </p:sp>
    </p:spTree>
    <p:extLst>
      <p:ext uri="{BB962C8B-B14F-4D97-AF65-F5344CB8AC3E}">
        <p14:creationId xmlns:p14="http://schemas.microsoft.com/office/powerpoint/2010/main" val="18626333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AE55B02E-F739-4843-96F5-99601FF86C47}" type="slidenum">
              <a:rPr lang="de-DE" smtClean="0"/>
              <a:t>12</a:t>
            </a:fld>
            <a:endParaRPr lang="de-DE"/>
          </a:p>
        </p:txBody>
      </p:sp>
    </p:spTree>
    <p:extLst>
      <p:ext uri="{BB962C8B-B14F-4D97-AF65-F5344CB8AC3E}">
        <p14:creationId xmlns:p14="http://schemas.microsoft.com/office/powerpoint/2010/main" val="12596912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AE55B02E-F739-4843-96F5-99601FF86C47}" type="slidenum">
              <a:rPr lang="de-DE" smtClean="0"/>
              <a:t>13</a:t>
            </a:fld>
            <a:endParaRPr lang="de-DE"/>
          </a:p>
        </p:txBody>
      </p:sp>
    </p:spTree>
    <p:extLst>
      <p:ext uri="{BB962C8B-B14F-4D97-AF65-F5344CB8AC3E}">
        <p14:creationId xmlns:p14="http://schemas.microsoft.com/office/powerpoint/2010/main" val="10305654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dirty="0"/>
          </a:p>
        </p:txBody>
      </p:sp>
      <p:sp>
        <p:nvSpPr>
          <p:cNvPr id="4" name="Foliennummernplatzhalter 3"/>
          <p:cNvSpPr>
            <a:spLocks noGrp="1"/>
          </p:cNvSpPr>
          <p:nvPr>
            <p:ph type="sldNum" sz="quarter" idx="5"/>
          </p:nvPr>
        </p:nvSpPr>
        <p:spPr/>
        <p:txBody>
          <a:bodyPr/>
          <a:lstStyle/>
          <a:p>
            <a:fld id="{AE55B02E-F739-4843-96F5-99601FF86C47}" type="slidenum">
              <a:rPr lang="de-DE" smtClean="0"/>
              <a:t>14</a:t>
            </a:fld>
            <a:endParaRPr lang="de-DE"/>
          </a:p>
        </p:txBody>
      </p:sp>
    </p:spTree>
    <p:extLst>
      <p:ext uri="{BB962C8B-B14F-4D97-AF65-F5344CB8AC3E}">
        <p14:creationId xmlns:p14="http://schemas.microsoft.com/office/powerpoint/2010/main" val="39227890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AE55B02E-F739-4843-96F5-99601FF86C47}" type="slidenum">
              <a:rPr lang="de-DE" smtClean="0"/>
              <a:t>15</a:t>
            </a:fld>
            <a:endParaRPr lang="de-DE"/>
          </a:p>
        </p:txBody>
      </p:sp>
    </p:spTree>
    <p:extLst>
      <p:ext uri="{BB962C8B-B14F-4D97-AF65-F5344CB8AC3E}">
        <p14:creationId xmlns:p14="http://schemas.microsoft.com/office/powerpoint/2010/main" val="20829789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AE55B02E-F739-4843-96F5-99601FF86C47}" type="slidenum">
              <a:rPr lang="de-DE" smtClean="0"/>
              <a:t>16</a:t>
            </a:fld>
            <a:endParaRPr lang="de-DE"/>
          </a:p>
        </p:txBody>
      </p:sp>
    </p:spTree>
    <p:extLst>
      <p:ext uri="{BB962C8B-B14F-4D97-AF65-F5344CB8AC3E}">
        <p14:creationId xmlns:p14="http://schemas.microsoft.com/office/powerpoint/2010/main" val="9992156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AE55B02E-F739-4843-96F5-99601FF86C47}" type="slidenum">
              <a:rPr lang="de-DE" smtClean="0"/>
              <a:t>17</a:t>
            </a:fld>
            <a:endParaRPr lang="de-DE"/>
          </a:p>
        </p:txBody>
      </p:sp>
    </p:spTree>
    <p:extLst>
      <p:ext uri="{BB962C8B-B14F-4D97-AF65-F5344CB8AC3E}">
        <p14:creationId xmlns:p14="http://schemas.microsoft.com/office/powerpoint/2010/main" val="38041929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AE55B02E-F739-4843-96F5-99601FF86C47}" type="slidenum">
              <a:rPr lang="de-DE" smtClean="0"/>
              <a:t>18</a:t>
            </a:fld>
            <a:endParaRPr lang="de-DE"/>
          </a:p>
        </p:txBody>
      </p:sp>
    </p:spTree>
    <p:extLst>
      <p:ext uri="{BB962C8B-B14F-4D97-AF65-F5344CB8AC3E}">
        <p14:creationId xmlns:p14="http://schemas.microsoft.com/office/powerpoint/2010/main" val="23480563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AE55B02E-F739-4843-96F5-99601FF86C47}" type="slidenum">
              <a:rPr lang="de-DE" smtClean="0"/>
              <a:t>20</a:t>
            </a:fld>
            <a:endParaRPr lang="de-DE"/>
          </a:p>
        </p:txBody>
      </p:sp>
    </p:spTree>
    <p:extLst>
      <p:ext uri="{BB962C8B-B14F-4D97-AF65-F5344CB8AC3E}">
        <p14:creationId xmlns:p14="http://schemas.microsoft.com/office/powerpoint/2010/main" val="1079205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dirty="0"/>
          </a:p>
        </p:txBody>
      </p:sp>
      <p:sp>
        <p:nvSpPr>
          <p:cNvPr id="4" name="Foliennummernplatzhalter 3"/>
          <p:cNvSpPr>
            <a:spLocks noGrp="1"/>
          </p:cNvSpPr>
          <p:nvPr>
            <p:ph type="sldNum" sz="quarter" idx="5"/>
          </p:nvPr>
        </p:nvSpPr>
        <p:spPr/>
        <p:txBody>
          <a:bodyPr/>
          <a:lstStyle/>
          <a:p>
            <a:fld id="{AE55B02E-F739-4843-96F5-99601FF86C47}" type="slidenum">
              <a:rPr lang="de-DE" smtClean="0"/>
              <a:t>2</a:t>
            </a:fld>
            <a:endParaRPr lang="de-DE"/>
          </a:p>
        </p:txBody>
      </p:sp>
    </p:spTree>
    <p:extLst>
      <p:ext uri="{BB962C8B-B14F-4D97-AF65-F5344CB8AC3E}">
        <p14:creationId xmlns:p14="http://schemas.microsoft.com/office/powerpoint/2010/main" val="22995721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AE55B02E-F739-4843-96F5-99601FF86C47}" type="slidenum">
              <a:rPr lang="de-DE" smtClean="0"/>
              <a:t>21</a:t>
            </a:fld>
            <a:endParaRPr lang="de-DE"/>
          </a:p>
        </p:txBody>
      </p:sp>
    </p:spTree>
    <p:extLst>
      <p:ext uri="{BB962C8B-B14F-4D97-AF65-F5344CB8AC3E}">
        <p14:creationId xmlns:p14="http://schemas.microsoft.com/office/powerpoint/2010/main" val="20763783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AE55B02E-F739-4843-96F5-99601FF86C47}" type="slidenum">
              <a:rPr lang="de-DE" smtClean="0"/>
              <a:t>22</a:t>
            </a:fld>
            <a:endParaRPr lang="de-DE"/>
          </a:p>
        </p:txBody>
      </p:sp>
    </p:spTree>
    <p:extLst>
      <p:ext uri="{BB962C8B-B14F-4D97-AF65-F5344CB8AC3E}">
        <p14:creationId xmlns:p14="http://schemas.microsoft.com/office/powerpoint/2010/main" val="2450317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dirty="0"/>
          </a:p>
        </p:txBody>
      </p:sp>
      <p:sp>
        <p:nvSpPr>
          <p:cNvPr id="4" name="Foliennummernplatzhalter 3"/>
          <p:cNvSpPr>
            <a:spLocks noGrp="1"/>
          </p:cNvSpPr>
          <p:nvPr>
            <p:ph type="sldNum" sz="quarter" idx="5"/>
          </p:nvPr>
        </p:nvSpPr>
        <p:spPr/>
        <p:txBody>
          <a:bodyPr/>
          <a:lstStyle/>
          <a:p>
            <a:fld id="{AE55B02E-F739-4843-96F5-99601FF86C47}" type="slidenum">
              <a:rPr lang="de-DE" smtClean="0"/>
              <a:t>3</a:t>
            </a:fld>
            <a:endParaRPr lang="de-DE"/>
          </a:p>
        </p:txBody>
      </p:sp>
    </p:spTree>
    <p:extLst>
      <p:ext uri="{BB962C8B-B14F-4D97-AF65-F5344CB8AC3E}">
        <p14:creationId xmlns:p14="http://schemas.microsoft.com/office/powerpoint/2010/main" val="2924987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dirty="0"/>
          </a:p>
        </p:txBody>
      </p:sp>
      <p:sp>
        <p:nvSpPr>
          <p:cNvPr id="4" name="Foliennummernplatzhalter 3"/>
          <p:cNvSpPr>
            <a:spLocks noGrp="1"/>
          </p:cNvSpPr>
          <p:nvPr>
            <p:ph type="sldNum" sz="quarter" idx="5"/>
          </p:nvPr>
        </p:nvSpPr>
        <p:spPr/>
        <p:txBody>
          <a:bodyPr/>
          <a:lstStyle/>
          <a:p>
            <a:fld id="{AE55B02E-F739-4843-96F5-99601FF86C47}" type="slidenum">
              <a:rPr lang="de-DE" smtClean="0"/>
              <a:t>4</a:t>
            </a:fld>
            <a:endParaRPr lang="de-DE"/>
          </a:p>
        </p:txBody>
      </p:sp>
    </p:spTree>
    <p:extLst>
      <p:ext uri="{BB962C8B-B14F-4D97-AF65-F5344CB8AC3E}">
        <p14:creationId xmlns:p14="http://schemas.microsoft.com/office/powerpoint/2010/main" val="1623902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dirty="0"/>
          </a:p>
        </p:txBody>
      </p:sp>
      <p:sp>
        <p:nvSpPr>
          <p:cNvPr id="4" name="Foliennummernplatzhalter 3"/>
          <p:cNvSpPr>
            <a:spLocks noGrp="1"/>
          </p:cNvSpPr>
          <p:nvPr>
            <p:ph type="sldNum" sz="quarter" idx="5"/>
          </p:nvPr>
        </p:nvSpPr>
        <p:spPr/>
        <p:txBody>
          <a:bodyPr/>
          <a:lstStyle/>
          <a:p>
            <a:fld id="{AE55B02E-F739-4843-96F5-99601FF86C47}" type="slidenum">
              <a:rPr lang="de-DE" smtClean="0"/>
              <a:t>5</a:t>
            </a:fld>
            <a:endParaRPr lang="de-DE"/>
          </a:p>
        </p:txBody>
      </p:sp>
    </p:spTree>
    <p:extLst>
      <p:ext uri="{BB962C8B-B14F-4D97-AF65-F5344CB8AC3E}">
        <p14:creationId xmlns:p14="http://schemas.microsoft.com/office/powerpoint/2010/main" val="24346761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AE55B02E-F739-4843-96F5-99601FF86C47}" type="slidenum">
              <a:rPr lang="de-DE" smtClean="0"/>
              <a:t>6</a:t>
            </a:fld>
            <a:endParaRPr lang="de-DE"/>
          </a:p>
        </p:txBody>
      </p:sp>
    </p:spTree>
    <p:extLst>
      <p:ext uri="{BB962C8B-B14F-4D97-AF65-F5344CB8AC3E}">
        <p14:creationId xmlns:p14="http://schemas.microsoft.com/office/powerpoint/2010/main" val="27612685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AE55B02E-F739-4843-96F5-99601FF86C47}" type="slidenum">
              <a:rPr lang="de-DE" smtClean="0"/>
              <a:t>7</a:t>
            </a:fld>
            <a:endParaRPr lang="de-DE"/>
          </a:p>
        </p:txBody>
      </p:sp>
    </p:spTree>
    <p:extLst>
      <p:ext uri="{BB962C8B-B14F-4D97-AF65-F5344CB8AC3E}">
        <p14:creationId xmlns:p14="http://schemas.microsoft.com/office/powerpoint/2010/main" val="2476628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dirty="0"/>
          </a:p>
        </p:txBody>
      </p:sp>
      <p:sp>
        <p:nvSpPr>
          <p:cNvPr id="4" name="Foliennummernplatzhalter 3"/>
          <p:cNvSpPr>
            <a:spLocks noGrp="1"/>
          </p:cNvSpPr>
          <p:nvPr>
            <p:ph type="sldNum" sz="quarter" idx="5"/>
          </p:nvPr>
        </p:nvSpPr>
        <p:spPr/>
        <p:txBody>
          <a:bodyPr/>
          <a:lstStyle/>
          <a:p>
            <a:fld id="{AE55B02E-F739-4843-96F5-99601FF86C47}" type="slidenum">
              <a:rPr lang="de-DE" smtClean="0"/>
              <a:t>8</a:t>
            </a:fld>
            <a:endParaRPr lang="de-DE"/>
          </a:p>
        </p:txBody>
      </p:sp>
    </p:spTree>
    <p:extLst>
      <p:ext uri="{BB962C8B-B14F-4D97-AF65-F5344CB8AC3E}">
        <p14:creationId xmlns:p14="http://schemas.microsoft.com/office/powerpoint/2010/main" val="23689364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dirty="0"/>
          </a:p>
        </p:txBody>
      </p:sp>
      <p:sp>
        <p:nvSpPr>
          <p:cNvPr id="4" name="Foliennummernplatzhalter 3"/>
          <p:cNvSpPr>
            <a:spLocks noGrp="1"/>
          </p:cNvSpPr>
          <p:nvPr>
            <p:ph type="sldNum" sz="quarter" idx="5"/>
          </p:nvPr>
        </p:nvSpPr>
        <p:spPr/>
        <p:txBody>
          <a:bodyPr/>
          <a:lstStyle/>
          <a:p>
            <a:fld id="{AE55B02E-F739-4843-96F5-99601FF86C47}" type="slidenum">
              <a:rPr lang="de-DE" smtClean="0"/>
              <a:t>9</a:t>
            </a:fld>
            <a:endParaRPr lang="de-DE"/>
          </a:p>
        </p:txBody>
      </p:sp>
    </p:spTree>
    <p:extLst>
      <p:ext uri="{BB962C8B-B14F-4D97-AF65-F5344CB8AC3E}">
        <p14:creationId xmlns:p14="http://schemas.microsoft.com/office/powerpoint/2010/main" val="4265284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AEA0D4-ACCD-4905-A898-437380166A3C}"/>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E39959DF-F7A8-4044-AA11-7AB4822C6B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CCEFD894-B870-4DC9-8A25-6187FA9631B5}"/>
              </a:ext>
            </a:extLst>
          </p:cNvPr>
          <p:cNvSpPr>
            <a:spLocks noGrp="1"/>
          </p:cNvSpPr>
          <p:nvPr>
            <p:ph type="dt" sz="half" idx="10"/>
          </p:nvPr>
        </p:nvSpPr>
        <p:spPr/>
        <p:txBody>
          <a:bodyPr/>
          <a:lstStyle/>
          <a:p>
            <a:r>
              <a:rPr lang="de-DE"/>
              <a:t>MI4Peole Overview</a:t>
            </a:r>
          </a:p>
        </p:txBody>
      </p:sp>
      <p:sp>
        <p:nvSpPr>
          <p:cNvPr id="5" name="Fußzeilenplatzhalter 4">
            <a:extLst>
              <a:ext uri="{FF2B5EF4-FFF2-40B4-BE49-F238E27FC236}">
                <a16:creationId xmlns:a16="http://schemas.microsoft.com/office/drawing/2014/main" id="{45862951-EAE3-4F8C-9F1E-00BFD15AE94D}"/>
              </a:ext>
            </a:extLst>
          </p:cNvPr>
          <p:cNvSpPr>
            <a:spLocks noGrp="1"/>
          </p:cNvSpPr>
          <p:nvPr>
            <p:ph type="ftr" sz="quarter" idx="11"/>
          </p:nvPr>
        </p:nvSpPr>
        <p:spPr/>
        <p:txBody>
          <a:bodyPr/>
          <a:lstStyle/>
          <a:p>
            <a:r>
              <a:rPr lang="de-DE"/>
              <a:t>© MI4People</a:t>
            </a:r>
          </a:p>
        </p:txBody>
      </p:sp>
      <p:sp>
        <p:nvSpPr>
          <p:cNvPr id="6" name="Foliennummernplatzhalter 5">
            <a:extLst>
              <a:ext uri="{FF2B5EF4-FFF2-40B4-BE49-F238E27FC236}">
                <a16:creationId xmlns:a16="http://schemas.microsoft.com/office/drawing/2014/main" id="{811B4CCD-B568-476E-AAD3-0BFE405C1C67}"/>
              </a:ext>
            </a:extLst>
          </p:cNvPr>
          <p:cNvSpPr>
            <a:spLocks noGrp="1"/>
          </p:cNvSpPr>
          <p:nvPr>
            <p:ph type="sldNum" sz="quarter" idx="12"/>
          </p:nvPr>
        </p:nvSpPr>
        <p:spPr/>
        <p:txBody>
          <a:bodyPr/>
          <a:lstStyle/>
          <a:p>
            <a:fld id="{CB708C76-D156-471F-A853-F7AC1ED0014B}" type="slidenum">
              <a:rPr lang="de-DE" smtClean="0"/>
              <a:t>‹Nr.›</a:t>
            </a:fld>
            <a:endParaRPr lang="de-DE"/>
          </a:p>
        </p:txBody>
      </p:sp>
    </p:spTree>
    <p:extLst>
      <p:ext uri="{BB962C8B-B14F-4D97-AF65-F5344CB8AC3E}">
        <p14:creationId xmlns:p14="http://schemas.microsoft.com/office/powerpoint/2010/main" val="3624238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D14976-5747-4EE5-B4BB-E7B9A3C1B63A}"/>
              </a:ext>
            </a:extLst>
          </p:cNvPr>
          <p:cNvSpPr>
            <a:spLocks noGrp="1"/>
          </p:cNvSpPr>
          <p:nvPr>
            <p:ph type="title"/>
          </p:nvPr>
        </p:nvSpPr>
        <p:spPr>
          <a:xfrm>
            <a:off x="838200" y="517525"/>
            <a:ext cx="9555480" cy="739775"/>
          </a:xfrm>
        </p:spPr>
        <p:txBody>
          <a:bodyPr>
            <a:normAutofit/>
          </a:bodyPr>
          <a:lstStyle>
            <a:lvl1pPr>
              <a:defRPr sz="3200">
                <a:latin typeface="Open Sans" panose="020B0606030504020204" pitchFamily="34" charset="0"/>
                <a:ea typeface="Open Sans" panose="020B0606030504020204" pitchFamily="34" charset="0"/>
                <a:cs typeface="Open Sans" panose="020B0606030504020204" pitchFamily="34" charset="0"/>
              </a:defRPr>
            </a:lvl1pPr>
          </a:lstStyle>
          <a:p>
            <a:r>
              <a:rPr lang="de-DE"/>
              <a:t>Mastertitelformat bearbeiten</a:t>
            </a:r>
          </a:p>
        </p:txBody>
      </p:sp>
      <p:sp>
        <p:nvSpPr>
          <p:cNvPr id="3" name="Datumsplatzhalter 2">
            <a:extLst>
              <a:ext uri="{FF2B5EF4-FFF2-40B4-BE49-F238E27FC236}">
                <a16:creationId xmlns:a16="http://schemas.microsoft.com/office/drawing/2014/main" id="{FD4B4B19-10E7-4EF1-8439-425298AC60DC}"/>
              </a:ext>
            </a:extLst>
          </p:cNvPr>
          <p:cNvSpPr>
            <a:spLocks noGrp="1"/>
          </p:cNvSpPr>
          <p:nvPr>
            <p:ph type="dt" sz="half" idx="10"/>
          </p:nvPr>
        </p:nvSpPr>
        <p:spPr/>
        <p:txBody>
          <a:bodyPr/>
          <a:lstStyle/>
          <a:p>
            <a:r>
              <a:rPr lang="de-DE"/>
              <a:t>MI4Peole Overview</a:t>
            </a:r>
          </a:p>
        </p:txBody>
      </p:sp>
      <p:sp>
        <p:nvSpPr>
          <p:cNvPr id="4" name="Fußzeilenplatzhalter 3">
            <a:extLst>
              <a:ext uri="{FF2B5EF4-FFF2-40B4-BE49-F238E27FC236}">
                <a16:creationId xmlns:a16="http://schemas.microsoft.com/office/drawing/2014/main" id="{5675BE84-633F-4EBD-8660-578FA1B49D64}"/>
              </a:ext>
            </a:extLst>
          </p:cNvPr>
          <p:cNvSpPr>
            <a:spLocks noGrp="1"/>
          </p:cNvSpPr>
          <p:nvPr>
            <p:ph type="ftr" sz="quarter" idx="11"/>
          </p:nvPr>
        </p:nvSpPr>
        <p:spPr/>
        <p:txBody>
          <a:bodyPr/>
          <a:lstStyle>
            <a:lvl1pPr>
              <a:defRPr sz="1400">
                <a:latin typeface="OCR A Extended" panose="02010509020102010303" pitchFamily="50" charset="0"/>
              </a:defRPr>
            </a:lvl1pPr>
          </a:lstStyle>
          <a:p>
            <a:r>
              <a:rPr lang="de-DE"/>
              <a:t>© MI4People</a:t>
            </a:r>
            <a:endParaRPr lang="de-DE" dirty="0"/>
          </a:p>
        </p:txBody>
      </p:sp>
      <p:sp>
        <p:nvSpPr>
          <p:cNvPr id="5" name="Foliennummernplatzhalter 4">
            <a:extLst>
              <a:ext uri="{FF2B5EF4-FFF2-40B4-BE49-F238E27FC236}">
                <a16:creationId xmlns:a16="http://schemas.microsoft.com/office/drawing/2014/main" id="{6F34B394-92D7-4994-BC39-627303768002}"/>
              </a:ext>
            </a:extLst>
          </p:cNvPr>
          <p:cNvSpPr>
            <a:spLocks noGrp="1"/>
          </p:cNvSpPr>
          <p:nvPr>
            <p:ph type="sldNum" sz="quarter" idx="12"/>
          </p:nvPr>
        </p:nvSpPr>
        <p:spPr/>
        <p:txBody>
          <a:bodyPr/>
          <a:lstStyle/>
          <a:p>
            <a:fld id="{CB708C76-D156-471F-A853-F7AC1ED0014B}" type="slidenum">
              <a:rPr lang="de-DE" smtClean="0"/>
              <a:t>‹Nr.›</a:t>
            </a:fld>
            <a:endParaRPr lang="de-DE"/>
          </a:p>
        </p:txBody>
      </p:sp>
    </p:spTree>
    <p:extLst>
      <p:ext uri="{BB962C8B-B14F-4D97-AF65-F5344CB8AC3E}">
        <p14:creationId xmlns:p14="http://schemas.microsoft.com/office/powerpoint/2010/main" val="29134467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01E466FB-E443-4A10-94B0-54B94B06FF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B48F9B34-C618-47AE-B151-B83523405C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76A0975F-24A9-4088-92A1-D02C963327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de-DE"/>
              <a:t>MI4Peole Overview</a:t>
            </a:r>
          </a:p>
        </p:txBody>
      </p:sp>
      <p:sp>
        <p:nvSpPr>
          <p:cNvPr id="5" name="Fußzeilenplatzhalter 4">
            <a:extLst>
              <a:ext uri="{FF2B5EF4-FFF2-40B4-BE49-F238E27FC236}">
                <a16:creationId xmlns:a16="http://schemas.microsoft.com/office/drawing/2014/main" id="{75D30B9B-C9F0-4F81-99EE-B4134F0C53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a:t>© MI4People</a:t>
            </a:r>
          </a:p>
        </p:txBody>
      </p:sp>
      <p:sp>
        <p:nvSpPr>
          <p:cNvPr id="6" name="Foliennummernplatzhalter 5">
            <a:extLst>
              <a:ext uri="{FF2B5EF4-FFF2-40B4-BE49-F238E27FC236}">
                <a16:creationId xmlns:a16="http://schemas.microsoft.com/office/drawing/2014/main" id="{7375E4D8-D546-4134-B7DC-3FAA608F12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708C76-D156-471F-A853-F7AC1ED0014B}" type="slidenum">
              <a:rPr lang="de-DE" smtClean="0"/>
              <a:t>‹Nr.›</a:t>
            </a:fld>
            <a:endParaRPr lang="de-DE"/>
          </a:p>
        </p:txBody>
      </p:sp>
    </p:spTree>
    <p:extLst>
      <p:ext uri="{BB962C8B-B14F-4D97-AF65-F5344CB8AC3E}">
        <p14:creationId xmlns:p14="http://schemas.microsoft.com/office/powerpoint/2010/main" val="697176343"/>
      </p:ext>
    </p:extLst>
  </p:cSld>
  <p:clrMap bg1="lt1" tx1="dk1" bg2="lt2" tx2="dk2" accent1="accent1" accent2="accent2" accent3="accent3" accent4="accent4" accent5="accent5" accent6="accent6" hlink="hlink" folHlink="folHlink"/>
  <p:sldLayoutIdLst>
    <p:sldLayoutId id="2147483661" r:id="rId1"/>
    <p:sldLayoutId id="2147483662" r:id="rId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www.weforum.org/agenda/2019/11/effects-and-costs-of-poor-quality-healthcare/"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1.sv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hyperlink" Target="https://arxiv.org/pdf/1705.02315v5.pdf" TargetMode="External"/><Relationship Id="rId4" Type="http://schemas.openxmlformats.org/officeDocument/2006/relationships/hyperlink" Target="https://nihcc.app.box.com/v/ChestXray-NIHCC/folder/36938765345"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s://docs.aws.amazon.com/cli/latest/userguide/getting-started-install.html"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hyperlink" Target="https://www.linkedin.com/in/dr-paul-springer-94a5a817a/" TargetMode="External"/><Relationship Id="rId4" Type="http://schemas.openxmlformats.org/officeDocument/2006/relationships/hyperlink" Target="mailto:paul.springer@mi4people.org"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15.sv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17.svg"/></Relationships>
</file>

<file path=ppt/slides/_rels/slide2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png"/><Relationship Id="rId7"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2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 Id="rId9" Type="http://schemas.openxmlformats.org/officeDocument/2006/relationships/image" Target="../media/image7.sv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pwrdby.com/non-profit-ai/" TargetMode="External"/><Relationship Id="rId5" Type="http://schemas.openxmlformats.org/officeDocument/2006/relationships/hyperlink" Target="https://nccs.urban.org/project/nonprofit-sector-brief" TargetMode="External"/><Relationship Id="rId4" Type="http://schemas.openxmlformats.org/officeDocument/2006/relationships/hyperlink" Target="https://www.bertelsmann-stiftung.de/de/unsere-projekte/zivilgesellschaft-in-zahlen"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htwinkliges Dreieck 9">
            <a:extLst>
              <a:ext uri="{FF2B5EF4-FFF2-40B4-BE49-F238E27FC236}">
                <a16:creationId xmlns:a16="http://schemas.microsoft.com/office/drawing/2014/main" id="{1A276A01-66A7-4089-AC6A-F51604AD4E85}"/>
              </a:ext>
            </a:extLst>
          </p:cNvPr>
          <p:cNvSpPr>
            <a:spLocks/>
          </p:cNvSpPr>
          <p:nvPr/>
        </p:nvSpPr>
        <p:spPr>
          <a:xfrm rot="16200000">
            <a:off x="10408918" y="5074922"/>
            <a:ext cx="2235200" cy="1330956"/>
          </a:xfrm>
          <a:prstGeom prst="r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Grafik 4" descr="Ein Bild, das Text, Vektorgrafiken, Raum enthält.&#10;&#10;Automatisch generierte Beschreibung">
            <a:extLst>
              <a:ext uri="{FF2B5EF4-FFF2-40B4-BE49-F238E27FC236}">
                <a16:creationId xmlns:a16="http://schemas.microsoft.com/office/drawing/2014/main" id="{7A0B88C9-0E9F-488C-A5A1-DB552EFAB4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1999" y="1009649"/>
            <a:ext cx="3048001" cy="3048001"/>
          </a:xfrm>
          <a:prstGeom prst="rect">
            <a:avLst/>
          </a:prstGeom>
        </p:spPr>
      </p:pic>
      <p:sp>
        <p:nvSpPr>
          <p:cNvPr id="6" name="Rechteck 5">
            <a:extLst>
              <a:ext uri="{FF2B5EF4-FFF2-40B4-BE49-F238E27FC236}">
                <a16:creationId xmlns:a16="http://schemas.microsoft.com/office/drawing/2014/main" id="{DA6F65C1-04BE-4738-B48B-29B43ED84C71}"/>
              </a:ext>
            </a:extLst>
          </p:cNvPr>
          <p:cNvSpPr/>
          <p:nvPr/>
        </p:nvSpPr>
        <p:spPr>
          <a:xfrm>
            <a:off x="1718025" y="5284471"/>
            <a:ext cx="8755945" cy="1127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3488B8"/>
                </a:solidFill>
                <a:effectLst/>
                <a:uLnTx/>
                <a:uFillTx/>
                <a:latin typeface="Open Sans" panose="020B0606030504020204" pitchFamily="34" charset="0"/>
                <a:ea typeface="Open Sans" panose="020B0606030504020204" pitchFamily="34" charset="0"/>
                <a:cs typeface="Open Sans" panose="020B0606030504020204" pitchFamily="34" charset="0"/>
              </a:rPr>
              <a:t>Deep Dive into Challenge</a:t>
            </a:r>
            <a:br>
              <a:rPr lang="en-US" sz="2800" dirty="0">
                <a:solidFill>
                  <a:srgbClr val="3488B8"/>
                </a:solidFill>
                <a:latin typeface="Open Sans" panose="020B0606030504020204" pitchFamily="34" charset="0"/>
                <a:ea typeface="Open Sans" panose="020B0606030504020204" pitchFamily="34" charset="0"/>
                <a:cs typeface="Open Sans" panose="020B0606030504020204" pitchFamily="34" charset="0"/>
              </a:rPr>
            </a:br>
            <a:r>
              <a:rPr kumimoji="0" lang="en-US" sz="2800" b="0" i="0" u="none" strike="noStrike" kern="1200" cap="none" spc="0" normalizeH="0" baseline="0" noProof="0" dirty="0">
                <a:ln>
                  <a:noFill/>
                </a:ln>
                <a:solidFill>
                  <a:srgbClr val="3488B8"/>
                </a:solidFill>
                <a:effectLst/>
                <a:uLnTx/>
                <a:uFillTx/>
                <a:latin typeface="Open Sans" panose="020B0606030504020204" pitchFamily="34" charset="0"/>
                <a:ea typeface="Open Sans" panose="020B0606030504020204" pitchFamily="34" charset="0"/>
                <a:cs typeface="Open Sans" panose="020B0606030504020204" pitchFamily="34" charset="0"/>
              </a:rPr>
              <a:t>Healthcare Computer Vision for Developing World </a:t>
            </a:r>
          </a:p>
        </p:txBody>
      </p:sp>
      <p:sp>
        <p:nvSpPr>
          <p:cNvPr id="4" name="Rechteck 3">
            <a:extLst>
              <a:ext uri="{FF2B5EF4-FFF2-40B4-BE49-F238E27FC236}">
                <a16:creationId xmlns:a16="http://schemas.microsoft.com/office/drawing/2014/main" id="{C69B9CF7-5415-4BEF-8360-BF591927FE87}"/>
              </a:ext>
            </a:extLst>
          </p:cNvPr>
          <p:cNvSpPr/>
          <p:nvPr/>
        </p:nvSpPr>
        <p:spPr>
          <a:xfrm>
            <a:off x="1183638" y="4450080"/>
            <a:ext cx="9824720" cy="6076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srgbClr val="3488B8"/>
                </a:solidFill>
                <a:effectLst/>
                <a:uLnTx/>
                <a:uFillTx/>
                <a:latin typeface="OCR A Extended" panose="02010509020102010303" pitchFamily="50" charset="0"/>
                <a:ea typeface="Open Sans" panose="020B0606030504020204" pitchFamily="34" charset="0"/>
                <a:cs typeface="Open Sans" panose="020B0606030504020204" pitchFamily="34" charset="0"/>
              </a:rPr>
              <a:t>MI4People</a:t>
            </a:r>
          </a:p>
        </p:txBody>
      </p:sp>
      <p:sp>
        <p:nvSpPr>
          <p:cNvPr id="2" name="Rechtwinkliges Dreieck 1">
            <a:extLst>
              <a:ext uri="{FF2B5EF4-FFF2-40B4-BE49-F238E27FC236}">
                <a16:creationId xmlns:a16="http://schemas.microsoft.com/office/drawing/2014/main" id="{AA2B914F-8EA9-4A47-8005-0DE679FB1FE3}"/>
              </a:ext>
            </a:extLst>
          </p:cNvPr>
          <p:cNvSpPr>
            <a:spLocks/>
          </p:cNvSpPr>
          <p:nvPr/>
        </p:nvSpPr>
        <p:spPr>
          <a:xfrm rot="5400000">
            <a:off x="720725" y="-720725"/>
            <a:ext cx="2753360" cy="4194810"/>
          </a:xfrm>
          <a:prstGeom prst="rtTriangle">
            <a:avLst/>
          </a:prstGeom>
          <a:solidFill>
            <a:srgbClr val="3488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1201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083A6E-EC22-4B09-A8F7-781D059D7E45}"/>
              </a:ext>
            </a:extLst>
          </p:cNvPr>
          <p:cNvSpPr>
            <a:spLocks noGrp="1"/>
          </p:cNvSpPr>
          <p:nvPr>
            <p:ph type="title"/>
          </p:nvPr>
        </p:nvSpPr>
        <p:spPr/>
        <p:txBody>
          <a:bodyPr>
            <a:normAutofit/>
          </a:bodyPr>
          <a:lstStyle/>
          <a:p>
            <a:r>
              <a:rPr lang="en-US" sz="2800" dirty="0">
                <a:solidFill>
                  <a:srgbClr val="3488B8"/>
                </a:solidFill>
              </a:rPr>
              <a:t>Motivation</a:t>
            </a:r>
          </a:p>
        </p:txBody>
      </p:sp>
      <p:pic>
        <p:nvPicPr>
          <p:cNvPr id="12" name="Grafik 11" descr="Ein Bild, das Text, Vektorgrafiken, Raum enthält.&#10;&#10;Automatisch generierte Beschreibung">
            <a:extLst>
              <a:ext uri="{FF2B5EF4-FFF2-40B4-BE49-F238E27FC236}">
                <a16:creationId xmlns:a16="http://schemas.microsoft.com/office/drawing/2014/main" id="{F63E8AEA-7087-44C2-AA4E-33164076CD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4830" y="418210"/>
            <a:ext cx="1008000" cy="1008000"/>
          </a:xfrm>
          <a:prstGeom prst="rect">
            <a:avLst/>
          </a:prstGeom>
        </p:spPr>
      </p:pic>
      <p:sp>
        <p:nvSpPr>
          <p:cNvPr id="10" name="Fußzeilenplatzhalter 9">
            <a:extLst>
              <a:ext uri="{FF2B5EF4-FFF2-40B4-BE49-F238E27FC236}">
                <a16:creationId xmlns:a16="http://schemas.microsoft.com/office/drawing/2014/main" id="{77A1416C-1AD0-4AD3-A1B1-A2B1378CDBEA}"/>
              </a:ext>
            </a:extLst>
          </p:cNvPr>
          <p:cNvSpPr>
            <a:spLocks noGrp="1"/>
          </p:cNvSpPr>
          <p:nvPr>
            <p:ph type="ftr" sz="quarter" idx="11"/>
          </p:nvPr>
        </p:nvSpPr>
        <p:spPr/>
        <p:txBody>
          <a:bodyPr/>
          <a:lstStyle/>
          <a:p>
            <a:r>
              <a:rPr lang="de-DE"/>
              <a:t>© MI4People</a:t>
            </a:r>
            <a:endParaRPr lang="de-DE" dirty="0">
              <a:latin typeface="Open Sans" panose="020B0606030504020204" pitchFamily="34" charset="0"/>
              <a:ea typeface="Open Sans" panose="020B0606030504020204" pitchFamily="34" charset="0"/>
              <a:cs typeface="Open Sans" panose="020B0606030504020204" pitchFamily="34" charset="0"/>
            </a:endParaRPr>
          </a:p>
        </p:txBody>
      </p:sp>
      <p:sp>
        <p:nvSpPr>
          <p:cNvPr id="11" name="Foliennummernplatzhalter 10">
            <a:extLst>
              <a:ext uri="{FF2B5EF4-FFF2-40B4-BE49-F238E27FC236}">
                <a16:creationId xmlns:a16="http://schemas.microsoft.com/office/drawing/2014/main" id="{D7D0A867-059A-4781-8820-5BD1B47276EC}"/>
              </a:ext>
            </a:extLst>
          </p:cNvPr>
          <p:cNvSpPr>
            <a:spLocks noGrp="1"/>
          </p:cNvSpPr>
          <p:nvPr>
            <p:ph type="sldNum" sz="quarter" idx="12"/>
          </p:nvPr>
        </p:nvSpPr>
        <p:spPr/>
        <p:txBody>
          <a:bodyPr/>
          <a:lstStyle/>
          <a:p>
            <a:fld id="{CB708C76-D156-471F-A853-F7AC1ED0014B}" type="slidenum">
              <a:rPr lang="de-DE" smtClean="0"/>
              <a:t>10</a:t>
            </a:fld>
            <a:endParaRPr lang="de-DE"/>
          </a:p>
        </p:txBody>
      </p:sp>
      <p:sp>
        <p:nvSpPr>
          <p:cNvPr id="27" name="Rechteck 26">
            <a:extLst>
              <a:ext uri="{FF2B5EF4-FFF2-40B4-BE49-F238E27FC236}">
                <a16:creationId xmlns:a16="http://schemas.microsoft.com/office/drawing/2014/main" id="{CFE0F1B2-2D41-495A-AD84-6F8ADBB30B9A}"/>
              </a:ext>
            </a:extLst>
          </p:cNvPr>
          <p:cNvSpPr/>
          <p:nvPr/>
        </p:nvSpPr>
        <p:spPr>
          <a:xfrm>
            <a:off x="836930" y="1522460"/>
            <a:ext cx="9773920" cy="22742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spcBef>
                <a:spcPts val="1200"/>
              </a:spcBef>
              <a:buFont typeface="Arial" panose="020B0604020202020204" pitchFamily="34" charset="0"/>
              <a:buChar char="•"/>
            </a:pPr>
            <a:r>
              <a:rPr lang="en-US"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Worldwide shortfall of 18 million health workers by 2030, </a:t>
            </a:r>
            <a:r>
              <a:rPr lang="en-US" b="1"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the situation in developing countries is especially severe</a:t>
            </a:r>
          </a:p>
          <a:p>
            <a:pPr marL="285750" indent="-285750">
              <a:spcBef>
                <a:spcPts val="1200"/>
              </a:spcBef>
              <a:buFont typeface="Arial" panose="020B0604020202020204" pitchFamily="34" charset="0"/>
              <a:buChar char="•"/>
            </a:pPr>
            <a:r>
              <a:rPr lang="en-US"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Every year ca. </a:t>
            </a:r>
            <a:r>
              <a:rPr lang="en-US" b="1"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6 million people die </a:t>
            </a:r>
            <a:r>
              <a:rPr lang="en-US"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in developing countries from low quality healthcare. One of the reason for it is a lack of specialized medical staff who can identify right diagnosis. </a:t>
            </a:r>
            <a:r>
              <a:rPr lang="en-US" b="1"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In some countries 65% of diagnoses are wrong</a:t>
            </a:r>
            <a:r>
              <a:rPr lang="en-US" baseline="300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1)</a:t>
            </a:r>
          </a:p>
          <a:p>
            <a:pPr marL="285750" indent="-285750">
              <a:spcBef>
                <a:spcPts val="1200"/>
              </a:spcBef>
              <a:buFont typeface="Arial" panose="020B0604020202020204" pitchFamily="34" charset="0"/>
              <a:buChar char="•"/>
            </a:pPr>
            <a:r>
              <a:rPr lang="en-US"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Machine Learning was proven to be able to make accurate diagnoses, especially if the diseases/injuries are identified on images (X-rays, CT and MRI scans,  photos)</a:t>
            </a:r>
          </a:p>
        </p:txBody>
      </p:sp>
      <p:sp>
        <p:nvSpPr>
          <p:cNvPr id="16" name="Rechteck 15">
            <a:extLst>
              <a:ext uri="{FF2B5EF4-FFF2-40B4-BE49-F238E27FC236}">
                <a16:creationId xmlns:a16="http://schemas.microsoft.com/office/drawing/2014/main" id="{77F90BCF-D3DD-4366-8FE9-7523CFE685C5}"/>
              </a:ext>
            </a:extLst>
          </p:cNvPr>
          <p:cNvSpPr/>
          <p:nvPr/>
        </p:nvSpPr>
        <p:spPr>
          <a:xfrm>
            <a:off x="930910" y="4104937"/>
            <a:ext cx="9773920" cy="1609449"/>
          </a:xfrm>
          <a:prstGeom prst="rect">
            <a:avLst/>
          </a:prstGeom>
          <a:solidFill>
            <a:srgbClr val="3488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An AI driven assistant could help primary care physicians in developing countries to determine right diagnoses with higher accuracy and, so, save many lives!</a:t>
            </a:r>
          </a:p>
        </p:txBody>
      </p:sp>
      <p:sp>
        <p:nvSpPr>
          <p:cNvPr id="13" name="Rechteck 12">
            <a:extLst>
              <a:ext uri="{FF2B5EF4-FFF2-40B4-BE49-F238E27FC236}">
                <a16:creationId xmlns:a16="http://schemas.microsoft.com/office/drawing/2014/main" id="{0374EBB5-2382-46E9-B150-9A6832015E0A}"/>
              </a:ext>
            </a:extLst>
          </p:cNvPr>
          <p:cNvSpPr/>
          <p:nvPr/>
        </p:nvSpPr>
        <p:spPr>
          <a:xfrm>
            <a:off x="755070" y="5602902"/>
            <a:ext cx="5652659" cy="995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aseline="30000" dirty="0">
                <a:solidFill>
                  <a:schemeClr val="tx1"/>
                </a:solidFill>
                <a:latin typeface="Open Sans" panose="020B0606030504020204" pitchFamily="34" charset="0"/>
                <a:ea typeface="Open Sans" panose="020B0606030504020204" pitchFamily="34" charset="0"/>
                <a:cs typeface="Open Sans" panose="020B0606030504020204" pitchFamily="34" charset="0"/>
              </a:rPr>
              <a:t>1)</a:t>
            </a:r>
            <a:r>
              <a:rPr lang="en-US" sz="105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050" dirty="0">
                <a:solidFill>
                  <a:schemeClr val="tx1"/>
                </a:solidFill>
                <a:latin typeface="Open Sans" panose="020B0606030504020204" pitchFamily="34" charset="0"/>
                <a:ea typeface="Open Sans" panose="020B0606030504020204" pitchFamily="34" charset="0"/>
                <a:cs typeface="Open Sans" panose="020B0606030504020204" pitchFamily="34" charset="0"/>
                <a:hlinkClick r:id="rId4"/>
              </a:rPr>
              <a:t>https://www.weforum.org/agenda/2019/11/effects-and-costs-of-poor-quality-healthcare/</a:t>
            </a:r>
            <a:r>
              <a:rPr lang="en-US" sz="105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p>
        </p:txBody>
      </p:sp>
      <p:sp>
        <p:nvSpPr>
          <p:cNvPr id="14" name="Datumsplatzhalter 23">
            <a:extLst>
              <a:ext uri="{FF2B5EF4-FFF2-40B4-BE49-F238E27FC236}">
                <a16:creationId xmlns:a16="http://schemas.microsoft.com/office/drawing/2014/main" id="{B45507F9-6464-45D6-8810-FA6A75FE2B24}"/>
              </a:ext>
            </a:extLst>
          </p:cNvPr>
          <p:cNvSpPr>
            <a:spLocks noGrp="1"/>
          </p:cNvSpPr>
          <p:nvPr>
            <p:ph type="dt" sz="half" idx="10"/>
          </p:nvPr>
        </p:nvSpPr>
        <p:spPr>
          <a:xfrm>
            <a:off x="838200" y="6356350"/>
            <a:ext cx="2743200" cy="365125"/>
          </a:xfrm>
        </p:spPr>
        <p:txBody>
          <a:bodyPr/>
          <a:lstStyle/>
          <a:p>
            <a:r>
              <a:rPr lang="en-US" dirty="0">
                <a:latin typeface="OCR A Extended" panose="02010509020102010303" pitchFamily="50" charset="0"/>
              </a:rPr>
              <a:t>MI4Peole</a:t>
            </a:r>
            <a:r>
              <a:rPr lang="en-US" dirty="0"/>
              <a:t> Challenge</a:t>
            </a:r>
            <a:br>
              <a:rPr lang="en-US" dirty="0"/>
            </a:br>
            <a:r>
              <a:rPr lang="en-US" dirty="0"/>
              <a:t>TUM.ai Makeathon</a:t>
            </a:r>
          </a:p>
        </p:txBody>
      </p:sp>
    </p:spTree>
    <p:extLst>
      <p:ext uri="{BB962C8B-B14F-4D97-AF65-F5344CB8AC3E}">
        <p14:creationId xmlns:p14="http://schemas.microsoft.com/office/powerpoint/2010/main" val="4238878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083A6E-EC22-4B09-A8F7-781D059D7E45}"/>
              </a:ext>
            </a:extLst>
          </p:cNvPr>
          <p:cNvSpPr>
            <a:spLocks noGrp="1"/>
          </p:cNvSpPr>
          <p:nvPr>
            <p:ph type="title"/>
          </p:nvPr>
        </p:nvSpPr>
        <p:spPr/>
        <p:txBody>
          <a:bodyPr>
            <a:normAutofit/>
          </a:bodyPr>
          <a:lstStyle/>
          <a:p>
            <a:r>
              <a:rPr lang="en-US" sz="2800" dirty="0">
                <a:solidFill>
                  <a:srgbClr val="3488B8"/>
                </a:solidFill>
              </a:rPr>
              <a:t>MI4People’s General Computer Vision for Healthcare</a:t>
            </a:r>
          </a:p>
        </p:txBody>
      </p:sp>
      <p:pic>
        <p:nvPicPr>
          <p:cNvPr id="12" name="Grafik 11" descr="Ein Bild, das Text, Vektorgrafiken, Raum enthält.&#10;&#10;Automatisch generierte Beschreibung">
            <a:extLst>
              <a:ext uri="{FF2B5EF4-FFF2-40B4-BE49-F238E27FC236}">
                <a16:creationId xmlns:a16="http://schemas.microsoft.com/office/drawing/2014/main" id="{F63E8AEA-7087-44C2-AA4E-33164076CD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4830" y="418210"/>
            <a:ext cx="1008000" cy="1008000"/>
          </a:xfrm>
          <a:prstGeom prst="rect">
            <a:avLst/>
          </a:prstGeom>
        </p:spPr>
      </p:pic>
      <p:sp>
        <p:nvSpPr>
          <p:cNvPr id="10" name="Fußzeilenplatzhalter 9">
            <a:extLst>
              <a:ext uri="{FF2B5EF4-FFF2-40B4-BE49-F238E27FC236}">
                <a16:creationId xmlns:a16="http://schemas.microsoft.com/office/drawing/2014/main" id="{77A1416C-1AD0-4AD3-A1B1-A2B1378CDBEA}"/>
              </a:ext>
            </a:extLst>
          </p:cNvPr>
          <p:cNvSpPr>
            <a:spLocks noGrp="1"/>
          </p:cNvSpPr>
          <p:nvPr>
            <p:ph type="ftr" sz="quarter" idx="11"/>
          </p:nvPr>
        </p:nvSpPr>
        <p:spPr/>
        <p:txBody>
          <a:bodyPr/>
          <a:lstStyle/>
          <a:p>
            <a:r>
              <a:rPr lang="de-DE" dirty="0"/>
              <a:t>© MI4People</a:t>
            </a:r>
            <a:endParaRPr lang="de-DE" dirty="0">
              <a:latin typeface="Open Sans" panose="020B0606030504020204" pitchFamily="34" charset="0"/>
              <a:ea typeface="Open Sans" panose="020B0606030504020204" pitchFamily="34" charset="0"/>
              <a:cs typeface="Open Sans" panose="020B0606030504020204" pitchFamily="34" charset="0"/>
            </a:endParaRPr>
          </a:p>
        </p:txBody>
      </p:sp>
      <p:sp>
        <p:nvSpPr>
          <p:cNvPr id="11" name="Foliennummernplatzhalter 10">
            <a:extLst>
              <a:ext uri="{FF2B5EF4-FFF2-40B4-BE49-F238E27FC236}">
                <a16:creationId xmlns:a16="http://schemas.microsoft.com/office/drawing/2014/main" id="{D7D0A867-059A-4781-8820-5BD1B47276EC}"/>
              </a:ext>
            </a:extLst>
          </p:cNvPr>
          <p:cNvSpPr>
            <a:spLocks noGrp="1"/>
          </p:cNvSpPr>
          <p:nvPr>
            <p:ph type="sldNum" sz="quarter" idx="12"/>
          </p:nvPr>
        </p:nvSpPr>
        <p:spPr/>
        <p:txBody>
          <a:bodyPr/>
          <a:lstStyle/>
          <a:p>
            <a:fld id="{CB708C76-D156-471F-A853-F7AC1ED0014B}" type="slidenum">
              <a:rPr lang="de-DE" smtClean="0"/>
              <a:t>11</a:t>
            </a:fld>
            <a:endParaRPr lang="de-DE"/>
          </a:p>
        </p:txBody>
      </p:sp>
      <p:grpSp>
        <p:nvGrpSpPr>
          <p:cNvPr id="4" name="Gruppieren 3">
            <a:extLst>
              <a:ext uri="{FF2B5EF4-FFF2-40B4-BE49-F238E27FC236}">
                <a16:creationId xmlns:a16="http://schemas.microsoft.com/office/drawing/2014/main" id="{F05ABEDE-E04C-43E9-8A27-EA8670E693D1}"/>
              </a:ext>
            </a:extLst>
          </p:cNvPr>
          <p:cNvGrpSpPr/>
          <p:nvPr/>
        </p:nvGrpSpPr>
        <p:grpSpPr>
          <a:xfrm>
            <a:off x="4503413" y="3669661"/>
            <a:ext cx="5954645" cy="2296397"/>
            <a:chOff x="980184" y="1428295"/>
            <a:chExt cx="5954645" cy="2296397"/>
          </a:xfrm>
        </p:grpSpPr>
        <p:sp>
          <p:nvSpPr>
            <p:cNvPr id="18" name="Rechteck 17">
              <a:extLst>
                <a:ext uri="{FF2B5EF4-FFF2-40B4-BE49-F238E27FC236}">
                  <a16:creationId xmlns:a16="http://schemas.microsoft.com/office/drawing/2014/main" id="{D42B7024-2C38-410E-BA07-B4EAE0FA17CE}"/>
                </a:ext>
              </a:extLst>
            </p:cNvPr>
            <p:cNvSpPr/>
            <p:nvPr/>
          </p:nvSpPr>
          <p:spPr>
            <a:xfrm>
              <a:off x="980184" y="2190496"/>
              <a:ext cx="5414398" cy="1534196"/>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algn="l" defTabSz="914400" rtl="0" eaLnBrk="1" fontAlgn="auto" latinLnBrk="0" hangingPunct="1">
                <a:lnSpc>
                  <a:spcPct val="100000"/>
                </a:lnSpc>
                <a:spcBef>
                  <a:spcPts val="600"/>
                </a:spcBef>
                <a:spcAft>
                  <a:spcPts val="600"/>
                </a:spcAft>
                <a:buClrTx/>
                <a:buSzTx/>
                <a:tabLst/>
                <a:defRPr/>
              </a:pPr>
              <a:r>
                <a:rPr lang="en-US" sz="14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This system will enable primary care physicians and other medical staff in developing countries to provide more precise diagnoses for their patients. It will provide help towards resolving the problem of the shortfall of medical staff in developing regions and lead to better healthcare service, less premature deaths, and higher quality of life for patients</a:t>
              </a:r>
              <a:endParaRPr kumimoji="0" lang="en-US" sz="1400" b="0" u="none" strike="noStrike" kern="1200" cap="none" spc="0" normalizeH="0" baseline="0" noProof="0" dirty="0">
                <a:ln>
                  <a:noFill/>
                </a:ln>
                <a:solidFill>
                  <a:schemeClr val="bg2">
                    <a:lumMod val="50000"/>
                  </a:schemeClr>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24" name="Rechteck 23">
              <a:extLst>
                <a:ext uri="{FF2B5EF4-FFF2-40B4-BE49-F238E27FC236}">
                  <a16:creationId xmlns:a16="http://schemas.microsoft.com/office/drawing/2014/main" id="{D5D3F202-E9AD-4AC3-A03C-CBE031BBD5E7}"/>
                </a:ext>
              </a:extLst>
            </p:cNvPr>
            <p:cNvSpPr/>
            <p:nvPr/>
          </p:nvSpPr>
          <p:spPr>
            <a:xfrm>
              <a:off x="980184" y="1748966"/>
              <a:ext cx="5414398" cy="438659"/>
            </a:xfrm>
            <a:prstGeom prst="rect">
              <a:avLst/>
            </a:prstGeom>
            <a:noFill/>
            <a:ln w="19050">
              <a:solidFill>
                <a:srgbClr val="008F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8F44"/>
                  </a:solidFill>
                  <a:latin typeface="Calibri" panose="020F0502020204030204" pitchFamily="34" charset="0"/>
                  <a:cs typeface="Calibri" panose="020F0502020204030204" pitchFamily="34" charset="0"/>
                </a:rPr>
                <a:t>Expected Impact</a:t>
              </a:r>
            </a:p>
          </p:txBody>
        </p:sp>
        <p:grpSp>
          <p:nvGrpSpPr>
            <p:cNvPr id="26" name="Gruppieren 25">
              <a:extLst>
                <a:ext uri="{FF2B5EF4-FFF2-40B4-BE49-F238E27FC236}">
                  <a16:creationId xmlns:a16="http://schemas.microsoft.com/office/drawing/2014/main" id="{ED99F275-7E39-4BD5-951B-A89753FDFD6F}"/>
                </a:ext>
              </a:extLst>
            </p:cNvPr>
            <p:cNvGrpSpPr/>
            <p:nvPr/>
          </p:nvGrpSpPr>
          <p:grpSpPr>
            <a:xfrm>
              <a:off x="5854334" y="1428295"/>
              <a:ext cx="1080495" cy="1080000"/>
              <a:chOff x="6939209" y="3136551"/>
              <a:chExt cx="1080495" cy="1080000"/>
            </a:xfrm>
          </p:grpSpPr>
          <p:sp>
            <p:nvSpPr>
              <p:cNvPr id="28" name="Ellipse 27">
                <a:extLst>
                  <a:ext uri="{FF2B5EF4-FFF2-40B4-BE49-F238E27FC236}">
                    <a16:creationId xmlns:a16="http://schemas.microsoft.com/office/drawing/2014/main" id="{E5123690-770B-4F2C-8D35-0272F128A4AE}"/>
                  </a:ext>
                </a:extLst>
              </p:cNvPr>
              <p:cNvSpPr>
                <a:spLocks noChangeAspect="1"/>
              </p:cNvSpPr>
              <p:nvPr/>
            </p:nvSpPr>
            <p:spPr>
              <a:xfrm>
                <a:off x="6939209" y="3136551"/>
                <a:ext cx="1080495" cy="1080000"/>
              </a:xfrm>
              <a:prstGeom prst="ellipse">
                <a:avLst/>
              </a:prstGeom>
              <a:solidFill>
                <a:schemeClr val="bg1"/>
              </a:solidFill>
              <a:ln w="19050">
                <a:solidFill>
                  <a:srgbClr val="008F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Calibri" panose="020F0502020204030204" pitchFamily="34" charset="0"/>
                  <a:cs typeface="Calibri" panose="020F0502020204030204" pitchFamily="34" charset="0"/>
                </a:endParaRPr>
              </a:p>
            </p:txBody>
          </p:sp>
          <p:pic>
            <p:nvPicPr>
              <p:cNvPr id="29" name="Grafik 28" descr="Offene Hand mit Pflanze Silhouette">
                <a:extLst>
                  <a:ext uri="{FF2B5EF4-FFF2-40B4-BE49-F238E27FC236}">
                    <a16:creationId xmlns:a16="http://schemas.microsoft.com/office/drawing/2014/main" id="{4DE5AAA2-1C76-4F0A-BC57-ACB8DCC0B4C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7119456" y="3316551"/>
                <a:ext cx="720000" cy="720000"/>
              </a:xfrm>
              <a:prstGeom prst="rect">
                <a:avLst/>
              </a:prstGeom>
            </p:spPr>
          </p:pic>
        </p:grpSp>
      </p:grpSp>
      <p:grpSp>
        <p:nvGrpSpPr>
          <p:cNvPr id="3" name="Gruppieren 2">
            <a:extLst>
              <a:ext uri="{FF2B5EF4-FFF2-40B4-BE49-F238E27FC236}">
                <a16:creationId xmlns:a16="http://schemas.microsoft.com/office/drawing/2014/main" id="{B657EFB0-213B-40A2-924D-2967A7BD9F04}"/>
              </a:ext>
            </a:extLst>
          </p:cNvPr>
          <p:cNvGrpSpPr/>
          <p:nvPr/>
        </p:nvGrpSpPr>
        <p:grpSpPr>
          <a:xfrm>
            <a:off x="1821674" y="1510870"/>
            <a:ext cx="5954646" cy="2296397"/>
            <a:chOff x="4209937" y="3737197"/>
            <a:chExt cx="5954646" cy="2296397"/>
          </a:xfrm>
        </p:grpSpPr>
        <p:sp>
          <p:nvSpPr>
            <p:cNvPr id="37" name="Rechteck 36">
              <a:extLst>
                <a:ext uri="{FF2B5EF4-FFF2-40B4-BE49-F238E27FC236}">
                  <a16:creationId xmlns:a16="http://schemas.microsoft.com/office/drawing/2014/main" id="{7519737B-99C3-46F0-8BFC-7F1A32B818EA}"/>
                </a:ext>
              </a:extLst>
            </p:cNvPr>
            <p:cNvSpPr/>
            <p:nvPr/>
          </p:nvSpPr>
          <p:spPr>
            <a:xfrm>
              <a:off x="5110183" y="4499398"/>
              <a:ext cx="5054399" cy="1534196"/>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algn="l" defTabSz="914400" rtl="0" eaLnBrk="1" fontAlgn="auto" latinLnBrk="0" hangingPunct="1">
                <a:lnSpc>
                  <a:spcPct val="100000"/>
                </a:lnSpc>
                <a:spcBef>
                  <a:spcPts val="600"/>
                </a:spcBef>
                <a:spcAft>
                  <a:spcPts val="600"/>
                </a:spcAft>
                <a:buClrTx/>
                <a:buSzTx/>
                <a:tabLst/>
                <a:defRPr/>
              </a:pPr>
              <a:r>
                <a:rPr lang="en-US" sz="14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A free-of-charge and easily accessible open-source general computer vision system for developing countries that can identify a broad spectrum of diseases and can handle various sorts of input images (photos, X-ray images, CT and MRI scans etc.)</a:t>
              </a:r>
              <a:endParaRPr kumimoji="0" lang="en-US" sz="1400" b="0" u="none" strike="noStrike" kern="1200" cap="none" spc="0" normalizeH="0" baseline="0" noProof="0" dirty="0">
                <a:ln>
                  <a:noFill/>
                </a:ln>
                <a:solidFill>
                  <a:schemeClr val="bg2">
                    <a:lumMod val="50000"/>
                  </a:schemeClr>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38" name="Rechteck 37">
              <a:extLst>
                <a:ext uri="{FF2B5EF4-FFF2-40B4-BE49-F238E27FC236}">
                  <a16:creationId xmlns:a16="http://schemas.microsoft.com/office/drawing/2014/main" id="{92D326D0-DA1D-481C-9142-B9849CB96386}"/>
                </a:ext>
              </a:extLst>
            </p:cNvPr>
            <p:cNvSpPr/>
            <p:nvPr/>
          </p:nvSpPr>
          <p:spPr>
            <a:xfrm>
              <a:off x="4750185" y="4057868"/>
              <a:ext cx="5414398" cy="438659"/>
            </a:xfrm>
            <a:prstGeom prst="rect">
              <a:avLst/>
            </a:prstGeom>
            <a:noFill/>
            <a:ln w="19050">
              <a:solidFill>
                <a:srgbClr val="3488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b="1" dirty="0">
                  <a:solidFill>
                    <a:srgbClr val="3488B8"/>
                  </a:solidFill>
                  <a:latin typeface="Calibri" panose="020F0502020204030204" pitchFamily="34" charset="0"/>
                  <a:cs typeface="Calibri" panose="020F0502020204030204" pitchFamily="34" charset="0"/>
                </a:rPr>
                <a:t>Vision</a:t>
              </a:r>
            </a:p>
          </p:txBody>
        </p:sp>
        <p:grpSp>
          <p:nvGrpSpPr>
            <p:cNvPr id="39" name="Gruppieren 38">
              <a:extLst>
                <a:ext uri="{FF2B5EF4-FFF2-40B4-BE49-F238E27FC236}">
                  <a16:creationId xmlns:a16="http://schemas.microsoft.com/office/drawing/2014/main" id="{51AF2E9A-0B18-47EA-860A-F0A43D9F1E0D}"/>
                </a:ext>
              </a:extLst>
            </p:cNvPr>
            <p:cNvGrpSpPr/>
            <p:nvPr/>
          </p:nvGrpSpPr>
          <p:grpSpPr>
            <a:xfrm>
              <a:off x="4209937" y="3737197"/>
              <a:ext cx="1080495" cy="1080000"/>
              <a:chOff x="6939209" y="3136551"/>
              <a:chExt cx="1080495" cy="1080000"/>
            </a:xfrm>
          </p:grpSpPr>
          <p:sp>
            <p:nvSpPr>
              <p:cNvPr id="40" name="Ellipse 39">
                <a:extLst>
                  <a:ext uri="{FF2B5EF4-FFF2-40B4-BE49-F238E27FC236}">
                    <a16:creationId xmlns:a16="http://schemas.microsoft.com/office/drawing/2014/main" id="{C6BF6596-353C-4E49-88D0-B1A1FFA3A61F}"/>
                  </a:ext>
                </a:extLst>
              </p:cNvPr>
              <p:cNvSpPr>
                <a:spLocks noChangeAspect="1"/>
              </p:cNvSpPr>
              <p:nvPr/>
            </p:nvSpPr>
            <p:spPr>
              <a:xfrm>
                <a:off x="6939209" y="3136551"/>
                <a:ext cx="1080495" cy="1080000"/>
              </a:xfrm>
              <a:prstGeom prst="ellipse">
                <a:avLst/>
              </a:prstGeom>
              <a:solidFill>
                <a:schemeClr val="bg1"/>
              </a:solidFill>
              <a:ln w="19050">
                <a:solidFill>
                  <a:srgbClr val="3488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Calibri" panose="020F0502020204030204" pitchFamily="34" charset="0"/>
                  <a:cs typeface="Calibri" panose="020F0502020204030204" pitchFamily="34" charset="0"/>
                </a:endParaRPr>
              </a:p>
            </p:txBody>
          </p:sp>
          <p:pic>
            <p:nvPicPr>
              <p:cNvPr id="41" name="Grafik 40" descr="Teleskop Silhouette">
                <a:extLst>
                  <a:ext uri="{FF2B5EF4-FFF2-40B4-BE49-F238E27FC236}">
                    <a16:creationId xmlns:a16="http://schemas.microsoft.com/office/drawing/2014/main" id="{8E84491C-C806-4AA3-B7C1-1C74D4AE9E5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7119456" y="3316551"/>
                <a:ext cx="720000" cy="720000"/>
              </a:xfrm>
              <a:prstGeom prst="rect">
                <a:avLst/>
              </a:prstGeom>
            </p:spPr>
          </p:pic>
        </p:grpSp>
      </p:grpSp>
      <p:sp>
        <p:nvSpPr>
          <p:cNvPr id="19" name="Datumsplatzhalter 23">
            <a:extLst>
              <a:ext uri="{FF2B5EF4-FFF2-40B4-BE49-F238E27FC236}">
                <a16:creationId xmlns:a16="http://schemas.microsoft.com/office/drawing/2014/main" id="{23CE0B48-7B28-4E0B-896E-4DC8EC808A3F}"/>
              </a:ext>
            </a:extLst>
          </p:cNvPr>
          <p:cNvSpPr>
            <a:spLocks noGrp="1"/>
          </p:cNvSpPr>
          <p:nvPr>
            <p:ph type="dt" sz="half" idx="10"/>
          </p:nvPr>
        </p:nvSpPr>
        <p:spPr>
          <a:xfrm>
            <a:off x="838200" y="6356350"/>
            <a:ext cx="2743200" cy="365125"/>
          </a:xfrm>
        </p:spPr>
        <p:txBody>
          <a:bodyPr/>
          <a:lstStyle/>
          <a:p>
            <a:r>
              <a:rPr lang="en-US" dirty="0">
                <a:latin typeface="OCR A Extended" panose="02010509020102010303" pitchFamily="50" charset="0"/>
              </a:rPr>
              <a:t>MI4Peole</a:t>
            </a:r>
            <a:r>
              <a:rPr lang="en-US" dirty="0"/>
              <a:t> Challenge</a:t>
            </a:r>
            <a:br>
              <a:rPr lang="en-US" dirty="0"/>
            </a:br>
            <a:r>
              <a:rPr lang="en-US" dirty="0"/>
              <a:t>TUM.ai Makeathon</a:t>
            </a:r>
          </a:p>
        </p:txBody>
      </p:sp>
    </p:spTree>
    <p:extLst>
      <p:ext uri="{BB962C8B-B14F-4D97-AF65-F5344CB8AC3E}">
        <p14:creationId xmlns:p14="http://schemas.microsoft.com/office/powerpoint/2010/main" val="109623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083A6E-EC22-4B09-A8F7-781D059D7E45}"/>
              </a:ext>
            </a:extLst>
          </p:cNvPr>
          <p:cNvSpPr>
            <a:spLocks noGrp="1"/>
          </p:cNvSpPr>
          <p:nvPr>
            <p:ph type="title"/>
          </p:nvPr>
        </p:nvSpPr>
        <p:spPr/>
        <p:txBody>
          <a:bodyPr>
            <a:normAutofit/>
          </a:bodyPr>
          <a:lstStyle/>
          <a:p>
            <a:r>
              <a:rPr lang="en-US" sz="2800" dirty="0">
                <a:solidFill>
                  <a:srgbClr val="3488B8"/>
                </a:solidFill>
              </a:rPr>
              <a:t>Project Phases</a:t>
            </a:r>
          </a:p>
        </p:txBody>
      </p:sp>
      <p:pic>
        <p:nvPicPr>
          <p:cNvPr id="12" name="Grafik 11" descr="Ein Bild, das Text, Vektorgrafiken, Raum enthält.&#10;&#10;Automatisch generierte Beschreibung">
            <a:extLst>
              <a:ext uri="{FF2B5EF4-FFF2-40B4-BE49-F238E27FC236}">
                <a16:creationId xmlns:a16="http://schemas.microsoft.com/office/drawing/2014/main" id="{F63E8AEA-7087-44C2-AA4E-33164076CD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4830" y="418210"/>
            <a:ext cx="1008000" cy="1008000"/>
          </a:xfrm>
          <a:prstGeom prst="rect">
            <a:avLst/>
          </a:prstGeom>
        </p:spPr>
      </p:pic>
      <p:sp>
        <p:nvSpPr>
          <p:cNvPr id="10" name="Fußzeilenplatzhalter 9">
            <a:extLst>
              <a:ext uri="{FF2B5EF4-FFF2-40B4-BE49-F238E27FC236}">
                <a16:creationId xmlns:a16="http://schemas.microsoft.com/office/drawing/2014/main" id="{77A1416C-1AD0-4AD3-A1B1-A2B1378CDBEA}"/>
              </a:ext>
            </a:extLst>
          </p:cNvPr>
          <p:cNvSpPr>
            <a:spLocks noGrp="1"/>
          </p:cNvSpPr>
          <p:nvPr>
            <p:ph type="ftr" sz="quarter" idx="11"/>
          </p:nvPr>
        </p:nvSpPr>
        <p:spPr/>
        <p:txBody>
          <a:bodyPr/>
          <a:lstStyle/>
          <a:p>
            <a:r>
              <a:rPr lang="de-DE" dirty="0"/>
              <a:t>© MI4People</a:t>
            </a:r>
            <a:endParaRPr lang="de-DE" dirty="0">
              <a:latin typeface="Open Sans" panose="020B0606030504020204" pitchFamily="34" charset="0"/>
              <a:ea typeface="Open Sans" panose="020B0606030504020204" pitchFamily="34" charset="0"/>
              <a:cs typeface="Open Sans" panose="020B0606030504020204" pitchFamily="34" charset="0"/>
            </a:endParaRPr>
          </a:p>
        </p:txBody>
      </p:sp>
      <p:sp>
        <p:nvSpPr>
          <p:cNvPr id="11" name="Foliennummernplatzhalter 10">
            <a:extLst>
              <a:ext uri="{FF2B5EF4-FFF2-40B4-BE49-F238E27FC236}">
                <a16:creationId xmlns:a16="http://schemas.microsoft.com/office/drawing/2014/main" id="{D7D0A867-059A-4781-8820-5BD1B47276EC}"/>
              </a:ext>
            </a:extLst>
          </p:cNvPr>
          <p:cNvSpPr>
            <a:spLocks noGrp="1"/>
          </p:cNvSpPr>
          <p:nvPr>
            <p:ph type="sldNum" sz="quarter" idx="12"/>
          </p:nvPr>
        </p:nvSpPr>
        <p:spPr/>
        <p:txBody>
          <a:bodyPr/>
          <a:lstStyle/>
          <a:p>
            <a:fld id="{CB708C76-D156-471F-A853-F7AC1ED0014B}" type="slidenum">
              <a:rPr lang="de-DE" smtClean="0"/>
              <a:t>12</a:t>
            </a:fld>
            <a:endParaRPr lang="de-DE"/>
          </a:p>
        </p:txBody>
      </p:sp>
      <p:sp>
        <p:nvSpPr>
          <p:cNvPr id="19" name="Rechteck 18">
            <a:extLst>
              <a:ext uri="{FF2B5EF4-FFF2-40B4-BE49-F238E27FC236}">
                <a16:creationId xmlns:a16="http://schemas.microsoft.com/office/drawing/2014/main" id="{F8DAA1C2-7114-4F8F-8FF9-693151AE64AF}"/>
              </a:ext>
            </a:extLst>
          </p:cNvPr>
          <p:cNvSpPr/>
          <p:nvPr/>
        </p:nvSpPr>
        <p:spPr>
          <a:xfrm>
            <a:off x="836930" y="1537517"/>
            <a:ext cx="9867900" cy="37829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Font typeface="+mj-lt"/>
              <a:buAutoNum type="arabicPeriod"/>
            </a:pPr>
            <a:r>
              <a:rPr lang="en-US" sz="20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Research and Proof-of-Concept for X-rays</a:t>
            </a:r>
          </a:p>
          <a:p>
            <a:pPr marL="342900" indent="-342900">
              <a:lnSpc>
                <a:spcPct val="150000"/>
              </a:lnSpc>
              <a:buFont typeface="+mj-lt"/>
              <a:buAutoNum type="arabicPeriod"/>
            </a:pPr>
            <a:r>
              <a:rPr lang="en-US" sz="20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Testing PoC in the field with partnering hospitals/NPOs</a:t>
            </a:r>
          </a:p>
          <a:p>
            <a:pPr marL="342900" indent="-342900">
              <a:lnSpc>
                <a:spcPct val="150000"/>
              </a:lnSpc>
              <a:buFont typeface="+mj-lt"/>
              <a:buAutoNum type="arabicPeriod"/>
            </a:pPr>
            <a:r>
              <a:rPr lang="en-US" sz="20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Improving the models/system and incorporating further inputs (photos, CT and MRI scans)</a:t>
            </a:r>
          </a:p>
          <a:p>
            <a:pPr marL="342900" indent="-342900">
              <a:lnSpc>
                <a:spcPct val="150000"/>
              </a:lnSpc>
              <a:buFont typeface="+mj-lt"/>
              <a:buAutoNum type="arabicPeriod"/>
            </a:pPr>
            <a:r>
              <a:rPr lang="en-US" sz="20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Broad field study</a:t>
            </a:r>
          </a:p>
          <a:p>
            <a:pPr marL="342900" indent="-342900">
              <a:lnSpc>
                <a:spcPct val="150000"/>
              </a:lnSpc>
              <a:buFont typeface="+mj-lt"/>
              <a:buAutoNum type="arabicPeriod"/>
            </a:pPr>
            <a:r>
              <a:rPr lang="en-US" sz="20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Release to Open-Source Community</a:t>
            </a:r>
          </a:p>
          <a:p>
            <a:pPr marL="342900" indent="-342900">
              <a:lnSpc>
                <a:spcPct val="150000"/>
              </a:lnSpc>
              <a:buFont typeface="+mj-lt"/>
              <a:buAutoNum type="arabicPeriod"/>
            </a:pPr>
            <a:r>
              <a:rPr lang="en-US" sz="20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Possible extensions:</a:t>
            </a:r>
          </a:p>
          <a:p>
            <a:pPr marL="800100" lvl="1" indent="-342900">
              <a:lnSpc>
                <a:spcPct val="150000"/>
              </a:lnSpc>
              <a:buFont typeface="Arial" panose="020B0604020202020204" pitchFamily="34" charset="0"/>
              <a:buChar char="•"/>
            </a:pPr>
            <a:r>
              <a:rPr lang="en-US" sz="20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diagnoses based on text input (e.g., patient records)</a:t>
            </a:r>
          </a:p>
          <a:p>
            <a:pPr marL="800100" lvl="1" indent="-342900">
              <a:lnSpc>
                <a:spcPct val="150000"/>
              </a:lnSpc>
              <a:buFont typeface="Arial" panose="020B0604020202020204" pitchFamily="34" charset="0"/>
              <a:buChar char="•"/>
            </a:pPr>
            <a:r>
              <a:rPr lang="en-US" sz="20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other data (e.g., audio data to classify cough)</a:t>
            </a:r>
          </a:p>
        </p:txBody>
      </p:sp>
      <p:sp>
        <p:nvSpPr>
          <p:cNvPr id="8" name="Datumsplatzhalter 23">
            <a:extLst>
              <a:ext uri="{FF2B5EF4-FFF2-40B4-BE49-F238E27FC236}">
                <a16:creationId xmlns:a16="http://schemas.microsoft.com/office/drawing/2014/main" id="{77D317F1-DEF2-4F75-8B0E-22916B35790B}"/>
              </a:ext>
            </a:extLst>
          </p:cNvPr>
          <p:cNvSpPr>
            <a:spLocks noGrp="1"/>
          </p:cNvSpPr>
          <p:nvPr>
            <p:ph type="dt" sz="half" idx="10"/>
          </p:nvPr>
        </p:nvSpPr>
        <p:spPr>
          <a:xfrm>
            <a:off x="838200" y="6356350"/>
            <a:ext cx="2743200" cy="365125"/>
          </a:xfrm>
        </p:spPr>
        <p:txBody>
          <a:bodyPr/>
          <a:lstStyle/>
          <a:p>
            <a:r>
              <a:rPr lang="en-US" dirty="0">
                <a:latin typeface="OCR A Extended" panose="02010509020102010303" pitchFamily="50" charset="0"/>
              </a:rPr>
              <a:t>MI4Peole</a:t>
            </a:r>
            <a:r>
              <a:rPr lang="en-US" dirty="0"/>
              <a:t> Challenge</a:t>
            </a:r>
            <a:br>
              <a:rPr lang="en-US" dirty="0"/>
            </a:br>
            <a:r>
              <a:rPr lang="en-US" dirty="0"/>
              <a:t>TUM.ai Makeathon</a:t>
            </a:r>
          </a:p>
        </p:txBody>
      </p:sp>
    </p:spTree>
    <p:extLst>
      <p:ext uri="{BB962C8B-B14F-4D97-AF65-F5344CB8AC3E}">
        <p14:creationId xmlns:p14="http://schemas.microsoft.com/office/powerpoint/2010/main" val="676047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083A6E-EC22-4B09-A8F7-781D059D7E45}"/>
              </a:ext>
            </a:extLst>
          </p:cNvPr>
          <p:cNvSpPr>
            <a:spLocks noGrp="1"/>
          </p:cNvSpPr>
          <p:nvPr>
            <p:ph type="title"/>
          </p:nvPr>
        </p:nvSpPr>
        <p:spPr/>
        <p:txBody>
          <a:bodyPr>
            <a:normAutofit/>
          </a:bodyPr>
          <a:lstStyle/>
          <a:p>
            <a:r>
              <a:rPr lang="en-US" sz="2800" dirty="0">
                <a:solidFill>
                  <a:srgbClr val="3488B8"/>
                </a:solidFill>
              </a:rPr>
              <a:t>Project Phases</a:t>
            </a:r>
          </a:p>
        </p:txBody>
      </p:sp>
      <p:pic>
        <p:nvPicPr>
          <p:cNvPr id="12" name="Grafik 11" descr="Ein Bild, das Text, Vektorgrafiken, Raum enthält.&#10;&#10;Automatisch generierte Beschreibung">
            <a:extLst>
              <a:ext uri="{FF2B5EF4-FFF2-40B4-BE49-F238E27FC236}">
                <a16:creationId xmlns:a16="http://schemas.microsoft.com/office/drawing/2014/main" id="{F63E8AEA-7087-44C2-AA4E-33164076CD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4830" y="418210"/>
            <a:ext cx="1008000" cy="1008000"/>
          </a:xfrm>
          <a:prstGeom prst="rect">
            <a:avLst/>
          </a:prstGeom>
        </p:spPr>
      </p:pic>
      <p:sp>
        <p:nvSpPr>
          <p:cNvPr id="10" name="Fußzeilenplatzhalter 9">
            <a:extLst>
              <a:ext uri="{FF2B5EF4-FFF2-40B4-BE49-F238E27FC236}">
                <a16:creationId xmlns:a16="http://schemas.microsoft.com/office/drawing/2014/main" id="{77A1416C-1AD0-4AD3-A1B1-A2B1378CDBEA}"/>
              </a:ext>
            </a:extLst>
          </p:cNvPr>
          <p:cNvSpPr>
            <a:spLocks noGrp="1"/>
          </p:cNvSpPr>
          <p:nvPr>
            <p:ph type="ftr" sz="quarter" idx="11"/>
          </p:nvPr>
        </p:nvSpPr>
        <p:spPr/>
        <p:txBody>
          <a:bodyPr/>
          <a:lstStyle/>
          <a:p>
            <a:r>
              <a:rPr lang="de-DE" dirty="0"/>
              <a:t>© MI4People</a:t>
            </a:r>
            <a:endParaRPr lang="de-DE" dirty="0">
              <a:latin typeface="Open Sans" panose="020B0606030504020204" pitchFamily="34" charset="0"/>
              <a:ea typeface="Open Sans" panose="020B0606030504020204" pitchFamily="34" charset="0"/>
              <a:cs typeface="Open Sans" panose="020B0606030504020204" pitchFamily="34" charset="0"/>
            </a:endParaRPr>
          </a:p>
        </p:txBody>
      </p:sp>
      <p:sp>
        <p:nvSpPr>
          <p:cNvPr id="11" name="Foliennummernplatzhalter 10">
            <a:extLst>
              <a:ext uri="{FF2B5EF4-FFF2-40B4-BE49-F238E27FC236}">
                <a16:creationId xmlns:a16="http://schemas.microsoft.com/office/drawing/2014/main" id="{D7D0A867-059A-4781-8820-5BD1B47276EC}"/>
              </a:ext>
            </a:extLst>
          </p:cNvPr>
          <p:cNvSpPr>
            <a:spLocks noGrp="1"/>
          </p:cNvSpPr>
          <p:nvPr>
            <p:ph type="sldNum" sz="quarter" idx="12"/>
          </p:nvPr>
        </p:nvSpPr>
        <p:spPr/>
        <p:txBody>
          <a:bodyPr/>
          <a:lstStyle/>
          <a:p>
            <a:fld id="{CB708C76-D156-471F-A853-F7AC1ED0014B}" type="slidenum">
              <a:rPr lang="de-DE" smtClean="0"/>
              <a:t>13</a:t>
            </a:fld>
            <a:endParaRPr lang="de-DE"/>
          </a:p>
        </p:txBody>
      </p:sp>
      <p:sp>
        <p:nvSpPr>
          <p:cNvPr id="19" name="Rechteck 18">
            <a:extLst>
              <a:ext uri="{FF2B5EF4-FFF2-40B4-BE49-F238E27FC236}">
                <a16:creationId xmlns:a16="http://schemas.microsoft.com/office/drawing/2014/main" id="{F8DAA1C2-7114-4F8F-8FF9-693151AE64AF}"/>
              </a:ext>
            </a:extLst>
          </p:cNvPr>
          <p:cNvSpPr/>
          <p:nvPr/>
        </p:nvSpPr>
        <p:spPr>
          <a:xfrm>
            <a:off x="836930" y="1537517"/>
            <a:ext cx="9867900" cy="37829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Font typeface="+mj-lt"/>
              <a:buAutoNum type="arabicPeriod"/>
            </a:pPr>
            <a:r>
              <a:rPr lang="en-US" sz="20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Research and Proof-of-Concept for X-rays</a:t>
            </a:r>
          </a:p>
          <a:p>
            <a:pPr marL="342900" indent="-342900">
              <a:lnSpc>
                <a:spcPct val="150000"/>
              </a:lnSpc>
              <a:buFont typeface="+mj-lt"/>
              <a:buAutoNum type="arabicPeriod"/>
            </a:pPr>
            <a:r>
              <a:rPr lang="en-US" sz="20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Testing PoC in the field with partnering hospitals/NPOs</a:t>
            </a:r>
          </a:p>
          <a:p>
            <a:pPr marL="342900" indent="-342900">
              <a:lnSpc>
                <a:spcPct val="150000"/>
              </a:lnSpc>
              <a:buFont typeface="+mj-lt"/>
              <a:buAutoNum type="arabicPeriod"/>
            </a:pPr>
            <a:r>
              <a:rPr lang="en-US" sz="20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Improving the models/system and incorporating further inputs (photos, CT and MRI scans)</a:t>
            </a:r>
          </a:p>
          <a:p>
            <a:pPr marL="342900" indent="-342900">
              <a:lnSpc>
                <a:spcPct val="150000"/>
              </a:lnSpc>
              <a:buFont typeface="+mj-lt"/>
              <a:buAutoNum type="arabicPeriod"/>
            </a:pPr>
            <a:r>
              <a:rPr lang="en-US" sz="20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Broad field study</a:t>
            </a:r>
          </a:p>
          <a:p>
            <a:pPr marL="342900" indent="-342900">
              <a:lnSpc>
                <a:spcPct val="150000"/>
              </a:lnSpc>
              <a:buFont typeface="+mj-lt"/>
              <a:buAutoNum type="arabicPeriod"/>
            </a:pPr>
            <a:r>
              <a:rPr lang="en-US" sz="20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Release to Open-Source Community</a:t>
            </a:r>
          </a:p>
          <a:p>
            <a:pPr marL="342900" indent="-342900">
              <a:lnSpc>
                <a:spcPct val="150000"/>
              </a:lnSpc>
              <a:buFont typeface="+mj-lt"/>
              <a:buAutoNum type="arabicPeriod"/>
            </a:pPr>
            <a:r>
              <a:rPr lang="en-US" sz="20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Possible extensions:</a:t>
            </a:r>
          </a:p>
          <a:p>
            <a:pPr marL="800100" lvl="1" indent="-342900">
              <a:lnSpc>
                <a:spcPct val="150000"/>
              </a:lnSpc>
              <a:buFont typeface="Arial" panose="020B0604020202020204" pitchFamily="34" charset="0"/>
              <a:buChar char="•"/>
            </a:pPr>
            <a:r>
              <a:rPr lang="en-US" sz="20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diagnoses based on text input (e.g., patient records)</a:t>
            </a:r>
          </a:p>
          <a:p>
            <a:pPr marL="800100" lvl="1" indent="-342900">
              <a:lnSpc>
                <a:spcPct val="150000"/>
              </a:lnSpc>
              <a:buFont typeface="Arial" panose="020B0604020202020204" pitchFamily="34" charset="0"/>
              <a:buChar char="•"/>
            </a:pPr>
            <a:r>
              <a:rPr lang="en-US" sz="20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other data (e.g., audio data to classify cough)</a:t>
            </a:r>
          </a:p>
        </p:txBody>
      </p:sp>
      <p:sp>
        <p:nvSpPr>
          <p:cNvPr id="8" name="Rechteck: abgerundete Ecken 7">
            <a:extLst>
              <a:ext uri="{FF2B5EF4-FFF2-40B4-BE49-F238E27FC236}">
                <a16:creationId xmlns:a16="http://schemas.microsoft.com/office/drawing/2014/main" id="{E4A99DFF-8ECE-4DDA-9099-B6F6A12FC7E3}"/>
              </a:ext>
            </a:extLst>
          </p:cNvPr>
          <p:cNvSpPr/>
          <p:nvPr/>
        </p:nvSpPr>
        <p:spPr>
          <a:xfrm>
            <a:off x="783921" y="1368607"/>
            <a:ext cx="7546674" cy="552958"/>
          </a:xfrm>
          <a:prstGeom prst="roundRect">
            <a:avLst/>
          </a:prstGeom>
          <a:noFill/>
          <a:ln w="25400">
            <a:solidFill>
              <a:srgbClr val="3488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hteck: abgerundete Ecken 8">
            <a:extLst>
              <a:ext uri="{FF2B5EF4-FFF2-40B4-BE49-F238E27FC236}">
                <a16:creationId xmlns:a16="http://schemas.microsoft.com/office/drawing/2014/main" id="{6240F37D-3C3F-4475-AE07-87B08E561258}"/>
              </a:ext>
            </a:extLst>
          </p:cNvPr>
          <p:cNvSpPr/>
          <p:nvPr/>
        </p:nvSpPr>
        <p:spPr>
          <a:xfrm>
            <a:off x="6354417" y="1368607"/>
            <a:ext cx="4465984" cy="1659515"/>
          </a:xfrm>
          <a:prstGeom prst="roundRect">
            <a:avLst>
              <a:gd name="adj" fmla="val 3277"/>
            </a:avLst>
          </a:prstGeom>
          <a:solidFill>
            <a:schemeClr val="bg1"/>
          </a:solidFill>
          <a:ln w="25400">
            <a:solidFill>
              <a:srgbClr val="3488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3488B8"/>
                </a:solidFill>
                <a:latin typeface="Open Sans" panose="020B0606030504020204" pitchFamily="34" charset="0"/>
                <a:ea typeface="Open Sans" panose="020B0606030504020204" pitchFamily="34" charset="0"/>
                <a:cs typeface="Open Sans" panose="020B0606030504020204" pitchFamily="34" charset="0"/>
              </a:rPr>
              <a:t>The current challenge is a prolog to the actual research phase</a:t>
            </a:r>
          </a:p>
        </p:txBody>
      </p:sp>
      <p:sp>
        <p:nvSpPr>
          <p:cNvPr id="13" name="Datumsplatzhalter 23">
            <a:extLst>
              <a:ext uri="{FF2B5EF4-FFF2-40B4-BE49-F238E27FC236}">
                <a16:creationId xmlns:a16="http://schemas.microsoft.com/office/drawing/2014/main" id="{ED18FFA0-43B3-48F4-BF2F-6D143D0FA304}"/>
              </a:ext>
            </a:extLst>
          </p:cNvPr>
          <p:cNvSpPr>
            <a:spLocks noGrp="1"/>
          </p:cNvSpPr>
          <p:nvPr>
            <p:ph type="dt" sz="half" idx="10"/>
          </p:nvPr>
        </p:nvSpPr>
        <p:spPr>
          <a:xfrm>
            <a:off x="838200" y="6356350"/>
            <a:ext cx="2743200" cy="365125"/>
          </a:xfrm>
        </p:spPr>
        <p:txBody>
          <a:bodyPr/>
          <a:lstStyle/>
          <a:p>
            <a:r>
              <a:rPr lang="en-US" dirty="0">
                <a:latin typeface="OCR A Extended" panose="02010509020102010303" pitchFamily="50" charset="0"/>
              </a:rPr>
              <a:t>MI4Peole</a:t>
            </a:r>
            <a:r>
              <a:rPr lang="en-US" dirty="0"/>
              <a:t> Challenge</a:t>
            </a:r>
            <a:br>
              <a:rPr lang="en-US" dirty="0"/>
            </a:br>
            <a:r>
              <a:rPr lang="en-US" dirty="0"/>
              <a:t>TUM.ai Makeathon</a:t>
            </a:r>
          </a:p>
        </p:txBody>
      </p:sp>
    </p:spTree>
    <p:extLst>
      <p:ext uri="{BB962C8B-B14F-4D97-AF65-F5344CB8AC3E}">
        <p14:creationId xmlns:p14="http://schemas.microsoft.com/office/powerpoint/2010/main" val="2954369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083A6E-EC22-4B09-A8F7-781D059D7E45}"/>
              </a:ext>
            </a:extLst>
          </p:cNvPr>
          <p:cNvSpPr>
            <a:spLocks noGrp="1"/>
          </p:cNvSpPr>
          <p:nvPr>
            <p:ph type="title"/>
          </p:nvPr>
        </p:nvSpPr>
        <p:spPr>
          <a:xfrm>
            <a:off x="1071950" y="2781617"/>
            <a:ext cx="10048100" cy="739775"/>
          </a:xfrm>
        </p:spPr>
        <p:txBody>
          <a:bodyPr>
            <a:noAutofit/>
          </a:bodyPr>
          <a:lstStyle/>
          <a:p>
            <a:pPr algn="ctr">
              <a:lnSpc>
                <a:spcPct val="150000"/>
              </a:lnSpc>
            </a:pPr>
            <a:r>
              <a:rPr lang="en-US" sz="4000" b="1" dirty="0">
                <a:solidFill>
                  <a:srgbClr val="3488B8"/>
                </a:solidFill>
              </a:rPr>
              <a:t>The Challenge</a:t>
            </a:r>
          </a:p>
        </p:txBody>
      </p:sp>
      <p:pic>
        <p:nvPicPr>
          <p:cNvPr id="12" name="Grafik 11" descr="Ein Bild, das Text, Vektorgrafiken, Raum enthält.&#10;&#10;Automatisch generierte Beschreibung">
            <a:extLst>
              <a:ext uri="{FF2B5EF4-FFF2-40B4-BE49-F238E27FC236}">
                <a16:creationId xmlns:a16="http://schemas.microsoft.com/office/drawing/2014/main" id="{F63E8AEA-7087-44C2-AA4E-33164076CD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4830" y="418210"/>
            <a:ext cx="1008000" cy="1008000"/>
          </a:xfrm>
          <a:prstGeom prst="rect">
            <a:avLst/>
          </a:prstGeom>
        </p:spPr>
      </p:pic>
      <p:sp>
        <p:nvSpPr>
          <p:cNvPr id="25" name="Fußzeilenplatzhalter 24">
            <a:extLst>
              <a:ext uri="{FF2B5EF4-FFF2-40B4-BE49-F238E27FC236}">
                <a16:creationId xmlns:a16="http://schemas.microsoft.com/office/drawing/2014/main" id="{D588316B-9CBB-44F3-972A-17FDC27662DC}"/>
              </a:ext>
            </a:extLst>
          </p:cNvPr>
          <p:cNvSpPr>
            <a:spLocks noGrp="1"/>
          </p:cNvSpPr>
          <p:nvPr>
            <p:ph type="ftr" sz="quarter" idx="11"/>
          </p:nvPr>
        </p:nvSpPr>
        <p:spPr/>
        <p:txBody>
          <a:bodyPr/>
          <a:lstStyle/>
          <a:p>
            <a:r>
              <a:rPr lang="de-DE" dirty="0"/>
              <a:t>© MI4People</a:t>
            </a:r>
            <a:endParaRPr lang="de-DE" dirty="0">
              <a:latin typeface="Open Sans" panose="020B0606030504020204" pitchFamily="34" charset="0"/>
              <a:ea typeface="Open Sans" panose="020B0606030504020204" pitchFamily="34" charset="0"/>
              <a:cs typeface="Open Sans" panose="020B0606030504020204" pitchFamily="34" charset="0"/>
            </a:endParaRPr>
          </a:p>
        </p:txBody>
      </p:sp>
      <p:sp>
        <p:nvSpPr>
          <p:cNvPr id="26" name="Foliennummernplatzhalter 25">
            <a:extLst>
              <a:ext uri="{FF2B5EF4-FFF2-40B4-BE49-F238E27FC236}">
                <a16:creationId xmlns:a16="http://schemas.microsoft.com/office/drawing/2014/main" id="{4B394086-0736-4DBB-A49C-C08C90BE136C}"/>
              </a:ext>
            </a:extLst>
          </p:cNvPr>
          <p:cNvSpPr>
            <a:spLocks noGrp="1"/>
          </p:cNvSpPr>
          <p:nvPr>
            <p:ph type="sldNum" sz="quarter" idx="12"/>
          </p:nvPr>
        </p:nvSpPr>
        <p:spPr/>
        <p:txBody>
          <a:bodyPr/>
          <a:lstStyle/>
          <a:p>
            <a:fld id="{CB708C76-D156-471F-A853-F7AC1ED0014B}" type="slidenum">
              <a:rPr lang="de-DE" smtClean="0"/>
              <a:t>14</a:t>
            </a:fld>
            <a:endParaRPr lang="de-DE" dirty="0"/>
          </a:p>
        </p:txBody>
      </p:sp>
      <p:sp>
        <p:nvSpPr>
          <p:cNvPr id="7" name="Datumsplatzhalter 23">
            <a:extLst>
              <a:ext uri="{FF2B5EF4-FFF2-40B4-BE49-F238E27FC236}">
                <a16:creationId xmlns:a16="http://schemas.microsoft.com/office/drawing/2014/main" id="{E8FC88A5-6A07-49DA-9E66-B817D2746B02}"/>
              </a:ext>
            </a:extLst>
          </p:cNvPr>
          <p:cNvSpPr>
            <a:spLocks noGrp="1"/>
          </p:cNvSpPr>
          <p:nvPr>
            <p:ph type="dt" sz="half" idx="10"/>
          </p:nvPr>
        </p:nvSpPr>
        <p:spPr>
          <a:xfrm>
            <a:off x="838200" y="6356350"/>
            <a:ext cx="2743200" cy="365125"/>
          </a:xfrm>
        </p:spPr>
        <p:txBody>
          <a:bodyPr/>
          <a:lstStyle/>
          <a:p>
            <a:r>
              <a:rPr lang="en-US" dirty="0">
                <a:latin typeface="OCR A Extended" panose="02010509020102010303" pitchFamily="50" charset="0"/>
              </a:rPr>
              <a:t>MI4Peole</a:t>
            </a:r>
            <a:r>
              <a:rPr lang="en-US" dirty="0"/>
              <a:t> Challenge</a:t>
            </a:r>
            <a:br>
              <a:rPr lang="en-US" dirty="0"/>
            </a:br>
            <a:r>
              <a:rPr lang="en-US" dirty="0"/>
              <a:t>TUM.ai Makeathon</a:t>
            </a:r>
          </a:p>
        </p:txBody>
      </p:sp>
    </p:spTree>
    <p:extLst>
      <p:ext uri="{BB962C8B-B14F-4D97-AF65-F5344CB8AC3E}">
        <p14:creationId xmlns:p14="http://schemas.microsoft.com/office/powerpoint/2010/main" val="3490503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083A6E-EC22-4B09-A8F7-781D059D7E45}"/>
              </a:ext>
            </a:extLst>
          </p:cNvPr>
          <p:cNvSpPr>
            <a:spLocks noGrp="1"/>
          </p:cNvSpPr>
          <p:nvPr>
            <p:ph type="title"/>
          </p:nvPr>
        </p:nvSpPr>
        <p:spPr/>
        <p:txBody>
          <a:bodyPr>
            <a:normAutofit/>
          </a:bodyPr>
          <a:lstStyle/>
          <a:p>
            <a:r>
              <a:rPr lang="en-US" sz="2800" dirty="0">
                <a:solidFill>
                  <a:srgbClr val="3488B8"/>
                </a:solidFill>
              </a:rPr>
              <a:t>The Data</a:t>
            </a:r>
          </a:p>
        </p:txBody>
      </p:sp>
      <p:pic>
        <p:nvPicPr>
          <p:cNvPr id="12" name="Grafik 11" descr="Ein Bild, das Text, Vektorgrafiken, Raum enthält.&#10;&#10;Automatisch generierte Beschreibung">
            <a:extLst>
              <a:ext uri="{FF2B5EF4-FFF2-40B4-BE49-F238E27FC236}">
                <a16:creationId xmlns:a16="http://schemas.microsoft.com/office/drawing/2014/main" id="{F63E8AEA-7087-44C2-AA4E-33164076CD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4830" y="418210"/>
            <a:ext cx="1008000" cy="1008000"/>
          </a:xfrm>
          <a:prstGeom prst="rect">
            <a:avLst/>
          </a:prstGeom>
        </p:spPr>
      </p:pic>
      <p:sp>
        <p:nvSpPr>
          <p:cNvPr id="10" name="Fußzeilenplatzhalter 9">
            <a:extLst>
              <a:ext uri="{FF2B5EF4-FFF2-40B4-BE49-F238E27FC236}">
                <a16:creationId xmlns:a16="http://schemas.microsoft.com/office/drawing/2014/main" id="{77A1416C-1AD0-4AD3-A1B1-A2B1378CDBEA}"/>
              </a:ext>
            </a:extLst>
          </p:cNvPr>
          <p:cNvSpPr>
            <a:spLocks noGrp="1"/>
          </p:cNvSpPr>
          <p:nvPr>
            <p:ph type="ftr" sz="quarter" idx="11"/>
          </p:nvPr>
        </p:nvSpPr>
        <p:spPr/>
        <p:txBody>
          <a:bodyPr/>
          <a:lstStyle/>
          <a:p>
            <a:r>
              <a:rPr lang="de-DE" dirty="0"/>
              <a:t>© MI4People</a:t>
            </a:r>
            <a:endParaRPr lang="de-DE" dirty="0">
              <a:latin typeface="Open Sans" panose="020B0606030504020204" pitchFamily="34" charset="0"/>
              <a:ea typeface="Open Sans" panose="020B0606030504020204" pitchFamily="34" charset="0"/>
              <a:cs typeface="Open Sans" panose="020B0606030504020204" pitchFamily="34" charset="0"/>
            </a:endParaRPr>
          </a:p>
        </p:txBody>
      </p:sp>
      <p:sp>
        <p:nvSpPr>
          <p:cNvPr id="11" name="Foliennummernplatzhalter 10">
            <a:extLst>
              <a:ext uri="{FF2B5EF4-FFF2-40B4-BE49-F238E27FC236}">
                <a16:creationId xmlns:a16="http://schemas.microsoft.com/office/drawing/2014/main" id="{D7D0A867-059A-4781-8820-5BD1B47276EC}"/>
              </a:ext>
            </a:extLst>
          </p:cNvPr>
          <p:cNvSpPr>
            <a:spLocks noGrp="1"/>
          </p:cNvSpPr>
          <p:nvPr>
            <p:ph type="sldNum" sz="quarter" idx="12"/>
          </p:nvPr>
        </p:nvSpPr>
        <p:spPr/>
        <p:txBody>
          <a:bodyPr/>
          <a:lstStyle/>
          <a:p>
            <a:fld id="{CB708C76-D156-471F-A853-F7AC1ED0014B}" type="slidenum">
              <a:rPr lang="de-DE" smtClean="0"/>
              <a:t>15</a:t>
            </a:fld>
            <a:endParaRPr lang="de-DE"/>
          </a:p>
        </p:txBody>
      </p:sp>
      <p:sp>
        <p:nvSpPr>
          <p:cNvPr id="19" name="Rechteck 18">
            <a:extLst>
              <a:ext uri="{FF2B5EF4-FFF2-40B4-BE49-F238E27FC236}">
                <a16:creationId xmlns:a16="http://schemas.microsoft.com/office/drawing/2014/main" id="{83054281-7453-48C2-BC20-01F799A14CB6}"/>
              </a:ext>
            </a:extLst>
          </p:cNvPr>
          <p:cNvSpPr/>
          <p:nvPr/>
        </p:nvSpPr>
        <p:spPr>
          <a:xfrm>
            <a:off x="836930" y="1522460"/>
            <a:ext cx="9773920" cy="46649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spcBef>
                <a:spcPts val="1200"/>
              </a:spcBef>
              <a:buFont typeface="Arial" panose="020B0604020202020204" pitchFamily="34" charset="0"/>
              <a:buChar char="•"/>
            </a:pPr>
            <a:r>
              <a:rPr lang="en-US" sz="16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X-rays from chest region: </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hlinkClick r:id="rId4"/>
              </a:rPr>
              <a:t>ChestX-ray</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dataset from NIH Clinical Center (</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hlinkClick r:id="rId5"/>
              </a:rPr>
              <a:t>original paper</a:t>
            </a:r>
            <a:r>
              <a:rPr lang="en-US" sz="16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a:t>
            </a:r>
          </a:p>
          <a:p>
            <a:pPr marL="285750" indent="-285750">
              <a:spcBef>
                <a:spcPts val="1200"/>
              </a:spcBef>
              <a:buFont typeface="Arial" panose="020B0604020202020204" pitchFamily="34" charset="0"/>
              <a:buChar char="•"/>
            </a:pPr>
            <a:r>
              <a:rPr lang="en-US" sz="1600" b="1"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14 typical diseases </a:t>
            </a:r>
            <a:r>
              <a:rPr lang="en-US" sz="16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(Atelectasis, Cardiomegaly, Consolidation, Edema, Effusion, Emphysema, Fibrosis, Hernia, Infiltration, Mass, Nodule, Pleural Thickening, Pneumonia, Pneumothorax)</a:t>
            </a:r>
          </a:p>
          <a:p>
            <a:pPr marL="285750" indent="-285750">
              <a:spcBef>
                <a:spcPts val="1200"/>
              </a:spcBef>
              <a:buFont typeface="Arial" panose="020B0604020202020204" pitchFamily="34" charset="0"/>
              <a:buChar char="•"/>
            </a:pPr>
            <a:r>
              <a:rPr lang="en-US" sz="16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Anonymized data, anyone can use it</a:t>
            </a:r>
          </a:p>
          <a:p>
            <a:pPr marL="285750" indent="-285750">
              <a:spcBef>
                <a:spcPts val="1200"/>
              </a:spcBef>
              <a:buFont typeface="Arial" panose="020B0604020202020204" pitchFamily="34" charset="0"/>
              <a:buChar char="•"/>
            </a:pPr>
            <a:r>
              <a:rPr lang="en-US" sz="16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112.120 images with additional attributes: patient age, gender, view position, image resolution, patient ID, is it about a follow-up screening, and finding label</a:t>
            </a:r>
          </a:p>
          <a:p>
            <a:pPr marL="285750" indent="-285750">
              <a:spcBef>
                <a:spcPts val="1200"/>
              </a:spcBef>
              <a:buFont typeface="Arial" panose="020B0604020202020204" pitchFamily="34" charset="0"/>
              <a:buChar char="•"/>
            </a:pPr>
            <a:r>
              <a:rPr lang="en-US" sz="16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It is probably too large to be used in the Makeathon (ca. 42 GB).</a:t>
            </a:r>
          </a:p>
          <a:p>
            <a:pPr marL="285750" indent="-285750">
              <a:spcBef>
                <a:spcPts val="1200"/>
              </a:spcBef>
              <a:buFont typeface="Arial" panose="020B0604020202020204" pitchFamily="34" charset="0"/>
              <a:buChar char="•"/>
            </a:pPr>
            <a:r>
              <a:rPr lang="en-US" sz="16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Some images contain several finding labels. Thereby, many combinations of finding labels are unique or are have only very few samples -&gt; difficult to capture them properly</a:t>
            </a:r>
          </a:p>
          <a:p>
            <a:pPr marL="285750" indent="-285750">
              <a:spcBef>
                <a:spcPts val="1200"/>
              </a:spcBef>
              <a:buFont typeface="Arial" panose="020B0604020202020204" pitchFamily="34" charset="0"/>
              <a:buChar char="•"/>
            </a:pPr>
            <a:r>
              <a:rPr lang="en-US" sz="16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So, we consider only images with one finding label and only a fraction of them:</a:t>
            </a:r>
            <a:br>
              <a:rPr lang="en-US" sz="160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br>
            <a:r>
              <a:rPr lang="en-US" sz="1600" b="1">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10.016 </a:t>
            </a:r>
            <a:r>
              <a:rPr lang="en-US" sz="1600" b="1"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images </a:t>
            </a:r>
            <a:r>
              <a:rPr lang="en-US" sz="16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(ca. 3.75 GB), can be downloaded from </a:t>
            </a:r>
            <a:r>
              <a:rPr lang="en-US" sz="1600" b="1"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AWS</a:t>
            </a:r>
            <a:r>
              <a:rPr lang="en-US" sz="16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a:t>
            </a:r>
          </a:p>
          <a:p>
            <a:pPr marL="285750" indent="-285750">
              <a:spcBef>
                <a:spcPts val="1200"/>
              </a:spcBef>
              <a:buFont typeface="Arial" panose="020B0604020202020204" pitchFamily="34" charset="0"/>
              <a:buChar char="•"/>
            </a:pPr>
            <a:r>
              <a:rPr lang="en-US" sz="16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But you can also use the original dataset if you like challenges ;)</a:t>
            </a:r>
          </a:p>
        </p:txBody>
      </p:sp>
      <p:sp>
        <p:nvSpPr>
          <p:cNvPr id="8" name="Datumsplatzhalter 23">
            <a:extLst>
              <a:ext uri="{FF2B5EF4-FFF2-40B4-BE49-F238E27FC236}">
                <a16:creationId xmlns:a16="http://schemas.microsoft.com/office/drawing/2014/main" id="{85B38047-4BDE-4A3C-BF41-85FBE426BE26}"/>
              </a:ext>
            </a:extLst>
          </p:cNvPr>
          <p:cNvSpPr>
            <a:spLocks noGrp="1"/>
          </p:cNvSpPr>
          <p:nvPr>
            <p:ph type="dt" sz="half" idx="10"/>
          </p:nvPr>
        </p:nvSpPr>
        <p:spPr>
          <a:xfrm>
            <a:off x="838200" y="6356350"/>
            <a:ext cx="2743200" cy="365125"/>
          </a:xfrm>
        </p:spPr>
        <p:txBody>
          <a:bodyPr/>
          <a:lstStyle/>
          <a:p>
            <a:r>
              <a:rPr lang="en-US" dirty="0">
                <a:latin typeface="OCR A Extended" panose="02010509020102010303" pitchFamily="50" charset="0"/>
              </a:rPr>
              <a:t>MI4Peole</a:t>
            </a:r>
            <a:r>
              <a:rPr lang="en-US" dirty="0"/>
              <a:t> Challenge</a:t>
            </a:r>
            <a:br>
              <a:rPr lang="en-US" dirty="0"/>
            </a:br>
            <a:r>
              <a:rPr lang="en-US" dirty="0"/>
              <a:t>TUM.ai Makeathon</a:t>
            </a:r>
          </a:p>
        </p:txBody>
      </p:sp>
    </p:spTree>
    <p:extLst>
      <p:ext uri="{BB962C8B-B14F-4D97-AF65-F5344CB8AC3E}">
        <p14:creationId xmlns:p14="http://schemas.microsoft.com/office/powerpoint/2010/main" val="4261642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083A6E-EC22-4B09-A8F7-781D059D7E45}"/>
              </a:ext>
            </a:extLst>
          </p:cNvPr>
          <p:cNvSpPr>
            <a:spLocks noGrp="1"/>
          </p:cNvSpPr>
          <p:nvPr>
            <p:ph type="title"/>
          </p:nvPr>
        </p:nvSpPr>
        <p:spPr/>
        <p:txBody>
          <a:bodyPr>
            <a:normAutofit/>
          </a:bodyPr>
          <a:lstStyle/>
          <a:p>
            <a:r>
              <a:rPr lang="en-US" sz="2800" dirty="0">
                <a:solidFill>
                  <a:srgbClr val="3488B8"/>
                </a:solidFill>
              </a:rPr>
              <a:t>It is not only about the best model…</a:t>
            </a:r>
          </a:p>
        </p:txBody>
      </p:sp>
      <p:pic>
        <p:nvPicPr>
          <p:cNvPr id="12" name="Grafik 11" descr="Ein Bild, das Text, Vektorgrafiken, Raum enthält.&#10;&#10;Automatisch generierte Beschreibung">
            <a:extLst>
              <a:ext uri="{FF2B5EF4-FFF2-40B4-BE49-F238E27FC236}">
                <a16:creationId xmlns:a16="http://schemas.microsoft.com/office/drawing/2014/main" id="{F63E8AEA-7087-44C2-AA4E-33164076CD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4830" y="418210"/>
            <a:ext cx="1008000" cy="1008000"/>
          </a:xfrm>
          <a:prstGeom prst="rect">
            <a:avLst/>
          </a:prstGeom>
        </p:spPr>
      </p:pic>
      <p:sp>
        <p:nvSpPr>
          <p:cNvPr id="10" name="Fußzeilenplatzhalter 9">
            <a:extLst>
              <a:ext uri="{FF2B5EF4-FFF2-40B4-BE49-F238E27FC236}">
                <a16:creationId xmlns:a16="http://schemas.microsoft.com/office/drawing/2014/main" id="{77A1416C-1AD0-4AD3-A1B1-A2B1378CDBEA}"/>
              </a:ext>
            </a:extLst>
          </p:cNvPr>
          <p:cNvSpPr>
            <a:spLocks noGrp="1"/>
          </p:cNvSpPr>
          <p:nvPr>
            <p:ph type="ftr" sz="quarter" idx="11"/>
          </p:nvPr>
        </p:nvSpPr>
        <p:spPr/>
        <p:txBody>
          <a:bodyPr/>
          <a:lstStyle/>
          <a:p>
            <a:r>
              <a:rPr lang="de-DE" dirty="0"/>
              <a:t>© MI4People</a:t>
            </a:r>
            <a:endParaRPr lang="de-DE" dirty="0">
              <a:latin typeface="Open Sans" panose="020B0606030504020204" pitchFamily="34" charset="0"/>
              <a:ea typeface="Open Sans" panose="020B0606030504020204" pitchFamily="34" charset="0"/>
              <a:cs typeface="Open Sans" panose="020B0606030504020204" pitchFamily="34" charset="0"/>
            </a:endParaRPr>
          </a:p>
        </p:txBody>
      </p:sp>
      <p:sp>
        <p:nvSpPr>
          <p:cNvPr id="11" name="Foliennummernplatzhalter 10">
            <a:extLst>
              <a:ext uri="{FF2B5EF4-FFF2-40B4-BE49-F238E27FC236}">
                <a16:creationId xmlns:a16="http://schemas.microsoft.com/office/drawing/2014/main" id="{D7D0A867-059A-4781-8820-5BD1B47276EC}"/>
              </a:ext>
            </a:extLst>
          </p:cNvPr>
          <p:cNvSpPr>
            <a:spLocks noGrp="1"/>
          </p:cNvSpPr>
          <p:nvPr>
            <p:ph type="sldNum" sz="quarter" idx="12"/>
          </p:nvPr>
        </p:nvSpPr>
        <p:spPr/>
        <p:txBody>
          <a:bodyPr/>
          <a:lstStyle/>
          <a:p>
            <a:fld id="{CB708C76-D156-471F-A853-F7AC1ED0014B}" type="slidenum">
              <a:rPr lang="de-DE" smtClean="0"/>
              <a:t>16</a:t>
            </a:fld>
            <a:endParaRPr lang="de-DE"/>
          </a:p>
        </p:txBody>
      </p:sp>
      <p:sp>
        <p:nvSpPr>
          <p:cNvPr id="19" name="Rechteck 18">
            <a:extLst>
              <a:ext uri="{FF2B5EF4-FFF2-40B4-BE49-F238E27FC236}">
                <a16:creationId xmlns:a16="http://schemas.microsoft.com/office/drawing/2014/main" id="{83054281-7453-48C2-BC20-01F799A14CB6}"/>
              </a:ext>
            </a:extLst>
          </p:cNvPr>
          <p:cNvSpPr/>
          <p:nvPr/>
        </p:nvSpPr>
        <p:spPr>
          <a:xfrm>
            <a:off x="836930" y="1522460"/>
            <a:ext cx="9773920" cy="46649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1200"/>
              </a:spcBef>
            </a:pPr>
            <a:r>
              <a:rPr lang="en-US"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We encourage you to not only focus on the best possible model for a given dataset but also consider special conditions in the developing world, e.g.:</a:t>
            </a:r>
          </a:p>
          <a:p>
            <a:pPr marL="285750" indent="-285750">
              <a:spcBef>
                <a:spcPts val="1200"/>
              </a:spcBef>
              <a:buFont typeface="Arial" panose="020B0604020202020204" pitchFamily="34" charset="0"/>
              <a:buChar char="•"/>
            </a:pPr>
            <a:r>
              <a:rPr lang="en-US"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No access to cloud computing -&gt; running the system on a smartphone -&gt; model should fit in memory of an (older) smartphone -&gt; model size vs. accuracy</a:t>
            </a:r>
          </a:p>
          <a:p>
            <a:pPr marL="285750" indent="-285750">
              <a:spcBef>
                <a:spcPts val="1200"/>
              </a:spcBef>
              <a:buFont typeface="Arial" panose="020B0604020202020204" pitchFamily="34" charset="0"/>
              <a:buChar char="•"/>
            </a:pPr>
            <a:r>
              <a:rPr lang="en-US"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Analog x-ray devices are still very common -&gt; poorer quality as in training dataset (blurred). In addition, analog images must be digitalized before AI can process them -&gt; How? Scanner? Smartphone photo? If smartphone photo -&gt; take into account different photo quality, light conditions, slope, angle, etc.</a:t>
            </a:r>
          </a:p>
          <a:p>
            <a:pPr marL="285750" indent="-285750">
              <a:spcBef>
                <a:spcPts val="1200"/>
              </a:spcBef>
              <a:buFont typeface="Arial" panose="020B0604020202020204" pitchFamily="34" charset="0"/>
              <a:buChar char="•"/>
            </a:pPr>
            <a:r>
              <a:rPr lang="en-US"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If a primary care physician determine a diagnosis with our tool, how she communicates it to a corresponding specialists who is often in a distant hospital (partially with poor IT infrastructure)</a:t>
            </a:r>
          </a:p>
          <a:p>
            <a:pPr marL="285750" indent="-285750">
              <a:spcBef>
                <a:spcPts val="1200"/>
              </a:spcBef>
              <a:buFont typeface="Arial" panose="020B0604020202020204" pitchFamily="34" charset="0"/>
              <a:buChar char="•"/>
            </a:pPr>
            <a:r>
              <a:rPr lang="en-US"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Etc. (If identify a special condition not listed here, you are welcome to focus on it!)</a:t>
            </a:r>
          </a:p>
          <a:p>
            <a:pPr algn="ctr">
              <a:spcBef>
                <a:spcPts val="1200"/>
              </a:spcBef>
            </a:pPr>
            <a:r>
              <a:rPr lang="en-US" b="1"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We advise you to not try to solve every problem simultaneously, better focus on one problem!</a:t>
            </a:r>
          </a:p>
          <a:p>
            <a:pPr>
              <a:spcBef>
                <a:spcPts val="1200"/>
              </a:spcBef>
            </a:pPr>
            <a:endParaRPr lang="en-US"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Datumsplatzhalter 23">
            <a:extLst>
              <a:ext uri="{FF2B5EF4-FFF2-40B4-BE49-F238E27FC236}">
                <a16:creationId xmlns:a16="http://schemas.microsoft.com/office/drawing/2014/main" id="{5DFE391E-E23B-41B6-B868-E30199A1A909}"/>
              </a:ext>
            </a:extLst>
          </p:cNvPr>
          <p:cNvSpPr>
            <a:spLocks noGrp="1"/>
          </p:cNvSpPr>
          <p:nvPr>
            <p:ph type="dt" sz="half" idx="10"/>
          </p:nvPr>
        </p:nvSpPr>
        <p:spPr>
          <a:xfrm>
            <a:off x="838200" y="6356350"/>
            <a:ext cx="2743200" cy="365125"/>
          </a:xfrm>
        </p:spPr>
        <p:txBody>
          <a:bodyPr/>
          <a:lstStyle/>
          <a:p>
            <a:r>
              <a:rPr lang="en-US" dirty="0">
                <a:latin typeface="OCR A Extended" panose="02010509020102010303" pitchFamily="50" charset="0"/>
              </a:rPr>
              <a:t>MI4Peole</a:t>
            </a:r>
            <a:r>
              <a:rPr lang="en-US" dirty="0"/>
              <a:t> Challenge</a:t>
            </a:r>
            <a:br>
              <a:rPr lang="en-US" dirty="0"/>
            </a:br>
            <a:r>
              <a:rPr lang="en-US" dirty="0"/>
              <a:t>TUM.ai Makeathon</a:t>
            </a:r>
          </a:p>
        </p:txBody>
      </p:sp>
    </p:spTree>
    <p:extLst>
      <p:ext uri="{BB962C8B-B14F-4D97-AF65-F5344CB8AC3E}">
        <p14:creationId xmlns:p14="http://schemas.microsoft.com/office/powerpoint/2010/main" val="4012697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083A6E-EC22-4B09-A8F7-781D059D7E45}"/>
              </a:ext>
            </a:extLst>
          </p:cNvPr>
          <p:cNvSpPr>
            <a:spLocks noGrp="1"/>
          </p:cNvSpPr>
          <p:nvPr>
            <p:ph type="title"/>
          </p:nvPr>
        </p:nvSpPr>
        <p:spPr/>
        <p:txBody>
          <a:bodyPr>
            <a:normAutofit/>
          </a:bodyPr>
          <a:lstStyle/>
          <a:p>
            <a:r>
              <a:rPr lang="en-US" sz="2800" dirty="0">
                <a:solidFill>
                  <a:srgbClr val="3488B8"/>
                </a:solidFill>
              </a:rPr>
              <a:t>Access to reduced version of the data</a:t>
            </a:r>
          </a:p>
        </p:txBody>
      </p:sp>
      <p:pic>
        <p:nvPicPr>
          <p:cNvPr id="12" name="Grafik 11" descr="Ein Bild, das Text, Vektorgrafiken, Raum enthält.&#10;&#10;Automatisch generierte Beschreibung">
            <a:extLst>
              <a:ext uri="{FF2B5EF4-FFF2-40B4-BE49-F238E27FC236}">
                <a16:creationId xmlns:a16="http://schemas.microsoft.com/office/drawing/2014/main" id="{F63E8AEA-7087-44C2-AA4E-33164076CD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4830" y="418210"/>
            <a:ext cx="1008000" cy="1008000"/>
          </a:xfrm>
          <a:prstGeom prst="rect">
            <a:avLst/>
          </a:prstGeom>
        </p:spPr>
      </p:pic>
      <p:sp>
        <p:nvSpPr>
          <p:cNvPr id="10" name="Fußzeilenplatzhalter 9">
            <a:extLst>
              <a:ext uri="{FF2B5EF4-FFF2-40B4-BE49-F238E27FC236}">
                <a16:creationId xmlns:a16="http://schemas.microsoft.com/office/drawing/2014/main" id="{77A1416C-1AD0-4AD3-A1B1-A2B1378CDBEA}"/>
              </a:ext>
            </a:extLst>
          </p:cNvPr>
          <p:cNvSpPr>
            <a:spLocks noGrp="1"/>
          </p:cNvSpPr>
          <p:nvPr>
            <p:ph type="ftr" sz="quarter" idx="11"/>
          </p:nvPr>
        </p:nvSpPr>
        <p:spPr/>
        <p:txBody>
          <a:bodyPr/>
          <a:lstStyle/>
          <a:p>
            <a:r>
              <a:rPr lang="de-DE" dirty="0"/>
              <a:t>© MI4People</a:t>
            </a:r>
            <a:endParaRPr lang="de-DE" dirty="0">
              <a:latin typeface="Open Sans" panose="020B0606030504020204" pitchFamily="34" charset="0"/>
              <a:ea typeface="Open Sans" panose="020B0606030504020204" pitchFamily="34" charset="0"/>
              <a:cs typeface="Open Sans" panose="020B0606030504020204" pitchFamily="34" charset="0"/>
            </a:endParaRPr>
          </a:p>
        </p:txBody>
      </p:sp>
      <p:sp>
        <p:nvSpPr>
          <p:cNvPr id="11" name="Foliennummernplatzhalter 10">
            <a:extLst>
              <a:ext uri="{FF2B5EF4-FFF2-40B4-BE49-F238E27FC236}">
                <a16:creationId xmlns:a16="http://schemas.microsoft.com/office/drawing/2014/main" id="{D7D0A867-059A-4781-8820-5BD1B47276EC}"/>
              </a:ext>
            </a:extLst>
          </p:cNvPr>
          <p:cNvSpPr>
            <a:spLocks noGrp="1"/>
          </p:cNvSpPr>
          <p:nvPr>
            <p:ph type="sldNum" sz="quarter" idx="12"/>
          </p:nvPr>
        </p:nvSpPr>
        <p:spPr/>
        <p:txBody>
          <a:bodyPr/>
          <a:lstStyle/>
          <a:p>
            <a:fld id="{CB708C76-D156-471F-A853-F7AC1ED0014B}" type="slidenum">
              <a:rPr lang="de-DE" smtClean="0"/>
              <a:t>17</a:t>
            </a:fld>
            <a:endParaRPr lang="de-DE"/>
          </a:p>
        </p:txBody>
      </p:sp>
      <p:sp>
        <p:nvSpPr>
          <p:cNvPr id="19" name="Rechteck 18">
            <a:extLst>
              <a:ext uri="{FF2B5EF4-FFF2-40B4-BE49-F238E27FC236}">
                <a16:creationId xmlns:a16="http://schemas.microsoft.com/office/drawing/2014/main" id="{83054281-7453-48C2-BC20-01F799A14CB6}"/>
              </a:ext>
            </a:extLst>
          </p:cNvPr>
          <p:cNvSpPr/>
          <p:nvPr/>
        </p:nvSpPr>
        <p:spPr>
          <a:xfrm>
            <a:off x="836930" y="1522460"/>
            <a:ext cx="9773920" cy="46649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1200"/>
              </a:spcBef>
            </a:pPr>
            <a:r>
              <a:rPr lang="en-US"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Reduced version of the data is hosted on AWS</a:t>
            </a:r>
          </a:p>
          <a:p>
            <a:pPr marL="285750" indent="-285750">
              <a:spcBef>
                <a:spcPts val="1200"/>
              </a:spcBef>
              <a:buFont typeface="Arial" panose="020B0604020202020204" pitchFamily="34" charset="0"/>
              <a:buChar char="•"/>
            </a:pPr>
            <a:r>
              <a:rPr lang="en-US"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Install AWS CLI: </a:t>
            </a:r>
            <a:r>
              <a:rPr lang="en-US"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hlinkClick r:id="rId4"/>
              </a:rPr>
              <a:t>https://docs.aws.amazon.com/cli/latest/userguide/getting-started-install.html</a:t>
            </a:r>
            <a:r>
              <a:rPr lang="en-US"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 </a:t>
            </a:r>
          </a:p>
          <a:p>
            <a:pPr marL="285750" indent="-285750">
              <a:spcBef>
                <a:spcPts val="1200"/>
              </a:spcBef>
              <a:buFont typeface="Arial" panose="020B0604020202020204" pitchFamily="34" charset="0"/>
              <a:buChar char="•"/>
            </a:pPr>
            <a:r>
              <a:rPr lang="en-US"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In your command-line interpreter navigate to the folder you want to store the data</a:t>
            </a:r>
          </a:p>
          <a:p>
            <a:pPr marL="285750" indent="-285750">
              <a:spcBef>
                <a:spcPts val="1200"/>
              </a:spcBef>
              <a:buFont typeface="Arial" panose="020B0604020202020204" pitchFamily="34" charset="0"/>
              <a:buChar char="•"/>
            </a:pPr>
            <a:r>
              <a:rPr lang="en-US"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Run following command: “</a:t>
            </a:r>
            <a:r>
              <a:rPr lang="en-US" dirty="0" err="1">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aws</a:t>
            </a:r>
            <a:r>
              <a:rPr lang="en-US"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 s3 sync --no-sign-request s3://challenge-healthcare-computer-vision-for-developing-world .”</a:t>
            </a:r>
          </a:p>
          <a:p>
            <a:pPr marL="285750" indent="-285750">
              <a:spcBef>
                <a:spcPts val="1200"/>
              </a:spcBef>
              <a:buFont typeface="Arial" panose="020B0604020202020204" pitchFamily="34" charset="0"/>
              <a:buChar char="•"/>
            </a:pPr>
            <a:r>
              <a:rPr lang="en-US"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It will store the files in your current directory. You can replace “.” by a path to store files in another folder.</a:t>
            </a:r>
          </a:p>
          <a:p>
            <a:pPr marL="285750" indent="-285750">
              <a:spcBef>
                <a:spcPts val="1200"/>
              </a:spcBef>
              <a:buFont typeface="Arial" panose="020B0604020202020204" pitchFamily="34" charset="0"/>
              <a:buChar char="•"/>
            </a:pPr>
            <a:r>
              <a:rPr lang="en-US"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Note that csv-file uses “;” as  separator and “,”  for decimals.</a:t>
            </a:r>
          </a:p>
        </p:txBody>
      </p:sp>
      <p:sp>
        <p:nvSpPr>
          <p:cNvPr id="8" name="Datumsplatzhalter 23">
            <a:extLst>
              <a:ext uri="{FF2B5EF4-FFF2-40B4-BE49-F238E27FC236}">
                <a16:creationId xmlns:a16="http://schemas.microsoft.com/office/drawing/2014/main" id="{36CDE87A-B7BB-4CB1-86B1-1812382A84A0}"/>
              </a:ext>
            </a:extLst>
          </p:cNvPr>
          <p:cNvSpPr>
            <a:spLocks noGrp="1"/>
          </p:cNvSpPr>
          <p:nvPr>
            <p:ph type="dt" sz="half" idx="10"/>
          </p:nvPr>
        </p:nvSpPr>
        <p:spPr>
          <a:xfrm>
            <a:off x="838200" y="6356350"/>
            <a:ext cx="2743200" cy="365125"/>
          </a:xfrm>
        </p:spPr>
        <p:txBody>
          <a:bodyPr/>
          <a:lstStyle/>
          <a:p>
            <a:r>
              <a:rPr lang="en-US" dirty="0">
                <a:latin typeface="OCR A Extended" panose="02010509020102010303" pitchFamily="50" charset="0"/>
              </a:rPr>
              <a:t>MI4Peole</a:t>
            </a:r>
            <a:r>
              <a:rPr lang="en-US" dirty="0"/>
              <a:t> Challenge</a:t>
            </a:r>
            <a:br>
              <a:rPr lang="en-US" dirty="0"/>
            </a:br>
            <a:r>
              <a:rPr lang="en-US" dirty="0"/>
              <a:t>TUM.ai Makeathon</a:t>
            </a:r>
          </a:p>
        </p:txBody>
      </p:sp>
    </p:spTree>
    <p:extLst>
      <p:ext uri="{BB962C8B-B14F-4D97-AF65-F5344CB8AC3E}">
        <p14:creationId xmlns:p14="http://schemas.microsoft.com/office/powerpoint/2010/main" val="34724363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083A6E-EC22-4B09-A8F7-781D059D7E45}"/>
              </a:ext>
            </a:extLst>
          </p:cNvPr>
          <p:cNvSpPr>
            <a:spLocks noGrp="1"/>
          </p:cNvSpPr>
          <p:nvPr>
            <p:ph type="title"/>
          </p:nvPr>
        </p:nvSpPr>
        <p:spPr/>
        <p:txBody>
          <a:bodyPr>
            <a:normAutofit/>
          </a:bodyPr>
          <a:lstStyle/>
          <a:p>
            <a:r>
              <a:rPr lang="en-US" sz="2800" dirty="0">
                <a:solidFill>
                  <a:srgbClr val="3488B8"/>
                </a:solidFill>
              </a:rPr>
              <a:t>Some remarks</a:t>
            </a:r>
          </a:p>
        </p:txBody>
      </p:sp>
      <p:pic>
        <p:nvPicPr>
          <p:cNvPr id="12" name="Grafik 11" descr="Ein Bild, das Text, Vektorgrafiken, Raum enthält.&#10;&#10;Automatisch generierte Beschreibung">
            <a:extLst>
              <a:ext uri="{FF2B5EF4-FFF2-40B4-BE49-F238E27FC236}">
                <a16:creationId xmlns:a16="http://schemas.microsoft.com/office/drawing/2014/main" id="{F63E8AEA-7087-44C2-AA4E-33164076CD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4830" y="418210"/>
            <a:ext cx="1008000" cy="1008000"/>
          </a:xfrm>
          <a:prstGeom prst="rect">
            <a:avLst/>
          </a:prstGeom>
        </p:spPr>
      </p:pic>
      <p:sp>
        <p:nvSpPr>
          <p:cNvPr id="10" name="Fußzeilenplatzhalter 9">
            <a:extLst>
              <a:ext uri="{FF2B5EF4-FFF2-40B4-BE49-F238E27FC236}">
                <a16:creationId xmlns:a16="http://schemas.microsoft.com/office/drawing/2014/main" id="{77A1416C-1AD0-4AD3-A1B1-A2B1378CDBEA}"/>
              </a:ext>
            </a:extLst>
          </p:cNvPr>
          <p:cNvSpPr>
            <a:spLocks noGrp="1"/>
          </p:cNvSpPr>
          <p:nvPr>
            <p:ph type="ftr" sz="quarter" idx="11"/>
          </p:nvPr>
        </p:nvSpPr>
        <p:spPr/>
        <p:txBody>
          <a:bodyPr/>
          <a:lstStyle/>
          <a:p>
            <a:r>
              <a:rPr lang="de-DE" dirty="0"/>
              <a:t>© MI4People</a:t>
            </a:r>
            <a:endParaRPr lang="de-DE" dirty="0">
              <a:latin typeface="Open Sans" panose="020B0606030504020204" pitchFamily="34" charset="0"/>
              <a:ea typeface="Open Sans" panose="020B0606030504020204" pitchFamily="34" charset="0"/>
              <a:cs typeface="Open Sans" panose="020B0606030504020204" pitchFamily="34" charset="0"/>
            </a:endParaRPr>
          </a:p>
        </p:txBody>
      </p:sp>
      <p:sp>
        <p:nvSpPr>
          <p:cNvPr id="11" name="Foliennummernplatzhalter 10">
            <a:extLst>
              <a:ext uri="{FF2B5EF4-FFF2-40B4-BE49-F238E27FC236}">
                <a16:creationId xmlns:a16="http://schemas.microsoft.com/office/drawing/2014/main" id="{D7D0A867-059A-4781-8820-5BD1B47276EC}"/>
              </a:ext>
            </a:extLst>
          </p:cNvPr>
          <p:cNvSpPr>
            <a:spLocks noGrp="1"/>
          </p:cNvSpPr>
          <p:nvPr>
            <p:ph type="sldNum" sz="quarter" idx="12"/>
          </p:nvPr>
        </p:nvSpPr>
        <p:spPr/>
        <p:txBody>
          <a:bodyPr/>
          <a:lstStyle/>
          <a:p>
            <a:fld id="{CB708C76-D156-471F-A853-F7AC1ED0014B}" type="slidenum">
              <a:rPr lang="de-DE" smtClean="0"/>
              <a:t>18</a:t>
            </a:fld>
            <a:endParaRPr lang="de-DE"/>
          </a:p>
        </p:txBody>
      </p:sp>
      <p:sp>
        <p:nvSpPr>
          <p:cNvPr id="19" name="Rechteck 18">
            <a:extLst>
              <a:ext uri="{FF2B5EF4-FFF2-40B4-BE49-F238E27FC236}">
                <a16:creationId xmlns:a16="http://schemas.microsoft.com/office/drawing/2014/main" id="{83054281-7453-48C2-BC20-01F799A14CB6}"/>
              </a:ext>
            </a:extLst>
          </p:cNvPr>
          <p:cNvSpPr/>
          <p:nvPr/>
        </p:nvSpPr>
        <p:spPr>
          <a:xfrm>
            <a:off x="836930" y="1522460"/>
            <a:ext cx="9773920" cy="46649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spcBef>
                <a:spcPts val="1200"/>
              </a:spcBef>
              <a:buFont typeface="Arial" panose="020B0604020202020204" pitchFamily="34" charset="0"/>
              <a:buChar char="•"/>
            </a:pPr>
            <a:r>
              <a:rPr lang="en-US"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MI4People will award its own prize for this challenge (goodie bags worth of ca. 80€ per team member)</a:t>
            </a:r>
          </a:p>
          <a:p>
            <a:pPr marL="285750" indent="-285750">
              <a:spcBef>
                <a:spcPts val="1200"/>
              </a:spcBef>
              <a:buFont typeface="Arial" panose="020B0604020202020204" pitchFamily="34" charset="0"/>
              <a:buChar char="•"/>
            </a:pPr>
            <a:r>
              <a:rPr lang="en-US"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For MI4People prize most relevant are technical solution and potential impact (business model etc. is not so relevant)</a:t>
            </a:r>
          </a:p>
          <a:p>
            <a:pPr marL="285750" indent="-285750">
              <a:spcBef>
                <a:spcPts val="1200"/>
              </a:spcBef>
              <a:buFont typeface="Arial" panose="020B0604020202020204" pitchFamily="34" charset="0"/>
              <a:buChar char="•"/>
            </a:pPr>
            <a:r>
              <a:rPr lang="en-US"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We will send the prizes to the winners within approx. </a:t>
            </a:r>
            <a:r>
              <a:rPr lang="en-US">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4-6 weeks </a:t>
            </a:r>
            <a:r>
              <a:rPr lang="en-US"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by mail</a:t>
            </a:r>
          </a:p>
          <a:p>
            <a:pPr marL="285750" indent="-285750">
              <a:spcBef>
                <a:spcPts val="1200"/>
              </a:spcBef>
              <a:buFont typeface="Arial" panose="020B0604020202020204" pitchFamily="34" charset="0"/>
              <a:buChar char="•"/>
            </a:pPr>
            <a:r>
              <a:rPr lang="en-US"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You can also contribute to the project Computer Vision for Healthcare in Developing World or other MI4People’s projects as a volunteer</a:t>
            </a:r>
          </a:p>
          <a:p>
            <a:pPr marL="285750" indent="-285750">
              <a:spcBef>
                <a:spcPts val="1200"/>
              </a:spcBef>
              <a:buFont typeface="Arial" panose="020B0604020202020204" pitchFamily="34" charset="0"/>
              <a:buChar char="•"/>
            </a:pPr>
            <a:r>
              <a:rPr lang="en-US"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It is great opportunity to work with and learn from experienced and motivated experts from various industries, gain and apply new knowledge, make connections and simultaneously do something good for the world!</a:t>
            </a:r>
          </a:p>
          <a:p>
            <a:pPr marL="285750" indent="-285750">
              <a:spcBef>
                <a:spcPts val="1200"/>
              </a:spcBef>
              <a:buFont typeface="Arial" panose="020B0604020202020204" pitchFamily="34" charset="0"/>
              <a:buChar char="•"/>
            </a:pPr>
            <a:r>
              <a:rPr lang="en-US"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We also will write you a recommendation letter, if you need one for job applications.</a:t>
            </a:r>
          </a:p>
          <a:p>
            <a:pPr marL="285750" indent="-285750">
              <a:spcBef>
                <a:spcPts val="1200"/>
              </a:spcBef>
              <a:buFont typeface="Arial" panose="020B0604020202020204" pitchFamily="34" charset="0"/>
              <a:buChar char="•"/>
            </a:pPr>
            <a:r>
              <a:rPr lang="en-US"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Contact me via </a:t>
            </a:r>
            <a:r>
              <a:rPr lang="en-US"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hlinkClick r:id="rId4"/>
              </a:rPr>
              <a:t>paul.springer@mi4people.org</a:t>
            </a:r>
            <a:r>
              <a:rPr lang="en-US"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 or via </a:t>
            </a:r>
            <a:r>
              <a:rPr lang="en-US"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hlinkClick r:id="rId5"/>
              </a:rPr>
              <a:t>LinkedIn</a:t>
            </a:r>
            <a:endParaRPr lang="en-US"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Datumsplatzhalter 23">
            <a:extLst>
              <a:ext uri="{FF2B5EF4-FFF2-40B4-BE49-F238E27FC236}">
                <a16:creationId xmlns:a16="http://schemas.microsoft.com/office/drawing/2014/main" id="{901D224B-61E5-42DC-BCA6-F89AFC04A374}"/>
              </a:ext>
            </a:extLst>
          </p:cNvPr>
          <p:cNvSpPr>
            <a:spLocks noGrp="1"/>
          </p:cNvSpPr>
          <p:nvPr>
            <p:ph type="dt" sz="half" idx="10"/>
          </p:nvPr>
        </p:nvSpPr>
        <p:spPr>
          <a:xfrm>
            <a:off x="838200" y="6356350"/>
            <a:ext cx="2743200" cy="365125"/>
          </a:xfrm>
        </p:spPr>
        <p:txBody>
          <a:bodyPr/>
          <a:lstStyle/>
          <a:p>
            <a:r>
              <a:rPr lang="en-US" dirty="0">
                <a:latin typeface="OCR A Extended" panose="02010509020102010303" pitchFamily="50" charset="0"/>
              </a:rPr>
              <a:t>MI4Peole</a:t>
            </a:r>
            <a:r>
              <a:rPr lang="en-US" dirty="0"/>
              <a:t> Challenge</a:t>
            </a:r>
            <a:br>
              <a:rPr lang="en-US" dirty="0"/>
            </a:br>
            <a:r>
              <a:rPr lang="en-US" dirty="0"/>
              <a:t>TUM.ai Makeathon</a:t>
            </a:r>
          </a:p>
        </p:txBody>
      </p:sp>
    </p:spTree>
    <p:extLst>
      <p:ext uri="{BB962C8B-B14F-4D97-AF65-F5344CB8AC3E}">
        <p14:creationId xmlns:p14="http://schemas.microsoft.com/office/powerpoint/2010/main" val="3401454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Ein Bild, das Text, Vektorgrafiken, Raum enthält.&#10;&#10;Automatisch generierte Beschreibung">
            <a:extLst>
              <a:ext uri="{FF2B5EF4-FFF2-40B4-BE49-F238E27FC236}">
                <a16:creationId xmlns:a16="http://schemas.microsoft.com/office/drawing/2014/main" id="{7A0B88C9-0E9F-488C-A5A1-DB552EFAB4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3920" y="1893570"/>
            <a:ext cx="2804160" cy="2804160"/>
          </a:xfrm>
          <a:prstGeom prst="rect">
            <a:avLst/>
          </a:prstGeom>
        </p:spPr>
      </p:pic>
      <p:sp>
        <p:nvSpPr>
          <p:cNvPr id="6" name="Rechteck 5">
            <a:extLst>
              <a:ext uri="{FF2B5EF4-FFF2-40B4-BE49-F238E27FC236}">
                <a16:creationId xmlns:a16="http://schemas.microsoft.com/office/drawing/2014/main" id="{DA6F65C1-04BE-4738-B48B-29B43ED84C71}"/>
              </a:ext>
            </a:extLst>
          </p:cNvPr>
          <p:cNvSpPr/>
          <p:nvPr/>
        </p:nvSpPr>
        <p:spPr>
          <a:xfrm>
            <a:off x="2239645" y="549910"/>
            <a:ext cx="7712710" cy="1127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3488B8"/>
                </a:solidFill>
                <a:latin typeface="Open Sans" panose="020B0606030504020204" pitchFamily="34" charset="0"/>
                <a:ea typeface="Open Sans" panose="020B0606030504020204" pitchFamily="34" charset="0"/>
                <a:cs typeface="Open Sans" panose="020B0606030504020204" pitchFamily="34" charset="0"/>
              </a:rPr>
              <a:t>Together we can build a better world for all of us</a:t>
            </a:r>
          </a:p>
        </p:txBody>
      </p:sp>
      <p:sp>
        <p:nvSpPr>
          <p:cNvPr id="4" name="Rechteck 3">
            <a:extLst>
              <a:ext uri="{FF2B5EF4-FFF2-40B4-BE49-F238E27FC236}">
                <a16:creationId xmlns:a16="http://schemas.microsoft.com/office/drawing/2014/main" id="{C69B9CF7-5415-4BEF-8360-BF591927FE87}"/>
              </a:ext>
            </a:extLst>
          </p:cNvPr>
          <p:cNvSpPr/>
          <p:nvPr/>
        </p:nvSpPr>
        <p:spPr>
          <a:xfrm>
            <a:off x="1183640" y="4888230"/>
            <a:ext cx="9824720" cy="436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3488B8"/>
                </a:solidFill>
                <a:latin typeface="OCR A Extended" panose="02010509020102010303" pitchFamily="50" charset="0"/>
                <a:ea typeface="Open Sans" panose="020B0606030504020204" pitchFamily="34" charset="0"/>
                <a:cs typeface="Open Sans" panose="020B0606030504020204" pitchFamily="34" charset="0"/>
              </a:rPr>
              <a:t>MI4People</a:t>
            </a:r>
          </a:p>
        </p:txBody>
      </p:sp>
      <p:sp>
        <p:nvSpPr>
          <p:cNvPr id="7" name="Rechteck 6">
            <a:extLst>
              <a:ext uri="{FF2B5EF4-FFF2-40B4-BE49-F238E27FC236}">
                <a16:creationId xmlns:a16="http://schemas.microsoft.com/office/drawing/2014/main" id="{6C81EF99-1A7B-4D14-BE3E-F4589C84FDB2}"/>
              </a:ext>
            </a:extLst>
          </p:cNvPr>
          <p:cNvSpPr/>
          <p:nvPr/>
        </p:nvSpPr>
        <p:spPr>
          <a:xfrm>
            <a:off x="1070848" y="5721985"/>
            <a:ext cx="3209604" cy="436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Email: paul.springer@mi4people.org</a:t>
            </a:r>
          </a:p>
        </p:txBody>
      </p:sp>
      <p:sp>
        <p:nvSpPr>
          <p:cNvPr id="8" name="Rechteck 7">
            <a:extLst>
              <a:ext uri="{FF2B5EF4-FFF2-40B4-BE49-F238E27FC236}">
                <a16:creationId xmlns:a16="http://schemas.microsoft.com/office/drawing/2014/main" id="{649E972C-6092-4476-94F6-0611F634ACCF}"/>
              </a:ext>
            </a:extLst>
          </p:cNvPr>
          <p:cNvSpPr/>
          <p:nvPr/>
        </p:nvSpPr>
        <p:spPr>
          <a:xfrm>
            <a:off x="4336891" y="5721985"/>
            <a:ext cx="3518218" cy="436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https://www.mi4people.org/</a:t>
            </a:r>
          </a:p>
        </p:txBody>
      </p:sp>
      <p:sp>
        <p:nvSpPr>
          <p:cNvPr id="9" name="Rechteck 8">
            <a:extLst>
              <a:ext uri="{FF2B5EF4-FFF2-40B4-BE49-F238E27FC236}">
                <a16:creationId xmlns:a16="http://schemas.microsoft.com/office/drawing/2014/main" id="{2E710C69-55BD-438F-9F10-CB14248D52E2}"/>
              </a:ext>
            </a:extLst>
          </p:cNvPr>
          <p:cNvSpPr/>
          <p:nvPr/>
        </p:nvSpPr>
        <p:spPr>
          <a:xfrm>
            <a:off x="8390017" y="5721985"/>
            <a:ext cx="3518218" cy="436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Tel.: +49 176 24973790</a:t>
            </a:r>
          </a:p>
        </p:txBody>
      </p:sp>
    </p:spTree>
    <p:extLst>
      <p:ext uri="{BB962C8B-B14F-4D97-AF65-F5344CB8AC3E}">
        <p14:creationId xmlns:p14="http://schemas.microsoft.com/office/powerpoint/2010/main" val="3072156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083A6E-EC22-4B09-A8F7-781D059D7E45}"/>
              </a:ext>
            </a:extLst>
          </p:cNvPr>
          <p:cNvSpPr>
            <a:spLocks noGrp="1"/>
          </p:cNvSpPr>
          <p:nvPr>
            <p:ph type="title"/>
          </p:nvPr>
        </p:nvSpPr>
        <p:spPr>
          <a:xfrm>
            <a:off x="838200" y="517525"/>
            <a:ext cx="10048100" cy="739775"/>
          </a:xfrm>
        </p:spPr>
        <p:txBody>
          <a:bodyPr>
            <a:noAutofit/>
          </a:bodyPr>
          <a:lstStyle/>
          <a:p>
            <a:r>
              <a:rPr lang="en-US" sz="2800" dirty="0">
                <a:solidFill>
                  <a:srgbClr val="3488B8"/>
                </a:solidFill>
              </a:rPr>
              <a:t>Agenda</a:t>
            </a:r>
          </a:p>
        </p:txBody>
      </p:sp>
      <p:pic>
        <p:nvPicPr>
          <p:cNvPr id="12" name="Grafik 11" descr="Ein Bild, das Text, Vektorgrafiken, Raum enthält.&#10;&#10;Automatisch generierte Beschreibung">
            <a:extLst>
              <a:ext uri="{FF2B5EF4-FFF2-40B4-BE49-F238E27FC236}">
                <a16:creationId xmlns:a16="http://schemas.microsoft.com/office/drawing/2014/main" id="{F63E8AEA-7087-44C2-AA4E-33164076CD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4830" y="418210"/>
            <a:ext cx="1008000" cy="1008000"/>
          </a:xfrm>
          <a:prstGeom prst="rect">
            <a:avLst/>
          </a:prstGeom>
        </p:spPr>
      </p:pic>
      <p:sp>
        <p:nvSpPr>
          <p:cNvPr id="24" name="Datumsplatzhalter 23">
            <a:extLst>
              <a:ext uri="{FF2B5EF4-FFF2-40B4-BE49-F238E27FC236}">
                <a16:creationId xmlns:a16="http://schemas.microsoft.com/office/drawing/2014/main" id="{6C2D1BAD-8F63-4429-8468-A712CE258795}"/>
              </a:ext>
            </a:extLst>
          </p:cNvPr>
          <p:cNvSpPr>
            <a:spLocks noGrp="1"/>
          </p:cNvSpPr>
          <p:nvPr>
            <p:ph type="dt" sz="half" idx="10"/>
          </p:nvPr>
        </p:nvSpPr>
        <p:spPr/>
        <p:txBody>
          <a:bodyPr/>
          <a:lstStyle/>
          <a:p>
            <a:r>
              <a:rPr lang="en-US" dirty="0">
                <a:latin typeface="OCR A Extended" panose="02010509020102010303" pitchFamily="50" charset="0"/>
              </a:rPr>
              <a:t>MI4Peole</a:t>
            </a:r>
            <a:r>
              <a:rPr lang="en-US" dirty="0"/>
              <a:t> Challenge</a:t>
            </a:r>
            <a:br>
              <a:rPr lang="en-US" dirty="0"/>
            </a:br>
            <a:r>
              <a:rPr lang="en-US" dirty="0"/>
              <a:t>TUM.ai Makeathon</a:t>
            </a:r>
          </a:p>
        </p:txBody>
      </p:sp>
      <p:sp>
        <p:nvSpPr>
          <p:cNvPr id="25" name="Fußzeilenplatzhalter 24">
            <a:extLst>
              <a:ext uri="{FF2B5EF4-FFF2-40B4-BE49-F238E27FC236}">
                <a16:creationId xmlns:a16="http://schemas.microsoft.com/office/drawing/2014/main" id="{D588316B-9CBB-44F3-972A-17FDC27662DC}"/>
              </a:ext>
            </a:extLst>
          </p:cNvPr>
          <p:cNvSpPr>
            <a:spLocks noGrp="1"/>
          </p:cNvSpPr>
          <p:nvPr>
            <p:ph type="ftr" sz="quarter" idx="11"/>
          </p:nvPr>
        </p:nvSpPr>
        <p:spPr/>
        <p:txBody>
          <a:bodyPr/>
          <a:lstStyle/>
          <a:p>
            <a:r>
              <a:rPr lang="de-DE" dirty="0"/>
              <a:t>© MI4People</a:t>
            </a:r>
            <a:endParaRPr lang="de-DE" dirty="0">
              <a:latin typeface="Open Sans" panose="020B0606030504020204" pitchFamily="34" charset="0"/>
              <a:ea typeface="Open Sans" panose="020B0606030504020204" pitchFamily="34" charset="0"/>
              <a:cs typeface="Open Sans" panose="020B0606030504020204" pitchFamily="34" charset="0"/>
            </a:endParaRPr>
          </a:p>
        </p:txBody>
      </p:sp>
      <p:sp>
        <p:nvSpPr>
          <p:cNvPr id="26" name="Foliennummernplatzhalter 25">
            <a:extLst>
              <a:ext uri="{FF2B5EF4-FFF2-40B4-BE49-F238E27FC236}">
                <a16:creationId xmlns:a16="http://schemas.microsoft.com/office/drawing/2014/main" id="{4B394086-0736-4DBB-A49C-C08C90BE136C}"/>
              </a:ext>
            </a:extLst>
          </p:cNvPr>
          <p:cNvSpPr>
            <a:spLocks noGrp="1"/>
          </p:cNvSpPr>
          <p:nvPr>
            <p:ph type="sldNum" sz="quarter" idx="12"/>
          </p:nvPr>
        </p:nvSpPr>
        <p:spPr/>
        <p:txBody>
          <a:bodyPr/>
          <a:lstStyle/>
          <a:p>
            <a:fld id="{CB708C76-D156-471F-A853-F7AC1ED0014B}" type="slidenum">
              <a:rPr lang="de-DE" smtClean="0"/>
              <a:t>2</a:t>
            </a:fld>
            <a:endParaRPr lang="de-DE" dirty="0"/>
          </a:p>
        </p:txBody>
      </p:sp>
      <p:sp>
        <p:nvSpPr>
          <p:cNvPr id="28" name="Rechteck 27">
            <a:extLst>
              <a:ext uri="{FF2B5EF4-FFF2-40B4-BE49-F238E27FC236}">
                <a16:creationId xmlns:a16="http://schemas.microsoft.com/office/drawing/2014/main" id="{0380A15D-8996-4906-AD63-EB45E7982BE5}"/>
              </a:ext>
            </a:extLst>
          </p:cNvPr>
          <p:cNvSpPr/>
          <p:nvPr/>
        </p:nvSpPr>
        <p:spPr>
          <a:xfrm>
            <a:off x="836930" y="1522460"/>
            <a:ext cx="10518140" cy="37829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Font typeface="+mj-lt"/>
              <a:buAutoNum type="arabicPeriod"/>
            </a:pPr>
            <a:r>
              <a:rPr lang="en-US" sz="28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MI4People</a:t>
            </a:r>
          </a:p>
          <a:p>
            <a:pPr marL="342900" indent="-342900">
              <a:lnSpc>
                <a:spcPct val="150000"/>
              </a:lnSpc>
              <a:buFont typeface="+mj-lt"/>
              <a:buAutoNum type="arabicPeriod"/>
            </a:pPr>
            <a:r>
              <a:rPr lang="en-US" sz="28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Project Healthcare Computer Vision for Developing World </a:t>
            </a:r>
          </a:p>
          <a:p>
            <a:pPr marL="342900" indent="-342900">
              <a:lnSpc>
                <a:spcPct val="150000"/>
              </a:lnSpc>
              <a:buFont typeface="+mj-lt"/>
              <a:buAutoNum type="arabicPeriod"/>
            </a:pPr>
            <a:r>
              <a:rPr lang="en-US" sz="28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Challenge Details</a:t>
            </a:r>
          </a:p>
          <a:p>
            <a:pPr marL="342900" indent="-342900">
              <a:lnSpc>
                <a:spcPct val="150000"/>
              </a:lnSpc>
              <a:buFont typeface="+mj-lt"/>
              <a:buAutoNum type="arabicPeriod"/>
            </a:pPr>
            <a:r>
              <a:rPr lang="en-US" sz="28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Q&amp;A</a:t>
            </a:r>
          </a:p>
        </p:txBody>
      </p:sp>
    </p:spTree>
    <p:extLst>
      <p:ext uri="{BB962C8B-B14F-4D97-AF65-F5344CB8AC3E}">
        <p14:creationId xmlns:p14="http://schemas.microsoft.com/office/powerpoint/2010/main" val="1806356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083A6E-EC22-4B09-A8F7-781D059D7E45}"/>
              </a:ext>
            </a:extLst>
          </p:cNvPr>
          <p:cNvSpPr>
            <a:spLocks noGrp="1"/>
          </p:cNvSpPr>
          <p:nvPr>
            <p:ph type="title"/>
          </p:nvPr>
        </p:nvSpPr>
        <p:spPr/>
        <p:txBody>
          <a:bodyPr>
            <a:normAutofit/>
          </a:bodyPr>
          <a:lstStyle/>
          <a:p>
            <a:r>
              <a:rPr lang="en-US" sz="2800" dirty="0">
                <a:solidFill>
                  <a:srgbClr val="3488B8"/>
                </a:solidFill>
              </a:rPr>
              <a:t>Unique Advantages of </a:t>
            </a:r>
            <a:r>
              <a:rPr lang="en-US" dirty="0">
                <a:solidFill>
                  <a:srgbClr val="3488B8"/>
                </a:solidFill>
                <a:latin typeface="OCR A Extended" panose="02010509020102010303" pitchFamily="50" charset="0"/>
              </a:rPr>
              <a:t>MI4People</a:t>
            </a:r>
          </a:p>
        </p:txBody>
      </p:sp>
      <p:pic>
        <p:nvPicPr>
          <p:cNvPr id="12" name="Grafik 11" descr="Ein Bild, das Text, Vektorgrafiken, Raum enthält.&#10;&#10;Automatisch generierte Beschreibung">
            <a:extLst>
              <a:ext uri="{FF2B5EF4-FFF2-40B4-BE49-F238E27FC236}">
                <a16:creationId xmlns:a16="http://schemas.microsoft.com/office/drawing/2014/main" id="{F63E8AEA-7087-44C2-AA4E-33164076CD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4830" y="418210"/>
            <a:ext cx="1008000" cy="1008000"/>
          </a:xfrm>
          <a:prstGeom prst="rect">
            <a:avLst/>
          </a:prstGeom>
        </p:spPr>
      </p:pic>
      <p:sp>
        <p:nvSpPr>
          <p:cNvPr id="10" name="Fußzeilenplatzhalter 9">
            <a:extLst>
              <a:ext uri="{FF2B5EF4-FFF2-40B4-BE49-F238E27FC236}">
                <a16:creationId xmlns:a16="http://schemas.microsoft.com/office/drawing/2014/main" id="{77A1416C-1AD0-4AD3-A1B1-A2B1378CDBEA}"/>
              </a:ext>
            </a:extLst>
          </p:cNvPr>
          <p:cNvSpPr>
            <a:spLocks noGrp="1"/>
          </p:cNvSpPr>
          <p:nvPr>
            <p:ph type="ftr" sz="quarter" idx="11"/>
          </p:nvPr>
        </p:nvSpPr>
        <p:spPr/>
        <p:txBody>
          <a:bodyPr/>
          <a:lstStyle/>
          <a:p>
            <a:r>
              <a:rPr lang="de-DE"/>
              <a:t>© MI4People</a:t>
            </a:r>
            <a:endParaRPr lang="de-DE" dirty="0">
              <a:latin typeface="Open Sans" panose="020B0606030504020204" pitchFamily="34" charset="0"/>
              <a:ea typeface="Open Sans" panose="020B0606030504020204" pitchFamily="34" charset="0"/>
              <a:cs typeface="Open Sans" panose="020B0606030504020204" pitchFamily="34" charset="0"/>
            </a:endParaRPr>
          </a:p>
        </p:txBody>
      </p:sp>
      <p:sp>
        <p:nvSpPr>
          <p:cNvPr id="11" name="Foliennummernplatzhalter 10">
            <a:extLst>
              <a:ext uri="{FF2B5EF4-FFF2-40B4-BE49-F238E27FC236}">
                <a16:creationId xmlns:a16="http://schemas.microsoft.com/office/drawing/2014/main" id="{D7D0A867-059A-4781-8820-5BD1B47276EC}"/>
              </a:ext>
            </a:extLst>
          </p:cNvPr>
          <p:cNvSpPr>
            <a:spLocks noGrp="1"/>
          </p:cNvSpPr>
          <p:nvPr>
            <p:ph type="sldNum" sz="quarter" idx="12"/>
          </p:nvPr>
        </p:nvSpPr>
        <p:spPr/>
        <p:txBody>
          <a:bodyPr/>
          <a:lstStyle/>
          <a:p>
            <a:fld id="{CB708C76-D156-471F-A853-F7AC1ED0014B}" type="slidenum">
              <a:rPr lang="de-DE" smtClean="0"/>
              <a:t>20</a:t>
            </a:fld>
            <a:endParaRPr lang="de-DE"/>
          </a:p>
        </p:txBody>
      </p:sp>
      <p:grpSp>
        <p:nvGrpSpPr>
          <p:cNvPr id="4" name="Gruppieren 3">
            <a:extLst>
              <a:ext uri="{FF2B5EF4-FFF2-40B4-BE49-F238E27FC236}">
                <a16:creationId xmlns:a16="http://schemas.microsoft.com/office/drawing/2014/main" id="{055A9392-7A99-4D4F-8BA5-31CB02B10815}"/>
              </a:ext>
            </a:extLst>
          </p:cNvPr>
          <p:cNvGrpSpPr/>
          <p:nvPr/>
        </p:nvGrpSpPr>
        <p:grpSpPr>
          <a:xfrm>
            <a:off x="1002029" y="2074502"/>
            <a:ext cx="3005075" cy="3000119"/>
            <a:chOff x="1392554" y="1900810"/>
            <a:chExt cx="3005075" cy="3000119"/>
          </a:xfrm>
        </p:grpSpPr>
        <p:pic>
          <p:nvPicPr>
            <p:cNvPr id="13" name="Grafik 12" descr="Geschäftswachstum Silhouette">
              <a:extLst>
                <a:ext uri="{FF2B5EF4-FFF2-40B4-BE49-F238E27FC236}">
                  <a16:creationId xmlns:a16="http://schemas.microsoft.com/office/drawing/2014/main" id="{CEBB8258-25F4-4D18-87F3-2A53E60C6C9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2130996" y="1900810"/>
              <a:ext cx="1528190" cy="1528190"/>
            </a:xfrm>
            <a:prstGeom prst="rect">
              <a:avLst/>
            </a:prstGeom>
          </p:spPr>
        </p:pic>
        <p:sp>
          <p:nvSpPr>
            <p:cNvPr id="16" name="Rechteck 15">
              <a:extLst>
                <a:ext uri="{FF2B5EF4-FFF2-40B4-BE49-F238E27FC236}">
                  <a16:creationId xmlns:a16="http://schemas.microsoft.com/office/drawing/2014/main" id="{2979C413-B4DD-42E9-BA6E-2B4C5BFD524E}"/>
                </a:ext>
              </a:extLst>
            </p:cNvPr>
            <p:cNvSpPr/>
            <p:nvPr/>
          </p:nvSpPr>
          <p:spPr>
            <a:xfrm>
              <a:off x="1392554" y="3663315"/>
              <a:ext cx="3005075" cy="1237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An approach that </a:t>
              </a:r>
              <a:r>
                <a:rPr lang="en-US" b="1"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scales</a:t>
              </a:r>
              <a:r>
                <a:rPr lang="en-US"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 well both in terms of number of projects and impact delivered</a:t>
              </a:r>
            </a:p>
          </p:txBody>
        </p:sp>
      </p:grpSp>
      <p:grpSp>
        <p:nvGrpSpPr>
          <p:cNvPr id="5" name="Gruppieren 4">
            <a:extLst>
              <a:ext uri="{FF2B5EF4-FFF2-40B4-BE49-F238E27FC236}">
                <a16:creationId xmlns:a16="http://schemas.microsoft.com/office/drawing/2014/main" id="{F820ED9D-E215-4749-B4D0-1933BC1D8348}"/>
              </a:ext>
            </a:extLst>
          </p:cNvPr>
          <p:cNvGrpSpPr/>
          <p:nvPr/>
        </p:nvGrpSpPr>
        <p:grpSpPr>
          <a:xfrm>
            <a:off x="4659629" y="2074502"/>
            <a:ext cx="3005075" cy="3000119"/>
            <a:chOff x="5050154" y="1900810"/>
            <a:chExt cx="3005075" cy="3000119"/>
          </a:xfrm>
        </p:grpSpPr>
        <p:pic>
          <p:nvPicPr>
            <p:cNvPr id="14" name="Grafik 13" descr="Eisenbahngleise Silhouette">
              <a:extLst>
                <a:ext uri="{FF2B5EF4-FFF2-40B4-BE49-F238E27FC236}">
                  <a16:creationId xmlns:a16="http://schemas.microsoft.com/office/drawing/2014/main" id="{D292B8EF-C799-487B-8709-B2BC7F841BD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5788596" y="1900810"/>
              <a:ext cx="1528190" cy="1528190"/>
            </a:xfrm>
            <a:prstGeom prst="rect">
              <a:avLst/>
            </a:prstGeom>
          </p:spPr>
        </p:pic>
        <p:sp>
          <p:nvSpPr>
            <p:cNvPr id="17" name="Rechteck 16">
              <a:extLst>
                <a:ext uri="{FF2B5EF4-FFF2-40B4-BE49-F238E27FC236}">
                  <a16:creationId xmlns:a16="http://schemas.microsoft.com/office/drawing/2014/main" id="{E8759A74-739C-40F4-96E3-D937AE0A4785}"/>
                </a:ext>
              </a:extLst>
            </p:cNvPr>
            <p:cNvSpPr/>
            <p:nvPr/>
          </p:nvSpPr>
          <p:spPr>
            <a:xfrm>
              <a:off x="5050154" y="3663315"/>
              <a:ext cx="3005075" cy="1237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Ability to help NPOs on their </a:t>
              </a:r>
              <a:r>
                <a:rPr lang="en-US" b="1"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innovation journey end-to-end </a:t>
              </a:r>
              <a:r>
                <a:rPr lang="en-US"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via long-term partnerships</a:t>
              </a:r>
            </a:p>
          </p:txBody>
        </p:sp>
      </p:grpSp>
      <p:grpSp>
        <p:nvGrpSpPr>
          <p:cNvPr id="6" name="Gruppieren 5">
            <a:extLst>
              <a:ext uri="{FF2B5EF4-FFF2-40B4-BE49-F238E27FC236}">
                <a16:creationId xmlns:a16="http://schemas.microsoft.com/office/drawing/2014/main" id="{A8162D01-45C8-40F3-85BA-09DE25130CC5}"/>
              </a:ext>
            </a:extLst>
          </p:cNvPr>
          <p:cNvGrpSpPr/>
          <p:nvPr/>
        </p:nvGrpSpPr>
        <p:grpSpPr>
          <a:xfrm>
            <a:off x="8317229" y="2074502"/>
            <a:ext cx="3005075" cy="3000119"/>
            <a:chOff x="8707754" y="1900810"/>
            <a:chExt cx="3005075" cy="3000119"/>
          </a:xfrm>
        </p:grpSpPr>
        <p:pic>
          <p:nvPicPr>
            <p:cNvPr id="15" name="Grafik 14" descr="Offene Hand mit Pflanze Silhouette">
              <a:extLst>
                <a:ext uri="{FF2B5EF4-FFF2-40B4-BE49-F238E27FC236}">
                  <a16:creationId xmlns:a16="http://schemas.microsoft.com/office/drawing/2014/main" id="{1C93C948-994C-47C6-A1F7-9908280C639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9446196" y="1900810"/>
              <a:ext cx="1528190" cy="1528190"/>
            </a:xfrm>
            <a:prstGeom prst="rect">
              <a:avLst/>
            </a:prstGeom>
          </p:spPr>
        </p:pic>
        <p:sp>
          <p:nvSpPr>
            <p:cNvPr id="18" name="Rechteck 17">
              <a:extLst>
                <a:ext uri="{FF2B5EF4-FFF2-40B4-BE49-F238E27FC236}">
                  <a16:creationId xmlns:a16="http://schemas.microsoft.com/office/drawing/2014/main" id="{97D97AFC-5398-4F80-9EB4-6304898E4FE3}"/>
                </a:ext>
              </a:extLst>
            </p:cNvPr>
            <p:cNvSpPr/>
            <p:nvPr/>
          </p:nvSpPr>
          <p:spPr>
            <a:xfrm>
              <a:off x="8707754" y="3663315"/>
              <a:ext cx="3005075" cy="1237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Focus on </a:t>
              </a:r>
              <a:r>
                <a:rPr lang="en-US" b="1"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sustainable</a:t>
              </a:r>
              <a:r>
                <a:rPr lang="en-US"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 empowerment of nonprofit sector with high-end technologies</a:t>
              </a:r>
            </a:p>
          </p:txBody>
        </p:sp>
      </p:grpSp>
      <p:sp>
        <p:nvSpPr>
          <p:cNvPr id="19" name="Datumsplatzhalter 23">
            <a:extLst>
              <a:ext uri="{FF2B5EF4-FFF2-40B4-BE49-F238E27FC236}">
                <a16:creationId xmlns:a16="http://schemas.microsoft.com/office/drawing/2014/main" id="{48624EE2-65B7-455A-BB39-6101B3FD0893}"/>
              </a:ext>
            </a:extLst>
          </p:cNvPr>
          <p:cNvSpPr>
            <a:spLocks noGrp="1"/>
          </p:cNvSpPr>
          <p:nvPr>
            <p:ph type="dt" sz="half" idx="10"/>
          </p:nvPr>
        </p:nvSpPr>
        <p:spPr>
          <a:xfrm>
            <a:off x="838200" y="6356350"/>
            <a:ext cx="2743200" cy="365125"/>
          </a:xfrm>
        </p:spPr>
        <p:txBody>
          <a:bodyPr/>
          <a:lstStyle/>
          <a:p>
            <a:r>
              <a:rPr lang="en-US" dirty="0">
                <a:latin typeface="OCR A Extended" panose="02010509020102010303" pitchFamily="50" charset="0"/>
              </a:rPr>
              <a:t>MI4Peole</a:t>
            </a:r>
            <a:r>
              <a:rPr lang="en-US" dirty="0"/>
              <a:t> Challenge</a:t>
            </a:r>
            <a:br>
              <a:rPr lang="en-US" dirty="0"/>
            </a:br>
            <a:r>
              <a:rPr lang="en-US" dirty="0"/>
              <a:t>TUM.ai Makeathon</a:t>
            </a:r>
          </a:p>
        </p:txBody>
      </p:sp>
    </p:spTree>
    <p:extLst>
      <p:ext uri="{BB962C8B-B14F-4D97-AF65-F5344CB8AC3E}">
        <p14:creationId xmlns:p14="http://schemas.microsoft.com/office/powerpoint/2010/main" val="1075931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083A6E-EC22-4B09-A8F7-781D059D7E45}"/>
              </a:ext>
            </a:extLst>
          </p:cNvPr>
          <p:cNvSpPr>
            <a:spLocks noGrp="1"/>
          </p:cNvSpPr>
          <p:nvPr>
            <p:ph type="title"/>
          </p:nvPr>
        </p:nvSpPr>
        <p:spPr/>
        <p:txBody>
          <a:bodyPr>
            <a:normAutofit/>
          </a:bodyPr>
          <a:lstStyle/>
          <a:p>
            <a:r>
              <a:rPr lang="en-US" sz="2800" dirty="0">
                <a:solidFill>
                  <a:srgbClr val="3488B8"/>
                </a:solidFill>
              </a:rPr>
              <a:t>Market Landscape</a:t>
            </a:r>
          </a:p>
        </p:txBody>
      </p:sp>
      <p:pic>
        <p:nvPicPr>
          <p:cNvPr id="12" name="Grafik 11" descr="Ein Bild, das Text, Vektorgrafiken, Raum enthält.&#10;&#10;Automatisch generierte Beschreibung">
            <a:extLst>
              <a:ext uri="{FF2B5EF4-FFF2-40B4-BE49-F238E27FC236}">
                <a16:creationId xmlns:a16="http://schemas.microsoft.com/office/drawing/2014/main" id="{F63E8AEA-7087-44C2-AA4E-33164076CD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4830" y="418210"/>
            <a:ext cx="1008000" cy="1008000"/>
          </a:xfrm>
          <a:prstGeom prst="rect">
            <a:avLst/>
          </a:prstGeom>
        </p:spPr>
      </p:pic>
      <p:sp>
        <p:nvSpPr>
          <p:cNvPr id="10" name="Fußzeilenplatzhalter 9">
            <a:extLst>
              <a:ext uri="{FF2B5EF4-FFF2-40B4-BE49-F238E27FC236}">
                <a16:creationId xmlns:a16="http://schemas.microsoft.com/office/drawing/2014/main" id="{77A1416C-1AD0-4AD3-A1B1-A2B1378CDBEA}"/>
              </a:ext>
            </a:extLst>
          </p:cNvPr>
          <p:cNvSpPr>
            <a:spLocks noGrp="1"/>
          </p:cNvSpPr>
          <p:nvPr>
            <p:ph type="ftr" sz="quarter" idx="11"/>
          </p:nvPr>
        </p:nvSpPr>
        <p:spPr/>
        <p:txBody>
          <a:bodyPr/>
          <a:lstStyle/>
          <a:p>
            <a:r>
              <a:rPr lang="de-DE"/>
              <a:t>© MI4People</a:t>
            </a:r>
            <a:endParaRPr lang="de-DE" dirty="0">
              <a:latin typeface="Open Sans" panose="020B0606030504020204" pitchFamily="34" charset="0"/>
              <a:ea typeface="Open Sans" panose="020B0606030504020204" pitchFamily="34" charset="0"/>
              <a:cs typeface="Open Sans" panose="020B0606030504020204" pitchFamily="34" charset="0"/>
            </a:endParaRPr>
          </a:p>
        </p:txBody>
      </p:sp>
      <p:sp>
        <p:nvSpPr>
          <p:cNvPr id="11" name="Foliennummernplatzhalter 10">
            <a:extLst>
              <a:ext uri="{FF2B5EF4-FFF2-40B4-BE49-F238E27FC236}">
                <a16:creationId xmlns:a16="http://schemas.microsoft.com/office/drawing/2014/main" id="{D7D0A867-059A-4781-8820-5BD1B47276EC}"/>
              </a:ext>
            </a:extLst>
          </p:cNvPr>
          <p:cNvSpPr>
            <a:spLocks noGrp="1"/>
          </p:cNvSpPr>
          <p:nvPr>
            <p:ph type="sldNum" sz="quarter" idx="12"/>
          </p:nvPr>
        </p:nvSpPr>
        <p:spPr/>
        <p:txBody>
          <a:bodyPr/>
          <a:lstStyle/>
          <a:p>
            <a:fld id="{CB708C76-D156-471F-A853-F7AC1ED0014B}" type="slidenum">
              <a:rPr lang="de-DE" smtClean="0"/>
              <a:t>21</a:t>
            </a:fld>
            <a:endParaRPr lang="de-DE"/>
          </a:p>
        </p:txBody>
      </p:sp>
      <p:cxnSp>
        <p:nvCxnSpPr>
          <p:cNvPr id="5" name="Gerade Verbindung mit Pfeil 4">
            <a:extLst>
              <a:ext uri="{FF2B5EF4-FFF2-40B4-BE49-F238E27FC236}">
                <a16:creationId xmlns:a16="http://schemas.microsoft.com/office/drawing/2014/main" id="{75B60962-C207-48C3-8970-A100F69FFE07}"/>
              </a:ext>
            </a:extLst>
          </p:cNvPr>
          <p:cNvCxnSpPr>
            <a:cxnSpLocks/>
          </p:cNvCxnSpPr>
          <p:nvPr/>
        </p:nvCxnSpPr>
        <p:spPr>
          <a:xfrm>
            <a:off x="2352040" y="3850640"/>
            <a:ext cx="748792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a:extLst>
              <a:ext uri="{FF2B5EF4-FFF2-40B4-BE49-F238E27FC236}">
                <a16:creationId xmlns:a16="http://schemas.microsoft.com/office/drawing/2014/main" id="{2F891A37-3D2F-4B33-9C0D-E36CEE4162EF}"/>
              </a:ext>
            </a:extLst>
          </p:cNvPr>
          <p:cNvCxnSpPr>
            <a:cxnSpLocks/>
          </p:cNvCxnSpPr>
          <p:nvPr/>
        </p:nvCxnSpPr>
        <p:spPr>
          <a:xfrm flipV="1">
            <a:off x="6096000" y="1752600"/>
            <a:ext cx="0" cy="419608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Rechteck 21">
            <a:extLst>
              <a:ext uri="{FF2B5EF4-FFF2-40B4-BE49-F238E27FC236}">
                <a16:creationId xmlns:a16="http://schemas.microsoft.com/office/drawing/2014/main" id="{309C5C8F-B75D-4276-8BD9-B01E423EC7C3}"/>
              </a:ext>
            </a:extLst>
          </p:cNvPr>
          <p:cNvSpPr/>
          <p:nvPr/>
        </p:nvSpPr>
        <p:spPr>
          <a:xfrm>
            <a:off x="4748880" y="1323203"/>
            <a:ext cx="2694240" cy="330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3488B8"/>
                </a:solidFill>
                <a:latin typeface="Open Sans" panose="020B0606030504020204" pitchFamily="34" charset="0"/>
                <a:ea typeface="Open Sans" panose="020B0606030504020204" pitchFamily="34" charset="0"/>
                <a:cs typeface="Open Sans" panose="020B0606030504020204" pitchFamily="34" charset="0"/>
              </a:rPr>
              <a:t>Impactful Projects</a:t>
            </a:r>
          </a:p>
        </p:txBody>
      </p:sp>
      <p:sp>
        <p:nvSpPr>
          <p:cNvPr id="23" name="Rechteck 22">
            <a:extLst>
              <a:ext uri="{FF2B5EF4-FFF2-40B4-BE49-F238E27FC236}">
                <a16:creationId xmlns:a16="http://schemas.microsoft.com/office/drawing/2014/main" id="{25797D29-413C-496E-853D-9F5F3FBA033C}"/>
              </a:ext>
            </a:extLst>
          </p:cNvPr>
          <p:cNvSpPr/>
          <p:nvPr/>
        </p:nvSpPr>
        <p:spPr>
          <a:xfrm>
            <a:off x="4748880" y="6042540"/>
            <a:ext cx="2694240" cy="330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3488B8"/>
                </a:solidFill>
                <a:latin typeface="Open Sans" panose="020B0606030504020204" pitchFamily="34" charset="0"/>
                <a:ea typeface="Open Sans" panose="020B0606030504020204" pitchFamily="34" charset="0"/>
                <a:cs typeface="Open Sans" panose="020B0606030504020204" pitchFamily="34" charset="0"/>
              </a:rPr>
              <a:t>Less Impactful Projects</a:t>
            </a:r>
          </a:p>
        </p:txBody>
      </p:sp>
      <p:sp>
        <p:nvSpPr>
          <p:cNvPr id="28" name="Rechteck 27">
            <a:extLst>
              <a:ext uri="{FF2B5EF4-FFF2-40B4-BE49-F238E27FC236}">
                <a16:creationId xmlns:a16="http://schemas.microsoft.com/office/drawing/2014/main" id="{9A44C608-E8E4-46C7-8607-802FC915388A}"/>
              </a:ext>
            </a:extLst>
          </p:cNvPr>
          <p:cNvSpPr/>
          <p:nvPr/>
        </p:nvSpPr>
        <p:spPr>
          <a:xfrm>
            <a:off x="8090114" y="3936880"/>
            <a:ext cx="3149086" cy="4122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3488B8"/>
                </a:solidFill>
                <a:latin typeface="Open Sans" panose="020B0606030504020204" pitchFamily="34" charset="0"/>
                <a:ea typeface="Open Sans" panose="020B0606030504020204" pitchFamily="34" charset="0"/>
                <a:cs typeface="Open Sans" panose="020B0606030504020204" pitchFamily="34" charset="0"/>
              </a:rPr>
              <a:t>Large # of Projects per Year</a:t>
            </a:r>
          </a:p>
        </p:txBody>
      </p:sp>
      <p:sp>
        <p:nvSpPr>
          <p:cNvPr id="29" name="Rechteck 28">
            <a:extLst>
              <a:ext uri="{FF2B5EF4-FFF2-40B4-BE49-F238E27FC236}">
                <a16:creationId xmlns:a16="http://schemas.microsoft.com/office/drawing/2014/main" id="{76104589-171E-4559-9BA7-82509C453290}"/>
              </a:ext>
            </a:extLst>
          </p:cNvPr>
          <p:cNvSpPr/>
          <p:nvPr/>
        </p:nvSpPr>
        <p:spPr>
          <a:xfrm>
            <a:off x="1013331" y="4018161"/>
            <a:ext cx="3248846" cy="330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3488B8"/>
                </a:solidFill>
                <a:latin typeface="Open Sans" panose="020B0606030504020204" pitchFamily="34" charset="0"/>
                <a:ea typeface="Open Sans" panose="020B0606030504020204" pitchFamily="34" charset="0"/>
                <a:cs typeface="Open Sans" panose="020B0606030504020204" pitchFamily="34" charset="0"/>
              </a:rPr>
              <a:t>Small # of Projects per Year</a:t>
            </a:r>
          </a:p>
        </p:txBody>
      </p:sp>
      <p:pic>
        <p:nvPicPr>
          <p:cNvPr id="30" name="Grafik 29" descr="Ein Bild, das Text, Vektorgrafiken, Raum enthält.&#10;&#10;Automatisch generierte Beschreibung">
            <a:extLst>
              <a:ext uri="{FF2B5EF4-FFF2-40B4-BE49-F238E27FC236}">
                <a16:creationId xmlns:a16="http://schemas.microsoft.com/office/drawing/2014/main" id="{356532FB-F958-415F-B2CE-B8497EE351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8327" y="1755842"/>
            <a:ext cx="962965" cy="962965"/>
          </a:xfrm>
          <a:prstGeom prst="rect">
            <a:avLst/>
          </a:prstGeom>
        </p:spPr>
      </p:pic>
      <p:pic>
        <p:nvPicPr>
          <p:cNvPr id="1026" name="Picture 2" descr="DataKind">
            <a:extLst>
              <a:ext uri="{FF2B5EF4-FFF2-40B4-BE49-F238E27FC236}">
                <a16:creationId xmlns:a16="http://schemas.microsoft.com/office/drawing/2014/main" id="{AA603E8E-CCEF-43AA-B14B-B3E6D30FE5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7775" y="4884084"/>
            <a:ext cx="1778336" cy="1271036"/>
          </a:xfrm>
          <a:prstGeom prst="rect">
            <a:avLst/>
          </a:prstGeom>
          <a:noFill/>
          <a:extLst>
            <a:ext uri="{909E8E84-426E-40DD-AFC4-6F175D3DCCD1}">
              <a14:hiddenFill xmlns:a14="http://schemas.microsoft.com/office/drawing/2010/main">
                <a:solidFill>
                  <a:srgbClr val="FFFFFF"/>
                </a:solidFill>
              </a14:hiddenFill>
            </a:ext>
          </a:extLst>
        </p:spPr>
      </p:pic>
      <p:pic>
        <p:nvPicPr>
          <p:cNvPr id="19" name="Grafik 18">
            <a:extLst>
              <a:ext uri="{FF2B5EF4-FFF2-40B4-BE49-F238E27FC236}">
                <a16:creationId xmlns:a16="http://schemas.microsoft.com/office/drawing/2014/main" id="{791B0926-2E1B-4C6D-93A0-0DA6DC0BD6D9}"/>
              </a:ext>
            </a:extLst>
          </p:cNvPr>
          <p:cNvPicPr>
            <a:picLocks noChangeAspect="1"/>
          </p:cNvPicPr>
          <p:nvPr/>
        </p:nvPicPr>
        <p:blipFill>
          <a:blip r:embed="rId5"/>
          <a:stretch>
            <a:fillRect/>
          </a:stretch>
        </p:blipFill>
        <p:spPr>
          <a:xfrm>
            <a:off x="6296212" y="4681743"/>
            <a:ext cx="2079952" cy="624214"/>
          </a:xfrm>
          <a:prstGeom prst="rect">
            <a:avLst/>
          </a:prstGeom>
        </p:spPr>
      </p:pic>
      <p:pic>
        <p:nvPicPr>
          <p:cNvPr id="1032" name="Picture 8" descr="DSSG Solve">
            <a:extLst>
              <a:ext uri="{FF2B5EF4-FFF2-40B4-BE49-F238E27FC236}">
                <a16:creationId xmlns:a16="http://schemas.microsoft.com/office/drawing/2014/main" id="{2F5D78C9-AF30-4FB7-8CEE-78A959788E1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11451" y="2908053"/>
            <a:ext cx="650389" cy="74464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Wildbook for Whale Sharks">
            <a:extLst>
              <a:ext uri="{FF2B5EF4-FFF2-40B4-BE49-F238E27FC236}">
                <a16:creationId xmlns:a16="http://schemas.microsoft.com/office/drawing/2014/main" id="{0E9C3050-2074-42E5-8C9F-019559F7F27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24968" y="2483688"/>
            <a:ext cx="1176536" cy="92240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Wadhwani Institute for Artificial Intelligence Case Study – Amazon Web  Services (AWS)">
            <a:extLst>
              <a:ext uri="{FF2B5EF4-FFF2-40B4-BE49-F238E27FC236}">
                <a16:creationId xmlns:a16="http://schemas.microsoft.com/office/drawing/2014/main" id="{32804395-7DA7-4968-9CB4-AA89C1BD18F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92456" y="1504988"/>
            <a:ext cx="1787767" cy="63712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DrivenData">
            <a:extLst>
              <a:ext uri="{FF2B5EF4-FFF2-40B4-BE49-F238E27FC236}">
                <a16:creationId xmlns:a16="http://schemas.microsoft.com/office/drawing/2014/main" id="{6F5B0B3D-BC3F-499D-AF9A-100AE20D95B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27805" y="2376697"/>
            <a:ext cx="2007033" cy="330984"/>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DSSG Berlin">
            <a:extLst>
              <a:ext uri="{FF2B5EF4-FFF2-40B4-BE49-F238E27FC236}">
                <a16:creationId xmlns:a16="http://schemas.microsoft.com/office/drawing/2014/main" id="{6BE43A6A-ACD9-4AFC-84CF-7DD9E67B904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79078" y="4681743"/>
            <a:ext cx="695401" cy="930399"/>
          </a:xfrm>
          <a:prstGeom prst="rect">
            <a:avLst/>
          </a:prstGeom>
          <a:noFill/>
          <a:extLst>
            <a:ext uri="{909E8E84-426E-40DD-AFC4-6F175D3DCCD1}">
              <a14:hiddenFill xmlns:a14="http://schemas.microsoft.com/office/drawing/2010/main">
                <a:solidFill>
                  <a:srgbClr val="FFFFFF"/>
                </a:solidFill>
              </a14:hiddenFill>
            </a:ext>
          </a:extLst>
        </p:spPr>
      </p:pic>
      <p:sp>
        <p:nvSpPr>
          <p:cNvPr id="44" name="Textfeld 43">
            <a:extLst>
              <a:ext uri="{FF2B5EF4-FFF2-40B4-BE49-F238E27FC236}">
                <a16:creationId xmlns:a16="http://schemas.microsoft.com/office/drawing/2014/main" id="{C74EA343-CA38-48BB-A54E-844298CD8A5C}"/>
              </a:ext>
            </a:extLst>
          </p:cNvPr>
          <p:cNvSpPr txBox="1"/>
          <p:nvPr/>
        </p:nvSpPr>
        <p:spPr>
          <a:xfrm>
            <a:off x="3133890" y="5645447"/>
            <a:ext cx="1302005" cy="369332"/>
          </a:xfrm>
          <a:prstGeom prst="rect">
            <a:avLst/>
          </a:prstGeom>
          <a:noFill/>
        </p:spPr>
        <p:txBody>
          <a:bodyPr wrap="square">
            <a:spAutoFit/>
          </a:bodyPr>
          <a:lstStyle/>
          <a:p>
            <a:r>
              <a:rPr lang="de-DE" dirty="0"/>
              <a:t>DSSG Berlin</a:t>
            </a:r>
          </a:p>
        </p:txBody>
      </p:sp>
      <p:sp>
        <p:nvSpPr>
          <p:cNvPr id="24" name="Textfeld 23">
            <a:extLst>
              <a:ext uri="{FF2B5EF4-FFF2-40B4-BE49-F238E27FC236}">
                <a16:creationId xmlns:a16="http://schemas.microsoft.com/office/drawing/2014/main" id="{D6C4CA6D-BD1D-4866-9880-4184CBFD3E91}"/>
              </a:ext>
            </a:extLst>
          </p:cNvPr>
          <p:cNvSpPr txBox="1"/>
          <p:nvPr/>
        </p:nvSpPr>
        <p:spPr>
          <a:xfrm>
            <a:off x="7944454" y="2772264"/>
            <a:ext cx="1550549" cy="369332"/>
          </a:xfrm>
          <a:prstGeom prst="rect">
            <a:avLst/>
          </a:prstGeom>
          <a:noFill/>
        </p:spPr>
        <p:txBody>
          <a:bodyPr wrap="square">
            <a:spAutoFit/>
          </a:bodyPr>
          <a:lstStyle/>
          <a:p>
            <a:pPr algn="ctr"/>
            <a:r>
              <a:rPr lang="de-DE" dirty="0">
                <a:latin typeface="OCR A Extended" panose="02010509020102010303" pitchFamily="50" charset="0"/>
              </a:rPr>
              <a:t>MI4People</a:t>
            </a:r>
            <a:endParaRPr lang="de-DE" sz="1600" dirty="0">
              <a:latin typeface="OCR A Extended" panose="02010509020102010303" pitchFamily="50" charset="0"/>
            </a:endParaRPr>
          </a:p>
        </p:txBody>
      </p:sp>
      <p:sp>
        <p:nvSpPr>
          <p:cNvPr id="25" name="Datumsplatzhalter 23">
            <a:extLst>
              <a:ext uri="{FF2B5EF4-FFF2-40B4-BE49-F238E27FC236}">
                <a16:creationId xmlns:a16="http://schemas.microsoft.com/office/drawing/2014/main" id="{06F39A18-F4DE-4CB0-91FD-A9A4D4F55EA0}"/>
              </a:ext>
            </a:extLst>
          </p:cNvPr>
          <p:cNvSpPr>
            <a:spLocks noGrp="1"/>
          </p:cNvSpPr>
          <p:nvPr>
            <p:ph type="dt" sz="half" idx="10"/>
          </p:nvPr>
        </p:nvSpPr>
        <p:spPr>
          <a:xfrm>
            <a:off x="838200" y="6356350"/>
            <a:ext cx="2743200" cy="365125"/>
          </a:xfrm>
        </p:spPr>
        <p:txBody>
          <a:bodyPr/>
          <a:lstStyle/>
          <a:p>
            <a:r>
              <a:rPr lang="en-US" dirty="0">
                <a:latin typeface="OCR A Extended" panose="02010509020102010303" pitchFamily="50" charset="0"/>
              </a:rPr>
              <a:t>MI4Peole</a:t>
            </a:r>
            <a:r>
              <a:rPr lang="en-US" dirty="0"/>
              <a:t> Challenge</a:t>
            </a:r>
            <a:br>
              <a:rPr lang="en-US" dirty="0"/>
            </a:br>
            <a:r>
              <a:rPr lang="en-US" dirty="0"/>
              <a:t>TUM.ai Makeathon</a:t>
            </a:r>
          </a:p>
        </p:txBody>
      </p:sp>
    </p:spTree>
    <p:extLst>
      <p:ext uri="{BB962C8B-B14F-4D97-AF65-F5344CB8AC3E}">
        <p14:creationId xmlns:p14="http://schemas.microsoft.com/office/powerpoint/2010/main" val="17757739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083A6E-EC22-4B09-A8F7-781D059D7E45}"/>
              </a:ext>
            </a:extLst>
          </p:cNvPr>
          <p:cNvSpPr>
            <a:spLocks noGrp="1"/>
          </p:cNvSpPr>
          <p:nvPr>
            <p:ph type="title"/>
          </p:nvPr>
        </p:nvSpPr>
        <p:spPr/>
        <p:txBody>
          <a:bodyPr>
            <a:normAutofit/>
          </a:bodyPr>
          <a:lstStyle/>
          <a:p>
            <a:r>
              <a:rPr lang="en-US" dirty="0">
                <a:solidFill>
                  <a:srgbClr val="3488B8"/>
                </a:solidFill>
                <a:latin typeface="OCR A Extended" panose="02010509020102010303" pitchFamily="50" charset="0"/>
              </a:rPr>
              <a:t>MI4People’s </a:t>
            </a:r>
            <a:r>
              <a:rPr lang="en-US" sz="2800" dirty="0">
                <a:solidFill>
                  <a:srgbClr val="3488B8"/>
                </a:solidFill>
              </a:rPr>
              <a:t>Approach</a:t>
            </a:r>
            <a:endParaRPr lang="en-US" dirty="0">
              <a:solidFill>
                <a:srgbClr val="3488B8"/>
              </a:solidFill>
            </a:endParaRPr>
          </a:p>
        </p:txBody>
      </p:sp>
      <p:pic>
        <p:nvPicPr>
          <p:cNvPr id="12" name="Grafik 11" descr="Ein Bild, das Text, Vektorgrafiken, Raum enthält.&#10;&#10;Automatisch generierte Beschreibung">
            <a:extLst>
              <a:ext uri="{FF2B5EF4-FFF2-40B4-BE49-F238E27FC236}">
                <a16:creationId xmlns:a16="http://schemas.microsoft.com/office/drawing/2014/main" id="{F63E8AEA-7087-44C2-AA4E-33164076CD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4830" y="418210"/>
            <a:ext cx="1008000" cy="1008000"/>
          </a:xfrm>
          <a:prstGeom prst="rect">
            <a:avLst/>
          </a:prstGeom>
        </p:spPr>
      </p:pic>
      <p:sp>
        <p:nvSpPr>
          <p:cNvPr id="23" name="Rechteck 22">
            <a:extLst>
              <a:ext uri="{FF2B5EF4-FFF2-40B4-BE49-F238E27FC236}">
                <a16:creationId xmlns:a16="http://schemas.microsoft.com/office/drawing/2014/main" id="{8E3F1853-50F1-4429-A49C-89B6413BBD8F}"/>
              </a:ext>
            </a:extLst>
          </p:cNvPr>
          <p:cNvSpPr/>
          <p:nvPr/>
        </p:nvSpPr>
        <p:spPr>
          <a:xfrm>
            <a:off x="836930" y="1522460"/>
            <a:ext cx="10518140" cy="739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Our approach is designed to give any meaningful mission-driven Public Good idea utilizing MI a fair chance to be researched and achieve its potential to become an impactful MI based solution.</a:t>
            </a:r>
          </a:p>
        </p:txBody>
      </p:sp>
      <p:graphicFrame>
        <p:nvGraphicFramePr>
          <p:cNvPr id="3" name="Diagramm 2">
            <a:extLst>
              <a:ext uri="{FF2B5EF4-FFF2-40B4-BE49-F238E27FC236}">
                <a16:creationId xmlns:a16="http://schemas.microsoft.com/office/drawing/2014/main" id="{9F4E4CB6-5FD4-4C59-8C0F-CE2F3E842DC9}"/>
              </a:ext>
            </a:extLst>
          </p:cNvPr>
          <p:cNvGraphicFramePr/>
          <p:nvPr/>
        </p:nvGraphicFramePr>
        <p:xfrm>
          <a:off x="3799840" y="2860587"/>
          <a:ext cx="3667760" cy="296434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3" name="Rechteck 12">
            <a:extLst>
              <a:ext uri="{FF2B5EF4-FFF2-40B4-BE49-F238E27FC236}">
                <a16:creationId xmlns:a16="http://schemas.microsoft.com/office/drawing/2014/main" id="{902A7688-F21E-4376-A8FE-7F6CF9151AF9}"/>
              </a:ext>
            </a:extLst>
          </p:cNvPr>
          <p:cNvSpPr/>
          <p:nvPr/>
        </p:nvSpPr>
        <p:spPr>
          <a:xfrm>
            <a:off x="785456" y="2894032"/>
            <a:ext cx="2743200" cy="6465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Assessment, preselection and planning</a:t>
            </a:r>
          </a:p>
        </p:txBody>
      </p:sp>
      <p:sp>
        <p:nvSpPr>
          <p:cNvPr id="14" name="Rechteck 13">
            <a:extLst>
              <a:ext uri="{FF2B5EF4-FFF2-40B4-BE49-F238E27FC236}">
                <a16:creationId xmlns:a16="http://schemas.microsoft.com/office/drawing/2014/main" id="{C4858FA7-BEAC-4014-ABDF-7932FD878F36}"/>
              </a:ext>
            </a:extLst>
          </p:cNvPr>
          <p:cNvSpPr/>
          <p:nvPr/>
        </p:nvSpPr>
        <p:spPr>
          <a:xfrm>
            <a:off x="785456" y="3641024"/>
            <a:ext cx="2743200" cy="6465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Proof-of-concepts and small projects</a:t>
            </a:r>
          </a:p>
        </p:txBody>
      </p:sp>
      <p:sp>
        <p:nvSpPr>
          <p:cNvPr id="15" name="Rechteck 14">
            <a:extLst>
              <a:ext uri="{FF2B5EF4-FFF2-40B4-BE49-F238E27FC236}">
                <a16:creationId xmlns:a16="http://schemas.microsoft.com/office/drawing/2014/main" id="{5CF9A4D4-E3AB-4563-9296-82670AD4B3E5}"/>
              </a:ext>
            </a:extLst>
          </p:cNvPr>
          <p:cNvSpPr/>
          <p:nvPr/>
        </p:nvSpPr>
        <p:spPr>
          <a:xfrm>
            <a:off x="785456" y="4388016"/>
            <a:ext cx="2743200" cy="6465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0" i="0" dirty="0">
                <a:solidFill>
                  <a:srgbClr val="1D1D1F"/>
                </a:solidFill>
                <a:effectLst/>
                <a:latin typeface="open sans" panose="020B0606030504020204" pitchFamily="34" charset="0"/>
              </a:rPr>
              <a:t>Open-source solutions for promising applications</a:t>
            </a:r>
            <a:endPar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6" name="Rechteck 15">
            <a:extLst>
              <a:ext uri="{FF2B5EF4-FFF2-40B4-BE49-F238E27FC236}">
                <a16:creationId xmlns:a16="http://schemas.microsoft.com/office/drawing/2014/main" id="{677451A7-3F29-413E-80CB-8E146DA29F18}"/>
              </a:ext>
            </a:extLst>
          </p:cNvPr>
          <p:cNvSpPr/>
          <p:nvPr/>
        </p:nvSpPr>
        <p:spPr>
          <a:xfrm>
            <a:off x="785456" y="5135008"/>
            <a:ext cx="2743200" cy="6465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0" i="0" dirty="0">
                <a:solidFill>
                  <a:srgbClr val="1D1D1F"/>
                </a:solidFill>
                <a:effectLst/>
                <a:latin typeface="open sans" panose="020B0606030504020204" pitchFamily="34" charset="0"/>
              </a:rPr>
              <a:t>Study of adoption and impact of application</a:t>
            </a:r>
            <a:endPar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17" name="Gerader Verbinder 16">
            <a:extLst>
              <a:ext uri="{FF2B5EF4-FFF2-40B4-BE49-F238E27FC236}">
                <a16:creationId xmlns:a16="http://schemas.microsoft.com/office/drawing/2014/main" id="{144194E3-9BD4-4EFA-BBF4-9116689BE315}"/>
              </a:ext>
            </a:extLst>
          </p:cNvPr>
          <p:cNvCxnSpPr>
            <a:cxnSpLocks/>
          </p:cNvCxnSpPr>
          <p:nvPr/>
        </p:nvCxnSpPr>
        <p:spPr>
          <a:xfrm flipV="1">
            <a:off x="3375277" y="3212886"/>
            <a:ext cx="748800" cy="9535"/>
          </a:xfrm>
          <a:prstGeom prst="line">
            <a:avLst/>
          </a:prstGeom>
          <a:ln>
            <a:solidFill>
              <a:schemeClr val="tx1"/>
            </a:solidFill>
            <a:prstDash val="lgDash"/>
            <a:tailEnd type="oval" w="sm" len="sm"/>
          </a:ln>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1B33329C-7B79-4329-BB6A-771682759387}"/>
              </a:ext>
            </a:extLst>
          </p:cNvPr>
          <p:cNvCxnSpPr>
            <a:cxnSpLocks/>
          </p:cNvCxnSpPr>
          <p:nvPr/>
        </p:nvCxnSpPr>
        <p:spPr>
          <a:xfrm>
            <a:off x="3392862" y="3959020"/>
            <a:ext cx="1188000" cy="0"/>
          </a:xfrm>
          <a:prstGeom prst="line">
            <a:avLst/>
          </a:prstGeom>
          <a:ln>
            <a:solidFill>
              <a:schemeClr val="tx1"/>
            </a:solidFill>
            <a:prstDash val="lgDash"/>
            <a:tailEnd type="oval" w="sm" len="sm"/>
          </a:ln>
        </p:spPr>
        <p:style>
          <a:lnRef idx="1">
            <a:schemeClr val="accent1"/>
          </a:lnRef>
          <a:fillRef idx="0">
            <a:schemeClr val="accent1"/>
          </a:fillRef>
          <a:effectRef idx="0">
            <a:schemeClr val="accent1"/>
          </a:effectRef>
          <a:fontRef idx="minor">
            <a:schemeClr val="tx1"/>
          </a:fontRef>
        </p:style>
      </p:cxnSp>
      <p:cxnSp>
        <p:nvCxnSpPr>
          <p:cNvPr id="21" name="Gerader Verbinder 20">
            <a:extLst>
              <a:ext uri="{FF2B5EF4-FFF2-40B4-BE49-F238E27FC236}">
                <a16:creationId xmlns:a16="http://schemas.microsoft.com/office/drawing/2014/main" id="{29AB902F-65BF-4616-9BF3-DF8E7409924F}"/>
              </a:ext>
            </a:extLst>
          </p:cNvPr>
          <p:cNvCxnSpPr>
            <a:cxnSpLocks/>
          </p:cNvCxnSpPr>
          <p:nvPr/>
        </p:nvCxnSpPr>
        <p:spPr>
          <a:xfrm>
            <a:off x="3392862" y="4717545"/>
            <a:ext cx="1663200" cy="0"/>
          </a:xfrm>
          <a:prstGeom prst="line">
            <a:avLst/>
          </a:prstGeom>
          <a:ln>
            <a:solidFill>
              <a:schemeClr val="tx1"/>
            </a:solidFill>
            <a:prstDash val="lgDash"/>
            <a:tailEnd type="oval" w="sm" len="sm"/>
          </a:ln>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5AD5386A-E352-4312-8B9A-F0DFF2EB8BD0}"/>
              </a:ext>
            </a:extLst>
          </p:cNvPr>
          <p:cNvCxnSpPr>
            <a:cxnSpLocks/>
          </p:cNvCxnSpPr>
          <p:nvPr/>
        </p:nvCxnSpPr>
        <p:spPr>
          <a:xfrm>
            <a:off x="3392862" y="5454145"/>
            <a:ext cx="2116800" cy="0"/>
          </a:xfrm>
          <a:prstGeom prst="line">
            <a:avLst/>
          </a:prstGeom>
          <a:ln>
            <a:solidFill>
              <a:schemeClr val="tx1"/>
            </a:solidFill>
            <a:prstDash val="lgDash"/>
            <a:tailEnd type="oval" w="sm" len="sm"/>
          </a:ln>
        </p:spPr>
        <p:style>
          <a:lnRef idx="1">
            <a:schemeClr val="accent1"/>
          </a:lnRef>
          <a:fillRef idx="0">
            <a:schemeClr val="accent1"/>
          </a:fillRef>
          <a:effectRef idx="0">
            <a:schemeClr val="accent1"/>
          </a:effectRef>
          <a:fontRef idx="minor">
            <a:schemeClr val="tx1"/>
          </a:fontRef>
        </p:style>
      </p:cxnSp>
      <p:grpSp>
        <p:nvGrpSpPr>
          <p:cNvPr id="52" name="Gruppieren 51">
            <a:extLst>
              <a:ext uri="{FF2B5EF4-FFF2-40B4-BE49-F238E27FC236}">
                <a16:creationId xmlns:a16="http://schemas.microsoft.com/office/drawing/2014/main" id="{D6814827-8991-452A-858F-3085957CB66D}"/>
              </a:ext>
            </a:extLst>
          </p:cNvPr>
          <p:cNvGrpSpPr/>
          <p:nvPr/>
        </p:nvGrpSpPr>
        <p:grpSpPr>
          <a:xfrm flipV="1">
            <a:off x="8217905" y="3767643"/>
            <a:ext cx="756920" cy="2142278"/>
            <a:chOff x="8463280" y="3782695"/>
            <a:chExt cx="756920" cy="2142278"/>
          </a:xfrm>
        </p:grpSpPr>
        <p:sp>
          <p:nvSpPr>
            <p:cNvPr id="49" name="Rechtwinkliges Dreieck 48">
              <a:extLst>
                <a:ext uri="{FF2B5EF4-FFF2-40B4-BE49-F238E27FC236}">
                  <a16:creationId xmlns:a16="http://schemas.microsoft.com/office/drawing/2014/main" id="{99266094-D00E-41C3-A185-DD17DA8D86B5}"/>
                </a:ext>
              </a:extLst>
            </p:cNvPr>
            <p:cNvSpPr/>
            <p:nvPr/>
          </p:nvSpPr>
          <p:spPr>
            <a:xfrm>
              <a:off x="8463280" y="3782695"/>
              <a:ext cx="680720" cy="2142278"/>
            </a:xfrm>
            <a:prstGeom prst="rtTriangle">
              <a:avLst/>
            </a:prstGeom>
            <a:solidFill>
              <a:srgbClr val="54823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0" name="Rechtwinkliges Dreieck 49">
              <a:extLst>
                <a:ext uri="{FF2B5EF4-FFF2-40B4-BE49-F238E27FC236}">
                  <a16:creationId xmlns:a16="http://schemas.microsoft.com/office/drawing/2014/main" id="{32912E98-37F3-400E-BBD0-6091690FA7B6}"/>
                </a:ext>
              </a:extLst>
            </p:cNvPr>
            <p:cNvSpPr/>
            <p:nvPr/>
          </p:nvSpPr>
          <p:spPr>
            <a:xfrm rot="10800000">
              <a:off x="8539480" y="3782695"/>
              <a:ext cx="680720" cy="2142278"/>
            </a:xfrm>
            <a:prstGeom prst="rtTriangle">
              <a:avLst/>
            </a:prstGeom>
            <a:solidFill>
              <a:srgbClr val="54823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51" name="Rechteck 50">
            <a:extLst>
              <a:ext uri="{FF2B5EF4-FFF2-40B4-BE49-F238E27FC236}">
                <a16:creationId xmlns:a16="http://schemas.microsoft.com/office/drawing/2014/main" id="{CB12D466-8F23-40ED-8036-B4BAAF3DE86C}"/>
              </a:ext>
            </a:extLst>
          </p:cNvPr>
          <p:cNvSpPr/>
          <p:nvPr/>
        </p:nvSpPr>
        <p:spPr>
          <a:xfrm rot="16200000">
            <a:off x="6733803" y="4587480"/>
            <a:ext cx="2253510" cy="5026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rPr>
              <a:t>Short-time available, enthusiastic </a:t>
            </a:r>
            <a:r>
              <a:rPr lang="en-US" sz="1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volunteers</a:t>
            </a:r>
          </a:p>
        </p:txBody>
      </p:sp>
      <p:sp>
        <p:nvSpPr>
          <p:cNvPr id="53" name="Rechteck 52">
            <a:extLst>
              <a:ext uri="{FF2B5EF4-FFF2-40B4-BE49-F238E27FC236}">
                <a16:creationId xmlns:a16="http://schemas.microsoft.com/office/drawing/2014/main" id="{F2F55B31-1A87-4A2D-85D1-125150785553}"/>
              </a:ext>
            </a:extLst>
          </p:cNvPr>
          <p:cNvSpPr/>
          <p:nvPr/>
        </p:nvSpPr>
        <p:spPr>
          <a:xfrm rot="5400000">
            <a:off x="8205417" y="4587480"/>
            <a:ext cx="2253510" cy="5026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rPr>
              <a:t>Long-term committed team of paid </a:t>
            </a:r>
            <a:r>
              <a:rPr lang="en-US" sz="1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experts</a:t>
            </a:r>
          </a:p>
        </p:txBody>
      </p:sp>
      <p:sp>
        <p:nvSpPr>
          <p:cNvPr id="54" name="Rechteck 53">
            <a:extLst>
              <a:ext uri="{FF2B5EF4-FFF2-40B4-BE49-F238E27FC236}">
                <a16:creationId xmlns:a16="http://schemas.microsoft.com/office/drawing/2014/main" id="{08F3B8BC-734B-49F9-A997-63E65BA14045}"/>
              </a:ext>
            </a:extLst>
          </p:cNvPr>
          <p:cNvSpPr/>
          <p:nvPr/>
        </p:nvSpPr>
        <p:spPr>
          <a:xfrm>
            <a:off x="7356935" y="3432996"/>
            <a:ext cx="2478861" cy="334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rPr>
              <a:t>Work mainly delivered by</a:t>
            </a:r>
          </a:p>
        </p:txBody>
      </p:sp>
      <p:cxnSp>
        <p:nvCxnSpPr>
          <p:cNvPr id="58" name="Gerade Verbindung mit Pfeil 57">
            <a:extLst>
              <a:ext uri="{FF2B5EF4-FFF2-40B4-BE49-F238E27FC236}">
                <a16:creationId xmlns:a16="http://schemas.microsoft.com/office/drawing/2014/main" id="{B544B631-FC74-4571-8C70-6D3FD07D16B6}"/>
              </a:ext>
            </a:extLst>
          </p:cNvPr>
          <p:cNvCxnSpPr>
            <a:cxnSpLocks/>
          </p:cNvCxnSpPr>
          <p:nvPr/>
        </p:nvCxnSpPr>
        <p:spPr>
          <a:xfrm flipH="1">
            <a:off x="10166350" y="2804971"/>
            <a:ext cx="13970" cy="3272271"/>
          </a:xfrm>
          <a:prstGeom prst="straightConnector1">
            <a:avLst/>
          </a:prstGeom>
          <a:ln w="25400">
            <a:solidFill>
              <a:srgbClr val="3488B8"/>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60" name="Rechteck 59">
            <a:extLst>
              <a:ext uri="{FF2B5EF4-FFF2-40B4-BE49-F238E27FC236}">
                <a16:creationId xmlns:a16="http://schemas.microsoft.com/office/drawing/2014/main" id="{0885B12C-9B0C-4A78-A2CA-E7E727DB40A9}"/>
              </a:ext>
            </a:extLst>
          </p:cNvPr>
          <p:cNvSpPr/>
          <p:nvPr/>
        </p:nvSpPr>
        <p:spPr>
          <a:xfrm rot="5400000">
            <a:off x="9480549" y="4151824"/>
            <a:ext cx="2286001" cy="5785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rPr>
              <a:t>End-to-end supervision by a </a:t>
            </a:r>
            <a:r>
              <a:rPr lang="en-US" sz="1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Lead Scientist</a:t>
            </a:r>
          </a:p>
        </p:txBody>
      </p:sp>
      <p:sp>
        <p:nvSpPr>
          <p:cNvPr id="67" name="Fußzeilenplatzhalter 66">
            <a:extLst>
              <a:ext uri="{FF2B5EF4-FFF2-40B4-BE49-F238E27FC236}">
                <a16:creationId xmlns:a16="http://schemas.microsoft.com/office/drawing/2014/main" id="{405BC1D4-2745-42B4-B12E-029C9B0B34C6}"/>
              </a:ext>
            </a:extLst>
          </p:cNvPr>
          <p:cNvSpPr>
            <a:spLocks noGrp="1"/>
          </p:cNvSpPr>
          <p:nvPr>
            <p:ph type="ftr" sz="quarter" idx="11"/>
          </p:nvPr>
        </p:nvSpPr>
        <p:spPr/>
        <p:txBody>
          <a:bodyPr/>
          <a:lstStyle/>
          <a:p>
            <a:r>
              <a:rPr lang="de-DE"/>
              <a:t>© MI4People</a:t>
            </a:r>
            <a:endParaRPr lang="de-DE" dirty="0">
              <a:latin typeface="Open Sans" panose="020B0606030504020204" pitchFamily="34" charset="0"/>
              <a:ea typeface="Open Sans" panose="020B0606030504020204" pitchFamily="34" charset="0"/>
              <a:cs typeface="Open Sans" panose="020B0606030504020204" pitchFamily="34" charset="0"/>
            </a:endParaRPr>
          </a:p>
        </p:txBody>
      </p:sp>
      <p:sp>
        <p:nvSpPr>
          <p:cNvPr id="68" name="Foliennummernplatzhalter 67">
            <a:extLst>
              <a:ext uri="{FF2B5EF4-FFF2-40B4-BE49-F238E27FC236}">
                <a16:creationId xmlns:a16="http://schemas.microsoft.com/office/drawing/2014/main" id="{0BC5A295-F067-491D-A6C4-29E4AF879F82}"/>
              </a:ext>
            </a:extLst>
          </p:cNvPr>
          <p:cNvSpPr>
            <a:spLocks noGrp="1"/>
          </p:cNvSpPr>
          <p:nvPr>
            <p:ph type="sldNum" sz="quarter" idx="12"/>
          </p:nvPr>
        </p:nvSpPr>
        <p:spPr/>
        <p:txBody>
          <a:bodyPr/>
          <a:lstStyle/>
          <a:p>
            <a:fld id="{CB708C76-D156-471F-A853-F7AC1ED0014B}" type="slidenum">
              <a:rPr lang="de-DE" smtClean="0"/>
              <a:t>22</a:t>
            </a:fld>
            <a:endParaRPr lang="de-DE"/>
          </a:p>
        </p:txBody>
      </p:sp>
      <p:sp>
        <p:nvSpPr>
          <p:cNvPr id="27" name="Rechteck 26">
            <a:extLst>
              <a:ext uri="{FF2B5EF4-FFF2-40B4-BE49-F238E27FC236}">
                <a16:creationId xmlns:a16="http://schemas.microsoft.com/office/drawing/2014/main" id="{D8547358-D60E-4A8E-B1D3-72EE70A9616E}"/>
              </a:ext>
            </a:extLst>
          </p:cNvPr>
          <p:cNvSpPr/>
          <p:nvPr/>
        </p:nvSpPr>
        <p:spPr>
          <a:xfrm>
            <a:off x="4144512" y="2460545"/>
            <a:ext cx="2978415" cy="3444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Project execution phases</a:t>
            </a:r>
          </a:p>
        </p:txBody>
      </p:sp>
      <p:sp>
        <p:nvSpPr>
          <p:cNvPr id="28" name="Datumsplatzhalter 23">
            <a:extLst>
              <a:ext uri="{FF2B5EF4-FFF2-40B4-BE49-F238E27FC236}">
                <a16:creationId xmlns:a16="http://schemas.microsoft.com/office/drawing/2014/main" id="{B945225E-9E04-4BD5-A942-ACE41616245C}"/>
              </a:ext>
            </a:extLst>
          </p:cNvPr>
          <p:cNvSpPr>
            <a:spLocks noGrp="1"/>
          </p:cNvSpPr>
          <p:nvPr>
            <p:ph type="dt" sz="half" idx="10"/>
          </p:nvPr>
        </p:nvSpPr>
        <p:spPr>
          <a:xfrm>
            <a:off x="838200" y="6356350"/>
            <a:ext cx="2743200" cy="365125"/>
          </a:xfrm>
        </p:spPr>
        <p:txBody>
          <a:bodyPr/>
          <a:lstStyle/>
          <a:p>
            <a:r>
              <a:rPr lang="en-US" dirty="0">
                <a:latin typeface="OCR A Extended" panose="02010509020102010303" pitchFamily="50" charset="0"/>
              </a:rPr>
              <a:t>MI4Peole</a:t>
            </a:r>
            <a:r>
              <a:rPr lang="en-US" dirty="0"/>
              <a:t> Challenge</a:t>
            </a:r>
            <a:br>
              <a:rPr lang="en-US" dirty="0"/>
            </a:br>
            <a:r>
              <a:rPr lang="en-US" dirty="0"/>
              <a:t>TUM.ai Makeathon</a:t>
            </a:r>
          </a:p>
        </p:txBody>
      </p:sp>
    </p:spTree>
    <p:extLst>
      <p:ext uri="{BB962C8B-B14F-4D97-AF65-F5344CB8AC3E}">
        <p14:creationId xmlns:p14="http://schemas.microsoft.com/office/powerpoint/2010/main" val="3090177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083A6E-EC22-4B09-A8F7-781D059D7E45}"/>
              </a:ext>
            </a:extLst>
          </p:cNvPr>
          <p:cNvSpPr>
            <a:spLocks noGrp="1"/>
          </p:cNvSpPr>
          <p:nvPr>
            <p:ph type="title"/>
          </p:nvPr>
        </p:nvSpPr>
        <p:spPr>
          <a:xfrm>
            <a:off x="838200" y="517525"/>
            <a:ext cx="10048100" cy="739775"/>
          </a:xfrm>
        </p:spPr>
        <p:txBody>
          <a:bodyPr>
            <a:noAutofit/>
          </a:bodyPr>
          <a:lstStyle/>
          <a:p>
            <a:r>
              <a:rPr lang="en-US" sz="2800" dirty="0">
                <a:solidFill>
                  <a:srgbClr val="3488B8"/>
                </a:solidFill>
              </a:rPr>
              <a:t>But first, a couple of words about me…</a:t>
            </a:r>
          </a:p>
        </p:txBody>
      </p:sp>
      <p:pic>
        <p:nvPicPr>
          <p:cNvPr id="12" name="Grafik 11" descr="Ein Bild, das Text, Vektorgrafiken, Raum enthält.&#10;&#10;Automatisch generierte Beschreibung">
            <a:extLst>
              <a:ext uri="{FF2B5EF4-FFF2-40B4-BE49-F238E27FC236}">
                <a16:creationId xmlns:a16="http://schemas.microsoft.com/office/drawing/2014/main" id="{F63E8AEA-7087-44C2-AA4E-33164076CD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4830" y="418210"/>
            <a:ext cx="1008000" cy="1008000"/>
          </a:xfrm>
          <a:prstGeom prst="rect">
            <a:avLst/>
          </a:prstGeom>
        </p:spPr>
      </p:pic>
      <p:sp>
        <p:nvSpPr>
          <p:cNvPr id="23" name="Rechteck 22">
            <a:extLst>
              <a:ext uri="{FF2B5EF4-FFF2-40B4-BE49-F238E27FC236}">
                <a16:creationId xmlns:a16="http://schemas.microsoft.com/office/drawing/2014/main" id="{8E3F1853-50F1-4429-A49C-89B6413BBD8F}"/>
              </a:ext>
            </a:extLst>
          </p:cNvPr>
          <p:cNvSpPr/>
          <p:nvPr/>
        </p:nvSpPr>
        <p:spPr>
          <a:xfrm>
            <a:off x="838200" y="1626442"/>
            <a:ext cx="10048099" cy="37208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spcBef>
                <a:spcPts val="1800"/>
              </a:spcBef>
              <a:buFont typeface="Arial" panose="020B0604020202020204" pitchFamily="34" charset="0"/>
              <a:buChar char="•"/>
            </a:pPr>
            <a:r>
              <a:rPr lang="en-US" sz="20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Studied theoretical particle physics at TUM</a:t>
            </a:r>
          </a:p>
          <a:p>
            <a:pPr marL="285750" indent="-285750">
              <a:spcBef>
                <a:spcPts val="1800"/>
              </a:spcBef>
              <a:buFont typeface="Arial" panose="020B0604020202020204" pitchFamily="34" charset="0"/>
              <a:buChar char="•"/>
            </a:pPr>
            <a:r>
              <a:rPr lang="en-US" sz="20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After PhD joined a large IT consulting company: business analysis, requirements engineering, management consulting (C-level), process optimization</a:t>
            </a:r>
          </a:p>
          <a:p>
            <a:pPr marL="285750" indent="-285750">
              <a:spcBef>
                <a:spcPts val="1800"/>
              </a:spcBef>
              <a:buFont typeface="Arial" panose="020B0604020202020204" pitchFamily="34" charset="0"/>
              <a:buChar char="•"/>
            </a:pPr>
            <a:r>
              <a:rPr lang="en-US" sz="20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At some point got into AI and data science</a:t>
            </a:r>
          </a:p>
          <a:p>
            <a:pPr marL="285750" indent="-285750">
              <a:spcBef>
                <a:spcPts val="1800"/>
              </a:spcBef>
              <a:buFont typeface="Arial" panose="020B0604020202020204" pitchFamily="34" charset="0"/>
              <a:buChar char="•"/>
            </a:pPr>
            <a:r>
              <a:rPr lang="en-US" sz="20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Currently Head of AI at </a:t>
            </a:r>
            <a:r>
              <a:rPr lang="en-US" sz="2000" dirty="0" err="1">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vtmw</a:t>
            </a:r>
            <a:r>
              <a:rPr lang="en-US" sz="20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 AG – a mid-sized consulting company focusing on financial industry, especially insurances</a:t>
            </a:r>
          </a:p>
          <a:p>
            <a:pPr marL="285750" indent="-285750">
              <a:spcBef>
                <a:spcPts val="1800"/>
              </a:spcBef>
              <a:buFont typeface="Arial" panose="020B0604020202020204" pitchFamily="34" charset="0"/>
              <a:buChar char="•"/>
            </a:pPr>
            <a:r>
              <a:rPr lang="en-US" sz="20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Also, co-founder and volunteer managing director of MI4People </a:t>
            </a:r>
            <a:r>
              <a:rPr lang="en-US" sz="2000" dirty="0" err="1">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gGmbH</a:t>
            </a:r>
            <a:endParaRPr lang="en-US" sz="20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285750" indent="-285750">
              <a:spcBef>
                <a:spcPts val="1800"/>
              </a:spcBef>
              <a:buFont typeface="Arial" panose="020B0604020202020204" pitchFamily="34" charset="0"/>
              <a:buChar char="•"/>
            </a:pPr>
            <a:r>
              <a:rPr lang="en-US" sz="20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I’m Math/AI geek with business skills</a:t>
            </a:r>
          </a:p>
        </p:txBody>
      </p:sp>
      <p:sp>
        <p:nvSpPr>
          <p:cNvPr id="25" name="Fußzeilenplatzhalter 24">
            <a:extLst>
              <a:ext uri="{FF2B5EF4-FFF2-40B4-BE49-F238E27FC236}">
                <a16:creationId xmlns:a16="http://schemas.microsoft.com/office/drawing/2014/main" id="{D588316B-9CBB-44F3-972A-17FDC27662DC}"/>
              </a:ext>
            </a:extLst>
          </p:cNvPr>
          <p:cNvSpPr>
            <a:spLocks noGrp="1"/>
          </p:cNvSpPr>
          <p:nvPr>
            <p:ph type="ftr" sz="quarter" idx="11"/>
          </p:nvPr>
        </p:nvSpPr>
        <p:spPr/>
        <p:txBody>
          <a:bodyPr/>
          <a:lstStyle/>
          <a:p>
            <a:r>
              <a:rPr lang="de-DE" dirty="0"/>
              <a:t>© MI4People</a:t>
            </a:r>
            <a:endParaRPr lang="de-DE" dirty="0">
              <a:latin typeface="Open Sans" panose="020B0606030504020204" pitchFamily="34" charset="0"/>
              <a:ea typeface="Open Sans" panose="020B0606030504020204" pitchFamily="34" charset="0"/>
              <a:cs typeface="Open Sans" panose="020B0606030504020204" pitchFamily="34" charset="0"/>
            </a:endParaRPr>
          </a:p>
        </p:txBody>
      </p:sp>
      <p:sp>
        <p:nvSpPr>
          <p:cNvPr id="26" name="Foliennummernplatzhalter 25">
            <a:extLst>
              <a:ext uri="{FF2B5EF4-FFF2-40B4-BE49-F238E27FC236}">
                <a16:creationId xmlns:a16="http://schemas.microsoft.com/office/drawing/2014/main" id="{4B394086-0736-4DBB-A49C-C08C90BE136C}"/>
              </a:ext>
            </a:extLst>
          </p:cNvPr>
          <p:cNvSpPr>
            <a:spLocks noGrp="1"/>
          </p:cNvSpPr>
          <p:nvPr>
            <p:ph type="sldNum" sz="quarter" idx="12"/>
          </p:nvPr>
        </p:nvSpPr>
        <p:spPr/>
        <p:txBody>
          <a:bodyPr/>
          <a:lstStyle/>
          <a:p>
            <a:fld id="{CB708C76-D156-471F-A853-F7AC1ED0014B}" type="slidenum">
              <a:rPr lang="de-DE" smtClean="0"/>
              <a:t>3</a:t>
            </a:fld>
            <a:endParaRPr lang="de-DE" dirty="0"/>
          </a:p>
        </p:txBody>
      </p:sp>
      <p:sp>
        <p:nvSpPr>
          <p:cNvPr id="8" name="Datumsplatzhalter 23">
            <a:extLst>
              <a:ext uri="{FF2B5EF4-FFF2-40B4-BE49-F238E27FC236}">
                <a16:creationId xmlns:a16="http://schemas.microsoft.com/office/drawing/2014/main" id="{8831B21A-D50C-4498-90CA-84F27E902A94}"/>
              </a:ext>
            </a:extLst>
          </p:cNvPr>
          <p:cNvSpPr>
            <a:spLocks noGrp="1"/>
          </p:cNvSpPr>
          <p:nvPr>
            <p:ph type="dt" sz="half" idx="10"/>
          </p:nvPr>
        </p:nvSpPr>
        <p:spPr>
          <a:xfrm>
            <a:off x="838200" y="6356350"/>
            <a:ext cx="2743200" cy="365125"/>
          </a:xfrm>
        </p:spPr>
        <p:txBody>
          <a:bodyPr/>
          <a:lstStyle/>
          <a:p>
            <a:r>
              <a:rPr lang="en-US" dirty="0">
                <a:latin typeface="OCR A Extended" panose="02010509020102010303" pitchFamily="50" charset="0"/>
              </a:rPr>
              <a:t>MI4Peole</a:t>
            </a:r>
            <a:r>
              <a:rPr lang="en-US" dirty="0"/>
              <a:t> Challenge</a:t>
            </a:r>
            <a:br>
              <a:rPr lang="en-US" dirty="0"/>
            </a:br>
            <a:r>
              <a:rPr lang="en-US" dirty="0"/>
              <a:t>TUM.ai Makeathon</a:t>
            </a:r>
          </a:p>
        </p:txBody>
      </p:sp>
    </p:spTree>
    <p:extLst>
      <p:ext uri="{BB962C8B-B14F-4D97-AF65-F5344CB8AC3E}">
        <p14:creationId xmlns:p14="http://schemas.microsoft.com/office/powerpoint/2010/main" val="959818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083A6E-EC22-4B09-A8F7-781D059D7E45}"/>
              </a:ext>
            </a:extLst>
          </p:cNvPr>
          <p:cNvSpPr>
            <a:spLocks noGrp="1"/>
          </p:cNvSpPr>
          <p:nvPr>
            <p:ph type="title"/>
          </p:nvPr>
        </p:nvSpPr>
        <p:spPr>
          <a:xfrm>
            <a:off x="1071950" y="2781617"/>
            <a:ext cx="10048100" cy="739775"/>
          </a:xfrm>
        </p:spPr>
        <p:txBody>
          <a:bodyPr>
            <a:noAutofit/>
          </a:bodyPr>
          <a:lstStyle/>
          <a:p>
            <a:pPr algn="ctr">
              <a:lnSpc>
                <a:spcPct val="150000"/>
              </a:lnSpc>
            </a:pPr>
            <a:r>
              <a:rPr lang="en-US" sz="4000" b="1" dirty="0">
                <a:solidFill>
                  <a:srgbClr val="3488B8"/>
                </a:solidFill>
              </a:rPr>
              <a:t>Introduction to MI4People</a:t>
            </a:r>
          </a:p>
        </p:txBody>
      </p:sp>
      <p:pic>
        <p:nvPicPr>
          <p:cNvPr id="12" name="Grafik 11" descr="Ein Bild, das Text, Vektorgrafiken, Raum enthält.&#10;&#10;Automatisch generierte Beschreibung">
            <a:extLst>
              <a:ext uri="{FF2B5EF4-FFF2-40B4-BE49-F238E27FC236}">
                <a16:creationId xmlns:a16="http://schemas.microsoft.com/office/drawing/2014/main" id="{F63E8AEA-7087-44C2-AA4E-33164076CD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4830" y="418210"/>
            <a:ext cx="1008000" cy="1008000"/>
          </a:xfrm>
          <a:prstGeom prst="rect">
            <a:avLst/>
          </a:prstGeom>
        </p:spPr>
      </p:pic>
      <p:sp>
        <p:nvSpPr>
          <p:cNvPr id="25" name="Fußzeilenplatzhalter 24">
            <a:extLst>
              <a:ext uri="{FF2B5EF4-FFF2-40B4-BE49-F238E27FC236}">
                <a16:creationId xmlns:a16="http://schemas.microsoft.com/office/drawing/2014/main" id="{D588316B-9CBB-44F3-972A-17FDC27662DC}"/>
              </a:ext>
            </a:extLst>
          </p:cNvPr>
          <p:cNvSpPr>
            <a:spLocks noGrp="1"/>
          </p:cNvSpPr>
          <p:nvPr>
            <p:ph type="ftr" sz="quarter" idx="11"/>
          </p:nvPr>
        </p:nvSpPr>
        <p:spPr/>
        <p:txBody>
          <a:bodyPr/>
          <a:lstStyle/>
          <a:p>
            <a:r>
              <a:rPr lang="de-DE" dirty="0"/>
              <a:t>© MI4People</a:t>
            </a:r>
            <a:endParaRPr lang="de-DE" dirty="0">
              <a:latin typeface="Open Sans" panose="020B0606030504020204" pitchFamily="34" charset="0"/>
              <a:ea typeface="Open Sans" panose="020B0606030504020204" pitchFamily="34" charset="0"/>
              <a:cs typeface="Open Sans" panose="020B0606030504020204" pitchFamily="34" charset="0"/>
            </a:endParaRPr>
          </a:p>
        </p:txBody>
      </p:sp>
      <p:sp>
        <p:nvSpPr>
          <p:cNvPr id="26" name="Foliennummernplatzhalter 25">
            <a:extLst>
              <a:ext uri="{FF2B5EF4-FFF2-40B4-BE49-F238E27FC236}">
                <a16:creationId xmlns:a16="http://schemas.microsoft.com/office/drawing/2014/main" id="{4B394086-0736-4DBB-A49C-C08C90BE136C}"/>
              </a:ext>
            </a:extLst>
          </p:cNvPr>
          <p:cNvSpPr>
            <a:spLocks noGrp="1"/>
          </p:cNvSpPr>
          <p:nvPr>
            <p:ph type="sldNum" sz="quarter" idx="12"/>
          </p:nvPr>
        </p:nvSpPr>
        <p:spPr/>
        <p:txBody>
          <a:bodyPr/>
          <a:lstStyle/>
          <a:p>
            <a:fld id="{CB708C76-D156-471F-A853-F7AC1ED0014B}" type="slidenum">
              <a:rPr lang="de-DE" smtClean="0"/>
              <a:t>4</a:t>
            </a:fld>
            <a:endParaRPr lang="de-DE" dirty="0"/>
          </a:p>
        </p:txBody>
      </p:sp>
      <p:sp>
        <p:nvSpPr>
          <p:cNvPr id="7" name="Datumsplatzhalter 23">
            <a:extLst>
              <a:ext uri="{FF2B5EF4-FFF2-40B4-BE49-F238E27FC236}">
                <a16:creationId xmlns:a16="http://schemas.microsoft.com/office/drawing/2014/main" id="{BE0FDD4E-AA92-4238-90BB-93E7DBFBBE19}"/>
              </a:ext>
            </a:extLst>
          </p:cNvPr>
          <p:cNvSpPr>
            <a:spLocks noGrp="1"/>
          </p:cNvSpPr>
          <p:nvPr>
            <p:ph type="dt" sz="half" idx="10"/>
          </p:nvPr>
        </p:nvSpPr>
        <p:spPr>
          <a:xfrm>
            <a:off x="838200" y="6356350"/>
            <a:ext cx="2743200" cy="365125"/>
          </a:xfrm>
        </p:spPr>
        <p:txBody>
          <a:bodyPr/>
          <a:lstStyle/>
          <a:p>
            <a:r>
              <a:rPr lang="en-US" dirty="0">
                <a:latin typeface="OCR A Extended" panose="02010509020102010303" pitchFamily="50" charset="0"/>
              </a:rPr>
              <a:t>MI4Peole</a:t>
            </a:r>
            <a:r>
              <a:rPr lang="en-US" dirty="0"/>
              <a:t> Challenge</a:t>
            </a:r>
            <a:br>
              <a:rPr lang="en-US" dirty="0"/>
            </a:br>
            <a:r>
              <a:rPr lang="en-US" dirty="0"/>
              <a:t>TUM.ai Makeathon</a:t>
            </a:r>
          </a:p>
        </p:txBody>
      </p:sp>
    </p:spTree>
    <p:extLst>
      <p:ext uri="{BB962C8B-B14F-4D97-AF65-F5344CB8AC3E}">
        <p14:creationId xmlns:p14="http://schemas.microsoft.com/office/powerpoint/2010/main" val="3526281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083A6E-EC22-4B09-A8F7-781D059D7E45}"/>
              </a:ext>
            </a:extLst>
          </p:cNvPr>
          <p:cNvSpPr>
            <a:spLocks noGrp="1"/>
          </p:cNvSpPr>
          <p:nvPr>
            <p:ph type="title"/>
          </p:nvPr>
        </p:nvSpPr>
        <p:spPr>
          <a:xfrm>
            <a:off x="838200" y="517525"/>
            <a:ext cx="10048100" cy="739775"/>
          </a:xfrm>
        </p:spPr>
        <p:txBody>
          <a:bodyPr>
            <a:noAutofit/>
          </a:bodyPr>
          <a:lstStyle/>
          <a:p>
            <a:r>
              <a:rPr lang="en-US" sz="2800" dirty="0">
                <a:solidFill>
                  <a:srgbClr val="3488B8"/>
                </a:solidFill>
              </a:rPr>
              <a:t>NPOs are Failing to Benefit from Machine Intelligence* (MI)</a:t>
            </a:r>
          </a:p>
        </p:txBody>
      </p:sp>
      <p:grpSp>
        <p:nvGrpSpPr>
          <p:cNvPr id="15" name="Gruppieren 14">
            <a:extLst>
              <a:ext uri="{FF2B5EF4-FFF2-40B4-BE49-F238E27FC236}">
                <a16:creationId xmlns:a16="http://schemas.microsoft.com/office/drawing/2014/main" id="{9CB17FF6-3058-4004-81A0-D8B37B827BB2}"/>
              </a:ext>
            </a:extLst>
          </p:cNvPr>
          <p:cNvGrpSpPr/>
          <p:nvPr/>
        </p:nvGrpSpPr>
        <p:grpSpPr>
          <a:xfrm>
            <a:off x="7980402" y="1568064"/>
            <a:ext cx="2905898" cy="1445895"/>
            <a:chOff x="8153400" y="2399663"/>
            <a:chExt cx="2758440" cy="1445895"/>
          </a:xfrm>
        </p:grpSpPr>
        <p:sp>
          <p:nvSpPr>
            <p:cNvPr id="8" name="Rechteck 7">
              <a:extLst>
                <a:ext uri="{FF2B5EF4-FFF2-40B4-BE49-F238E27FC236}">
                  <a16:creationId xmlns:a16="http://schemas.microsoft.com/office/drawing/2014/main" id="{FAC3EAB0-FDA7-444B-BDE3-FC02C34A2537}"/>
                </a:ext>
              </a:extLst>
            </p:cNvPr>
            <p:cNvSpPr/>
            <p:nvPr/>
          </p:nvSpPr>
          <p:spPr>
            <a:xfrm>
              <a:off x="8153400" y="2399663"/>
              <a:ext cx="2758440" cy="739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&lt;10%</a:t>
              </a:r>
            </a:p>
          </p:txBody>
        </p:sp>
        <p:sp>
          <p:nvSpPr>
            <p:cNvPr id="9" name="Rechteck 8">
              <a:extLst>
                <a:ext uri="{FF2B5EF4-FFF2-40B4-BE49-F238E27FC236}">
                  <a16:creationId xmlns:a16="http://schemas.microsoft.com/office/drawing/2014/main" id="{F2C5B81C-A6A4-4BEA-8E23-5EF239647B83}"/>
                </a:ext>
              </a:extLst>
            </p:cNvPr>
            <p:cNvSpPr/>
            <p:nvPr/>
          </p:nvSpPr>
          <p:spPr>
            <a:xfrm>
              <a:off x="8153400" y="3105783"/>
              <a:ext cx="2758440" cy="739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of the nonprofit sector is utilizing MI, most of them in rudimentary form</a:t>
              </a:r>
            </a:p>
          </p:txBody>
        </p:sp>
      </p:grpSp>
      <p:pic>
        <p:nvPicPr>
          <p:cNvPr id="12" name="Grafik 11" descr="Ein Bild, das Text, Vektorgrafiken, Raum enthält.&#10;&#10;Automatisch generierte Beschreibung">
            <a:extLst>
              <a:ext uri="{FF2B5EF4-FFF2-40B4-BE49-F238E27FC236}">
                <a16:creationId xmlns:a16="http://schemas.microsoft.com/office/drawing/2014/main" id="{F63E8AEA-7087-44C2-AA4E-33164076CD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4830" y="418210"/>
            <a:ext cx="1008000" cy="1008000"/>
          </a:xfrm>
          <a:prstGeom prst="rect">
            <a:avLst/>
          </a:prstGeom>
        </p:spPr>
      </p:pic>
      <p:grpSp>
        <p:nvGrpSpPr>
          <p:cNvPr id="16" name="Gruppieren 15">
            <a:extLst>
              <a:ext uri="{FF2B5EF4-FFF2-40B4-BE49-F238E27FC236}">
                <a16:creationId xmlns:a16="http://schemas.microsoft.com/office/drawing/2014/main" id="{5B0801BF-ED3C-4D53-8524-49E888857F36}"/>
              </a:ext>
            </a:extLst>
          </p:cNvPr>
          <p:cNvGrpSpPr/>
          <p:nvPr/>
        </p:nvGrpSpPr>
        <p:grpSpPr>
          <a:xfrm>
            <a:off x="4625062" y="1568064"/>
            <a:ext cx="2758440" cy="1445895"/>
            <a:chOff x="8153400" y="2399663"/>
            <a:chExt cx="2758440" cy="1445895"/>
          </a:xfrm>
        </p:grpSpPr>
        <p:sp>
          <p:nvSpPr>
            <p:cNvPr id="17" name="Rechteck 16">
              <a:extLst>
                <a:ext uri="{FF2B5EF4-FFF2-40B4-BE49-F238E27FC236}">
                  <a16:creationId xmlns:a16="http://schemas.microsoft.com/office/drawing/2014/main" id="{C23011C3-3CEB-4180-BDCF-04A1BD96AC5A}"/>
                </a:ext>
              </a:extLst>
            </p:cNvPr>
            <p:cNvSpPr/>
            <p:nvPr/>
          </p:nvSpPr>
          <p:spPr>
            <a:xfrm>
              <a:off x="8153400" y="2399663"/>
              <a:ext cx="2758440" cy="739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5-10% </a:t>
              </a:r>
            </a:p>
          </p:txBody>
        </p:sp>
        <p:sp>
          <p:nvSpPr>
            <p:cNvPr id="18" name="Rechteck 17">
              <a:extLst>
                <a:ext uri="{FF2B5EF4-FFF2-40B4-BE49-F238E27FC236}">
                  <a16:creationId xmlns:a16="http://schemas.microsoft.com/office/drawing/2014/main" id="{1775197B-DCA4-41E9-9B66-FBA8EBD373A8}"/>
                </a:ext>
              </a:extLst>
            </p:cNvPr>
            <p:cNvSpPr/>
            <p:nvPr/>
          </p:nvSpPr>
          <p:spPr>
            <a:xfrm>
              <a:off x="8153400" y="3105783"/>
              <a:ext cx="2758440" cy="739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of global economy is served by the nonprofit sector</a:t>
              </a:r>
            </a:p>
          </p:txBody>
        </p:sp>
      </p:grpSp>
      <p:grpSp>
        <p:nvGrpSpPr>
          <p:cNvPr id="19" name="Gruppieren 18">
            <a:extLst>
              <a:ext uri="{FF2B5EF4-FFF2-40B4-BE49-F238E27FC236}">
                <a16:creationId xmlns:a16="http://schemas.microsoft.com/office/drawing/2014/main" id="{85EF9A0B-D980-455A-8384-495C272EA7AB}"/>
              </a:ext>
            </a:extLst>
          </p:cNvPr>
          <p:cNvGrpSpPr/>
          <p:nvPr/>
        </p:nvGrpSpPr>
        <p:grpSpPr>
          <a:xfrm>
            <a:off x="1269722" y="1568064"/>
            <a:ext cx="2758440" cy="1445895"/>
            <a:chOff x="8153400" y="2399663"/>
            <a:chExt cx="2758440" cy="1445895"/>
          </a:xfrm>
        </p:grpSpPr>
        <p:sp>
          <p:nvSpPr>
            <p:cNvPr id="20" name="Rechteck 19">
              <a:extLst>
                <a:ext uri="{FF2B5EF4-FFF2-40B4-BE49-F238E27FC236}">
                  <a16:creationId xmlns:a16="http://schemas.microsoft.com/office/drawing/2014/main" id="{B7B4C867-27BB-4F31-B965-112DC508BF17}"/>
                </a:ext>
              </a:extLst>
            </p:cNvPr>
            <p:cNvSpPr/>
            <p:nvPr/>
          </p:nvSpPr>
          <p:spPr>
            <a:xfrm>
              <a:off x="8153400" y="2399663"/>
              <a:ext cx="2758440" cy="739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$10 trillion</a:t>
              </a:r>
            </a:p>
          </p:txBody>
        </p:sp>
        <p:sp>
          <p:nvSpPr>
            <p:cNvPr id="21" name="Rechteck 20">
              <a:extLst>
                <a:ext uri="{FF2B5EF4-FFF2-40B4-BE49-F238E27FC236}">
                  <a16:creationId xmlns:a16="http://schemas.microsoft.com/office/drawing/2014/main" id="{DAE70C07-B78E-4658-91D6-98D528876A5E}"/>
                </a:ext>
              </a:extLst>
            </p:cNvPr>
            <p:cNvSpPr/>
            <p:nvPr/>
          </p:nvSpPr>
          <p:spPr>
            <a:xfrm>
              <a:off x="8153400" y="3105783"/>
              <a:ext cx="2758440" cy="739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worth of economy will soon be driven by MI technologies</a:t>
              </a:r>
            </a:p>
          </p:txBody>
        </p:sp>
      </p:grpSp>
      <p:sp>
        <p:nvSpPr>
          <p:cNvPr id="22" name="Rechteck 21">
            <a:extLst>
              <a:ext uri="{FF2B5EF4-FFF2-40B4-BE49-F238E27FC236}">
                <a16:creationId xmlns:a16="http://schemas.microsoft.com/office/drawing/2014/main" id="{1BCEE360-778F-49DF-9B01-AD45128208E3}"/>
              </a:ext>
            </a:extLst>
          </p:cNvPr>
          <p:cNvSpPr/>
          <p:nvPr/>
        </p:nvSpPr>
        <p:spPr>
          <a:xfrm>
            <a:off x="912214" y="4336118"/>
            <a:ext cx="10367572" cy="1176402"/>
          </a:xfrm>
          <a:prstGeom prst="rect">
            <a:avLst/>
          </a:prstGeom>
          <a:solidFill>
            <a:srgbClr val="3488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Open Sans" panose="020B0606030504020204" pitchFamily="34" charset="0"/>
                <a:ea typeface="Open Sans" panose="020B0606030504020204" pitchFamily="34" charset="0"/>
                <a:cs typeface="Open Sans" panose="020B0606030504020204" pitchFamily="34" charset="0"/>
              </a:rPr>
              <a:t>Currently, delivery of public good is barely benefiting from MI and the nonprofit sector is missing out on the major technological and societal revolution of our time!</a:t>
            </a:r>
          </a:p>
        </p:txBody>
      </p:sp>
      <p:sp>
        <p:nvSpPr>
          <p:cNvPr id="23" name="Rechteck 22">
            <a:extLst>
              <a:ext uri="{FF2B5EF4-FFF2-40B4-BE49-F238E27FC236}">
                <a16:creationId xmlns:a16="http://schemas.microsoft.com/office/drawing/2014/main" id="{8E3F1853-50F1-4429-A49C-89B6413BBD8F}"/>
              </a:ext>
            </a:extLst>
          </p:cNvPr>
          <p:cNvSpPr/>
          <p:nvPr/>
        </p:nvSpPr>
        <p:spPr>
          <a:xfrm>
            <a:off x="1071950" y="3335973"/>
            <a:ext cx="10048099" cy="739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Nonprofits could harness the power of new technologies towards human flourishing, employ MI for humanitarian purposes, and positively impact and shape the technology-driven society</a:t>
            </a:r>
          </a:p>
        </p:txBody>
      </p:sp>
      <p:sp>
        <p:nvSpPr>
          <p:cNvPr id="25" name="Fußzeilenplatzhalter 24">
            <a:extLst>
              <a:ext uri="{FF2B5EF4-FFF2-40B4-BE49-F238E27FC236}">
                <a16:creationId xmlns:a16="http://schemas.microsoft.com/office/drawing/2014/main" id="{D588316B-9CBB-44F3-972A-17FDC27662DC}"/>
              </a:ext>
            </a:extLst>
          </p:cNvPr>
          <p:cNvSpPr>
            <a:spLocks noGrp="1"/>
          </p:cNvSpPr>
          <p:nvPr>
            <p:ph type="ftr" sz="quarter" idx="11"/>
          </p:nvPr>
        </p:nvSpPr>
        <p:spPr/>
        <p:txBody>
          <a:bodyPr/>
          <a:lstStyle/>
          <a:p>
            <a:r>
              <a:rPr lang="de-DE" dirty="0"/>
              <a:t>© MI4People</a:t>
            </a:r>
            <a:endParaRPr lang="de-DE" dirty="0">
              <a:latin typeface="Open Sans" panose="020B0606030504020204" pitchFamily="34" charset="0"/>
              <a:ea typeface="Open Sans" panose="020B0606030504020204" pitchFamily="34" charset="0"/>
              <a:cs typeface="Open Sans" panose="020B0606030504020204" pitchFamily="34" charset="0"/>
            </a:endParaRPr>
          </a:p>
        </p:txBody>
      </p:sp>
      <p:sp>
        <p:nvSpPr>
          <p:cNvPr id="26" name="Foliennummernplatzhalter 25">
            <a:extLst>
              <a:ext uri="{FF2B5EF4-FFF2-40B4-BE49-F238E27FC236}">
                <a16:creationId xmlns:a16="http://schemas.microsoft.com/office/drawing/2014/main" id="{4B394086-0736-4DBB-A49C-C08C90BE136C}"/>
              </a:ext>
            </a:extLst>
          </p:cNvPr>
          <p:cNvSpPr>
            <a:spLocks noGrp="1"/>
          </p:cNvSpPr>
          <p:nvPr>
            <p:ph type="sldNum" sz="quarter" idx="12"/>
          </p:nvPr>
        </p:nvSpPr>
        <p:spPr/>
        <p:txBody>
          <a:bodyPr/>
          <a:lstStyle/>
          <a:p>
            <a:fld id="{CB708C76-D156-471F-A853-F7AC1ED0014B}" type="slidenum">
              <a:rPr lang="de-DE" smtClean="0"/>
              <a:t>5</a:t>
            </a:fld>
            <a:endParaRPr lang="de-DE" dirty="0"/>
          </a:p>
        </p:txBody>
      </p:sp>
      <p:sp>
        <p:nvSpPr>
          <p:cNvPr id="27" name="Rechteck 26">
            <a:extLst>
              <a:ext uri="{FF2B5EF4-FFF2-40B4-BE49-F238E27FC236}">
                <a16:creationId xmlns:a16="http://schemas.microsoft.com/office/drawing/2014/main" id="{91AAC42E-D12A-43B8-8218-E04F84A17E0A}"/>
              </a:ext>
            </a:extLst>
          </p:cNvPr>
          <p:cNvSpPr/>
          <p:nvPr/>
        </p:nvSpPr>
        <p:spPr>
          <a:xfrm>
            <a:off x="912214" y="5785156"/>
            <a:ext cx="10367572" cy="4366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*Machine Intelligence is an umbrella term for the technologies enabling intelligent machines, such as, advanced analytics, data science, artificial intelligence (AI), machine learning (ML), process mining and robotic process automation (RPA).</a:t>
            </a:r>
          </a:p>
        </p:txBody>
      </p:sp>
      <p:sp>
        <p:nvSpPr>
          <p:cNvPr id="28" name="Datumsplatzhalter 23">
            <a:extLst>
              <a:ext uri="{FF2B5EF4-FFF2-40B4-BE49-F238E27FC236}">
                <a16:creationId xmlns:a16="http://schemas.microsoft.com/office/drawing/2014/main" id="{89F66FB2-A163-4791-8377-EAFEB3B32F35}"/>
              </a:ext>
            </a:extLst>
          </p:cNvPr>
          <p:cNvSpPr>
            <a:spLocks noGrp="1"/>
          </p:cNvSpPr>
          <p:nvPr>
            <p:ph type="dt" sz="half" idx="10"/>
          </p:nvPr>
        </p:nvSpPr>
        <p:spPr>
          <a:xfrm>
            <a:off x="838200" y="6356350"/>
            <a:ext cx="2743200" cy="365125"/>
          </a:xfrm>
        </p:spPr>
        <p:txBody>
          <a:bodyPr/>
          <a:lstStyle/>
          <a:p>
            <a:r>
              <a:rPr lang="en-US" dirty="0">
                <a:latin typeface="OCR A Extended" panose="02010509020102010303" pitchFamily="50" charset="0"/>
              </a:rPr>
              <a:t>MI4Peole</a:t>
            </a:r>
            <a:r>
              <a:rPr lang="en-US" dirty="0"/>
              <a:t> Challenge</a:t>
            </a:r>
            <a:br>
              <a:rPr lang="en-US" dirty="0"/>
            </a:br>
            <a:r>
              <a:rPr lang="en-US" dirty="0"/>
              <a:t>TUM.ai Makeathon</a:t>
            </a:r>
          </a:p>
        </p:txBody>
      </p:sp>
    </p:spTree>
    <p:extLst>
      <p:ext uri="{BB962C8B-B14F-4D97-AF65-F5344CB8AC3E}">
        <p14:creationId xmlns:p14="http://schemas.microsoft.com/office/powerpoint/2010/main" val="2606809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083A6E-EC22-4B09-A8F7-781D059D7E45}"/>
              </a:ext>
            </a:extLst>
          </p:cNvPr>
          <p:cNvSpPr>
            <a:spLocks noGrp="1"/>
          </p:cNvSpPr>
          <p:nvPr>
            <p:ph type="title"/>
          </p:nvPr>
        </p:nvSpPr>
        <p:spPr/>
        <p:txBody>
          <a:bodyPr>
            <a:normAutofit/>
          </a:bodyPr>
          <a:lstStyle/>
          <a:p>
            <a:r>
              <a:rPr lang="en-US" dirty="0">
                <a:solidFill>
                  <a:srgbClr val="3488B8"/>
                </a:solidFill>
                <a:latin typeface="OCR A Extended" panose="02010509020102010303" pitchFamily="50" charset="0"/>
              </a:rPr>
              <a:t>MI4People</a:t>
            </a:r>
            <a:r>
              <a:rPr lang="en-US" sz="2800" dirty="0">
                <a:solidFill>
                  <a:srgbClr val="3488B8"/>
                </a:solidFill>
              </a:rPr>
              <a:t> Solves this Problem</a:t>
            </a:r>
          </a:p>
        </p:txBody>
      </p:sp>
      <p:pic>
        <p:nvPicPr>
          <p:cNvPr id="12" name="Grafik 11" descr="Ein Bild, das Text, Vektorgrafiken, Raum enthält.&#10;&#10;Automatisch generierte Beschreibung">
            <a:extLst>
              <a:ext uri="{FF2B5EF4-FFF2-40B4-BE49-F238E27FC236}">
                <a16:creationId xmlns:a16="http://schemas.microsoft.com/office/drawing/2014/main" id="{F63E8AEA-7087-44C2-AA4E-33164076CD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4830" y="418210"/>
            <a:ext cx="1008000" cy="1008000"/>
          </a:xfrm>
          <a:prstGeom prst="rect">
            <a:avLst/>
          </a:prstGeom>
        </p:spPr>
      </p:pic>
      <p:grpSp>
        <p:nvGrpSpPr>
          <p:cNvPr id="22" name="Gruppieren 21">
            <a:extLst>
              <a:ext uri="{FF2B5EF4-FFF2-40B4-BE49-F238E27FC236}">
                <a16:creationId xmlns:a16="http://schemas.microsoft.com/office/drawing/2014/main" id="{86443687-6AB5-4732-8955-8BAA0C94854C}"/>
              </a:ext>
            </a:extLst>
          </p:cNvPr>
          <p:cNvGrpSpPr/>
          <p:nvPr/>
        </p:nvGrpSpPr>
        <p:grpSpPr>
          <a:xfrm>
            <a:off x="1152680" y="4177152"/>
            <a:ext cx="2664000" cy="1766902"/>
            <a:chOff x="1214465" y="4423728"/>
            <a:chExt cx="2664000" cy="1766902"/>
          </a:xfrm>
        </p:grpSpPr>
        <p:pic>
          <p:nvPicPr>
            <p:cNvPr id="4" name="Grafik 3" descr="Lichter an Silhouette">
              <a:extLst>
                <a:ext uri="{FF2B5EF4-FFF2-40B4-BE49-F238E27FC236}">
                  <a16:creationId xmlns:a16="http://schemas.microsoft.com/office/drawing/2014/main" id="{FFB9BA41-C077-437F-91D9-244468AF624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13891" y="4423728"/>
              <a:ext cx="865149" cy="865149"/>
            </a:xfrm>
            <a:prstGeom prst="rect">
              <a:avLst/>
            </a:prstGeom>
          </p:spPr>
        </p:pic>
        <p:sp>
          <p:nvSpPr>
            <p:cNvPr id="27" name="Rechteck 26">
              <a:extLst>
                <a:ext uri="{FF2B5EF4-FFF2-40B4-BE49-F238E27FC236}">
                  <a16:creationId xmlns:a16="http://schemas.microsoft.com/office/drawing/2014/main" id="{E5FBD13F-80DD-4FA0-A74B-4043CCA76F05}"/>
                </a:ext>
              </a:extLst>
            </p:cNvPr>
            <p:cNvSpPr/>
            <p:nvPr/>
          </p:nvSpPr>
          <p:spPr>
            <a:xfrm>
              <a:off x="1214465" y="5325481"/>
              <a:ext cx="2664000" cy="865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rgbClr val="3488B8"/>
                  </a:solidFill>
                  <a:latin typeface="Open Sans" panose="020B0606030504020204" pitchFamily="34" charset="0"/>
                  <a:ea typeface="Open Sans" panose="020B0606030504020204" pitchFamily="34" charset="0"/>
                  <a:cs typeface="Open Sans" panose="020B0606030504020204" pitchFamily="34" charset="0"/>
                </a:rPr>
                <a:t>Educational work</a:t>
              </a:r>
            </a:p>
            <a:p>
              <a:pPr algn="ctr"/>
              <a:r>
                <a:rPr lang="en-US" dirty="0">
                  <a:solidFill>
                    <a:srgbClr val="3488B8"/>
                  </a:solidFill>
                  <a:latin typeface="Open Sans" panose="020B0606030504020204" pitchFamily="34" charset="0"/>
                  <a:ea typeface="Open Sans" panose="020B0606030504020204" pitchFamily="34" charset="0"/>
                  <a:cs typeface="Open Sans" panose="020B0606030504020204" pitchFamily="34" charset="0"/>
                </a:rPr>
                <a:t>with NPOs and applied research in the area of MI for Public Good</a:t>
              </a:r>
            </a:p>
          </p:txBody>
        </p:sp>
      </p:grpSp>
      <p:grpSp>
        <p:nvGrpSpPr>
          <p:cNvPr id="16" name="Gruppieren 15">
            <a:extLst>
              <a:ext uri="{FF2B5EF4-FFF2-40B4-BE49-F238E27FC236}">
                <a16:creationId xmlns:a16="http://schemas.microsoft.com/office/drawing/2014/main" id="{DB72F059-2B37-4735-B18B-A14C41623C9F}"/>
              </a:ext>
            </a:extLst>
          </p:cNvPr>
          <p:cNvGrpSpPr/>
          <p:nvPr/>
        </p:nvGrpSpPr>
        <p:grpSpPr>
          <a:xfrm>
            <a:off x="4764000" y="4177152"/>
            <a:ext cx="2664000" cy="1766902"/>
            <a:chOff x="4872064" y="4423728"/>
            <a:chExt cx="2664000" cy="1766902"/>
          </a:xfrm>
        </p:grpSpPr>
        <p:pic>
          <p:nvPicPr>
            <p:cNvPr id="24" name="Grafik 23" descr="Handschlag Silhouette">
              <a:extLst>
                <a:ext uri="{FF2B5EF4-FFF2-40B4-BE49-F238E27FC236}">
                  <a16:creationId xmlns:a16="http://schemas.microsoft.com/office/drawing/2014/main" id="{BFB0772F-5BCC-44FC-AB12-316121398EE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5771490" y="4423728"/>
              <a:ext cx="865149" cy="865149"/>
            </a:xfrm>
            <a:prstGeom prst="rect">
              <a:avLst/>
            </a:prstGeom>
          </p:spPr>
        </p:pic>
        <p:sp>
          <p:nvSpPr>
            <p:cNvPr id="28" name="Rechteck 27">
              <a:extLst>
                <a:ext uri="{FF2B5EF4-FFF2-40B4-BE49-F238E27FC236}">
                  <a16:creationId xmlns:a16="http://schemas.microsoft.com/office/drawing/2014/main" id="{A1D0FE66-4AF7-4D13-A598-A809151EE64D}"/>
                </a:ext>
              </a:extLst>
            </p:cNvPr>
            <p:cNvSpPr/>
            <p:nvPr/>
          </p:nvSpPr>
          <p:spPr>
            <a:xfrm>
              <a:off x="4872064" y="5325481"/>
              <a:ext cx="2664000" cy="865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rgbClr val="3488B8"/>
                  </a:solidFill>
                  <a:latin typeface="Open Sans" panose="020B0606030504020204" pitchFamily="34" charset="0"/>
                  <a:ea typeface="Open Sans" panose="020B0606030504020204" pitchFamily="34" charset="0"/>
                  <a:cs typeface="Open Sans" panose="020B0606030504020204" pitchFamily="34" charset="0"/>
                </a:rPr>
                <a:t>Long-term partnership and end-to-end collaboration</a:t>
              </a:r>
            </a:p>
          </p:txBody>
        </p:sp>
      </p:grpSp>
      <p:grpSp>
        <p:nvGrpSpPr>
          <p:cNvPr id="15" name="Gruppieren 14">
            <a:extLst>
              <a:ext uri="{FF2B5EF4-FFF2-40B4-BE49-F238E27FC236}">
                <a16:creationId xmlns:a16="http://schemas.microsoft.com/office/drawing/2014/main" id="{207E7927-90EB-4283-BE49-4CA67FE316D3}"/>
              </a:ext>
            </a:extLst>
          </p:cNvPr>
          <p:cNvGrpSpPr/>
          <p:nvPr/>
        </p:nvGrpSpPr>
        <p:grpSpPr>
          <a:xfrm>
            <a:off x="8294881" y="4177152"/>
            <a:ext cx="2664000" cy="1766902"/>
            <a:chOff x="8430808" y="4423728"/>
            <a:chExt cx="2664000" cy="1766902"/>
          </a:xfrm>
        </p:grpSpPr>
        <p:pic>
          <p:nvPicPr>
            <p:cNvPr id="25" name="Grafik 24" descr="Workflow Silhouette">
              <a:extLst>
                <a:ext uri="{FF2B5EF4-FFF2-40B4-BE49-F238E27FC236}">
                  <a16:creationId xmlns:a16="http://schemas.microsoft.com/office/drawing/2014/main" id="{5928915A-D052-4DD9-9A94-AA02A5AE868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9330234" y="4423728"/>
              <a:ext cx="865149" cy="865149"/>
            </a:xfrm>
            <a:prstGeom prst="rect">
              <a:avLst/>
            </a:prstGeom>
          </p:spPr>
        </p:pic>
        <p:sp>
          <p:nvSpPr>
            <p:cNvPr id="29" name="Rechteck 28">
              <a:extLst>
                <a:ext uri="{FF2B5EF4-FFF2-40B4-BE49-F238E27FC236}">
                  <a16:creationId xmlns:a16="http://schemas.microsoft.com/office/drawing/2014/main" id="{3FE53D94-9156-45E8-8DAD-06B4A54CD469}"/>
                </a:ext>
              </a:extLst>
            </p:cNvPr>
            <p:cNvSpPr/>
            <p:nvPr/>
          </p:nvSpPr>
          <p:spPr>
            <a:xfrm>
              <a:off x="8430808" y="5325481"/>
              <a:ext cx="2664000" cy="865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rgbClr val="3488B8"/>
                  </a:solidFill>
                  <a:latin typeface="Open Sans" panose="020B0606030504020204" pitchFamily="34" charset="0"/>
                  <a:ea typeface="Open Sans" panose="020B0606030504020204" pitchFamily="34" charset="0"/>
                  <a:cs typeface="Open Sans" panose="020B0606030504020204" pitchFamily="34" charset="0"/>
                </a:rPr>
                <a:t>Structured approach that scales adoption by number and impact</a:t>
              </a:r>
            </a:p>
          </p:txBody>
        </p:sp>
      </p:grpSp>
      <p:sp>
        <p:nvSpPr>
          <p:cNvPr id="11" name="Fußzeilenplatzhalter 10">
            <a:extLst>
              <a:ext uri="{FF2B5EF4-FFF2-40B4-BE49-F238E27FC236}">
                <a16:creationId xmlns:a16="http://schemas.microsoft.com/office/drawing/2014/main" id="{C279A708-7DCD-4517-B1B3-05B0801B9C90}"/>
              </a:ext>
            </a:extLst>
          </p:cNvPr>
          <p:cNvSpPr>
            <a:spLocks noGrp="1"/>
          </p:cNvSpPr>
          <p:nvPr>
            <p:ph type="ftr" sz="quarter" idx="11"/>
          </p:nvPr>
        </p:nvSpPr>
        <p:spPr/>
        <p:txBody>
          <a:bodyPr/>
          <a:lstStyle/>
          <a:p>
            <a:r>
              <a:rPr lang="de-DE" dirty="0"/>
              <a:t>© MI4People</a:t>
            </a:r>
            <a:endParaRPr lang="de-DE" dirty="0">
              <a:latin typeface="Open Sans" panose="020B0606030504020204" pitchFamily="34" charset="0"/>
              <a:ea typeface="Open Sans" panose="020B0606030504020204" pitchFamily="34" charset="0"/>
              <a:cs typeface="Open Sans" panose="020B0606030504020204" pitchFamily="34" charset="0"/>
            </a:endParaRPr>
          </a:p>
        </p:txBody>
      </p:sp>
      <p:sp>
        <p:nvSpPr>
          <p:cNvPr id="13" name="Foliennummernplatzhalter 12">
            <a:extLst>
              <a:ext uri="{FF2B5EF4-FFF2-40B4-BE49-F238E27FC236}">
                <a16:creationId xmlns:a16="http://schemas.microsoft.com/office/drawing/2014/main" id="{200EB2C5-CBF9-42D1-A564-C187F11578B8}"/>
              </a:ext>
            </a:extLst>
          </p:cNvPr>
          <p:cNvSpPr>
            <a:spLocks noGrp="1"/>
          </p:cNvSpPr>
          <p:nvPr>
            <p:ph type="sldNum" sz="quarter" idx="12"/>
          </p:nvPr>
        </p:nvSpPr>
        <p:spPr/>
        <p:txBody>
          <a:bodyPr/>
          <a:lstStyle/>
          <a:p>
            <a:fld id="{CB708C76-D156-471F-A853-F7AC1ED0014B}" type="slidenum">
              <a:rPr lang="de-DE" smtClean="0"/>
              <a:t>6</a:t>
            </a:fld>
            <a:endParaRPr lang="de-DE"/>
          </a:p>
        </p:txBody>
      </p:sp>
      <p:grpSp>
        <p:nvGrpSpPr>
          <p:cNvPr id="7" name="Gruppieren 6">
            <a:extLst>
              <a:ext uri="{FF2B5EF4-FFF2-40B4-BE49-F238E27FC236}">
                <a16:creationId xmlns:a16="http://schemas.microsoft.com/office/drawing/2014/main" id="{46EA0EC7-15DE-4892-80F5-4ADAE9A2C7B1}"/>
              </a:ext>
            </a:extLst>
          </p:cNvPr>
          <p:cNvGrpSpPr/>
          <p:nvPr/>
        </p:nvGrpSpPr>
        <p:grpSpPr>
          <a:xfrm>
            <a:off x="942246" y="1628800"/>
            <a:ext cx="10269068" cy="1067488"/>
            <a:chOff x="735941" y="1562403"/>
            <a:chExt cx="10269068" cy="1067488"/>
          </a:xfrm>
        </p:grpSpPr>
        <p:sp>
          <p:nvSpPr>
            <p:cNvPr id="17" name="Rechteck 16">
              <a:extLst>
                <a:ext uri="{FF2B5EF4-FFF2-40B4-BE49-F238E27FC236}">
                  <a16:creationId xmlns:a16="http://schemas.microsoft.com/office/drawing/2014/main" id="{E9D7B1FB-6160-4F74-AA8E-2E8519979848}"/>
                </a:ext>
              </a:extLst>
            </p:cNvPr>
            <p:cNvSpPr/>
            <p:nvPr/>
          </p:nvSpPr>
          <p:spPr>
            <a:xfrm>
              <a:off x="735941" y="1562403"/>
              <a:ext cx="3081090" cy="10674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Majority of the NPOs are small, preventing them from creating MI expertise in-house</a:t>
              </a:r>
            </a:p>
          </p:txBody>
        </p:sp>
        <p:sp>
          <p:nvSpPr>
            <p:cNvPr id="18" name="Rechteck 17">
              <a:extLst>
                <a:ext uri="{FF2B5EF4-FFF2-40B4-BE49-F238E27FC236}">
                  <a16:creationId xmlns:a16="http://schemas.microsoft.com/office/drawing/2014/main" id="{EDF65108-23E1-4412-AD0F-626B1AE7811A}"/>
                </a:ext>
              </a:extLst>
            </p:cNvPr>
            <p:cNvSpPr/>
            <p:nvPr/>
          </p:nvSpPr>
          <p:spPr>
            <a:xfrm>
              <a:off x="4331047" y="1562403"/>
              <a:ext cx="3081090" cy="10674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NPOs are usually risk averse and avoid research-intensive innovation journeys in unfamiliar domains</a:t>
              </a:r>
            </a:p>
          </p:txBody>
        </p:sp>
        <p:sp>
          <p:nvSpPr>
            <p:cNvPr id="20" name="Rechteck 19">
              <a:extLst>
                <a:ext uri="{FF2B5EF4-FFF2-40B4-BE49-F238E27FC236}">
                  <a16:creationId xmlns:a16="http://schemas.microsoft.com/office/drawing/2014/main" id="{F5CF5A3D-3255-434A-8182-E68EB84A06D8}"/>
                </a:ext>
              </a:extLst>
            </p:cNvPr>
            <p:cNvSpPr/>
            <p:nvPr/>
          </p:nvSpPr>
          <p:spPr>
            <a:xfrm>
              <a:off x="7923919" y="1562403"/>
              <a:ext cx="3081090" cy="10674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Existing approaches to help NPOs adopt MI are not simultaneously impactful and scalable</a:t>
              </a:r>
            </a:p>
          </p:txBody>
        </p:sp>
      </p:grpSp>
      <p:cxnSp>
        <p:nvCxnSpPr>
          <p:cNvPr id="9" name="Gerader Verbinder 8">
            <a:extLst>
              <a:ext uri="{FF2B5EF4-FFF2-40B4-BE49-F238E27FC236}">
                <a16:creationId xmlns:a16="http://schemas.microsoft.com/office/drawing/2014/main" id="{F69C67E0-F143-4F2B-A8E3-31C7B9809C9F}"/>
              </a:ext>
            </a:extLst>
          </p:cNvPr>
          <p:cNvCxnSpPr/>
          <p:nvPr/>
        </p:nvCxnSpPr>
        <p:spPr>
          <a:xfrm>
            <a:off x="838200" y="3151695"/>
            <a:ext cx="10362840" cy="0"/>
          </a:xfrm>
          <a:prstGeom prst="line">
            <a:avLst/>
          </a:prstGeom>
          <a:solidFill>
            <a:srgbClr val="3488B8">
              <a:alpha val="50000"/>
            </a:srgbClr>
          </a:solidFill>
          <a:ln w="41275">
            <a:solidFill>
              <a:schemeClr val="accent1">
                <a:lumMod val="40000"/>
                <a:lumOff val="6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sp>
        <p:nvSpPr>
          <p:cNvPr id="26" name="Titel 1">
            <a:extLst>
              <a:ext uri="{FF2B5EF4-FFF2-40B4-BE49-F238E27FC236}">
                <a16:creationId xmlns:a16="http://schemas.microsoft.com/office/drawing/2014/main" id="{C012AE4F-D52F-4D86-9949-DD012D83741E}"/>
              </a:ext>
            </a:extLst>
          </p:cNvPr>
          <p:cNvSpPr txBox="1">
            <a:spLocks/>
          </p:cNvSpPr>
          <p:nvPr/>
        </p:nvSpPr>
        <p:spPr>
          <a:xfrm>
            <a:off x="3790580" y="3444972"/>
            <a:ext cx="4610840" cy="739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pPr algn="ctr"/>
            <a:r>
              <a:rPr lang="en-US" sz="2800" dirty="0">
                <a:solidFill>
                  <a:srgbClr val="3488B8"/>
                </a:solidFill>
                <a:latin typeface="OCR A Extended" panose="02010509020102010303" pitchFamily="50" charset="0"/>
              </a:rPr>
              <a:t>MI4People</a:t>
            </a:r>
            <a:r>
              <a:rPr lang="en-US" sz="2800" dirty="0">
                <a:solidFill>
                  <a:srgbClr val="3488B8"/>
                </a:solidFill>
              </a:rPr>
              <a:t>’</a:t>
            </a:r>
            <a:r>
              <a:rPr lang="en-US" sz="2800" dirty="0">
                <a:solidFill>
                  <a:srgbClr val="3488B8"/>
                </a:solidFill>
                <a:latin typeface="OCR A Extended" panose="02010509020102010303" pitchFamily="50" charset="0"/>
              </a:rPr>
              <a:t>s</a:t>
            </a:r>
            <a:r>
              <a:rPr lang="en-US" sz="2400" dirty="0">
                <a:solidFill>
                  <a:srgbClr val="3488B8"/>
                </a:solidFill>
              </a:rPr>
              <a:t> proposition</a:t>
            </a:r>
          </a:p>
        </p:txBody>
      </p:sp>
      <p:sp>
        <p:nvSpPr>
          <p:cNvPr id="3" name="Arrow: Down 2">
            <a:extLst>
              <a:ext uri="{FF2B5EF4-FFF2-40B4-BE49-F238E27FC236}">
                <a16:creationId xmlns:a16="http://schemas.microsoft.com/office/drawing/2014/main" id="{818FBC93-660D-4528-89B9-EED2D99A7804}"/>
              </a:ext>
            </a:extLst>
          </p:cNvPr>
          <p:cNvSpPr/>
          <p:nvPr/>
        </p:nvSpPr>
        <p:spPr>
          <a:xfrm>
            <a:off x="5715587" y="2924944"/>
            <a:ext cx="760826" cy="601616"/>
          </a:xfrm>
          <a:prstGeom prst="downArrow">
            <a:avLst/>
          </a:prstGeom>
          <a:solidFill>
            <a:schemeClr val="accent1">
              <a:lumMod val="40000"/>
              <a:lumOff val="6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Down 29">
            <a:extLst>
              <a:ext uri="{FF2B5EF4-FFF2-40B4-BE49-F238E27FC236}">
                <a16:creationId xmlns:a16="http://schemas.microsoft.com/office/drawing/2014/main" id="{716C55E3-849F-4D13-A1AA-FD53B8201B90}"/>
              </a:ext>
            </a:extLst>
          </p:cNvPr>
          <p:cNvSpPr/>
          <p:nvPr/>
        </p:nvSpPr>
        <p:spPr>
          <a:xfrm>
            <a:off x="9295614" y="2924944"/>
            <a:ext cx="760826" cy="601616"/>
          </a:xfrm>
          <a:prstGeom prst="downArrow">
            <a:avLst/>
          </a:prstGeom>
          <a:solidFill>
            <a:schemeClr val="accent1">
              <a:lumMod val="40000"/>
              <a:lumOff val="6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Down 30">
            <a:extLst>
              <a:ext uri="{FF2B5EF4-FFF2-40B4-BE49-F238E27FC236}">
                <a16:creationId xmlns:a16="http://schemas.microsoft.com/office/drawing/2014/main" id="{5C5AF187-69C9-4764-90F8-9C868EE0EA8B}"/>
              </a:ext>
            </a:extLst>
          </p:cNvPr>
          <p:cNvSpPr/>
          <p:nvPr/>
        </p:nvSpPr>
        <p:spPr>
          <a:xfrm>
            <a:off x="2094814" y="2924944"/>
            <a:ext cx="760826" cy="601616"/>
          </a:xfrm>
          <a:prstGeom prst="downArrow">
            <a:avLst/>
          </a:prstGeom>
          <a:solidFill>
            <a:schemeClr val="accent1">
              <a:lumMod val="40000"/>
              <a:lumOff val="6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Datumsplatzhalter 23">
            <a:extLst>
              <a:ext uri="{FF2B5EF4-FFF2-40B4-BE49-F238E27FC236}">
                <a16:creationId xmlns:a16="http://schemas.microsoft.com/office/drawing/2014/main" id="{7F39B4ED-0295-44A7-B835-8CD2453F1CBF}"/>
              </a:ext>
            </a:extLst>
          </p:cNvPr>
          <p:cNvSpPr>
            <a:spLocks noGrp="1"/>
          </p:cNvSpPr>
          <p:nvPr>
            <p:ph type="dt" sz="half" idx="10"/>
          </p:nvPr>
        </p:nvSpPr>
        <p:spPr>
          <a:xfrm>
            <a:off x="838200" y="6356350"/>
            <a:ext cx="2743200" cy="365125"/>
          </a:xfrm>
        </p:spPr>
        <p:txBody>
          <a:bodyPr/>
          <a:lstStyle/>
          <a:p>
            <a:r>
              <a:rPr lang="en-US" dirty="0">
                <a:latin typeface="OCR A Extended" panose="02010509020102010303" pitchFamily="50" charset="0"/>
              </a:rPr>
              <a:t>MI4Peole</a:t>
            </a:r>
            <a:r>
              <a:rPr lang="en-US" dirty="0"/>
              <a:t> Challenge</a:t>
            </a:r>
            <a:br>
              <a:rPr lang="en-US" dirty="0"/>
            </a:br>
            <a:r>
              <a:rPr lang="en-US" dirty="0"/>
              <a:t>TUM.ai Makeathon</a:t>
            </a:r>
          </a:p>
        </p:txBody>
      </p:sp>
    </p:spTree>
    <p:extLst>
      <p:ext uri="{BB962C8B-B14F-4D97-AF65-F5344CB8AC3E}">
        <p14:creationId xmlns:p14="http://schemas.microsoft.com/office/powerpoint/2010/main" val="4279567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083A6E-EC22-4B09-A8F7-781D059D7E45}"/>
              </a:ext>
            </a:extLst>
          </p:cNvPr>
          <p:cNvSpPr>
            <a:spLocks noGrp="1"/>
          </p:cNvSpPr>
          <p:nvPr>
            <p:ph type="title"/>
          </p:nvPr>
        </p:nvSpPr>
        <p:spPr/>
        <p:txBody>
          <a:bodyPr>
            <a:normAutofit/>
          </a:bodyPr>
          <a:lstStyle/>
          <a:p>
            <a:r>
              <a:rPr lang="en-US" sz="2800" dirty="0">
                <a:solidFill>
                  <a:srgbClr val="3488B8"/>
                </a:solidFill>
              </a:rPr>
              <a:t>Tremendous Potentials in Non-Profit Sector</a:t>
            </a:r>
          </a:p>
        </p:txBody>
      </p:sp>
      <p:pic>
        <p:nvPicPr>
          <p:cNvPr id="12" name="Grafik 11" descr="Ein Bild, das Text, Vektorgrafiken, Raum enthält.&#10;&#10;Automatisch generierte Beschreibung">
            <a:extLst>
              <a:ext uri="{FF2B5EF4-FFF2-40B4-BE49-F238E27FC236}">
                <a16:creationId xmlns:a16="http://schemas.microsoft.com/office/drawing/2014/main" id="{F63E8AEA-7087-44C2-AA4E-33164076CD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4830" y="418210"/>
            <a:ext cx="1008000" cy="1008000"/>
          </a:xfrm>
          <a:prstGeom prst="rect">
            <a:avLst/>
          </a:prstGeom>
        </p:spPr>
      </p:pic>
      <p:sp>
        <p:nvSpPr>
          <p:cNvPr id="21" name="Rechteck 20">
            <a:extLst>
              <a:ext uri="{FF2B5EF4-FFF2-40B4-BE49-F238E27FC236}">
                <a16:creationId xmlns:a16="http://schemas.microsoft.com/office/drawing/2014/main" id="{DAE70C07-B78E-4658-91D6-98D528876A5E}"/>
              </a:ext>
            </a:extLst>
          </p:cNvPr>
          <p:cNvSpPr/>
          <p:nvPr/>
        </p:nvSpPr>
        <p:spPr>
          <a:xfrm>
            <a:off x="1411705" y="1906682"/>
            <a:ext cx="2758440" cy="16461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There are </a:t>
            </a:r>
            <a:r>
              <a:rPr lang="en-US" sz="2000" b="1"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600,000</a:t>
            </a:r>
            <a:r>
              <a:rPr lang="en-US" sz="20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 registered NPOs in Germany</a:t>
            </a:r>
            <a:r>
              <a:rPr lang="en-US" sz="2000" baseline="300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1) </a:t>
            </a:r>
            <a:r>
              <a:rPr lang="en-US" sz="20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and</a:t>
            </a:r>
          </a:p>
          <a:p>
            <a:pPr algn="ctr"/>
            <a:r>
              <a:rPr lang="en-US" sz="2000" b="1"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1.5 million </a:t>
            </a:r>
            <a:r>
              <a:rPr lang="en-US" sz="20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in USA</a:t>
            </a:r>
            <a:r>
              <a:rPr lang="en-US" sz="2000" baseline="300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2)</a:t>
            </a:r>
          </a:p>
        </p:txBody>
      </p:sp>
      <p:sp>
        <p:nvSpPr>
          <p:cNvPr id="24" name="Rechteck 23">
            <a:extLst>
              <a:ext uri="{FF2B5EF4-FFF2-40B4-BE49-F238E27FC236}">
                <a16:creationId xmlns:a16="http://schemas.microsoft.com/office/drawing/2014/main" id="{2116C649-B31E-4CA2-8B3B-D2BF61E557D9}"/>
              </a:ext>
            </a:extLst>
          </p:cNvPr>
          <p:cNvSpPr/>
          <p:nvPr/>
        </p:nvSpPr>
        <p:spPr>
          <a:xfrm>
            <a:off x="4600609" y="1906682"/>
            <a:ext cx="2928754" cy="16461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Assuming </a:t>
            </a:r>
            <a:r>
              <a:rPr lang="en-US" sz="2000" b="1"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just</a:t>
            </a:r>
            <a:r>
              <a:rPr lang="en-US" sz="20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 </a:t>
            </a:r>
            <a:r>
              <a:rPr lang="en-US" sz="2000" b="1"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5%</a:t>
            </a:r>
            <a:r>
              <a:rPr lang="en-US" sz="20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 of NPOs have at least one reasonable mission-driven MI use case</a:t>
            </a:r>
          </a:p>
        </p:txBody>
      </p:sp>
      <p:sp>
        <p:nvSpPr>
          <p:cNvPr id="25" name="Rechteck 24">
            <a:extLst>
              <a:ext uri="{FF2B5EF4-FFF2-40B4-BE49-F238E27FC236}">
                <a16:creationId xmlns:a16="http://schemas.microsoft.com/office/drawing/2014/main" id="{EDAE9EFB-F598-42F7-B86A-7B643FC7EAAD}"/>
              </a:ext>
            </a:extLst>
          </p:cNvPr>
          <p:cNvSpPr/>
          <p:nvPr/>
        </p:nvSpPr>
        <p:spPr>
          <a:xfrm>
            <a:off x="7959827" y="1906682"/>
            <a:ext cx="2928754" cy="16461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Ca. </a:t>
            </a:r>
            <a:r>
              <a:rPr lang="en-US" sz="2000" b="1"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15%</a:t>
            </a:r>
            <a:r>
              <a:rPr lang="en-US" sz="20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 of NPOs are open for applying MI right now</a:t>
            </a:r>
            <a:r>
              <a:rPr lang="en-US" sz="2000" baseline="300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3)</a:t>
            </a:r>
            <a:br>
              <a:rPr lang="en-US" sz="20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br>
            <a:r>
              <a:rPr lang="en-US" sz="20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(early adopters)</a:t>
            </a:r>
          </a:p>
        </p:txBody>
      </p:sp>
      <p:sp>
        <p:nvSpPr>
          <p:cNvPr id="3" name="Gleichschenkliges Dreieck 2">
            <a:extLst>
              <a:ext uri="{FF2B5EF4-FFF2-40B4-BE49-F238E27FC236}">
                <a16:creationId xmlns:a16="http://schemas.microsoft.com/office/drawing/2014/main" id="{E3B452B3-2B8D-4129-8CF7-D0204315A072}"/>
              </a:ext>
            </a:extLst>
          </p:cNvPr>
          <p:cNvSpPr/>
          <p:nvPr/>
        </p:nvSpPr>
        <p:spPr>
          <a:xfrm rot="10800000">
            <a:off x="2347361" y="3649077"/>
            <a:ext cx="7435250" cy="743187"/>
          </a:xfrm>
          <a:prstGeom prst="triangl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50000"/>
                </a:schemeClr>
              </a:solidFill>
            </a:endParaRPr>
          </a:p>
        </p:txBody>
      </p:sp>
      <p:sp>
        <p:nvSpPr>
          <p:cNvPr id="26" name="Rechteck 25">
            <a:extLst>
              <a:ext uri="{FF2B5EF4-FFF2-40B4-BE49-F238E27FC236}">
                <a16:creationId xmlns:a16="http://schemas.microsoft.com/office/drawing/2014/main" id="{13D378FF-4C5C-41A4-BDB1-59B968129F28}"/>
              </a:ext>
            </a:extLst>
          </p:cNvPr>
          <p:cNvSpPr/>
          <p:nvPr/>
        </p:nvSpPr>
        <p:spPr>
          <a:xfrm>
            <a:off x="3752416" y="4179628"/>
            <a:ext cx="4640952" cy="16461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Potential for empowering </a:t>
            </a:r>
            <a:r>
              <a:rPr lang="en-US" sz="2000" b="1"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4,500</a:t>
            </a:r>
            <a:r>
              <a:rPr lang="en-US" sz="20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 German and </a:t>
            </a:r>
            <a:r>
              <a:rPr lang="en-US" sz="2000" b="1"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11,250</a:t>
            </a:r>
            <a:r>
              <a:rPr lang="en-US" sz="20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 US NPOs with mission-driven MI in the near future</a:t>
            </a:r>
          </a:p>
        </p:txBody>
      </p:sp>
      <p:sp>
        <p:nvSpPr>
          <p:cNvPr id="10" name="Fußzeilenplatzhalter 9">
            <a:extLst>
              <a:ext uri="{FF2B5EF4-FFF2-40B4-BE49-F238E27FC236}">
                <a16:creationId xmlns:a16="http://schemas.microsoft.com/office/drawing/2014/main" id="{77A1416C-1AD0-4AD3-A1B1-A2B1378CDBEA}"/>
              </a:ext>
            </a:extLst>
          </p:cNvPr>
          <p:cNvSpPr>
            <a:spLocks noGrp="1"/>
          </p:cNvSpPr>
          <p:nvPr>
            <p:ph type="ftr" sz="quarter" idx="11"/>
          </p:nvPr>
        </p:nvSpPr>
        <p:spPr/>
        <p:txBody>
          <a:bodyPr/>
          <a:lstStyle/>
          <a:p>
            <a:r>
              <a:rPr lang="de-DE"/>
              <a:t>© MI4People</a:t>
            </a:r>
            <a:endParaRPr lang="de-DE" dirty="0">
              <a:latin typeface="Open Sans" panose="020B0606030504020204" pitchFamily="34" charset="0"/>
              <a:ea typeface="Open Sans" panose="020B0606030504020204" pitchFamily="34" charset="0"/>
              <a:cs typeface="Open Sans" panose="020B0606030504020204" pitchFamily="34" charset="0"/>
            </a:endParaRPr>
          </a:p>
        </p:txBody>
      </p:sp>
      <p:sp>
        <p:nvSpPr>
          <p:cNvPr id="11" name="Foliennummernplatzhalter 10">
            <a:extLst>
              <a:ext uri="{FF2B5EF4-FFF2-40B4-BE49-F238E27FC236}">
                <a16:creationId xmlns:a16="http://schemas.microsoft.com/office/drawing/2014/main" id="{D7D0A867-059A-4781-8820-5BD1B47276EC}"/>
              </a:ext>
            </a:extLst>
          </p:cNvPr>
          <p:cNvSpPr>
            <a:spLocks noGrp="1"/>
          </p:cNvSpPr>
          <p:nvPr>
            <p:ph type="sldNum" sz="quarter" idx="12"/>
          </p:nvPr>
        </p:nvSpPr>
        <p:spPr/>
        <p:txBody>
          <a:bodyPr/>
          <a:lstStyle/>
          <a:p>
            <a:fld id="{CB708C76-D156-471F-A853-F7AC1ED0014B}" type="slidenum">
              <a:rPr lang="de-DE" smtClean="0"/>
              <a:t>7</a:t>
            </a:fld>
            <a:endParaRPr lang="de-DE"/>
          </a:p>
        </p:txBody>
      </p:sp>
      <p:sp>
        <p:nvSpPr>
          <p:cNvPr id="27" name="Rechteck 26">
            <a:extLst>
              <a:ext uri="{FF2B5EF4-FFF2-40B4-BE49-F238E27FC236}">
                <a16:creationId xmlns:a16="http://schemas.microsoft.com/office/drawing/2014/main" id="{CFE0F1B2-2D41-495A-AD84-6F8ADBB30B9A}"/>
              </a:ext>
            </a:extLst>
          </p:cNvPr>
          <p:cNvSpPr/>
          <p:nvPr/>
        </p:nvSpPr>
        <p:spPr>
          <a:xfrm>
            <a:off x="836930" y="1522460"/>
            <a:ext cx="10518140" cy="739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Exemplary (conservative) analysis for German and US markets</a:t>
            </a:r>
          </a:p>
        </p:txBody>
      </p:sp>
      <p:sp>
        <p:nvSpPr>
          <p:cNvPr id="13" name="Rechteck 12">
            <a:extLst>
              <a:ext uri="{FF2B5EF4-FFF2-40B4-BE49-F238E27FC236}">
                <a16:creationId xmlns:a16="http://schemas.microsoft.com/office/drawing/2014/main" id="{5C7272D7-CAE7-493A-8F9E-323824E98B64}"/>
              </a:ext>
            </a:extLst>
          </p:cNvPr>
          <p:cNvSpPr/>
          <p:nvPr/>
        </p:nvSpPr>
        <p:spPr>
          <a:xfrm>
            <a:off x="755070" y="5602902"/>
            <a:ext cx="5652659" cy="995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aseline="30000" dirty="0">
                <a:solidFill>
                  <a:schemeClr val="tx1"/>
                </a:solidFill>
                <a:latin typeface="Open Sans" panose="020B0606030504020204" pitchFamily="34" charset="0"/>
                <a:ea typeface="Open Sans" panose="020B0606030504020204" pitchFamily="34" charset="0"/>
                <a:cs typeface="Open Sans" panose="020B0606030504020204" pitchFamily="34" charset="0"/>
              </a:rPr>
              <a:t>1)</a:t>
            </a:r>
            <a:r>
              <a:rPr lang="en-US" sz="105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050" dirty="0">
                <a:solidFill>
                  <a:schemeClr val="tx1"/>
                </a:solidFill>
                <a:latin typeface="Open Sans" panose="020B0606030504020204" pitchFamily="34" charset="0"/>
                <a:ea typeface="Open Sans" panose="020B0606030504020204" pitchFamily="34" charset="0"/>
                <a:cs typeface="Open Sans" panose="020B0606030504020204" pitchFamily="34" charset="0"/>
                <a:hlinkClick r:id="rId4"/>
              </a:rPr>
              <a:t>https://www.bertelsmann-stiftung.de/de/unsere-projekte/zivilgesellschaft-in-zahlen</a:t>
            </a:r>
            <a:endParaRPr lang="en-US" sz="105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r>
              <a:rPr lang="en-US" sz="1050" baseline="30000" dirty="0">
                <a:solidFill>
                  <a:schemeClr val="tx1"/>
                </a:solidFill>
                <a:latin typeface="Open Sans" panose="020B0606030504020204" pitchFamily="34" charset="0"/>
                <a:ea typeface="Open Sans" panose="020B0606030504020204" pitchFamily="34" charset="0"/>
                <a:cs typeface="Open Sans" panose="020B0606030504020204" pitchFamily="34" charset="0"/>
              </a:rPr>
              <a:t>2)</a:t>
            </a:r>
            <a:r>
              <a:rPr lang="en-US" sz="105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050" dirty="0">
                <a:solidFill>
                  <a:schemeClr val="tx1"/>
                </a:solidFill>
                <a:latin typeface="Open Sans" panose="020B0606030504020204" pitchFamily="34" charset="0"/>
                <a:ea typeface="Open Sans" panose="020B0606030504020204" pitchFamily="34" charset="0"/>
                <a:cs typeface="Open Sans" panose="020B0606030504020204" pitchFamily="34" charset="0"/>
                <a:hlinkClick r:id="rId5"/>
              </a:rPr>
              <a:t>https://nccs.urban.org/project/nonprofit-sector-brief</a:t>
            </a:r>
            <a:r>
              <a:rPr lang="en-US" sz="105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p>
          <a:p>
            <a:r>
              <a:rPr lang="en-US" sz="1050" baseline="30000" dirty="0">
                <a:solidFill>
                  <a:schemeClr val="tx1"/>
                </a:solidFill>
                <a:latin typeface="Open Sans" panose="020B0606030504020204" pitchFamily="34" charset="0"/>
                <a:ea typeface="Open Sans" panose="020B0606030504020204" pitchFamily="34" charset="0"/>
                <a:cs typeface="Open Sans" panose="020B0606030504020204" pitchFamily="34" charset="0"/>
              </a:rPr>
              <a:t>3) </a:t>
            </a:r>
            <a:r>
              <a:rPr lang="en-US" sz="1050" dirty="0">
                <a:solidFill>
                  <a:schemeClr val="tx1"/>
                </a:solidFill>
                <a:latin typeface="Open Sans" panose="020B0606030504020204" pitchFamily="34" charset="0"/>
                <a:ea typeface="Open Sans" panose="020B0606030504020204" pitchFamily="34" charset="0"/>
                <a:cs typeface="Open Sans" panose="020B0606030504020204" pitchFamily="34" charset="0"/>
                <a:hlinkClick r:id="rId6"/>
              </a:rPr>
              <a:t>http://pwrdby.com/non-profit-ai/</a:t>
            </a:r>
            <a:r>
              <a:rPr lang="en-US" sz="105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p>
        </p:txBody>
      </p:sp>
      <p:sp>
        <p:nvSpPr>
          <p:cNvPr id="14" name="Datumsplatzhalter 23">
            <a:extLst>
              <a:ext uri="{FF2B5EF4-FFF2-40B4-BE49-F238E27FC236}">
                <a16:creationId xmlns:a16="http://schemas.microsoft.com/office/drawing/2014/main" id="{9124E34F-F778-4978-9C70-290FDB644BF7}"/>
              </a:ext>
            </a:extLst>
          </p:cNvPr>
          <p:cNvSpPr>
            <a:spLocks noGrp="1"/>
          </p:cNvSpPr>
          <p:nvPr>
            <p:ph type="dt" sz="half" idx="10"/>
          </p:nvPr>
        </p:nvSpPr>
        <p:spPr>
          <a:xfrm>
            <a:off x="838200" y="6356350"/>
            <a:ext cx="2743200" cy="365125"/>
          </a:xfrm>
        </p:spPr>
        <p:txBody>
          <a:bodyPr/>
          <a:lstStyle/>
          <a:p>
            <a:r>
              <a:rPr lang="en-US" dirty="0">
                <a:latin typeface="OCR A Extended" panose="02010509020102010303" pitchFamily="50" charset="0"/>
              </a:rPr>
              <a:t>MI4Peole</a:t>
            </a:r>
            <a:r>
              <a:rPr lang="en-US" dirty="0"/>
              <a:t> Challenge</a:t>
            </a:r>
            <a:br>
              <a:rPr lang="en-US" dirty="0"/>
            </a:br>
            <a:r>
              <a:rPr lang="en-US" dirty="0"/>
              <a:t>TUM.ai Makeathon</a:t>
            </a:r>
          </a:p>
        </p:txBody>
      </p:sp>
    </p:spTree>
    <p:extLst>
      <p:ext uri="{BB962C8B-B14F-4D97-AF65-F5344CB8AC3E}">
        <p14:creationId xmlns:p14="http://schemas.microsoft.com/office/powerpoint/2010/main" val="2581101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083A6E-EC22-4B09-A8F7-781D059D7E45}"/>
              </a:ext>
            </a:extLst>
          </p:cNvPr>
          <p:cNvSpPr>
            <a:spLocks noGrp="1"/>
          </p:cNvSpPr>
          <p:nvPr>
            <p:ph type="title"/>
          </p:nvPr>
        </p:nvSpPr>
        <p:spPr>
          <a:xfrm>
            <a:off x="838200" y="517525"/>
            <a:ext cx="10048100" cy="739775"/>
          </a:xfrm>
        </p:spPr>
        <p:txBody>
          <a:bodyPr vert="horz" lIns="91440" tIns="45720" rIns="91440" bIns="45720" rtlCol="0" anchor="ctr">
            <a:normAutofit/>
          </a:bodyPr>
          <a:lstStyle/>
          <a:p>
            <a:r>
              <a:rPr lang="en-US" sz="2800" dirty="0">
                <a:solidFill>
                  <a:srgbClr val="3488B8"/>
                </a:solidFill>
              </a:rPr>
              <a:t>Founded in November 2021 and Already a Great Traction</a:t>
            </a:r>
          </a:p>
        </p:txBody>
      </p:sp>
      <p:grpSp>
        <p:nvGrpSpPr>
          <p:cNvPr id="15" name="Gruppieren 14">
            <a:extLst>
              <a:ext uri="{FF2B5EF4-FFF2-40B4-BE49-F238E27FC236}">
                <a16:creationId xmlns:a16="http://schemas.microsoft.com/office/drawing/2014/main" id="{9CB17FF6-3058-4004-81A0-D8B37B827BB2}"/>
              </a:ext>
            </a:extLst>
          </p:cNvPr>
          <p:cNvGrpSpPr/>
          <p:nvPr/>
        </p:nvGrpSpPr>
        <p:grpSpPr>
          <a:xfrm>
            <a:off x="2384970" y="3262949"/>
            <a:ext cx="2905898" cy="1445895"/>
            <a:chOff x="8153400" y="2399663"/>
            <a:chExt cx="2758440" cy="1445895"/>
          </a:xfrm>
        </p:grpSpPr>
        <p:sp>
          <p:nvSpPr>
            <p:cNvPr id="8" name="Rechteck 7">
              <a:extLst>
                <a:ext uri="{FF2B5EF4-FFF2-40B4-BE49-F238E27FC236}">
                  <a16:creationId xmlns:a16="http://schemas.microsoft.com/office/drawing/2014/main" id="{FAC3EAB0-FDA7-444B-BDE3-FC02C34A2537}"/>
                </a:ext>
              </a:extLst>
            </p:cNvPr>
            <p:cNvSpPr/>
            <p:nvPr/>
          </p:nvSpPr>
          <p:spPr>
            <a:xfrm>
              <a:off x="8153400" y="2399663"/>
              <a:ext cx="2758440" cy="739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5 NPOs</a:t>
              </a:r>
            </a:p>
          </p:txBody>
        </p:sp>
        <p:sp>
          <p:nvSpPr>
            <p:cNvPr id="9" name="Rechteck 8">
              <a:extLst>
                <a:ext uri="{FF2B5EF4-FFF2-40B4-BE49-F238E27FC236}">
                  <a16:creationId xmlns:a16="http://schemas.microsoft.com/office/drawing/2014/main" id="{F2C5B81C-A6A4-4BEA-8E23-5EF239647B83}"/>
                </a:ext>
              </a:extLst>
            </p:cNvPr>
            <p:cNvSpPr/>
            <p:nvPr/>
          </p:nvSpPr>
          <p:spPr>
            <a:xfrm>
              <a:off x="8153400" y="3105783"/>
              <a:ext cx="2758440" cy="739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In the network and want to cooperate with </a:t>
              </a:r>
              <a:r>
                <a:rPr lang="en-US" sz="2000" b="1" dirty="0">
                  <a:solidFill>
                    <a:schemeClr val="bg2">
                      <a:lumMod val="50000"/>
                    </a:schemeClr>
                  </a:solidFill>
                  <a:latin typeface="OCR A Extended" panose="02010509020102010303" pitchFamily="50" charset="0"/>
                  <a:ea typeface="Open Sans" panose="020B0606030504020204" pitchFamily="34" charset="0"/>
                  <a:cs typeface="Open Sans" panose="020B0606030504020204" pitchFamily="34" charset="0"/>
                </a:rPr>
                <a:t>MI4People</a:t>
              </a:r>
              <a:endParaRPr lang="en-US" b="1" dirty="0">
                <a:solidFill>
                  <a:schemeClr val="bg2">
                    <a:lumMod val="50000"/>
                  </a:schemeClr>
                </a:solidFill>
                <a:latin typeface="OCR A Extended" panose="02010509020102010303" pitchFamily="50" charset="0"/>
                <a:ea typeface="Open Sans" panose="020B0606030504020204" pitchFamily="34" charset="0"/>
                <a:cs typeface="Open Sans" panose="020B0606030504020204" pitchFamily="34" charset="0"/>
              </a:endParaRPr>
            </a:p>
          </p:txBody>
        </p:sp>
      </p:grpSp>
      <p:pic>
        <p:nvPicPr>
          <p:cNvPr id="12" name="Grafik 11" descr="Ein Bild, das Text, Vektorgrafiken, Raum enthält.&#10;&#10;Automatisch generierte Beschreibung">
            <a:extLst>
              <a:ext uri="{FF2B5EF4-FFF2-40B4-BE49-F238E27FC236}">
                <a16:creationId xmlns:a16="http://schemas.microsoft.com/office/drawing/2014/main" id="{F63E8AEA-7087-44C2-AA4E-33164076CD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4830" y="418210"/>
            <a:ext cx="1008000" cy="1008000"/>
          </a:xfrm>
          <a:prstGeom prst="rect">
            <a:avLst/>
          </a:prstGeom>
        </p:spPr>
      </p:pic>
      <p:grpSp>
        <p:nvGrpSpPr>
          <p:cNvPr id="16" name="Gruppieren 15">
            <a:extLst>
              <a:ext uri="{FF2B5EF4-FFF2-40B4-BE49-F238E27FC236}">
                <a16:creationId xmlns:a16="http://schemas.microsoft.com/office/drawing/2014/main" id="{5B0801BF-ED3C-4D53-8524-49E888857F36}"/>
              </a:ext>
            </a:extLst>
          </p:cNvPr>
          <p:cNvGrpSpPr/>
          <p:nvPr/>
        </p:nvGrpSpPr>
        <p:grpSpPr>
          <a:xfrm>
            <a:off x="2059114" y="1577089"/>
            <a:ext cx="3557611" cy="1445895"/>
            <a:chOff x="8153400" y="2399663"/>
            <a:chExt cx="2758440" cy="1445895"/>
          </a:xfrm>
        </p:grpSpPr>
        <p:sp>
          <p:nvSpPr>
            <p:cNvPr id="17" name="Rechteck 16">
              <a:extLst>
                <a:ext uri="{FF2B5EF4-FFF2-40B4-BE49-F238E27FC236}">
                  <a16:creationId xmlns:a16="http://schemas.microsoft.com/office/drawing/2014/main" id="{C23011C3-3CEB-4180-BDCF-04A1BD96AC5A}"/>
                </a:ext>
              </a:extLst>
            </p:cNvPr>
            <p:cNvSpPr/>
            <p:nvPr/>
          </p:nvSpPr>
          <p:spPr>
            <a:xfrm>
              <a:off x="8153400" y="2399663"/>
              <a:ext cx="2758440" cy="739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~400</a:t>
              </a:r>
            </a:p>
          </p:txBody>
        </p:sp>
        <p:sp>
          <p:nvSpPr>
            <p:cNvPr id="18" name="Rechteck 17">
              <a:extLst>
                <a:ext uri="{FF2B5EF4-FFF2-40B4-BE49-F238E27FC236}">
                  <a16:creationId xmlns:a16="http://schemas.microsoft.com/office/drawing/2014/main" id="{1775197B-DCA4-41E9-9B66-FBA8EBD373A8}"/>
                </a:ext>
              </a:extLst>
            </p:cNvPr>
            <p:cNvSpPr/>
            <p:nvPr/>
          </p:nvSpPr>
          <p:spPr>
            <a:xfrm>
              <a:off x="8153400" y="3105783"/>
              <a:ext cx="2758440" cy="739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Individuals in the network</a:t>
              </a:r>
            </a:p>
          </p:txBody>
        </p:sp>
      </p:grpSp>
      <p:grpSp>
        <p:nvGrpSpPr>
          <p:cNvPr id="19" name="Gruppieren 18">
            <a:extLst>
              <a:ext uri="{FF2B5EF4-FFF2-40B4-BE49-F238E27FC236}">
                <a16:creationId xmlns:a16="http://schemas.microsoft.com/office/drawing/2014/main" id="{85EF9A0B-D980-455A-8384-495C272EA7AB}"/>
              </a:ext>
            </a:extLst>
          </p:cNvPr>
          <p:cNvGrpSpPr/>
          <p:nvPr/>
        </p:nvGrpSpPr>
        <p:grpSpPr>
          <a:xfrm>
            <a:off x="6326106" y="1593916"/>
            <a:ext cx="2758440" cy="1445895"/>
            <a:chOff x="8153400" y="2399663"/>
            <a:chExt cx="2758440" cy="1445895"/>
          </a:xfrm>
        </p:grpSpPr>
        <p:sp>
          <p:nvSpPr>
            <p:cNvPr id="20" name="Rechteck 19">
              <a:extLst>
                <a:ext uri="{FF2B5EF4-FFF2-40B4-BE49-F238E27FC236}">
                  <a16:creationId xmlns:a16="http://schemas.microsoft.com/office/drawing/2014/main" id="{B7B4C867-27BB-4F31-B965-112DC508BF17}"/>
                </a:ext>
              </a:extLst>
            </p:cNvPr>
            <p:cNvSpPr/>
            <p:nvPr/>
          </p:nvSpPr>
          <p:spPr>
            <a:xfrm>
              <a:off x="8153400" y="2399663"/>
              <a:ext cx="2758440" cy="739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~15</a:t>
              </a:r>
            </a:p>
          </p:txBody>
        </p:sp>
        <p:sp>
          <p:nvSpPr>
            <p:cNvPr id="21" name="Rechteck 20">
              <a:extLst>
                <a:ext uri="{FF2B5EF4-FFF2-40B4-BE49-F238E27FC236}">
                  <a16:creationId xmlns:a16="http://schemas.microsoft.com/office/drawing/2014/main" id="{DAE70C07-B78E-4658-91D6-98D528876A5E}"/>
                </a:ext>
              </a:extLst>
            </p:cNvPr>
            <p:cNvSpPr/>
            <p:nvPr/>
          </p:nvSpPr>
          <p:spPr>
            <a:xfrm>
              <a:off x="8153400" y="3105783"/>
              <a:ext cx="2758440" cy="739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Talented and dedicated volunteers active</a:t>
              </a:r>
            </a:p>
          </p:txBody>
        </p:sp>
      </p:grpSp>
      <p:sp>
        <p:nvSpPr>
          <p:cNvPr id="23" name="Rechteck 22">
            <a:extLst>
              <a:ext uri="{FF2B5EF4-FFF2-40B4-BE49-F238E27FC236}">
                <a16:creationId xmlns:a16="http://schemas.microsoft.com/office/drawing/2014/main" id="{8E3F1853-50F1-4429-A49C-89B6413BBD8F}"/>
              </a:ext>
            </a:extLst>
          </p:cNvPr>
          <p:cNvSpPr/>
          <p:nvPr/>
        </p:nvSpPr>
        <p:spPr>
          <a:xfrm>
            <a:off x="1071949" y="5404875"/>
            <a:ext cx="10048099" cy="739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Our key industry supporters include Dr. Manas Deb (co-founder MI4People, VP and Cloud Business Leader at Capgemini) Dr. Christoph </a:t>
            </a:r>
            <a:r>
              <a:rPr lang="en-US" sz="1600" dirty="0" err="1">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B</a:t>
            </a:r>
            <a:r>
              <a:rPr lang="en-US" sz="1600" b="0" i="0" dirty="0" err="1">
                <a:solidFill>
                  <a:schemeClr val="bg2">
                    <a:lumMod val="50000"/>
                  </a:schemeClr>
                </a:solidFill>
                <a:effectLst/>
                <a:latin typeface="Open Sans" panose="020B0606030504020204" pitchFamily="34" charset="0"/>
                <a:ea typeface="Open Sans" panose="020B0606030504020204" pitchFamily="34" charset="0"/>
                <a:cs typeface="Open Sans" panose="020B0606030504020204" pitchFamily="34" charset="0"/>
              </a:rPr>
              <a:t>ö</a:t>
            </a:r>
            <a:r>
              <a:rPr lang="en-US" sz="1600" dirty="0" err="1">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hm</a:t>
            </a:r>
            <a:r>
              <a:rPr lang="en-US" sz="16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 (MD, CIO and COO, </a:t>
            </a:r>
            <a:r>
              <a:rPr lang="en-US" sz="1600" b="0" i="0" dirty="0">
                <a:solidFill>
                  <a:schemeClr val="bg2">
                    <a:lumMod val="50000"/>
                  </a:schemeClr>
                </a:solidFill>
                <a:effectLst/>
                <a:latin typeface="Open Sans" panose="020B0606030504020204" pitchFamily="34" charset="0"/>
                <a:ea typeface="Open Sans" panose="020B0606030504020204" pitchFamily="34" charset="0"/>
                <a:cs typeface="Open Sans" panose="020B0606030504020204" pitchFamily="34" charset="0"/>
              </a:rPr>
              <a:t>Deutsche Börse AG), Marianne Dahl (MD and Partner, Boston Consulting Group), Bertrand Launay (GM, Partner Solutions, Microsoft/WE)</a:t>
            </a:r>
            <a:endParaRPr lang="en-US" sz="16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5" name="Fußzeilenplatzhalter 24">
            <a:extLst>
              <a:ext uri="{FF2B5EF4-FFF2-40B4-BE49-F238E27FC236}">
                <a16:creationId xmlns:a16="http://schemas.microsoft.com/office/drawing/2014/main" id="{D588316B-9CBB-44F3-972A-17FDC27662DC}"/>
              </a:ext>
            </a:extLst>
          </p:cNvPr>
          <p:cNvSpPr>
            <a:spLocks noGrp="1"/>
          </p:cNvSpPr>
          <p:nvPr>
            <p:ph type="ftr" sz="quarter" idx="11"/>
          </p:nvPr>
        </p:nvSpPr>
        <p:spPr/>
        <p:txBody>
          <a:bodyPr/>
          <a:lstStyle/>
          <a:p>
            <a:r>
              <a:rPr lang="de-DE" dirty="0"/>
              <a:t>© MI4People</a:t>
            </a:r>
            <a:endParaRPr lang="de-DE" dirty="0">
              <a:latin typeface="Open Sans" panose="020B0606030504020204" pitchFamily="34" charset="0"/>
              <a:ea typeface="Open Sans" panose="020B0606030504020204" pitchFamily="34" charset="0"/>
              <a:cs typeface="Open Sans" panose="020B0606030504020204" pitchFamily="34" charset="0"/>
            </a:endParaRPr>
          </a:p>
        </p:txBody>
      </p:sp>
      <p:sp>
        <p:nvSpPr>
          <p:cNvPr id="26" name="Foliennummernplatzhalter 25">
            <a:extLst>
              <a:ext uri="{FF2B5EF4-FFF2-40B4-BE49-F238E27FC236}">
                <a16:creationId xmlns:a16="http://schemas.microsoft.com/office/drawing/2014/main" id="{4B394086-0736-4DBB-A49C-C08C90BE136C}"/>
              </a:ext>
            </a:extLst>
          </p:cNvPr>
          <p:cNvSpPr>
            <a:spLocks noGrp="1"/>
          </p:cNvSpPr>
          <p:nvPr>
            <p:ph type="sldNum" sz="quarter" idx="12"/>
          </p:nvPr>
        </p:nvSpPr>
        <p:spPr/>
        <p:txBody>
          <a:bodyPr/>
          <a:lstStyle/>
          <a:p>
            <a:fld id="{CB708C76-D156-471F-A853-F7AC1ED0014B}" type="slidenum">
              <a:rPr lang="de-DE" smtClean="0"/>
              <a:t>8</a:t>
            </a:fld>
            <a:endParaRPr lang="de-DE" dirty="0"/>
          </a:p>
        </p:txBody>
      </p:sp>
      <p:grpSp>
        <p:nvGrpSpPr>
          <p:cNvPr id="28" name="Gruppieren 27">
            <a:extLst>
              <a:ext uri="{FF2B5EF4-FFF2-40B4-BE49-F238E27FC236}">
                <a16:creationId xmlns:a16="http://schemas.microsoft.com/office/drawing/2014/main" id="{594DCF46-D583-44C5-901E-305E681BFEEF}"/>
              </a:ext>
            </a:extLst>
          </p:cNvPr>
          <p:cNvGrpSpPr/>
          <p:nvPr/>
        </p:nvGrpSpPr>
        <p:grpSpPr>
          <a:xfrm>
            <a:off x="6252377" y="3262949"/>
            <a:ext cx="2905899" cy="1445895"/>
            <a:chOff x="8153399" y="2399663"/>
            <a:chExt cx="2758441" cy="1445895"/>
          </a:xfrm>
        </p:grpSpPr>
        <p:sp>
          <p:nvSpPr>
            <p:cNvPr id="29" name="Rechteck 28">
              <a:extLst>
                <a:ext uri="{FF2B5EF4-FFF2-40B4-BE49-F238E27FC236}">
                  <a16:creationId xmlns:a16="http://schemas.microsoft.com/office/drawing/2014/main" id="{9ACE5C09-E1D2-4FA8-809B-E099607D0BEB}"/>
                </a:ext>
              </a:extLst>
            </p:cNvPr>
            <p:cNvSpPr/>
            <p:nvPr/>
          </p:nvSpPr>
          <p:spPr>
            <a:xfrm>
              <a:off x="8153399" y="2399663"/>
              <a:ext cx="2758440" cy="739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3</a:t>
              </a:r>
            </a:p>
          </p:txBody>
        </p:sp>
        <p:sp>
          <p:nvSpPr>
            <p:cNvPr id="30" name="Rechteck 29">
              <a:extLst>
                <a:ext uri="{FF2B5EF4-FFF2-40B4-BE49-F238E27FC236}">
                  <a16:creationId xmlns:a16="http://schemas.microsoft.com/office/drawing/2014/main" id="{E30DD666-1AA1-4E5A-9895-D5CDE398A4C8}"/>
                </a:ext>
              </a:extLst>
            </p:cNvPr>
            <p:cNvSpPr/>
            <p:nvPr/>
          </p:nvSpPr>
          <p:spPr>
            <a:xfrm>
              <a:off x="8153400" y="3105783"/>
              <a:ext cx="2758440" cy="739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Startups and consulting companies have pledged talent resources</a:t>
              </a:r>
            </a:p>
          </p:txBody>
        </p:sp>
      </p:grpSp>
      <p:sp>
        <p:nvSpPr>
          <p:cNvPr id="22" name="Datumsplatzhalter 23">
            <a:extLst>
              <a:ext uri="{FF2B5EF4-FFF2-40B4-BE49-F238E27FC236}">
                <a16:creationId xmlns:a16="http://schemas.microsoft.com/office/drawing/2014/main" id="{BF3FEAF2-D336-46F7-902E-5D4D65F46E8C}"/>
              </a:ext>
            </a:extLst>
          </p:cNvPr>
          <p:cNvSpPr>
            <a:spLocks noGrp="1"/>
          </p:cNvSpPr>
          <p:nvPr>
            <p:ph type="dt" sz="half" idx="10"/>
          </p:nvPr>
        </p:nvSpPr>
        <p:spPr>
          <a:xfrm>
            <a:off x="838200" y="6356350"/>
            <a:ext cx="2743200" cy="365125"/>
          </a:xfrm>
        </p:spPr>
        <p:txBody>
          <a:bodyPr/>
          <a:lstStyle/>
          <a:p>
            <a:r>
              <a:rPr lang="en-US" dirty="0">
                <a:latin typeface="OCR A Extended" panose="02010509020102010303" pitchFamily="50" charset="0"/>
              </a:rPr>
              <a:t>MI4Peole</a:t>
            </a:r>
            <a:r>
              <a:rPr lang="en-US" dirty="0"/>
              <a:t> Challenge</a:t>
            </a:r>
            <a:br>
              <a:rPr lang="en-US" dirty="0"/>
            </a:br>
            <a:r>
              <a:rPr lang="en-US" dirty="0"/>
              <a:t>TUM.ai Makeathon</a:t>
            </a:r>
          </a:p>
        </p:txBody>
      </p:sp>
    </p:spTree>
    <p:extLst>
      <p:ext uri="{BB962C8B-B14F-4D97-AF65-F5344CB8AC3E}">
        <p14:creationId xmlns:p14="http://schemas.microsoft.com/office/powerpoint/2010/main" val="3349946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083A6E-EC22-4B09-A8F7-781D059D7E45}"/>
              </a:ext>
            </a:extLst>
          </p:cNvPr>
          <p:cNvSpPr>
            <a:spLocks noGrp="1"/>
          </p:cNvSpPr>
          <p:nvPr>
            <p:ph type="title"/>
          </p:nvPr>
        </p:nvSpPr>
        <p:spPr>
          <a:xfrm>
            <a:off x="1071950" y="2781617"/>
            <a:ext cx="10048100" cy="739775"/>
          </a:xfrm>
        </p:spPr>
        <p:txBody>
          <a:bodyPr>
            <a:noAutofit/>
          </a:bodyPr>
          <a:lstStyle/>
          <a:p>
            <a:pPr algn="ctr">
              <a:lnSpc>
                <a:spcPct val="150000"/>
              </a:lnSpc>
            </a:pPr>
            <a:r>
              <a:rPr lang="en-US" sz="4000" b="1" dirty="0">
                <a:solidFill>
                  <a:srgbClr val="3488B8"/>
                </a:solidFill>
              </a:rPr>
              <a:t>Computer Vision for Healthcare in Developing World</a:t>
            </a:r>
          </a:p>
        </p:txBody>
      </p:sp>
      <p:pic>
        <p:nvPicPr>
          <p:cNvPr id="12" name="Grafik 11" descr="Ein Bild, das Text, Vektorgrafiken, Raum enthält.&#10;&#10;Automatisch generierte Beschreibung">
            <a:extLst>
              <a:ext uri="{FF2B5EF4-FFF2-40B4-BE49-F238E27FC236}">
                <a16:creationId xmlns:a16="http://schemas.microsoft.com/office/drawing/2014/main" id="{F63E8AEA-7087-44C2-AA4E-33164076CD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4830" y="418210"/>
            <a:ext cx="1008000" cy="1008000"/>
          </a:xfrm>
          <a:prstGeom prst="rect">
            <a:avLst/>
          </a:prstGeom>
        </p:spPr>
      </p:pic>
      <p:sp>
        <p:nvSpPr>
          <p:cNvPr id="25" name="Fußzeilenplatzhalter 24">
            <a:extLst>
              <a:ext uri="{FF2B5EF4-FFF2-40B4-BE49-F238E27FC236}">
                <a16:creationId xmlns:a16="http://schemas.microsoft.com/office/drawing/2014/main" id="{D588316B-9CBB-44F3-972A-17FDC27662DC}"/>
              </a:ext>
            </a:extLst>
          </p:cNvPr>
          <p:cNvSpPr>
            <a:spLocks noGrp="1"/>
          </p:cNvSpPr>
          <p:nvPr>
            <p:ph type="ftr" sz="quarter" idx="11"/>
          </p:nvPr>
        </p:nvSpPr>
        <p:spPr/>
        <p:txBody>
          <a:bodyPr/>
          <a:lstStyle/>
          <a:p>
            <a:r>
              <a:rPr lang="de-DE" dirty="0"/>
              <a:t>© MI4People</a:t>
            </a:r>
            <a:endParaRPr lang="de-DE" dirty="0">
              <a:latin typeface="Open Sans" panose="020B0606030504020204" pitchFamily="34" charset="0"/>
              <a:ea typeface="Open Sans" panose="020B0606030504020204" pitchFamily="34" charset="0"/>
              <a:cs typeface="Open Sans" panose="020B0606030504020204" pitchFamily="34" charset="0"/>
            </a:endParaRPr>
          </a:p>
        </p:txBody>
      </p:sp>
      <p:sp>
        <p:nvSpPr>
          <p:cNvPr id="26" name="Foliennummernplatzhalter 25">
            <a:extLst>
              <a:ext uri="{FF2B5EF4-FFF2-40B4-BE49-F238E27FC236}">
                <a16:creationId xmlns:a16="http://schemas.microsoft.com/office/drawing/2014/main" id="{4B394086-0736-4DBB-A49C-C08C90BE136C}"/>
              </a:ext>
            </a:extLst>
          </p:cNvPr>
          <p:cNvSpPr>
            <a:spLocks noGrp="1"/>
          </p:cNvSpPr>
          <p:nvPr>
            <p:ph type="sldNum" sz="quarter" idx="12"/>
          </p:nvPr>
        </p:nvSpPr>
        <p:spPr/>
        <p:txBody>
          <a:bodyPr/>
          <a:lstStyle/>
          <a:p>
            <a:fld id="{CB708C76-D156-471F-A853-F7AC1ED0014B}" type="slidenum">
              <a:rPr lang="de-DE" smtClean="0"/>
              <a:t>9</a:t>
            </a:fld>
            <a:endParaRPr lang="de-DE" dirty="0"/>
          </a:p>
        </p:txBody>
      </p:sp>
      <p:sp>
        <p:nvSpPr>
          <p:cNvPr id="7" name="Datumsplatzhalter 23">
            <a:extLst>
              <a:ext uri="{FF2B5EF4-FFF2-40B4-BE49-F238E27FC236}">
                <a16:creationId xmlns:a16="http://schemas.microsoft.com/office/drawing/2014/main" id="{0BE95ECC-D571-4E75-8BA7-ECD3C044289D}"/>
              </a:ext>
            </a:extLst>
          </p:cNvPr>
          <p:cNvSpPr>
            <a:spLocks noGrp="1"/>
          </p:cNvSpPr>
          <p:nvPr>
            <p:ph type="dt" sz="half" idx="10"/>
          </p:nvPr>
        </p:nvSpPr>
        <p:spPr>
          <a:xfrm>
            <a:off x="838200" y="6356350"/>
            <a:ext cx="2743200" cy="365125"/>
          </a:xfrm>
        </p:spPr>
        <p:txBody>
          <a:bodyPr/>
          <a:lstStyle/>
          <a:p>
            <a:r>
              <a:rPr lang="en-US" dirty="0">
                <a:latin typeface="OCR A Extended" panose="02010509020102010303" pitchFamily="50" charset="0"/>
              </a:rPr>
              <a:t>MI4Peole</a:t>
            </a:r>
            <a:r>
              <a:rPr lang="en-US" dirty="0"/>
              <a:t> Challenge</a:t>
            </a:r>
            <a:br>
              <a:rPr lang="en-US" dirty="0"/>
            </a:br>
            <a:r>
              <a:rPr lang="en-US" dirty="0"/>
              <a:t>TUM.ai Makeathon</a:t>
            </a:r>
          </a:p>
        </p:txBody>
      </p:sp>
    </p:spTree>
    <p:extLst>
      <p:ext uri="{BB962C8B-B14F-4D97-AF65-F5344CB8AC3E}">
        <p14:creationId xmlns:p14="http://schemas.microsoft.com/office/powerpoint/2010/main" val="1423954565"/>
      </p:ext>
    </p:extLst>
  </p:cSld>
  <p:clrMapOvr>
    <a:masterClrMapping/>
  </p:clrMapOvr>
</p:sld>
</file>

<file path=ppt/theme/theme1.xml><?xml version="1.0" encoding="utf-8"?>
<a:theme xmlns:a="http://schemas.openxmlformats.org/drawingml/2006/main" name="1_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1991</Words>
  <Application>Microsoft Office PowerPoint</Application>
  <PresentationFormat>Breitbild</PresentationFormat>
  <Paragraphs>229</Paragraphs>
  <Slides>22</Slides>
  <Notes>21</Notes>
  <HiddenSlides>3</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22</vt:i4>
      </vt:variant>
    </vt:vector>
  </HeadingPairs>
  <TitlesOfParts>
    <vt:vector size="29" baseType="lpstr">
      <vt:lpstr>Arial</vt:lpstr>
      <vt:lpstr>Calibri</vt:lpstr>
      <vt:lpstr>Calibri Light</vt:lpstr>
      <vt:lpstr>OCR A Extended</vt:lpstr>
      <vt:lpstr>Open Sans</vt:lpstr>
      <vt:lpstr>Open Sans</vt:lpstr>
      <vt:lpstr>1_Office</vt:lpstr>
      <vt:lpstr>PowerPoint-Präsentation</vt:lpstr>
      <vt:lpstr>Agenda</vt:lpstr>
      <vt:lpstr>But first, a couple of words about me…</vt:lpstr>
      <vt:lpstr>Introduction to MI4People</vt:lpstr>
      <vt:lpstr>NPOs are Failing to Benefit from Machine Intelligence* (MI)</vt:lpstr>
      <vt:lpstr>MI4People Solves this Problem</vt:lpstr>
      <vt:lpstr>Tremendous Potentials in Non-Profit Sector</vt:lpstr>
      <vt:lpstr>Founded in November 2021 and Already a Great Traction</vt:lpstr>
      <vt:lpstr>Computer Vision for Healthcare in Developing World</vt:lpstr>
      <vt:lpstr>Motivation</vt:lpstr>
      <vt:lpstr>MI4People’s General Computer Vision for Healthcare</vt:lpstr>
      <vt:lpstr>Project Phases</vt:lpstr>
      <vt:lpstr>Project Phases</vt:lpstr>
      <vt:lpstr>The Challenge</vt:lpstr>
      <vt:lpstr>The Data</vt:lpstr>
      <vt:lpstr>It is not only about the best model…</vt:lpstr>
      <vt:lpstr>Access to reduced version of the data</vt:lpstr>
      <vt:lpstr>Some remarks</vt:lpstr>
      <vt:lpstr>PowerPoint-Präsentation</vt:lpstr>
      <vt:lpstr>Unique Advantages of MI4People</vt:lpstr>
      <vt:lpstr>Market Landscape</vt:lpstr>
      <vt:lpstr>MI4People’s Approach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Paul Springer</dc:creator>
  <cp:lastModifiedBy>Paul Springer</cp:lastModifiedBy>
  <cp:revision>4</cp:revision>
  <dcterms:created xsi:type="dcterms:W3CDTF">2021-10-18T07:59:20Z</dcterms:created>
  <dcterms:modified xsi:type="dcterms:W3CDTF">2022-04-20T06:40:49Z</dcterms:modified>
</cp:coreProperties>
</file>