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FFEB5-FAE7-4F15-8F7D-3F1D9447DC72}" v="12" dt="2024-01-23T22:27:40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a Selenia Hanampa Castillo" userId="ac729b36-0f28-40b0-84a7-3e2e7cb9f68f" providerId="ADAL" clId="{163FFEB5-FAE7-4F15-8F7D-3F1D9447DC72}"/>
    <pc:docChg chg="delSld">
      <pc:chgData name="Viviana Selenia Hanampa Castillo" userId="ac729b36-0f28-40b0-84a7-3e2e7cb9f68f" providerId="ADAL" clId="{163FFEB5-FAE7-4F15-8F7D-3F1D9447DC72}" dt="2023-11-16T16:59:07.843" v="0" actId="47"/>
      <pc:docMkLst>
        <pc:docMk/>
      </pc:docMkLst>
      <pc:sldChg chg="del">
        <pc:chgData name="Viviana Selenia Hanampa Castillo" userId="ac729b36-0f28-40b0-84a7-3e2e7cb9f68f" providerId="ADAL" clId="{163FFEB5-FAE7-4F15-8F7D-3F1D9447DC72}" dt="2023-11-16T16:59:07.843" v="0" actId="47"/>
        <pc:sldMkLst>
          <pc:docMk/>
          <pc:sldMk cId="228275944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6015042d-eae0-4280-bea5-01e8a55e6950}">
  <we:reference id="WA200003233" version="2.0.0.3" store="en-US" storeType="OMEX"/>
  <we:alternateReferences/>
  <we:properties>
    <we:property name="Microsoft.Office.CampaignId" value="&quot;none&quot;"/>
    <we:property name="backgroundColor" value="&quot;#D1E9FC&quot;"/>
    <we:property name="bookmark" value="&quot;H4sIAAAAAAAAA81WTU8bMRD9K9GeWilC3i9nlxukcAKEoOqhFYdZe7K4bNYrrzdNiPhV3Hrlj3XsJIKQ0kgphZ5iv5k8v/nyeh5I1TYVzM5gjMF+cKj1zRjMTS8M+kG9jkUgOGRRlKZ5LsME8zxyXrqxStdtsD8PLJgS7RfVdlA5QgK/XfUDqKpzKN1uBFWL/aBB0+oaKnWLC2cyWdPhXT/AaVNpA47y0oJFRzshd9qTlHAvphNBWDXBSxR2gV5go41d7ftBu1h5Ses2R+YPHOragqqJ2GERl6LgQrIY0gggZwxCh49UZZcuxexo2hiKZ75Ky7E3jtKkSFM54mnMBqwQUcYlSbCzxvkMKYJSGyWgCnxsBtt2KWSoq27sV0dr+KXujMALHHlTbZWdEdOJrktlOxncUZLOjaYUevwMxw/3tRK692H4cC9VqXsPP93+o/e81j+GBkmFDPbDu/787YTdUoH3wg0R7ImIAzmBWqDcUHBQlgZLWJXs6O3zdtzVy46Jd4rgdUSeUApW8HtJeIqva7gipFV1WS2H+HG6Pi+kwW1n8BQad0kU32kE3STdOaKUizRKBCsY55AAK0KRuL//kc7i1BZ6usk2yjmL4zwVEiDh8SAcRPzl8d2Wt1OElnT/beK+Uv+HvaHuartb/V5RR/Sf6Ihf1LG1lxqFw2swdr36tDESzeHMV/aTMqt7Puo/E/tPqkqyyZzLXCaDNBIyZLmQ1NCZ2NrMDX0Qz2Ci6JbTZrOlE4kjkckcOGMhlzwVArZyqjGRbnJhGocxS5lgPMGYsSyPB1u52mtofssVIY9ozmLMsphnRQHZrlx5ijwsGAKX9KhgUCSSvfvY+tL2WkVt1O7SpwKMfOcefRaCa1Kf70dNwRjpoeYWurNtAwLPoUavr1nwKPR+lGKopQvdr437PVFUnUXkX6DqXND+WRf4Y/xhvwAZlfJVVgoAAA==&quot;"/>
    <we:property name="creatorSessionId" value="&quot;06482768-1492-4b60-9e4a-baaa416645b6&quot;"/>
    <we:property name="creatorTenantId" value="&quot;9744600e-3e04-492e-baa1-25ec245c6f10&quot;"/>
    <we:property name="creatorUserId" value="&quot;10032002FDA51F45&quot;"/>
    <we:property name="datasetId" value="&quot;6a391b18-5a37-4f33-aaf1-6f8831fb353c&quot;"/>
    <we:property name="embedUrl" value="&quot;/reportEmbed?reportId=77c659c9-7b8f-4493-995f-7867c5b3d218&amp;config=eyJjbHVzdGVyVXJsIjoiaHR0cHM6Ly9XQUJJLU5PUlRILUVVUk9QRS1GLVBSSU1BUlktcmVkaXJlY3QuYW5hbHlzaXMud2luZG93cy5uZXQiLCJlbWJlZEZlYXR1cmVzIjp7InVzYWdlTWV0cmljc1ZOZXh0Ijp0cnVlfX0%3D&amp;disableSensitivityBanner=true&quot;"/>
    <we:property name="initialStateBookmark" value="&quot;H4sIAAAAAAAAA4VSTU8CMRD9K6ZnYnaXlS3e0HhSPgKGizFm2g5YKdumLQQk/HenyyYkarKX3c7rzHtvmndiSgdn4DiBLbJ79mDtZgt+c5OzHqtbbDp9Ho/mzx+T0fiJYOuitnVg9ycWwa8xLnXYgUkMBL699xgYM4N1qlZgAvaYQx9sDUZ/46WZrqLf4bnH8OCM9ZAoFxEiJto9tVNN2vltnxRBRr3HBcp4QeforI9tneXVEDLM7hDkncoxqzJBM+Fy29js7k+ijbFHW0fQNRlI2AqxUrLEsi+HVcYrqXiR8KDrtWlXuc6+Hl16L72l3dM7iS9STDznMy1allwNMi6wLwEFV3nJ+51cEQ9R2MNfNlFxDgPIlcxEWQBtg8NOtvAJ7h9noigURzHkhRooIitg0M3laMkJ7PUaovW/ORvaK8K2SDlJB7uLwYHEGdRUv52Y85bCETU2fRQGqBWq9uzT/0VH9BcDSzC7pN2kijUi5EkLgx0DKWussfWePj8j7p719gIAAA==&quot;"/>
    <we:property name="isFiltersActionButtonVisible" value="true"/>
    <we:property name="pageDisplayName" value="&quot;Inicio&quot;"/>
    <we:property name="pageName" value="&quot;ReportSection0179a0e05eac5d1e070b&quot;"/>
    <we:property name="reportEmbeddedTime" value="&quot;2023-11-16T16:56:30.147Z&quot;"/>
    <we:property name="reportName" value="&quot;geolocalizacion&quot;"/>
    <we:property name="reportState" value="&quot;CONNECTED&quot;"/>
    <we:property name="reportUrl" value="&quot;/groups/me/reports/77c659c9-7b8f-4493-995f-7867c5b3d218/ReportSection0179a0e05eac5d1e070b?bookmarkGuid=e4b54b1a-ea80-44fb-9b5c-5c8bc65d5247&amp;bookmarkUsage=1&amp;ctid=9744600e-3e04-492e-baa1-25ec245c6f10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Viviana Selenia Hanampa Castillo</cp:lastModifiedBy>
  <cp:revision>3</cp:revision>
  <dcterms:created xsi:type="dcterms:W3CDTF">2018-06-07T21:39:02Z</dcterms:created>
  <dcterms:modified xsi:type="dcterms:W3CDTF">2024-01-23T22:27:51Z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