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0" r:id="rId2"/>
    <p:sldId id="461" r:id="rId3"/>
    <p:sldId id="257" r:id="rId4"/>
    <p:sldId id="258" r:id="rId5"/>
    <p:sldId id="463" r:id="rId6"/>
    <p:sldId id="261" r:id="rId7"/>
    <p:sldId id="262" r:id="rId8"/>
    <p:sldId id="263" r:id="rId9"/>
    <p:sldId id="264" r:id="rId10"/>
    <p:sldId id="265" r:id="rId11"/>
    <p:sldId id="266" r:id="rId12"/>
    <p:sldId id="4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DFFF64-C874-4F04-B078-0F042E72EEE3}" v="246" dt="2024-01-23T22:14:56.0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>
        <p:scale>
          <a:sx n="100" d="100"/>
          <a:sy n="100" d="100"/>
        </p:scale>
        <p:origin x="-77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iana Selenia Hanampa Castillo" userId="ac729b36-0f28-40b0-84a7-3e2e7cb9f68f" providerId="ADAL" clId="{EBDFFF64-C874-4F04-B078-0F042E72EEE3}"/>
    <pc:docChg chg="undo custSel addSld delSld modSld sldOrd">
      <pc:chgData name="Viviana Selenia Hanampa Castillo" userId="ac729b36-0f28-40b0-84a7-3e2e7cb9f68f" providerId="ADAL" clId="{EBDFFF64-C874-4F04-B078-0F042E72EEE3}" dt="2024-01-23T22:32:56.943" v="2896" actId="1076"/>
      <pc:docMkLst>
        <pc:docMk/>
      </pc:docMkLst>
      <pc:sldChg chg="delSp modSp del mod">
        <pc:chgData name="Viviana Selenia Hanampa Castillo" userId="ac729b36-0f28-40b0-84a7-3e2e7cb9f68f" providerId="ADAL" clId="{EBDFFF64-C874-4F04-B078-0F042E72EEE3}" dt="2024-01-08T13:52:05.562" v="1035" actId="47"/>
        <pc:sldMkLst>
          <pc:docMk/>
          <pc:sldMk cId="2628836369" sldId="256"/>
        </pc:sldMkLst>
        <pc:spChg chg="mod">
          <ac:chgData name="Viviana Selenia Hanampa Castillo" userId="ac729b36-0f28-40b0-84a7-3e2e7cb9f68f" providerId="ADAL" clId="{EBDFFF64-C874-4F04-B078-0F042E72EEE3}" dt="2024-01-08T13:50:01.801" v="1009" actId="1076"/>
          <ac:spMkLst>
            <pc:docMk/>
            <pc:sldMk cId="2628836369" sldId="256"/>
            <ac:spMk id="2" creationId="{895454EC-50EB-182A-C843-6C238EF16C18}"/>
          </ac:spMkLst>
        </pc:spChg>
        <pc:spChg chg="del">
          <ac:chgData name="Viviana Selenia Hanampa Castillo" userId="ac729b36-0f28-40b0-84a7-3e2e7cb9f68f" providerId="ADAL" clId="{EBDFFF64-C874-4F04-B078-0F042E72EEE3}" dt="2024-01-04T20:52:50.497" v="39" actId="478"/>
          <ac:spMkLst>
            <pc:docMk/>
            <pc:sldMk cId="2628836369" sldId="256"/>
            <ac:spMk id="3" creationId="{FD3C347A-056F-5B59-45F7-78B89F4B96CB}"/>
          </ac:spMkLst>
        </pc:spChg>
      </pc:sldChg>
      <pc:sldChg chg="addSp modSp mod">
        <pc:chgData name="Viviana Selenia Hanampa Castillo" userId="ac729b36-0f28-40b0-84a7-3e2e7cb9f68f" providerId="ADAL" clId="{EBDFFF64-C874-4F04-B078-0F042E72EEE3}" dt="2024-01-23T21:51:27.488" v="2487" actId="113"/>
        <pc:sldMkLst>
          <pc:docMk/>
          <pc:sldMk cId="2841055104" sldId="257"/>
        </pc:sldMkLst>
        <pc:spChg chg="mod">
          <ac:chgData name="Viviana Selenia Hanampa Castillo" userId="ac729b36-0f28-40b0-84a7-3e2e7cb9f68f" providerId="ADAL" clId="{EBDFFF64-C874-4F04-B078-0F042E72EEE3}" dt="2024-01-23T21:51:27.488" v="2487" actId="113"/>
          <ac:spMkLst>
            <pc:docMk/>
            <pc:sldMk cId="2841055104" sldId="257"/>
            <ac:spMk id="2" creationId="{0F8DA803-34D6-DA8F-30EA-84C595528D99}"/>
          </ac:spMkLst>
        </pc:spChg>
        <pc:spChg chg="add mod">
          <ac:chgData name="Viviana Selenia Hanampa Castillo" userId="ac729b36-0f28-40b0-84a7-3e2e7cb9f68f" providerId="ADAL" clId="{EBDFFF64-C874-4F04-B078-0F042E72EEE3}" dt="2024-01-23T21:51:17.215" v="2486" actId="1076"/>
          <ac:spMkLst>
            <pc:docMk/>
            <pc:sldMk cId="2841055104" sldId="257"/>
            <ac:spMk id="5" creationId="{D12CC6A5-B3C3-99AE-42D0-E07F02CDED71}"/>
          </ac:spMkLst>
        </pc:spChg>
        <pc:picChg chg="add mod">
          <ac:chgData name="Viviana Selenia Hanampa Castillo" userId="ac729b36-0f28-40b0-84a7-3e2e7cb9f68f" providerId="ADAL" clId="{EBDFFF64-C874-4F04-B078-0F042E72EEE3}" dt="2024-01-08T13:58:53.334" v="1856"/>
          <ac:picMkLst>
            <pc:docMk/>
            <pc:sldMk cId="2841055104" sldId="257"/>
            <ac:picMk id="3" creationId="{81C590CB-9049-1021-0A9B-538DCA9EABEF}"/>
          </ac:picMkLst>
        </pc:picChg>
      </pc:sldChg>
      <pc:sldChg chg="addSp modSp mod">
        <pc:chgData name="Viviana Selenia Hanampa Castillo" userId="ac729b36-0f28-40b0-84a7-3e2e7cb9f68f" providerId="ADAL" clId="{EBDFFF64-C874-4F04-B078-0F042E72EEE3}" dt="2024-01-23T22:13:16.771" v="2727" actId="20577"/>
        <pc:sldMkLst>
          <pc:docMk/>
          <pc:sldMk cId="1223756738" sldId="258"/>
        </pc:sldMkLst>
        <pc:spChg chg="add mod">
          <ac:chgData name="Viviana Selenia Hanampa Castillo" userId="ac729b36-0f28-40b0-84a7-3e2e7cb9f68f" providerId="ADAL" clId="{EBDFFF64-C874-4F04-B078-0F042E72EEE3}" dt="2024-01-23T22:13:16.771" v="2727" actId="20577"/>
          <ac:spMkLst>
            <pc:docMk/>
            <pc:sldMk cId="1223756738" sldId="258"/>
            <ac:spMk id="3" creationId="{8E17A1BE-D092-23C0-8652-19804E8A0AE4}"/>
          </ac:spMkLst>
        </pc:spChg>
        <pc:spChg chg="mod">
          <ac:chgData name="Viviana Selenia Hanampa Castillo" userId="ac729b36-0f28-40b0-84a7-3e2e7cb9f68f" providerId="ADAL" clId="{EBDFFF64-C874-4F04-B078-0F042E72EEE3}" dt="2024-01-08T14:00:54.423" v="1872" actId="313"/>
          <ac:spMkLst>
            <pc:docMk/>
            <pc:sldMk cId="1223756738" sldId="258"/>
            <ac:spMk id="5" creationId="{701FB7AA-A0DA-566D-5604-39C565D6A86F}"/>
          </ac:spMkLst>
        </pc:spChg>
        <pc:spChg chg="mod">
          <ac:chgData name="Viviana Selenia Hanampa Castillo" userId="ac729b36-0f28-40b0-84a7-3e2e7cb9f68f" providerId="ADAL" clId="{EBDFFF64-C874-4F04-B078-0F042E72EEE3}" dt="2024-01-08T14:00:49.511" v="1870" actId="313"/>
          <ac:spMkLst>
            <pc:docMk/>
            <pc:sldMk cId="1223756738" sldId="258"/>
            <ac:spMk id="6" creationId="{87F69088-BC1C-69D7-EE9A-8AD24D7A7A6F}"/>
          </ac:spMkLst>
        </pc:spChg>
        <pc:spChg chg="mod">
          <ac:chgData name="Viviana Selenia Hanampa Castillo" userId="ac729b36-0f28-40b0-84a7-3e2e7cb9f68f" providerId="ADAL" clId="{EBDFFF64-C874-4F04-B078-0F042E72EEE3}" dt="2024-01-08T14:00:56.508" v="1873" actId="313"/>
          <ac:spMkLst>
            <pc:docMk/>
            <pc:sldMk cId="1223756738" sldId="258"/>
            <ac:spMk id="7" creationId="{C31CFFD2-280F-83BA-E132-2CC896AB853E}"/>
          </ac:spMkLst>
        </pc:spChg>
        <pc:picChg chg="add mod">
          <ac:chgData name="Viviana Selenia Hanampa Castillo" userId="ac729b36-0f28-40b0-84a7-3e2e7cb9f68f" providerId="ADAL" clId="{EBDFFF64-C874-4F04-B078-0F042E72EEE3}" dt="2024-01-08T13:58:55.109" v="1857"/>
          <ac:picMkLst>
            <pc:docMk/>
            <pc:sldMk cId="1223756738" sldId="258"/>
            <ac:picMk id="2" creationId="{4D40F0DF-A795-7D0F-80C9-C107B425A48D}"/>
          </ac:picMkLst>
        </pc:picChg>
        <pc:cxnChg chg="mod">
          <ac:chgData name="Viviana Selenia Hanampa Castillo" userId="ac729b36-0f28-40b0-84a7-3e2e7cb9f68f" providerId="ADAL" clId="{EBDFFF64-C874-4F04-B078-0F042E72EEE3}" dt="2024-01-04T20:54:14.603" v="51" actId="13822"/>
          <ac:cxnSpMkLst>
            <pc:docMk/>
            <pc:sldMk cId="1223756738" sldId="258"/>
            <ac:cxnSpMk id="9" creationId="{51947047-2EC7-30DF-6444-21FD868E7D03}"/>
          </ac:cxnSpMkLst>
        </pc:cxnChg>
        <pc:cxnChg chg="mod">
          <ac:chgData name="Viviana Selenia Hanampa Castillo" userId="ac729b36-0f28-40b0-84a7-3e2e7cb9f68f" providerId="ADAL" clId="{EBDFFF64-C874-4F04-B078-0F042E72EEE3}" dt="2024-01-08T14:00:52.731" v="1871" actId="14100"/>
          <ac:cxnSpMkLst>
            <pc:docMk/>
            <pc:sldMk cId="1223756738" sldId="258"/>
            <ac:cxnSpMk id="11" creationId="{11CF1DB5-315E-2DBF-EDBC-55ADBD61268F}"/>
          </ac:cxnSpMkLst>
        </pc:cxnChg>
        <pc:cxnChg chg="mod">
          <ac:chgData name="Viviana Selenia Hanampa Castillo" userId="ac729b36-0f28-40b0-84a7-3e2e7cb9f68f" providerId="ADAL" clId="{EBDFFF64-C874-4F04-B078-0F042E72EEE3}" dt="2024-01-04T20:54:19.185" v="53" actId="13822"/>
          <ac:cxnSpMkLst>
            <pc:docMk/>
            <pc:sldMk cId="1223756738" sldId="258"/>
            <ac:cxnSpMk id="13" creationId="{B9F63CEB-57C4-EBB9-A701-994666574BBE}"/>
          </ac:cxnSpMkLst>
        </pc:cxnChg>
      </pc:sldChg>
      <pc:sldChg chg="addSp delSp modSp mod">
        <pc:chgData name="Viviana Selenia Hanampa Castillo" userId="ac729b36-0f28-40b0-84a7-3e2e7cb9f68f" providerId="ADAL" clId="{EBDFFF64-C874-4F04-B078-0F042E72EEE3}" dt="2024-01-23T21:58:27.228" v="2553" actId="14100"/>
        <pc:sldMkLst>
          <pc:docMk/>
          <pc:sldMk cId="819188768" sldId="261"/>
        </pc:sldMkLst>
        <pc:spChg chg="del mod">
          <ac:chgData name="Viviana Selenia Hanampa Castillo" userId="ac729b36-0f28-40b0-84a7-3e2e7cb9f68f" providerId="ADAL" clId="{EBDFFF64-C874-4F04-B078-0F042E72EEE3}" dt="2024-01-08T13:58:28.439" v="1846" actId="478"/>
          <ac:spMkLst>
            <pc:docMk/>
            <pc:sldMk cId="819188768" sldId="261"/>
            <ac:spMk id="2" creationId="{0F8DA803-34D6-DA8F-30EA-84C595528D99}"/>
          </ac:spMkLst>
        </pc:spChg>
        <pc:spChg chg="del mod">
          <ac:chgData name="Viviana Selenia Hanampa Castillo" userId="ac729b36-0f28-40b0-84a7-3e2e7cb9f68f" providerId="ADAL" clId="{EBDFFF64-C874-4F04-B078-0F042E72EEE3}" dt="2024-01-08T13:58:29.451" v="1847" actId="478"/>
          <ac:spMkLst>
            <pc:docMk/>
            <pc:sldMk cId="819188768" sldId="261"/>
            <ac:spMk id="3" creationId="{D88B0F36-A2D4-5C36-67D4-1951F320D957}"/>
          </ac:spMkLst>
        </pc:spChg>
        <pc:spChg chg="add del mod">
          <ac:chgData name="Viviana Selenia Hanampa Castillo" userId="ac729b36-0f28-40b0-84a7-3e2e7cb9f68f" providerId="ADAL" clId="{EBDFFF64-C874-4F04-B078-0F042E72EEE3}" dt="2024-01-08T13:35:18.495" v="282" actId="21"/>
          <ac:spMkLst>
            <pc:docMk/>
            <pc:sldMk cId="819188768" sldId="261"/>
            <ac:spMk id="4" creationId="{691A6802-695E-F851-B078-F0BBC0358EB9}"/>
          </ac:spMkLst>
        </pc:spChg>
        <pc:spChg chg="add mod">
          <ac:chgData name="Viviana Selenia Hanampa Castillo" userId="ac729b36-0f28-40b0-84a7-3e2e7cb9f68f" providerId="ADAL" clId="{EBDFFF64-C874-4F04-B078-0F042E72EEE3}" dt="2024-01-23T21:58:21.689" v="2552" actId="14100"/>
          <ac:spMkLst>
            <pc:docMk/>
            <pc:sldMk cId="819188768" sldId="261"/>
            <ac:spMk id="5" creationId="{14C4B771-BF2D-2975-91C5-8E8D4FED5B4B}"/>
          </ac:spMkLst>
        </pc:spChg>
        <pc:spChg chg="mod">
          <ac:chgData name="Viviana Selenia Hanampa Castillo" userId="ac729b36-0f28-40b0-84a7-3e2e7cb9f68f" providerId="ADAL" clId="{EBDFFF64-C874-4F04-B078-0F042E72EEE3}" dt="2024-01-08T13:59:48.773" v="1867" actId="313"/>
          <ac:spMkLst>
            <pc:docMk/>
            <pc:sldMk cId="819188768" sldId="261"/>
            <ac:spMk id="6" creationId="{A6C8B4E6-9930-7BC0-FF5A-1AE21965166B}"/>
          </ac:spMkLst>
        </pc:spChg>
        <pc:spChg chg="mod">
          <ac:chgData name="Viviana Selenia Hanampa Castillo" userId="ac729b36-0f28-40b0-84a7-3e2e7cb9f68f" providerId="ADAL" clId="{EBDFFF64-C874-4F04-B078-0F042E72EEE3}" dt="2024-01-08T14:00:00.441" v="1869" actId="20577"/>
          <ac:spMkLst>
            <pc:docMk/>
            <pc:sldMk cId="819188768" sldId="261"/>
            <ac:spMk id="9" creationId="{7EF127FF-420C-DFF3-F1A3-61903749A620}"/>
          </ac:spMkLst>
        </pc:spChg>
        <pc:spChg chg="del mod">
          <ac:chgData name="Viviana Selenia Hanampa Castillo" userId="ac729b36-0f28-40b0-84a7-3e2e7cb9f68f" providerId="ADAL" clId="{EBDFFF64-C874-4F04-B078-0F042E72EEE3}" dt="2024-01-08T13:58:27.220" v="1845" actId="478"/>
          <ac:spMkLst>
            <pc:docMk/>
            <pc:sldMk cId="819188768" sldId="261"/>
            <ac:spMk id="10" creationId="{4A766521-E4DE-EAF0-2314-4CA742AAECD2}"/>
          </ac:spMkLst>
        </pc:spChg>
        <pc:spChg chg="add mod">
          <ac:chgData name="Viviana Selenia Hanampa Castillo" userId="ac729b36-0f28-40b0-84a7-3e2e7cb9f68f" providerId="ADAL" clId="{EBDFFF64-C874-4F04-B078-0F042E72EEE3}" dt="2024-01-08T13:58:40.777" v="1851" actId="1076"/>
          <ac:spMkLst>
            <pc:docMk/>
            <pc:sldMk cId="819188768" sldId="261"/>
            <ac:spMk id="11" creationId="{9F7509EA-A71E-205F-EFBC-83330FCD32B9}"/>
          </ac:spMkLst>
        </pc:spChg>
        <pc:spChg chg="add mod">
          <ac:chgData name="Viviana Selenia Hanampa Castillo" userId="ac729b36-0f28-40b0-84a7-3e2e7cb9f68f" providerId="ADAL" clId="{EBDFFF64-C874-4F04-B078-0F042E72EEE3}" dt="2024-01-11T16:34:54.144" v="1917" actId="20577"/>
          <ac:spMkLst>
            <pc:docMk/>
            <pc:sldMk cId="819188768" sldId="261"/>
            <ac:spMk id="12" creationId="{3F6C957D-30EC-D13B-FBF8-07D8A0EB9424}"/>
          </ac:spMkLst>
        </pc:spChg>
        <pc:picChg chg="mod">
          <ac:chgData name="Viviana Selenia Hanampa Castillo" userId="ac729b36-0f28-40b0-84a7-3e2e7cb9f68f" providerId="ADAL" clId="{EBDFFF64-C874-4F04-B078-0F042E72EEE3}" dt="2024-01-08T14:01:01.987" v="1874" actId="1076"/>
          <ac:picMkLst>
            <pc:docMk/>
            <pc:sldMk cId="819188768" sldId="261"/>
            <ac:picMk id="7" creationId="{2610A42B-737F-416D-078B-F02E975538B1}"/>
          </ac:picMkLst>
        </pc:picChg>
        <pc:picChg chg="add mod">
          <ac:chgData name="Viviana Selenia Hanampa Castillo" userId="ac729b36-0f28-40b0-84a7-3e2e7cb9f68f" providerId="ADAL" clId="{EBDFFF64-C874-4F04-B078-0F042E72EEE3}" dt="2024-01-08T13:58:57.759" v="1858"/>
          <ac:picMkLst>
            <pc:docMk/>
            <pc:sldMk cId="819188768" sldId="261"/>
            <ac:picMk id="13" creationId="{D839BC2F-45C6-223B-A8E1-62D9B07F06F1}"/>
          </ac:picMkLst>
        </pc:picChg>
        <pc:cxnChg chg="add mod">
          <ac:chgData name="Viviana Selenia Hanampa Castillo" userId="ac729b36-0f28-40b0-84a7-3e2e7cb9f68f" providerId="ADAL" clId="{EBDFFF64-C874-4F04-B078-0F042E72EEE3}" dt="2024-01-23T21:58:27.228" v="2553" actId="14100"/>
          <ac:cxnSpMkLst>
            <pc:docMk/>
            <pc:sldMk cId="819188768" sldId="261"/>
            <ac:cxnSpMk id="8" creationId="{491DE59E-F43B-E8E6-397D-020D6BA01BA6}"/>
          </ac:cxnSpMkLst>
        </pc:cxnChg>
      </pc:sldChg>
      <pc:sldChg chg="addSp delSp modSp mod">
        <pc:chgData name="Viviana Selenia Hanampa Castillo" userId="ac729b36-0f28-40b0-84a7-3e2e7cb9f68f" providerId="ADAL" clId="{EBDFFF64-C874-4F04-B078-0F042E72EEE3}" dt="2024-01-23T22:32:56.943" v="2896" actId="1076"/>
        <pc:sldMkLst>
          <pc:docMk/>
          <pc:sldMk cId="238367586" sldId="262"/>
        </pc:sldMkLst>
        <pc:spChg chg="mod">
          <ac:chgData name="Viviana Selenia Hanampa Castillo" userId="ac729b36-0f28-40b0-84a7-3e2e7cb9f68f" providerId="ADAL" clId="{EBDFFF64-C874-4F04-B078-0F042E72EEE3}" dt="2024-01-23T22:01:49.736" v="2554" actId="20577"/>
          <ac:spMkLst>
            <pc:docMk/>
            <pc:sldMk cId="238367586" sldId="262"/>
            <ac:spMk id="2" creationId="{6563579A-FC26-F7C7-B241-8E82DDF24487}"/>
          </ac:spMkLst>
        </pc:spChg>
        <pc:spChg chg="add mod">
          <ac:chgData name="Viviana Selenia Hanampa Castillo" userId="ac729b36-0f28-40b0-84a7-3e2e7cb9f68f" providerId="ADAL" clId="{EBDFFF64-C874-4F04-B078-0F042E72EEE3}" dt="2024-01-23T22:32:56.943" v="2896" actId="1076"/>
          <ac:spMkLst>
            <pc:docMk/>
            <pc:sldMk cId="238367586" sldId="262"/>
            <ac:spMk id="5" creationId="{423412B9-47AB-E65C-56D9-D737A2E96521}"/>
          </ac:spMkLst>
        </pc:spChg>
        <pc:spChg chg="add mod">
          <ac:chgData name="Viviana Selenia Hanampa Castillo" userId="ac729b36-0f28-40b0-84a7-3e2e7cb9f68f" providerId="ADAL" clId="{EBDFFF64-C874-4F04-B078-0F042E72EEE3}" dt="2024-01-08T14:02:13.178" v="1890" actId="14100"/>
          <ac:spMkLst>
            <pc:docMk/>
            <pc:sldMk cId="238367586" sldId="262"/>
            <ac:spMk id="6" creationId="{DCDA5BBE-51CD-9AF9-7293-58962847743B}"/>
          </ac:spMkLst>
        </pc:spChg>
        <pc:spChg chg="del">
          <ac:chgData name="Viviana Selenia Hanampa Castillo" userId="ac729b36-0f28-40b0-84a7-3e2e7cb9f68f" providerId="ADAL" clId="{EBDFFF64-C874-4F04-B078-0F042E72EEE3}" dt="2024-01-08T14:01:43.436" v="1885" actId="21"/>
          <ac:spMkLst>
            <pc:docMk/>
            <pc:sldMk cId="238367586" sldId="262"/>
            <ac:spMk id="27" creationId="{390B6005-D23A-A244-6D2E-80A2FEACDA52}"/>
          </ac:spMkLst>
        </pc:spChg>
        <pc:picChg chg="add mod">
          <ac:chgData name="Viviana Selenia Hanampa Castillo" userId="ac729b36-0f28-40b0-84a7-3e2e7cb9f68f" providerId="ADAL" clId="{EBDFFF64-C874-4F04-B078-0F042E72EEE3}" dt="2024-01-08T13:59:00.490" v="1859"/>
          <ac:picMkLst>
            <pc:docMk/>
            <pc:sldMk cId="238367586" sldId="262"/>
            <ac:picMk id="4" creationId="{FA4C8B23-B53F-A149-4F17-0B37ADB2E2F9}"/>
          </ac:picMkLst>
        </pc:picChg>
        <pc:picChg chg="mod">
          <ac:chgData name="Viviana Selenia Hanampa Castillo" userId="ac729b36-0f28-40b0-84a7-3e2e7cb9f68f" providerId="ADAL" clId="{EBDFFF64-C874-4F04-B078-0F042E72EEE3}" dt="2024-01-08T14:01:05.692" v="1875" actId="1076"/>
          <ac:picMkLst>
            <pc:docMk/>
            <pc:sldMk cId="238367586" sldId="262"/>
            <ac:picMk id="26" creationId="{C74F001D-0F13-948D-0BA6-2D26C23D1684}"/>
          </ac:picMkLst>
        </pc:picChg>
        <pc:picChg chg="mod">
          <ac:chgData name="Viviana Selenia Hanampa Castillo" userId="ac729b36-0f28-40b0-84a7-3e2e7cb9f68f" providerId="ADAL" clId="{EBDFFF64-C874-4F04-B078-0F042E72EEE3}" dt="2024-01-08T13:48:25.597" v="915" actId="1076"/>
          <ac:picMkLst>
            <pc:docMk/>
            <pc:sldMk cId="238367586" sldId="262"/>
            <ac:picMk id="31" creationId="{0A99FA29-F4EB-D1FF-0A79-379FCAF9DECE}"/>
          </ac:picMkLst>
        </pc:picChg>
      </pc:sldChg>
      <pc:sldChg chg="addSp modSp mod">
        <pc:chgData name="Viviana Selenia Hanampa Castillo" userId="ac729b36-0f28-40b0-84a7-3e2e7cb9f68f" providerId="ADAL" clId="{EBDFFF64-C874-4F04-B078-0F042E72EEE3}" dt="2024-01-23T22:11:43.222" v="2698" actId="5793"/>
        <pc:sldMkLst>
          <pc:docMk/>
          <pc:sldMk cId="2542571912" sldId="263"/>
        </pc:sldMkLst>
        <pc:spChg chg="add mod">
          <ac:chgData name="Viviana Selenia Hanampa Castillo" userId="ac729b36-0f28-40b0-84a7-3e2e7cb9f68f" providerId="ADAL" clId="{EBDFFF64-C874-4F04-B078-0F042E72EEE3}" dt="2024-01-23T22:11:43.222" v="2698" actId="5793"/>
          <ac:spMkLst>
            <pc:docMk/>
            <pc:sldMk cId="2542571912" sldId="263"/>
            <ac:spMk id="5" creationId="{FBE6879F-206C-B171-4483-A0A1853B3F8C}"/>
          </ac:spMkLst>
        </pc:spChg>
        <pc:spChg chg="mod">
          <ac:chgData name="Viviana Selenia Hanampa Castillo" userId="ac729b36-0f28-40b0-84a7-3e2e7cb9f68f" providerId="ADAL" clId="{EBDFFF64-C874-4F04-B078-0F042E72EEE3}" dt="2024-01-23T22:11:06.185" v="2686" actId="1076"/>
          <ac:spMkLst>
            <pc:docMk/>
            <pc:sldMk cId="2542571912" sldId="263"/>
            <ac:spMk id="8" creationId="{C06E49FA-91E9-6EA2-4DC5-26B17F705FE0}"/>
          </ac:spMkLst>
        </pc:spChg>
        <pc:picChg chg="add mod">
          <ac:chgData name="Viviana Selenia Hanampa Castillo" userId="ac729b36-0f28-40b0-84a7-3e2e7cb9f68f" providerId="ADAL" clId="{EBDFFF64-C874-4F04-B078-0F042E72EEE3}" dt="2024-01-08T13:59:03.600" v="1861"/>
          <ac:picMkLst>
            <pc:docMk/>
            <pc:sldMk cId="2542571912" sldId="263"/>
            <ac:picMk id="4" creationId="{6F9B4DD9-A8EF-E68C-9CE2-9AE37762FC13}"/>
          </ac:picMkLst>
        </pc:picChg>
      </pc:sldChg>
      <pc:sldChg chg="addSp modSp mod">
        <pc:chgData name="Viviana Selenia Hanampa Castillo" userId="ac729b36-0f28-40b0-84a7-3e2e7cb9f68f" providerId="ADAL" clId="{EBDFFF64-C874-4F04-B078-0F042E72EEE3}" dt="2024-01-23T22:13:42.823" v="2728" actId="1076"/>
        <pc:sldMkLst>
          <pc:docMk/>
          <pc:sldMk cId="1693770730" sldId="264"/>
        </pc:sldMkLst>
        <pc:spChg chg="mod">
          <ac:chgData name="Viviana Selenia Hanampa Castillo" userId="ac729b36-0f28-40b0-84a7-3e2e7cb9f68f" providerId="ADAL" clId="{EBDFFF64-C874-4F04-B078-0F042E72EEE3}" dt="2024-01-23T22:13:42.823" v="2728" actId="1076"/>
          <ac:spMkLst>
            <pc:docMk/>
            <pc:sldMk cId="1693770730" sldId="264"/>
            <ac:spMk id="15" creationId="{49306B7D-59ED-F5D6-3A37-E466A78DAD1F}"/>
          </ac:spMkLst>
        </pc:spChg>
        <pc:picChg chg="add mod">
          <ac:chgData name="Viviana Selenia Hanampa Castillo" userId="ac729b36-0f28-40b0-84a7-3e2e7cb9f68f" providerId="ADAL" clId="{EBDFFF64-C874-4F04-B078-0F042E72EEE3}" dt="2024-01-08T13:59:05.445" v="1862"/>
          <ac:picMkLst>
            <pc:docMk/>
            <pc:sldMk cId="1693770730" sldId="264"/>
            <ac:picMk id="4" creationId="{893E4D4C-3934-137E-79BF-51813804AE24}"/>
          </ac:picMkLst>
        </pc:picChg>
        <pc:picChg chg="mod">
          <ac:chgData name="Viviana Selenia Hanampa Castillo" userId="ac729b36-0f28-40b0-84a7-3e2e7cb9f68f" providerId="ADAL" clId="{EBDFFF64-C874-4F04-B078-0F042E72EEE3}" dt="2024-01-23T22:11:54.971" v="2699" actId="1076"/>
          <ac:picMkLst>
            <pc:docMk/>
            <pc:sldMk cId="1693770730" sldId="264"/>
            <ac:picMk id="14" creationId="{01617FA1-D084-D8F8-7BFC-0D8D6814CEAE}"/>
          </ac:picMkLst>
        </pc:picChg>
        <pc:picChg chg="mod">
          <ac:chgData name="Viviana Selenia Hanampa Castillo" userId="ac729b36-0f28-40b0-84a7-3e2e7cb9f68f" providerId="ADAL" clId="{EBDFFF64-C874-4F04-B078-0F042E72EEE3}" dt="2024-01-04T21:14:37.307" v="275" actId="1076"/>
          <ac:picMkLst>
            <pc:docMk/>
            <pc:sldMk cId="1693770730" sldId="264"/>
            <ac:picMk id="20" creationId="{02CD724B-3DAB-ECCE-A654-7BF5911934C5}"/>
          </ac:picMkLst>
        </pc:picChg>
      </pc:sldChg>
      <pc:sldChg chg="addSp modSp new mod">
        <pc:chgData name="Viviana Selenia Hanampa Castillo" userId="ac729b36-0f28-40b0-84a7-3e2e7cb9f68f" providerId="ADAL" clId="{EBDFFF64-C874-4F04-B078-0F042E72EEE3}" dt="2024-01-04T21:05:13.324" v="269" actId="1076"/>
        <pc:sldMkLst>
          <pc:docMk/>
          <pc:sldMk cId="3752739256" sldId="265"/>
        </pc:sldMkLst>
        <pc:spChg chg="add mod">
          <ac:chgData name="Viviana Selenia Hanampa Castillo" userId="ac729b36-0f28-40b0-84a7-3e2e7cb9f68f" providerId="ADAL" clId="{EBDFFF64-C874-4F04-B078-0F042E72EEE3}" dt="2024-01-04T20:59:28.852" v="156" actId="20577"/>
          <ac:spMkLst>
            <pc:docMk/>
            <pc:sldMk cId="3752739256" sldId="265"/>
            <ac:spMk id="2" creationId="{046EB902-6424-FF9B-1189-D6D32F07352F}"/>
          </ac:spMkLst>
        </pc:spChg>
        <pc:spChg chg="add mod">
          <ac:chgData name="Viviana Selenia Hanampa Castillo" userId="ac729b36-0f28-40b0-84a7-3e2e7cb9f68f" providerId="ADAL" clId="{EBDFFF64-C874-4F04-B078-0F042E72EEE3}" dt="2024-01-04T20:58:43.580" v="126" actId="1076"/>
          <ac:spMkLst>
            <pc:docMk/>
            <pc:sldMk cId="3752739256" sldId="265"/>
            <ac:spMk id="3" creationId="{8CCDBAC4-CD1C-692C-4FF6-95DBA29A17A5}"/>
          </ac:spMkLst>
        </pc:spChg>
        <pc:graphicFrameChg chg="add mod modGraphic">
          <ac:chgData name="Viviana Selenia Hanampa Castillo" userId="ac729b36-0f28-40b0-84a7-3e2e7cb9f68f" providerId="ADAL" clId="{EBDFFF64-C874-4F04-B078-0F042E72EEE3}" dt="2024-01-04T21:05:13.324" v="269" actId="1076"/>
          <ac:graphicFrameMkLst>
            <pc:docMk/>
            <pc:sldMk cId="3752739256" sldId="265"/>
            <ac:graphicFrameMk id="6" creationId="{3561D9B6-23C4-2970-9897-8C550DC68872}"/>
          </ac:graphicFrameMkLst>
        </pc:graphicFrameChg>
        <pc:picChg chg="add mod">
          <ac:chgData name="Viviana Selenia Hanampa Castillo" userId="ac729b36-0f28-40b0-84a7-3e2e7cb9f68f" providerId="ADAL" clId="{EBDFFF64-C874-4F04-B078-0F042E72EEE3}" dt="2024-01-04T21:05:10.214" v="268" actId="1076"/>
          <ac:picMkLst>
            <pc:docMk/>
            <pc:sldMk cId="3752739256" sldId="265"/>
            <ac:picMk id="9" creationId="{3AC4104A-F2D5-34D5-BDE2-DF86150E070D}"/>
          </ac:picMkLst>
        </pc:picChg>
        <pc:cxnChg chg="add mod">
          <ac:chgData name="Viviana Selenia Hanampa Castillo" userId="ac729b36-0f28-40b0-84a7-3e2e7cb9f68f" providerId="ADAL" clId="{EBDFFF64-C874-4F04-B078-0F042E72EEE3}" dt="2024-01-04T20:59:33.446" v="157" actId="14100"/>
          <ac:cxnSpMkLst>
            <pc:docMk/>
            <pc:sldMk cId="3752739256" sldId="265"/>
            <ac:cxnSpMk id="4" creationId="{D325C75C-AF7B-6265-4D4D-E9C9EF0B04FE}"/>
          </ac:cxnSpMkLst>
        </pc:cxnChg>
      </pc:sldChg>
      <pc:sldChg chg="addSp delSp modSp new mod ord">
        <pc:chgData name="Viviana Selenia Hanampa Castillo" userId="ac729b36-0f28-40b0-84a7-3e2e7cb9f68f" providerId="ADAL" clId="{EBDFFF64-C874-4F04-B078-0F042E72EEE3}" dt="2024-01-23T22:20:00.167" v="2895" actId="14100"/>
        <pc:sldMkLst>
          <pc:docMk/>
          <pc:sldMk cId="2779772693" sldId="266"/>
        </pc:sldMkLst>
        <pc:spChg chg="add mod">
          <ac:chgData name="Viviana Selenia Hanampa Castillo" userId="ac729b36-0f28-40b0-84a7-3e2e7cb9f68f" providerId="ADAL" clId="{EBDFFF64-C874-4F04-B078-0F042E72EEE3}" dt="2024-01-08T13:49:47.853" v="1007" actId="20577"/>
          <ac:spMkLst>
            <pc:docMk/>
            <pc:sldMk cId="2779772693" sldId="266"/>
            <ac:spMk id="2" creationId="{B6B76C7A-F865-FE73-0C57-44588E82F575}"/>
          </ac:spMkLst>
        </pc:spChg>
        <pc:spChg chg="add mod">
          <ac:chgData name="Viviana Selenia Hanampa Castillo" userId="ac729b36-0f28-40b0-84a7-3e2e7cb9f68f" providerId="ADAL" clId="{EBDFFF64-C874-4F04-B078-0F042E72EEE3}" dt="2024-01-23T22:20:00.167" v="2895" actId="14100"/>
          <ac:spMkLst>
            <pc:docMk/>
            <pc:sldMk cId="2779772693" sldId="266"/>
            <ac:spMk id="4" creationId="{1C6E9B83-134B-8CA5-B9C1-2528A134B2A7}"/>
          </ac:spMkLst>
        </pc:spChg>
        <pc:picChg chg="add mod">
          <ac:chgData name="Viviana Selenia Hanampa Castillo" userId="ac729b36-0f28-40b0-84a7-3e2e7cb9f68f" providerId="ADAL" clId="{EBDFFF64-C874-4F04-B078-0F042E72EEE3}" dt="2024-01-11T16:38:17.740" v="1918" actId="1076"/>
          <ac:picMkLst>
            <pc:docMk/>
            <pc:sldMk cId="2779772693" sldId="266"/>
            <ac:picMk id="5" creationId="{E704BCC7-13F1-8494-4238-8AA172634762}"/>
          </ac:picMkLst>
        </pc:picChg>
        <pc:picChg chg="add del mod">
          <ac:chgData name="Viviana Selenia Hanampa Castillo" userId="ac729b36-0f28-40b0-84a7-3e2e7cb9f68f" providerId="ADAL" clId="{EBDFFF64-C874-4F04-B078-0F042E72EEE3}" dt="2024-01-08T17:59:16.759" v="1900" actId="478"/>
          <ac:picMkLst>
            <pc:docMk/>
            <pc:sldMk cId="2779772693" sldId="266"/>
            <ac:picMk id="7" creationId="{6D7633E2-B986-84BF-62D1-97D164A41D24}"/>
          </ac:picMkLst>
        </pc:picChg>
        <pc:picChg chg="add del">
          <ac:chgData name="Viviana Selenia Hanampa Castillo" userId="ac729b36-0f28-40b0-84a7-3e2e7cb9f68f" providerId="ADAL" clId="{EBDFFF64-C874-4F04-B078-0F042E72EEE3}" dt="2024-01-08T18:00:08.555" v="1902" actId="478"/>
          <ac:picMkLst>
            <pc:docMk/>
            <pc:sldMk cId="2779772693" sldId="266"/>
            <ac:picMk id="9" creationId="{CA0DA480-8119-F1F9-F31F-E5E278FBFE38}"/>
          </ac:picMkLst>
        </pc:picChg>
        <pc:picChg chg="add del mod">
          <ac:chgData name="Viviana Selenia Hanampa Castillo" userId="ac729b36-0f28-40b0-84a7-3e2e7cb9f68f" providerId="ADAL" clId="{EBDFFF64-C874-4F04-B078-0F042E72EEE3}" dt="2024-01-08T18:01:11.048" v="1905" actId="478"/>
          <ac:picMkLst>
            <pc:docMk/>
            <pc:sldMk cId="2779772693" sldId="266"/>
            <ac:picMk id="11" creationId="{D76A6D29-3BE8-5B93-6457-C126B13633B0}"/>
          </ac:picMkLst>
        </pc:picChg>
        <pc:cxnChg chg="add mod">
          <ac:chgData name="Viviana Selenia Hanampa Castillo" userId="ac729b36-0f28-40b0-84a7-3e2e7cb9f68f" providerId="ADAL" clId="{EBDFFF64-C874-4F04-B078-0F042E72EEE3}" dt="2024-01-08T13:49:51.971" v="1008" actId="14100"/>
          <ac:cxnSpMkLst>
            <pc:docMk/>
            <pc:sldMk cId="2779772693" sldId="266"/>
            <ac:cxnSpMk id="3" creationId="{27FFBE9F-C3A2-4173-0389-C2D77C2AC257}"/>
          </ac:cxnSpMkLst>
        </pc:cxnChg>
      </pc:sldChg>
      <pc:sldChg chg="addSp delSp modSp new del mod">
        <pc:chgData name="Viviana Selenia Hanampa Castillo" userId="ac729b36-0f28-40b0-84a7-3e2e7cb9f68f" providerId="ADAL" clId="{EBDFFF64-C874-4F04-B078-0F042E72EEE3}" dt="2024-01-08T13:59:01.713" v="1860" actId="47"/>
        <pc:sldMkLst>
          <pc:docMk/>
          <pc:sldMk cId="3572144206" sldId="267"/>
        </pc:sldMkLst>
        <pc:spChg chg="add del mod">
          <ac:chgData name="Viviana Selenia Hanampa Castillo" userId="ac729b36-0f28-40b0-84a7-3e2e7cb9f68f" providerId="ADAL" clId="{EBDFFF64-C874-4F04-B078-0F042E72EEE3}" dt="2024-01-08T13:58:35.409" v="1849" actId="21"/>
          <ac:spMkLst>
            <pc:docMk/>
            <pc:sldMk cId="3572144206" sldId="267"/>
            <ac:spMk id="2" creationId="{462FBC24-20C0-1671-BEF0-F50DFCAC432D}"/>
          </ac:spMkLst>
        </pc:spChg>
        <pc:spChg chg="add del mod">
          <ac:chgData name="Viviana Selenia Hanampa Castillo" userId="ac729b36-0f28-40b0-84a7-3e2e7cb9f68f" providerId="ADAL" clId="{EBDFFF64-C874-4F04-B078-0F042E72EEE3}" dt="2024-01-08T13:58:35.409" v="1849" actId="21"/>
          <ac:spMkLst>
            <pc:docMk/>
            <pc:sldMk cId="3572144206" sldId="267"/>
            <ac:spMk id="5" creationId="{9679DB90-4491-80A9-5521-941C67CA8F93}"/>
          </ac:spMkLst>
        </pc:spChg>
        <pc:spChg chg="add del mod">
          <ac:chgData name="Viviana Selenia Hanampa Castillo" userId="ac729b36-0f28-40b0-84a7-3e2e7cb9f68f" providerId="ADAL" clId="{EBDFFF64-C874-4F04-B078-0F042E72EEE3}" dt="2024-01-08T13:58:35.409" v="1849" actId="21"/>
          <ac:spMkLst>
            <pc:docMk/>
            <pc:sldMk cId="3572144206" sldId="267"/>
            <ac:spMk id="6" creationId="{35661185-55C7-9026-6CEE-F05A4DDE82DC}"/>
          </ac:spMkLst>
        </pc:spChg>
        <pc:cxnChg chg="add del mod">
          <ac:chgData name="Viviana Selenia Hanampa Castillo" userId="ac729b36-0f28-40b0-84a7-3e2e7cb9f68f" providerId="ADAL" clId="{EBDFFF64-C874-4F04-B078-0F042E72EEE3}" dt="2024-01-08T13:58:35.409" v="1849" actId="21"/>
          <ac:cxnSpMkLst>
            <pc:docMk/>
            <pc:sldMk cId="3572144206" sldId="267"/>
            <ac:cxnSpMk id="3" creationId="{EFC84231-AF1C-2257-A321-57E736D5DBE9}"/>
          </ac:cxnSpMkLst>
        </pc:cxnChg>
      </pc:sldChg>
      <pc:sldChg chg="modSp add mod">
        <pc:chgData name="Viviana Selenia Hanampa Castillo" userId="ac729b36-0f28-40b0-84a7-3e2e7cb9f68f" providerId="ADAL" clId="{EBDFFF64-C874-4F04-B078-0F042E72EEE3}" dt="2024-01-08T13:52:22.615" v="1059" actId="20577"/>
        <pc:sldMkLst>
          <pc:docMk/>
          <pc:sldMk cId="3436003859" sldId="270"/>
        </pc:sldMkLst>
        <pc:spChg chg="mod">
          <ac:chgData name="Viviana Selenia Hanampa Castillo" userId="ac729b36-0f28-40b0-84a7-3e2e7cb9f68f" providerId="ADAL" clId="{EBDFFF64-C874-4F04-B078-0F042E72EEE3}" dt="2024-01-08T13:50:48.038" v="1021" actId="20577"/>
          <ac:spMkLst>
            <pc:docMk/>
            <pc:sldMk cId="3436003859" sldId="270"/>
            <ac:spMk id="2" creationId="{0A87CDB8-256A-A24A-A977-F9F0D745ED98}"/>
          </ac:spMkLst>
        </pc:spChg>
        <pc:spChg chg="mod">
          <ac:chgData name="Viviana Selenia Hanampa Castillo" userId="ac729b36-0f28-40b0-84a7-3e2e7cb9f68f" providerId="ADAL" clId="{EBDFFF64-C874-4F04-B078-0F042E72EEE3}" dt="2024-01-08T13:52:22.615" v="1059" actId="20577"/>
          <ac:spMkLst>
            <pc:docMk/>
            <pc:sldMk cId="3436003859" sldId="270"/>
            <ac:spMk id="3" creationId="{5943F661-BCC9-D442-9167-DCB345348C5D}"/>
          </ac:spMkLst>
        </pc:spChg>
        <pc:spChg chg="mod">
          <ac:chgData name="Viviana Selenia Hanampa Castillo" userId="ac729b36-0f28-40b0-84a7-3e2e7cb9f68f" providerId="ADAL" clId="{EBDFFF64-C874-4F04-B078-0F042E72EEE3}" dt="2024-01-08T13:51:10.732" v="1032" actId="20577"/>
          <ac:spMkLst>
            <pc:docMk/>
            <pc:sldMk cId="3436003859" sldId="270"/>
            <ac:spMk id="7" creationId="{E9EFC8B3-659F-4A1E-B7C7-9804A4BBC8D4}"/>
          </ac:spMkLst>
        </pc:spChg>
      </pc:sldChg>
      <pc:sldChg chg="modSp add del mod">
        <pc:chgData name="Viviana Selenia Hanampa Castillo" userId="ac729b36-0f28-40b0-84a7-3e2e7cb9f68f" providerId="ADAL" clId="{EBDFFF64-C874-4F04-B078-0F042E72EEE3}" dt="2024-01-08T13:52:46.055" v="1061" actId="2696"/>
        <pc:sldMkLst>
          <pc:docMk/>
          <pc:sldMk cId="4007521526" sldId="434"/>
        </pc:sldMkLst>
        <pc:spChg chg="mod">
          <ac:chgData name="Viviana Selenia Hanampa Castillo" userId="ac729b36-0f28-40b0-84a7-3e2e7cb9f68f" providerId="ADAL" clId="{EBDFFF64-C874-4F04-B078-0F042E72EEE3}" dt="2024-01-08T13:52:39.476" v="1060" actId="20577"/>
          <ac:spMkLst>
            <pc:docMk/>
            <pc:sldMk cId="4007521526" sldId="434"/>
            <ac:spMk id="27" creationId="{1B1D54DD-C791-4319-9B15-DE5E69BD5C84}"/>
          </ac:spMkLst>
        </pc:spChg>
      </pc:sldChg>
      <pc:sldChg chg="addSp delSp modSp add mod">
        <pc:chgData name="Viviana Selenia Hanampa Castillo" userId="ac729b36-0f28-40b0-84a7-3e2e7cb9f68f" providerId="ADAL" clId="{EBDFFF64-C874-4F04-B078-0F042E72EEE3}" dt="2024-01-08T13:58:50.246" v="1855" actId="21"/>
        <pc:sldMkLst>
          <pc:docMk/>
          <pc:sldMk cId="1774626468" sldId="461"/>
        </pc:sldMkLst>
        <pc:spChg chg="mod">
          <ac:chgData name="Viviana Selenia Hanampa Castillo" userId="ac729b36-0f28-40b0-84a7-3e2e7cb9f68f" providerId="ADAL" clId="{EBDFFF64-C874-4F04-B078-0F042E72EEE3}" dt="2024-01-08T13:53:21.046" v="1104" actId="20577"/>
          <ac:spMkLst>
            <pc:docMk/>
            <pc:sldMk cId="1774626468" sldId="461"/>
            <ac:spMk id="18" creationId="{90A54E6E-3C2A-1C86-BBF4-7667EDD7DA07}"/>
          </ac:spMkLst>
        </pc:spChg>
        <pc:spChg chg="mod">
          <ac:chgData name="Viviana Selenia Hanampa Castillo" userId="ac729b36-0f28-40b0-84a7-3e2e7cb9f68f" providerId="ADAL" clId="{EBDFFF64-C874-4F04-B078-0F042E72EEE3}" dt="2024-01-08T13:55:18.825" v="1389" actId="1076"/>
          <ac:spMkLst>
            <pc:docMk/>
            <pc:sldMk cId="1774626468" sldId="461"/>
            <ac:spMk id="19" creationId="{B0677023-C598-34D0-848D-F502E8909A74}"/>
          </ac:spMkLst>
        </pc:spChg>
        <pc:spChg chg="mod">
          <ac:chgData name="Viviana Selenia Hanampa Castillo" userId="ac729b36-0f28-40b0-84a7-3e2e7cb9f68f" providerId="ADAL" clId="{EBDFFF64-C874-4F04-B078-0F042E72EEE3}" dt="2024-01-08T13:55:53.922" v="1551" actId="20577"/>
          <ac:spMkLst>
            <pc:docMk/>
            <pc:sldMk cId="1774626468" sldId="461"/>
            <ac:spMk id="22" creationId="{8407A9E1-B5F7-82AB-6074-4FDE1B5FCA7D}"/>
          </ac:spMkLst>
        </pc:spChg>
        <pc:spChg chg="mod">
          <ac:chgData name="Viviana Selenia Hanampa Castillo" userId="ac729b36-0f28-40b0-84a7-3e2e7cb9f68f" providerId="ADAL" clId="{EBDFFF64-C874-4F04-B078-0F042E72EEE3}" dt="2024-01-08T13:57:12.866" v="1835" actId="20577"/>
          <ac:spMkLst>
            <pc:docMk/>
            <pc:sldMk cId="1774626468" sldId="461"/>
            <ac:spMk id="24" creationId="{ADBD26C2-64B9-6D63-EEC5-9271E6DB47CD}"/>
          </ac:spMkLst>
        </pc:spChg>
        <pc:spChg chg="mod">
          <ac:chgData name="Viviana Selenia Hanampa Castillo" userId="ac729b36-0f28-40b0-84a7-3e2e7cb9f68f" providerId="ADAL" clId="{EBDFFF64-C874-4F04-B078-0F042E72EEE3}" dt="2024-01-08T13:53:28.647" v="1123" actId="20577"/>
          <ac:spMkLst>
            <pc:docMk/>
            <pc:sldMk cId="1774626468" sldId="461"/>
            <ac:spMk id="29" creationId="{E0DDF090-29E4-8F68-642C-E707BF2A5689}"/>
          </ac:spMkLst>
        </pc:spChg>
        <pc:spChg chg="mod">
          <ac:chgData name="Viviana Selenia Hanampa Castillo" userId="ac729b36-0f28-40b0-84a7-3e2e7cb9f68f" providerId="ADAL" clId="{EBDFFF64-C874-4F04-B078-0F042E72EEE3}" dt="2024-01-08T13:54:07.960" v="1246" actId="20577"/>
          <ac:spMkLst>
            <pc:docMk/>
            <pc:sldMk cId="1774626468" sldId="461"/>
            <ac:spMk id="30" creationId="{5E81B27C-6724-6212-B6F6-B24C467F6C26}"/>
          </ac:spMkLst>
        </pc:spChg>
        <pc:spChg chg="mod">
          <ac:chgData name="Viviana Selenia Hanampa Castillo" userId="ac729b36-0f28-40b0-84a7-3e2e7cb9f68f" providerId="ADAL" clId="{EBDFFF64-C874-4F04-B078-0F042E72EEE3}" dt="2024-01-08T13:54:33.510" v="1317" actId="20577"/>
          <ac:spMkLst>
            <pc:docMk/>
            <pc:sldMk cId="1774626468" sldId="461"/>
            <ac:spMk id="32" creationId="{ABB4132B-2F66-6C77-BC7F-D4A26D31B722}"/>
          </ac:spMkLst>
        </pc:spChg>
        <pc:picChg chg="add del">
          <ac:chgData name="Viviana Selenia Hanampa Castillo" userId="ac729b36-0f28-40b0-84a7-3e2e7cb9f68f" providerId="ADAL" clId="{EBDFFF64-C874-4F04-B078-0F042E72EEE3}" dt="2024-01-08T13:58:50.246" v="1855" actId="21"/>
          <ac:picMkLst>
            <pc:docMk/>
            <pc:sldMk cId="1774626468" sldId="461"/>
            <ac:picMk id="23" creationId="{C382DFA9-DF66-4522-8A89-9CE37732838E}"/>
          </ac:picMkLst>
        </pc:picChg>
      </pc:sldChg>
      <pc:sldChg chg="addSp modSp new mod">
        <pc:chgData name="Viviana Selenia Hanampa Castillo" userId="ac729b36-0f28-40b0-84a7-3e2e7cb9f68f" providerId="ADAL" clId="{EBDFFF64-C874-4F04-B078-0F042E72EEE3}" dt="2024-01-11T16:49:09.721" v="2225" actId="20577"/>
        <pc:sldMkLst>
          <pc:docMk/>
          <pc:sldMk cId="43142174" sldId="462"/>
        </pc:sldMkLst>
        <pc:spChg chg="add mod">
          <ac:chgData name="Viviana Selenia Hanampa Castillo" userId="ac729b36-0f28-40b0-84a7-3e2e7cb9f68f" providerId="ADAL" clId="{EBDFFF64-C874-4F04-B078-0F042E72EEE3}" dt="2024-01-11T16:49:09.721" v="2225" actId="20577"/>
          <ac:spMkLst>
            <pc:docMk/>
            <pc:sldMk cId="43142174" sldId="462"/>
            <ac:spMk id="2" creationId="{E4AB81AE-176A-D975-392B-E9706EB2A4A9}"/>
          </ac:spMkLst>
        </pc:spChg>
      </pc:sldChg>
      <pc:sldChg chg="modSp add mod ord">
        <pc:chgData name="Viviana Selenia Hanampa Castillo" userId="ac729b36-0f28-40b0-84a7-3e2e7cb9f68f" providerId="ADAL" clId="{EBDFFF64-C874-4F04-B078-0F042E72EEE3}" dt="2024-01-23T22:04:03.535" v="2684" actId="20577"/>
        <pc:sldMkLst>
          <pc:docMk/>
          <pc:sldMk cId="3125243952" sldId="463"/>
        </pc:sldMkLst>
        <pc:spChg chg="mod">
          <ac:chgData name="Viviana Selenia Hanampa Castillo" userId="ac729b36-0f28-40b0-84a7-3e2e7cb9f68f" providerId="ADAL" clId="{EBDFFF64-C874-4F04-B078-0F042E72EEE3}" dt="2024-01-23T22:04:03.535" v="2684" actId="20577"/>
          <ac:spMkLst>
            <pc:docMk/>
            <pc:sldMk cId="3125243952" sldId="463"/>
            <ac:spMk id="3" creationId="{5943F661-BCC9-D442-9167-DCB345348C5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F6ECE-394A-4432-BFB8-AA0610AB8D7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7D78B-B3A5-4BC5-A25B-C915DC3EE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63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930bf59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930bf59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defRPr/>
            </a:pPr>
            <a:r>
              <a:rPr lang="es-PE">
                <a:solidFill>
                  <a:schemeClr val="dk1"/>
                </a:solidFill>
                <a:latin typeface="Calibri"/>
                <a:ea typeface="Open Sans Light"/>
                <a:cs typeface="Calibri"/>
              </a:rPr>
              <a:t>Introducción - Karina</a:t>
            </a:r>
          </a:p>
        </p:txBody>
      </p:sp>
    </p:spTree>
    <p:extLst>
      <p:ext uri="{BB962C8B-B14F-4D97-AF65-F5344CB8AC3E}">
        <p14:creationId xmlns:p14="http://schemas.microsoft.com/office/powerpoint/2010/main" val="1321741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47D74-0AEA-ED57-78F7-42C54C208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1A530-C46E-E2C9-FDE4-E02436C25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B30A0-7937-EFF4-965A-71E208F84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A5AC-E2B6-4A2C-B4C6-A6D09E2BC978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0318E-463D-D333-8629-867BE5251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3B765-3A00-F60D-27B7-F0E982BEC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55360-52DA-4935-A3EC-48DA5F64E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37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E6F53-A8D0-0F09-F67A-6308A747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9FFBA7-9029-35C5-30B6-35460A769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21EB1-B28A-31EA-ED7E-42361F49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A5AC-E2B6-4A2C-B4C6-A6D09E2BC978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8BC16-2FDC-373A-B1AA-608BDD4AE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75617-B070-D30F-A912-F9E436E56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55360-52DA-4935-A3EC-48DA5F64E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3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CA6453-5197-2283-5D3B-1C6856D09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B0574-1D97-B29A-F44A-18E17F663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5D1F0-6EF0-FF80-69F4-6463E725A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A5AC-E2B6-4A2C-B4C6-A6D09E2BC978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5AE84-9308-4300-E38B-B22752FE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7653A-F19E-A503-ABAE-F57B907D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55360-52DA-4935-A3EC-48DA5F64E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87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Fondo_Imagen_Titular_Blanco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B2195D40-7462-8542-A18D-550DE9C8B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568" y="2574617"/>
            <a:ext cx="9492761" cy="1325563"/>
          </a:xfrm>
          <a:noFill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C2B20351-182C-9541-9E5C-E0CD514943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1836" y="4197813"/>
            <a:ext cx="9474494" cy="108743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10324EC9-24C7-174D-B246-CAB9B044A86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9411" y="416193"/>
            <a:ext cx="1995194" cy="568123"/>
          </a:xfrm>
          <a:prstGeom prst="rect">
            <a:avLst/>
          </a:prstGeom>
        </p:spPr>
      </p:pic>
      <p:sp>
        <p:nvSpPr>
          <p:cNvPr id="9" name="Marcador de texto 7">
            <a:extLst>
              <a:ext uri="{FF2B5EF4-FFF2-40B4-BE49-F238E27FC236}">
                <a16:creationId xmlns:a16="http://schemas.microsoft.com/office/drawing/2014/main" id="{027CE356-83F6-BE40-AA6F-666A8EACE0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2700" y="5949950"/>
            <a:ext cx="9492760" cy="361460"/>
          </a:xfrm>
        </p:spPr>
        <p:txBody>
          <a:bodyPr anchor="b">
            <a:normAutofit/>
          </a:bodyPr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s-ES" err="1"/>
              <a:t>dd</a:t>
            </a:r>
            <a:r>
              <a:rPr lang="es-ES"/>
              <a:t>/mm/</a:t>
            </a:r>
            <a:r>
              <a:rPr lang="es-ES" err="1"/>
              <a:t>aa</a:t>
            </a:r>
            <a:r>
              <a:rPr lang="es-ES"/>
              <a:t> – Nombre de unidad</a:t>
            </a:r>
          </a:p>
        </p:txBody>
      </p:sp>
    </p:spTree>
    <p:extLst>
      <p:ext uri="{BB962C8B-B14F-4D97-AF65-F5344CB8AC3E}">
        <p14:creationId xmlns:p14="http://schemas.microsoft.com/office/powerpoint/2010/main" val="136080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12D20-3C28-6452-6D29-B79C2DB0B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4A78C-367B-FD60-5CD9-C4D5E76FD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C3785-98FC-8F03-3B9D-A0B80E37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A5AC-E2B6-4A2C-B4C6-A6D09E2BC978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C5091-E119-8D90-77BA-19F86C12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DB83C-36CA-F644-0FE8-CCA6A98E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55360-52DA-4935-A3EC-48DA5F64E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4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D273C-D8AF-A6DC-75AA-66E0631DE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39D98-36DA-E4AE-53B7-FDD987BB2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2384F-A42A-D5B0-7DAF-1DA0AC36D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A5AC-E2B6-4A2C-B4C6-A6D09E2BC978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28098-E624-0F70-C254-0899438C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345ED-8A16-B8DE-3EFF-170C10BE9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55360-52DA-4935-A3EC-48DA5F64E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2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1D139-2382-2AD1-A37F-234917E00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B4DA8-289B-29E3-8388-5EE6E64D7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83486-1928-C298-6011-BB11F023F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AB709-C7C3-328C-3E28-52F938B78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A5AC-E2B6-4A2C-B4C6-A6D09E2BC978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935BB-E3AD-12BC-D42C-FB9D32CE2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7A58C-127A-1188-7859-9125367A5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55360-52DA-4935-A3EC-48DA5F64E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18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385ED-37B5-1A1B-3C20-98E059D2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82CE7-1A88-EFDE-73D5-0EF6B8F06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1D4C9-7CD8-1C5F-2112-24839DD69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5073F4-228F-FC06-3EC3-BE61A6DCCE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EDEFE4-B539-47EB-50AC-4E399F0DA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EA3DAE-E3AA-C787-471C-3E1DD1DC8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A5AC-E2B6-4A2C-B4C6-A6D09E2BC978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C1FCA4-BDB0-8DC5-DFDD-21B8A06EE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C13266-E559-4C5D-C72A-EF535FA4B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55360-52DA-4935-A3EC-48DA5F64E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2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00372-E922-DA16-556C-20B575C4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1204F3-1186-CFC7-B681-C602C9A79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A5AC-E2B6-4A2C-B4C6-A6D09E2BC978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6596D3-5153-D4C8-6BD4-285916D97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245C16-0E63-50A9-96A8-098E0F528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55360-52DA-4935-A3EC-48DA5F64E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49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44BA71-B8DF-583D-C241-F067C65DD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A5AC-E2B6-4A2C-B4C6-A6D09E2BC978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13DC9-74BC-DB84-61E5-EAC5AB6D3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6133E-4616-4BD1-4AA4-33FC6E3CF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55360-52DA-4935-A3EC-48DA5F64E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72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AD20E-349F-F9ED-8270-B84DD9D8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7DD25-5ED0-9041-10E3-B26950F8A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30270-D754-7907-E3E0-1BFC69E45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643D5-D488-D825-9A8B-4B27DDB8F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A5AC-E2B6-4A2C-B4C6-A6D09E2BC978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8211F-4812-7E6F-3EFF-E7153AAA8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F7FCE-2D57-6AA1-E88B-E340646F5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55360-52DA-4935-A3EC-48DA5F64E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1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46F2F-8650-1616-1F8B-194C1D8BB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332887-1653-7360-0FB1-FFBD0D1A59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C992F-0387-E478-3D95-2E27AC467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AEEF9-CAC3-2A5A-944E-D5972EB8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A5AC-E2B6-4A2C-B4C6-A6D09E2BC978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9E6AD-7D55-9641-6E54-A62FF32B2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F69B3-8980-FDDC-33DB-56CFF5E24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55360-52DA-4935-A3EC-48DA5F64E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9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5CC1FB-34EA-88A7-F160-4473AB0AD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34BFF-444F-6BDD-430B-B78E254E3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A3DE2-713F-F33C-1123-AB30208CA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AA5AC-E2B6-4A2C-B4C6-A6D09E2BC978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A3769-CD3E-2F4E-C672-042453EC8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ADC99-E2B9-F48C-7C26-D046E41F2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55360-52DA-4935-A3EC-48DA5F64E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8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7CDB8-256A-A24A-A977-F9F0D745E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alt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Territorio Lima y Regiones</a:t>
            </a:r>
            <a:br>
              <a:rPr lang="es-ES" alt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s-ES" altLang="es-E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43F661-BCC9-D442-9167-DCB345348C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459" y="3622719"/>
            <a:ext cx="11271663" cy="202196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s-ES" altLang="es-ES" b="1" dirty="0">
                <a:solidFill>
                  <a:srgbClr val="FFFFFF"/>
                </a:solidFill>
                <a:latin typeface="Segoe UI Light"/>
                <a:cs typeface="Segoe UI Light"/>
              </a:rPr>
              <a:t>DIRECCIÓN DE OPERACIONES DE RED</a:t>
            </a:r>
          </a:p>
          <a:p>
            <a:pPr marL="0" indent="0">
              <a:buNone/>
              <a:defRPr/>
            </a:pPr>
            <a:r>
              <a:rPr lang="es-PE" b="1" dirty="0">
                <a:solidFill>
                  <a:schemeClr val="bg1"/>
                </a:solidFill>
              </a:rPr>
              <a:t>Geolocalización estratégica de inventario</a:t>
            </a:r>
            <a:endParaRPr lang="es-ES" sz="2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E9EFC8B3-659F-4A1E-B7C7-9804A4BBC8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08/01/24</a:t>
            </a:r>
          </a:p>
        </p:txBody>
      </p:sp>
    </p:spTree>
    <p:extLst>
      <p:ext uri="{BB962C8B-B14F-4D97-AF65-F5344CB8AC3E}">
        <p14:creationId xmlns:p14="http://schemas.microsoft.com/office/powerpoint/2010/main" val="3436003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6EB902-6424-FF9B-1189-D6D32F07352F}"/>
              </a:ext>
            </a:extLst>
          </p:cNvPr>
          <p:cNvSpPr txBox="1"/>
          <p:nvPr/>
        </p:nvSpPr>
        <p:spPr>
          <a:xfrm>
            <a:off x="492833" y="462052"/>
            <a:ext cx="732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PE" sz="2400" b="1" dirty="0">
                <a:solidFill>
                  <a:srgbClr val="0070C0"/>
                </a:solidFill>
              </a:rPr>
              <a:t>Distancia en vuelo (entre centros e Iquitos)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CDBAC4-CD1C-692C-4FF6-95DBA29A17A5}"/>
              </a:ext>
            </a:extLst>
          </p:cNvPr>
          <p:cNvSpPr txBox="1"/>
          <p:nvPr/>
        </p:nvSpPr>
        <p:spPr>
          <a:xfrm>
            <a:off x="793630" y="1207698"/>
            <a:ext cx="3243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- Arequipa</a:t>
            </a:r>
          </a:p>
          <a:p>
            <a:r>
              <a:rPr lang="es-PE" dirty="0"/>
              <a:t>- Lima</a:t>
            </a:r>
          </a:p>
          <a:p>
            <a:r>
              <a:rPr lang="es-PE" dirty="0"/>
              <a:t>- Chiclayo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325C75C-AF7B-6265-4D4D-E9C9EF0B04FE}"/>
              </a:ext>
            </a:extLst>
          </p:cNvPr>
          <p:cNvCxnSpPr>
            <a:cxnSpLocks/>
          </p:cNvCxnSpPr>
          <p:nvPr/>
        </p:nvCxnSpPr>
        <p:spPr>
          <a:xfrm>
            <a:off x="993139" y="923717"/>
            <a:ext cx="5657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61D9B6-23C4-2970-9897-8C550DC68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540068"/>
              </p:ext>
            </p:extLst>
          </p:nvPr>
        </p:nvGraphicFramePr>
        <p:xfrm>
          <a:off x="863743" y="3066883"/>
          <a:ext cx="53300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5012">
                  <a:extLst>
                    <a:ext uri="{9D8B030D-6E8A-4147-A177-3AD203B41FA5}">
                      <a16:colId xmlns:a16="http://schemas.microsoft.com/office/drawing/2014/main" val="158570959"/>
                    </a:ext>
                  </a:extLst>
                </a:gridCol>
                <a:gridCol w="2665012">
                  <a:extLst>
                    <a:ext uri="{9D8B030D-6E8A-4147-A177-3AD203B41FA5}">
                      <a16:colId xmlns:a16="http://schemas.microsoft.com/office/drawing/2014/main" val="3335628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Departamento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Lima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364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Arequipa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 hora 30 min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23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Chiclayo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 hora 30 min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79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Iquitos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2 horas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419041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3AC4104A-F2D5-34D5-BDE2-DF86150E0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230" y="1096245"/>
            <a:ext cx="4429743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739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B76C7A-F865-FE73-0C57-44588E82F575}"/>
              </a:ext>
            </a:extLst>
          </p:cNvPr>
          <p:cNvSpPr txBox="1"/>
          <p:nvPr/>
        </p:nvSpPr>
        <p:spPr>
          <a:xfrm>
            <a:off x="-64699" y="315404"/>
            <a:ext cx="9251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PE" sz="2400" b="1" dirty="0">
                <a:solidFill>
                  <a:srgbClr val="0070C0"/>
                </a:solidFill>
              </a:rPr>
              <a:t>Centro asignado por departamento con tiempo vía tierra y aérea </a:t>
            </a:r>
            <a:endParaRPr lang="en-US" sz="2400" b="1" dirty="0">
              <a:solidFill>
                <a:srgbClr val="0070C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7FFBE9F-C3A2-4173-0389-C2D77C2AC257}"/>
              </a:ext>
            </a:extLst>
          </p:cNvPr>
          <p:cNvCxnSpPr>
            <a:cxnSpLocks/>
          </p:cNvCxnSpPr>
          <p:nvPr/>
        </p:nvCxnSpPr>
        <p:spPr>
          <a:xfrm>
            <a:off x="455426" y="777761"/>
            <a:ext cx="8792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704BCC7-13F1-8494-4238-8AA172634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496" y="777069"/>
            <a:ext cx="8328676" cy="58637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6E9B83-134B-8CA5-B9C1-2528A134B2A7}"/>
              </a:ext>
            </a:extLst>
          </p:cNvPr>
          <p:cNvSpPr txBox="1"/>
          <p:nvPr/>
        </p:nvSpPr>
        <p:spPr>
          <a:xfrm>
            <a:off x="10116102" y="213360"/>
            <a:ext cx="17177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Recomendación  para reducir tiempos</a:t>
            </a:r>
          </a:p>
          <a:p>
            <a:endParaRPr lang="es-PE" dirty="0"/>
          </a:p>
          <a:p>
            <a:r>
              <a:rPr lang="es-PE" dirty="0" err="1"/>
              <a:t>Obsv</a:t>
            </a:r>
            <a:r>
              <a:rPr lang="es-PE" dirty="0"/>
              <a:t>. Tome en cuenta casos extras (feriados, horas fuera de atención, contratiempos, cancelaciones, </a:t>
            </a:r>
            <a:r>
              <a:rPr lang="es-PE" dirty="0" err="1"/>
              <a:t>consideracioes</a:t>
            </a:r>
            <a:r>
              <a:rPr lang="es-PE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772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AB81AE-176A-D975-392B-E9706EB2A4A9}"/>
              </a:ext>
            </a:extLst>
          </p:cNvPr>
          <p:cNvSpPr txBox="1"/>
          <p:nvPr/>
        </p:nvSpPr>
        <p:spPr>
          <a:xfrm>
            <a:off x="854015" y="940279"/>
            <a:ext cx="696601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- Definir qué equipos son los más solicitados</a:t>
            </a:r>
          </a:p>
          <a:p>
            <a:r>
              <a:rPr lang="es-PE" dirty="0"/>
              <a:t>- Incluir a los responsables de </a:t>
            </a:r>
            <a:r>
              <a:rPr lang="es-PE" dirty="0" err="1"/>
              <a:t>respuesto</a:t>
            </a:r>
            <a:r>
              <a:rPr lang="es-PE" dirty="0"/>
              <a:t> norte y sur ( Richard y Oswaldo)</a:t>
            </a:r>
          </a:p>
          <a:p>
            <a:r>
              <a:rPr lang="es-PE" dirty="0"/>
              <a:t>- limitar el horario del servicio logístico</a:t>
            </a:r>
          </a:p>
          <a:p>
            <a:r>
              <a:rPr lang="es-PE" dirty="0"/>
              <a:t>- cuanto tiempo se </a:t>
            </a:r>
            <a:r>
              <a:rPr lang="es-PE" dirty="0" err="1"/>
              <a:t>reudiciria</a:t>
            </a:r>
            <a:r>
              <a:rPr lang="es-PE" dirty="0"/>
              <a:t> y en cuanto se reduce la </a:t>
            </a:r>
            <a:r>
              <a:rPr lang="es-PE" dirty="0" err="1"/>
              <a:t>logsitica</a:t>
            </a:r>
            <a:endParaRPr lang="es-PE" dirty="0"/>
          </a:p>
          <a:p>
            <a:r>
              <a:rPr lang="es-PE" dirty="0"/>
              <a:t>Data:</a:t>
            </a:r>
          </a:p>
          <a:p>
            <a:r>
              <a:rPr lang="es-PE" dirty="0"/>
              <a:t>- ofensores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55"/>
          <p:cNvPicPr preferRelativeResize="0"/>
          <p:nvPr/>
        </p:nvPicPr>
        <p:blipFill rotWithShape="1">
          <a:blip r:embed="rId3">
            <a:alphaModFix/>
          </a:blip>
          <a:srcRect t="49" b="39"/>
          <a:stretch/>
        </p:blipFill>
        <p:spPr>
          <a:xfrm>
            <a:off x="11407110" y="221732"/>
            <a:ext cx="580599" cy="4322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oogle Shape;503;p61">
            <a:extLst>
              <a:ext uri="{FF2B5EF4-FFF2-40B4-BE49-F238E27FC236}">
                <a16:creationId xmlns:a16="http://schemas.microsoft.com/office/drawing/2014/main" id="{51A9A1C9-D5B8-4CEB-A307-21204D27A97E}"/>
              </a:ext>
            </a:extLst>
          </p:cNvPr>
          <p:cNvGrpSpPr/>
          <p:nvPr/>
        </p:nvGrpSpPr>
        <p:grpSpPr>
          <a:xfrm>
            <a:off x="9206867" y="6101367"/>
            <a:ext cx="2484221" cy="318812"/>
            <a:chOff x="6905150" y="4576025"/>
            <a:chExt cx="1916700" cy="282600"/>
          </a:xfrm>
        </p:grpSpPr>
        <p:sp>
          <p:nvSpPr>
            <p:cNvPr id="10" name="Google Shape;504;p61">
              <a:extLst>
                <a:ext uri="{FF2B5EF4-FFF2-40B4-BE49-F238E27FC236}">
                  <a16:creationId xmlns:a16="http://schemas.microsoft.com/office/drawing/2014/main" id="{2373F377-5C56-4DBC-BD33-9BBEA5B8D7F1}"/>
                </a:ext>
              </a:extLst>
            </p:cNvPr>
            <p:cNvSpPr/>
            <p:nvPr/>
          </p:nvSpPr>
          <p:spPr>
            <a:xfrm>
              <a:off x="8386250" y="4576025"/>
              <a:ext cx="435600" cy="2826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019D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33" b="0" i="0" u="none" strike="noStrike" kern="1200" cap="none" spc="0" normalizeH="0" baseline="0" noProof="0">
                <a:ln>
                  <a:noFill/>
                </a:ln>
                <a:solidFill>
                  <a:srgbClr val="019DF4"/>
                </a:solidFill>
                <a:effectLst/>
                <a:uLnTx/>
                <a:uFillTx/>
                <a:latin typeface="Telefonica" panose="00000500000000000000" pitchFamily="2" charset="0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Google Shape;505;p61">
              <a:extLst>
                <a:ext uri="{FF2B5EF4-FFF2-40B4-BE49-F238E27FC236}">
                  <a16:creationId xmlns:a16="http://schemas.microsoft.com/office/drawing/2014/main" id="{45F10D0C-A2E5-4182-84AE-6C1A06859CED}"/>
                </a:ext>
              </a:extLst>
            </p:cNvPr>
            <p:cNvSpPr/>
            <p:nvPr/>
          </p:nvSpPr>
          <p:spPr>
            <a:xfrm>
              <a:off x="6905150" y="4576025"/>
              <a:ext cx="1429500" cy="2826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33" b="0" i="0" u="none" strike="noStrike" kern="1200" cap="none" spc="0" normalizeH="0" baseline="0" noProof="0">
                  <a:ln>
                    <a:noFill/>
                  </a:ln>
                  <a:solidFill>
                    <a:srgbClr val="019DF4"/>
                  </a:solidFill>
                  <a:effectLst/>
                  <a:uLnTx/>
                  <a:uFillTx/>
                  <a:latin typeface="Telefonica" panose="00000500000000000000" pitchFamily="2" charset="0"/>
                  <a:ea typeface="Open Sans Light"/>
                  <a:cs typeface="Open Sans Light"/>
                  <a:sym typeface="Open Sans Light"/>
                </a:rPr>
                <a:t>La </a:t>
              </a:r>
              <a:r>
                <a:rPr kumimoji="0" lang="en-US" sz="1333" b="0" i="0" u="none" strike="noStrike" kern="1200" cap="none" spc="0" normalizeH="0" baseline="0" noProof="0" err="1">
                  <a:ln>
                    <a:noFill/>
                  </a:ln>
                  <a:solidFill>
                    <a:srgbClr val="019DF4"/>
                  </a:solidFill>
                  <a:effectLst/>
                  <a:uLnTx/>
                  <a:uFillTx/>
                  <a:latin typeface="Telefonica" panose="00000500000000000000" pitchFamily="2" charset="0"/>
                  <a:ea typeface="Open Sans Light"/>
                  <a:cs typeface="Open Sans Light"/>
                  <a:sym typeface="Open Sans Light"/>
                </a:rPr>
                <a:t>emoción</a:t>
              </a:r>
              <a:r>
                <a:rPr kumimoji="0" lang="en-US" sz="1333" b="0" i="0" u="none" strike="noStrike" kern="1200" cap="none" spc="0" normalizeH="0" baseline="0" noProof="0">
                  <a:ln>
                    <a:noFill/>
                  </a:ln>
                  <a:solidFill>
                    <a:srgbClr val="019DF4"/>
                  </a:solidFill>
                  <a:effectLst/>
                  <a:uLnTx/>
                  <a:uFillTx/>
                  <a:latin typeface="Telefonica" panose="00000500000000000000" pitchFamily="2" charset="0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kumimoji="0" lang="en-US" sz="1333" b="0" i="0" u="none" strike="noStrike" kern="1200" cap="none" spc="0" normalizeH="0" baseline="0" noProof="0" err="1">
                  <a:ln>
                    <a:noFill/>
                  </a:ln>
                  <a:solidFill>
                    <a:srgbClr val="019DF4"/>
                  </a:solidFill>
                  <a:effectLst/>
                  <a:uLnTx/>
                  <a:uFillTx/>
                  <a:latin typeface="Telefonica" panose="00000500000000000000" pitchFamily="2" charset="0"/>
                  <a:ea typeface="Open Sans SemiBold"/>
                  <a:cs typeface="Open Sans SemiBold"/>
                  <a:sym typeface="Open Sans SemiBold"/>
                </a:rPr>
                <a:t>nos</a:t>
              </a:r>
              <a:r>
                <a:rPr kumimoji="0" lang="en-US" sz="1333" b="0" i="0" u="none" strike="noStrike" kern="1200" cap="none" spc="0" normalizeH="0" baseline="0" noProof="0">
                  <a:ln>
                    <a:noFill/>
                  </a:ln>
                  <a:solidFill>
                    <a:srgbClr val="019DF4"/>
                  </a:solidFill>
                  <a:effectLst/>
                  <a:uLnTx/>
                  <a:uFillTx/>
                  <a:latin typeface="Telefonica" panose="00000500000000000000" pitchFamily="2" charset="0"/>
                  <a:ea typeface="Open Sans SemiBold"/>
                  <a:cs typeface="Open Sans SemiBold"/>
                  <a:sym typeface="Open Sans SemiBold"/>
                </a:rPr>
                <a:t> </a:t>
              </a:r>
              <a:r>
                <a:rPr kumimoji="0" lang="en-US" sz="1333" b="0" i="0" u="none" strike="noStrike" kern="1200" cap="none" spc="0" normalizeH="0" baseline="0" noProof="0" err="1">
                  <a:ln>
                    <a:noFill/>
                  </a:ln>
                  <a:solidFill>
                    <a:srgbClr val="019DF4"/>
                  </a:solidFill>
                  <a:effectLst/>
                  <a:uLnTx/>
                  <a:uFillTx/>
                  <a:latin typeface="Telefonica" panose="00000500000000000000" pitchFamily="2" charset="0"/>
                  <a:ea typeface="Open Sans SemiBold"/>
                  <a:cs typeface="Open Sans SemiBold"/>
                  <a:sym typeface="Open Sans SemiBold"/>
                </a:rPr>
                <a:t>une</a:t>
              </a:r>
              <a:endParaRPr kumimoji="0" sz="1333" b="0" i="0" u="none" strike="noStrike" kern="1200" cap="none" spc="0" normalizeH="0" baseline="0" noProof="0">
                <a:ln>
                  <a:noFill/>
                </a:ln>
                <a:solidFill>
                  <a:srgbClr val="019DF4"/>
                </a:solidFill>
                <a:effectLst/>
                <a:uLnTx/>
                <a:uFillTx/>
                <a:latin typeface="Telefonica" panose="00000500000000000000" pitchFamily="2" charset="0"/>
                <a:ea typeface="Open Sans SemiBold"/>
                <a:cs typeface="Open Sans SemiBold"/>
                <a:sym typeface="Open Sans SemiBold"/>
              </a:endParaRPr>
            </a:p>
          </p:txBody>
        </p:sp>
      </p:grpSp>
      <p:sp>
        <p:nvSpPr>
          <p:cNvPr id="12" name="Marcador de número de diapositiva 1">
            <a:extLst>
              <a:ext uri="{FF2B5EF4-FFF2-40B4-BE49-F238E27FC236}">
                <a16:creationId xmlns:a16="http://schemas.microsoft.com/office/drawing/2014/main" id="{D99085A8-D879-49AA-8F12-11408AEF14D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046670" y="6044626"/>
            <a:ext cx="580599" cy="432293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19DF4"/>
                </a:solidFill>
                <a:latin typeface="Telefonica" panose="00000500000000000000" pitchFamily="2" charset="0"/>
                <a:ea typeface="Open Sans Light"/>
                <a:cs typeface="Open Sans Light"/>
              </a:rPr>
              <a:t>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19DF4"/>
              </a:solidFill>
              <a:effectLst/>
              <a:uLnTx/>
              <a:uFillTx/>
              <a:latin typeface="Telefonica" panose="00000500000000000000" pitchFamily="2" charset="0"/>
              <a:ea typeface="Open Sans Light"/>
              <a:cs typeface="Open Sans Light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68B49AF-5DA7-42C7-8938-DA4998BB5C3E}"/>
              </a:ext>
            </a:extLst>
          </p:cNvPr>
          <p:cNvSpPr txBox="1"/>
          <p:nvPr/>
        </p:nvSpPr>
        <p:spPr>
          <a:xfrm>
            <a:off x="8009556" y="1024941"/>
            <a:ext cx="303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IMPACTO</a:t>
            </a:r>
            <a:endParaRPr kumimoji="0" lang="es-PE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3" name="Google Shape;514;p61">
            <a:extLst>
              <a:ext uri="{FF2B5EF4-FFF2-40B4-BE49-F238E27FC236}">
                <a16:creationId xmlns:a16="http://schemas.microsoft.com/office/drawing/2014/main" id="{C382DFA9-DF66-4522-8A89-9CE37732838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642022"/>
            <a:ext cx="1987947" cy="108394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450;p59">
            <a:extLst>
              <a:ext uri="{FF2B5EF4-FFF2-40B4-BE49-F238E27FC236}">
                <a16:creationId xmlns:a16="http://schemas.microsoft.com/office/drawing/2014/main" id="{3120AB11-B154-66EA-1B87-4D585CABD27F}"/>
              </a:ext>
            </a:extLst>
          </p:cNvPr>
          <p:cNvSpPr/>
          <p:nvPr/>
        </p:nvSpPr>
        <p:spPr>
          <a:xfrm rot="5400000">
            <a:off x="4577525" y="-4306056"/>
            <a:ext cx="471618" cy="9540409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70C0"/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elefonica Text"/>
              <a:ea typeface="+mn-ea"/>
              <a:cs typeface="+mn-cs"/>
            </a:endParaRPr>
          </a:p>
        </p:txBody>
      </p:sp>
      <p:sp>
        <p:nvSpPr>
          <p:cNvPr id="5" name="CuadroTexto 23">
            <a:extLst>
              <a:ext uri="{FF2B5EF4-FFF2-40B4-BE49-F238E27FC236}">
                <a16:creationId xmlns:a16="http://schemas.microsoft.com/office/drawing/2014/main" id="{6DC6AF92-C078-3E5F-E6C8-E2D531E26BFE}"/>
              </a:ext>
            </a:extLst>
          </p:cNvPr>
          <p:cNvSpPr txBox="1"/>
          <p:nvPr/>
        </p:nvSpPr>
        <p:spPr>
          <a:xfrm>
            <a:off x="-2186" y="334282"/>
            <a:ext cx="692936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lefonica Text"/>
                <a:ea typeface="Open Sans"/>
                <a:cs typeface="Open Sans"/>
              </a:rPr>
              <a:t> PROPUESTA DE SOLUCIÓN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A54E6E-3C2A-1C86-BBF4-7667EDD7DA07}"/>
              </a:ext>
            </a:extLst>
          </p:cNvPr>
          <p:cNvSpPr txBox="1"/>
          <p:nvPr/>
        </p:nvSpPr>
        <p:spPr>
          <a:xfrm>
            <a:off x="132118" y="972503"/>
            <a:ext cx="8839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Esta solución propone un enfoque integral para la </a:t>
            </a:r>
            <a:r>
              <a:rPr lang="es-ES" sz="1200" b="1" dirty="0"/>
              <a:t>geolocalización estratégica de inventario</a:t>
            </a:r>
            <a:r>
              <a:rPr lang="es-ES" sz="1200" dirty="0"/>
              <a:t>.</a:t>
            </a:r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B0677023-C598-34D0-848D-F502E8909A74}"/>
              </a:ext>
            </a:extLst>
          </p:cNvPr>
          <p:cNvSpPr/>
          <p:nvPr/>
        </p:nvSpPr>
        <p:spPr>
          <a:xfrm>
            <a:off x="4054168" y="2194873"/>
            <a:ext cx="5000625" cy="920757"/>
          </a:xfrm>
          <a:prstGeom prst="flowChartAlternateProcess">
            <a:avLst/>
          </a:prstGeom>
          <a:solidFill>
            <a:srgbClr val="019D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z="1100" dirty="0"/>
              <a:t>Se obtiene la información mediante Web </a:t>
            </a:r>
            <a:r>
              <a:rPr lang="es-PE" sz="1100" dirty="0" err="1"/>
              <a:t>Scrapping</a:t>
            </a:r>
            <a:r>
              <a:rPr lang="es-PE" sz="1100" dirty="0"/>
              <a:t> y se considera un tiempo de error de +- 20% (tráfico, paradas imprevistas)</a:t>
            </a:r>
            <a:endParaRPr lang="en-US" sz="1100" dirty="0"/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8407A9E1-B5F7-82AB-6074-4FDE1B5FCA7D}"/>
              </a:ext>
            </a:extLst>
          </p:cNvPr>
          <p:cNvSpPr/>
          <p:nvPr/>
        </p:nvSpPr>
        <p:spPr>
          <a:xfrm>
            <a:off x="4928692" y="3429000"/>
            <a:ext cx="5000625" cy="920757"/>
          </a:xfrm>
          <a:prstGeom prst="flowChartAlternateProcess">
            <a:avLst/>
          </a:prstGeom>
          <a:solidFill>
            <a:srgbClr val="019D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00" dirty="0">
                <a:solidFill>
                  <a:schemeClr val="bg1"/>
                </a:solidFill>
                <a:latin typeface="Söhne"/>
              </a:rPr>
              <a:t>Se crea un índice que permita comparar los departamentos dentro de un </a:t>
            </a:r>
            <a:r>
              <a:rPr lang="es-ES" sz="1100" dirty="0" err="1">
                <a:solidFill>
                  <a:schemeClr val="bg1"/>
                </a:solidFill>
                <a:latin typeface="Söhne"/>
              </a:rPr>
              <a:t>cluster</a:t>
            </a:r>
            <a:endParaRPr lang="en-US" sz="1100" dirty="0"/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ADBD26C2-64B9-6D63-EEC5-9271E6DB47CD}"/>
              </a:ext>
            </a:extLst>
          </p:cNvPr>
          <p:cNvSpPr/>
          <p:nvPr/>
        </p:nvSpPr>
        <p:spPr>
          <a:xfrm>
            <a:off x="5795397" y="4744505"/>
            <a:ext cx="5000625" cy="920757"/>
          </a:xfrm>
          <a:prstGeom prst="flowChartAlternateProcess">
            <a:avLst/>
          </a:prstGeom>
          <a:solidFill>
            <a:srgbClr val="019D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00" dirty="0"/>
              <a:t>Se presenta una tabla, luego del análisis, en el que se muestra el detalle logístico de cada departamento</a:t>
            </a:r>
            <a:endParaRPr lang="en-US" sz="11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F6E77B1-FBB2-DF43-E956-43164D786BF6}"/>
              </a:ext>
            </a:extLst>
          </p:cNvPr>
          <p:cNvSpPr/>
          <p:nvPr/>
        </p:nvSpPr>
        <p:spPr>
          <a:xfrm>
            <a:off x="329275" y="2301185"/>
            <a:ext cx="749300" cy="77904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1</a:t>
            </a: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926FEEC-130B-7DE6-A231-419DE5CB6D7A}"/>
              </a:ext>
            </a:extLst>
          </p:cNvPr>
          <p:cNvSpPr/>
          <p:nvPr/>
        </p:nvSpPr>
        <p:spPr>
          <a:xfrm>
            <a:off x="1193583" y="3509212"/>
            <a:ext cx="749300" cy="77904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2</a:t>
            </a: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D35E394-5A0E-3C8C-A470-A936AF5BFDA3}"/>
              </a:ext>
            </a:extLst>
          </p:cNvPr>
          <p:cNvSpPr/>
          <p:nvPr/>
        </p:nvSpPr>
        <p:spPr>
          <a:xfrm>
            <a:off x="2274322" y="4764988"/>
            <a:ext cx="749300" cy="77904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3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DDF090-29E4-8F68-642C-E707BF2A5689}"/>
              </a:ext>
            </a:extLst>
          </p:cNvPr>
          <p:cNvSpPr txBox="1"/>
          <p:nvPr/>
        </p:nvSpPr>
        <p:spPr>
          <a:xfrm>
            <a:off x="1249629" y="236859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 err="1">
                <a:effectLst/>
                <a:latin typeface="Söhne"/>
              </a:rPr>
              <a:t>Recolección</a:t>
            </a:r>
            <a:r>
              <a:rPr lang="en-US" b="1" i="0" dirty="0">
                <a:effectLst/>
                <a:latin typeface="Söhne"/>
              </a:rPr>
              <a:t> de data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81B27C-6724-6212-B6F6-B24C467F6C26}"/>
              </a:ext>
            </a:extLst>
          </p:cNvPr>
          <p:cNvSpPr txBox="1"/>
          <p:nvPr/>
        </p:nvSpPr>
        <p:spPr>
          <a:xfrm>
            <a:off x="2298734" y="3375605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 err="1">
                <a:effectLst/>
                <a:latin typeface="Söhne"/>
              </a:rPr>
              <a:t>Análisis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matemático</a:t>
            </a:r>
            <a:r>
              <a:rPr lang="en-US" b="1" i="0" dirty="0">
                <a:effectLst/>
                <a:latin typeface="Söhne"/>
              </a:rPr>
              <a:t> con cluster y </a:t>
            </a:r>
            <a:r>
              <a:rPr lang="en-US" b="1" i="0" dirty="0" err="1">
                <a:effectLst/>
                <a:latin typeface="Söhne"/>
              </a:rPr>
              <a:t>centros</a:t>
            </a:r>
            <a:r>
              <a:rPr lang="en-US" b="1" i="0" dirty="0">
                <a:effectLst/>
                <a:latin typeface="Söhne"/>
              </a:rPr>
              <a:t> de cluster 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B4132B-2F66-6C77-BC7F-D4A26D31B722}"/>
              </a:ext>
            </a:extLst>
          </p:cNvPr>
          <p:cNvSpPr txBox="1"/>
          <p:nvPr/>
        </p:nvSpPr>
        <p:spPr>
          <a:xfrm>
            <a:off x="3173918" y="4949638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0" dirty="0">
                <a:effectLst/>
                <a:latin typeface="Söhne"/>
              </a:rPr>
              <a:t>Tabla resumen de geolocalización y medio de transporte asignado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14F0BCC-E18E-59C2-5B41-587D3D6708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0135" y="2138162"/>
            <a:ext cx="942069" cy="94206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9036474-1FDE-A5E4-140A-2646CBE339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9456" y="3451372"/>
            <a:ext cx="750442" cy="75044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09A5EE8-36BC-1FB1-B8B9-66B6D6F8CA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60606" y="4555109"/>
            <a:ext cx="886821" cy="88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626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8DA803-34D6-DA8F-30EA-84C595528D99}"/>
              </a:ext>
            </a:extLst>
          </p:cNvPr>
          <p:cNvSpPr txBox="1"/>
          <p:nvPr/>
        </p:nvSpPr>
        <p:spPr>
          <a:xfrm>
            <a:off x="784755" y="1951672"/>
            <a:ext cx="31417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/>
              <a:t>Se definen las regiones que compondrán el norte, sur y centro en base a una </a:t>
            </a:r>
            <a:r>
              <a:rPr lang="es-PE" dirty="0" err="1"/>
              <a:t>clusterización</a:t>
            </a:r>
            <a:r>
              <a:rPr lang="es-PE" dirty="0"/>
              <a:t> con la </a:t>
            </a:r>
            <a:r>
              <a:rPr lang="es-PE" b="1" dirty="0"/>
              <a:t>latitud y longitud</a:t>
            </a:r>
            <a:r>
              <a:rPr lang="es-PE" dirty="0"/>
              <a:t> de cada departamento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791446-40DB-2E7A-9FCC-9F2C871CC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942" y="1614626"/>
            <a:ext cx="6798407" cy="42318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C8B4E6-9930-7BC0-FF5A-1AE21965166B}"/>
              </a:ext>
            </a:extLst>
          </p:cNvPr>
          <p:cNvSpPr txBox="1"/>
          <p:nvPr/>
        </p:nvSpPr>
        <p:spPr>
          <a:xfrm>
            <a:off x="547070" y="418289"/>
            <a:ext cx="732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rgbClr val="0070C0"/>
                </a:solidFill>
              </a:rPr>
              <a:t>Se agrupan las regiones</a:t>
            </a:r>
            <a:endParaRPr lang="en-US" sz="2400" b="1" dirty="0">
              <a:solidFill>
                <a:srgbClr val="0070C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2DEADF7-0CA3-1009-5427-7B382CC0932B}"/>
              </a:ext>
            </a:extLst>
          </p:cNvPr>
          <p:cNvCxnSpPr/>
          <p:nvPr/>
        </p:nvCxnSpPr>
        <p:spPr>
          <a:xfrm>
            <a:off x="632298" y="879954"/>
            <a:ext cx="3073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oogle Shape;514;p61">
            <a:extLst>
              <a:ext uri="{FF2B5EF4-FFF2-40B4-BE49-F238E27FC236}">
                <a16:creationId xmlns:a16="http://schemas.microsoft.com/office/drawing/2014/main" id="{81C590CB-9049-1021-0A9B-538DCA9EABE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42022"/>
            <a:ext cx="1987947" cy="10839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2CC6A5-B3C3-99AE-42D0-E07F02CDED71}"/>
              </a:ext>
            </a:extLst>
          </p:cNvPr>
          <p:cNvSpPr txBox="1"/>
          <p:nvPr/>
        </p:nvSpPr>
        <p:spPr>
          <a:xfrm>
            <a:off x="632298" y="3762053"/>
            <a:ext cx="41361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En el análisis no se tomó en cuenta</a:t>
            </a:r>
            <a:br>
              <a:rPr lang="es-PE" dirty="0"/>
            </a:br>
            <a:r>
              <a:rPr lang="es-PE" dirty="0"/>
              <a:t>Iquitos ya que a este solo se accede </a:t>
            </a:r>
            <a:br>
              <a:rPr lang="es-PE" dirty="0"/>
            </a:br>
            <a:r>
              <a:rPr lang="es-PE" dirty="0" err="1"/>
              <a:t>via</a:t>
            </a:r>
            <a:r>
              <a:rPr lang="es-PE" dirty="0"/>
              <a:t> aérea.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 </a:t>
            </a:r>
            <a:r>
              <a:rPr lang="en-US" dirty="0" err="1"/>
              <a:t>considera</a:t>
            </a:r>
            <a:r>
              <a:rPr lang="en-US" dirty="0"/>
              <a:t> a Callao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del cluster Lima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4105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6FD620-E663-B3C2-4854-B37C0E1FD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150" y="278769"/>
            <a:ext cx="7125151" cy="63605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1FB7AA-A0DA-566D-5604-39C565D6A86F}"/>
              </a:ext>
            </a:extLst>
          </p:cNvPr>
          <p:cNvSpPr txBox="1"/>
          <p:nvPr/>
        </p:nvSpPr>
        <p:spPr>
          <a:xfrm>
            <a:off x="9309567" y="2811293"/>
            <a:ext cx="2660515" cy="36933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PE" b="1" dirty="0"/>
              <a:t>Clúster 0 (Zona Centro)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F69088-BC1C-69D7-EE9A-8AD24D7A7A6F}"/>
              </a:ext>
            </a:extLst>
          </p:cNvPr>
          <p:cNvSpPr txBox="1"/>
          <p:nvPr/>
        </p:nvSpPr>
        <p:spPr>
          <a:xfrm>
            <a:off x="1775458" y="1279666"/>
            <a:ext cx="2446346" cy="36933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PE" b="1" dirty="0"/>
              <a:t>Clúster 1 (Zona Norte)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1CFFD2-280F-83BA-E132-2CC896AB853E}"/>
              </a:ext>
            </a:extLst>
          </p:cNvPr>
          <p:cNvSpPr txBox="1"/>
          <p:nvPr/>
        </p:nvSpPr>
        <p:spPr>
          <a:xfrm>
            <a:off x="9761903" y="5082702"/>
            <a:ext cx="2208179" cy="36933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PE" b="1" dirty="0"/>
              <a:t>Clúster 2 (Zona Sur)</a:t>
            </a:r>
            <a:endParaRPr lang="en-US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947047-2EC7-30DF-6444-21FD868E7D03}"/>
              </a:ext>
            </a:extLst>
          </p:cNvPr>
          <p:cNvCxnSpPr/>
          <p:nvPr/>
        </p:nvCxnSpPr>
        <p:spPr>
          <a:xfrm>
            <a:off x="3717425" y="1648998"/>
            <a:ext cx="1955260" cy="63229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CF1DB5-315E-2DBF-EDBC-55ADBD61268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8998085" y="3180625"/>
            <a:ext cx="1641740" cy="4964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F63CEB-57C4-EBB9-A701-994666574BBE}"/>
              </a:ext>
            </a:extLst>
          </p:cNvPr>
          <p:cNvCxnSpPr>
            <a:cxnSpLocks/>
          </p:cNvCxnSpPr>
          <p:nvPr/>
        </p:nvCxnSpPr>
        <p:spPr>
          <a:xfrm flipH="1">
            <a:off x="9406647" y="5452034"/>
            <a:ext cx="1566153" cy="2678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" name="Google Shape;514;p61">
            <a:extLst>
              <a:ext uri="{FF2B5EF4-FFF2-40B4-BE49-F238E27FC236}">
                <a16:creationId xmlns:a16="http://schemas.microsoft.com/office/drawing/2014/main" id="{4D40F0DF-A795-7D0F-80C9-C107B425A48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42022"/>
            <a:ext cx="1987947" cy="10839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17A1BE-D092-23C0-8652-19804E8A0AE4}"/>
              </a:ext>
            </a:extLst>
          </p:cNvPr>
          <p:cNvSpPr txBox="1"/>
          <p:nvPr/>
        </p:nvSpPr>
        <p:spPr>
          <a:xfrm>
            <a:off x="1548882" y="3429000"/>
            <a:ext cx="3890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Pintar los centros </a:t>
            </a:r>
            <a:r>
              <a:rPr lang="en-US" dirty="0"/>
              <a:t>de </a:t>
            </a:r>
            <a:r>
              <a:rPr lang="en-US" dirty="0" err="1"/>
              <a:t>cada</a:t>
            </a:r>
            <a:r>
              <a:rPr lang="en-US" dirty="0"/>
              <a:t> cluster</a:t>
            </a:r>
          </a:p>
          <a:p>
            <a:r>
              <a:rPr lang="en-US" dirty="0" err="1"/>
              <a:t>Quitarle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color a </a:t>
            </a:r>
            <a:r>
              <a:rPr lang="en-US" dirty="0" err="1"/>
              <a:t>loreto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2375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7CDB8-256A-A24A-A977-F9F0D745E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alt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Territorio Lima y Regiones</a:t>
            </a:r>
            <a:br>
              <a:rPr lang="es-ES" alt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s-ES" altLang="es-E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43F661-BCC9-D442-9167-DCB345348C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459" y="3622719"/>
            <a:ext cx="11271663" cy="202196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s-ES" altLang="es-ES" b="1" dirty="0">
                <a:solidFill>
                  <a:srgbClr val="FFFFFF"/>
                </a:solidFill>
                <a:latin typeface="Segoe UI Light"/>
                <a:cs typeface="Segoe UI Light"/>
              </a:rPr>
              <a:t>DIRECCIÓN DE OPERACIONES DE RED</a:t>
            </a:r>
          </a:p>
          <a:p>
            <a:pPr marL="0" indent="0">
              <a:buNone/>
              <a:defRPr/>
            </a:pPr>
            <a:r>
              <a:rPr lang="es-PE" b="1" dirty="0">
                <a:solidFill>
                  <a:schemeClr val="bg1"/>
                </a:solidFill>
              </a:rPr>
              <a:t>Análisis mediante índice de mejor departamento núcleo en el clúster </a:t>
            </a:r>
          </a:p>
          <a:p>
            <a:pPr marL="0" indent="0">
              <a:buNone/>
              <a:defRPr/>
            </a:pPr>
            <a:endParaRPr lang="es-ES" sz="2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E9EFC8B3-659F-4A1E-B7C7-9804A4BBC8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08/01/24</a:t>
            </a:r>
          </a:p>
        </p:txBody>
      </p:sp>
    </p:spTree>
    <p:extLst>
      <p:ext uri="{BB962C8B-B14F-4D97-AF65-F5344CB8AC3E}">
        <p14:creationId xmlns:p14="http://schemas.microsoft.com/office/powerpoint/2010/main" val="3125243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C8B4E6-9930-7BC0-FF5A-1AE21965166B}"/>
              </a:ext>
            </a:extLst>
          </p:cNvPr>
          <p:cNvSpPr txBox="1"/>
          <p:nvPr/>
        </p:nvSpPr>
        <p:spPr>
          <a:xfrm>
            <a:off x="208896" y="298884"/>
            <a:ext cx="732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rgbClr val="0070C0"/>
                </a:solidFill>
              </a:rPr>
              <a:t>Análisis de tiempo en bus por cada clúster </a:t>
            </a:r>
            <a:endParaRPr lang="en-US" sz="2400" b="1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10A42B-737F-416D-078B-F02E97553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377" y="198683"/>
            <a:ext cx="3230317" cy="32303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F127FF-420C-DFF3-F1A3-61903749A620}"/>
              </a:ext>
            </a:extLst>
          </p:cNvPr>
          <p:cNvSpPr txBox="1"/>
          <p:nvPr/>
        </p:nvSpPr>
        <p:spPr>
          <a:xfrm>
            <a:off x="208896" y="1032944"/>
            <a:ext cx="5887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/>
              <a:t>Se busca obtener un centro por cada zona y para ello, se hace un análisis de horas estimadas por departamento.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D2B893-6C7F-9E28-1876-2B9F79EC2D8F}"/>
              </a:ext>
            </a:extLst>
          </p:cNvPr>
          <p:cNvCxnSpPr>
            <a:cxnSpLocks/>
          </p:cNvCxnSpPr>
          <p:nvPr/>
        </p:nvCxnSpPr>
        <p:spPr>
          <a:xfrm>
            <a:off x="208896" y="760549"/>
            <a:ext cx="5758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4C4B771-BF2D-2975-91C5-8E8D4FED5B4B}"/>
              </a:ext>
            </a:extLst>
          </p:cNvPr>
          <p:cNvSpPr txBox="1"/>
          <p:nvPr/>
        </p:nvSpPr>
        <p:spPr>
          <a:xfrm>
            <a:off x="258375" y="2362755"/>
            <a:ext cx="6552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rgbClr val="0070C0"/>
                </a:solidFill>
              </a:rPr>
              <a:t>Índice de puntaje de mejor locación de </a:t>
            </a:r>
            <a:r>
              <a:rPr lang="es-PE" sz="2400" b="1" dirty="0" err="1">
                <a:solidFill>
                  <a:srgbClr val="0070C0"/>
                </a:solidFill>
              </a:rPr>
              <a:t>cluster</a:t>
            </a:r>
            <a:r>
              <a:rPr lang="es-PE" sz="2400" b="1" dirty="0">
                <a:solidFill>
                  <a:srgbClr val="0070C0"/>
                </a:solidFill>
              </a:rPr>
              <a:t> </a:t>
            </a:r>
            <a:endParaRPr lang="en-US" sz="2400" b="1" dirty="0">
              <a:solidFill>
                <a:srgbClr val="0070C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1DE59E-F43B-E8E6-397D-020D6BA01BA6}"/>
              </a:ext>
            </a:extLst>
          </p:cNvPr>
          <p:cNvCxnSpPr>
            <a:cxnSpLocks/>
          </p:cNvCxnSpPr>
          <p:nvPr/>
        </p:nvCxnSpPr>
        <p:spPr>
          <a:xfrm flipV="1">
            <a:off x="258375" y="2824420"/>
            <a:ext cx="6086441" cy="16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F7509EA-A71E-205F-EFBC-83330FCD32B9}"/>
              </a:ext>
            </a:extLst>
          </p:cNvPr>
          <p:cNvSpPr txBox="1"/>
          <p:nvPr/>
        </p:nvSpPr>
        <p:spPr>
          <a:xfrm>
            <a:off x="593144" y="3429000"/>
            <a:ext cx="84852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Este índice varía entre el 0 y 100%, se calcula tomando en cuenta: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La cantidad de departamentos a menos de 15 horas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El complemento de la media de la distancia en horas a los departamentos del clúster</a:t>
            </a:r>
          </a:p>
          <a:p>
            <a:r>
              <a:rPr lang="es-PE" dirty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F6C957D-30EC-D13B-FBF8-07D8A0EB9424}"/>
                  </a:ext>
                </a:extLst>
              </p:cNvPr>
              <p:cNvSpPr txBox="1"/>
              <p:nvPr/>
            </p:nvSpPr>
            <p:spPr>
              <a:xfrm>
                <a:off x="1313384" y="4843257"/>
                <a:ext cx="10399642" cy="47070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i="1" dirty="0" err="1"/>
                  <a:t>Índice</a:t>
                </a:r>
                <a:r>
                  <a:rPr lang="en-US" sz="2000" i="1" dirty="0"/>
                  <a:t> </a:t>
                </a:r>
                <a:r>
                  <a:rPr lang="en-US" sz="2000" i="1" dirty="0" err="1"/>
                  <a:t>mejor</a:t>
                </a:r>
                <a:r>
                  <a:rPr lang="en-US" sz="2000" i="1" dirty="0"/>
                  <a:t> </a:t>
                </a:r>
                <a:r>
                  <a:rPr lang="en-US" sz="2000" i="1" dirty="0" err="1"/>
                  <a:t>locación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P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𝑐𝑎𝑛</m:t>
                        </m:r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𝑑𝑒𝑝𝑎𝑟𝑡𝑎𝑚𝑒𝑛𝑡𝑜𝑠</m:t>
                        </m:r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&lt;15</m:t>
                        </m:r>
                      </m:e>
                    </m:d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s-P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100 −</m:t>
                        </m:r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𝑚𝑒𝑑𝑖𝑎</m:t>
                        </m:r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𝑒𝑛</m:t>
                        </m:r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h𝑜𝑟𝑎𝑠</m:t>
                        </m:r>
                      </m:e>
                    </m:d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s-PE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𝑑𝑒𝑝𝑎𝑟𝑡𝑎𝑚𝑒𝑛𝑡𝑜𝑠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F6C957D-30EC-D13B-FBF8-07D8A0EB9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384" y="4843257"/>
                <a:ext cx="10399642" cy="470706"/>
              </a:xfrm>
              <a:prstGeom prst="rect">
                <a:avLst/>
              </a:prstGeom>
              <a:blipFill>
                <a:blip r:embed="rId3"/>
                <a:stretch>
                  <a:fillRect l="-1465" t="-2564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Google Shape;514;p61">
            <a:extLst>
              <a:ext uri="{FF2B5EF4-FFF2-40B4-BE49-F238E27FC236}">
                <a16:creationId xmlns:a16="http://schemas.microsoft.com/office/drawing/2014/main" id="{D839BC2F-45C6-223B-A8E1-62D9B07F06F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642022"/>
            <a:ext cx="1987947" cy="1083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9188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63579A-FC26-F7C7-B241-8E82DDF24487}"/>
              </a:ext>
            </a:extLst>
          </p:cNvPr>
          <p:cNvSpPr txBox="1"/>
          <p:nvPr/>
        </p:nvSpPr>
        <p:spPr>
          <a:xfrm>
            <a:off x="354810" y="444799"/>
            <a:ext cx="732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rgbClr val="0070C0"/>
                </a:solidFill>
              </a:rPr>
              <a:t>Zona Centro 2 </a:t>
            </a:r>
            <a:endParaRPr lang="en-US" sz="2400" b="1" dirty="0">
              <a:solidFill>
                <a:srgbClr val="0070C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45F385-9A5C-E17D-67BE-067067513018}"/>
              </a:ext>
            </a:extLst>
          </p:cNvPr>
          <p:cNvCxnSpPr/>
          <p:nvPr/>
        </p:nvCxnSpPr>
        <p:spPr>
          <a:xfrm>
            <a:off x="466928" y="906464"/>
            <a:ext cx="14105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C74F001D-0F13-948D-0BA6-2D26C23D1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28" y="1865990"/>
            <a:ext cx="7098583" cy="262319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99FA29-F4EB-D1FF-0A79-379FCAF9DE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663"/>
          <a:stretch/>
        </p:blipFill>
        <p:spPr>
          <a:xfrm>
            <a:off x="8284736" y="675631"/>
            <a:ext cx="3658992" cy="4850721"/>
          </a:xfrm>
          <a:prstGeom prst="rect">
            <a:avLst/>
          </a:prstGeom>
        </p:spPr>
      </p:pic>
      <p:pic>
        <p:nvPicPr>
          <p:cNvPr id="4" name="Google Shape;514;p61">
            <a:extLst>
              <a:ext uri="{FF2B5EF4-FFF2-40B4-BE49-F238E27FC236}">
                <a16:creationId xmlns:a16="http://schemas.microsoft.com/office/drawing/2014/main" id="{FA4C8B23-B53F-A149-4F17-0B37ADB2E2F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642022"/>
            <a:ext cx="1987947" cy="10839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23412B9-47AB-E65C-56D9-D737A2E96521}"/>
              </a:ext>
            </a:extLst>
          </p:cNvPr>
          <p:cNvSpPr/>
          <p:nvPr/>
        </p:nvSpPr>
        <p:spPr>
          <a:xfrm>
            <a:off x="7812799" y="3559171"/>
            <a:ext cx="1406251" cy="262319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DA5BBE-51CD-9AF9-7293-58962847743B}"/>
              </a:ext>
            </a:extLst>
          </p:cNvPr>
          <p:cNvSpPr/>
          <p:nvPr/>
        </p:nvSpPr>
        <p:spPr>
          <a:xfrm>
            <a:off x="280547" y="2177087"/>
            <a:ext cx="7399190" cy="253693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7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63579A-FC26-F7C7-B241-8E82DDF24487}"/>
              </a:ext>
            </a:extLst>
          </p:cNvPr>
          <p:cNvSpPr txBox="1"/>
          <p:nvPr/>
        </p:nvSpPr>
        <p:spPr>
          <a:xfrm>
            <a:off x="354810" y="444799"/>
            <a:ext cx="732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rgbClr val="0070C0"/>
                </a:solidFill>
              </a:rPr>
              <a:t>Zona Sur </a:t>
            </a:r>
            <a:endParaRPr lang="en-US" sz="2400" b="1" dirty="0">
              <a:solidFill>
                <a:srgbClr val="0070C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12F040-7F07-CD64-4BEB-6E64BF79A900}"/>
              </a:ext>
            </a:extLst>
          </p:cNvPr>
          <p:cNvCxnSpPr/>
          <p:nvPr/>
        </p:nvCxnSpPr>
        <p:spPr>
          <a:xfrm>
            <a:off x="466928" y="906464"/>
            <a:ext cx="14105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E4A1BEE-017B-1F1C-76E2-729B8B7A5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48" y="2278803"/>
            <a:ext cx="8043453" cy="192321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06E49FA-91E9-6EA2-4DC5-26B17F705FE0}"/>
              </a:ext>
            </a:extLst>
          </p:cNvPr>
          <p:cNvSpPr/>
          <p:nvPr/>
        </p:nvSpPr>
        <p:spPr>
          <a:xfrm>
            <a:off x="163218" y="1846733"/>
            <a:ext cx="8132711" cy="253693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9450DC-D0FF-894B-F90A-19C90C08A9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34"/>
          <a:stretch/>
        </p:blipFill>
        <p:spPr>
          <a:xfrm>
            <a:off x="8671560" y="1059179"/>
            <a:ext cx="3227819" cy="4315733"/>
          </a:xfrm>
          <a:prstGeom prst="rect">
            <a:avLst/>
          </a:prstGeom>
        </p:spPr>
      </p:pic>
      <p:pic>
        <p:nvPicPr>
          <p:cNvPr id="4" name="Google Shape;514;p61">
            <a:extLst>
              <a:ext uri="{FF2B5EF4-FFF2-40B4-BE49-F238E27FC236}">
                <a16:creationId xmlns:a16="http://schemas.microsoft.com/office/drawing/2014/main" id="{6F9B4DD9-A8EF-E68C-9CE2-9AE37762FC1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642022"/>
            <a:ext cx="1987947" cy="10839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E6879F-206C-B171-4483-A0A1853B3F8C}"/>
              </a:ext>
            </a:extLst>
          </p:cNvPr>
          <p:cNvSpPr txBox="1"/>
          <p:nvPr/>
        </p:nvSpPr>
        <p:spPr>
          <a:xfrm>
            <a:off x="2240280" y="4457700"/>
            <a:ext cx="197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Apurimac</a:t>
            </a:r>
            <a:r>
              <a:rPr lang="es-PE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71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63579A-FC26-F7C7-B241-8E82DDF24487}"/>
              </a:ext>
            </a:extLst>
          </p:cNvPr>
          <p:cNvSpPr txBox="1"/>
          <p:nvPr/>
        </p:nvSpPr>
        <p:spPr>
          <a:xfrm>
            <a:off x="354810" y="444799"/>
            <a:ext cx="732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rgbClr val="0070C0"/>
                </a:solidFill>
              </a:rPr>
              <a:t>Zona Norte </a:t>
            </a:r>
            <a:endParaRPr lang="en-US" sz="2400" b="1" dirty="0">
              <a:solidFill>
                <a:srgbClr val="0070C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12F040-7F07-CD64-4BEB-6E64BF79A900}"/>
              </a:ext>
            </a:extLst>
          </p:cNvPr>
          <p:cNvCxnSpPr/>
          <p:nvPr/>
        </p:nvCxnSpPr>
        <p:spPr>
          <a:xfrm>
            <a:off x="466928" y="906464"/>
            <a:ext cx="14105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01617FA1-D084-D8F8-7BFC-0D8D6814C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73" y="2053515"/>
            <a:ext cx="7756144" cy="220605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9306B7D-59ED-F5D6-3A37-E466A78DAD1F}"/>
              </a:ext>
            </a:extLst>
          </p:cNvPr>
          <p:cNvSpPr/>
          <p:nvPr/>
        </p:nvSpPr>
        <p:spPr>
          <a:xfrm>
            <a:off x="560509" y="2624154"/>
            <a:ext cx="7854508" cy="253693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2CD724B-3DAB-ECCE-A654-7BF5911934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26"/>
          <a:stretch/>
        </p:blipFill>
        <p:spPr>
          <a:xfrm>
            <a:off x="8595604" y="934198"/>
            <a:ext cx="3384393" cy="4444694"/>
          </a:xfrm>
          <a:prstGeom prst="rect">
            <a:avLst/>
          </a:prstGeom>
        </p:spPr>
      </p:pic>
      <p:pic>
        <p:nvPicPr>
          <p:cNvPr id="4" name="Google Shape;514;p61">
            <a:extLst>
              <a:ext uri="{FF2B5EF4-FFF2-40B4-BE49-F238E27FC236}">
                <a16:creationId xmlns:a16="http://schemas.microsoft.com/office/drawing/2014/main" id="{893E4D4C-3934-137E-79BF-51813804AE2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642022"/>
            <a:ext cx="1987947" cy="1083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3770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</TotalTime>
  <Words>435</Words>
  <Application>Microsoft Office PowerPoint</Application>
  <PresentationFormat>Widescreen</PresentationFormat>
  <Paragraphs>66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Open Sans</vt:lpstr>
      <vt:lpstr>Segoe UI Light</vt:lpstr>
      <vt:lpstr>Söhne</vt:lpstr>
      <vt:lpstr>Telefonica</vt:lpstr>
      <vt:lpstr>Telefonica Text</vt:lpstr>
      <vt:lpstr>Office Theme</vt:lpstr>
      <vt:lpstr>Territorio Lima y Regiones </vt:lpstr>
      <vt:lpstr>PowerPoint Presentation</vt:lpstr>
      <vt:lpstr>PowerPoint Presentation</vt:lpstr>
      <vt:lpstr>PowerPoint Presentation</vt:lpstr>
      <vt:lpstr>Territorio Lima y Regiones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Viviana Selenia Hanampa Castillo</dc:creator>
  <cp:lastModifiedBy>Viviana Selenia Hanampa Castillo</cp:lastModifiedBy>
  <cp:revision>1</cp:revision>
  <dcterms:created xsi:type="dcterms:W3CDTF">2024-01-03T15:41:37Z</dcterms:created>
  <dcterms:modified xsi:type="dcterms:W3CDTF">2024-01-23T22:33:07Z</dcterms:modified>
</cp:coreProperties>
</file>