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notesMasterIdLst>
    <p:notesMasterId r:id="rId25"/>
  </p:notesMasterIdLst>
  <p:handoutMasterIdLst>
    <p:handoutMasterId r:id="rId26"/>
  </p:handoutMasterIdLst>
  <p:sldIdLst>
    <p:sldId id="425" r:id="rId2"/>
    <p:sldId id="441" r:id="rId3"/>
    <p:sldId id="257" r:id="rId4"/>
    <p:sldId id="260" r:id="rId5"/>
    <p:sldId id="507" r:id="rId6"/>
    <p:sldId id="440" r:id="rId7"/>
    <p:sldId id="263" r:id="rId8"/>
    <p:sldId id="442" r:id="rId9"/>
    <p:sldId id="264" r:id="rId10"/>
    <p:sldId id="443" r:id="rId11"/>
    <p:sldId id="265" r:id="rId12"/>
    <p:sldId id="266" r:id="rId13"/>
    <p:sldId id="444" r:id="rId14"/>
    <p:sldId id="268" r:id="rId15"/>
    <p:sldId id="446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  <a:srgbClr val="AB7942"/>
    <a:srgbClr val="EF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9"/>
    <p:restoredTop sz="90735" autoAdjust="0"/>
  </p:normalViewPr>
  <p:slideViewPr>
    <p:cSldViewPr>
      <p:cViewPr>
        <p:scale>
          <a:sx n="120" d="100"/>
          <a:sy n="120" d="100"/>
        </p:scale>
        <p:origin x="176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0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88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0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00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1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4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5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2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4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7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3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0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6/13/18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6/13/18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Copyright©SeleniumGuru.com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0" y="6346371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2" y="1315694"/>
            <a:ext cx="7548507" cy="3506150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2" y="4843615"/>
            <a:ext cx="7548507" cy="1066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81001"/>
            <a:ext cx="7086600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Conditional Execution – If-else-If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412348"/>
              </p:ext>
            </p:extLst>
          </p:nvPr>
        </p:nvGraphicFramePr>
        <p:xfrm>
          <a:off x="1077144" y="1342527"/>
          <a:ext cx="7152456" cy="466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4"/>
                <a:gridCol w="1788114"/>
                <a:gridCol w="1788114"/>
                <a:gridCol w="1788114"/>
              </a:tblGrid>
              <a:tr h="575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Condition1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&amp;&amp;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&amp;&amp;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&amp;&amp;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||(OR)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||(OR)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==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!=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2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934200" cy="35051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Content Placeholder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62500"/>
            <a:ext cx="6934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63085"/>
            <a:ext cx="7239000" cy="3429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Content Placeholder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715295"/>
            <a:ext cx="7239000" cy="14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Execution – Case(Switch)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5029200" cy="47562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230953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79248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3" y="745272"/>
            <a:ext cx="7202098" cy="428392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Content Placeholder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3" y="5098204"/>
            <a:ext cx="7202098" cy="10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086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979"/>
            <a:ext cx="7772400" cy="17145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Arrays are ordered, integer-indexed collections of any object.</a:t>
            </a:r>
          </a:p>
          <a:p>
            <a:pPr lvl="1"/>
            <a:r>
              <a:rPr lang="en-US" sz="2400" dirty="0" smtClean="0"/>
              <a:t>Arrays are always in curly brackets {}.</a:t>
            </a:r>
          </a:p>
          <a:p>
            <a:pPr lvl="1"/>
            <a:r>
              <a:rPr lang="en-US" sz="2400" dirty="0" smtClean="0"/>
              <a:t>Arrays indexing starts at 0 just like in C or Ruby.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/>
              <a:t>	</a:t>
            </a:r>
            <a:endParaRPr lang="en-US" sz="2600" dirty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Content Placeholder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79321"/>
            <a:ext cx="651691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660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965746"/>
            <a:ext cx="7239000" cy="33776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Content Placeholder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4484620"/>
            <a:ext cx="7239000" cy="13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Looping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129537"/>
            <a:ext cx="3200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loop</a:t>
            </a:r>
            <a:r>
              <a:rPr lang="en-US" dirty="0"/>
              <a:t> is a sequence of </a:t>
            </a:r>
            <a:r>
              <a:rPr lang="en-US" dirty="0" smtClean="0"/>
              <a:t>instructions </a:t>
            </a:r>
            <a:r>
              <a:rPr lang="en-US" dirty="0"/>
              <a:t>that is continually repeated until a certain condition is reached.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Looping </a:t>
            </a:r>
            <a:r>
              <a:rPr lang="en-US" dirty="0"/>
              <a:t>is used to iterate over the range of number, text, array </a:t>
            </a:r>
            <a:r>
              <a:rPr lang="en-US" dirty="0" smtClean="0"/>
              <a:t>elements and so on..</a:t>
            </a:r>
          </a:p>
          <a:p>
            <a:pPr marL="45720" lvl="1" indent="0">
              <a:buNone/>
            </a:pPr>
            <a:endParaRPr lang="en-US" sz="1500" dirty="0" smtClean="0"/>
          </a:p>
          <a:p>
            <a:pPr marL="45720" lvl="1" indent="0">
              <a:buNone/>
            </a:pPr>
            <a:r>
              <a:rPr lang="en-US" sz="1500" b="1" dirty="0" smtClean="0"/>
              <a:t>Problem:  </a:t>
            </a:r>
            <a:r>
              <a:rPr lang="en-US" sz="1500" dirty="0" smtClean="0"/>
              <a:t>Print “Hello World”10 times.</a:t>
            </a:r>
          </a:p>
          <a:p>
            <a:pPr marL="45720" indent="0">
              <a:buNone/>
            </a:pPr>
            <a:endParaRPr lang="en-US" sz="1500" dirty="0"/>
          </a:p>
          <a:p>
            <a:r>
              <a:rPr lang="en-US" sz="1500" dirty="0" smtClean="0"/>
              <a:t>Without Loop</a:t>
            </a:r>
          </a:p>
          <a:p>
            <a:pPr marL="320040" lvl="1" indent="0">
              <a:buNone/>
            </a:pPr>
            <a:r>
              <a:rPr lang="en-US" sz="1700" dirty="0"/>
              <a:t>System.</a:t>
            </a:r>
            <a:r>
              <a:rPr lang="en-US" sz="1700" i="1" dirty="0"/>
              <a:t>out</a:t>
            </a:r>
            <a:r>
              <a:rPr lang="en-US" sz="1700" dirty="0"/>
              <a:t>.println("Hello World");</a:t>
            </a:r>
            <a:br>
              <a:rPr lang="en-US" sz="1700" dirty="0"/>
            </a:br>
            <a:r>
              <a:rPr lang="en-US" sz="1700" dirty="0"/>
              <a:t>System.</a:t>
            </a:r>
            <a:r>
              <a:rPr lang="en-US" sz="1700" i="1" dirty="0"/>
              <a:t>out</a:t>
            </a:r>
            <a:r>
              <a:rPr lang="en-US" sz="1700" dirty="0"/>
              <a:t>.println("Hello World");</a:t>
            </a:r>
            <a:br>
              <a:rPr lang="en-US" sz="1700" dirty="0"/>
            </a:br>
            <a:r>
              <a:rPr lang="en-US" sz="1700" dirty="0"/>
              <a:t>System.</a:t>
            </a:r>
            <a:r>
              <a:rPr lang="en-US" sz="1700" i="1" dirty="0"/>
              <a:t>out</a:t>
            </a:r>
            <a:r>
              <a:rPr lang="en-US" sz="1700" dirty="0"/>
              <a:t>.println("Hello World");</a:t>
            </a:r>
            <a:br>
              <a:rPr lang="en-US" sz="1700" dirty="0"/>
            </a:br>
            <a:r>
              <a:rPr lang="en-US" sz="1700" dirty="0"/>
              <a:t>System.</a:t>
            </a:r>
            <a:r>
              <a:rPr lang="en-US" sz="1700" i="1" dirty="0"/>
              <a:t>out</a:t>
            </a:r>
            <a:r>
              <a:rPr lang="en-US" sz="1700" dirty="0"/>
              <a:t>.println("Hello World");</a:t>
            </a:r>
            <a:br>
              <a:rPr lang="en-US" sz="1700" dirty="0"/>
            </a:br>
            <a:r>
              <a:rPr lang="en-US" sz="1700" dirty="0"/>
              <a:t>System.</a:t>
            </a:r>
            <a:r>
              <a:rPr lang="en-US" sz="1700" i="1" dirty="0"/>
              <a:t>out</a:t>
            </a:r>
            <a:r>
              <a:rPr lang="en-US" sz="1700" dirty="0"/>
              <a:t>.println("Hello World");        </a:t>
            </a:r>
            <a:br>
              <a:rPr lang="en-US" sz="1700" dirty="0"/>
            </a:br>
            <a:r>
              <a:rPr lang="en-US" sz="1700" dirty="0"/>
              <a:t>System.</a:t>
            </a:r>
            <a:r>
              <a:rPr lang="en-US" sz="1700" i="1" dirty="0"/>
              <a:t>out</a:t>
            </a:r>
            <a:r>
              <a:rPr lang="en-US" sz="1700" dirty="0"/>
              <a:t>.println("Hello World");</a:t>
            </a:r>
            <a:br>
              <a:rPr lang="en-US" sz="1700" dirty="0"/>
            </a:br>
            <a:r>
              <a:rPr lang="en-US" sz="1700" dirty="0"/>
              <a:t>System.</a:t>
            </a:r>
            <a:r>
              <a:rPr lang="en-US" sz="1700" i="1" dirty="0"/>
              <a:t>out</a:t>
            </a:r>
            <a:r>
              <a:rPr lang="en-US" sz="1700" dirty="0"/>
              <a:t>.println("Hello World");</a:t>
            </a:r>
            <a:br>
              <a:rPr lang="en-US" sz="1700" dirty="0"/>
            </a:br>
            <a:r>
              <a:rPr lang="en-US" sz="1700" dirty="0"/>
              <a:t>System.</a:t>
            </a:r>
            <a:r>
              <a:rPr lang="en-US" sz="1700" i="1" dirty="0"/>
              <a:t>out</a:t>
            </a:r>
            <a:r>
              <a:rPr lang="en-US" sz="1700" dirty="0"/>
              <a:t>.println("Hello World");</a:t>
            </a:r>
            <a:br>
              <a:rPr lang="en-US" sz="1700" dirty="0"/>
            </a:br>
            <a:r>
              <a:rPr lang="en-US" sz="1700" dirty="0"/>
              <a:t>System.</a:t>
            </a:r>
            <a:r>
              <a:rPr lang="en-US" sz="1700" i="1" dirty="0"/>
              <a:t>out</a:t>
            </a:r>
            <a:r>
              <a:rPr lang="en-US" sz="1700" dirty="0"/>
              <a:t>.println("Hello World");</a:t>
            </a:r>
            <a:br>
              <a:rPr lang="en-US" sz="1700" dirty="0"/>
            </a:br>
            <a:r>
              <a:rPr lang="en-US" sz="1700" dirty="0"/>
              <a:t>System.</a:t>
            </a:r>
            <a:r>
              <a:rPr lang="en-US" sz="1700" i="1" dirty="0"/>
              <a:t>out</a:t>
            </a:r>
            <a:r>
              <a:rPr lang="en-US" sz="1700" dirty="0"/>
              <a:t>.println("Hello World");</a:t>
            </a:r>
            <a:endParaRPr lang="en-US" sz="1700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63404"/>
            <a:ext cx="5181600" cy="2987929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85200"/>
            <a:ext cx="5181600" cy="15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2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Looping – For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37175"/>
            <a:ext cx="3505200" cy="4267200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37174"/>
            <a:ext cx="4648200" cy="2577625"/>
          </a:xfrm>
          <a:prstGeom prst="rect">
            <a:avLst/>
          </a:prstGeo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06332"/>
            <a:ext cx="4648200" cy="19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3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228600"/>
            <a:ext cx="7315200" cy="6219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4" y="822671"/>
            <a:ext cx="7905521" cy="40984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159851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3" y="5105399"/>
            <a:ext cx="7905521" cy="8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Looping – While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9"/>
            <a:ext cx="3798999" cy="4493979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23999"/>
            <a:ext cx="4800600" cy="2590801"/>
          </a:xfrm>
          <a:prstGeom prst="rect">
            <a:avLst/>
          </a:prstGeo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14800"/>
            <a:ext cx="4800600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7924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Looping – Do-While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163733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9" y="920403"/>
            <a:ext cx="6916075" cy="3270597"/>
          </a:xfrm>
          <a:prstGeom prst="rect">
            <a:avLst/>
          </a:prstGeo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9" y="4191000"/>
            <a:ext cx="6924542" cy="18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Looping – 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163733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9" y="1048342"/>
            <a:ext cx="6910451" cy="4057058"/>
          </a:xfrm>
          <a:prstGeom prst="rect">
            <a:avLst/>
          </a:prstGeo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9" y="5105400"/>
            <a:ext cx="6910451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Looping –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28989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9" y="1174500"/>
            <a:ext cx="7596251" cy="3804742"/>
          </a:xfrm>
          <a:prstGeom prst="rect">
            <a:avLst/>
          </a:prstGeo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2" y="5071533"/>
            <a:ext cx="7630118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086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182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String is an object typically representing sequence of characters.</a:t>
            </a:r>
          </a:p>
          <a:p>
            <a:r>
              <a:rPr lang="en-US" sz="2400" dirty="0"/>
              <a:t>The java.lang.String class is used to create string object.</a:t>
            </a:r>
            <a:endParaRPr lang="en-US" sz="2400" dirty="0" smtClean="0"/>
          </a:p>
          <a:p>
            <a:r>
              <a:rPr lang="en-US" sz="2400" dirty="0" smtClean="0"/>
              <a:t>String are always in double quotes.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76600"/>
            <a:ext cx="653082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3" y="152400"/>
            <a:ext cx="7086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10600" cy="4593166"/>
          </a:xfrm>
        </p:spPr>
        <p:txBody>
          <a:bodyPr>
            <a:noAutofit/>
          </a:bodyPr>
          <a:lstStyle/>
          <a:p>
            <a:pPr lvl="1"/>
            <a:r>
              <a:rPr lang="en-US" sz="2200" dirty="0" smtClean="0"/>
              <a:t>Java have basically eight primitive data types.</a:t>
            </a:r>
            <a:endParaRPr lang="en-US" sz="2200" dirty="0"/>
          </a:p>
          <a:p>
            <a:pPr lvl="2"/>
            <a:r>
              <a:rPr lang="en-US" sz="1800" b="1" dirty="0" smtClean="0"/>
              <a:t>Byte</a:t>
            </a:r>
            <a:r>
              <a:rPr lang="en-US" sz="1800" dirty="0" smtClean="0"/>
              <a:t> - </a:t>
            </a:r>
            <a:r>
              <a:rPr lang="en-US" sz="1800" dirty="0"/>
              <a:t>The byte data type is an 8-bit signed two's complement integer. It has a minimum value of -128 and a maximum value of </a:t>
            </a:r>
            <a:r>
              <a:rPr lang="en-US" sz="1800" dirty="0" smtClean="0"/>
              <a:t>127. </a:t>
            </a:r>
            <a:r>
              <a:rPr lang="en-US" sz="1800" dirty="0"/>
              <a:t>The byte data type can be useful for saving memory in large arrays, where the memory savings actually matters</a:t>
            </a:r>
            <a:r>
              <a:rPr lang="en-US" sz="1800" dirty="0" smtClean="0"/>
              <a:t>.</a:t>
            </a:r>
          </a:p>
          <a:p>
            <a:pPr lvl="2"/>
            <a:endParaRPr lang="en-US" sz="1800" b="1" dirty="0" smtClean="0"/>
          </a:p>
          <a:p>
            <a:pPr lvl="2"/>
            <a:r>
              <a:rPr lang="en-US" sz="1800" b="1" dirty="0" smtClean="0"/>
              <a:t>Short </a:t>
            </a:r>
            <a:r>
              <a:rPr lang="en-US" sz="1800" dirty="0" smtClean="0"/>
              <a:t>- </a:t>
            </a:r>
            <a:r>
              <a:rPr lang="en-US" sz="1800" dirty="0"/>
              <a:t>The short data type is a 16-bit signed two's complement integer. It has a minimum value of -32,768 and a maximum value of </a:t>
            </a:r>
            <a:r>
              <a:rPr lang="en-US" sz="1800" dirty="0" smtClean="0"/>
              <a:t>32,767. You </a:t>
            </a:r>
            <a:r>
              <a:rPr lang="en-US" sz="1800" dirty="0"/>
              <a:t>can use a short to save memory in large arrays, in situations where the memory savings actually </a:t>
            </a:r>
            <a:r>
              <a:rPr lang="en-US" sz="1800" dirty="0" smtClean="0"/>
              <a:t>matters.</a:t>
            </a:r>
          </a:p>
          <a:p>
            <a:pPr lvl="2"/>
            <a:endParaRPr lang="en-US" sz="1800" dirty="0" smtClean="0"/>
          </a:p>
          <a:p>
            <a:pPr lvl="2"/>
            <a:r>
              <a:rPr lang="en-US" sz="1800" b="1" dirty="0"/>
              <a:t>I</a:t>
            </a:r>
            <a:r>
              <a:rPr lang="en-US" sz="1800" b="1" dirty="0" smtClean="0"/>
              <a:t>nt </a:t>
            </a:r>
            <a:r>
              <a:rPr lang="en-US" sz="1800" dirty="0"/>
              <a:t>– 2-bit signed two's complement integer, which has a minimum value of -2</a:t>
            </a:r>
            <a:r>
              <a:rPr lang="en-US" sz="1800" baseline="30000" dirty="0"/>
              <a:t>31</a:t>
            </a:r>
            <a:r>
              <a:rPr lang="en-US" sz="1800" dirty="0"/>
              <a:t>and a maximum value of 2</a:t>
            </a:r>
            <a:r>
              <a:rPr lang="en-US" sz="1800" baseline="30000" dirty="0"/>
              <a:t>31</a:t>
            </a:r>
            <a:r>
              <a:rPr lang="en-US" sz="1800" dirty="0"/>
              <a:t>-1. </a:t>
            </a:r>
            <a:r>
              <a:rPr lang="en-US" sz="1800" dirty="0" smtClean="0"/>
              <a:t>Int data type is normally used in Java to support arithmetic operation for integers.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83867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0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3" y="152400"/>
            <a:ext cx="7086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19667"/>
            <a:ext cx="8382000" cy="5300133"/>
          </a:xfrm>
        </p:spPr>
        <p:txBody>
          <a:bodyPr>
            <a:noAutofit/>
          </a:bodyPr>
          <a:lstStyle/>
          <a:p>
            <a:pPr lvl="2"/>
            <a:r>
              <a:rPr lang="en-US" sz="1700" b="1" dirty="0" smtClean="0"/>
              <a:t>Long</a:t>
            </a:r>
            <a:r>
              <a:rPr lang="en-US" sz="1700" dirty="0" smtClean="0"/>
              <a:t>- </a:t>
            </a:r>
            <a:r>
              <a:rPr lang="en-US" sz="1700" dirty="0"/>
              <a:t>The long data type is a 64-bit two's complement integer. The signed long has a minimum value of -2</a:t>
            </a:r>
            <a:r>
              <a:rPr lang="en-US" sz="1700" baseline="30000" dirty="0"/>
              <a:t>63</a:t>
            </a:r>
            <a:r>
              <a:rPr lang="en-US" sz="1700" dirty="0"/>
              <a:t> and a maximum value of </a:t>
            </a:r>
            <a:r>
              <a:rPr lang="en-US" sz="1700" dirty="0" smtClean="0"/>
              <a:t>2</a:t>
            </a:r>
            <a:r>
              <a:rPr lang="en-US" sz="1700" baseline="30000" dirty="0" smtClean="0"/>
              <a:t>63</a:t>
            </a:r>
            <a:r>
              <a:rPr lang="en-US" sz="1700" dirty="0" smtClean="0"/>
              <a:t>-1. </a:t>
            </a:r>
            <a:r>
              <a:rPr lang="en-US" sz="1700" dirty="0"/>
              <a:t>Use this data type when you need a range of values wider than those provided by </a:t>
            </a:r>
            <a:r>
              <a:rPr lang="en-US" sz="1700" dirty="0" smtClean="0"/>
              <a:t>int.</a:t>
            </a:r>
          </a:p>
          <a:p>
            <a:pPr lvl="2"/>
            <a:endParaRPr lang="en-US" sz="1700" b="1" dirty="0" smtClean="0"/>
          </a:p>
          <a:p>
            <a:pPr lvl="2"/>
            <a:r>
              <a:rPr lang="en-US" sz="1700" b="1" dirty="0" smtClean="0"/>
              <a:t>Float- </a:t>
            </a:r>
            <a:r>
              <a:rPr lang="en-US" sz="1700" dirty="0" smtClean="0"/>
              <a:t>Float</a:t>
            </a:r>
            <a:r>
              <a:rPr lang="en-US" sz="1700" dirty="0"/>
              <a:t> data type is a single-precision 32-bit </a:t>
            </a:r>
            <a:r>
              <a:rPr lang="en-US" sz="1700" dirty="0" smtClean="0"/>
              <a:t>floating integers. As </a:t>
            </a:r>
            <a:r>
              <a:rPr lang="en-US" sz="1700" dirty="0"/>
              <a:t>with the recommendations for byte and short, use a float (instead of double) if you need to save memory in large arrays of floating point numbers</a:t>
            </a:r>
            <a:r>
              <a:rPr lang="en-US" sz="1700" dirty="0" smtClean="0"/>
              <a:t>.</a:t>
            </a:r>
          </a:p>
          <a:p>
            <a:pPr lvl="2"/>
            <a:endParaRPr lang="en-US" sz="1700" dirty="0" smtClean="0"/>
          </a:p>
          <a:p>
            <a:pPr lvl="2"/>
            <a:r>
              <a:rPr lang="en-US" sz="1700" b="1" dirty="0" smtClean="0"/>
              <a:t>Double</a:t>
            </a:r>
            <a:r>
              <a:rPr lang="en-US" sz="1700" dirty="0" smtClean="0"/>
              <a:t>– </a:t>
            </a:r>
            <a:r>
              <a:rPr lang="en-US" sz="1700" dirty="0"/>
              <a:t>The double data type is a double-precision 64-bit </a:t>
            </a:r>
            <a:r>
              <a:rPr lang="en-US" sz="1700" dirty="0" smtClean="0"/>
              <a:t>floating point. </a:t>
            </a:r>
            <a:r>
              <a:rPr lang="en-US" sz="1700" dirty="0"/>
              <a:t>For </a:t>
            </a:r>
            <a:r>
              <a:rPr lang="en-US" sz="1700" dirty="0" smtClean="0"/>
              <a:t>decimal </a:t>
            </a:r>
            <a:r>
              <a:rPr lang="en-US" sz="1700" dirty="0"/>
              <a:t>values, this data type is generally the default </a:t>
            </a:r>
            <a:r>
              <a:rPr lang="en-US" sz="1700" dirty="0" smtClean="0"/>
              <a:t>choice.</a:t>
            </a:r>
          </a:p>
          <a:p>
            <a:pPr lvl="2"/>
            <a:endParaRPr lang="en-US" sz="1700" dirty="0"/>
          </a:p>
          <a:p>
            <a:pPr lvl="2"/>
            <a:r>
              <a:rPr lang="en-US" sz="1700" b="1" dirty="0" smtClean="0"/>
              <a:t>Boolean</a:t>
            </a:r>
            <a:r>
              <a:rPr lang="en-US" sz="1700" dirty="0" smtClean="0"/>
              <a:t>: </a:t>
            </a:r>
            <a:r>
              <a:rPr lang="en-US" sz="1700" dirty="0"/>
              <a:t> The boolean data type has only two possible values: true and false. Use this data type for simple flags that track true/false </a:t>
            </a:r>
            <a:r>
              <a:rPr lang="en-US" sz="1700" dirty="0" smtClean="0"/>
              <a:t>conditions.</a:t>
            </a:r>
          </a:p>
          <a:p>
            <a:pPr lvl="2"/>
            <a:endParaRPr lang="en-US" sz="1700" dirty="0" smtClean="0"/>
          </a:p>
          <a:p>
            <a:pPr lvl="2"/>
            <a:r>
              <a:rPr lang="en-US" sz="1700" b="1" dirty="0" smtClean="0"/>
              <a:t>Char </a:t>
            </a:r>
            <a:r>
              <a:rPr lang="en-US" sz="1700" dirty="0" smtClean="0"/>
              <a:t>- </a:t>
            </a:r>
            <a:r>
              <a:rPr lang="en-US" sz="1700" dirty="0"/>
              <a:t>The char data type is a single 16-bit Unicode character. It has a minimum value of '\u0000' (or 0) and a maximum value of '\</a:t>
            </a:r>
            <a:r>
              <a:rPr lang="en-US" sz="1700" dirty="0" err="1" smtClean="0"/>
              <a:t>uffff</a:t>
            </a:r>
            <a:r>
              <a:rPr lang="en-US" sz="1700" dirty="0" smtClean="0"/>
              <a:t>’. Char should be always in single quote.</a:t>
            </a:r>
            <a:endParaRPr lang="en-US" sz="1700" dirty="0"/>
          </a:p>
          <a:p>
            <a:pPr lvl="2"/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079067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466"/>
            <a:ext cx="7086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0" y="6346371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2" y="990599"/>
            <a:ext cx="7548507" cy="3815443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1" y="4876800"/>
            <a:ext cx="7548507" cy="139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086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Execution – If-else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563880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0" y="6346371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5" y="1315694"/>
            <a:ext cx="7548507" cy="3506150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2" y="4854809"/>
            <a:ext cx="7548507" cy="145859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81001"/>
            <a:ext cx="7086600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Conditional Execution – If-else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1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8305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Execution – </a:t>
            </a:r>
            <a:r>
              <a:rPr lang="en-US" smtClean="0"/>
              <a:t>If - else if- </a:t>
            </a:r>
            <a:r>
              <a:rPr lang="en-US" dirty="0" smtClean="0"/>
              <a:t>else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9200"/>
            <a:ext cx="5334000" cy="446839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Udemy-JavaOnly-Class</Template>
  <TotalTime>277481</TotalTime>
  <Words>228</Words>
  <Application>Microsoft Macintosh PowerPoint</Application>
  <PresentationFormat>On-screen Show (4:3)</PresentationFormat>
  <Paragraphs>126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Wingdings</vt:lpstr>
      <vt:lpstr>Arial</vt:lpstr>
      <vt:lpstr>Perspective</vt:lpstr>
      <vt:lpstr>Complete Selenium Automation Engineer Bootcamp: Go from Zero to Hero</vt:lpstr>
      <vt:lpstr>Hello World</vt:lpstr>
      <vt:lpstr>String</vt:lpstr>
      <vt:lpstr>Primitive Data Types</vt:lpstr>
      <vt:lpstr>Primitive Data Types</vt:lpstr>
      <vt:lpstr>Data Types</vt:lpstr>
      <vt:lpstr>Conditional Execution – If-else</vt:lpstr>
      <vt:lpstr>PowerPoint Presentation</vt:lpstr>
      <vt:lpstr>Conditional Execution – If - else if- else</vt:lpstr>
      <vt:lpstr>PowerPoint Presentation</vt:lpstr>
      <vt:lpstr>Conditional Expressions</vt:lpstr>
      <vt:lpstr>Conditional Expressions</vt:lpstr>
      <vt:lpstr>Conditional Expressions</vt:lpstr>
      <vt:lpstr>Conditional Execution – Case(Switch)</vt:lpstr>
      <vt:lpstr>Switch</vt:lpstr>
      <vt:lpstr>Array</vt:lpstr>
      <vt:lpstr>Arrays</vt:lpstr>
      <vt:lpstr>Looping </vt:lpstr>
      <vt:lpstr>Looping – For Loop</vt:lpstr>
      <vt:lpstr>Looping – While Loop</vt:lpstr>
      <vt:lpstr>Looping – Do-While Loop</vt:lpstr>
      <vt:lpstr>Looping – Arrays</vt:lpstr>
      <vt:lpstr>Looping – ForEach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646</cp:revision>
  <dcterms:created xsi:type="dcterms:W3CDTF">2016-02-12T01:25:48Z</dcterms:created>
  <dcterms:modified xsi:type="dcterms:W3CDTF">2018-06-15T00:56:36Z</dcterms:modified>
</cp:coreProperties>
</file>