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6" autoAdjust="0"/>
  </p:normalViewPr>
  <p:slideViewPr>
    <p:cSldViewPr>
      <p:cViewPr>
        <p:scale>
          <a:sx n="99" d="100"/>
          <a:sy n="99" d="100"/>
        </p:scale>
        <p:origin x="-112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3427-B31B-4A99-8D17-D32C9F86837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2667-92DE-4116-808E-90B0F3E0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server2.com" TargetMode="External"/><Relationship Id="rId2" Type="http://schemas.openxmlformats.org/officeDocument/2006/relationships/hyperlink" Target="mailto:user@server2.com:~/.ssh/authorized_key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web/vmware/free#desktop_end_user_computing/vmware_workstation_player/12_0" TargetMode="External"/><Relationship Id="rId2" Type="http://schemas.openxmlformats.org/officeDocument/2006/relationships/hyperlink" Target="http://kb.vmware.com/selfservice/microsites/search.do?language=en_US&amp;cmd=displayKC&amp;externalId=205397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utell.com/g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ios.org/downloads/nagios-plugins/#/nagi" TargetMode="External"/><Relationship Id="rId2" Type="http://schemas.openxmlformats.org/officeDocument/2006/relationships/hyperlink" Target="http://prdownloads.sourceforge.net/sourceforge/nagios/nagios-3.2.3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gios-plugins.org/download/nagios-plugins-2.1.1.tar.gz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Nagios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Compile and Install the Nagios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Extract the Nagios plugins source code </a:t>
            </a:r>
            <a:r>
              <a:rPr lang="en-US" sz="1600" dirty="0" err="1"/>
              <a:t>tarball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cd ~/downloads</a:t>
            </a:r>
          </a:p>
          <a:p>
            <a:r>
              <a:rPr lang="en-US" sz="1600" dirty="0" smtClean="0"/>
              <a:t> tar </a:t>
            </a:r>
            <a:r>
              <a:rPr lang="en-US" sz="1600" dirty="0" err="1" smtClean="0"/>
              <a:t>xvzf</a:t>
            </a:r>
            <a:r>
              <a:rPr lang="en-US" sz="1600" dirty="0" smtClean="0"/>
              <a:t> nagios-plugins-2.1.1.tar.gz</a:t>
            </a:r>
          </a:p>
          <a:p>
            <a:r>
              <a:rPr lang="en-US" sz="1600" dirty="0" smtClean="0"/>
              <a:t> cd nagios-plugins-2.1.1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Compile </a:t>
            </a:r>
            <a:r>
              <a:rPr lang="en-US" sz="1600" dirty="0"/>
              <a:t>and install the plugins.</a:t>
            </a:r>
          </a:p>
          <a:p>
            <a:r>
              <a:rPr lang="en-US" sz="1600" dirty="0" smtClean="0"/>
              <a:t>./configure --with-</a:t>
            </a:r>
            <a:r>
              <a:rPr lang="en-US" sz="1600" dirty="0" err="1" smtClean="0"/>
              <a:t>nagios</a:t>
            </a:r>
            <a:r>
              <a:rPr lang="en-US" sz="1600" dirty="0" smtClean="0"/>
              <a:t>-user=</a:t>
            </a:r>
            <a:r>
              <a:rPr lang="en-US" sz="1600" dirty="0" err="1" smtClean="0"/>
              <a:t>nagios</a:t>
            </a:r>
            <a:r>
              <a:rPr lang="en-US" sz="1600" dirty="0" smtClean="0"/>
              <a:t> --with-</a:t>
            </a:r>
            <a:r>
              <a:rPr lang="en-US" sz="1600" dirty="0" err="1" smtClean="0"/>
              <a:t>nagios</a:t>
            </a:r>
            <a:r>
              <a:rPr lang="en-US" sz="1600" dirty="0" smtClean="0"/>
              <a:t>-group=</a:t>
            </a:r>
            <a:r>
              <a:rPr lang="en-US" sz="1600" dirty="0" err="1" smtClean="0"/>
              <a:t>nagios</a:t>
            </a:r>
            <a:endParaRPr lang="en-US" sz="1600" dirty="0" smtClean="0"/>
          </a:p>
          <a:p>
            <a:r>
              <a:rPr lang="en-US" sz="1600" dirty="0" smtClean="0"/>
              <a:t> make</a:t>
            </a:r>
          </a:p>
          <a:p>
            <a:r>
              <a:rPr lang="en-US" sz="1600" dirty="0" smtClean="0"/>
              <a:t> make install</a:t>
            </a:r>
          </a:p>
          <a:p>
            <a:r>
              <a:rPr lang="en-US" sz="1600" dirty="0"/>
              <a:t>Verify the sample Nagios configuration files.</a:t>
            </a:r>
          </a:p>
          <a:p>
            <a:pPr marL="0" indent="0">
              <a:buNone/>
            </a:pPr>
            <a:r>
              <a:rPr lang="en-US" sz="1600" dirty="0" smtClean="0"/>
              <a:t>	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/bin/</a:t>
            </a:r>
            <a:r>
              <a:rPr lang="en-US" sz="1600" dirty="0" err="1" smtClean="0"/>
              <a:t>nagios</a:t>
            </a:r>
            <a:r>
              <a:rPr lang="en-US" sz="1600" dirty="0" smtClean="0"/>
              <a:t> -v 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etc</a:t>
            </a:r>
            <a:r>
              <a:rPr lang="en-US" sz="1600" dirty="0" smtClean="0"/>
              <a:t>/</a:t>
            </a:r>
            <a:r>
              <a:rPr lang="en-US" sz="1600" dirty="0" err="1" smtClean="0"/>
              <a:t>nagios.cfg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If </a:t>
            </a:r>
            <a:r>
              <a:rPr lang="en-US" sz="1600" dirty="0"/>
              <a:t>there are no errors, start </a:t>
            </a:r>
            <a:r>
              <a:rPr lang="en-US" sz="1600" dirty="0" smtClean="0"/>
              <a:t>Nagios.</a:t>
            </a:r>
          </a:p>
          <a:p>
            <a:pPr lvl="1"/>
            <a:r>
              <a:rPr lang="en-US" sz="1600" dirty="0" smtClean="0"/>
              <a:t>service </a:t>
            </a:r>
            <a:r>
              <a:rPr lang="en-US" sz="1600" dirty="0" err="1" smtClean="0"/>
              <a:t>nagios</a:t>
            </a:r>
            <a:r>
              <a:rPr lang="en-US" sz="1600" dirty="0" smtClean="0"/>
              <a:t> start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SELinux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Check the </a:t>
            </a:r>
            <a:r>
              <a:rPr lang="en-US" sz="1600" dirty="0" err="1"/>
              <a:t>SELinux</a:t>
            </a:r>
            <a:r>
              <a:rPr lang="en-US" sz="1600" dirty="0"/>
              <a:t> is in Enforcing mode.</a:t>
            </a:r>
          </a:p>
          <a:p>
            <a:pPr marL="0" indent="0">
              <a:buNone/>
            </a:pPr>
            <a:r>
              <a:rPr lang="en-US" sz="1600" dirty="0" smtClean="0"/>
              <a:t>          -   </a:t>
            </a:r>
            <a:r>
              <a:rPr lang="en-US" sz="1600" dirty="0" err="1" smtClean="0"/>
              <a:t>getenforce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Put </a:t>
            </a:r>
            <a:r>
              <a:rPr lang="en-US" sz="1600" dirty="0" err="1"/>
              <a:t>SELinux</a:t>
            </a:r>
            <a:r>
              <a:rPr lang="en-US" sz="1600" dirty="0"/>
              <a:t> into Permissive mode.</a:t>
            </a:r>
          </a:p>
          <a:p>
            <a:pPr lvl="1"/>
            <a:r>
              <a:rPr lang="en-US" sz="1200" dirty="0" err="1" smtClean="0"/>
              <a:t>setenforce</a:t>
            </a:r>
            <a:r>
              <a:rPr lang="en-US" sz="1200" dirty="0" smtClean="0"/>
              <a:t> 0</a:t>
            </a:r>
          </a:p>
          <a:p>
            <a:r>
              <a:rPr lang="en-US" sz="1600" dirty="0" smtClean="0"/>
              <a:t>Instead </a:t>
            </a:r>
            <a:r>
              <a:rPr lang="en-US" sz="1600" dirty="0"/>
              <a:t>of disabling </a:t>
            </a:r>
            <a:r>
              <a:rPr lang="en-US" sz="1600" dirty="0" err="1"/>
              <a:t>SELinux</a:t>
            </a:r>
            <a:r>
              <a:rPr lang="en-US" sz="1600" dirty="0"/>
              <a:t> or setting it to permissive mode, you can use the following command to run the CGIs under </a:t>
            </a:r>
            <a:r>
              <a:rPr lang="en-US" sz="1600" dirty="0" err="1"/>
              <a:t>SELinux</a:t>
            </a:r>
            <a:r>
              <a:rPr lang="en-US" sz="1600" dirty="0"/>
              <a:t> enforcing/targeted mode:</a:t>
            </a:r>
          </a:p>
          <a:p>
            <a:r>
              <a:rPr lang="en-US" sz="1600" dirty="0" err="1" smtClean="0"/>
              <a:t>chcon</a:t>
            </a:r>
            <a:r>
              <a:rPr lang="en-US" sz="1600" dirty="0" smtClean="0"/>
              <a:t> -R -t </a:t>
            </a:r>
            <a:r>
              <a:rPr lang="en-US" sz="1600" dirty="0" err="1" smtClean="0"/>
              <a:t>httpd_sys_content_t</a:t>
            </a:r>
            <a:r>
              <a:rPr lang="en-US" sz="1600" dirty="0" smtClean="0"/>
              <a:t> 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sbin</a:t>
            </a:r>
            <a:r>
              <a:rPr lang="en-US" sz="1600" dirty="0" smtClean="0"/>
              <a:t>/</a:t>
            </a:r>
          </a:p>
          <a:p>
            <a:r>
              <a:rPr lang="en-US" sz="1600" dirty="0" err="1" smtClean="0"/>
              <a:t>chcon</a:t>
            </a:r>
            <a:r>
              <a:rPr lang="en-US" sz="1600" dirty="0" smtClean="0"/>
              <a:t> -R  -t </a:t>
            </a:r>
            <a:r>
              <a:rPr lang="en-US" sz="1600" dirty="0" err="1" smtClean="0"/>
              <a:t>httpd_sys_content_t</a:t>
            </a:r>
            <a:r>
              <a:rPr lang="en-US" sz="1600" dirty="0" smtClean="0"/>
              <a:t> 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/share/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Nagios installation done</a:t>
            </a:r>
          </a:p>
          <a:p>
            <a:pPr marL="0" indent="0">
              <a:buNone/>
            </a:pPr>
            <a:r>
              <a:rPr lang="en-US" sz="1600" dirty="0" smtClean="0"/>
              <a:t>Access the Nagios login page: http://localhost/nagios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64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Nagios service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Service </a:t>
            </a:r>
            <a:r>
              <a:rPr lang="en-US" sz="1600" dirty="0" err="1" smtClean="0"/>
              <a:t>nagios</a:t>
            </a:r>
            <a:r>
              <a:rPr lang="en-US" sz="1600" dirty="0" smtClean="0"/>
              <a:t> status</a:t>
            </a:r>
          </a:p>
          <a:p>
            <a:r>
              <a:rPr lang="en-US" sz="1600" dirty="0"/>
              <a:t>Nagios Startup script - /</a:t>
            </a:r>
            <a:r>
              <a:rPr lang="en-US" sz="1600" dirty="0" err="1" smtClean="0"/>
              <a:t>etc</a:t>
            </a:r>
            <a:r>
              <a:rPr lang="en-US" sz="1600" dirty="0" smtClean="0"/>
              <a:t>/</a:t>
            </a:r>
            <a:r>
              <a:rPr lang="en-US" sz="1600" dirty="0" err="1" smtClean="0"/>
              <a:t>rc.d</a:t>
            </a:r>
            <a:r>
              <a:rPr lang="en-US" sz="1600" dirty="0" smtClean="0"/>
              <a:t>/</a:t>
            </a:r>
            <a:r>
              <a:rPr lang="en-US" sz="1600" dirty="0" err="1" smtClean="0"/>
              <a:t>init.d</a:t>
            </a:r>
            <a:r>
              <a:rPr lang="en-US" sz="1600" dirty="0" smtClean="0"/>
              <a:t>/</a:t>
            </a:r>
            <a:r>
              <a:rPr lang="en-US" sz="1600" dirty="0" err="1" smtClean="0"/>
              <a:t>nagios</a:t>
            </a:r>
            <a:endParaRPr lang="en-US" sz="1600" dirty="0" smtClean="0"/>
          </a:p>
          <a:p>
            <a:r>
              <a:rPr lang="en-US" sz="1600" dirty="0" smtClean="0"/>
              <a:t>Verify the </a:t>
            </a:r>
            <a:r>
              <a:rPr lang="en-US" sz="1600" dirty="0" err="1" smtClean="0"/>
              <a:t>nagios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file: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1600" dirty="0" smtClean="0"/>
              <a:t>Service </a:t>
            </a:r>
            <a:r>
              <a:rPr lang="en-US" sz="1600" dirty="0" err="1" smtClean="0"/>
              <a:t>nagios</a:t>
            </a:r>
            <a:r>
              <a:rPr lang="en-US" sz="1600" dirty="0" smtClean="0"/>
              <a:t> start</a:t>
            </a:r>
          </a:p>
          <a:p>
            <a:r>
              <a:rPr lang="en-US" sz="1600" dirty="0" smtClean="0"/>
              <a:t>Check the process</a:t>
            </a:r>
          </a:p>
          <a:p>
            <a:r>
              <a:rPr lang="en-US" sz="1600" dirty="0" smtClean="0"/>
              <a:t>Check the process id in </a:t>
            </a:r>
            <a:r>
              <a:rPr lang="en-US" sz="1600" dirty="0" err="1" smtClean="0"/>
              <a:t>nagios.lock</a:t>
            </a:r>
            <a:r>
              <a:rPr lang="en-US" sz="1600" dirty="0"/>
              <a:t> (/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/</a:t>
            </a:r>
            <a:r>
              <a:rPr lang="en-US" sz="1600" dirty="0" err="1" smtClean="0"/>
              <a:t>nagios.lock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Check the </a:t>
            </a:r>
            <a:r>
              <a:rPr lang="en-US" sz="1600" dirty="0" err="1" smtClean="0"/>
              <a:t>nagios</a:t>
            </a:r>
            <a:r>
              <a:rPr lang="en-US" sz="1600" dirty="0"/>
              <a:t> log </a:t>
            </a:r>
            <a:r>
              <a:rPr lang="en-US" sz="1600" dirty="0" smtClean="0"/>
              <a:t>(/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/nagios.log)</a:t>
            </a:r>
          </a:p>
          <a:p>
            <a:r>
              <a:rPr lang="en-US" sz="1600" dirty="0" smtClean="0"/>
              <a:t>Add the </a:t>
            </a:r>
            <a:r>
              <a:rPr lang="en-US" sz="1600" dirty="0" err="1" smtClean="0"/>
              <a:t>nagios</a:t>
            </a:r>
            <a:r>
              <a:rPr lang="en-US" sz="1600" dirty="0" smtClean="0"/>
              <a:t> and </a:t>
            </a:r>
            <a:r>
              <a:rPr lang="en-US" sz="1600" dirty="0" err="1" smtClean="0"/>
              <a:t>httpd</a:t>
            </a:r>
            <a:r>
              <a:rPr lang="en-US" sz="1600" dirty="0" smtClean="0"/>
              <a:t> service in </a:t>
            </a:r>
            <a:r>
              <a:rPr lang="en-US" sz="1600" dirty="0" err="1" smtClean="0"/>
              <a:t>chkconfig</a:t>
            </a:r>
            <a:r>
              <a:rPr lang="en-US" sz="1600" dirty="0" smtClean="0"/>
              <a:t> entry</a:t>
            </a:r>
          </a:p>
          <a:p>
            <a:pPr lvl="1"/>
            <a:r>
              <a:rPr lang="en-US" sz="1200" dirty="0" err="1"/>
              <a:t>chkconfig</a:t>
            </a:r>
            <a:r>
              <a:rPr lang="en-US" sz="1200" dirty="0"/>
              <a:t> --add </a:t>
            </a:r>
            <a:r>
              <a:rPr lang="en-US" sz="1200" dirty="0" err="1"/>
              <a:t>nagios</a:t>
            </a:r>
            <a:endParaRPr lang="en-US" sz="1200" dirty="0"/>
          </a:p>
          <a:p>
            <a:pPr lvl="1"/>
            <a:r>
              <a:rPr lang="en-US" sz="1200" dirty="0" err="1"/>
              <a:t>chkconfig</a:t>
            </a:r>
            <a:r>
              <a:rPr lang="en-US" sz="1200" dirty="0"/>
              <a:t> </a:t>
            </a:r>
            <a:r>
              <a:rPr lang="en-US" sz="1200" dirty="0" err="1"/>
              <a:t>nagios</a:t>
            </a:r>
            <a:r>
              <a:rPr lang="en-US" sz="1200" dirty="0"/>
              <a:t> on</a:t>
            </a:r>
          </a:p>
          <a:p>
            <a:pPr lvl="1"/>
            <a:r>
              <a:rPr lang="en-US" sz="1200" dirty="0" err="1" smtClean="0"/>
              <a:t>chkconfig</a:t>
            </a:r>
            <a:r>
              <a:rPr lang="en-US" sz="1200" dirty="0" smtClean="0"/>
              <a:t> </a:t>
            </a:r>
            <a:r>
              <a:rPr lang="en-US" sz="1200" dirty="0"/>
              <a:t>--level 3 </a:t>
            </a:r>
            <a:r>
              <a:rPr lang="en-US" sz="1200" dirty="0" err="1"/>
              <a:t>nagios</a:t>
            </a:r>
            <a:r>
              <a:rPr lang="en-US" sz="1200" dirty="0"/>
              <a:t> </a:t>
            </a:r>
            <a:r>
              <a:rPr lang="en-US" sz="1200" dirty="0" smtClean="0"/>
              <a:t>off </a:t>
            </a:r>
          </a:p>
          <a:p>
            <a:pPr lvl="1"/>
            <a:endParaRPr lang="en-US" sz="12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406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/bin – binary files (</a:t>
            </a:r>
            <a:r>
              <a:rPr lang="en-US" sz="1600" dirty="0" err="1" smtClean="0"/>
              <a:t>nagios,nagiosstat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sbin</a:t>
            </a:r>
            <a:r>
              <a:rPr lang="en-US" sz="1600" dirty="0" smtClean="0"/>
              <a:t> – CGI files ( </a:t>
            </a:r>
            <a:r>
              <a:rPr lang="en-US" sz="1600" dirty="0" err="1" smtClean="0"/>
              <a:t>ex:tac.cgi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libexec</a:t>
            </a:r>
            <a:r>
              <a:rPr lang="en-US" sz="1600" dirty="0" smtClean="0"/>
              <a:t> – (plugins </a:t>
            </a:r>
            <a:r>
              <a:rPr lang="en-US" sz="1600" dirty="0" err="1" smtClean="0"/>
              <a:t>ex:check_ping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/share – ( PHP files )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etc</a:t>
            </a:r>
            <a:r>
              <a:rPr lang="en-US" sz="1600" dirty="0" smtClean="0"/>
              <a:t> – ( configuration files )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 – ( logs, lock)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5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Heart of </a:t>
            </a:r>
            <a:r>
              <a:rPr lang="en-US" dirty="0"/>
              <a:t>the Nagios -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nagios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nagios.cfg</a:t>
            </a:r>
            <a:endParaRPr lang="en-US" dirty="0" smtClean="0"/>
          </a:p>
          <a:p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nagios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/objects</a:t>
            </a:r>
          </a:p>
          <a:p>
            <a:pPr lvl="1"/>
            <a:r>
              <a:rPr lang="en-US" dirty="0" err="1"/>
              <a:t>templates.cfg</a:t>
            </a:r>
            <a:endParaRPr lang="en-US" dirty="0"/>
          </a:p>
          <a:p>
            <a:pPr lvl="1"/>
            <a:r>
              <a:rPr lang="en-US" dirty="0" err="1" smtClean="0"/>
              <a:t>contacts.cfg</a:t>
            </a:r>
            <a:endParaRPr lang="en-US" dirty="0" smtClean="0"/>
          </a:p>
          <a:p>
            <a:pPr lvl="1"/>
            <a:r>
              <a:rPr lang="en-US" dirty="0" err="1" smtClean="0"/>
              <a:t>localhost.cfg</a:t>
            </a:r>
            <a:endParaRPr lang="en-US" dirty="0" smtClean="0"/>
          </a:p>
          <a:p>
            <a:pPr lvl="1"/>
            <a:r>
              <a:rPr lang="en-US" dirty="0" err="1" smtClean="0"/>
              <a:t>timeperiods.cfg</a:t>
            </a:r>
            <a:endParaRPr lang="en-US" dirty="0"/>
          </a:p>
          <a:p>
            <a:pPr lvl="1"/>
            <a:r>
              <a:rPr lang="en-US" dirty="0" err="1" smtClean="0"/>
              <a:t>commands.cfg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61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Nagios.cfg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log_file</a:t>
            </a:r>
            <a:r>
              <a:rPr lang="en-US" sz="1600" dirty="0"/>
              <a:t>=/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/nagios.log</a:t>
            </a:r>
          </a:p>
          <a:p>
            <a:r>
              <a:rPr lang="en-US" sz="1600" dirty="0" err="1"/>
              <a:t>cfg_file</a:t>
            </a:r>
            <a:r>
              <a:rPr lang="en-US" sz="1600" dirty="0"/>
              <a:t>=/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nagios</a:t>
            </a:r>
            <a:r>
              <a:rPr lang="en-US" sz="1600" dirty="0"/>
              <a:t>/</a:t>
            </a:r>
            <a:r>
              <a:rPr lang="en-US" sz="1600" dirty="0" err="1"/>
              <a:t>etc</a:t>
            </a:r>
            <a:r>
              <a:rPr lang="en-US" sz="1600" dirty="0"/>
              <a:t>/objects/</a:t>
            </a:r>
            <a:r>
              <a:rPr lang="en-US" sz="1600" dirty="0" err="1"/>
              <a:t>commands.cfg</a:t>
            </a:r>
            <a:endParaRPr lang="en-US" sz="1600" dirty="0"/>
          </a:p>
          <a:p>
            <a:r>
              <a:rPr lang="en-US" sz="1600" dirty="0" err="1"/>
              <a:t>status_file</a:t>
            </a:r>
            <a:r>
              <a:rPr lang="en-US" sz="1600" dirty="0"/>
              <a:t>=/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nagios</a:t>
            </a:r>
            <a:r>
              <a:rPr lang="en-US" sz="1600" dirty="0"/>
              <a:t>/</a:t>
            </a:r>
            <a:r>
              <a:rPr lang="en-US" sz="1600" dirty="0" err="1"/>
              <a:t>var</a:t>
            </a:r>
            <a:r>
              <a:rPr lang="en-US" sz="1600" dirty="0"/>
              <a:t>/status.dat</a:t>
            </a:r>
          </a:p>
          <a:p>
            <a:r>
              <a:rPr lang="en-US" sz="1600" dirty="0" err="1" smtClean="0"/>
              <a:t>status_update_interval</a:t>
            </a:r>
            <a:r>
              <a:rPr lang="en-US" sz="1600" dirty="0" smtClean="0"/>
              <a:t>=10</a:t>
            </a:r>
            <a:endParaRPr lang="en-US" sz="1600" dirty="0"/>
          </a:p>
          <a:p>
            <a:r>
              <a:rPr lang="en-US" sz="1600" dirty="0" err="1"/>
              <a:t>enable_notifications</a:t>
            </a:r>
            <a:r>
              <a:rPr lang="en-US" sz="1600" dirty="0"/>
              <a:t>=1</a:t>
            </a:r>
          </a:p>
          <a:p>
            <a:r>
              <a:rPr lang="en-US" sz="1600" dirty="0" err="1"/>
              <a:t>enable_event_handlers</a:t>
            </a:r>
            <a:r>
              <a:rPr lang="en-US" sz="1600" dirty="0"/>
              <a:t>=1</a:t>
            </a:r>
          </a:p>
          <a:p>
            <a:r>
              <a:rPr lang="en-US" sz="1600" dirty="0" err="1"/>
              <a:t>execute_service_checks</a:t>
            </a:r>
            <a:r>
              <a:rPr lang="en-US" sz="1600" dirty="0"/>
              <a:t>=1</a:t>
            </a:r>
          </a:p>
          <a:p>
            <a:r>
              <a:rPr lang="en-US" sz="1600" dirty="0" err="1"/>
              <a:t>execute_host_checks</a:t>
            </a:r>
            <a:r>
              <a:rPr lang="en-US" sz="1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49396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service</a:t>
            </a:r>
          </a:p>
          <a:p>
            <a:r>
              <a:rPr lang="en-US" dirty="0" smtClean="0"/>
              <a:t>Demo to show the OK state to WARNING</a:t>
            </a:r>
          </a:p>
          <a:p>
            <a:r>
              <a:rPr lang="en-US" dirty="0" smtClean="0"/>
              <a:t>Demo to show the WARNING to CRITICAL</a:t>
            </a:r>
          </a:p>
          <a:p>
            <a:r>
              <a:rPr lang="en-US" dirty="0" smtClean="0"/>
              <a:t>Demo to show the CRITICAL to OK</a:t>
            </a:r>
          </a:p>
          <a:p>
            <a:r>
              <a:rPr lang="en-US" dirty="0" smtClean="0"/>
              <a:t>Demo to write simple customized plugin</a:t>
            </a:r>
          </a:p>
          <a:p>
            <a:r>
              <a:rPr lang="en-US" dirty="0" err="1" smtClean="0"/>
              <a:t>Check_by_ssh</a:t>
            </a:r>
            <a:r>
              <a:rPr lang="en-US" dirty="0" smtClean="0"/>
              <a:t> / NRPE ( Nagios Remote Plugin Executor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3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Passwordless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000" dirty="0"/>
              <a:t>[</a:t>
            </a:r>
            <a:r>
              <a:rPr lang="en-US" sz="1000" dirty="0" err="1"/>
              <a:t>nagios@localhost</a:t>
            </a:r>
            <a:r>
              <a:rPr lang="en-US" sz="1000" dirty="0"/>
              <a:t> ~]$ </a:t>
            </a:r>
            <a:r>
              <a:rPr lang="en-US" sz="1000" dirty="0" err="1"/>
              <a:t>ssh-keygen</a:t>
            </a:r>
            <a:r>
              <a:rPr lang="en-US" sz="1000" dirty="0"/>
              <a:t> -t </a:t>
            </a:r>
            <a:r>
              <a:rPr lang="en-US" sz="1000" dirty="0" err="1"/>
              <a:t>rsa</a:t>
            </a:r>
            <a:endParaRPr lang="en-US" sz="1000" dirty="0"/>
          </a:p>
          <a:p>
            <a:r>
              <a:rPr lang="en-US" sz="1000" dirty="0"/>
              <a:t>Generating public/private </a:t>
            </a:r>
            <a:r>
              <a:rPr lang="en-US" sz="1000" dirty="0" err="1"/>
              <a:t>rsa</a:t>
            </a:r>
            <a:r>
              <a:rPr lang="en-US" sz="1000" dirty="0"/>
              <a:t> key pair.</a:t>
            </a:r>
          </a:p>
          <a:p>
            <a:r>
              <a:rPr lang="en-US" sz="1000" dirty="0"/>
              <a:t>Enter file in which to save the key (/home/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</a:t>
            </a:r>
            <a:r>
              <a:rPr lang="en-US" sz="1000" dirty="0" err="1"/>
              <a:t>id_rsa</a:t>
            </a:r>
            <a:r>
              <a:rPr lang="en-US" sz="1000" dirty="0"/>
              <a:t>): </a:t>
            </a:r>
          </a:p>
          <a:p>
            <a:r>
              <a:rPr lang="en-US" sz="1000" dirty="0"/>
              <a:t>Created directory '/home/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'.</a:t>
            </a:r>
          </a:p>
          <a:p>
            <a:r>
              <a:rPr lang="en-US" sz="1000" dirty="0"/>
              <a:t>Enter passphrase (empty for no passphrase): </a:t>
            </a:r>
          </a:p>
          <a:p>
            <a:r>
              <a:rPr lang="en-US" sz="1000" dirty="0"/>
              <a:t>Enter same passphrase again: </a:t>
            </a:r>
          </a:p>
          <a:p>
            <a:r>
              <a:rPr lang="en-US" sz="1000" dirty="0"/>
              <a:t>Your identification has been saved in 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</a:t>
            </a:r>
            <a:r>
              <a:rPr lang="en-US" sz="1000" dirty="0" err="1"/>
              <a:t>id_rsa</a:t>
            </a:r>
            <a:r>
              <a:rPr lang="en-US" sz="1000" dirty="0"/>
              <a:t>.</a:t>
            </a:r>
          </a:p>
          <a:p>
            <a:r>
              <a:rPr lang="en-US" sz="1000" dirty="0"/>
              <a:t>Your public key has been saved in 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/id_rsa.pub.</a:t>
            </a:r>
          </a:p>
          <a:p>
            <a:r>
              <a:rPr lang="en-US" sz="1000" dirty="0"/>
              <a:t>The key fingerprint is:</a:t>
            </a:r>
          </a:p>
          <a:p>
            <a:r>
              <a:rPr lang="en-US" sz="1000" dirty="0"/>
              <a:t>6c:df:fb:41:00:52:2e:0e:d4:3c:9c:4b:b5:eb:87:20 </a:t>
            </a:r>
            <a:r>
              <a:rPr lang="en-US" sz="1000" dirty="0" err="1"/>
              <a:t>nagios@localhost.localdomain</a:t>
            </a:r>
            <a:endParaRPr lang="en-US" sz="1000" dirty="0"/>
          </a:p>
          <a:p>
            <a:r>
              <a:rPr lang="en-US" sz="1000" dirty="0"/>
              <a:t>The key's </a:t>
            </a:r>
            <a:r>
              <a:rPr lang="en-US" sz="1000" dirty="0" err="1"/>
              <a:t>randomart</a:t>
            </a:r>
            <a:r>
              <a:rPr lang="en-US" sz="1000" dirty="0"/>
              <a:t> image is:</a:t>
            </a:r>
          </a:p>
          <a:p>
            <a:r>
              <a:rPr lang="en-US" sz="1000" dirty="0"/>
              <a:t>+--[ RSA 2048]----+</a:t>
            </a:r>
          </a:p>
          <a:p>
            <a:r>
              <a:rPr lang="en-US" sz="1000" dirty="0"/>
              <a:t>|      .+.++      |</a:t>
            </a:r>
          </a:p>
          <a:p>
            <a:r>
              <a:rPr lang="en-US" sz="1000" dirty="0"/>
              <a:t>|     .  Bo o     |</a:t>
            </a:r>
          </a:p>
          <a:p>
            <a:r>
              <a:rPr lang="en-US" sz="1000" dirty="0"/>
              <a:t>|      ...</a:t>
            </a:r>
            <a:r>
              <a:rPr lang="en-US" sz="1000" dirty="0" err="1"/>
              <a:t>oo</a:t>
            </a:r>
            <a:r>
              <a:rPr lang="en-US" sz="1000" dirty="0"/>
              <a:t> .    |</a:t>
            </a:r>
          </a:p>
          <a:p>
            <a:r>
              <a:rPr lang="en-US" sz="1000" dirty="0"/>
              <a:t>|       +.. . .   |</a:t>
            </a:r>
          </a:p>
          <a:p>
            <a:r>
              <a:rPr lang="en-US" sz="1000" dirty="0"/>
              <a:t>|      E S .   .  |</a:t>
            </a:r>
          </a:p>
          <a:p>
            <a:r>
              <a:rPr lang="en-US" sz="1000" dirty="0"/>
              <a:t>|       o + o .   |</a:t>
            </a:r>
          </a:p>
          <a:p>
            <a:r>
              <a:rPr lang="en-US" sz="1000" dirty="0"/>
              <a:t>|          + o .  |</a:t>
            </a:r>
          </a:p>
          <a:p>
            <a:r>
              <a:rPr lang="en-US" sz="1000" dirty="0"/>
              <a:t>|           . . . |</a:t>
            </a:r>
          </a:p>
          <a:p>
            <a:r>
              <a:rPr lang="en-US" sz="1000" dirty="0"/>
              <a:t>|            ...  |</a:t>
            </a:r>
          </a:p>
          <a:p>
            <a:r>
              <a:rPr lang="en-US" sz="1000" dirty="0"/>
              <a:t>+-----------------+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nagios@localhost</a:t>
            </a:r>
            <a:r>
              <a:rPr lang="en-US" sz="1000" dirty="0"/>
              <a:t> ~]$ </a:t>
            </a:r>
            <a:r>
              <a:rPr lang="en-US" sz="1000" dirty="0" err="1"/>
              <a:t>ll</a:t>
            </a:r>
            <a:r>
              <a:rPr lang="en-US" sz="1000" dirty="0"/>
              <a:t> 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</a:t>
            </a:r>
            <a:r>
              <a:rPr lang="en-US" sz="1000" dirty="0" err="1"/>
              <a:t>id_rsa</a:t>
            </a:r>
            <a:endParaRPr lang="en-US" sz="1000" dirty="0"/>
          </a:p>
          <a:p>
            <a:r>
              <a:rPr lang="en-US" sz="1000" dirty="0"/>
              <a:t>-</a:t>
            </a:r>
            <a:r>
              <a:rPr lang="en-US" sz="1000" dirty="0" err="1"/>
              <a:t>rw</a:t>
            </a:r>
            <a:r>
              <a:rPr lang="en-US" sz="1000" dirty="0"/>
              <a:t>-------. 1 </a:t>
            </a:r>
            <a:r>
              <a:rPr lang="en-US" sz="1000" dirty="0" err="1"/>
              <a:t>nagios</a:t>
            </a:r>
            <a:r>
              <a:rPr lang="en-US" sz="1000" dirty="0"/>
              <a:t> </a:t>
            </a:r>
            <a:r>
              <a:rPr lang="en-US" sz="1000" dirty="0" err="1"/>
              <a:t>nagios</a:t>
            </a:r>
            <a:r>
              <a:rPr lang="en-US" sz="1000" dirty="0"/>
              <a:t> 1671 Sep  7 06:53 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</a:t>
            </a:r>
            <a:r>
              <a:rPr lang="en-US" sz="1000" dirty="0" err="1"/>
              <a:t>id_rsa</a:t>
            </a:r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nagios@localhost</a:t>
            </a:r>
            <a:r>
              <a:rPr lang="en-US" sz="1000" dirty="0"/>
              <a:t> ~]$ </a:t>
            </a:r>
            <a:r>
              <a:rPr lang="en-US" sz="1000" dirty="0" err="1"/>
              <a:t>ll</a:t>
            </a:r>
            <a:r>
              <a:rPr lang="en-US" sz="1000" dirty="0"/>
              <a:t> 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</a:t>
            </a:r>
            <a:r>
              <a:rPr lang="en-US" sz="1000" dirty="0" err="1"/>
              <a:t>id_rsa</a:t>
            </a:r>
            <a:r>
              <a:rPr lang="en-US" sz="1000" dirty="0"/>
              <a:t>*</a:t>
            </a:r>
          </a:p>
          <a:p>
            <a:r>
              <a:rPr lang="en-US" sz="1000" dirty="0"/>
              <a:t>-</a:t>
            </a:r>
            <a:r>
              <a:rPr lang="en-US" sz="1000" dirty="0" err="1"/>
              <a:t>rw</a:t>
            </a:r>
            <a:r>
              <a:rPr lang="en-US" sz="1000" dirty="0"/>
              <a:t>-------. 1 </a:t>
            </a:r>
            <a:r>
              <a:rPr lang="en-US" sz="1000" dirty="0" err="1"/>
              <a:t>nagios</a:t>
            </a:r>
            <a:r>
              <a:rPr lang="en-US" sz="1000" dirty="0"/>
              <a:t> </a:t>
            </a:r>
            <a:r>
              <a:rPr lang="en-US" sz="1000" dirty="0" err="1"/>
              <a:t>nagios</a:t>
            </a:r>
            <a:r>
              <a:rPr lang="en-US" sz="1000" dirty="0"/>
              <a:t> 1671 Sep  7 06:53 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</a:t>
            </a:r>
            <a:r>
              <a:rPr lang="en-US" sz="1000" dirty="0" err="1"/>
              <a:t>id_rsa</a:t>
            </a:r>
            <a:endParaRPr lang="en-US" sz="1000" dirty="0"/>
          </a:p>
          <a:p>
            <a:r>
              <a:rPr lang="en-US" sz="1000" dirty="0"/>
              <a:t>-</a:t>
            </a:r>
            <a:r>
              <a:rPr lang="en-US" sz="1000" dirty="0" err="1"/>
              <a:t>rw</a:t>
            </a:r>
            <a:r>
              <a:rPr lang="en-US" sz="1000" dirty="0"/>
              <a:t>-r--r--. 1 </a:t>
            </a:r>
            <a:r>
              <a:rPr lang="en-US" sz="1000" dirty="0" err="1"/>
              <a:t>nagios</a:t>
            </a:r>
            <a:r>
              <a:rPr lang="en-US" sz="1000" dirty="0"/>
              <a:t> </a:t>
            </a:r>
            <a:r>
              <a:rPr lang="en-US" sz="1000" dirty="0" err="1"/>
              <a:t>nagios</a:t>
            </a:r>
            <a:r>
              <a:rPr lang="en-US" sz="1000" dirty="0"/>
              <a:t>  410 Sep  7 06:53 /home/</a:t>
            </a:r>
            <a:r>
              <a:rPr lang="en-US" sz="1000" dirty="0" err="1"/>
              <a:t>nagios</a:t>
            </a:r>
            <a:r>
              <a:rPr lang="en-US" sz="1000" dirty="0"/>
              <a:t>/.</a:t>
            </a:r>
            <a:r>
              <a:rPr lang="en-US" sz="1000" dirty="0" err="1"/>
              <a:t>ssh</a:t>
            </a:r>
            <a:r>
              <a:rPr lang="en-US" sz="1000" dirty="0"/>
              <a:t>/id_rsa.pub</a:t>
            </a:r>
          </a:p>
        </p:txBody>
      </p:sp>
    </p:spTree>
    <p:extLst>
      <p:ext uri="{BB962C8B-B14F-4D97-AF65-F5344CB8AC3E}">
        <p14:creationId xmlns:p14="http://schemas.microsoft.com/office/powerpoint/2010/main" val="280748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Copy the public key to the remote server</a:t>
            </a:r>
          </a:p>
          <a:p>
            <a:r>
              <a:rPr lang="en-US" sz="1600" dirty="0" err="1"/>
              <a:t>ssh</a:t>
            </a:r>
            <a:r>
              <a:rPr lang="en-US" sz="1600" dirty="0"/>
              <a:t>-copy-</a:t>
            </a:r>
            <a:r>
              <a:rPr lang="en-US" sz="1600" b="1" dirty="0"/>
              <a:t>id</a:t>
            </a:r>
            <a:r>
              <a:rPr lang="en-US" sz="1600" dirty="0"/>
              <a:t> -</a:t>
            </a:r>
            <a:r>
              <a:rPr lang="en-US" sz="1600" dirty="0" err="1"/>
              <a:t>i</a:t>
            </a:r>
            <a:r>
              <a:rPr lang="en-US" sz="1600" dirty="0"/>
              <a:t> /home/</a:t>
            </a:r>
            <a:r>
              <a:rPr lang="en-US" sz="1600" dirty="0" err="1"/>
              <a:t>nagios</a:t>
            </a:r>
            <a:r>
              <a:rPr lang="en-US" sz="1600" dirty="0"/>
              <a:t>/.</a:t>
            </a:r>
            <a:r>
              <a:rPr lang="en-US" sz="1600" dirty="0" err="1" smtClean="0"/>
              <a:t>ssh</a:t>
            </a:r>
            <a:r>
              <a:rPr lang="en-US" sz="1600" dirty="0" smtClean="0"/>
              <a:t>/id_rsa.pub  user@server2.com</a:t>
            </a:r>
          </a:p>
          <a:p>
            <a:pPr marL="0" indent="0">
              <a:buNone/>
            </a:pPr>
            <a:r>
              <a:rPr lang="en-US" sz="1600" dirty="0" smtClean="0"/>
              <a:t>Or</a:t>
            </a:r>
          </a:p>
          <a:p>
            <a:r>
              <a:rPr lang="en-US" sz="1600" b="1" dirty="0" err="1"/>
              <a:t>scp</a:t>
            </a:r>
            <a:r>
              <a:rPr lang="en-US" sz="1600" dirty="0"/>
              <a:t> $HOME/.</a:t>
            </a:r>
            <a:r>
              <a:rPr lang="en-US" sz="1600" b="1" dirty="0" err="1"/>
              <a:t>ssh</a:t>
            </a:r>
            <a:r>
              <a:rPr lang="en-US" sz="1600" dirty="0"/>
              <a:t>/id_rsa.pub </a:t>
            </a:r>
            <a:r>
              <a:rPr lang="en-US" sz="1600" dirty="0" smtClean="0">
                <a:hlinkClick r:id="rId2"/>
              </a:rPr>
              <a:t>user@server2.com:~/.</a:t>
            </a:r>
            <a:r>
              <a:rPr lang="en-US" sz="1600" b="1" dirty="0" err="1" smtClean="0">
                <a:hlinkClick r:id="rId2"/>
              </a:rPr>
              <a:t>ssh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err="1" smtClean="0">
                <a:hlinkClick r:id="rId2"/>
              </a:rPr>
              <a:t>authorized_keys</a:t>
            </a:r>
            <a:endParaRPr lang="en-US" sz="1600" dirty="0" smtClean="0"/>
          </a:p>
          <a:p>
            <a:r>
              <a:rPr lang="en-US" sz="1600" dirty="0" err="1" smtClean="0"/>
              <a:t>Ssh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user@server2.com</a:t>
            </a:r>
            <a:r>
              <a:rPr lang="en-US" sz="1600" dirty="0" smtClean="0"/>
              <a:t> -&gt; should not ask any password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define command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command_name</a:t>
            </a:r>
            <a:r>
              <a:rPr lang="en-US" sz="1600" dirty="0"/>
              <a:t>    RHEL_6x_check_process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command_line</a:t>
            </a:r>
            <a:r>
              <a:rPr lang="en-US" sz="1600" dirty="0"/>
              <a:t>     $USER1$/</a:t>
            </a:r>
            <a:r>
              <a:rPr lang="en-US" sz="1600" dirty="0" err="1"/>
              <a:t>check_by_ssh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/>
              <a:t>-H $HOSTADDRESS$ </a:t>
            </a:r>
            <a:r>
              <a:rPr lang="en-US" sz="1600" dirty="0" smtClean="0"/>
              <a:t> </a:t>
            </a:r>
            <a:r>
              <a:rPr lang="en-US" sz="1600" dirty="0"/>
              <a:t>-C </a:t>
            </a:r>
            <a:r>
              <a:rPr lang="en-US" sz="1600" dirty="0" smtClean="0"/>
              <a:t>\ </a:t>
            </a:r>
          </a:p>
          <a:p>
            <a:pPr marL="0" indent="0">
              <a:buNone/>
            </a:pPr>
            <a:r>
              <a:rPr lang="en-US" sz="1600" dirty="0" smtClean="0"/>
              <a:t>"/</a:t>
            </a:r>
            <a:r>
              <a:rPr lang="en-US" sz="1600" dirty="0"/>
              <a:t>u/</a:t>
            </a:r>
            <a:r>
              <a:rPr lang="en-US" sz="1600" dirty="0" err="1"/>
              <a:t>nbbuild</a:t>
            </a:r>
            <a:r>
              <a:rPr lang="en-US" sz="1600" dirty="0"/>
              <a:t>/scripts/check_process.pl" -l $ARG1$ -E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01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Vmplayer</a:t>
            </a:r>
            <a:r>
              <a:rPr lang="en-US" dirty="0" smtClean="0"/>
              <a:t> and centos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kb.vmware.com/selfservice/microsites/search.do?language=en_US&amp;cmd=displayKC&amp;externalId=2053973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my.vmware.com/web/vmware/free#desktop_end_user_computing/vmware_workstation_player/12_0</a:t>
            </a:r>
            <a:endParaRPr lang="en-US" dirty="0" smtClean="0"/>
          </a:p>
          <a:p>
            <a:r>
              <a:rPr lang="en-US" dirty="0"/>
              <a:t>http://isoredirect.centos.org/centos/7/isos/x86_64/CentOS-7-x86_64-DVD-1503-01.iso</a:t>
            </a:r>
          </a:p>
        </p:txBody>
      </p:sp>
    </p:spTree>
    <p:extLst>
      <p:ext uri="{BB962C8B-B14F-4D97-AF65-F5344CB8AC3E}">
        <p14:creationId xmlns:p14="http://schemas.microsoft.com/office/powerpoint/2010/main" val="11064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Nagios is developed by Ethan </a:t>
            </a:r>
            <a:r>
              <a:rPr lang="en-US" sz="1600" dirty="0" err="1" smtClean="0"/>
              <a:t>Galstad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Nagios is an open source monitoring tool </a:t>
            </a:r>
          </a:p>
          <a:p>
            <a:r>
              <a:rPr lang="en-US" sz="1600" dirty="0" smtClean="0"/>
              <a:t>It </a:t>
            </a:r>
            <a:r>
              <a:rPr lang="en-US" sz="1600" dirty="0" err="1" smtClean="0"/>
              <a:t>monitores</a:t>
            </a:r>
            <a:r>
              <a:rPr lang="en-US" sz="1600" dirty="0" smtClean="0"/>
              <a:t> hosts and services that you specify, alerting you when things go down/critical and send the alert again when they get normal.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pPr marL="457200" lvl="1" indent="0">
              <a:buNone/>
            </a:pPr>
            <a:r>
              <a:rPr lang="en-US" sz="1600" b="1" dirty="0" smtClean="0"/>
              <a:t>Nagios Architecture:</a:t>
            </a:r>
            <a:endParaRPr lang="en-US" sz="1600" b="1" dirty="0"/>
          </a:p>
          <a:p>
            <a:r>
              <a:rPr lang="en-US" sz="1600" dirty="0"/>
              <a:t>Nagios is built on a server/agents architecture. Usually, on a network, a Nagios server is running on a host, and plugins are running on all the remote hosts that need to be monitored. These plugins send information to the server, which displays them in a GUI.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Nagios is composed of three </a:t>
            </a:r>
            <a:r>
              <a:rPr lang="en-US" sz="1600" dirty="0" smtClean="0"/>
              <a:t>parts: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i="1" dirty="0" smtClean="0"/>
              <a:t>Scheduler</a:t>
            </a:r>
            <a:r>
              <a:rPr lang="en-US" sz="1600" dirty="0"/>
              <a:t>: 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i="1" dirty="0" smtClean="0"/>
              <a:t>A </a:t>
            </a:r>
            <a:r>
              <a:rPr lang="en-US" sz="1600" b="1" i="1" dirty="0"/>
              <a:t>GUI</a:t>
            </a:r>
            <a:r>
              <a:rPr lang="en-US" sz="1600" dirty="0" smtClean="0"/>
              <a:t>: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i="1" dirty="0" smtClean="0"/>
              <a:t>The </a:t>
            </a:r>
            <a:r>
              <a:rPr lang="en-US" sz="1600" b="1" i="1" dirty="0"/>
              <a:t>plugins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69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Advantages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It is a </a:t>
            </a:r>
            <a:r>
              <a:rPr lang="en-US" sz="1800" dirty="0" smtClean="0"/>
              <a:t>open source</a:t>
            </a:r>
          </a:p>
          <a:p>
            <a:pPr lvl="0"/>
            <a:r>
              <a:rPr lang="en-US" sz="1800" dirty="0" smtClean="0"/>
              <a:t>Easy to configure</a:t>
            </a:r>
          </a:p>
          <a:p>
            <a:pPr lvl="0"/>
            <a:r>
              <a:rPr lang="en-US" sz="1800" dirty="0"/>
              <a:t>Flexible and adaptable. Extensions (plugins) are simple to </a:t>
            </a:r>
            <a:r>
              <a:rPr lang="en-US" sz="1800" dirty="0" smtClean="0"/>
              <a:t>develop </a:t>
            </a:r>
          </a:p>
          <a:p>
            <a:pPr lvl="0"/>
            <a:r>
              <a:rPr lang="en-US" sz="1800" dirty="0" smtClean="0"/>
              <a:t>Supports Customized plugin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Prerequisites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(</a:t>
            </a:r>
            <a:r>
              <a:rPr lang="en-US" dirty="0" err="1" smtClean="0"/>
              <a:t>httpd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PHP</a:t>
            </a:r>
          </a:p>
          <a:p>
            <a:r>
              <a:rPr lang="en-US" dirty="0"/>
              <a:t>GCC </a:t>
            </a:r>
            <a:r>
              <a:rPr lang="en-US" dirty="0" smtClean="0"/>
              <a:t>compiler (</a:t>
            </a:r>
            <a:r>
              <a:rPr lang="en-US" dirty="0" err="1" smtClean="0"/>
              <a:t>gcc,glibc,glibc</a:t>
            </a:r>
            <a:r>
              <a:rPr lang="en-US" dirty="0" smtClean="0"/>
              <a:t>-common)</a:t>
            </a:r>
            <a:endParaRPr lang="en-US" dirty="0"/>
          </a:p>
          <a:p>
            <a:r>
              <a:rPr lang="en-US" dirty="0">
                <a:hlinkClick r:id="rId2"/>
              </a:rPr>
              <a:t>GD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Installation…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1) Create Account Information</a:t>
            </a:r>
            <a:endParaRPr lang="en-US" dirty="0"/>
          </a:p>
          <a:p>
            <a:r>
              <a:rPr lang="en-US" dirty="0"/>
              <a:t>Become the root user.</a:t>
            </a:r>
          </a:p>
          <a:p>
            <a:r>
              <a:rPr lang="en-US" dirty="0" err="1" smtClean="0"/>
              <a:t>su</a:t>
            </a:r>
            <a:r>
              <a:rPr lang="en-US" dirty="0" smtClean="0"/>
              <a:t> -l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dirty="0"/>
              <a:t>a new </a:t>
            </a:r>
            <a:r>
              <a:rPr lang="en-US" i="1" dirty="0" err="1"/>
              <a:t>nagios</a:t>
            </a:r>
            <a:r>
              <a:rPr lang="en-US" dirty="0"/>
              <a:t> user account and give it a password.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useradd</a:t>
            </a:r>
            <a:r>
              <a:rPr lang="en-US" dirty="0" smtClean="0"/>
              <a:t> -m </a:t>
            </a:r>
            <a:r>
              <a:rPr lang="en-US" dirty="0" err="1" smtClean="0"/>
              <a:t>nagios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passwd</a:t>
            </a:r>
            <a:r>
              <a:rPr lang="en-US" dirty="0" smtClean="0"/>
              <a:t>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Create a new </a:t>
            </a:r>
            <a:r>
              <a:rPr lang="en-US" i="1" dirty="0" err="1"/>
              <a:t>nagcmd</a:t>
            </a:r>
            <a:r>
              <a:rPr lang="en-US" dirty="0"/>
              <a:t> group </a:t>
            </a:r>
            <a:r>
              <a:rPr lang="en-US" dirty="0" smtClean="0"/>
              <a:t>. </a:t>
            </a:r>
            <a:r>
              <a:rPr lang="en-US" dirty="0"/>
              <a:t>Add both the </a:t>
            </a:r>
            <a:r>
              <a:rPr lang="en-US" dirty="0" err="1"/>
              <a:t>nagios</a:t>
            </a:r>
            <a:r>
              <a:rPr lang="en-US" dirty="0"/>
              <a:t> user and the apache user to the group.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groupadd</a:t>
            </a:r>
            <a:r>
              <a:rPr lang="en-US" dirty="0" smtClean="0"/>
              <a:t> </a:t>
            </a:r>
            <a:r>
              <a:rPr lang="en-US" dirty="0" err="1" smtClean="0"/>
              <a:t>nagcmd</a:t>
            </a:r>
            <a:r>
              <a:rPr lang="en-US" dirty="0" smtClean="0"/>
              <a:t>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usermod</a:t>
            </a:r>
            <a:r>
              <a:rPr lang="en-US" dirty="0" smtClean="0"/>
              <a:t> -a -G </a:t>
            </a:r>
            <a:r>
              <a:rPr lang="en-US" dirty="0" err="1" smtClean="0"/>
              <a:t>nagcmd</a:t>
            </a:r>
            <a:r>
              <a:rPr lang="en-US" dirty="0" smtClean="0"/>
              <a:t> </a:t>
            </a:r>
            <a:r>
              <a:rPr lang="en-US" dirty="0" err="1" smtClean="0"/>
              <a:t>nagios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usermod</a:t>
            </a:r>
            <a:r>
              <a:rPr lang="en-US" dirty="0" smtClean="0"/>
              <a:t> -a -G </a:t>
            </a:r>
            <a:r>
              <a:rPr lang="en-US" dirty="0" err="1" smtClean="0"/>
              <a:t>nagcmd</a:t>
            </a:r>
            <a:r>
              <a:rPr lang="en-US" dirty="0" smtClean="0"/>
              <a:t> 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Nagios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http://prdownloads.sourceforge.net/sourceforge/nagios/nagios-3.2.3.tar.gz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https://www.nagios.org/downloads/nagios-plugins/#/nagi</a:t>
            </a:r>
            <a:r>
              <a:rPr lang="en-US" dirty="0" smtClean="0">
                <a:hlinkClick r:id="rId4" tooltip="Nagios Plugins 2.1.1 (Latest)"/>
              </a:rPr>
              <a:t>os-plugins-2.1.1.tar.gz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install Nagios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Extract the Nagios source code </a:t>
            </a:r>
            <a:r>
              <a:rPr lang="en-US" sz="1800" dirty="0" err="1"/>
              <a:t>tarball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cd  /root/Downloads/</a:t>
            </a:r>
            <a:r>
              <a:rPr lang="en-US" sz="1800" dirty="0" err="1" smtClean="0"/>
              <a:t>nagios</a:t>
            </a:r>
            <a:r>
              <a:rPr lang="en-US" sz="1800" dirty="0" smtClean="0"/>
              <a:t>/</a:t>
            </a:r>
          </a:p>
          <a:p>
            <a:r>
              <a:rPr lang="en-US" sz="1800" dirty="0" smtClean="0"/>
              <a:t>tar </a:t>
            </a:r>
            <a:r>
              <a:rPr lang="en-US" sz="1800" dirty="0" err="1" smtClean="0"/>
              <a:t>xvzf</a:t>
            </a:r>
            <a:r>
              <a:rPr lang="en-US" sz="1800" dirty="0" smtClean="0"/>
              <a:t> nagios-3.2.3.tar.gz</a:t>
            </a:r>
          </a:p>
          <a:p>
            <a:r>
              <a:rPr lang="en-US" sz="1800" dirty="0" smtClean="0"/>
              <a:t> cd nagios-3.2.3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/>
              <a:t>Run the Nagios configure script, passing the name of the group you created </a:t>
            </a:r>
            <a:r>
              <a:rPr lang="en-US" sz="1800" dirty="0" smtClean="0"/>
              <a:t>earlier:</a:t>
            </a:r>
            <a:endParaRPr lang="en-US" sz="1800" dirty="0"/>
          </a:p>
          <a:p>
            <a:r>
              <a:rPr lang="en-US" sz="1800" dirty="0" smtClean="0"/>
              <a:t>./configure --with-command-group=</a:t>
            </a:r>
            <a:r>
              <a:rPr lang="en-US" sz="1800" dirty="0" err="1" smtClean="0"/>
              <a:t>nagcmd</a:t>
            </a:r>
            <a:endParaRPr lang="en-US" sz="1800" dirty="0" smtClean="0"/>
          </a:p>
          <a:p>
            <a:r>
              <a:rPr lang="en-US" sz="1800" dirty="0"/>
              <a:t>Compile the Nagios source code.</a:t>
            </a:r>
          </a:p>
          <a:p>
            <a:pPr marL="0" indent="0">
              <a:buNone/>
            </a:pPr>
            <a:r>
              <a:rPr lang="en-US" sz="1800" dirty="0" smtClean="0"/>
              <a:t>	make all</a:t>
            </a:r>
          </a:p>
          <a:p>
            <a:r>
              <a:rPr lang="en-US" sz="1800" dirty="0" smtClean="0"/>
              <a:t>Install </a:t>
            </a:r>
            <a:r>
              <a:rPr lang="en-US" sz="1800" dirty="0"/>
              <a:t>binaries, </a:t>
            </a:r>
            <a:r>
              <a:rPr lang="en-US" sz="1800" dirty="0" err="1"/>
              <a:t>init</a:t>
            </a:r>
            <a:r>
              <a:rPr lang="en-US" sz="1800" dirty="0"/>
              <a:t> script, sample </a:t>
            </a:r>
            <a:r>
              <a:rPr lang="en-US" sz="1800" dirty="0" err="1"/>
              <a:t>config</a:t>
            </a:r>
            <a:r>
              <a:rPr lang="en-US" sz="1800" dirty="0"/>
              <a:t> files and set permissions on the external command directory.</a:t>
            </a:r>
          </a:p>
          <a:p>
            <a:pPr marL="0" indent="0">
              <a:buNone/>
            </a:pPr>
            <a:r>
              <a:rPr lang="en-US" sz="1800" dirty="0" smtClean="0"/>
              <a:t>	make install  </a:t>
            </a:r>
          </a:p>
          <a:p>
            <a:pPr marL="0" indent="0">
              <a:buNone/>
            </a:pPr>
            <a:r>
              <a:rPr lang="en-US" sz="1800" dirty="0" smtClean="0"/>
              <a:t>	make install-</a:t>
            </a:r>
            <a:r>
              <a:rPr lang="en-US" sz="1800" dirty="0" err="1" smtClean="0"/>
              <a:t>init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make install-</a:t>
            </a:r>
            <a:r>
              <a:rPr lang="en-US" sz="1800" dirty="0" err="1" smtClean="0"/>
              <a:t>config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make install-</a:t>
            </a:r>
            <a:r>
              <a:rPr lang="en-US" sz="1800" dirty="0" err="1" smtClean="0"/>
              <a:t>commandmode</a:t>
            </a:r>
            <a:r>
              <a:rPr lang="en-US" sz="1800" dirty="0" smtClean="0"/>
              <a:t>, make install-</a:t>
            </a:r>
            <a:r>
              <a:rPr lang="en-US" sz="1800" dirty="0" err="1" smtClean="0"/>
              <a:t>webconf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79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Create a </a:t>
            </a:r>
            <a:r>
              <a:rPr lang="en-US" sz="1600" i="1" dirty="0" err="1"/>
              <a:t>nagiosadmin</a:t>
            </a:r>
            <a:r>
              <a:rPr lang="en-US" sz="1600" dirty="0"/>
              <a:t> account for logging into the Nagios web interface.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htpasswd</a:t>
            </a:r>
            <a:r>
              <a:rPr lang="en-US" sz="1600" dirty="0" smtClean="0"/>
              <a:t> -c /</a:t>
            </a:r>
            <a:r>
              <a:rPr lang="en-US" sz="1600" dirty="0" err="1" smtClean="0"/>
              <a:t>usr</a:t>
            </a:r>
            <a:r>
              <a:rPr lang="en-US" sz="1600" dirty="0" smtClean="0"/>
              <a:t>/local/</a:t>
            </a:r>
            <a:r>
              <a:rPr lang="en-US" sz="1600" dirty="0" err="1" smtClean="0"/>
              <a:t>nagios</a:t>
            </a:r>
            <a:r>
              <a:rPr lang="en-US" sz="1600" dirty="0" smtClean="0"/>
              <a:t>/</a:t>
            </a:r>
            <a:r>
              <a:rPr lang="en-US" sz="1600" dirty="0" err="1" smtClean="0"/>
              <a:t>etc</a:t>
            </a:r>
            <a:r>
              <a:rPr lang="en-US" sz="1600" dirty="0" smtClean="0"/>
              <a:t>/</a:t>
            </a:r>
            <a:r>
              <a:rPr lang="en-US" sz="1600" dirty="0" err="1" smtClean="0"/>
              <a:t>htpasswd.users</a:t>
            </a:r>
            <a:r>
              <a:rPr lang="en-US" sz="1600" dirty="0" smtClean="0"/>
              <a:t> </a:t>
            </a:r>
            <a:r>
              <a:rPr lang="en-US" sz="1600" dirty="0" err="1" smtClean="0"/>
              <a:t>nagiosadmin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Restart Apache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service </a:t>
            </a:r>
            <a:r>
              <a:rPr lang="en-US" sz="1600" dirty="0" err="1" smtClean="0"/>
              <a:t>httpd</a:t>
            </a:r>
            <a:r>
              <a:rPr lang="en-US" sz="1600" dirty="0" smtClean="0"/>
              <a:t> restart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61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801</Words>
  <Application>Microsoft Office PowerPoint</Application>
  <PresentationFormat>On-screen Show (4:3)</PresentationFormat>
  <Paragraphs>169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Nagios </vt:lpstr>
      <vt:lpstr>Vmplayer and centos</vt:lpstr>
      <vt:lpstr>Overview</vt:lpstr>
      <vt:lpstr>Advantages</vt:lpstr>
      <vt:lpstr>Prerequisites </vt:lpstr>
      <vt:lpstr>Installation…</vt:lpstr>
      <vt:lpstr>Download Nagios</vt:lpstr>
      <vt:lpstr>Compile and install Nagios</vt:lpstr>
      <vt:lpstr>PowerPoint Presentation</vt:lpstr>
      <vt:lpstr>Compile and Install the Nagios Plugins</vt:lpstr>
      <vt:lpstr>Modify SELinux setting</vt:lpstr>
      <vt:lpstr>Nagios service start</vt:lpstr>
      <vt:lpstr>Directory structure</vt:lpstr>
      <vt:lpstr>Configuration files</vt:lpstr>
      <vt:lpstr>Nagios.cfg </vt:lpstr>
      <vt:lpstr>demo</vt:lpstr>
      <vt:lpstr>Passwordless ssh</vt:lpstr>
      <vt:lpstr>PowerPoint Presentation</vt:lpstr>
    </vt:vector>
  </TitlesOfParts>
  <Company>NetApp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Nagios</dc:title>
  <dc:creator>OV, Jeyaprakash</dc:creator>
  <cp:lastModifiedBy>Murugan, Anavarathan</cp:lastModifiedBy>
  <cp:revision>45</cp:revision>
  <dcterms:created xsi:type="dcterms:W3CDTF">2015-08-28T11:58:41Z</dcterms:created>
  <dcterms:modified xsi:type="dcterms:W3CDTF">2015-09-09T12:05:01Z</dcterms:modified>
</cp:coreProperties>
</file>