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0EBAF9-BAB6-4C37-BB50-D9B88A57594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2FB2DC-3916-45A5-9454-0F279755146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86200"/>
            <a:ext cx="5486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r>
              <a:rPr lang="en-US" sz="6700" dirty="0" smtClean="0">
                <a:solidFill>
                  <a:srgbClr val="002060"/>
                </a:solidFill>
              </a:rPr>
              <a:t>JENKINS</a:t>
            </a:r>
            <a:endParaRPr lang="en-US" sz="6700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105400"/>
            <a:ext cx="64008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  CONTINUOUS INTEGRATION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0"/>
            <a:ext cx="5486400" cy="4038600"/>
          </a:xfrm>
        </p:spPr>
      </p:sp>
      <p:pic>
        <p:nvPicPr>
          <p:cNvPr id="1026" name="Picture 2" descr="C:\Users\gandh\Pictures\Jenkins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762000"/>
            <a:ext cx="19050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                        JENKINS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Sai Krishna</dc:creator>
  <cp:lastModifiedBy>Sai Krishna</cp:lastModifiedBy>
  <cp:revision>5</cp:revision>
  <dcterms:created xsi:type="dcterms:W3CDTF">2017-12-18T11:57:14Z</dcterms:created>
  <dcterms:modified xsi:type="dcterms:W3CDTF">2017-12-18T12:32:05Z</dcterms:modified>
</cp:coreProperties>
</file>