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F641940-A869-42A7-BF74-B3D8FC85F4B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F4F6438-53AC-4226-B219-E124E05B6EC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641940-A869-42A7-BF74-B3D8FC85F4B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4F6438-53AC-4226-B219-E124E05B6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F641940-A869-42A7-BF74-B3D8FC85F4B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F4F6438-53AC-4226-B219-E124E05B6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641940-A869-42A7-BF74-B3D8FC85F4B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4F6438-53AC-4226-B219-E124E05B6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F641940-A869-42A7-BF74-B3D8FC85F4B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F4F6438-53AC-4226-B219-E124E05B6EC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641940-A869-42A7-BF74-B3D8FC85F4B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4F6438-53AC-4226-B219-E124E05B6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641940-A869-42A7-BF74-B3D8FC85F4B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4F6438-53AC-4226-B219-E124E05B6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641940-A869-42A7-BF74-B3D8FC85F4B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4F6438-53AC-4226-B219-E124E05B6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F641940-A869-42A7-BF74-B3D8FC85F4B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4F6438-53AC-4226-B219-E124E05B6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641940-A869-42A7-BF74-B3D8FC85F4B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4F6438-53AC-4226-B219-E124E05B6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641940-A869-42A7-BF74-B3D8FC85F4B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4F6438-53AC-4226-B219-E124E05B6EC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F641940-A869-42A7-BF74-B3D8FC85F4B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F4F6438-53AC-4226-B219-E124E05B6E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FFFF00">
                <a:alpha val="69000"/>
              </a:srgb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0" y="1371600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Etegdgety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Eetertertet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Etetet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Etertert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Etet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Ertet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~PP1266.WAV">
            <a:hlinkClick r:id="" action="ppaction://media"/>
          </p:cNvPr>
          <p:cNvPicPr>
            <a:picLocks noRot="1" noChangeAspect="1"/>
          </p:cNvPicPr>
          <p:nvPr>
            <a:wavAudioFile r:embed="rId1" name="~PP1266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43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</TotalTime>
  <Words>7</Words>
  <Application>Microsoft Office PowerPoint</Application>
  <PresentationFormat>On-screen Show (4:3)</PresentationFormat>
  <Paragraphs>7</Paragraphs>
  <Slides>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Opulent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Sai Krishna</dc:creator>
  <cp:lastModifiedBy>Sai Krishna</cp:lastModifiedBy>
  <cp:revision>1</cp:revision>
  <dcterms:created xsi:type="dcterms:W3CDTF">2017-08-08T10:38:01Z</dcterms:created>
  <dcterms:modified xsi:type="dcterms:W3CDTF">2017-08-08T10:46:35Z</dcterms:modified>
</cp:coreProperties>
</file>