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DM Sans Semi Bold"/>
      <p:regular r:id="rId8"/>
    </p:embeddedFont>
    <p:embeddedFont>
      <p:font typeface="DM Sans Semi Bold"/>
      <p:regular r:id="rId9"/>
    </p:embeddedFont>
    <p:embeddedFont>
      <p:font typeface="DM Sans Semi Bold"/>
      <p:regular r:id="rId10"/>
    </p:embeddedFont>
    <p:embeddedFont>
      <p:font typeface="DM Sans Semi Bold"/>
      <p:regular r:id="rId11"/>
    </p:embeddedFont>
    <p:embeddedFont>
      <p:font typeface="Inter Medium"/>
      <p:regular r:id="rId12"/>
    </p:embeddedFont>
    <p:embeddedFont>
      <p:font typeface="Inter Medium"/>
      <p:regular r:id="rId13"/>
    </p:embeddedFont>
    <p:embeddedFont>
      <p:font typeface="Inter Medium"/>
      <p:regular r:id="rId14"/>
    </p:embeddedFont>
    <p:embeddedFont>
      <p:font typeface="Inter Medium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5F5F5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992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030303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QA Efficiency Gains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75040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15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436489" y="42068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LocationAPI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697254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Cases: 15, Time: 5-7 mins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54704" y="3175040"/>
            <a:ext cx="4120872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51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5897523" y="42068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SmokeGUI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254704" y="4697254"/>
            <a:ext cx="412087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Cases: 51, Time: 30-37 mins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715738" y="3175040"/>
            <a:ext cx="4120753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170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10358438" y="42068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464646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RegressionGUI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715738" y="4697254"/>
            <a:ext cx="41207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Cases: 170, Time: 2 hrs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3153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64646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Improved pipeline performance, reduced test execution times, and real-time status updates in VSTS dashboard.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5950268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1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410" y="5957887"/>
            <a:ext cx="347663" cy="347663"/>
          </a:xfrm>
          <a:prstGeom prst="rect">
            <a:avLst/>
          </a:prstGeom>
        </p:spPr>
      </p:pic>
      <p:sp>
        <p:nvSpPr>
          <p:cNvPr id="15" name="Text 12"/>
          <p:cNvSpPr/>
          <p:nvPr/>
        </p:nvSpPr>
        <p:spPr>
          <a:xfrm>
            <a:off x="1270040" y="5933361"/>
            <a:ext cx="2701528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6464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rajkumar learner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2025-03-10T08:35:14Z</dcterms:created>
  <dcterms:modified xsi:type="dcterms:W3CDTF">2025-03-10T08:35:14Z</dcterms:modified>
</cp:coreProperties>
</file>