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302" r:id="rId4"/>
    <p:sldId id="259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88" r:id="rId22"/>
    <p:sldId id="356" r:id="rId23"/>
    <p:sldId id="358" r:id="rId24"/>
    <p:sldId id="389" r:id="rId25"/>
    <p:sldId id="359" r:id="rId26"/>
    <p:sldId id="360" r:id="rId27"/>
    <p:sldId id="361" r:id="rId28"/>
    <p:sldId id="362" r:id="rId29"/>
    <p:sldId id="363" r:id="rId30"/>
    <p:sldId id="366" r:id="rId31"/>
    <p:sldId id="365" r:id="rId32"/>
    <p:sldId id="364" r:id="rId33"/>
    <p:sldId id="367" r:id="rId34"/>
    <p:sldId id="368" r:id="rId35"/>
    <p:sldId id="369" r:id="rId36"/>
    <p:sldId id="370" r:id="rId37"/>
    <p:sldId id="371" r:id="rId38"/>
    <p:sldId id="372" r:id="rId39"/>
    <p:sldId id="373" r:id="rId40"/>
    <p:sldId id="377" r:id="rId41"/>
    <p:sldId id="375" r:id="rId42"/>
    <p:sldId id="376" r:id="rId43"/>
    <p:sldId id="379" r:id="rId44"/>
    <p:sldId id="378" r:id="rId45"/>
    <p:sldId id="374" r:id="rId46"/>
    <p:sldId id="380" r:id="rId47"/>
    <p:sldId id="381" r:id="rId48"/>
    <p:sldId id="382" r:id="rId49"/>
    <p:sldId id="385" r:id="rId50"/>
    <p:sldId id="384" r:id="rId51"/>
    <p:sldId id="383" r:id="rId52"/>
    <p:sldId id="386" r:id="rId53"/>
    <p:sldId id="387" r:id="rId54"/>
    <p:sldId id="301" r:id="rId55"/>
    <p:sldId id="337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00000"/>
    <a:srgbClr val="00A048"/>
    <a:srgbClr val="E1F7FF"/>
    <a:srgbClr val="EDF3DB"/>
    <a:srgbClr val="CAFBED"/>
    <a:srgbClr val="F9FA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91BD2-DAE0-48D6-8AD5-DAA06318F913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3C201-6CB3-49D5-A8D2-B889D17DE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1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AFB2132E-08F5-4DE9-B057-0D73D833C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492" y="6340181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9ACEF3B-9F20-4AD4-88D0-1569CA46D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A1296-147D-458A-A3F8-07ACD8BE7CA7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71B6BA-15DE-4A12-B83F-1F23B8029228}"/>
              </a:ext>
            </a:extLst>
          </p:cNvPr>
          <p:cNvCxnSpPr/>
          <p:nvPr userDrawn="1"/>
        </p:nvCxnSpPr>
        <p:spPr>
          <a:xfrm>
            <a:off x="122548" y="6311900"/>
            <a:ext cx="11660957" cy="0"/>
          </a:xfrm>
          <a:prstGeom prst="line">
            <a:avLst/>
          </a:prstGeom>
          <a:ln w="31750" cmpd="thinThick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200">
                <a:solidFill>
                  <a:srgbClr val="0070C0"/>
                </a:solidFill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3"/>
            <a:r>
              <a:rPr lang="ko-KR" altLang="en-US"/>
              <a:t>셋째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68F80D4-8625-476A-8B95-72D335C5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066CA3C-1521-4F6A-93E2-754ED835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69148-0988-4843-A135-BE2E304CA10B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69CA64-2384-422C-BDA6-2EE73FA3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796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390293"/>
            <a:ext cx="10515600" cy="57866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3pPr marL="1143000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</a:t>
            </a:r>
            <a:r>
              <a:rPr lang="ko-KR" altLang="en-US" dirty="0"/>
              <a:t>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1843BCC-03F9-4F6F-8AF5-32A2E3CBD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B9F4940-FF08-43F8-833F-06F3B9DF2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2CB56-69AA-4DDD-B5C8-6825A1A0DC6F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4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2DB1A-B5B8-49B9-8115-35039A806892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195D49-EA09-4E3B-9083-BAB6E042F51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15" y="6380367"/>
            <a:ext cx="1139246" cy="31709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FCF3910-DC39-4D72-AD7A-52E0EBF6C5A0}"/>
              </a:ext>
            </a:extLst>
          </p:cNvPr>
          <p:cNvCxnSpPr/>
          <p:nvPr userDrawn="1"/>
        </p:nvCxnSpPr>
        <p:spPr>
          <a:xfrm>
            <a:off x="122548" y="6311900"/>
            <a:ext cx="11660957" cy="0"/>
          </a:xfrm>
          <a:prstGeom prst="line">
            <a:avLst/>
          </a:prstGeom>
          <a:ln w="31750" cmpd="thinThick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HY헤드라인M" panose="02030600000101010101" pitchFamily="18" charset="-127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800" kern="1200">
          <a:solidFill>
            <a:srgbClr val="00A04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º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CEFB93-2661-9D9E-ED5D-5581EC90A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6048" y="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17991" y="2700850"/>
            <a:ext cx="5044637" cy="2280405"/>
          </a:xfrm>
        </p:spPr>
        <p:txBody>
          <a:bodyPr>
            <a:normAutofit fontScale="90000"/>
          </a:bodyPr>
          <a:lstStyle/>
          <a:p>
            <a:r>
              <a:rPr lang="en-US" altLang="ko-KR" sz="4000">
                <a:solidFill>
                  <a:srgbClr val="0070C0"/>
                </a:solidFill>
              </a:rPr>
              <a:t>3</a:t>
            </a:r>
            <a:r>
              <a:rPr lang="ko-KR" altLang="en-US" sz="4000">
                <a:solidFill>
                  <a:srgbClr val="0070C0"/>
                </a:solidFill>
              </a:rPr>
              <a:t>장 </a:t>
            </a:r>
            <a:r>
              <a:rPr lang="en-US" altLang="ko-KR" sz="4000">
                <a:solidFill>
                  <a:srgbClr val="0070C0"/>
                </a:solidFill>
              </a:rPr>
              <a:t/>
            </a:r>
            <a:br>
              <a:rPr lang="en-US" altLang="ko-KR" sz="4000">
                <a:solidFill>
                  <a:srgbClr val="0070C0"/>
                </a:solidFill>
              </a:rPr>
            </a:br>
            <a:r>
              <a:rPr lang="en-US" altLang="ko-KR" sz="4000">
                <a:solidFill>
                  <a:srgbClr val="0070C0"/>
                </a:solidFill>
              </a:rPr>
              <a:t/>
            </a:r>
            <a:br>
              <a:rPr lang="en-US" altLang="ko-KR" sz="4000">
                <a:solidFill>
                  <a:srgbClr val="0070C0"/>
                </a:solidFill>
              </a:rPr>
            </a:br>
            <a:r>
              <a:rPr lang="ko-KR" altLang="en-US" sz="4000">
                <a:solidFill>
                  <a:srgbClr val="0070C0"/>
                </a:solidFill>
              </a:rPr>
              <a:t>논리식 간소화와 </a:t>
            </a:r>
            <a:r>
              <a:rPr lang="en-US" altLang="ko-KR" sz="4000">
                <a:solidFill>
                  <a:srgbClr val="0070C0"/>
                </a:solidFill>
              </a:rPr>
              <a:t/>
            </a:r>
            <a:br>
              <a:rPr lang="en-US" altLang="ko-KR" sz="4000">
                <a:solidFill>
                  <a:srgbClr val="0070C0"/>
                </a:solidFill>
              </a:rPr>
            </a:br>
            <a:r>
              <a:rPr lang="ko-KR" altLang="en-US" sz="4000">
                <a:solidFill>
                  <a:srgbClr val="0070C0"/>
                </a:solidFill>
              </a:rPr>
              <a:t>구현</a:t>
            </a:r>
            <a:endParaRPr lang="ko-KR" altLang="en-US" sz="40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C91F7D-B715-478C-8E6B-76DF21373ABE}"/>
              </a:ext>
            </a:extLst>
          </p:cNvPr>
          <p:cNvSpPr txBox="1"/>
          <p:nvPr/>
        </p:nvSpPr>
        <p:spPr>
          <a:xfrm>
            <a:off x="1732295" y="528918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F9FA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원리로 쉽게 배우는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F37B0-12F3-4581-83BB-A83657586233}"/>
              </a:ext>
            </a:extLst>
          </p:cNvPr>
          <p:cNvSpPr txBox="1"/>
          <p:nvPr/>
        </p:nvSpPr>
        <p:spPr>
          <a:xfrm>
            <a:off x="1689136" y="1245939"/>
            <a:ext cx="83984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디지털</a:t>
            </a:r>
            <a:r>
              <a:rPr lang="ko-KR" altLang="en-US" sz="6600" b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논리회로</a:t>
            </a:r>
            <a:r>
              <a:rPr lang="ko-KR" altLang="en-US" sz="6600" b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b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8ACAF-00D5-4FB2-89EB-2F0A9ADEA20D}"/>
              </a:ext>
            </a:extLst>
          </p:cNvPr>
          <p:cNvSpPr txBox="1"/>
          <p:nvPr/>
        </p:nvSpPr>
        <p:spPr>
          <a:xfrm>
            <a:off x="8212941" y="62125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한규필</a:t>
            </a: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지음</a:t>
            </a:r>
            <a:endParaRPr lang="ko-KR" altLang="en-US" sz="240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51554C-7A22-49BB-971B-5EDC4D7BB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95" y="6058453"/>
            <a:ext cx="1165571" cy="3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9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10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3.1 </a:t>
            </a:r>
            <a:r>
              <a:rPr lang="ko-KR" altLang="en-US" sz="2200"/>
              <a:t>논리식 간소화</a:t>
            </a:r>
            <a:endParaRPr lang="ko-KR" altLang="en-US" sz="2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201DBF-8BED-428C-BFBB-FEE98C8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229"/>
            <a:ext cx="10515600" cy="906376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070C0"/>
                </a:solidFill>
              </a:rPr>
              <a:t>1</a:t>
            </a:r>
            <a:r>
              <a:rPr lang="ko-KR" altLang="en-US" sz="1800">
                <a:solidFill>
                  <a:srgbClr val="0070C0"/>
                </a:solidFill>
              </a:rPr>
              <a:t>개의 리터럴이 다른 경우</a:t>
            </a:r>
            <a:r>
              <a:rPr lang="en-US" altLang="ko-KR" sz="1800">
                <a:solidFill>
                  <a:srgbClr val="0070C0"/>
                </a:solidFill>
              </a:rPr>
              <a:t> </a:t>
            </a:r>
            <a:r>
              <a:rPr lang="en-US" altLang="ko-KR" sz="180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800">
                <a:solidFill>
                  <a:srgbClr val="0070C0"/>
                </a:solidFill>
              </a:rPr>
              <a:t> </a:t>
            </a:r>
            <a:r>
              <a:rPr lang="ko-KR" altLang="en-US" sz="1800">
                <a:solidFill>
                  <a:srgbClr val="0070C0"/>
                </a:solidFill>
              </a:rPr>
              <a:t>결합되면서 다른 리터럴이 제거</a:t>
            </a:r>
            <a:endParaRPr lang="en-US" altLang="ko-KR" sz="1800">
              <a:solidFill>
                <a:srgbClr val="0070C0"/>
              </a:solidFill>
            </a:endParaRPr>
          </a:p>
          <a:p>
            <a:pPr marL="1371600" lvl="3" indent="0" algn="ctr">
              <a:lnSpc>
                <a:spcPct val="100000"/>
              </a:lnSpc>
              <a:buNone/>
            </a:pPr>
            <a:r>
              <a:rPr lang="en-US" altLang="ko-KR" i="1"/>
              <a:t>M</a:t>
            </a:r>
            <a:r>
              <a:rPr lang="en-US" altLang="ko-KR" baseline="-25000"/>
              <a:t>0</a:t>
            </a:r>
            <a:r>
              <a:rPr lang="en-US" altLang="ko-KR" i="1"/>
              <a:t>M</a:t>
            </a:r>
            <a:r>
              <a:rPr lang="en-US" altLang="ko-KR" baseline="-25000"/>
              <a:t>1</a:t>
            </a:r>
            <a:r>
              <a:rPr lang="en-US" altLang="ko-KR"/>
              <a:t> = (</a:t>
            </a:r>
            <a:r>
              <a:rPr lang="en-US" altLang="ko-KR" i="1"/>
              <a:t>x</a:t>
            </a:r>
            <a:r>
              <a:rPr lang="en-US" altLang="ko-KR"/>
              <a:t>+</a:t>
            </a:r>
            <a:r>
              <a:rPr lang="en-US" altLang="ko-KR" i="1"/>
              <a:t>y</a:t>
            </a:r>
            <a:r>
              <a:rPr lang="en-US" altLang="ko-KR"/>
              <a:t>+</a:t>
            </a:r>
            <a:r>
              <a:rPr lang="en-US" altLang="ko-KR" i="1"/>
              <a:t>z</a:t>
            </a:r>
            <a:r>
              <a:rPr lang="en-US" altLang="ko-KR"/>
              <a:t>)(</a:t>
            </a:r>
            <a:r>
              <a:rPr lang="en-US" altLang="ko-KR" i="1"/>
              <a:t>x</a:t>
            </a:r>
            <a:r>
              <a:rPr lang="en-US" altLang="ko-KR"/>
              <a:t>+</a:t>
            </a:r>
            <a:r>
              <a:rPr lang="en-US" altLang="ko-KR" i="1"/>
              <a:t>y</a:t>
            </a:r>
            <a:r>
              <a:rPr lang="en-US" altLang="ko-KR"/>
              <a:t>+</a:t>
            </a:r>
            <a:r>
              <a:rPr lang="en-US" altLang="ko-KR" i="1"/>
              <a:t>z</a:t>
            </a:r>
            <a:r>
              <a:rPr lang="en-US" altLang="ko-KR"/>
              <a:t>′) = (</a:t>
            </a:r>
            <a:r>
              <a:rPr lang="en-US" altLang="ko-KR" i="1"/>
              <a:t>x</a:t>
            </a:r>
            <a:r>
              <a:rPr lang="en-US" altLang="ko-KR"/>
              <a:t>+</a:t>
            </a:r>
            <a:r>
              <a:rPr lang="en-US" altLang="ko-KR" i="1"/>
              <a:t>y</a:t>
            </a:r>
            <a:r>
              <a:rPr lang="en-US" altLang="ko-KR"/>
              <a:t>)+</a:t>
            </a:r>
            <a:r>
              <a:rPr lang="en-US" altLang="ko-KR" i="1"/>
              <a:t>z</a:t>
            </a:r>
            <a:r>
              <a:rPr lang="en-US" altLang="ko-KR"/>
              <a:t>′</a:t>
            </a:r>
            <a:r>
              <a:rPr lang="en-US" altLang="ko-KR" i="1"/>
              <a:t>z</a:t>
            </a:r>
            <a:r>
              <a:rPr lang="en-US" altLang="ko-KR"/>
              <a:t> = (</a:t>
            </a:r>
            <a:r>
              <a:rPr lang="en-US" altLang="ko-KR" i="1"/>
              <a:t>x</a:t>
            </a:r>
            <a:r>
              <a:rPr lang="en-US" altLang="ko-KR"/>
              <a:t>+</a:t>
            </a:r>
            <a:r>
              <a:rPr lang="en-US" altLang="ko-KR" i="1"/>
              <a:t>y</a:t>
            </a:r>
            <a:r>
              <a:rPr lang="en-US" altLang="ko-KR"/>
              <a:t>) = ∏(0,1)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62847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카노맵</a:t>
            </a:r>
            <a:r>
              <a:rPr lang="en-US" altLang="ko-KR" sz="2000">
                <a:solidFill>
                  <a:srgbClr val="0070C0"/>
                </a:solidFill>
              </a:rPr>
              <a:t>(</a:t>
            </a:r>
            <a:r>
              <a:rPr lang="ko-KR" altLang="en-US" sz="2000">
                <a:solidFill>
                  <a:srgbClr val="0070C0"/>
                </a:solidFill>
              </a:rPr>
              <a:t>최대항의 곱</a:t>
            </a:r>
            <a:r>
              <a:rPr lang="en-US" altLang="ko-KR" sz="2000">
                <a:solidFill>
                  <a:srgbClr val="0070C0"/>
                </a:solidFill>
              </a:rPr>
              <a:t>, POS</a:t>
            </a:r>
            <a:r>
              <a:rPr lang="ko-KR" altLang="en-US" sz="2000">
                <a:solidFill>
                  <a:srgbClr val="0070C0"/>
                </a:solidFill>
              </a:rPr>
              <a:t>의 경우</a:t>
            </a:r>
            <a:r>
              <a:rPr lang="en-US" altLang="ko-KR" sz="2000">
                <a:solidFill>
                  <a:srgbClr val="0070C0"/>
                </a:solidFill>
              </a:rPr>
              <a:t>)</a:t>
            </a:r>
          </a:p>
        </p:txBody>
      </p: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05EA4CCF-F60C-4D58-BB7F-64D19D453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22471"/>
              </p:ext>
            </p:extLst>
          </p:nvPr>
        </p:nvGraphicFramePr>
        <p:xfrm>
          <a:off x="2653553" y="2274002"/>
          <a:ext cx="7374691" cy="3358940"/>
        </p:xfrm>
        <a:graphic>
          <a:graphicData uri="http://schemas.openxmlformats.org/drawingml/2006/table">
            <a:tbl>
              <a:tblPr/>
              <a:tblGrid>
                <a:gridCol w="1491626">
                  <a:extLst>
                    <a:ext uri="{9D8B030D-6E8A-4147-A177-3AD203B41FA5}">
                      <a16:colId xmlns:a16="http://schemas.microsoft.com/office/drawing/2014/main" val="839482350"/>
                    </a:ext>
                  </a:extLst>
                </a:gridCol>
                <a:gridCol w="2161076">
                  <a:extLst>
                    <a:ext uri="{9D8B030D-6E8A-4147-A177-3AD203B41FA5}">
                      <a16:colId xmlns:a16="http://schemas.microsoft.com/office/drawing/2014/main" val="1168703448"/>
                    </a:ext>
                  </a:extLst>
                </a:gridCol>
                <a:gridCol w="1678018">
                  <a:extLst>
                    <a:ext uri="{9D8B030D-6E8A-4147-A177-3AD203B41FA5}">
                      <a16:colId xmlns:a16="http://schemas.microsoft.com/office/drawing/2014/main" val="1223953273"/>
                    </a:ext>
                  </a:extLst>
                </a:gridCol>
                <a:gridCol w="2043971">
                  <a:extLst>
                    <a:ext uri="{9D8B030D-6E8A-4147-A177-3AD203B41FA5}">
                      <a16:colId xmlns:a16="http://schemas.microsoft.com/office/drawing/2014/main" val="2578261340"/>
                    </a:ext>
                  </a:extLst>
                </a:gridCol>
              </a:tblGrid>
              <a:tr h="3254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논리식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최소항 표기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간소화 결과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62903"/>
                  </a:ext>
                </a:extLst>
              </a:tr>
              <a:tr h="9715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bit-0(2</a:t>
                      </a:r>
                      <a:r>
                        <a:rPr lang="en-US" altLang="ko-KR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=1)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다른 경우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s-E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= 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∏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(0,1)</a:t>
                      </a:r>
                      <a:endParaRPr lang="es-E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s-E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es-ES" sz="1600" i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∏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(2,3)</a:t>
                      </a:r>
                      <a:endParaRPr lang="es-E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s-E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= 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∏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(4,5)</a:t>
                      </a:r>
                      <a:endParaRPr lang="es-E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s-E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s-E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= 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∏</a:t>
                      </a:r>
                      <a:r>
                        <a:rPr lang="es-E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(6,7)</a:t>
                      </a:r>
                      <a:endParaRPr lang="es-E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972304"/>
                  </a:ext>
                </a:extLst>
              </a:tr>
              <a:tr h="9715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bit-1(2</a:t>
                      </a:r>
                      <a:r>
                        <a:rPr lang="en-US" altLang="ko-KR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=2)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다른 경우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= 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∏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(0,2)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= 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∏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(1,3)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= 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∏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(4,6)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= 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∏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(5,7)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928240"/>
                  </a:ext>
                </a:extLst>
              </a:tr>
              <a:tr h="9715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bit-2(2</a:t>
                      </a:r>
                      <a:r>
                        <a:rPr lang="en-US" altLang="ko-KR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=4)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다른 경우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= 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∏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(0,4)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= 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∏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(1,5)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= 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∏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(2,6)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= 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∏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(3,7)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50970"/>
                  </a:ext>
                </a:extLst>
              </a:tr>
            </a:tbl>
          </a:graphicData>
        </a:graphic>
      </p:graphicFrame>
      <p:sp>
        <p:nvSpPr>
          <p:cNvPr id="142" name="바닥글 개체 틀 12">
            <a:extLst>
              <a:ext uri="{FF2B5EF4-FFF2-40B4-BE49-F238E27FC236}">
                <a16:creationId xmlns:a16="http://schemas.microsoft.com/office/drawing/2014/main" id="{6557A736-7775-4050-99EC-42C99338E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3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11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3.1 </a:t>
            </a:r>
            <a:r>
              <a:rPr lang="ko-KR" altLang="en-US" sz="2200"/>
              <a:t>논리식 간소화</a:t>
            </a:r>
            <a:endParaRPr lang="ko-KR" altLang="en-US" sz="2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201DBF-8BED-428C-BFBB-FEE98C8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1219"/>
            <a:ext cx="10515600" cy="3210831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0070C0"/>
                </a:solidFill>
              </a:rPr>
              <a:t>2</a:t>
            </a:r>
            <a:r>
              <a:rPr lang="ko-KR" altLang="en-US" sz="2000">
                <a:solidFill>
                  <a:srgbClr val="0070C0"/>
                </a:solidFill>
              </a:rPr>
              <a:t>개 및 </a:t>
            </a:r>
            <a:r>
              <a:rPr lang="en-US" altLang="ko-KR" sz="2000">
                <a:solidFill>
                  <a:srgbClr val="0070C0"/>
                </a:solidFill>
              </a:rPr>
              <a:t>3</a:t>
            </a:r>
            <a:r>
              <a:rPr lang="ko-KR" altLang="en-US" sz="2000">
                <a:solidFill>
                  <a:srgbClr val="0070C0"/>
                </a:solidFill>
              </a:rPr>
              <a:t>개의 리터럴이 제거되는 경우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800"/>
              <a:t>(</a:t>
            </a:r>
            <a:r>
              <a:rPr lang="en-US" altLang="ko-KR" sz="1800" i="1"/>
              <a:t>x</a:t>
            </a:r>
            <a:r>
              <a:rPr lang="en-US" altLang="ko-KR" sz="1800"/>
              <a:t>+</a:t>
            </a:r>
            <a:r>
              <a:rPr lang="en-US" altLang="ko-KR" sz="1800" i="1"/>
              <a:t>y</a:t>
            </a:r>
            <a:r>
              <a:rPr lang="en-US" altLang="ko-KR" sz="1800"/>
              <a:t>) = ∏(0,1), (</a:t>
            </a:r>
            <a:r>
              <a:rPr lang="en-US" altLang="ko-KR" sz="1800" i="1"/>
              <a:t>x</a:t>
            </a:r>
            <a:r>
              <a:rPr lang="en-US" altLang="ko-KR" sz="1800"/>
              <a:t>+</a:t>
            </a:r>
            <a:r>
              <a:rPr lang="en-US" altLang="ko-KR" sz="1800" i="1"/>
              <a:t>y</a:t>
            </a:r>
            <a:r>
              <a:rPr lang="en-US" altLang="ko-KR" sz="1800"/>
              <a:t>′)</a:t>
            </a:r>
            <a:r>
              <a:rPr lang="en-US" altLang="ko-KR" sz="1800" i="1"/>
              <a:t> </a:t>
            </a:r>
            <a:r>
              <a:rPr lang="en-US" altLang="ko-KR" sz="1800"/>
              <a:t>= ∏(2,3) : </a:t>
            </a:r>
            <a:r>
              <a:rPr lang="ko-KR" altLang="en-US" sz="1800">
                <a:solidFill>
                  <a:srgbClr val="00A048"/>
                </a:solidFill>
              </a:rPr>
              <a:t>인접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800" i="1"/>
              <a:t>F</a:t>
            </a:r>
            <a:r>
              <a:rPr lang="en-US" altLang="ko-KR" sz="1800" baseline="-25000"/>
              <a:t>4</a:t>
            </a:r>
            <a:r>
              <a:rPr lang="en-US" altLang="ko-KR" sz="1800"/>
              <a:t>(</a:t>
            </a:r>
            <a:r>
              <a:rPr lang="en-US" altLang="ko-KR" sz="1800" i="1"/>
              <a:t>x</a:t>
            </a:r>
            <a:r>
              <a:rPr lang="en-US" altLang="ko-KR" sz="1800"/>
              <a:t>, </a:t>
            </a:r>
            <a:r>
              <a:rPr lang="en-US" altLang="ko-KR" sz="1800" i="1"/>
              <a:t>y</a:t>
            </a:r>
            <a:r>
              <a:rPr lang="en-US" altLang="ko-KR" sz="1800"/>
              <a:t>, </a:t>
            </a:r>
            <a:r>
              <a:rPr lang="en-US" altLang="ko-KR" sz="1800" i="1"/>
              <a:t>z</a:t>
            </a:r>
            <a:r>
              <a:rPr lang="en-US" altLang="ko-KR" sz="1800"/>
              <a:t>) = (</a:t>
            </a:r>
            <a:r>
              <a:rPr lang="en-US" altLang="ko-KR" sz="1800" i="1"/>
              <a:t>x</a:t>
            </a:r>
            <a:r>
              <a:rPr lang="en-US" altLang="ko-KR" sz="1800"/>
              <a:t>+</a:t>
            </a:r>
            <a:r>
              <a:rPr lang="en-US" altLang="ko-KR" sz="1800" i="1"/>
              <a:t>y</a:t>
            </a:r>
            <a:r>
              <a:rPr lang="en-US" altLang="ko-KR" sz="1800"/>
              <a:t>)(</a:t>
            </a:r>
            <a:r>
              <a:rPr lang="en-US" altLang="ko-KR" sz="1800" i="1"/>
              <a:t>x</a:t>
            </a:r>
            <a:r>
              <a:rPr lang="en-US" altLang="ko-KR" sz="1800"/>
              <a:t>+</a:t>
            </a:r>
            <a:r>
              <a:rPr lang="en-US" altLang="ko-KR" sz="1800" i="1"/>
              <a:t>y</a:t>
            </a:r>
            <a:r>
              <a:rPr lang="en-US" altLang="ko-KR" sz="1800"/>
              <a:t>′)</a:t>
            </a:r>
            <a:r>
              <a:rPr lang="en-US" altLang="ko-KR" sz="1800" i="1"/>
              <a:t> </a:t>
            </a:r>
            <a:r>
              <a:rPr lang="en-US" altLang="ko-KR" sz="1800"/>
              <a:t>= </a:t>
            </a:r>
            <a:r>
              <a:rPr lang="en-US" altLang="ko-KR" sz="1800" i="1"/>
              <a:t>x</a:t>
            </a:r>
            <a:r>
              <a:rPr lang="en-US" altLang="ko-KR" sz="1800"/>
              <a:t>+</a:t>
            </a:r>
            <a:r>
              <a:rPr lang="en-US" altLang="ko-KR" sz="1800" i="1"/>
              <a:t>y</a:t>
            </a:r>
            <a:r>
              <a:rPr lang="en-US" altLang="ko-KR" sz="1800"/>
              <a:t>′</a:t>
            </a:r>
            <a:r>
              <a:rPr lang="en-US" altLang="ko-KR" sz="1800" i="1"/>
              <a:t>y</a:t>
            </a:r>
            <a:r>
              <a:rPr lang="en-US" altLang="ko-KR" sz="1800"/>
              <a:t> = </a:t>
            </a:r>
            <a:r>
              <a:rPr lang="en-US" altLang="ko-KR" sz="1800" i="1"/>
              <a:t>x</a:t>
            </a:r>
            <a:r>
              <a:rPr lang="en-US" altLang="ko-KR" sz="1800"/>
              <a:t> = ∏(0,1,2,3)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800"/>
              <a:t>(</a:t>
            </a:r>
            <a:r>
              <a:rPr lang="en-US" altLang="ko-KR" sz="1800" i="1"/>
              <a:t>x</a:t>
            </a:r>
            <a:r>
              <a:rPr lang="en-US" altLang="ko-KR" sz="1800"/>
              <a:t>+</a:t>
            </a:r>
            <a:r>
              <a:rPr lang="en-US" altLang="ko-KR" sz="1800" i="1"/>
              <a:t>y</a:t>
            </a:r>
            <a:r>
              <a:rPr lang="en-US" altLang="ko-KR" sz="1800"/>
              <a:t>) = ∏(0,1), (</a:t>
            </a:r>
            <a:r>
              <a:rPr lang="en-US" altLang="ko-KR" sz="1800" i="1"/>
              <a:t>x</a:t>
            </a:r>
            <a:r>
              <a:rPr lang="en-US" altLang="ko-KR" sz="1800"/>
              <a:t>′+</a:t>
            </a:r>
            <a:r>
              <a:rPr lang="en-US" altLang="ko-KR" sz="1800" i="1"/>
              <a:t>y</a:t>
            </a:r>
            <a:r>
              <a:rPr lang="en-US" altLang="ko-KR" sz="1800"/>
              <a:t>) = ∏(4,5) : </a:t>
            </a:r>
            <a:r>
              <a:rPr lang="ko-KR" altLang="en-US" sz="1800">
                <a:solidFill>
                  <a:srgbClr val="00A048"/>
                </a:solidFill>
              </a:rPr>
              <a:t>인접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800" i="1"/>
              <a:t>F</a:t>
            </a:r>
            <a:r>
              <a:rPr lang="en-US" altLang="ko-KR" sz="1800" baseline="-25000"/>
              <a:t>5</a:t>
            </a:r>
            <a:r>
              <a:rPr lang="en-US" altLang="ko-KR" sz="1800"/>
              <a:t>(</a:t>
            </a:r>
            <a:r>
              <a:rPr lang="en-US" altLang="ko-KR" sz="1800" i="1"/>
              <a:t>x</a:t>
            </a:r>
            <a:r>
              <a:rPr lang="en-US" altLang="ko-KR" sz="1800"/>
              <a:t>, </a:t>
            </a:r>
            <a:r>
              <a:rPr lang="en-US" altLang="ko-KR" sz="1800" i="1"/>
              <a:t>y</a:t>
            </a:r>
            <a:r>
              <a:rPr lang="en-US" altLang="ko-KR" sz="1800"/>
              <a:t>, </a:t>
            </a:r>
            <a:r>
              <a:rPr lang="en-US" altLang="ko-KR" sz="1800" i="1"/>
              <a:t>z</a:t>
            </a:r>
            <a:r>
              <a:rPr lang="en-US" altLang="ko-KR" sz="1800"/>
              <a:t>) = (</a:t>
            </a:r>
            <a:r>
              <a:rPr lang="en-US" altLang="ko-KR" sz="1800" i="1"/>
              <a:t>x</a:t>
            </a:r>
            <a:r>
              <a:rPr lang="en-US" altLang="ko-KR" sz="1800"/>
              <a:t>+</a:t>
            </a:r>
            <a:r>
              <a:rPr lang="en-US" altLang="ko-KR" sz="1800" i="1"/>
              <a:t>y</a:t>
            </a:r>
            <a:r>
              <a:rPr lang="en-US" altLang="ko-KR" sz="1800"/>
              <a:t>)(</a:t>
            </a:r>
            <a:r>
              <a:rPr lang="en-US" altLang="ko-KR" sz="1800" i="1"/>
              <a:t>x</a:t>
            </a:r>
            <a:r>
              <a:rPr lang="en-US" altLang="ko-KR" sz="1800"/>
              <a:t>′+</a:t>
            </a:r>
            <a:r>
              <a:rPr lang="en-US" altLang="ko-KR" sz="1800" i="1"/>
              <a:t>y</a:t>
            </a:r>
            <a:r>
              <a:rPr lang="en-US" altLang="ko-KR" sz="1800"/>
              <a:t>) = </a:t>
            </a:r>
            <a:r>
              <a:rPr lang="en-US" altLang="ko-KR" sz="1800" i="1"/>
              <a:t>x</a:t>
            </a:r>
            <a:r>
              <a:rPr lang="en-US" altLang="ko-KR" sz="1800"/>
              <a:t>′</a:t>
            </a:r>
            <a:r>
              <a:rPr lang="en-US" altLang="ko-KR" sz="1800" i="1"/>
              <a:t>x</a:t>
            </a:r>
            <a:r>
              <a:rPr lang="en-US" altLang="ko-KR" sz="1800"/>
              <a:t>+</a:t>
            </a:r>
            <a:r>
              <a:rPr lang="en-US" altLang="ko-KR" sz="1800" i="1"/>
              <a:t>y</a:t>
            </a:r>
            <a:r>
              <a:rPr lang="en-US" altLang="ko-KR" sz="1800"/>
              <a:t> = </a:t>
            </a:r>
            <a:r>
              <a:rPr lang="en-US" altLang="ko-KR" sz="1800" i="1"/>
              <a:t>y</a:t>
            </a:r>
            <a:r>
              <a:rPr lang="en-US" altLang="ko-KR" sz="1800"/>
              <a:t> = ∏(0,1,4,5)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800" i="1"/>
              <a:t>x</a:t>
            </a:r>
            <a:r>
              <a:rPr lang="en-US" altLang="ko-KR" sz="1800"/>
              <a:t> = ∏(0,1,2,3), </a:t>
            </a:r>
            <a:r>
              <a:rPr lang="en-US" altLang="ko-KR" sz="1800" i="1"/>
              <a:t>x</a:t>
            </a:r>
            <a:r>
              <a:rPr lang="en-US" altLang="ko-KR" sz="1800"/>
              <a:t>′</a:t>
            </a:r>
            <a:r>
              <a:rPr lang="en-US" altLang="ko-KR" sz="1800" i="1"/>
              <a:t> </a:t>
            </a:r>
            <a:r>
              <a:rPr lang="en-US" altLang="ko-KR" sz="1800"/>
              <a:t>= ∏(4,5,6,7) : </a:t>
            </a:r>
            <a:r>
              <a:rPr lang="ko-KR" altLang="en-US" sz="1800">
                <a:solidFill>
                  <a:srgbClr val="00A048"/>
                </a:solidFill>
              </a:rPr>
              <a:t>인접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800" i="1"/>
              <a:t>F</a:t>
            </a:r>
            <a:r>
              <a:rPr lang="en-US" altLang="ko-KR" sz="1800" baseline="-25000"/>
              <a:t>6</a:t>
            </a:r>
            <a:r>
              <a:rPr lang="en-US" altLang="ko-KR" sz="1800"/>
              <a:t>(</a:t>
            </a:r>
            <a:r>
              <a:rPr lang="en-US" altLang="ko-KR" sz="1800" i="1"/>
              <a:t>x</a:t>
            </a:r>
            <a:r>
              <a:rPr lang="en-US" altLang="ko-KR" sz="1800"/>
              <a:t>, </a:t>
            </a:r>
            <a:r>
              <a:rPr lang="en-US" altLang="ko-KR" sz="1800" i="1"/>
              <a:t>y</a:t>
            </a:r>
            <a:r>
              <a:rPr lang="en-US" altLang="ko-KR" sz="1800"/>
              <a:t>, </a:t>
            </a:r>
            <a:r>
              <a:rPr lang="en-US" altLang="ko-KR" sz="1800" i="1"/>
              <a:t>z</a:t>
            </a:r>
            <a:r>
              <a:rPr lang="en-US" altLang="ko-KR" sz="1800"/>
              <a:t>) = </a:t>
            </a:r>
            <a:r>
              <a:rPr lang="en-US" altLang="ko-KR" sz="1800" i="1"/>
              <a:t>xx</a:t>
            </a:r>
            <a:r>
              <a:rPr lang="en-US" altLang="ko-KR" sz="1800"/>
              <a:t>′</a:t>
            </a:r>
            <a:r>
              <a:rPr lang="en-US" altLang="ko-KR" sz="1800" i="1"/>
              <a:t> </a:t>
            </a:r>
            <a:r>
              <a:rPr lang="en-US" altLang="ko-KR" sz="1800"/>
              <a:t>= 0 = ∏(0,1,2,3,4,5,6,7) 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전체가 </a:t>
            </a:r>
            <a:r>
              <a:rPr lang="ko-KR" altLang="en-US" sz="1800">
                <a:solidFill>
                  <a:srgbClr val="C00000"/>
                </a:solidFill>
              </a:rPr>
              <a:t>항상 거짓</a:t>
            </a:r>
            <a:r>
              <a:rPr lang="ko-KR" altLang="en-US" sz="1800"/>
              <a:t>인 </a:t>
            </a:r>
            <a:r>
              <a:rPr lang="en-US" altLang="ko-KR" sz="1800">
                <a:solidFill>
                  <a:srgbClr val="C00000"/>
                </a:solidFill>
              </a:rPr>
              <a:t>logic-0</a:t>
            </a:r>
            <a:r>
              <a:rPr lang="ko-KR" altLang="en-US" sz="1800"/>
              <a:t>인 부울 함수의 간소화라기보다 </a:t>
            </a:r>
            <a:r>
              <a:rPr lang="ko-KR" altLang="en-US" sz="1800">
                <a:solidFill>
                  <a:srgbClr val="00A048"/>
                </a:solidFill>
              </a:rPr>
              <a:t>입력</a:t>
            </a:r>
            <a:r>
              <a:rPr lang="en-US" altLang="ko-KR" sz="1800">
                <a:solidFill>
                  <a:srgbClr val="00A048"/>
                </a:solidFill>
              </a:rPr>
              <a:t> </a:t>
            </a:r>
            <a:r>
              <a:rPr lang="ko-KR" altLang="en-US" sz="1800">
                <a:solidFill>
                  <a:srgbClr val="00A048"/>
                </a:solidFill>
              </a:rPr>
              <a:t>변수와 무관</a:t>
            </a:r>
            <a:r>
              <a:rPr lang="ko-KR" altLang="en-US" sz="1800"/>
              <a:t>한 것으로 인정</a:t>
            </a:r>
            <a:endParaRPr lang="ko-KR" altLang="en-US" sz="18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1D3B5D9-04BE-4722-B889-7B404F02E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95708"/>
              </p:ext>
            </p:extLst>
          </p:nvPr>
        </p:nvGraphicFramePr>
        <p:xfrm>
          <a:off x="1487052" y="3986790"/>
          <a:ext cx="3383427" cy="2266188"/>
        </p:xfrm>
        <a:graphic>
          <a:graphicData uri="http://schemas.openxmlformats.org/drawingml/2006/table">
            <a:tbl>
              <a:tblPr/>
              <a:tblGrid>
                <a:gridCol w="383989">
                  <a:extLst>
                    <a:ext uri="{9D8B030D-6E8A-4147-A177-3AD203B41FA5}">
                      <a16:colId xmlns:a16="http://schemas.microsoft.com/office/drawing/2014/main" val="2093363603"/>
                    </a:ext>
                  </a:extLst>
                </a:gridCol>
                <a:gridCol w="383989">
                  <a:extLst>
                    <a:ext uri="{9D8B030D-6E8A-4147-A177-3AD203B41FA5}">
                      <a16:colId xmlns:a16="http://schemas.microsoft.com/office/drawing/2014/main" val="205230553"/>
                    </a:ext>
                  </a:extLst>
                </a:gridCol>
                <a:gridCol w="383989">
                  <a:extLst>
                    <a:ext uri="{9D8B030D-6E8A-4147-A177-3AD203B41FA5}">
                      <a16:colId xmlns:a16="http://schemas.microsoft.com/office/drawing/2014/main" val="1996544643"/>
                    </a:ext>
                  </a:extLst>
                </a:gridCol>
                <a:gridCol w="743820">
                  <a:extLst>
                    <a:ext uri="{9D8B030D-6E8A-4147-A177-3AD203B41FA5}">
                      <a16:colId xmlns:a16="http://schemas.microsoft.com/office/drawing/2014/main" val="2715714317"/>
                    </a:ext>
                  </a:extLst>
                </a:gridCol>
                <a:gridCol w="743820">
                  <a:extLst>
                    <a:ext uri="{9D8B030D-6E8A-4147-A177-3AD203B41FA5}">
                      <a16:colId xmlns:a16="http://schemas.microsoft.com/office/drawing/2014/main" val="1414237368"/>
                    </a:ext>
                  </a:extLst>
                </a:gridCol>
                <a:gridCol w="743820">
                  <a:extLst>
                    <a:ext uri="{9D8B030D-6E8A-4147-A177-3AD203B41FA5}">
                      <a16:colId xmlns:a16="http://schemas.microsoft.com/office/drawing/2014/main" val="2819871471"/>
                    </a:ext>
                  </a:extLst>
                </a:gridCol>
              </a:tblGrid>
              <a:tr h="252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32945"/>
                  </a:ext>
                </a:extLst>
              </a:tr>
              <a:tr h="17904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68491"/>
                  </a:ext>
                </a:extLst>
              </a:tr>
            </a:tbl>
          </a:graphicData>
        </a:graphic>
      </p:graphicFrame>
      <p:sp>
        <p:nvSpPr>
          <p:cNvPr id="78" name="바닥글 개체 틀 12">
            <a:extLst>
              <a:ext uri="{FF2B5EF4-FFF2-40B4-BE49-F238E27FC236}">
                <a16:creationId xmlns:a16="http://schemas.microsoft.com/office/drawing/2014/main" id="{1F705901-84EE-4C4A-9F29-C9C571DD7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6326C0-4D16-4DB2-9195-9677EE6C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781" y="4522489"/>
            <a:ext cx="5938019" cy="12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1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12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3.2 </a:t>
            </a:r>
            <a:r>
              <a:rPr lang="ko-KR" altLang="en-US" sz="2200"/>
              <a:t>카노맵</a:t>
            </a:r>
            <a:endParaRPr lang="ko-KR" altLang="en-US" sz="2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201DBF-8BED-428C-BFBB-FEE98C8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998" y="1375601"/>
            <a:ext cx="10515600" cy="471956"/>
          </a:xfrm>
        </p:spPr>
        <p:txBody>
          <a:bodyPr>
            <a:noAutofit/>
          </a:bodyPr>
          <a:lstStyle/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최소항의 위치와 각 리터럴의 값</a:t>
            </a:r>
            <a:endParaRPr lang="ko-KR" altLang="en-US" sz="1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38200" y="83230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SOP 형식 간소화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515CD07-CD75-4F3E-B634-CF645B1BF908}"/>
              </a:ext>
            </a:extLst>
          </p:cNvPr>
          <p:cNvGrpSpPr/>
          <p:nvPr/>
        </p:nvGrpSpPr>
        <p:grpSpPr>
          <a:xfrm>
            <a:off x="1126456" y="2253263"/>
            <a:ext cx="9939087" cy="2238375"/>
            <a:chOff x="844777" y="471906"/>
            <a:chExt cx="9939087" cy="2238375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D46D98CA-3731-4256-AF5A-9F175B5FFD6F}"/>
                </a:ext>
              </a:extLst>
            </p:cNvPr>
            <p:cNvGrpSpPr/>
            <p:nvPr/>
          </p:nvGrpSpPr>
          <p:grpSpPr>
            <a:xfrm>
              <a:off x="844777" y="1004309"/>
              <a:ext cx="2583938" cy="1288320"/>
              <a:chOff x="844777" y="1004309"/>
              <a:chExt cx="2583938" cy="1288320"/>
            </a:xfrm>
          </p:grpSpPr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94D4A5F6-42D4-4DB9-B31D-FED36E3C9A95}"/>
                  </a:ext>
                </a:extLst>
              </p:cNvPr>
              <p:cNvSpPr txBox="1"/>
              <p:nvPr/>
            </p:nvSpPr>
            <p:spPr>
              <a:xfrm>
                <a:off x="977378" y="1033740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3068AF7-6279-4DEE-A159-7503C50CDEC0}"/>
                  </a:ext>
                </a:extLst>
              </p:cNvPr>
              <p:cNvSpPr txBox="1"/>
              <p:nvPr/>
            </p:nvSpPr>
            <p:spPr>
              <a:xfrm>
                <a:off x="1612016" y="1033740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9E9006F-A90C-4723-84B5-10D4713C4F4A}"/>
                  </a:ext>
                </a:extLst>
              </p:cNvPr>
              <p:cNvSpPr txBox="1"/>
              <p:nvPr/>
            </p:nvSpPr>
            <p:spPr>
              <a:xfrm>
                <a:off x="977378" y="1677375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AA99DB7-044F-437B-9FE6-534829AC6770}"/>
                  </a:ext>
                </a:extLst>
              </p:cNvPr>
              <p:cNvSpPr txBox="1"/>
              <p:nvPr/>
            </p:nvSpPr>
            <p:spPr>
              <a:xfrm>
                <a:off x="2269910" y="1033740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E5EB323-EA7E-4A85-8726-8F056BD94CD6}"/>
                  </a:ext>
                </a:extLst>
              </p:cNvPr>
              <p:cNvSpPr txBox="1"/>
              <p:nvPr/>
            </p:nvSpPr>
            <p:spPr>
              <a:xfrm>
                <a:off x="1617897" y="1677374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2604A2C9-F773-4473-87EB-81660630EC63}"/>
                  </a:ext>
                </a:extLst>
              </p:cNvPr>
              <p:cNvSpPr txBox="1"/>
              <p:nvPr/>
            </p:nvSpPr>
            <p:spPr>
              <a:xfrm>
                <a:off x="2908511" y="1677372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ko-KR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8BB580E-C413-47BE-947D-066F5F18874B}"/>
                  </a:ext>
                </a:extLst>
              </p:cNvPr>
              <p:cNvSpPr txBox="1"/>
              <p:nvPr/>
            </p:nvSpPr>
            <p:spPr>
              <a:xfrm>
                <a:off x="2911447" y="1033739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8613C4A-4F33-4BCE-982A-1CAABC4C72E9}"/>
                  </a:ext>
                </a:extLst>
              </p:cNvPr>
              <p:cNvSpPr txBox="1"/>
              <p:nvPr/>
            </p:nvSpPr>
            <p:spPr>
              <a:xfrm>
                <a:off x="2269910" y="1677373"/>
                <a:ext cx="389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ko-KR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7C9C8BD9-327F-4031-85CB-A9BD666F9F8F}"/>
                  </a:ext>
                </a:extLst>
              </p:cNvPr>
              <p:cNvSpPr/>
              <p:nvPr/>
            </p:nvSpPr>
            <p:spPr>
              <a:xfrm>
                <a:off x="844777" y="1004309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E0578365-8B27-441F-A645-BCF59BD19823}"/>
                  </a:ext>
                </a:extLst>
              </p:cNvPr>
              <p:cNvSpPr/>
              <p:nvPr/>
            </p:nvSpPr>
            <p:spPr>
              <a:xfrm>
                <a:off x="1490480" y="1004309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2F6755F5-A99B-4EA3-9D35-A430187C202A}"/>
                  </a:ext>
                </a:extLst>
              </p:cNvPr>
              <p:cNvSpPr/>
              <p:nvPr/>
            </p:nvSpPr>
            <p:spPr>
              <a:xfrm>
                <a:off x="2138327" y="1004309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7E788F5F-2D8C-4AFB-BDA3-A57DD0C24538}"/>
                  </a:ext>
                </a:extLst>
              </p:cNvPr>
              <p:cNvSpPr/>
              <p:nvPr/>
            </p:nvSpPr>
            <p:spPr>
              <a:xfrm>
                <a:off x="2784030" y="1004309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57B647E6-54EA-4FE7-AF9C-49781D2282AE}"/>
                  </a:ext>
                </a:extLst>
              </p:cNvPr>
              <p:cNvSpPr/>
              <p:nvPr/>
            </p:nvSpPr>
            <p:spPr>
              <a:xfrm>
                <a:off x="844777" y="1647944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57002D65-38BD-4CC2-B149-0F291BFCB48C}"/>
                  </a:ext>
                </a:extLst>
              </p:cNvPr>
              <p:cNvSpPr/>
              <p:nvPr/>
            </p:nvSpPr>
            <p:spPr>
              <a:xfrm>
                <a:off x="1490480" y="1647944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19526BB5-F34A-45C5-B1B5-BF2FBE11E82F}"/>
                  </a:ext>
                </a:extLst>
              </p:cNvPr>
              <p:cNvSpPr/>
              <p:nvPr/>
            </p:nvSpPr>
            <p:spPr>
              <a:xfrm>
                <a:off x="2138327" y="1647944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9E3AB41-0AD9-4F85-84F7-B1502FB53A95}"/>
                  </a:ext>
                </a:extLst>
              </p:cNvPr>
              <p:cNvSpPr/>
              <p:nvPr/>
            </p:nvSpPr>
            <p:spPr>
              <a:xfrm>
                <a:off x="2784030" y="1647944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34740E3E-26C8-44CE-B2B7-CA7C7B2C0DB0}"/>
                </a:ext>
              </a:extLst>
            </p:cNvPr>
            <p:cNvGrpSpPr/>
            <p:nvPr/>
          </p:nvGrpSpPr>
          <p:grpSpPr>
            <a:xfrm>
              <a:off x="3936102" y="479153"/>
              <a:ext cx="3111047" cy="1818267"/>
              <a:chOff x="3936102" y="479153"/>
              <a:chExt cx="3111047" cy="1818267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D150A099-9E90-4EB4-9F4B-AE18A8E49645}"/>
                  </a:ext>
                </a:extLst>
              </p:cNvPr>
              <p:cNvSpPr/>
              <p:nvPr/>
            </p:nvSpPr>
            <p:spPr>
              <a:xfrm>
                <a:off x="4451577" y="1009100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47610E16-BB34-4527-8374-CD493C14060E}"/>
                  </a:ext>
                </a:extLst>
              </p:cNvPr>
              <p:cNvSpPr/>
              <p:nvPr/>
            </p:nvSpPr>
            <p:spPr>
              <a:xfrm>
                <a:off x="5097280" y="1009100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314B9967-B222-49C6-BC29-A23D35FD2108}"/>
                  </a:ext>
                </a:extLst>
              </p:cNvPr>
              <p:cNvSpPr/>
              <p:nvPr/>
            </p:nvSpPr>
            <p:spPr>
              <a:xfrm>
                <a:off x="5745127" y="1009100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2CBFE24A-A0B9-4540-B1E7-22931C14050C}"/>
                  </a:ext>
                </a:extLst>
              </p:cNvPr>
              <p:cNvSpPr/>
              <p:nvPr/>
            </p:nvSpPr>
            <p:spPr>
              <a:xfrm>
                <a:off x="6390830" y="1009100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F4FB2B8A-03E2-4F4E-987E-7AF8719B21AE}"/>
                  </a:ext>
                </a:extLst>
              </p:cNvPr>
              <p:cNvSpPr/>
              <p:nvPr/>
            </p:nvSpPr>
            <p:spPr>
              <a:xfrm>
                <a:off x="4451577" y="1652735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B56559E9-EB45-4358-8140-D9DBA575120A}"/>
                  </a:ext>
                </a:extLst>
              </p:cNvPr>
              <p:cNvSpPr/>
              <p:nvPr/>
            </p:nvSpPr>
            <p:spPr>
              <a:xfrm>
                <a:off x="5097280" y="1652735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89F01793-BBCD-4CDE-901E-17678F2F60B5}"/>
                  </a:ext>
                </a:extLst>
              </p:cNvPr>
              <p:cNvSpPr/>
              <p:nvPr/>
            </p:nvSpPr>
            <p:spPr>
              <a:xfrm>
                <a:off x="5745127" y="1652735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99714267-B417-48C8-9D7F-C154063CFC01}"/>
                  </a:ext>
                </a:extLst>
              </p:cNvPr>
              <p:cNvSpPr/>
              <p:nvPr/>
            </p:nvSpPr>
            <p:spPr>
              <a:xfrm>
                <a:off x="6390830" y="1652735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9AA1278E-9521-43D9-AA2F-2A2D3E1B4C8D}"/>
                  </a:ext>
                </a:extLst>
              </p:cNvPr>
              <p:cNvCxnSpPr/>
              <p:nvPr/>
            </p:nvCxnSpPr>
            <p:spPr>
              <a:xfrm>
                <a:off x="3997185" y="687870"/>
                <a:ext cx="454392" cy="32123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63E7433-96DD-4DB0-BA0D-8716A7723B2E}"/>
                  </a:ext>
                </a:extLst>
              </p:cNvPr>
              <p:cNvSpPr txBox="1"/>
              <p:nvPr/>
            </p:nvSpPr>
            <p:spPr>
              <a:xfrm>
                <a:off x="3936102" y="703785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BE58F8A-66B7-4496-B5AA-3EA387DFFF11}"/>
                  </a:ext>
                </a:extLst>
              </p:cNvPr>
              <p:cNvSpPr txBox="1"/>
              <p:nvPr/>
            </p:nvSpPr>
            <p:spPr>
              <a:xfrm>
                <a:off x="4117346" y="47915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endParaRPr lang="ko-KR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DEE4AB8D-1934-4D71-9376-8F605E863881}"/>
                  </a:ext>
                </a:extLst>
              </p:cNvPr>
              <p:cNvGrpSpPr/>
              <p:nvPr/>
            </p:nvGrpSpPr>
            <p:grpSpPr>
              <a:xfrm>
                <a:off x="4459279" y="1019693"/>
                <a:ext cx="643125" cy="631994"/>
                <a:chOff x="5482081" y="2356245"/>
                <a:chExt cx="643125" cy="631994"/>
              </a:xfrm>
            </p:grpSpPr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D031FF2-745B-43EE-9975-2AB3468315F6}"/>
                    </a:ext>
                  </a:extLst>
                </p:cNvPr>
                <p:cNvSpPr txBox="1"/>
                <p:nvPr/>
              </p:nvSpPr>
              <p:spPr>
                <a:xfrm>
                  <a:off x="5538185" y="2356245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000</a:t>
                  </a:r>
                  <a:endParaRPr lang="ko-KR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A8D09CFE-210B-421F-B907-05A2004987B5}"/>
                    </a:ext>
                  </a:extLst>
                </p:cNvPr>
                <p:cNvSpPr txBox="1"/>
                <p:nvPr/>
              </p:nvSpPr>
              <p:spPr>
                <a:xfrm>
                  <a:off x="5482081" y="2618907"/>
                  <a:ext cx="6431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i="1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x'y'z</a:t>
                  </a:r>
                  <a:r>
                    <a:rPr lang="en-US" altLang="ko-KR" i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'</a:t>
                  </a:r>
                  <a:endParaRPr lang="ko-KR" alt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FAEA0AF7-A588-4B11-8DD4-0D8405D7D3B5}"/>
                  </a:ext>
                </a:extLst>
              </p:cNvPr>
              <p:cNvGrpSpPr/>
              <p:nvPr/>
            </p:nvGrpSpPr>
            <p:grpSpPr>
              <a:xfrm>
                <a:off x="5136790" y="1019693"/>
                <a:ext cx="579005" cy="631994"/>
                <a:chOff x="5512561" y="2356245"/>
                <a:chExt cx="579005" cy="631994"/>
              </a:xfrm>
            </p:grpSpPr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25EEF42-7D8D-4174-9470-ED7D4F4BE58C}"/>
                    </a:ext>
                  </a:extLst>
                </p:cNvPr>
                <p:cNvSpPr txBox="1"/>
                <p:nvPr/>
              </p:nvSpPr>
              <p:spPr>
                <a:xfrm>
                  <a:off x="5538185" y="2356245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001</a:t>
                  </a:r>
                  <a:endParaRPr lang="ko-KR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C96B47C3-141E-4F66-B9A5-1807BBAAAF0C}"/>
                    </a:ext>
                  </a:extLst>
                </p:cNvPr>
                <p:cNvSpPr txBox="1"/>
                <p:nvPr/>
              </p:nvSpPr>
              <p:spPr>
                <a:xfrm>
                  <a:off x="5512561" y="2618907"/>
                  <a:ext cx="579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i="1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x'y'z</a:t>
                  </a:r>
                  <a:endParaRPr lang="ko-KR" alt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33D110DB-74C6-419D-A579-7800AA920748}"/>
                  </a:ext>
                </a:extLst>
              </p:cNvPr>
              <p:cNvGrpSpPr/>
              <p:nvPr/>
            </p:nvGrpSpPr>
            <p:grpSpPr>
              <a:xfrm>
                <a:off x="5802379" y="1019693"/>
                <a:ext cx="532155" cy="631994"/>
                <a:chOff x="5536945" y="2356245"/>
                <a:chExt cx="532155" cy="631994"/>
              </a:xfrm>
            </p:grpSpPr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A004576D-7DD1-41BB-BAC1-FFEA2F2DAD92}"/>
                    </a:ext>
                  </a:extLst>
                </p:cNvPr>
                <p:cNvSpPr txBox="1"/>
                <p:nvPr/>
              </p:nvSpPr>
              <p:spPr>
                <a:xfrm>
                  <a:off x="5538185" y="2356245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011</a:t>
                  </a:r>
                  <a:endParaRPr lang="ko-KR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822EF80C-EC0F-4469-AF0C-12F6C1E00566}"/>
                    </a:ext>
                  </a:extLst>
                </p:cNvPr>
                <p:cNvSpPr txBox="1"/>
                <p:nvPr/>
              </p:nvSpPr>
              <p:spPr>
                <a:xfrm>
                  <a:off x="5536945" y="2618907"/>
                  <a:ext cx="529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i="1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x'yz</a:t>
                  </a:r>
                  <a:endParaRPr lang="ko-KR" alt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AE4C2A85-3916-4D1D-9689-8BF40C8CD017}"/>
                  </a:ext>
                </a:extLst>
              </p:cNvPr>
              <p:cNvGrpSpPr/>
              <p:nvPr/>
            </p:nvGrpSpPr>
            <p:grpSpPr>
              <a:xfrm>
                <a:off x="6421645" y="1015445"/>
                <a:ext cx="579005" cy="631994"/>
                <a:chOff x="5506465" y="2356245"/>
                <a:chExt cx="579005" cy="631994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C6F2EF52-AA33-4D76-B62A-1EE2C0FC9135}"/>
                    </a:ext>
                  </a:extLst>
                </p:cNvPr>
                <p:cNvSpPr txBox="1"/>
                <p:nvPr/>
              </p:nvSpPr>
              <p:spPr>
                <a:xfrm>
                  <a:off x="5538185" y="2356245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010</a:t>
                  </a:r>
                  <a:endParaRPr lang="ko-KR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37D0ADA7-D215-40FD-895D-192400C48B82}"/>
                    </a:ext>
                  </a:extLst>
                </p:cNvPr>
                <p:cNvSpPr txBox="1"/>
                <p:nvPr/>
              </p:nvSpPr>
              <p:spPr>
                <a:xfrm>
                  <a:off x="5506465" y="2618907"/>
                  <a:ext cx="579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i="1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x'yz</a:t>
                  </a:r>
                  <a:r>
                    <a:rPr lang="en-US" altLang="ko-KR" i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'</a:t>
                  </a:r>
                  <a:endParaRPr lang="ko-KR" alt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DE4C4754-885B-4562-A07E-3CF4A5BAB9BA}"/>
                  </a:ext>
                </a:extLst>
              </p:cNvPr>
              <p:cNvGrpSpPr/>
              <p:nvPr/>
            </p:nvGrpSpPr>
            <p:grpSpPr>
              <a:xfrm>
                <a:off x="4483663" y="1651687"/>
                <a:ext cx="579005" cy="631994"/>
                <a:chOff x="5512561" y="2356245"/>
                <a:chExt cx="579005" cy="631994"/>
              </a:xfrm>
            </p:grpSpPr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7321C86B-81E6-4532-9348-4370B4DFCDD7}"/>
                    </a:ext>
                  </a:extLst>
                </p:cNvPr>
                <p:cNvSpPr txBox="1"/>
                <p:nvPr/>
              </p:nvSpPr>
              <p:spPr>
                <a:xfrm>
                  <a:off x="5538185" y="2356245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endParaRPr lang="ko-KR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99BD8DE0-4CB5-48BF-86CD-F62AE778F600}"/>
                    </a:ext>
                  </a:extLst>
                </p:cNvPr>
                <p:cNvSpPr txBox="1"/>
                <p:nvPr/>
              </p:nvSpPr>
              <p:spPr>
                <a:xfrm>
                  <a:off x="5512561" y="2618907"/>
                  <a:ext cx="579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i="1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xy'z</a:t>
                  </a:r>
                  <a:r>
                    <a:rPr lang="en-US" altLang="ko-KR" i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'</a:t>
                  </a:r>
                  <a:endParaRPr lang="ko-KR" alt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8933BD30-4EED-4B17-94BA-36F5DBF50327}"/>
                  </a:ext>
                </a:extLst>
              </p:cNvPr>
              <p:cNvGrpSpPr/>
              <p:nvPr/>
            </p:nvGrpSpPr>
            <p:grpSpPr>
              <a:xfrm>
                <a:off x="5161174" y="1651687"/>
                <a:ext cx="532155" cy="631994"/>
                <a:chOff x="5536945" y="2356245"/>
                <a:chExt cx="532155" cy="631994"/>
              </a:xfrm>
            </p:grpSpPr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0D1C16BD-41E7-428F-9F9B-4162C3732D17}"/>
                    </a:ext>
                  </a:extLst>
                </p:cNvPr>
                <p:cNvSpPr txBox="1"/>
                <p:nvPr/>
              </p:nvSpPr>
              <p:spPr>
                <a:xfrm>
                  <a:off x="5538185" y="2356245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101</a:t>
                  </a:r>
                  <a:endParaRPr lang="ko-KR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BAC89BD2-345B-4756-AACC-1BFDCDF1A357}"/>
                    </a:ext>
                  </a:extLst>
                </p:cNvPr>
                <p:cNvSpPr txBox="1"/>
                <p:nvPr/>
              </p:nvSpPr>
              <p:spPr>
                <a:xfrm>
                  <a:off x="5536945" y="2618907"/>
                  <a:ext cx="529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i="1" dirty="0" err="1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xy'z</a:t>
                  </a:r>
                  <a:endParaRPr lang="ko-KR" alt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91F23516-156D-460E-A170-B06115723118}"/>
                  </a:ext>
                </a:extLst>
              </p:cNvPr>
              <p:cNvGrpSpPr/>
              <p:nvPr/>
            </p:nvGrpSpPr>
            <p:grpSpPr>
              <a:xfrm>
                <a:off x="5803619" y="1651687"/>
                <a:ext cx="530915" cy="631994"/>
                <a:chOff x="5538185" y="2356245"/>
                <a:chExt cx="530915" cy="631994"/>
              </a:xfrm>
            </p:grpSpPr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961D7EE6-C933-445B-ABAC-3BB32FF8FDA2}"/>
                    </a:ext>
                  </a:extLst>
                </p:cNvPr>
                <p:cNvSpPr txBox="1"/>
                <p:nvPr/>
              </p:nvSpPr>
              <p:spPr>
                <a:xfrm>
                  <a:off x="5538185" y="2356245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111</a:t>
                  </a:r>
                  <a:endParaRPr lang="ko-KR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9C1AA7C1-542D-46DC-8D98-AFA46E2D4E32}"/>
                    </a:ext>
                  </a:extLst>
                </p:cNvPr>
                <p:cNvSpPr txBox="1"/>
                <p:nvPr/>
              </p:nvSpPr>
              <p:spPr>
                <a:xfrm>
                  <a:off x="5549137" y="2618907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xyz</a:t>
                  </a:r>
                  <a:endParaRPr lang="ko-KR" alt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C9B062DF-B81C-4978-86B7-FFE50520E503}"/>
                  </a:ext>
                </a:extLst>
              </p:cNvPr>
              <p:cNvGrpSpPr/>
              <p:nvPr/>
            </p:nvGrpSpPr>
            <p:grpSpPr>
              <a:xfrm>
                <a:off x="6439933" y="1647439"/>
                <a:ext cx="538251" cy="631994"/>
                <a:chOff x="5530849" y="2356245"/>
                <a:chExt cx="538251" cy="631994"/>
              </a:xfrm>
            </p:grpSpPr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B84FAA4E-68AE-425F-9CB0-4744CA22A3C3}"/>
                    </a:ext>
                  </a:extLst>
                </p:cNvPr>
                <p:cNvSpPr txBox="1"/>
                <p:nvPr/>
              </p:nvSpPr>
              <p:spPr>
                <a:xfrm>
                  <a:off x="5538185" y="2356245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110</a:t>
                  </a:r>
                  <a:endParaRPr lang="ko-KR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F799F015-DC45-44E8-8FC4-B7C49D5473FD}"/>
                    </a:ext>
                  </a:extLst>
                </p:cNvPr>
                <p:cNvSpPr txBox="1"/>
                <p:nvPr/>
              </p:nvSpPr>
              <p:spPr>
                <a:xfrm>
                  <a:off x="5530849" y="2618907"/>
                  <a:ext cx="529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i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xyz'</a:t>
                  </a:r>
                  <a:endParaRPr lang="ko-KR" altLang="en-US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AB5331D-DB19-4A63-B8D8-92EDEC944C29}"/>
                  </a:ext>
                </a:extLst>
              </p:cNvPr>
              <p:cNvSpPr txBox="1"/>
              <p:nvPr/>
            </p:nvSpPr>
            <p:spPr>
              <a:xfrm>
                <a:off x="3961763" y="1161640"/>
                <a:ext cx="4940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endParaRPr lang="ko-KR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8AD66F9-D891-4CE2-9452-A3321C0C857A}"/>
                  </a:ext>
                </a:extLst>
              </p:cNvPr>
              <p:cNvSpPr txBox="1"/>
              <p:nvPr/>
            </p:nvSpPr>
            <p:spPr>
              <a:xfrm>
                <a:off x="3960472" y="1805800"/>
                <a:ext cx="4940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endParaRPr lang="ko-KR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580A438-5082-41CD-BF9B-2435E120543E}"/>
                  </a:ext>
                </a:extLst>
              </p:cNvPr>
              <p:cNvSpPr txBox="1"/>
              <p:nvPr/>
            </p:nvSpPr>
            <p:spPr>
              <a:xfrm>
                <a:off x="4451304" y="667349"/>
                <a:ext cx="676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=00</a:t>
                </a:r>
                <a:endParaRPr lang="ko-KR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8CFEF7C-4C72-41FD-893A-12A6027B4AD9}"/>
                  </a:ext>
                </a:extLst>
              </p:cNvPr>
              <p:cNvSpPr txBox="1"/>
              <p:nvPr/>
            </p:nvSpPr>
            <p:spPr>
              <a:xfrm>
                <a:off x="5093533" y="667349"/>
                <a:ext cx="676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=01</a:t>
                </a:r>
                <a:endParaRPr lang="ko-KR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BBC0559-1016-4381-A444-089729DECA7E}"/>
                  </a:ext>
                </a:extLst>
              </p:cNvPr>
              <p:cNvSpPr txBox="1"/>
              <p:nvPr/>
            </p:nvSpPr>
            <p:spPr>
              <a:xfrm>
                <a:off x="5735762" y="667349"/>
                <a:ext cx="6691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=11</a:t>
                </a:r>
                <a:endParaRPr lang="ko-KR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AC13A95-A60C-4CF8-8325-8A4D1F4F8280}"/>
                  </a:ext>
                </a:extLst>
              </p:cNvPr>
              <p:cNvSpPr txBox="1"/>
              <p:nvPr/>
            </p:nvSpPr>
            <p:spPr>
              <a:xfrm>
                <a:off x="6370361" y="667349"/>
                <a:ext cx="6767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=10</a:t>
                </a:r>
                <a:endParaRPr lang="ko-KR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D2FC8E2B-FF5D-4D05-B838-F3F6C8B9E363}"/>
                </a:ext>
              </a:extLst>
            </p:cNvPr>
            <p:cNvGrpSpPr/>
            <p:nvPr/>
          </p:nvGrpSpPr>
          <p:grpSpPr>
            <a:xfrm>
              <a:off x="7581821" y="471906"/>
              <a:ext cx="3202043" cy="2238375"/>
              <a:chOff x="7581821" y="471906"/>
              <a:chExt cx="3202043" cy="2238375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8E6F6330-A739-4068-9EEC-92794F1C263C}"/>
                  </a:ext>
                </a:extLst>
              </p:cNvPr>
              <p:cNvSpPr/>
              <p:nvPr/>
            </p:nvSpPr>
            <p:spPr>
              <a:xfrm>
                <a:off x="8199926" y="1001853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D8EC18B4-0E82-4C26-92F3-604C31071DC9}"/>
                  </a:ext>
                </a:extLst>
              </p:cNvPr>
              <p:cNvSpPr/>
              <p:nvPr/>
            </p:nvSpPr>
            <p:spPr>
              <a:xfrm>
                <a:off x="8845629" y="1001853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5C6B8FBF-C447-4020-9557-6B6275202D02}"/>
                  </a:ext>
                </a:extLst>
              </p:cNvPr>
              <p:cNvSpPr/>
              <p:nvPr/>
            </p:nvSpPr>
            <p:spPr>
              <a:xfrm>
                <a:off x="9493476" y="1001853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4887E6A-2DD8-4A47-B2F5-F0EA6A990B14}"/>
                  </a:ext>
                </a:extLst>
              </p:cNvPr>
              <p:cNvSpPr/>
              <p:nvPr/>
            </p:nvSpPr>
            <p:spPr>
              <a:xfrm>
                <a:off x="10139179" y="1001853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6C07A90E-2504-472C-839B-029D3C2F7B4D}"/>
                  </a:ext>
                </a:extLst>
              </p:cNvPr>
              <p:cNvSpPr/>
              <p:nvPr/>
            </p:nvSpPr>
            <p:spPr>
              <a:xfrm>
                <a:off x="8199926" y="1645488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53744054-DEDA-4F45-A3C1-574AE04EC3D2}"/>
                  </a:ext>
                </a:extLst>
              </p:cNvPr>
              <p:cNvSpPr/>
              <p:nvPr/>
            </p:nvSpPr>
            <p:spPr>
              <a:xfrm>
                <a:off x="8845629" y="1645488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48D399F-A324-411F-A47B-97D12A4F70AC}"/>
                  </a:ext>
                </a:extLst>
              </p:cNvPr>
              <p:cNvSpPr/>
              <p:nvPr/>
            </p:nvSpPr>
            <p:spPr>
              <a:xfrm>
                <a:off x="9493476" y="1645488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BE84F89-1BEB-4AB7-BC3E-A69F12CE9506}"/>
                  </a:ext>
                </a:extLst>
              </p:cNvPr>
              <p:cNvSpPr/>
              <p:nvPr/>
            </p:nvSpPr>
            <p:spPr>
              <a:xfrm>
                <a:off x="10139179" y="1645488"/>
                <a:ext cx="644685" cy="644685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E266B4FB-47E1-4664-9D40-FF9E53B2A890}"/>
                  </a:ext>
                </a:extLst>
              </p:cNvPr>
              <p:cNvCxnSpPr/>
              <p:nvPr/>
            </p:nvCxnSpPr>
            <p:spPr>
              <a:xfrm>
                <a:off x="7745534" y="680623"/>
                <a:ext cx="454392" cy="32123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D9821A9-88D0-4DE3-BFC5-C41294FE99AD}"/>
                  </a:ext>
                </a:extLst>
              </p:cNvPr>
              <p:cNvSpPr txBox="1"/>
              <p:nvPr/>
            </p:nvSpPr>
            <p:spPr>
              <a:xfrm>
                <a:off x="7684451" y="696538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666F10D-8EB8-43A0-B6CE-F055EC4B621A}"/>
                  </a:ext>
                </a:extLst>
              </p:cNvPr>
              <p:cNvSpPr txBox="1"/>
              <p:nvPr/>
            </p:nvSpPr>
            <p:spPr>
              <a:xfrm>
                <a:off x="7865695" y="47190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endParaRPr lang="ko-KR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64723AC-BBFB-4609-ABB2-D131CD540A73}"/>
                  </a:ext>
                </a:extLst>
              </p:cNvPr>
              <p:cNvSpPr txBox="1"/>
              <p:nvPr/>
            </p:nvSpPr>
            <p:spPr>
              <a:xfrm>
                <a:off x="8202548" y="1137948"/>
                <a:ext cx="643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x'y'z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lang="ko-KR" alt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FE575FE-94FC-4D47-8397-96E06840E845}"/>
                  </a:ext>
                </a:extLst>
              </p:cNvPr>
              <p:cNvSpPr txBox="1"/>
              <p:nvPr/>
            </p:nvSpPr>
            <p:spPr>
              <a:xfrm>
                <a:off x="8880059" y="1137948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x'y'z</a:t>
                </a:r>
                <a:endParaRPr lang="ko-KR" alt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91FE041-79F4-4476-8B28-649A6F848F03}"/>
                  </a:ext>
                </a:extLst>
              </p:cNvPr>
              <p:cNvSpPr txBox="1"/>
              <p:nvPr/>
            </p:nvSpPr>
            <p:spPr>
              <a:xfrm>
                <a:off x="9550728" y="1137948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x'yz</a:t>
                </a:r>
                <a:endParaRPr lang="ko-KR" alt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5A99D71-C1B2-4C4A-81DE-957BBEFE2149}"/>
                  </a:ext>
                </a:extLst>
              </p:cNvPr>
              <p:cNvSpPr txBox="1"/>
              <p:nvPr/>
            </p:nvSpPr>
            <p:spPr>
              <a:xfrm>
                <a:off x="10169994" y="1133700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x'yz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lang="ko-KR" alt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247350A-1174-4FE6-AE61-A6A45315CE00}"/>
                  </a:ext>
                </a:extLst>
              </p:cNvPr>
              <p:cNvSpPr txBox="1"/>
              <p:nvPr/>
            </p:nvSpPr>
            <p:spPr>
              <a:xfrm>
                <a:off x="8232012" y="1775022"/>
                <a:ext cx="57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xy'z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lang="ko-KR" alt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CCCCAD0-27F9-4356-AC1C-A1BEFF84265E}"/>
                  </a:ext>
                </a:extLst>
              </p:cNvPr>
              <p:cNvSpPr txBox="1"/>
              <p:nvPr/>
            </p:nvSpPr>
            <p:spPr>
              <a:xfrm>
                <a:off x="8904443" y="1775022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xy'z</a:t>
                </a:r>
                <a:endParaRPr lang="ko-KR" alt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C7D82A8-9650-4F41-A0DB-06C5E11A84DC}"/>
                  </a:ext>
                </a:extLst>
              </p:cNvPr>
              <p:cNvSpPr txBox="1"/>
              <p:nvPr/>
            </p:nvSpPr>
            <p:spPr>
              <a:xfrm>
                <a:off x="9573080" y="177502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</a:t>
                </a:r>
                <a:endParaRPr lang="ko-KR" alt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EA798F9-043D-4A16-B950-A803E59A207E}"/>
                  </a:ext>
                </a:extLst>
              </p:cNvPr>
              <p:cNvSpPr txBox="1"/>
              <p:nvPr/>
            </p:nvSpPr>
            <p:spPr>
              <a:xfrm>
                <a:off x="10198442" y="1770774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xyz'</a:t>
                </a:r>
                <a:endParaRPr lang="ko-KR" alt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A4F593D-D641-413B-9756-EEACFF640E57}"/>
                  </a:ext>
                </a:extLst>
              </p:cNvPr>
              <p:cNvSpPr txBox="1"/>
              <p:nvPr/>
            </p:nvSpPr>
            <p:spPr>
              <a:xfrm>
                <a:off x="7581821" y="1798553"/>
                <a:ext cx="4940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endParaRPr lang="ko-KR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0ECB3727-C76F-457A-A4AC-670565EBEE05}"/>
                  </a:ext>
                </a:extLst>
              </p:cNvPr>
              <p:cNvGrpSpPr/>
              <p:nvPr/>
            </p:nvGrpSpPr>
            <p:grpSpPr>
              <a:xfrm>
                <a:off x="9831859" y="865622"/>
                <a:ext cx="618570" cy="113308"/>
                <a:chOff x="3234869" y="3688080"/>
                <a:chExt cx="783411" cy="146685"/>
              </a:xfrm>
            </p:grpSpPr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88499AC2-5CC7-427F-A926-786E0BB9FB3E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ln w="1905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5D2040C9-EAF1-4CA2-98B3-291EB2D423B2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ln w="1905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EEF8FEEF-F79E-4C37-A1F6-74905051BF39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ln w="1905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DE62AA42-9B20-4596-9E09-46D0AD792E64}"/>
                  </a:ext>
                </a:extLst>
              </p:cNvPr>
              <p:cNvGrpSpPr/>
              <p:nvPr/>
            </p:nvGrpSpPr>
            <p:grpSpPr>
              <a:xfrm flipV="1">
                <a:off x="9187413" y="2315073"/>
                <a:ext cx="644445" cy="113308"/>
                <a:chOff x="3234869" y="3688080"/>
                <a:chExt cx="783411" cy="146685"/>
              </a:xfrm>
            </p:grpSpPr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4BE0481C-F617-4FB9-AD16-EE5F3DB753E0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ln w="1905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D7186FEE-3B96-4A7D-9EB9-17D678EC1AE3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ln w="1905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51AC4480-6057-4836-9C73-3C569D23C48D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ln w="1905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DD632CF7-5E21-4098-8D02-5F3553634638}"/>
                  </a:ext>
                </a:extLst>
              </p:cNvPr>
              <p:cNvGrpSpPr/>
              <p:nvPr/>
            </p:nvGrpSpPr>
            <p:grpSpPr>
              <a:xfrm rot="16200000">
                <a:off x="7911458" y="1923011"/>
                <a:ext cx="429565" cy="100706"/>
                <a:chOff x="3234869" y="3688080"/>
                <a:chExt cx="783411" cy="146685"/>
              </a:xfrm>
            </p:grpSpPr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58A17205-35B5-4882-BDD3-E6A6137D59C4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ln w="1905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9EABC5F2-0E6C-4E54-8E2A-B108117AF944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ln w="1905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011278C3-1962-4BD6-AFCE-CD2962CF0AE8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ln w="19050"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5B72D54-340A-43FD-A8F6-A3A21B24DCC6}"/>
                  </a:ext>
                </a:extLst>
              </p:cNvPr>
              <p:cNvSpPr txBox="1"/>
              <p:nvPr/>
            </p:nvSpPr>
            <p:spPr>
              <a:xfrm>
                <a:off x="9894918" y="538153"/>
                <a:ext cx="4940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endParaRPr lang="ko-KR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D0C8EAC-EFE0-4AA7-8D9E-F7A080590B1B}"/>
                  </a:ext>
                </a:extLst>
              </p:cNvPr>
              <p:cNvSpPr txBox="1"/>
              <p:nvPr/>
            </p:nvSpPr>
            <p:spPr>
              <a:xfrm>
                <a:off x="9262612" y="2371727"/>
                <a:ext cx="4940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endParaRPr lang="ko-KR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8BDD7FAB-F31E-4EAF-8740-92A8E787FEF6}"/>
                  </a:ext>
                </a:extLst>
              </p:cNvPr>
              <p:cNvGrpSpPr/>
              <p:nvPr/>
            </p:nvGrpSpPr>
            <p:grpSpPr>
              <a:xfrm>
                <a:off x="8160848" y="951484"/>
                <a:ext cx="2211263" cy="307779"/>
                <a:chOff x="8232012" y="2779917"/>
                <a:chExt cx="2211263" cy="307779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4876F29-2B81-4979-860F-BCC8A327AA7E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7B3F90D-E0C3-4795-85BC-116E8DB79D81}"/>
                    </a:ext>
                  </a:extLst>
                </p:cNvPr>
                <p:cNvSpPr txBox="1"/>
                <p:nvPr/>
              </p:nvSpPr>
              <p:spPr>
                <a:xfrm>
                  <a:off x="8880059" y="2779919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2FAE74A8-2CF7-4EAD-BAF7-63DFA50C0D4E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4344CEC-1949-4C0C-AF5B-E291737E8181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EA560FE4-7B70-48A0-B0A1-FBE0A13B8A06}"/>
                  </a:ext>
                </a:extLst>
              </p:cNvPr>
              <p:cNvGrpSpPr/>
              <p:nvPr/>
            </p:nvGrpSpPr>
            <p:grpSpPr>
              <a:xfrm>
                <a:off x="8156980" y="1596445"/>
                <a:ext cx="2211263" cy="307779"/>
                <a:chOff x="8232012" y="2779917"/>
                <a:chExt cx="2211263" cy="307779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A4321AA-A842-4929-9D78-E8C84C6F4A33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423D8E3-5061-43B7-A068-3BF3CF5D93D3}"/>
                    </a:ext>
                  </a:extLst>
                </p:cNvPr>
                <p:cNvSpPr txBox="1"/>
                <p:nvPr/>
              </p:nvSpPr>
              <p:spPr>
                <a:xfrm>
                  <a:off x="8880059" y="2779919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2A4D590-2DCE-4231-9DE7-21AF6FF2287F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907C4E9-307E-4023-848B-84DC08AEB973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001F6D87-E5FB-4E48-81CE-662A7B22512C}"/>
              </a:ext>
            </a:extLst>
          </p:cNvPr>
          <p:cNvSpPr/>
          <p:nvPr/>
        </p:nvSpPr>
        <p:spPr>
          <a:xfrm>
            <a:off x="2088620" y="4738103"/>
            <a:ext cx="93544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v"/>
            </a:pPr>
            <a:r>
              <a:rPr lang="ko-KR" altLang="en-US" kern="0" dirty="0" err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최소항의</a:t>
            </a:r>
            <a:r>
              <a:rPr lang="ko-KR" altLang="en-US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합</a:t>
            </a:r>
            <a:r>
              <a:rPr lang="en-US" altLang="ko-KR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(SOP)</a:t>
            </a:r>
            <a:r>
              <a:rPr lang="ko-KR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ko-KR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진리값</a:t>
            </a:r>
            <a:r>
              <a:rPr lang="ko-KR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에 관심 </a:t>
            </a:r>
            <a:r>
              <a:rPr lang="en-US" altLang="ko-KR" ker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각 </a:t>
            </a:r>
            <a:r>
              <a:rPr lang="ko-KR" altLang="en-US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리터럴이</a:t>
            </a:r>
            <a:r>
              <a:rPr lang="ko-KR" altLang="en-US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되는 </a:t>
            </a: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위치를</a:t>
            </a:r>
            <a:r>
              <a:rPr lang="en-US" altLang="ko-KR" ker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표시</a:t>
            </a:r>
            <a:endParaRPr lang="ko-KR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바닥글 개체 틀 12">
            <a:extLst>
              <a:ext uri="{FF2B5EF4-FFF2-40B4-BE49-F238E27FC236}">
                <a16:creationId xmlns:a16="http://schemas.microsoft.com/office/drawing/2014/main" id="{1B8DC080-3318-4E9C-A991-FA7939EC7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4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13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3.2 </a:t>
            </a:r>
            <a:r>
              <a:rPr lang="ko-KR" altLang="en-US" sz="2200"/>
              <a:t>카노맵</a:t>
            </a:r>
            <a:endParaRPr lang="ko-KR" altLang="en-US" sz="2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201DBF-8BED-428C-BFBB-FEE98C8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84" y="1270826"/>
            <a:ext cx="10472614" cy="471956"/>
          </a:xfrm>
        </p:spPr>
        <p:txBody>
          <a:bodyPr>
            <a:noAutofit/>
          </a:bodyPr>
          <a:lstStyle/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각 리터럴이 </a:t>
            </a:r>
            <a:r>
              <a:rPr lang="en-US" altLang="ko-KR" sz="1800"/>
              <a:t>MSB</a:t>
            </a:r>
            <a:r>
              <a:rPr lang="ko-KR" altLang="en-US" sz="1800"/>
              <a:t>부터 순서대로 </a:t>
            </a:r>
            <a:r>
              <a:rPr lang="en-US" altLang="ko-KR" sz="1800"/>
              <a:t>x→y→z</a:t>
            </a:r>
            <a:r>
              <a:rPr lang="ko-KR" altLang="en-US" sz="1800"/>
              <a:t>가 </a:t>
            </a:r>
            <a:r>
              <a:rPr lang="en-US" altLang="ko-KR" sz="1800">
                <a:solidFill>
                  <a:srgbClr val="C00000"/>
                </a:solidFill>
              </a:rPr>
              <a:t>0</a:t>
            </a:r>
            <a:r>
              <a:rPr lang="ko-KR" altLang="en-US" sz="1800"/>
              <a:t>과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/>
              <a:t>에 </a:t>
            </a:r>
            <a:r>
              <a:rPr lang="ko-KR" altLang="en-US" sz="1800">
                <a:solidFill>
                  <a:srgbClr val="00A048"/>
                </a:solidFill>
              </a:rPr>
              <a:t>공통</a:t>
            </a:r>
            <a:r>
              <a:rPr lang="ko-KR" altLang="en-US" sz="1800"/>
              <a:t>으로 포함되는 값 명시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38200" y="83230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항</a:t>
            </a:r>
            <a:r>
              <a:rPr lang="en-US" altLang="ko-KR" sz="2000">
                <a:solidFill>
                  <a:srgbClr val="0070C0"/>
                </a:solidFill>
              </a:rPr>
              <a:t>(</a:t>
            </a:r>
            <a:r>
              <a:rPr lang="ko-KR" altLang="en-US" sz="2000">
                <a:solidFill>
                  <a:srgbClr val="0070C0"/>
                </a:solidFill>
              </a:rPr>
              <a:t>묶음</a:t>
            </a:r>
            <a:r>
              <a:rPr lang="en-US" altLang="ko-KR" sz="2000">
                <a:solidFill>
                  <a:srgbClr val="0070C0"/>
                </a:solidFill>
              </a:rPr>
              <a:t>)</a:t>
            </a:r>
            <a:r>
              <a:rPr lang="ko-KR" altLang="en-US" sz="2000">
                <a:solidFill>
                  <a:srgbClr val="0070C0"/>
                </a:solidFill>
              </a:rPr>
              <a:t>의 간소화 표기</a:t>
            </a:r>
          </a:p>
        </p:txBody>
      </p:sp>
      <p:sp>
        <p:nvSpPr>
          <p:cNvPr id="333" name="내용 개체 틀 2">
            <a:extLst>
              <a:ext uri="{FF2B5EF4-FFF2-40B4-BE49-F238E27FC236}">
                <a16:creationId xmlns:a16="http://schemas.microsoft.com/office/drawing/2014/main" id="{1E00EDC2-3A63-43A0-BD5E-FC4E1CC78C32}"/>
              </a:ext>
            </a:extLst>
          </p:cNvPr>
          <p:cNvSpPr txBox="1">
            <a:spLocks/>
          </p:cNvSpPr>
          <p:nvPr/>
        </p:nvSpPr>
        <p:spPr>
          <a:xfrm>
            <a:off x="907998" y="3868844"/>
            <a:ext cx="10161034" cy="2504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(0,1)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항의 간소화된 리터럴 유도</a:t>
            </a:r>
          </a:p>
          <a:p>
            <a:pPr marL="914400" lvl="2" indent="0" fontAlgn="base">
              <a:lnSpc>
                <a:spcPct val="100000"/>
              </a:lnSpc>
              <a:buNone/>
            </a:pPr>
            <a:r>
              <a:rPr lang="en-US" altLang="ko-KR" sz="1800"/>
              <a:t>1) </a:t>
            </a:r>
            <a:r>
              <a:rPr lang="en-US" altLang="ko-KR" sz="1800" i="1">
                <a:solidFill>
                  <a:srgbClr val="C00000"/>
                </a:solidFill>
              </a:rPr>
              <a:t>x</a:t>
            </a:r>
            <a:r>
              <a:rPr lang="ko-KR" altLang="en-US" sz="1800"/>
              <a:t>가 </a:t>
            </a:r>
            <a:r>
              <a:rPr lang="en-US" altLang="ko-KR" sz="1800">
                <a:solidFill>
                  <a:srgbClr val="C00000"/>
                </a:solidFill>
              </a:rPr>
              <a:t>0</a:t>
            </a:r>
            <a:r>
              <a:rPr lang="ko-KR" altLang="en-US" sz="1800"/>
              <a:t>인 위치에 </a:t>
            </a:r>
            <a:r>
              <a:rPr lang="ko-KR" altLang="en-US" sz="1800">
                <a:solidFill>
                  <a:srgbClr val="00A048"/>
                </a:solidFill>
              </a:rPr>
              <a:t>공통</a:t>
            </a:r>
            <a:r>
              <a:rPr lang="ko-KR" altLang="en-US" sz="1800"/>
              <a:t>으로 포함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 </a:t>
            </a:r>
            <a:r>
              <a:rPr lang="en-US" altLang="ko-KR" sz="1800" i="1"/>
              <a:t>x </a:t>
            </a:r>
            <a:r>
              <a:rPr lang="en-US" altLang="ko-KR" sz="1800"/>
              <a:t>= 0(</a:t>
            </a:r>
            <a:r>
              <a:rPr lang="ko-KR" altLang="en-US" sz="1800"/>
              <a:t>최소항 표현 </a:t>
            </a:r>
            <a:r>
              <a:rPr lang="en-US" altLang="ko-KR" sz="1800"/>
              <a:t>: </a:t>
            </a:r>
            <a:r>
              <a:rPr lang="en-US" altLang="ko-KR" sz="1800" i="1"/>
              <a:t>x</a:t>
            </a:r>
            <a:r>
              <a:rPr lang="en-US" altLang="ko-KR" sz="1800"/>
              <a:t>′)</a:t>
            </a:r>
            <a:endParaRPr lang="ko-KR" altLang="en-US" sz="1800"/>
          </a:p>
          <a:p>
            <a:pPr marL="914400" lvl="2" indent="0" fontAlgn="base">
              <a:lnSpc>
                <a:spcPct val="100000"/>
              </a:lnSpc>
              <a:buNone/>
            </a:pPr>
            <a:r>
              <a:rPr lang="en-US" altLang="ko-KR" sz="1800"/>
              <a:t>2) </a:t>
            </a:r>
            <a:r>
              <a:rPr lang="en-US" altLang="ko-KR" sz="1800" i="1">
                <a:solidFill>
                  <a:srgbClr val="C00000"/>
                </a:solidFill>
              </a:rPr>
              <a:t>y</a:t>
            </a:r>
            <a:r>
              <a:rPr lang="ko-KR" altLang="en-US" sz="1800"/>
              <a:t>도 </a:t>
            </a:r>
            <a:r>
              <a:rPr lang="en-US" altLang="ko-KR" sz="1800">
                <a:solidFill>
                  <a:srgbClr val="C00000"/>
                </a:solidFill>
              </a:rPr>
              <a:t>0</a:t>
            </a:r>
            <a:r>
              <a:rPr lang="ko-KR" altLang="en-US" sz="1800"/>
              <a:t>인 위치에 </a:t>
            </a:r>
            <a:r>
              <a:rPr lang="ko-KR" altLang="en-US" sz="1800">
                <a:solidFill>
                  <a:srgbClr val="00A048"/>
                </a:solidFill>
              </a:rPr>
              <a:t>공통</a:t>
            </a:r>
            <a:r>
              <a:rPr lang="ko-KR" altLang="en-US" sz="1800"/>
              <a:t>으로 포함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 </a:t>
            </a:r>
            <a:r>
              <a:rPr lang="en-US" altLang="ko-KR" sz="1800" i="1"/>
              <a:t>y </a:t>
            </a:r>
            <a:r>
              <a:rPr lang="en-US" altLang="ko-KR" sz="1800"/>
              <a:t>= 0(</a:t>
            </a:r>
            <a:r>
              <a:rPr lang="ko-KR" altLang="en-US" sz="1800"/>
              <a:t>최소항 표현 </a:t>
            </a:r>
            <a:r>
              <a:rPr lang="en-US" altLang="ko-KR" sz="1800"/>
              <a:t>: </a:t>
            </a:r>
            <a:r>
              <a:rPr lang="en-US" altLang="ko-KR" sz="1800" i="1"/>
              <a:t>y</a:t>
            </a:r>
            <a:r>
              <a:rPr lang="en-US" altLang="ko-KR" sz="1800"/>
              <a:t>′),</a:t>
            </a:r>
            <a:endParaRPr lang="ko-KR" altLang="en-US" sz="1800"/>
          </a:p>
          <a:p>
            <a:pPr marL="914400" lvl="2" indent="0" fontAlgn="base">
              <a:lnSpc>
                <a:spcPct val="100000"/>
              </a:lnSpc>
              <a:buNone/>
            </a:pPr>
            <a:r>
              <a:rPr lang="en-US" altLang="ko-KR" sz="1800"/>
              <a:t>3) </a:t>
            </a:r>
            <a:r>
              <a:rPr lang="en-US" altLang="ko-KR" sz="1800" i="1">
                <a:solidFill>
                  <a:srgbClr val="C00000"/>
                </a:solidFill>
              </a:rPr>
              <a:t>z</a:t>
            </a:r>
            <a:r>
              <a:rPr lang="ko-KR" altLang="en-US" sz="1800"/>
              <a:t>는 </a:t>
            </a:r>
            <a:r>
              <a:rPr lang="en-US" altLang="ko-KR" sz="1800">
                <a:solidFill>
                  <a:srgbClr val="C00000"/>
                </a:solidFill>
              </a:rPr>
              <a:t>0</a:t>
            </a:r>
            <a:r>
              <a:rPr lang="ko-KR" altLang="en-US" sz="1800"/>
              <a:t>과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/>
              <a:t>인 위치에 나누어 분포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olidFill>
                  <a:srgbClr val="C00000"/>
                </a:solidFill>
              </a:rPr>
              <a:t>공통 사항 없음</a:t>
            </a:r>
          </a:p>
          <a:p>
            <a:pPr marL="914400" lvl="2" indent="0" fontAlgn="base">
              <a:lnSpc>
                <a:spcPct val="100000"/>
              </a:lnSpc>
              <a:buNone/>
            </a:pPr>
            <a:r>
              <a:rPr lang="ko-KR" altLang="en-US" sz="1800"/>
              <a:t>이 중에서 공통 포함 사항만 </a:t>
            </a:r>
            <a:r>
              <a:rPr lang="ko-KR" altLang="en-US" sz="1800">
                <a:solidFill>
                  <a:srgbClr val="00A048"/>
                </a:solidFill>
              </a:rPr>
              <a:t>곱으로 정리 </a:t>
            </a:r>
            <a:r>
              <a:rPr lang="en-US" altLang="ko-KR" sz="1800">
                <a:solidFill>
                  <a:srgbClr val="00A048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800"/>
              <a:t> Σ(0,1) =</a:t>
            </a:r>
            <a:r>
              <a:rPr lang="ko-KR" altLang="en-US" sz="1800" i="1"/>
              <a:t> </a:t>
            </a:r>
            <a:r>
              <a:rPr lang="en-US" altLang="ko-KR" sz="1800" i="1"/>
              <a:t>x</a:t>
            </a:r>
            <a:r>
              <a:rPr lang="en-US" altLang="ko-KR" sz="1800"/>
              <a:t>′</a:t>
            </a:r>
            <a:r>
              <a:rPr lang="en-US" altLang="ko-KR" sz="1800" i="1"/>
              <a:t>y</a:t>
            </a:r>
            <a:r>
              <a:rPr lang="en-US" altLang="ko-KR" sz="1800"/>
              <a:t>′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(2,3)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항의 간소화된 리터럴 유도</a:t>
            </a:r>
          </a:p>
          <a:p>
            <a:pPr marL="914400" lvl="2" indent="0" fontAlgn="base">
              <a:lnSpc>
                <a:spcPct val="100000"/>
              </a:lnSpc>
              <a:buNone/>
            </a:pPr>
            <a:r>
              <a:rPr lang="en-US" altLang="ko-KR" sz="1800"/>
              <a:t>1) </a:t>
            </a:r>
            <a:r>
              <a:rPr lang="en-US" altLang="ko-KR" sz="1800" i="1">
                <a:solidFill>
                  <a:srgbClr val="C00000"/>
                </a:solidFill>
              </a:rPr>
              <a:t>x </a:t>
            </a:r>
            <a:r>
              <a:rPr lang="en-US" altLang="ko-KR" sz="1800">
                <a:solidFill>
                  <a:srgbClr val="C00000"/>
                </a:solidFill>
              </a:rPr>
              <a:t>= 0 </a:t>
            </a:r>
            <a:r>
              <a:rPr lang="ko-KR" altLang="en-US" sz="1800"/>
              <a:t>공통</a:t>
            </a:r>
            <a:r>
              <a:rPr lang="en-US" altLang="ko-KR" sz="1800"/>
              <a:t>(</a:t>
            </a:r>
            <a:r>
              <a:rPr lang="en-US" altLang="ko-KR" sz="1800" i="1"/>
              <a:t>x</a:t>
            </a:r>
            <a:r>
              <a:rPr lang="en-US" altLang="ko-KR" sz="1800"/>
              <a:t>′),    2) </a:t>
            </a:r>
            <a:r>
              <a:rPr lang="en-US" altLang="ko-KR" sz="1800" i="1">
                <a:solidFill>
                  <a:srgbClr val="C00000"/>
                </a:solidFill>
              </a:rPr>
              <a:t>y </a:t>
            </a:r>
            <a:r>
              <a:rPr lang="en-US" altLang="ko-KR" sz="1800">
                <a:solidFill>
                  <a:srgbClr val="C00000"/>
                </a:solidFill>
              </a:rPr>
              <a:t>= 1 </a:t>
            </a:r>
            <a:r>
              <a:rPr lang="ko-KR" altLang="en-US" sz="1800"/>
              <a:t>공통</a:t>
            </a:r>
            <a:r>
              <a:rPr lang="en-US" altLang="ko-KR" sz="1800"/>
              <a:t>(</a:t>
            </a:r>
            <a:r>
              <a:rPr lang="en-US" altLang="ko-KR" sz="1800" i="1"/>
              <a:t>y</a:t>
            </a:r>
            <a:r>
              <a:rPr lang="en-US" altLang="ko-KR" sz="1800"/>
              <a:t>),    3) </a:t>
            </a:r>
            <a:r>
              <a:rPr lang="en-US" altLang="ko-KR" sz="1800" i="1">
                <a:solidFill>
                  <a:srgbClr val="C00000"/>
                </a:solidFill>
              </a:rPr>
              <a:t>z</a:t>
            </a:r>
            <a:r>
              <a:rPr lang="ko-KR" altLang="en-US" sz="1800"/>
              <a:t>는 </a:t>
            </a:r>
            <a:r>
              <a:rPr lang="ko-KR" altLang="en-US" sz="1800">
                <a:solidFill>
                  <a:srgbClr val="C00000"/>
                </a:solidFill>
              </a:rPr>
              <a:t>공통 사항 없음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/>
              <a:t>Σ(2,3) =</a:t>
            </a:r>
            <a:r>
              <a:rPr lang="ko-KR" altLang="en-US" sz="1800" i="1"/>
              <a:t> </a:t>
            </a:r>
            <a:r>
              <a:rPr lang="en-US" altLang="ko-KR" sz="1800" i="1"/>
              <a:t>x</a:t>
            </a:r>
            <a:r>
              <a:rPr lang="en-US" altLang="ko-KR" sz="1800"/>
              <a:t>′</a:t>
            </a:r>
            <a:r>
              <a:rPr lang="en-US" altLang="ko-KR" sz="1800" i="1"/>
              <a:t>y</a:t>
            </a:r>
            <a:endParaRPr lang="ko-KR" altLang="en-US" sz="1800" dirty="0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35" name="화살표: 오른쪽 334">
            <a:extLst>
              <a:ext uri="{FF2B5EF4-FFF2-40B4-BE49-F238E27FC236}">
                <a16:creationId xmlns:a16="http://schemas.microsoft.com/office/drawing/2014/main" id="{465E2170-427F-4982-816D-197D819715F2}"/>
              </a:ext>
            </a:extLst>
          </p:cNvPr>
          <p:cNvSpPr/>
          <p:nvPr/>
        </p:nvSpPr>
        <p:spPr>
          <a:xfrm>
            <a:off x="9599353" y="5810345"/>
            <a:ext cx="564777" cy="2891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8031B5B5-CAA0-4F21-9C51-A3C372A21EDC}"/>
              </a:ext>
            </a:extLst>
          </p:cNvPr>
          <p:cNvSpPr txBox="1"/>
          <p:nvPr/>
        </p:nvSpPr>
        <p:spPr>
          <a:xfrm>
            <a:off x="10260329" y="5763262"/>
            <a:ext cx="16315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3.1 </a:t>
            </a:r>
            <a:r>
              <a:rPr lang="ko-KR" altLang="en-US"/>
              <a:t>참조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10A8E0-2E79-414E-8980-FE3BA701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68" y="1734372"/>
            <a:ext cx="10666887" cy="21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9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14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3.2 </a:t>
            </a:r>
            <a:r>
              <a:rPr lang="ko-KR" altLang="en-US" sz="2200"/>
              <a:t>카노맵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60702" y="72300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다른 형태의 맵 구성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56" name="직사각형 555">
            <a:extLst>
              <a:ext uri="{FF2B5EF4-FFF2-40B4-BE49-F238E27FC236}">
                <a16:creationId xmlns:a16="http://schemas.microsoft.com/office/drawing/2014/main" id="{C8F9F513-01D4-45A9-9889-8818B81F0D11}"/>
              </a:ext>
            </a:extLst>
          </p:cNvPr>
          <p:cNvSpPr/>
          <p:nvPr/>
        </p:nvSpPr>
        <p:spPr>
          <a:xfrm>
            <a:off x="9205971" y="2431093"/>
            <a:ext cx="231069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v"/>
            </a:pPr>
            <a:r>
              <a:rPr lang="ko-KR" altLang="en-US" sz="1600" kern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최소항의</a:t>
            </a:r>
            <a:r>
              <a:rPr lang="ko-KR" altLang="en-US" sz="16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위치만 다르고</a:t>
            </a:r>
            <a: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결과는 동일</a:t>
            </a:r>
            <a:endParaRPr lang="ko-KR" altLang="en-US" sz="1600" kern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 descr="텍스트, 앉아있는, 창문, 실내이(가) 표시된 사진&#10;&#10;자동 생성된 설명">
            <a:extLst>
              <a:ext uri="{FF2B5EF4-FFF2-40B4-BE49-F238E27FC236}">
                <a16:creationId xmlns:a16="http://schemas.microsoft.com/office/drawing/2014/main" id="{69628AB5-DDDF-4E38-A8CA-BCB683914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65" y="1302849"/>
            <a:ext cx="967998" cy="207158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DB6032A-A46F-4759-9F9E-A24F0D6F3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70" y="1168968"/>
            <a:ext cx="1374016" cy="2339351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01FA1750-0864-4AF9-A9C1-98D8059A99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81" y="1162858"/>
            <a:ext cx="1820342" cy="235157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B6564AF-F15D-46C4-9174-D12A7CBC5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875" y="3465364"/>
            <a:ext cx="7447421" cy="24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4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15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3.2 </a:t>
            </a:r>
            <a:r>
              <a:rPr lang="ko-KR" altLang="en-US" sz="2200"/>
              <a:t>카노맵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60702" y="72300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항의 중복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C5CA77D-2B75-43C4-9F7F-5CE09555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02" y="1132103"/>
            <a:ext cx="10515600" cy="391376"/>
          </a:xfrm>
        </p:spPr>
        <p:txBody>
          <a:bodyPr>
            <a:normAutofit/>
          </a:bodyPr>
          <a:lstStyle/>
          <a:p>
            <a:pPr lvl="2"/>
            <a:r>
              <a:rPr lang="ko-KR" altLang="en-US" sz="1800">
                <a:solidFill>
                  <a:srgbClr val="00A048"/>
                </a:solidFill>
              </a:rPr>
              <a:t>중복이 </a:t>
            </a:r>
            <a:r>
              <a:rPr lang="ko-KR" altLang="en-US" sz="1800" dirty="0">
                <a:solidFill>
                  <a:srgbClr val="00A048"/>
                </a:solidFill>
              </a:rPr>
              <a:t>없는 경우 </a:t>
            </a:r>
            <a:r>
              <a:rPr lang="en-US" altLang="ko-KR" sz="1800" dirty="0"/>
              <a:t>: </a:t>
            </a:r>
            <a:r>
              <a:rPr lang="el-GR" altLang="ko-KR" sz="1800"/>
              <a:t>Σ(3,5,</a:t>
            </a:r>
            <a:r>
              <a:rPr lang="en-US" altLang="ko-KR" sz="1800"/>
              <a:t>6,</a:t>
            </a:r>
            <a:r>
              <a:rPr lang="el-GR" altLang="ko-KR" sz="1800"/>
              <a:t>7</a:t>
            </a:r>
            <a:r>
              <a:rPr lang="el-GR" altLang="ko-KR" sz="1800" dirty="0"/>
              <a:t>) = </a:t>
            </a:r>
            <a:r>
              <a:rPr lang="en-US" altLang="ko-KR" sz="1800" i="1" dirty="0"/>
              <a:t>x</a:t>
            </a:r>
            <a:r>
              <a:rPr lang="en-US" altLang="ko-KR" sz="1800" dirty="0"/>
              <a:t>′</a:t>
            </a:r>
            <a:r>
              <a:rPr lang="en-US" altLang="ko-KR" sz="1800" i="1" dirty="0" err="1"/>
              <a:t>yz</a:t>
            </a:r>
            <a:r>
              <a:rPr lang="en-US" altLang="ko-KR" sz="1800" dirty="0" err="1"/>
              <a:t>+</a:t>
            </a:r>
            <a:r>
              <a:rPr lang="en-US" altLang="ko-KR" sz="1800" i="1" dirty="0" err="1"/>
              <a:t>xyz</a:t>
            </a:r>
            <a:r>
              <a:rPr lang="en-US" altLang="ko-KR" sz="1800" dirty="0"/>
              <a:t>′+</a:t>
            </a:r>
            <a:r>
              <a:rPr lang="en-US" altLang="ko-KR" sz="1800" i="1" dirty="0" err="1"/>
              <a:t>xz</a:t>
            </a:r>
            <a:r>
              <a:rPr lang="en-US" altLang="ko-KR" sz="1800" dirty="0"/>
              <a:t> </a:t>
            </a:r>
            <a:r>
              <a:rPr lang="ko-KR" altLang="en-US" sz="1800" dirty="0"/>
              <a:t>또는 </a:t>
            </a:r>
            <a:r>
              <a:rPr lang="en-US" altLang="ko-KR" sz="1800" i="1" dirty="0"/>
              <a:t>xy</a:t>
            </a:r>
            <a:r>
              <a:rPr lang="en-US" altLang="ko-KR" sz="1800" dirty="0"/>
              <a:t>′</a:t>
            </a:r>
            <a:r>
              <a:rPr lang="en-US" altLang="ko-KR" sz="1800" i="1" dirty="0" err="1"/>
              <a:t>z</a:t>
            </a:r>
            <a:r>
              <a:rPr lang="en-US" altLang="ko-KR" sz="1800" dirty="0" err="1"/>
              <a:t>+</a:t>
            </a:r>
            <a:r>
              <a:rPr lang="en-US" altLang="ko-KR" sz="1800" i="1" dirty="0" err="1"/>
              <a:t>xyz</a:t>
            </a:r>
            <a:r>
              <a:rPr lang="en-US" altLang="ko-KR" sz="1800" dirty="0"/>
              <a:t>′+</a:t>
            </a:r>
            <a:r>
              <a:rPr lang="en-US" altLang="ko-KR" sz="1800" i="1" dirty="0" err="1"/>
              <a:t>yz</a:t>
            </a:r>
            <a:r>
              <a:rPr lang="en-US" altLang="ko-KR" sz="1800" dirty="0"/>
              <a:t> </a:t>
            </a:r>
            <a:r>
              <a:rPr lang="ko-KR" altLang="en-US" sz="1800" dirty="0"/>
              <a:t>또는 </a:t>
            </a:r>
            <a:r>
              <a:rPr lang="en-US" altLang="ko-KR" sz="1800" i="1" dirty="0" err="1"/>
              <a:t>xy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z</a:t>
            </a:r>
            <a:r>
              <a:rPr lang="en-US" altLang="ko-KR" sz="1800" dirty="0" err="1"/>
              <a:t>+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yz</a:t>
            </a:r>
            <a:r>
              <a:rPr lang="en-US" altLang="ko-KR" sz="1800" err="1"/>
              <a:t>+</a:t>
            </a:r>
            <a:r>
              <a:rPr lang="en-US" altLang="ko-KR" sz="1800" i="1"/>
              <a:t>xy</a:t>
            </a:r>
            <a:endParaRPr lang="en-US" altLang="ko-KR" sz="1800" dirty="0"/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4E23BBE-C751-421F-B6B7-E737D87F9D48}"/>
              </a:ext>
            </a:extLst>
          </p:cNvPr>
          <p:cNvGrpSpPr/>
          <p:nvPr/>
        </p:nvGrpSpPr>
        <p:grpSpPr>
          <a:xfrm>
            <a:off x="1210693" y="3000642"/>
            <a:ext cx="5161363" cy="2844379"/>
            <a:chOff x="2723519" y="802276"/>
            <a:chExt cx="8007839" cy="4437442"/>
          </a:xfrm>
        </p:grpSpPr>
        <p:sp>
          <p:nvSpPr>
            <p:cNvPr id="183" name="순서도: 지연 182">
              <a:extLst>
                <a:ext uri="{FF2B5EF4-FFF2-40B4-BE49-F238E27FC236}">
                  <a16:creationId xmlns:a16="http://schemas.microsoft.com/office/drawing/2014/main" id="{D390B3DE-F1E3-4A31-90CB-FB1CFD41301B}"/>
                </a:ext>
              </a:extLst>
            </p:cNvPr>
            <p:cNvSpPr/>
            <p:nvPr/>
          </p:nvSpPr>
          <p:spPr>
            <a:xfrm>
              <a:off x="5361995" y="2325458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84" name="달 183">
              <a:extLst>
                <a:ext uri="{FF2B5EF4-FFF2-40B4-BE49-F238E27FC236}">
                  <a16:creationId xmlns:a16="http://schemas.microsoft.com/office/drawing/2014/main" id="{D5ED2493-8CB8-45EB-BB49-2EEDD6B94E22}"/>
                </a:ext>
              </a:extLst>
            </p:cNvPr>
            <p:cNvSpPr/>
            <p:nvPr/>
          </p:nvSpPr>
          <p:spPr>
            <a:xfrm flipH="1">
              <a:off x="7290673" y="3228334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A88335DF-9BD6-44F9-92EC-F1EECA24EBD0}"/>
                </a:ext>
              </a:extLst>
            </p:cNvPr>
            <p:cNvCxnSpPr/>
            <p:nvPr/>
          </p:nvCxnSpPr>
          <p:spPr>
            <a:xfrm>
              <a:off x="8014609" y="3590029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B49A409-FAAF-4C6B-BBD0-AFFD81A9046E}"/>
                </a:ext>
              </a:extLst>
            </p:cNvPr>
            <p:cNvSpPr txBox="1"/>
            <p:nvPr/>
          </p:nvSpPr>
          <p:spPr>
            <a:xfrm>
              <a:off x="8462666" y="3299791"/>
              <a:ext cx="2268692" cy="576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F=</a:t>
              </a:r>
              <a:r>
                <a:rPr lang="el-GR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ko-KR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Σ(3,5,</a:t>
              </a:r>
              <a:r>
                <a:rPr lang="en-US" altLang="ko-KR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6,</a:t>
              </a:r>
              <a:r>
                <a:rPr lang="el-GR" altLang="ko-KR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l-GR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CB02733D-385A-4BD8-88DF-F32DFFA3BC17}"/>
                </a:ext>
              </a:extLst>
            </p:cNvPr>
            <p:cNvCxnSpPr/>
            <p:nvPr/>
          </p:nvCxnSpPr>
          <p:spPr>
            <a:xfrm>
              <a:off x="2883980" y="2531699"/>
              <a:ext cx="247497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8F71C746-85F3-42B8-A1F3-E980F824CFF2}"/>
                </a:ext>
              </a:extLst>
            </p:cNvPr>
            <p:cNvSpPr/>
            <p:nvPr/>
          </p:nvSpPr>
          <p:spPr>
            <a:xfrm>
              <a:off x="6088841" y="2016146"/>
              <a:ext cx="377026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xz</a:t>
              </a:r>
              <a:endParaRPr lang="en-US" altLang="ko-KR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89" name="이등변 삼각형 188">
              <a:extLst>
                <a:ext uri="{FF2B5EF4-FFF2-40B4-BE49-F238E27FC236}">
                  <a16:creationId xmlns:a16="http://schemas.microsoft.com/office/drawing/2014/main" id="{4AFB1C18-579A-4A50-95A1-F22203207E4F}"/>
                </a:ext>
              </a:extLst>
            </p:cNvPr>
            <p:cNvSpPr/>
            <p:nvPr/>
          </p:nvSpPr>
          <p:spPr>
            <a:xfrm rot="10800000">
              <a:off x="3072202" y="1895194"/>
              <a:ext cx="399856" cy="328159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02150AC1-963F-41E9-8CA9-B1473AA9AC62}"/>
                </a:ext>
              </a:extLst>
            </p:cNvPr>
            <p:cNvSpPr/>
            <p:nvPr/>
          </p:nvSpPr>
          <p:spPr>
            <a:xfrm>
              <a:off x="3228696" y="2238593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8ACCBCA-9608-4087-84B5-69E1B4ED395B}"/>
                </a:ext>
              </a:extLst>
            </p:cNvPr>
            <p:cNvSpPr txBox="1"/>
            <p:nvPr/>
          </p:nvSpPr>
          <p:spPr>
            <a:xfrm>
              <a:off x="2723519" y="487038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D94AF998-2B08-4DFD-8B60-87F5957061E6}"/>
                </a:ext>
              </a:extLst>
            </p:cNvPr>
            <p:cNvSpPr txBox="1"/>
            <p:nvPr/>
          </p:nvSpPr>
          <p:spPr>
            <a:xfrm>
              <a:off x="3089673" y="4870386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81F0B480-D1FA-40EC-9E84-F039F5A7C010}"/>
                </a:ext>
              </a:extLst>
            </p:cNvPr>
            <p:cNvCxnSpPr/>
            <p:nvPr/>
          </p:nvCxnSpPr>
          <p:spPr>
            <a:xfrm>
              <a:off x="3274206" y="2329181"/>
              <a:ext cx="0" cy="267151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733002B8-1642-41CB-9F73-D4A34FAF953D}"/>
                </a:ext>
              </a:extLst>
            </p:cNvPr>
            <p:cNvCxnSpPr/>
            <p:nvPr/>
          </p:nvCxnSpPr>
          <p:spPr>
            <a:xfrm>
              <a:off x="3272128" y="1630060"/>
              <a:ext cx="0" cy="265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10DEFDC-4409-4432-81AF-33B716C5B5B2}"/>
                </a:ext>
              </a:extLst>
            </p:cNvPr>
            <p:cNvSpPr/>
            <p:nvPr/>
          </p:nvSpPr>
          <p:spPr>
            <a:xfrm>
              <a:off x="2856624" y="159434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9B656114-F0A1-4EA9-B295-FF36F955D852}"/>
                </a:ext>
              </a:extLst>
            </p:cNvPr>
            <p:cNvCxnSpPr/>
            <p:nvPr/>
          </p:nvCxnSpPr>
          <p:spPr>
            <a:xfrm>
              <a:off x="2895201" y="1269380"/>
              <a:ext cx="0" cy="37313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5A880A27-F651-40A3-B449-6C9881040D6F}"/>
                </a:ext>
              </a:extLst>
            </p:cNvPr>
            <p:cNvCxnSpPr/>
            <p:nvPr/>
          </p:nvCxnSpPr>
          <p:spPr>
            <a:xfrm>
              <a:off x="2897106" y="1632600"/>
              <a:ext cx="3848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C0C4511-D484-451F-98F5-A2DB4A03D4DF}"/>
                </a:ext>
              </a:extLst>
            </p:cNvPr>
            <p:cNvSpPr txBox="1"/>
            <p:nvPr/>
          </p:nvSpPr>
          <p:spPr>
            <a:xfrm>
              <a:off x="2728837" y="80227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56BF2068-6909-46DA-9C3D-0502592ACAAE}"/>
                </a:ext>
              </a:extLst>
            </p:cNvPr>
            <p:cNvGrpSpPr/>
            <p:nvPr/>
          </p:nvGrpSpPr>
          <p:grpSpPr>
            <a:xfrm>
              <a:off x="3451205" y="802276"/>
              <a:ext cx="748539" cy="4437442"/>
              <a:chOff x="1255964" y="7817"/>
              <a:chExt cx="748539" cy="4437442"/>
            </a:xfrm>
          </p:grpSpPr>
          <p:sp>
            <p:nvSpPr>
              <p:cNvPr id="237" name="이등변 삼각형 236">
                <a:extLst>
                  <a:ext uri="{FF2B5EF4-FFF2-40B4-BE49-F238E27FC236}">
                    <a16:creationId xmlns:a16="http://schemas.microsoft.com/office/drawing/2014/main" id="{0659E245-7A06-4AF8-BC9A-B1E4B74214E5}"/>
                  </a:ext>
                </a:extLst>
              </p:cNvPr>
              <p:cNvSpPr/>
              <p:nvPr/>
            </p:nvSpPr>
            <p:spPr>
              <a:xfrm rot="10800000">
                <a:off x="1604647" y="1100735"/>
                <a:ext cx="399856" cy="328159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21ED097D-BF29-468E-9920-60675AFD9EDB}"/>
                  </a:ext>
                </a:extLst>
              </p:cNvPr>
              <p:cNvSpPr/>
              <p:nvPr/>
            </p:nvSpPr>
            <p:spPr>
              <a:xfrm>
                <a:off x="1761141" y="1444134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F827A67A-6B2B-4304-A8DD-13AB4D81180C}"/>
                  </a:ext>
                </a:extLst>
              </p:cNvPr>
              <p:cNvSpPr txBox="1"/>
              <p:nvPr/>
            </p:nvSpPr>
            <p:spPr>
              <a:xfrm>
                <a:off x="1255964" y="4075927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75E58551-822C-4F58-9363-6B292A9B95DB}"/>
                  </a:ext>
                </a:extLst>
              </p:cNvPr>
              <p:cNvSpPr txBox="1"/>
              <p:nvPr/>
            </p:nvSpPr>
            <p:spPr>
              <a:xfrm>
                <a:off x="1622118" y="4075927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C29AF7B4-C3A3-497C-A234-C14AEB8236E5}"/>
                  </a:ext>
                </a:extLst>
              </p:cNvPr>
              <p:cNvCxnSpPr/>
              <p:nvPr/>
            </p:nvCxnSpPr>
            <p:spPr>
              <a:xfrm>
                <a:off x="1806651" y="1534722"/>
                <a:ext cx="0" cy="267151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06CD9FCE-7563-4960-B396-42595E84E183}"/>
                  </a:ext>
                </a:extLst>
              </p:cNvPr>
              <p:cNvCxnSpPr/>
              <p:nvPr/>
            </p:nvCxnSpPr>
            <p:spPr>
              <a:xfrm>
                <a:off x="1804573" y="835601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B906E553-3138-4558-8137-FD069B4C01B7}"/>
                  </a:ext>
                </a:extLst>
              </p:cNvPr>
              <p:cNvSpPr/>
              <p:nvPr/>
            </p:nvSpPr>
            <p:spPr>
              <a:xfrm>
                <a:off x="1389069" y="799881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EF0A8018-3B49-4141-9838-184FD00CCB82}"/>
                  </a:ext>
                </a:extLst>
              </p:cNvPr>
              <p:cNvCxnSpPr/>
              <p:nvPr/>
            </p:nvCxnSpPr>
            <p:spPr>
              <a:xfrm>
                <a:off x="1427646" y="474921"/>
                <a:ext cx="0" cy="373131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F1B4FA15-65D9-4CDD-8C37-3F7801FEA53F}"/>
                  </a:ext>
                </a:extLst>
              </p:cNvPr>
              <p:cNvCxnSpPr/>
              <p:nvPr/>
            </p:nvCxnSpPr>
            <p:spPr>
              <a:xfrm>
                <a:off x="1429551" y="838141"/>
                <a:ext cx="38480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1102505F-2C59-463A-AEB5-361F80E65514}"/>
                  </a:ext>
                </a:extLst>
              </p:cNvPr>
              <p:cNvSpPr txBox="1"/>
              <p:nvPr/>
            </p:nvSpPr>
            <p:spPr>
              <a:xfrm>
                <a:off x="1261282" y="7817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CA128C99-BBFF-4AC4-9124-09F6573FDB0A}"/>
                </a:ext>
              </a:extLst>
            </p:cNvPr>
            <p:cNvGrpSpPr/>
            <p:nvPr/>
          </p:nvGrpSpPr>
          <p:grpSpPr>
            <a:xfrm>
              <a:off x="4173565" y="802276"/>
              <a:ext cx="748539" cy="4437442"/>
              <a:chOff x="1255964" y="7817"/>
              <a:chExt cx="748539" cy="4437442"/>
            </a:xfrm>
          </p:grpSpPr>
          <p:sp>
            <p:nvSpPr>
              <p:cNvPr id="227" name="이등변 삼각형 226">
                <a:extLst>
                  <a:ext uri="{FF2B5EF4-FFF2-40B4-BE49-F238E27FC236}">
                    <a16:creationId xmlns:a16="http://schemas.microsoft.com/office/drawing/2014/main" id="{8EB654F5-D7E8-4DA6-B63B-C1EF6DFDA892}"/>
                  </a:ext>
                </a:extLst>
              </p:cNvPr>
              <p:cNvSpPr/>
              <p:nvPr/>
            </p:nvSpPr>
            <p:spPr>
              <a:xfrm rot="10800000">
                <a:off x="1604647" y="1100735"/>
                <a:ext cx="399856" cy="328159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7DD52A2C-CE7A-4B32-8F1B-C73875DB0DD5}"/>
                  </a:ext>
                </a:extLst>
              </p:cNvPr>
              <p:cNvSpPr/>
              <p:nvPr/>
            </p:nvSpPr>
            <p:spPr>
              <a:xfrm>
                <a:off x="1761141" y="1444134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E0CD4208-7C21-491E-BC88-62A3AED45102}"/>
                  </a:ext>
                </a:extLst>
              </p:cNvPr>
              <p:cNvSpPr txBox="1"/>
              <p:nvPr/>
            </p:nvSpPr>
            <p:spPr>
              <a:xfrm>
                <a:off x="1255964" y="4075927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63CF0F24-DE7D-4151-9B25-678D4EABD9A1}"/>
                  </a:ext>
                </a:extLst>
              </p:cNvPr>
              <p:cNvSpPr txBox="1"/>
              <p:nvPr/>
            </p:nvSpPr>
            <p:spPr>
              <a:xfrm>
                <a:off x="1622118" y="4075927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z'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8D9C057B-DEA1-43BA-A09F-1B71B4EB5B59}"/>
                  </a:ext>
                </a:extLst>
              </p:cNvPr>
              <p:cNvCxnSpPr/>
              <p:nvPr/>
            </p:nvCxnSpPr>
            <p:spPr>
              <a:xfrm>
                <a:off x="1806651" y="1534722"/>
                <a:ext cx="0" cy="267151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1161343D-2CFD-44EE-B75E-3448B52B369D}"/>
                  </a:ext>
                </a:extLst>
              </p:cNvPr>
              <p:cNvCxnSpPr/>
              <p:nvPr/>
            </p:nvCxnSpPr>
            <p:spPr>
              <a:xfrm>
                <a:off x="1804573" y="835601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9EDFA8F3-24E9-4D5F-8600-D645D1362E39}"/>
                  </a:ext>
                </a:extLst>
              </p:cNvPr>
              <p:cNvSpPr/>
              <p:nvPr/>
            </p:nvSpPr>
            <p:spPr>
              <a:xfrm>
                <a:off x="1389069" y="799881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412C9610-C7CF-435E-AF08-BE19409AE475}"/>
                  </a:ext>
                </a:extLst>
              </p:cNvPr>
              <p:cNvCxnSpPr/>
              <p:nvPr/>
            </p:nvCxnSpPr>
            <p:spPr>
              <a:xfrm>
                <a:off x="1427646" y="474921"/>
                <a:ext cx="0" cy="373131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887A13E8-A1F1-4223-8DDB-188981724CEF}"/>
                  </a:ext>
                </a:extLst>
              </p:cNvPr>
              <p:cNvCxnSpPr/>
              <p:nvPr/>
            </p:nvCxnSpPr>
            <p:spPr>
              <a:xfrm>
                <a:off x="1429551" y="838141"/>
                <a:ext cx="38480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D8135E1D-86B4-4F7A-9F35-9F380DE48C78}"/>
                  </a:ext>
                </a:extLst>
              </p:cNvPr>
              <p:cNvSpPr txBox="1"/>
              <p:nvPr/>
            </p:nvSpPr>
            <p:spPr>
              <a:xfrm>
                <a:off x="1261282" y="7817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FBE00D6-4252-400A-80EA-F45CEFFE73D0}"/>
                </a:ext>
              </a:extLst>
            </p:cNvPr>
            <p:cNvSpPr/>
            <p:nvPr/>
          </p:nvSpPr>
          <p:spPr>
            <a:xfrm>
              <a:off x="2856339" y="248882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595C47A-EB90-4826-8029-0952255A930D}"/>
                </a:ext>
              </a:extLst>
            </p:cNvPr>
            <p:cNvSpPr/>
            <p:nvPr/>
          </p:nvSpPr>
          <p:spPr>
            <a:xfrm>
              <a:off x="4303418" y="280242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ED416CA6-95A5-46AA-A365-572406F90154}"/>
                </a:ext>
              </a:extLst>
            </p:cNvPr>
            <p:cNvSpPr/>
            <p:nvPr/>
          </p:nvSpPr>
          <p:spPr>
            <a:xfrm>
              <a:off x="2855356" y="334169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8717C93A-2D7C-4904-8712-7F1C0CE70E1D}"/>
                </a:ext>
              </a:extLst>
            </p:cNvPr>
            <p:cNvSpPr/>
            <p:nvPr/>
          </p:nvSpPr>
          <p:spPr>
            <a:xfrm>
              <a:off x="3582599" y="354167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A3931317-CB97-489F-B93D-577ED275BA1D}"/>
                </a:ext>
              </a:extLst>
            </p:cNvPr>
            <p:cNvSpPr/>
            <p:nvPr/>
          </p:nvSpPr>
          <p:spPr>
            <a:xfrm>
              <a:off x="4685060" y="373444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A2CD8ED-EA49-44B7-AD67-052494B1A228}"/>
                </a:ext>
              </a:extLst>
            </p:cNvPr>
            <p:cNvSpPr/>
            <p:nvPr/>
          </p:nvSpPr>
          <p:spPr>
            <a:xfrm>
              <a:off x="3236869" y="426715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ADA22F6A-7585-480C-9CC9-C08B14CABAF8}"/>
                </a:ext>
              </a:extLst>
            </p:cNvPr>
            <p:cNvSpPr/>
            <p:nvPr/>
          </p:nvSpPr>
          <p:spPr>
            <a:xfrm>
              <a:off x="4305212" y="464441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8AAF7315-D83E-4D56-B413-9164D4DD7973}"/>
                </a:ext>
              </a:extLst>
            </p:cNvPr>
            <p:cNvSpPr/>
            <p:nvPr/>
          </p:nvSpPr>
          <p:spPr>
            <a:xfrm>
              <a:off x="3584217" y="444677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순서도: 지연 208">
              <a:extLst>
                <a:ext uri="{FF2B5EF4-FFF2-40B4-BE49-F238E27FC236}">
                  <a16:creationId xmlns:a16="http://schemas.microsoft.com/office/drawing/2014/main" id="{B35C5877-21B8-4E57-B958-1090603FCBA3}"/>
                </a:ext>
              </a:extLst>
            </p:cNvPr>
            <p:cNvSpPr/>
            <p:nvPr/>
          </p:nvSpPr>
          <p:spPr>
            <a:xfrm>
              <a:off x="5367476" y="4116431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0" name="순서도: 지연 209">
              <a:extLst>
                <a:ext uri="{FF2B5EF4-FFF2-40B4-BE49-F238E27FC236}">
                  <a16:creationId xmlns:a16="http://schemas.microsoft.com/office/drawing/2014/main" id="{CFEC32BE-AE73-4A2D-9EF2-159C3DDDF532}"/>
                </a:ext>
              </a:extLst>
            </p:cNvPr>
            <p:cNvSpPr/>
            <p:nvPr/>
          </p:nvSpPr>
          <p:spPr>
            <a:xfrm>
              <a:off x="5358955" y="3220945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516A064F-7191-42DE-8DF4-C199224FCE87}"/>
                </a:ext>
              </a:extLst>
            </p:cNvPr>
            <p:cNvCxnSpPr/>
            <p:nvPr/>
          </p:nvCxnSpPr>
          <p:spPr>
            <a:xfrm>
              <a:off x="4344295" y="2830855"/>
              <a:ext cx="102318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298B1B82-C652-40FD-8846-DC569AC2D24E}"/>
                </a:ext>
              </a:extLst>
            </p:cNvPr>
            <p:cNvCxnSpPr/>
            <p:nvPr/>
          </p:nvCxnSpPr>
          <p:spPr>
            <a:xfrm>
              <a:off x="2894249" y="3389272"/>
              <a:ext cx="246470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4FB5865E-2DAF-4519-BF61-FC959EA967C7}"/>
                </a:ext>
              </a:extLst>
            </p:cNvPr>
            <p:cNvCxnSpPr/>
            <p:nvPr/>
          </p:nvCxnSpPr>
          <p:spPr>
            <a:xfrm>
              <a:off x="4722174" y="3769322"/>
              <a:ext cx="63678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D3F4C503-EB97-46F5-A53D-894995C4CC4E}"/>
                </a:ext>
              </a:extLst>
            </p:cNvPr>
            <p:cNvCxnSpPr/>
            <p:nvPr/>
          </p:nvCxnSpPr>
          <p:spPr>
            <a:xfrm>
              <a:off x="3621935" y="3579297"/>
              <a:ext cx="17272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E3A6C163-D653-40E7-90A7-8DF60118E412}"/>
                </a:ext>
              </a:extLst>
            </p:cNvPr>
            <p:cNvCxnSpPr/>
            <p:nvPr/>
          </p:nvCxnSpPr>
          <p:spPr>
            <a:xfrm>
              <a:off x="3272128" y="4303672"/>
              <a:ext cx="209534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48C53B1A-0CBB-4689-BDC5-E12560D38885}"/>
                </a:ext>
              </a:extLst>
            </p:cNvPr>
            <p:cNvCxnSpPr/>
            <p:nvPr/>
          </p:nvCxnSpPr>
          <p:spPr>
            <a:xfrm>
              <a:off x="3640235" y="4493697"/>
              <a:ext cx="17272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3534D7C5-19A1-4FFD-A966-A5D7BD19A340}"/>
                </a:ext>
              </a:extLst>
            </p:cNvPr>
            <p:cNvCxnSpPr/>
            <p:nvPr/>
          </p:nvCxnSpPr>
          <p:spPr>
            <a:xfrm>
              <a:off x="4335629" y="4683722"/>
              <a:ext cx="10135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AA33521C-1CAD-426D-9018-43ADDF72030A}"/>
                </a:ext>
              </a:extLst>
            </p:cNvPr>
            <p:cNvCxnSpPr/>
            <p:nvPr/>
          </p:nvCxnSpPr>
          <p:spPr>
            <a:xfrm>
              <a:off x="6877755" y="3413562"/>
              <a:ext cx="50590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4FAF2FC8-F876-4F0E-A261-E2456B72F231}"/>
                </a:ext>
              </a:extLst>
            </p:cNvPr>
            <p:cNvCxnSpPr/>
            <p:nvPr/>
          </p:nvCxnSpPr>
          <p:spPr>
            <a:xfrm>
              <a:off x="6867595" y="3769322"/>
              <a:ext cx="5160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807E1852-7793-467C-9EB2-8160DA0B0FA3}"/>
                </a:ext>
              </a:extLst>
            </p:cNvPr>
            <p:cNvCxnSpPr>
              <a:cxnSpLocks/>
              <a:endCxn id="184" idx="3"/>
            </p:cNvCxnSpPr>
            <p:nvPr/>
          </p:nvCxnSpPr>
          <p:spPr>
            <a:xfrm flipV="1">
              <a:off x="6126508" y="3589379"/>
              <a:ext cx="1286170" cy="3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6D5FEBC5-F3A8-427E-852A-A57AE2562D79}"/>
                </a:ext>
              </a:extLst>
            </p:cNvPr>
            <p:cNvCxnSpPr/>
            <p:nvPr/>
          </p:nvCxnSpPr>
          <p:spPr>
            <a:xfrm>
              <a:off x="6124720" y="2688351"/>
              <a:ext cx="76065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DC14A845-0889-43ED-B3D6-CE59411988DD}"/>
                </a:ext>
              </a:extLst>
            </p:cNvPr>
            <p:cNvCxnSpPr/>
            <p:nvPr/>
          </p:nvCxnSpPr>
          <p:spPr>
            <a:xfrm>
              <a:off x="6132340" y="4493697"/>
              <a:ext cx="7454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B2D9BCC3-BC19-4FF0-93A2-029B6039424A}"/>
                </a:ext>
              </a:extLst>
            </p:cNvPr>
            <p:cNvCxnSpPr/>
            <p:nvPr/>
          </p:nvCxnSpPr>
          <p:spPr>
            <a:xfrm>
              <a:off x="6877755" y="2688351"/>
              <a:ext cx="0" cy="73283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50DAED8B-B699-4B9A-9AE0-5D1DA69F398D}"/>
                </a:ext>
              </a:extLst>
            </p:cNvPr>
            <p:cNvCxnSpPr/>
            <p:nvPr/>
          </p:nvCxnSpPr>
          <p:spPr>
            <a:xfrm>
              <a:off x="6877755" y="3769322"/>
              <a:ext cx="0" cy="7328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58B41E6A-CCC3-4D04-B709-FEC126A52B3A}"/>
                </a:ext>
              </a:extLst>
            </p:cNvPr>
            <p:cNvSpPr/>
            <p:nvPr/>
          </p:nvSpPr>
          <p:spPr>
            <a:xfrm>
              <a:off x="6055576" y="2922855"/>
              <a:ext cx="532519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xyz</a:t>
              </a:r>
              <a:r>
                <a: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endParaRPr lang="en-US" altLang="ko-KR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69F86714-7EEC-4A2A-8C27-7F1721041172}"/>
                </a:ext>
              </a:extLst>
            </p:cNvPr>
            <p:cNvSpPr/>
            <p:nvPr/>
          </p:nvSpPr>
          <p:spPr>
            <a:xfrm>
              <a:off x="6055979" y="3821384"/>
              <a:ext cx="601447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</a:t>
              </a:r>
              <a:r>
                <a:rPr lang="en-US" altLang="ko-KR" kern="0" dirty="0" err="1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r>
                <a:rPr lang="en-US" altLang="ko-KR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yz</a:t>
              </a:r>
              <a:r>
                <a:rPr lang="en-US" altLang="ko-KR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</a:t>
              </a:r>
              <a:endParaRPr lang="en-US" altLang="ko-KR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357523F2-76DE-45A4-A41D-FF192175DD0E}"/>
              </a:ext>
            </a:extLst>
          </p:cNvPr>
          <p:cNvSpPr txBox="1"/>
          <p:nvPr/>
        </p:nvSpPr>
        <p:spPr>
          <a:xfrm>
            <a:off x="6396501" y="4255606"/>
            <a:ext cx="5010208" cy="1063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v"/>
            </a:pPr>
            <a:r>
              <a:rPr lang="ko-KR" altLang="en-US" ker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세 가지 간소화 결과 구현 시</a:t>
            </a:r>
            <a:endParaRPr lang="en-US" altLang="ko-KR" ker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fontAlgn="base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게이트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2-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게이트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개 </a:t>
            </a:r>
            <a:endParaRPr lang="en-US" altLang="ko-K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fontAlgn="base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3-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게이트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개 소요 </a:t>
            </a:r>
            <a:endParaRPr lang="ko-KR" altLang="en-US" sz="1600" ker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E9C9061-4795-4571-8BE8-6025974F23F4}"/>
              </a:ext>
            </a:extLst>
          </p:cNvPr>
          <p:cNvSpPr txBox="1"/>
          <p:nvPr/>
        </p:nvSpPr>
        <p:spPr>
          <a:xfrm>
            <a:off x="8666019" y="5511671"/>
            <a:ext cx="220463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복잡도는 모두 동일</a:t>
            </a:r>
            <a:endParaRPr lang="ko-KR" altLang="en-US"/>
          </a:p>
        </p:txBody>
      </p:sp>
      <p:pic>
        <p:nvPicPr>
          <p:cNvPr id="7" name="그래픽 6" descr="뒤로 단색으로 채워진">
            <a:extLst>
              <a:ext uri="{FF2B5EF4-FFF2-40B4-BE49-F238E27FC236}">
                <a16:creationId xmlns:a16="http://schemas.microsoft.com/office/drawing/2014/main" id="{F7EDD0D5-4CD9-455C-8FFE-4A5F2C12F8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954689">
            <a:off x="7536754" y="5387142"/>
            <a:ext cx="914400" cy="491148"/>
          </a:xfrm>
          <a:prstGeom prst="rect">
            <a:avLst/>
          </a:prstGeom>
        </p:spPr>
      </p:pic>
      <p:pic>
        <p:nvPicPr>
          <p:cNvPr id="250" name="그래픽 249" descr="뒤로 단색으로 채워진">
            <a:extLst>
              <a:ext uri="{FF2B5EF4-FFF2-40B4-BE49-F238E27FC236}">
                <a16:creationId xmlns:a16="http://schemas.microsoft.com/office/drawing/2014/main" id="{522ADC9B-5DE0-40D1-B39A-AC29F1332A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4510956">
            <a:off x="5852292" y="3640813"/>
            <a:ext cx="819803" cy="49114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2158685-710C-4382-916B-8D03D9354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012" y="1548841"/>
            <a:ext cx="8930286" cy="21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5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16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3.2 </a:t>
            </a:r>
            <a:r>
              <a:rPr lang="ko-KR" altLang="en-US" sz="2200"/>
              <a:t>카노맵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60702" y="72300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항의 중복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C5CA77D-2B75-43C4-9F7F-5CE09555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87" y="1112806"/>
            <a:ext cx="10515600" cy="324107"/>
          </a:xfrm>
        </p:spPr>
        <p:txBody>
          <a:bodyPr>
            <a:noAutofit/>
          </a:bodyPr>
          <a:lstStyle/>
          <a:p>
            <a:pPr lvl="2"/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중복을 허용하여 최대한 큰 항으로 묶는 경우 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l-GR" altLang="ko-KR" sz="1800"/>
              <a:t>Σ(3,5,</a:t>
            </a:r>
            <a:r>
              <a:rPr lang="en-US" altLang="ko-KR" sz="1800"/>
              <a:t>6,</a:t>
            </a:r>
            <a:r>
              <a:rPr lang="el-GR" altLang="ko-KR" sz="1800"/>
              <a:t>7) = </a:t>
            </a:r>
            <a:r>
              <a:rPr lang="en-US" altLang="ko-KR" sz="1800" i="1"/>
              <a:t>xy</a:t>
            </a:r>
            <a:r>
              <a:rPr lang="en-US" altLang="ko-KR" sz="1800"/>
              <a:t>+</a:t>
            </a:r>
            <a:r>
              <a:rPr lang="en-US" altLang="ko-KR" sz="1800" i="1"/>
              <a:t>xz</a:t>
            </a:r>
            <a:r>
              <a:rPr lang="en-US" altLang="ko-KR" sz="1800"/>
              <a:t>+</a:t>
            </a:r>
            <a:r>
              <a:rPr lang="en-US" altLang="ko-KR" sz="1800" i="1"/>
              <a:t>yz</a:t>
            </a:r>
            <a:endParaRPr lang="en-US" altLang="ko-KR" sz="1800" dirty="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DA685DC1-593D-4520-B273-F23EF1ABB757}"/>
              </a:ext>
            </a:extLst>
          </p:cNvPr>
          <p:cNvSpPr/>
          <p:nvPr/>
        </p:nvSpPr>
        <p:spPr>
          <a:xfrm>
            <a:off x="1721831" y="4417949"/>
            <a:ext cx="5135162" cy="786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모두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게이트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  <a:endParaRPr lang="en-US" altLang="ko-K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3-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게이트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개 소요 </a:t>
            </a:r>
            <a:endParaRPr lang="ko-KR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E9C9061-4795-4571-8BE8-6025974F23F4}"/>
              </a:ext>
            </a:extLst>
          </p:cNvPr>
          <p:cNvSpPr txBox="1"/>
          <p:nvPr/>
        </p:nvSpPr>
        <p:spPr>
          <a:xfrm>
            <a:off x="2731424" y="5277763"/>
            <a:ext cx="401774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복잡도 저하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보다 나은 간소화 결과</a:t>
            </a:r>
            <a:endParaRPr lang="ko-KR" altLang="en-US" sz="1600"/>
          </a:p>
        </p:txBody>
      </p:sp>
      <p:pic>
        <p:nvPicPr>
          <p:cNvPr id="7" name="그래픽 6" descr="뒤로 단색으로 채워진">
            <a:extLst>
              <a:ext uri="{FF2B5EF4-FFF2-40B4-BE49-F238E27FC236}">
                <a16:creationId xmlns:a16="http://schemas.microsoft.com/office/drawing/2014/main" id="{F7EDD0D5-4CD9-455C-8FFE-4A5F2C12F8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997831" y="5197530"/>
            <a:ext cx="666304" cy="424435"/>
          </a:xfrm>
          <a:prstGeom prst="rect">
            <a:avLst/>
          </a:prstGeom>
        </p:spPr>
      </p:pic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DEDD9D01-5BC6-4750-865A-E54964576ED0}"/>
              </a:ext>
            </a:extLst>
          </p:cNvPr>
          <p:cNvGrpSpPr/>
          <p:nvPr/>
        </p:nvGrpSpPr>
        <p:grpSpPr>
          <a:xfrm>
            <a:off x="5617347" y="1543339"/>
            <a:ext cx="5438578" cy="3071526"/>
            <a:chOff x="2723519" y="802276"/>
            <a:chExt cx="7580740" cy="4572059"/>
          </a:xfrm>
        </p:grpSpPr>
        <p:sp>
          <p:nvSpPr>
            <p:cNvPr id="252" name="순서도: 지연 251">
              <a:extLst>
                <a:ext uri="{FF2B5EF4-FFF2-40B4-BE49-F238E27FC236}">
                  <a16:creationId xmlns:a16="http://schemas.microsoft.com/office/drawing/2014/main" id="{BFACE760-AF9D-4ED5-9D31-064C881B8A27}"/>
                </a:ext>
              </a:extLst>
            </p:cNvPr>
            <p:cNvSpPr/>
            <p:nvPr/>
          </p:nvSpPr>
          <p:spPr>
            <a:xfrm>
              <a:off x="5361995" y="2325458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3" name="달 252">
              <a:extLst>
                <a:ext uri="{FF2B5EF4-FFF2-40B4-BE49-F238E27FC236}">
                  <a16:creationId xmlns:a16="http://schemas.microsoft.com/office/drawing/2014/main" id="{4926C80C-2280-4095-94EF-54DAD963D30A}"/>
                </a:ext>
              </a:extLst>
            </p:cNvPr>
            <p:cNvSpPr/>
            <p:nvPr/>
          </p:nvSpPr>
          <p:spPr>
            <a:xfrm flipH="1">
              <a:off x="7290673" y="3228334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23558654-AF48-4CB6-8C4E-ABEAFE19D14D}"/>
                </a:ext>
              </a:extLst>
            </p:cNvPr>
            <p:cNvCxnSpPr/>
            <p:nvPr/>
          </p:nvCxnSpPr>
          <p:spPr>
            <a:xfrm>
              <a:off x="8014609" y="3590029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12A6B0F1-1C0F-45EB-8D95-2F5F5C4BED54}"/>
                </a:ext>
              </a:extLst>
            </p:cNvPr>
            <p:cNvCxnSpPr/>
            <p:nvPr/>
          </p:nvCxnSpPr>
          <p:spPr>
            <a:xfrm>
              <a:off x="2895201" y="2531699"/>
              <a:ext cx="246375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A1D142B-68DF-48C7-99D9-0D05476BF116}"/>
                </a:ext>
              </a:extLst>
            </p:cNvPr>
            <p:cNvSpPr/>
            <p:nvPr/>
          </p:nvSpPr>
          <p:spPr>
            <a:xfrm>
              <a:off x="6248986" y="2104205"/>
              <a:ext cx="512124" cy="6474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xy</a:t>
              </a:r>
              <a:endParaRPr lang="en-US" altLang="ko-KR" sz="16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57" name="이등변 삼각형 256">
              <a:extLst>
                <a:ext uri="{FF2B5EF4-FFF2-40B4-BE49-F238E27FC236}">
                  <a16:creationId xmlns:a16="http://schemas.microsoft.com/office/drawing/2014/main" id="{7CA1574E-71EB-4489-9A09-4F65D32FE539}"/>
                </a:ext>
              </a:extLst>
            </p:cNvPr>
            <p:cNvSpPr/>
            <p:nvPr/>
          </p:nvSpPr>
          <p:spPr>
            <a:xfrm rot="10800000">
              <a:off x="3072202" y="1895194"/>
              <a:ext cx="399856" cy="328159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242A1B63-F71B-4FE4-BDE5-C0BE76677527}"/>
                </a:ext>
              </a:extLst>
            </p:cNvPr>
            <p:cNvSpPr/>
            <p:nvPr/>
          </p:nvSpPr>
          <p:spPr>
            <a:xfrm>
              <a:off x="3228696" y="2238593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3FF615C-3A3A-4BEC-807A-FF4805231B9D}"/>
                </a:ext>
              </a:extLst>
            </p:cNvPr>
            <p:cNvSpPr txBox="1"/>
            <p:nvPr/>
          </p:nvSpPr>
          <p:spPr>
            <a:xfrm>
              <a:off x="2723519" y="4870387"/>
              <a:ext cx="384765" cy="503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85FA6EE0-C7B5-4D25-984A-3198EC3B0186}"/>
                </a:ext>
              </a:extLst>
            </p:cNvPr>
            <p:cNvSpPr txBox="1"/>
            <p:nvPr/>
          </p:nvSpPr>
          <p:spPr>
            <a:xfrm>
              <a:off x="3089672" y="4870387"/>
              <a:ext cx="445092" cy="503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1269C3F8-32CE-4D51-A2A5-0684D6561740}"/>
                </a:ext>
              </a:extLst>
            </p:cNvPr>
            <p:cNvCxnSpPr/>
            <p:nvPr/>
          </p:nvCxnSpPr>
          <p:spPr>
            <a:xfrm>
              <a:off x="3274206" y="2329181"/>
              <a:ext cx="0" cy="267151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FAFFD7F0-0FCA-4619-97E0-BAB35D39EE29}"/>
                </a:ext>
              </a:extLst>
            </p:cNvPr>
            <p:cNvCxnSpPr/>
            <p:nvPr/>
          </p:nvCxnSpPr>
          <p:spPr>
            <a:xfrm>
              <a:off x="3272128" y="1630060"/>
              <a:ext cx="0" cy="265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223CF02F-AF4C-4F34-8F4D-0BB8DDE890CE}"/>
                </a:ext>
              </a:extLst>
            </p:cNvPr>
            <p:cNvSpPr/>
            <p:nvPr/>
          </p:nvSpPr>
          <p:spPr>
            <a:xfrm>
              <a:off x="2856624" y="159434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DFC0966E-8442-4240-BBBA-150B3FC792D2}"/>
                </a:ext>
              </a:extLst>
            </p:cNvPr>
            <p:cNvCxnSpPr/>
            <p:nvPr/>
          </p:nvCxnSpPr>
          <p:spPr>
            <a:xfrm>
              <a:off x="2895201" y="1269380"/>
              <a:ext cx="0" cy="37313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836D8C9B-7A58-4CDB-BEEF-ACDB20A0CD3C}"/>
                </a:ext>
              </a:extLst>
            </p:cNvPr>
            <p:cNvCxnSpPr/>
            <p:nvPr/>
          </p:nvCxnSpPr>
          <p:spPr>
            <a:xfrm>
              <a:off x="2897106" y="1632600"/>
              <a:ext cx="3848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3788852E-1C29-4D48-A352-D24E2AE9FF4B}"/>
                </a:ext>
              </a:extLst>
            </p:cNvPr>
            <p:cNvSpPr txBox="1"/>
            <p:nvPr/>
          </p:nvSpPr>
          <p:spPr>
            <a:xfrm>
              <a:off x="2728837" y="802276"/>
              <a:ext cx="384765" cy="503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7" name="그룹 266">
              <a:extLst>
                <a:ext uri="{FF2B5EF4-FFF2-40B4-BE49-F238E27FC236}">
                  <a16:creationId xmlns:a16="http://schemas.microsoft.com/office/drawing/2014/main" id="{DFE0B70C-99A8-4B5C-A56E-A1B4656B4FCD}"/>
                </a:ext>
              </a:extLst>
            </p:cNvPr>
            <p:cNvGrpSpPr/>
            <p:nvPr/>
          </p:nvGrpSpPr>
          <p:grpSpPr>
            <a:xfrm>
              <a:off x="3451205" y="802276"/>
              <a:ext cx="811246" cy="4572059"/>
              <a:chOff x="1255964" y="7817"/>
              <a:chExt cx="811246" cy="4572059"/>
            </a:xfrm>
          </p:grpSpPr>
          <p:sp>
            <p:nvSpPr>
              <p:cNvPr id="302" name="이등변 삼각형 301">
                <a:extLst>
                  <a:ext uri="{FF2B5EF4-FFF2-40B4-BE49-F238E27FC236}">
                    <a16:creationId xmlns:a16="http://schemas.microsoft.com/office/drawing/2014/main" id="{555FCAF0-1F57-450B-B17C-ACB38414EF69}"/>
                  </a:ext>
                </a:extLst>
              </p:cNvPr>
              <p:cNvSpPr/>
              <p:nvPr/>
            </p:nvSpPr>
            <p:spPr>
              <a:xfrm rot="10800000">
                <a:off x="1604647" y="1100735"/>
                <a:ext cx="399856" cy="328159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3" name="타원 302">
                <a:extLst>
                  <a:ext uri="{FF2B5EF4-FFF2-40B4-BE49-F238E27FC236}">
                    <a16:creationId xmlns:a16="http://schemas.microsoft.com/office/drawing/2014/main" id="{60D5388E-F9BD-4CEA-9A66-032368DF197D}"/>
                  </a:ext>
                </a:extLst>
              </p:cNvPr>
              <p:cNvSpPr/>
              <p:nvPr/>
            </p:nvSpPr>
            <p:spPr>
              <a:xfrm>
                <a:off x="1761141" y="1444134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4144B642-0233-4B37-9DBC-7C2A818E020E}"/>
                  </a:ext>
                </a:extLst>
              </p:cNvPr>
              <p:cNvSpPr txBox="1"/>
              <p:nvPr/>
            </p:nvSpPr>
            <p:spPr>
              <a:xfrm>
                <a:off x="1255964" y="4075928"/>
                <a:ext cx="384765" cy="503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9379DA85-BE9C-479B-8D70-AFC7AF94B18D}"/>
                  </a:ext>
                </a:extLst>
              </p:cNvPr>
              <p:cNvSpPr txBox="1"/>
              <p:nvPr/>
            </p:nvSpPr>
            <p:spPr>
              <a:xfrm>
                <a:off x="1622118" y="4075928"/>
                <a:ext cx="445092" cy="503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6" name="직선 연결선 305">
                <a:extLst>
                  <a:ext uri="{FF2B5EF4-FFF2-40B4-BE49-F238E27FC236}">
                    <a16:creationId xmlns:a16="http://schemas.microsoft.com/office/drawing/2014/main" id="{C5C1BC15-A8D1-4B19-B663-C369ABCE730A}"/>
                  </a:ext>
                </a:extLst>
              </p:cNvPr>
              <p:cNvCxnSpPr/>
              <p:nvPr/>
            </p:nvCxnSpPr>
            <p:spPr>
              <a:xfrm>
                <a:off x="1806651" y="1534722"/>
                <a:ext cx="0" cy="267151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E239BB21-87C3-4C24-A32C-4B03B2E28FFB}"/>
                  </a:ext>
                </a:extLst>
              </p:cNvPr>
              <p:cNvCxnSpPr/>
              <p:nvPr/>
            </p:nvCxnSpPr>
            <p:spPr>
              <a:xfrm>
                <a:off x="1804573" y="835601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" name="타원 307">
                <a:extLst>
                  <a:ext uri="{FF2B5EF4-FFF2-40B4-BE49-F238E27FC236}">
                    <a16:creationId xmlns:a16="http://schemas.microsoft.com/office/drawing/2014/main" id="{3F03B6FA-339B-41FB-8499-682D820C5C81}"/>
                  </a:ext>
                </a:extLst>
              </p:cNvPr>
              <p:cNvSpPr/>
              <p:nvPr/>
            </p:nvSpPr>
            <p:spPr>
              <a:xfrm>
                <a:off x="1389069" y="799881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9" name="직선 연결선 308">
                <a:extLst>
                  <a:ext uri="{FF2B5EF4-FFF2-40B4-BE49-F238E27FC236}">
                    <a16:creationId xmlns:a16="http://schemas.microsoft.com/office/drawing/2014/main" id="{629594BA-3DFB-43DD-A5DC-15F1A1351329}"/>
                  </a:ext>
                </a:extLst>
              </p:cNvPr>
              <p:cNvCxnSpPr/>
              <p:nvPr/>
            </p:nvCxnSpPr>
            <p:spPr>
              <a:xfrm>
                <a:off x="1427646" y="474921"/>
                <a:ext cx="0" cy="373131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직선 연결선 309">
                <a:extLst>
                  <a:ext uri="{FF2B5EF4-FFF2-40B4-BE49-F238E27FC236}">
                    <a16:creationId xmlns:a16="http://schemas.microsoft.com/office/drawing/2014/main" id="{3C685121-869C-4D93-9472-CE11E0F4F3A8}"/>
                  </a:ext>
                </a:extLst>
              </p:cNvPr>
              <p:cNvCxnSpPr/>
              <p:nvPr/>
            </p:nvCxnSpPr>
            <p:spPr>
              <a:xfrm>
                <a:off x="1429551" y="838141"/>
                <a:ext cx="38480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50B5B426-AE6B-48F0-AD26-961B78BFD493}"/>
                  </a:ext>
                </a:extLst>
              </p:cNvPr>
              <p:cNvSpPr txBox="1"/>
              <p:nvPr/>
            </p:nvSpPr>
            <p:spPr>
              <a:xfrm>
                <a:off x="1261282" y="7817"/>
                <a:ext cx="384765" cy="503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94DFFE21-88BA-4A9B-9AF8-EE4769156B09}"/>
                </a:ext>
              </a:extLst>
            </p:cNvPr>
            <p:cNvGrpSpPr/>
            <p:nvPr/>
          </p:nvGrpSpPr>
          <p:grpSpPr>
            <a:xfrm>
              <a:off x="4173565" y="802276"/>
              <a:ext cx="795607" cy="4572059"/>
              <a:chOff x="1255964" y="7817"/>
              <a:chExt cx="795607" cy="4572059"/>
            </a:xfrm>
          </p:grpSpPr>
          <p:sp>
            <p:nvSpPr>
              <p:cNvPr id="292" name="이등변 삼각형 291">
                <a:extLst>
                  <a:ext uri="{FF2B5EF4-FFF2-40B4-BE49-F238E27FC236}">
                    <a16:creationId xmlns:a16="http://schemas.microsoft.com/office/drawing/2014/main" id="{E33B047D-2035-4227-988D-20BC301BFFB8}"/>
                  </a:ext>
                </a:extLst>
              </p:cNvPr>
              <p:cNvSpPr/>
              <p:nvPr/>
            </p:nvSpPr>
            <p:spPr>
              <a:xfrm rot="10800000">
                <a:off x="1604647" y="1100735"/>
                <a:ext cx="399856" cy="328159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D7EA01A5-8994-4449-A8BA-B92A5F40AB07}"/>
                  </a:ext>
                </a:extLst>
              </p:cNvPr>
              <p:cNvSpPr/>
              <p:nvPr/>
            </p:nvSpPr>
            <p:spPr>
              <a:xfrm>
                <a:off x="1761141" y="1444134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7C9E7A5-0CCC-44A0-8A57-F609FA4857FD}"/>
                  </a:ext>
                </a:extLst>
              </p:cNvPr>
              <p:cNvSpPr txBox="1"/>
              <p:nvPr/>
            </p:nvSpPr>
            <p:spPr>
              <a:xfrm>
                <a:off x="1255964" y="4075928"/>
                <a:ext cx="369122" cy="503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528D41EB-5D12-4455-9E03-42F593B37C78}"/>
                  </a:ext>
                </a:extLst>
              </p:cNvPr>
              <p:cNvSpPr txBox="1"/>
              <p:nvPr/>
            </p:nvSpPr>
            <p:spPr>
              <a:xfrm>
                <a:off x="1622119" y="4075928"/>
                <a:ext cx="429452" cy="503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z'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6" name="직선 연결선 295">
                <a:extLst>
                  <a:ext uri="{FF2B5EF4-FFF2-40B4-BE49-F238E27FC236}">
                    <a16:creationId xmlns:a16="http://schemas.microsoft.com/office/drawing/2014/main" id="{1945F5F4-2A2B-4813-A5C3-04FA2F13684C}"/>
                  </a:ext>
                </a:extLst>
              </p:cNvPr>
              <p:cNvCxnSpPr/>
              <p:nvPr/>
            </p:nvCxnSpPr>
            <p:spPr>
              <a:xfrm>
                <a:off x="1806651" y="1534722"/>
                <a:ext cx="0" cy="267151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0EDFB6CD-84CA-4418-92F9-0F1FBED78CC9}"/>
                  </a:ext>
                </a:extLst>
              </p:cNvPr>
              <p:cNvCxnSpPr/>
              <p:nvPr/>
            </p:nvCxnSpPr>
            <p:spPr>
              <a:xfrm>
                <a:off x="1804573" y="835601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8" name="타원 297">
                <a:extLst>
                  <a:ext uri="{FF2B5EF4-FFF2-40B4-BE49-F238E27FC236}">
                    <a16:creationId xmlns:a16="http://schemas.microsoft.com/office/drawing/2014/main" id="{BCB30269-3921-428C-B809-A33C634C3DAE}"/>
                  </a:ext>
                </a:extLst>
              </p:cNvPr>
              <p:cNvSpPr/>
              <p:nvPr/>
            </p:nvSpPr>
            <p:spPr>
              <a:xfrm>
                <a:off x="1389069" y="799881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9" name="직선 연결선 298">
                <a:extLst>
                  <a:ext uri="{FF2B5EF4-FFF2-40B4-BE49-F238E27FC236}">
                    <a16:creationId xmlns:a16="http://schemas.microsoft.com/office/drawing/2014/main" id="{7C69AB46-92FF-4B1A-AEFE-26CA5B6C6031}"/>
                  </a:ext>
                </a:extLst>
              </p:cNvPr>
              <p:cNvCxnSpPr/>
              <p:nvPr/>
            </p:nvCxnSpPr>
            <p:spPr>
              <a:xfrm>
                <a:off x="1427646" y="474921"/>
                <a:ext cx="0" cy="373131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>
                <a:extLst>
                  <a:ext uri="{FF2B5EF4-FFF2-40B4-BE49-F238E27FC236}">
                    <a16:creationId xmlns:a16="http://schemas.microsoft.com/office/drawing/2014/main" id="{3B9CB7A9-90F4-4291-8E52-6539C5EBEF17}"/>
                  </a:ext>
                </a:extLst>
              </p:cNvPr>
              <p:cNvCxnSpPr/>
              <p:nvPr/>
            </p:nvCxnSpPr>
            <p:spPr>
              <a:xfrm>
                <a:off x="1429551" y="838141"/>
                <a:ext cx="38480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DB4325D-B510-4EAF-BA11-141ED55E14D6}"/>
                  </a:ext>
                </a:extLst>
              </p:cNvPr>
              <p:cNvSpPr txBox="1"/>
              <p:nvPr/>
            </p:nvSpPr>
            <p:spPr>
              <a:xfrm>
                <a:off x="1261282" y="7817"/>
                <a:ext cx="369122" cy="503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CE99EDBD-F927-45AA-886A-931E2066973F}"/>
                </a:ext>
              </a:extLst>
            </p:cNvPr>
            <p:cNvSpPr/>
            <p:nvPr/>
          </p:nvSpPr>
          <p:spPr>
            <a:xfrm>
              <a:off x="2856339" y="249136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E81BAB16-90D8-47EC-9016-08D299748AF8}"/>
                </a:ext>
              </a:extLst>
            </p:cNvPr>
            <p:cNvSpPr/>
            <p:nvPr/>
          </p:nvSpPr>
          <p:spPr>
            <a:xfrm>
              <a:off x="3585233" y="2792895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7F31A2B1-BF05-4097-B2FB-CA858C78F8BC}"/>
                </a:ext>
              </a:extLst>
            </p:cNvPr>
            <p:cNvCxnSpPr/>
            <p:nvPr/>
          </p:nvCxnSpPr>
          <p:spPr>
            <a:xfrm>
              <a:off x="3622887" y="2830855"/>
              <a:ext cx="17445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159C99CC-50DE-4BB5-A651-353F69B467B8}"/>
                </a:ext>
              </a:extLst>
            </p:cNvPr>
            <p:cNvCxnSpPr/>
            <p:nvPr/>
          </p:nvCxnSpPr>
          <p:spPr>
            <a:xfrm>
              <a:off x="6877755" y="3413562"/>
              <a:ext cx="50590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32A24FC3-8832-42CA-9396-3D892FAD4F1A}"/>
                </a:ext>
              </a:extLst>
            </p:cNvPr>
            <p:cNvCxnSpPr/>
            <p:nvPr/>
          </p:nvCxnSpPr>
          <p:spPr>
            <a:xfrm>
              <a:off x="6867595" y="3769322"/>
              <a:ext cx="5160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968E324F-EDCF-4964-A483-7A078DAFABDD}"/>
                </a:ext>
              </a:extLst>
            </p:cNvPr>
            <p:cNvCxnSpPr>
              <a:endCxn id="253" idx="3"/>
            </p:cNvCxnSpPr>
            <p:nvPr/>
          </p:nvCxnSpPr>
          <p:spPr>
            <a:xfrm flipV="1">
              <a:off x="6126508" y="3589379"/>
              <a:ext cx="1286170" cy="3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1DA50ADA-C682-4886-B313-685872F190E4}"/>
                </a:ext>
              </a:extLst>
            </p:cNvPr>
            <p:cNvCxnSpPr/>
            <p:nvPr/>
          </p:nvCxnSpPr>
          <p:spPr>
            <a:xfrm>
              <a:off x="6124720" y="2688351"/>
              <a:ext cx="76065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29408C36-B31B-4E60-BCA9-E4AE879C8435}"/>
                </a:ext>
              </a:extLst>
            </p:cNvPr>
            <p:cNvCxnSpPr/>
            <p:nvPr/>
          </p:nvCxnSpPr>
          <p:spPr>
            <a:xfrm>
              <a:off x="6132340" y="4493697"/>
              <a:ext cx="7454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7501C924-8DD6-4FDC-82AF-31CB220C514D}"/>
                </a:ext>
              </a:extLst>
            </p:cNvPr>
            <p:cNvCxnSpPr/>
            <p:nvPr/>
          </p:nvCxnSpPr>
          <p:spPr>
            <a:xfrm>
              <a:off x="6877755" y="2688351"/>
              <a:ext cx="0" cy="73283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CD50B103-0F79-4D5E-8245-CDB145448909}"/>
                </a:ext>
              </a:extLst>
            </p:cNvPr>
            <p:cNvCxnSpPr/>
            <p:nvPr/>
          </p:nvCxnSpPr>
          <p:spPr>
            <a:xfrm>
              <a:off x="6877755" y="3769322"/>
              <a:ext cx="0" cy="7328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80056566-483C-4A0C-A1B1-8364AD51480C}"/>
                </a:ext>
              </a:extLst>
            </p:cNvPr>
            <p:cNvSpPr/>
            <p:nvPr/>
          </p:nvSpPr>
          <p:spPr>
            <a:xfrm>
              <a:off x="6248791" y="3010914"/>
              <a:ext cx="496484" cy="6474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xz</a:t>
              </a:r>
              <a:endParaRPr lang="en-US" altLang="ko-KR" sz="16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9CFEB666-DCD9-4822-BA78-C7A21F8BF2DB}"/>
                </a:ext>
              </a:extLst>
            </p:cNvPr>
            <p:cNvSpPr/>
            <p:nvPr/>
          </p:nvSpPr>
          <p:spPr>
            <a:xfrm>
              <a:off x="6252823" y="3909443"/>
              <a:ext cx="581391" cy="6474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16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yz</a:t>
              </a:r>
              <a:r>
                <a:rPr lang="en-US" altLang="ko-KR" sz="16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 </a:t>
              </a:r>
              <a:endParaRPr lang="en-US" altLang="ko-KR" sz="16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81" name="순서도: 지연 280">
              <a:extLst>
                <a:ext uri="{FF2B5EF4-FFF2-40B4-BE49-F238E27FC236}">
                  <a16:creationId xmlns:a16="http://schemas.microsoft.com/office/drawing/2014/main" id="{6B346BE1-A8BE-49AF-AF81-5541A60AB757}"/>
                </a:ext>
              </a:extLst>
            </p:cNvPr>
            <p:cNvSpPr/>
            <p:nvPr/>
          </p:nvSpPr>
          <p:spPr>
            <a:xfrm>
              <a:off x="5361995" y="3239733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4E4213A3-F2A2-4E90-9C1D-7B565BB375F7}"/>
                </a:ext>
              </a:extLst>
            </p:cNvPr>
            <p:cNvCxnSpPr/>
            <p:nvPr/>
          </p:nvCxnSpPr>
          <p:spPr>
            <a:xfrm>
              <a:off x="2895201" y="3445974"/>
              <a:ext cx="246375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C2427F77-D1C8-404E-970A-E8C18E9C956D}"/>
                </a:ext>
              </a:extLst>
            </p:cNvPr>
            <p:cNvSpPr/>
            <p:nvPr/>
          </p:nvSpPr>
          <p:spPr>
            <a:xfrm>
              <a:off x="2857609" y="340309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41198C63-6288-4226-A22D-8A332AD9CCF6}"/>
                </a:ext>
              </a:extLst>
            </p:cNvPr>
            <p:cNvSpPr/>
            <p:nvPr/>
          </p:nvSpPr>
          <p:spPr>
            <a:xfrm>
              <a:off x="4303418" y="3716695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8FEFCD19-DD75-4D6F-972E-1E84316447BD}"/>
                </a:ext>
              </a:extLst>
            </p:cNvPr>
            <p:cNvCxnSpPr/>
            <p:nvPr/>
          </p:nvCxnSpPr>
          <p:spPr>
            <a:xfrm>
              <a:off x="4344295" y="3745130"/>
              <a:ext cx="102318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순서도: 지연 285">
              <a:extLst>
                <a:ext uri="{FF2B5EF4-FFF2-40B4-BE49-F238E27FC236}">
                  <a16:creationId xmlns:a16="http://schemas.microsoft.com/office/drawing/2014/main" id="{62DA4B48-EB84-4B69-A75D-A03A8F95D227}"/>
                </a:ext>
              </a:extLst>
            </p:cNvPr>
            <p:cNvSpPr/>
            <p:nvPr/>
          </p:nvSpPr>
          <p:spPr>
            <a:xfrm>
              <a:off x="5361995" y="4129255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7397B3C1-4A3D-4D30-BDE3-DDAD271BA505}"/>
                </a:ext>
              </a:extLst>
            </p:cNvPr>
            <p:cNvCxnSpPr/>
            <p:nvPr/>
          </p:nvCxnSpPr>
          <p:spPr>
            <a:xfrm>
              <a:off x="3622887" y="4335496"/>
              <a:ext cx="173606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AB9DD72A-C39F-4B8E-959F-D30E7074ACD2}"/>
                </a:ext>
              </a:extLst>
            </p:cNvPr>
            <p:cNvSpPr/>
            <p:nvPr/>
          </p:nvSpPr>
          <p:spPr>
            <a:xfrm>
              <a:off x="3585319" y="4294524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3C65EB02-FB63-4631-876C-74ADC88C316E}"/>
                </a:ext>
              </a:extLst>
            </p:cNvPr>
            <p:cNvSpPr/>
            <p:nvPr/>
          </p:nvSpPr>
          <p:spPr>
            <a:xfrm>
              <a:off x="4303418" y="460621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ABE6A0AF-C4B9-4655-8518-A8559E2E295F}"/>
                </a:ext>
              </a:extLst>
            </p:cNvPr>
            <p:cNvCxnSpPr/>
            <p:nvPr/>
          </p:nvCxnSpPr>
          <p:spPr>
            <a:xfrm>
              <a:off x="4344295" y="4634652"/>
              <a:ext cx="102318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095E70A-1CA7-4BD1-A3F5-FE5AE792692F}"/>
                </a:ext>
              </a:extLst>
            </p:cNvPr>
            <p:cNvSpPr txBox="1"/>
            <p:nvPr/>
          </p:nvSpPr>
          <p:spPr>
            <a:xfrm>
              <a:off x="8462667" y="3299791"/>
              <a:ext cx="1841592" cy="503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F=</a:t>
              </a:r>
              <a:r>
                <a:rPr lang="el-GR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ko-KR" sz="160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Σ(3,5,</a:t>
              </a:r>
              <a:r>
                <a:rPr lang="en-US" altLang="ko-KR" sz="160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6,</a:t>
              </a:r>
              <a:r>
                <a:rPr lang="el-GR" altLang="ko-KR" sz="160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l-GR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367" name="내용 개체 틀 2">
            <a:extLst>
              <a:ext uri="{FF2B5EF4-FFF2-40B4-BE49-F238E27FC236}">
                <a16:creationId xmlns:a16="http://schemas.microsoft.com/office/drawing/2014/main" id="{B141DC7A-1CBC-4523-BD02-025D99B3C453}"/>
              </a:ext>
            </a:extLst>
          </p:cNvPr>
          <p:cNvSpPr txBox="1">
            <a:spLocks/>
          </p:cNvSpPr>
          <p:nvPr/>
        </p:nvSpPr>
        <p:spPr>
          <a:xfrm>
            <a:off x="1203223" y="5685190"/>
            <a:ext cx="10394338" cy="39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800"/>
              <a:t> 중복되더라도 </a:t>
            </a:r>
            <a:r>
              <a:rPr lang="ko-KR" altLang="en-US" sz="1800" dirty="0">
                <a:solidFill>
                  <a:srgbClr val="00A048"/>
                </a:solidFill>
              </a:rPr>
              <a:t>크게 </a:t>
            </a:r>
            <a:r>
              <a:rPr lang="ko-KR" altLang="en-US" sz="1800" dirty="0" err="1">
                <a:solidFill>
                  <a:srgbClr val="00A048"/>
                </a:solidFill>
              </a:rPr>
              <a:t>최소항들을</a:t>
            </a:r>
            <a:r>
              <a:rPr lang="ko-KR" altLang="en-US" sz="1800" dirty="0">
                <a:solidFill>
                  <a:srgbClr val="00A048"/>
                </a:solidFill>
              </a:rPr>
              <a:t> 묶으면</a:t>
            </a:r>
            <a:r>
              <a:rPr lang="en-US" altLang="ko-KR" sz="1800" dirty="0">
                <a:solidFill>
                  <a:srgbClr val="00A048"/>
                </a:solidFill>
              </a:rPr>
              <a:t>,</a:t>
            </a:r>
            <a:r>
              <a:rPr lang="ko-KR" altLang="en-US" sz="1800" dirty="0">
                <a:solidFill>
                  <a:srgbClr val="00A048"/>
                </a:solidFill>
              </a:rPr>
              <a:t> 그만큼 </a:t>
            </a:r>
            <a:r>
              <a:rPr lang="ko-KR" altLang="en-US" sz="1800" err="1">
                <a:solidFill>
                  <a:srgbClr val="00A048"/>
                </a:solidFill>
              </a:rPr>
              <a:t>리터럴이</a:t>
            </a:r>
            <a:r>
              <a:rPr lang="ko-KR" altLang="en-US" sz="1800">
                <a:solidFill>
                  <a:srgbClr val="00A048"/>
                </a:solidFill>
              </a:rPr>
              <a:t> 제거되어 입력 게이트 수 감소</a:t>
            </a:r>
            <a:endParaRPr lang="ko-KR" altLang="en-US" sz="1800" dirty="0">
              <a:solidFill>
                <a:srgbClr val="00A048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FD6291-4596-48C2-B43D-8567758E4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58" y="1829166"/>
            <a:ext cx="3249450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4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17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3.2 </a:t>
            </a:r>
            <a:r>
              <a:rPr lang="ko-KR" altLang="en-US" sz="2200"/>
              <a:t>카노맵</a:t>
            </a:r>
            <a:endParaRPr lang="ko-KR" altLang="en-US" sz="2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3269D6-C837-42DD-9929-73AD2B1A28E3}"/>
              </a:ext>
            </a:extLst>
          </p:cNvPr>
          <p:cNvSpPr/>
          <p:nvPr/>
        </p:nvSpPr>
        <p:spPr>
          <a:xfrm>
            <a:off x="838200" y="1638840"/>
            <a:ext cx="10538102" cy="46185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60702" y="72300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필수 주항</a:t>
            </a:r>
            <a:r>
              <a:rPr lang="en-US" altLang="ko-KR" sz="2000">
                <a:solidFill>
                  <a:srgbClr val="0070C0"/>
                </a:solidFill>
              </a:rPr>
              <a:t>(essential prime implicant)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C5CA77D-2B75-43C4-9F7F-5CE09555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87" y="1166966"/>
            <a:ext cx="10515600" cy="395808"/>
          </a:xfrm>
        </p:spPr>
        <p:txBody>
          <a:bodyPr>
            <a:noAutofit/>
          </a:bodyPr>
          <a:lstStyle/>
          <a:p>
            <a:pPr lvl="2">
              <a:lnSpc>
                <a:spcPct val="100000"/>
              </a:lnSpc>
            </a:pPr>
            <a:r>
              <a:rPr lang="ko-KR" altLang="en-US" sz="1800"/>
              <a:t>한 번 포함되는 유일한 최소항을 가진 주항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간소화에서 반드시 포함</a:t>
            </a:r>
            <a:endParaRPr lang="en-US" altLang="ko-KR" sz="18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E9C9061-4795-4571-8BE8-6025974F23F4}"/>
              </a:ext>
            </a:extLst>
          </p:cNvPr>
          <p:cNvSpPr txBox="1"/>
          <p:nvPr/>
        </p:nvSpPr>
        <p:spPr>
          <a:xfrm>
            <a:off x="5656478" y="5813666"/>
            <a:ext cx="5119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카노맵 간소화 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필수 주항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논리식 표현</a:t>
            </a:r>
            <a:endParaRPr lang="ko-KR" altLang="en-US">
              <a:solidFill>
                <a:srgbClr val="00A048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297A91D-A366-4175-9F54-7C25A8709180}"/>
              </a:ext>
            </a:extLst>
          </p:cNvPr>
          <p:cNvSpPr txBox="1"/>
          <p:nvPr/>
        </p:nvSpPr>
        <p:spPr>
          <a:xfrm>
            <a:off x="1134949" y="1638840"/>
            <a:ext cx="9504157" cy="98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marR="0" lvl="2" indent="-2857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필수 주항 맛보기</a:t>
            </a:r>
            <a:r>
              <a:rPr lang="en-US" altLang="ko-KR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altLang="ko-KR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Σ(</a:t>
            </a:r>
            <a:r>
              <a:rPr lang="en-US" altLang="ko-KR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l-GR" altLang="ko-KR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3,5,7)</a:t>
            </a:r>
            <a:r>
              <a:rPr lang="ko-KR" altLang="en-US" sz="1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과</a:t>
            </a:r>
            <a:r>
              <a:rPr kumimoji="0" lang="el-GR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Σ(3,5,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6,</a:t>
            </a:r>
            <a:r>
              <a:rPr kumimoji="0" lang="el-GR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7)</a:t>
            </a:r>
            <a:endParaRPr lang="en-US" altLang="ko-KR" sz="1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x'y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로 모든 주항을 크게 묶어 표현 가능</a:t>
            </a:r>
            <a:endParaRPr lang="en-US" altLang="ko-K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필수 주항만으로 부울 함수의 모든 최소항 포함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x'y 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이 최적임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DA685DC1-593D-4520-B273-F23EF1ABB757}"/>
              </a:ext>
            </a:extLst>
          </p:cNvPr>
          <p:cNvSpPr/>
          <p:nvPr/>
        </p:nvSpPr>
        <p:spPr>
          <a:xfrm>
            <a:off x="5724245" y="3177461"/>
            <a:ext cx="51351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주항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(2,3), (3,7), (5,7)</a:t>
            </a:r>
          </a:p>
          <a:p>
            <a:pPr marL="742950" lvl="1" indent="-285750" fontAlgn="base" latinLnBrk="0">
              <a:buFont typeface="Arial" panose="020B0604020202020204" pitchFamily="34" charset="0"/>
              <a:buChar char="•"/>
            </a:pPr>
            <a:r>
              <a:rPr lang="en-US" altLang="ko-KR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과</a:t>
            </a:r>
            <a:r>
              <a:rPr lang="en-US" altLang="ko-KR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번씩 포함</a:t>
            </a:r>
            <a:endParaRPr lang="en-US" altLang="ko-KR" sz="1600" ker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 latinLnBrk="0">
              <a:buFont typeface="Arial" panose="020B0604020202020204" pitchFamily="34" charset="0"/>
              <a:buChar char="•"/>
            </a:pPr>
            <a:r>
              <a:rPr lang="en-US" altLang="ko-KR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ko-KR" altLang="en-US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번씩 포함 </a:t>
            </a:r>
            <a: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필수 주항</a:t>
            </a:r>
            <a: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(2,3)</a:t>
            </a:r>
            <a:r>
              <a:rPr lang="ko-KR" altLang="en-US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(5,7)</a:t>
            </a:r>
            <a:endParaRPr lang="ko-KR" altLang="en-US" sz="1600" ker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6" name="그림 235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2E3F1C99-F237-498A-AA29-7FDD1D52C9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" y="1330644"/>
            <a:ext cx="1907237" cy="1028858"/>
          </a:xfrm>
          <a:prstGeom prst="rect">
            <a:avLst/>
          </a:prstGeom>
        </p:spPr>
      </p:pic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EBE17E8D-8768-4FDE-B25D-8669A1AD0F16}"/>
              </a:ext>
            </a:extLst>
          </p:cNvPr>
          <p:cNvSpPr/>
          <p:nvPr/>
        </p:nvSpPr>
        <p:spPr>
          <a:xfrm>
            <a:off x="5724245" y="4956837"/>
            <a:ext cx="48241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 latinLnBrk="0"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주항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(3,7), (5,7), (6,7)</a:t>
            </a:r>
          </a:p>
          <a:p>
            <a:pPr marL="742950" lvl="1" indent="-285750" fontAlgn="base" latinLnBrk="0">
              <a:buFont typeface="Arial" panose="020B0604020202020204" pitchFamily="34" charset="0"/>
              <a:buChar char="•"/>
            </a:pPr>
            <a:r>
              <a:rPr lang="en-US" altLang="ko-KR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3, 5, 6</a:t>
            </a:r>
            <a: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lang="ko-KR" altLang="en-US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번씩 포함 </a:t>
            </a:r>
            <a: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필수 주항</a:t>
            </a:r>
            <a: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모두 해당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1990D8-3D6D-4420-A74C-A75013A19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25" y="4311971"/>
            <a:ext cx="3036071" cy="2078916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710D5B-AECD-4DA3-992D-9D01AC3C6112}"/>
              </a:ext>
            </a:extLst>
          </p:cNvPr>
          <p:cNvGrpSpPr/>
          <p:nvPr/>
        </p:nvGrpSpPr>
        <p:grpSpPr>
          <a:xfrm>
            <a:off x="2092902" y="2499109"/>
            <a:ext cx="3640308" cy="1889359"/>
            <a:chOff x="1852899" y="2034308"/>
            <a:chExt cx="3901703" cy="2246791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3D94C63-FA09-4E63-8AF8-06BB1B806B28}"/>
                </a:ext>
              </a:extLst>
            </p:cNvPr>
            <p:cNvCxnSpPr/>
            <p:nvPr/>
          </p:nvCxnSpPr>
          <p:spPr>
            <a:xfrm rot="10800000" flipV="1">
              <a:off x="3263179" y="3680092"/>
              <a:ext cx="103054" cy="294677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4022019-1A4A-4050-AA08-29648A9528DA}"/>
                </a:ext>
              </a:extLst>
            </p:cNvPr>
            <p:cNvCxnSpPr/>
            <p:nvPr/>
          </p:nvCxnSpPr>
          <p:spPr>
            <a:xfrm flipV="1">
              <a:off x="4978490" y="2889987"/>
              <a:ext cx="272950" cy="1925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9565DA8-9F75-4417-AC39-966BE876F564}"/>
                </a:ext>
              </a:extLst>
            </p:cNvPr>
            <p:cNvSpPr/>
            <p:nvPr/>
          </p:nvSpPr>
          <p:spPr>
            <a:xfrm>
              <a:off x="3836547" y="2647998"/>
              <a:ext cx="1132280" cy="476230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0E69A12-36A1-4820-8CCB-D2880469BF13}"/>
                </a:ext>
              </a:extLst>
            </p:cNvPr>
            <p:cNvSpPr/>
            <p:nvPr/>
          </p:nvSpPr>
          <p:spPr>
            <a:xfrm>
              <a:off x="3204322" y="3302354"/>
              <a:ext cx="1146229" cy="476230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2EC51FE-65A5-4239-945E-7D62D52E2183}"/>
                </a:ext>
              </a:extLst>
            </p:cNvPr>
            <p:cNvSpPr/>
            <p:nvPr/>
          </p:nvSpPr>
          <p:spPr>
            <a:xfrm rot="5400000">
              <a:off x="3492780" y="2969548"/>
              <a:ext cx="1201416" cy="476230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4B389D9-59F9-4FD4-88F2-CCF57F86EC04}"/>
                </a:ext>
              </a:extLst>
            </p:cNvPr>
            <p:cNvSpPr/>
            <p:nvPr/>
          </p:nvSpPr>
          <p:spPr>
            <a:xfrm>
              <a:off x="2471004" y="2564255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31E419E-3305-4B95-9224-47A9763E20C7}"/>
                </a:ext>
              </a:extLst>
            </p:cNvPr>
            <p:cNvSpPr/>
            <p:nvPr/>
          </p:nvSpPr>
          <p:spPr>
            <a:xfrm>
              <a:off x="3116707" y="2564255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8813C6A-BA03-48BF-95D4-332D777F4EBB}"/>
                </a:ext>
              </a:extLst>
            </p:cNvPr>
            <p:cNvSpPr/>
            <p:nvPr/>
          </p:nvSpPr>
          <p:spPr>
            <a:xfrm>
              <a:off x="3764554" y="2564255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62F5F86-2344-4327-8D5E-9970E601DD6E}"/>
                </a:ext>
              </a:extLst>
            </p:cNvPr>
            <p:cNvSpPr/>
            <p:nvPr/>
          </p:nvSpPr>
          <p:spPr>
            <a:xfrm>
              <a:off x="4410257" y="2564255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F4560D6-E361-482E-A8DF-6E7D27163651}"/>
                </a:ext>
              </a:extLst>
            </p:cNvPr>
            <p:cNvSpPr/>
            <p:nvPr/>
          </p:nvSpPr>
          <p:spPr>
            <a:xfrm>
              <a:off x="2471004" y="3207890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903751F-D6D1-46FF-A9D1-4C42A066888C}"/>
                </a:ext>
              </a:extLst>
            </p:cNvPr>
            <p:cNvSpPr/>
            <p:nvPr/>
          </p:nvSpPr>
          <p:spPr>
            <a:xfrm>
              <a:off x="3116707" y="3207890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A3877C2-2650-455F-948A-8737B39E6052}"/>
                </a:ext>
              </a:extLst>
            </p:cNvPr>
            <p:cNvSpPr/>
            <p:nvPr/>
          </p:nvSpPr>
          <p:spPr>
            <a:xfrm>
              <a:off x="3764554" y="3207890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BE6506C-221A-4468-A44F-A7ECD83BDA58}"/>
                </a:ext>
              </a:extLst>
            </p:cNvPr>
            <p:cNvSpPr/>
            <p:nvPr/>
          </p:nvSpPr>
          <p:spPr>
            <a:xfrm>
              <a:off x="4410257" y="3207890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D82AF8E-F353-4D2A-A564-841F5042ED56}"/>
                </a:ext>
              </a:extLst>
            </p:cNvPr>
            <p:cNvCxnSpPr/>
            <p:nvPr/>
          </p:nvCxnSpPr>
          <p:spPr>
            <a:xfrm>
              <a:off x="2016612" y="2243025"/>
              <a:ext cx="454392" cy="32123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683486-EA52-4BA6-ADD4-02B652E85EBA}"/>
                </a:ext>
              </a:extLst>
            </p:cNvPr>
            <p:cNvSpPr txBox="1"/>
            <p:nvPr/>
          </p:nvSpPr>
          <p:spPr>
            <a:xfrm>
              <a:off x="1955529" y="225894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2EAADB-0C44-46D3-801F-D76242792178}"/>
                </a:ext>
              </a:extLst>
            </p:cNvPr>
            <p:cNvSpPr txBox="1"/>
            <p:nvPr/>
          </p:nvSpPr>
          <p:spPr>
            <a:xfrm>
              <a:off x="2136773" y="203430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D70A4A-7223-4134-8CEE-DD223172155D}"/>
                </a:ext>
              </a:extLst>
            </p:cNvPr>
            <p:cNvSpPr txBox="1"/>
            <p:nvPr/>
          </p:nvSpPr>
          <p:spPr>
            <a:xfrm>
              <a:off x="2638218" y="27003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90E576-FAE7-4E9A-ACDA-5CB8DAD99ED8}"/>
                </a:ext>
              </a:extLst>
            </p:cNvPr>
            <p:cNvSpPr txBox="1"/>
            <p:nvPr/>
          </p:nvSpPr>
          <p:spPr>
            <a:xfrm>
              <a:off x="3285249" y="27003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50C3547-0829-4D42-A88D-15AE8E8F99C7}"/>
                </a:ext>
              </a:extLst>
            </p:cNvPr>
            <p:cNvSpPr txBox="1"/>
            <p:nvPr/>
          </p:nvSpPr>
          <p:spPr>
            <a:xfrm>
              <a:off x="3949822" y="27003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8EAEC1-6D13-422E-BDFF-A654B7C4177E}"/>
                </a:ext>
              </a:extLst>
            </p:cNvPr>
            <p:cNvSpPr txBox="1"/>
            <p:nvPr/>
          </p:nvSpPr>
          <p:spPr>
            <a:xfrm>
              <a:off x="4581280" y="2696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81479D-E74E-445D-928E-298A489A9C0F}"/>
                </a:ext>
              </a:extLst>
            </p:cNvPr>
            <p:cNvSpPr txBox="1"/>
            <p:nvPr/>
          </p:nvSpPr>
          <p:spPr>
            <a:xfrm>
              <a:off x="2637202" y="33374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6F691C-B078-4126-9E98-A6FDB8131801}"/>
                </a:ext>
              </a:extLst>
            </p:cNvPr>
            <p:cNvSpPr txBox="1"/>
            <p:nvPr/>
          </p:nvSpPr>
          <p:spPr>
            <a:xfrm>
              <a:off x="3285249" y="33374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D8FE4D-C729-4582-B49B-411D07EEEFFE}"/>
                </a:ext>
              </a:extLst>
            </p:cNvPr>
            <p:cNvSpPr txBox="1"/>
            <p:nvPr/>
          </p:nvSpPr>
          <p:spPr>
            <a:xfrm>
              <a:off x="3941694" y="33374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2B3468-C76C-4298-B317-AC490C1DF13C}"/>
                </a:ext>
              </a:extLst>
            </p:cNvPr>
            <p:cNvSpPr txBox="1"/>
            <p:nvPr/>
          </p:nvSpPr>
          <p:spPr>
            <a:xfrm>
              <a:off x="4585344" y="33331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715B3C-BC50-4198-8202-2976E21CD1EC}"/>
                </a:ext>
              </a:extLst>
            </p:cNvPr>
            <p:cNvSpPr txBox="1"/>
            <p:nvPr/>
          </p:nvSpPr>
          <p:spPr>
            <a:xfrm>
              <a:off x="1852899" y="3360955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79F7019-B33D-4C47-953E-C396ECB54C21}"/>
                </a:ext>
              </a:extLst>
            </p:cNvPr>
            <p:cNvGrpSpPr/>
            <p:nvPr/>
          </p:nvGrpSpPr>
          <p:grpSpPr>
            <a:xfrm>
              <a:off x="4102937" y="2428024"/>
              <a:ext cx="618570" cy="113308"/>
              <a:chOff x="3234869" y="3688080"/>
              <a:chExt cx="783411" cy="146685"/>
            </a:xfrm>
          </p:grpSpPr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5F1F70FE-006A-407E-BB74-75EBF2066240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AFADDA34-0E1A-440A-B89B-7FB92AC13B32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912584C9-ACF7-4439-A7CB-F2AA45E02751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3C017FD-3446-4141-B9E9-BEC75B3030C0}"/>
                </a:ext>
              </a:extLst>
            </p:cNvPr>
            <p:cNvGrpSpPr/>
            <p:nvPr/>
          </p:nvGrpSpPr>
          <p:grpSpPr>
            <a:xfrm flipV="1">
              <a:off x="3458491" y="3877475"/>
              <a:ext cx="644445" cy="113308"/>
              <a:chOff x="3234869" y="3688080"/>
              <a:chExt cx="783411" cy="146685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979AFE7-6C71-404C-A73F-32E1A73F4169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DF6643C-443E-4E1E-BDF1-8E8C3D90425B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F19F1102-7971-4F66-9561-5C9B886F932D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705D5F9-1434-416E-A587-4484C94C838B}"/>
                </a:ext>
              </a:extLst>
            </p:cNvPr>
            <p:cNvGrpSpPr/>
            <p:nvPr/>
          </p:nvGrpSpPr>
          <p:grpSpPr>
            <a:xfrm rot="16200000">
              <a:off x="2182536" y="3485413"/>
              <a:ext cx="429565" cy="100706"/>
              <a:chOff x="3234869" y="3688080"/>
              <a:chExt cx="783411" cy="146685"/>
            </a:xfrm>
          </p:grpSpPr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A2E7760-B532-46BA-948D-3E66BF0BE054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30410C4D-C2E2-4678-A299-F13D86AD9974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E4E22E4F-3EC8-4AA6-A115-4B4078D3A84C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6AF01C-E452-41D1-972B-0DD48AA68DF0}"/>
                </a:ext>
              </a:extLst>
            </p:cNvPr>
            <p:cNvSpPr txBox="1"/>
            <p:nvPr/>
          </p:nvSpPr>
          <p:spPr>
            <a:xfrm>
              <a:off x="4165996" y="2100555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5DB9A04-A7EF-4983-A2FD-F3EAE5B35E53}"/>
                </a:ext>
              </a:extLst>
            </p:cNvPr>
            <p:cNvSpPr txBox="1"/>
            <p:nvPr/>
          </p:nvSpPr>
          <p:spPr>
            <a:xfrm>
              <a:off x="3533690" y="3934129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2BE8E0D-7BCF-47D8-BD5D-17A6899789C6}"/>
                </a:ext>
              </a:extLst>
            </p:cNvPr>
            <p:cNvGrpSpPr/>
            <p:nvPr/>
          </p:nvGrpSpPr>
          <p:grpSpPr>
            <a:xfrm>
              <a:off x="2431926" y="2513886"/>
              <a:ext cx="2211263" cy="307779"/>
              <a:chOff x="8232012" y="2779917"/>
              <a:chExt cx="2211263" cy="307779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B9C46F-15EB-4A52-9681-B42223028F24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0EF8A4-6CFF-4E36-8A5E-0CF08FFA22C7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15A34B-CCA0-4F7F-BC3A-AE75D4A17CD3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4D050E-2E6F-484A-8DB0-964C09794534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D72C7E4-EEDD-441D-9E79-CC2740CAE86B}"/>
                </a:ext>
              </a:extLst>
            </p:cNvPr>
            <p:cNvGrpSpPr/>
            <p:nvPr/>
          </p:nvGrpSpPr>
          <p:grpSpPr>
            <a:xfrm>
              <a:off x="2428058" y="3158847"/>
              <a:ext cx="2211263" cy="307779"/>
              <a:chOff x="8232012" y="2779917"/>
              <a:chExt cx="2211263" cy="307779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7BE2F6A-919D-47F3-ADC3-507C4C0E1A6F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BA27AF-E148-49F3-8ED6-147897AD0779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CCE05E2-6401-40B7-AEAA-CC212D9C01FC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871151-495C-479D-A9F6-060649F958BB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C28736-9542-4987-BCE2-01793EFF9AD4}"/>
                </a:ext>
              </a:extLst>
            </p:cNvPr>
            <p:cNvSpPr txBox="1"/>
            <p:nvPr/>
          </p:nvSpPr>
          <p:spPr>
            <a:xfrm>
              <a:off x="3573533" y="2048258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C9D6D6B-5D83-4F5C-9E15-DFB60639204C}"/>
                </a:ext>
              </a:extLst>
            </p:cNvPr>
            <p:cNvCxnSpPr/>
            <p:nvPr/>
          </p:nvCxnSpPr>
          <p:spPr>
            <a:xfrm rot="10800000">
              <a:off x="3881553" y="2357847"/>
              <a:ext cx="103054" cy="294677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62753D3-1352-4C97-98FF-A79023986328}"/>
                </a:ext>
              </a:extLst>
            </p:cNvPr>
            <p:cNvSpPr txBox="1"/>
            <p:nvPr/>
          </p:nvSpPr>
          <p:spPr>
            <a:xfrm>
              <a:off x="5225964" y="2667774"/>
              <a:ext cx="528638" cy="439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x'y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8BAB8F8-5F72-448C-BD09-B22975F3C5E7}"/>
                </a:ext>
              </a:extLst>
            </p:cNvPr>
            <p:cNvSpPr txBox="1"/>
            <p:nvPr/>
          </p:nvSpPr>
          <p:spPr>
            <a:xfrm>
              <a:off x="2957558" y="391176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xz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70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18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3.2 </a:t>
            </a:r>
            <a:r>
              <a:rPr lang="ko-KR" altLang="en-US" sz="2200"/>
              <a:t>카노맵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60702" y="72300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항의 크기와 제거 변수의 관계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C5CA77D-2B75-43C4-9F7F-5CE09555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87" y="1166965"/>
            <a:ext cx="10515600" cy="3566400"/>
          </a:xfrm>
        </p:spPr>
        <p:txBody>
          <a:bodyPr>
            <a:noAutofit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/>
              <a:t>Σ(0)</a:t>
            </a:r>
            <a:r>
              <a:rPr lang="ko-KR" altLang="en-US" sz="1800" i="1"/>
              <a:t> </a:t>
            </a:r>
            <a:r>
              <a:rPr lang="en-US" altLang="ko-KR" sz="1800"/>
              <a:t>=</a:t>
            </a:r>
            <a:r>
              <a:rPr lang="ko-KR" altLang="en-US" sz="1800"/>
              <a:t> </a:t>
            </a:r>
            <a:r>
              <a:rPr lang="en-US" altLang="ko-KR" sz="1800" i="1"/>
              <a:t>x</a:t>
            </a:r>
            <a:r>
              <a:rPr lang="en-US" altLang="ko-KR" sz="1800"/>
              <a:t>′</a:t>
            </a:r>
            <a:r>
              <a:rPr lang="en-US" altLang="ko-KR" sz="1800" i="1"/>
              <a:t>y</a:t>
            </a:r>
            <a:r>
              <a:rPr lang="en-US" altLang="ko-KR" sz="1800"/>
              <a:t>′</a:t>
            </a:r>
            <a:r>
              <a:rPr lang="en-US" altLang="ko-KR" sz="1800" i="1"/>
              <a:t>z</a:t>
            </a:r>
            <a:r>
              <a:rPr lang="en-US" altLang="ko-KR" sz="1800"/>
              <a:t>′</a:t>
            </a:r>
            <a:r>
              <a:rPr lang="ko-KR" altLang="en-US" sz="1800"/>
              <a:t>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rgbClr val="C00000"/>
                </a:solidFill>
              </a:rPr>
              <a:t>1(2</a:t>
            </a:r>
            <a:r>
              <a:rPr lang="en-US" altLang="ko-KR" sz="1800" baseline="30000">
                <a:solidFill>
                  <a:srgbClr val="C00000"/>
                </a:solidFill>
              </a:rPr>
              <a:t>0</a:t>
            </a:r>
            <a:r>
              <a:rPr lang="en-US" altLang="ko-KR" sz="1800">
                <a:solidFill>
                  <a:srgbClr val="C00000"/>
                </a:solidFill>
              </a:rPr>
              <a:t>)</a:t>
            </a:r>
            <a:r>
              <a:rPr lang="ko-KR" altLang="en-US" sz="1800"/>
              <a:t>개 최소항 </a:t>
            </a:r>
            <a:r>
              <a:rPr lang="en-US" altLang="ko-KR" sz="1800"/>
              <a:t>= </a:t>
            </a:r>
            <a:r>
              <a:rPr lang="en-US" altLang="ko-KR" sz="1800">
                <a:solidFill>
                  <a:srgbClr val="C00000"/>
                </a:solidFill>
              </a:rPr>
              <a:t>3</a:t>
            </a:r>
            <a:r>
              <a:rPr lang="ko-KR" altLang="en-US" sz="1800"/>
              <a:t>개 리터럴</a:t>
            </a:r>
            <a:r>
              <a:rPr lang="en-US" altLang="ko-KR" sz="1800"/>
              <a:t>, </a:t>
            </a:r>
            <a:r>
              <a:rPr lang="en-US" altLang="ko-KR" sz="1800">
                <a:solidFill>
                  <a:srgbClr val="C00000"/>
                </a:solidFill>
              </a:rPr>
              <a:t>0</a:t>
            </a:r>
            <a:r>
              <a:rPr lang="ko-KR" altLang="en-US" sz="1800"/>
              <a:t>개 리터럴 제거</a:t>
            </a:r>
            <a:r>
              <a:rPr lang="en-US" altLang="ko-KR" sz="1800"/>
              <a:t>(</a:t>
            </a:r>
            <a:r>
              <a:rPr lang="ko-KR" altLang="en-US" sz="1800">
                <a:solidFill>
                  <a:srgbClr val="C00000"/>
                </a:solidFill>
              </a:rPr>
              <a:t>간소화 없음</a:t>
            </a:r>
            <a:r>
              <a:rPr lang="en-US" altLang="ko-KR" sz="1800"/>
              <a:t>)</a:t>
            </a:r>
            <a:endParaRPr lang="ko-KR" altLang="en-US" sz="180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/>
              <a:t>Σ(4,5) = </a:t>
            </a:r>
            <a:r>
              <a:rPr lang="en-US" altLang="ko-KR" sz="1800" i="1"/>
              <a:t>xy</a:t>
            </a:r>
            <a:r>
              <a:rPr lang="en-US" altLang="ko-KR" sz="1800"/>
              <a:t>′</a:t>
            </a:r>
            <a:r>
              <a:rPr lang="ko-KR" altLang="en-US" sz="1800"/>
              <a:t>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rgbClr val="C00000"/>
                </a:solidFill>
              </a:rPr>
              <a:t>2(2</a:t>
            </a:r>
            <a:r>
              <a:rPr lang="en-US" altLang="ko-KR" sz="1800" baseline="30000">
                <a:solidFill>
                  <a:srgbClr val="C00000"/>
                </a:solidFill>
              </a:rPr>
              <a:t>1</a:t>
            </a:r>
            <a:r>
              <a:rPr lang="en-US" altLang="ko-KR" sz="1800">
                <a:solidFill>
                  <a:srgbClr val="C00000"/>
                </a:solidFill>
              </a:rPr>
              <a:t>)</a:t>
            </a:r>
            <a:r>
              <a:rPr lang="ko-KR" altLang="en-US" sz="1800"/>
              <a:t>개 최소항 </a:t>
            </a:r>
            <a:r>
              <a:rPr lang="en-US" altLang="ko-KR" sz="1800"/>
              <a:t>= </a:t>
            </a:r>
            <a:r>
              <a:rPr lang="en-US" altLang="ko-KR" sz="1800">
                <a:solidFill>
                  <a:srgbClr val="C00000"/>
                </a:solidFill>
              </a:rPr>
              <a:t>2</a:t>
            </a:r>
            <a:r>
              <a:rPr lang="ko-KR" altLang="en-US" sz="1800"/>
              <a:t>개 리터럴</a:t>
            </a:r>
            <a:r>
              <a:rPr lang="en-US" altLang="ko-KR" sz="1800"/>
              <a:t>,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/>
              <a:t>개 리터럴 제거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/>
              <a:t>Σ(0,1,2,3) = </a:t>
            </a:r>
            <a:r>
              <a:rPr lang="en-US" altLang="ko-KR" sz="1800" i="1"/>
              <a:t>x</a:t>
            </a:r>
            <a:r>
              <a:rPr lang="en-US" altLang="ko-KR" sz="1800"/>
              <a:t>′ :</a:t>
            </a:r>
            <a:r>
              <a:rPr lang="ko-KR" altLang="en-US" sz="1800"/>
              <a:t> </a:t>
            </a:r>
            <a:r>
              <a:rPr lang="en-US" altLang="ko-KR" sz="1800">
                <a:solidFill>
                  <a:srgbClr val="C00000"/>
                </a:solidFill>
              </a:rPr>
              <a:t>4(2</a:t>
            </a:r>
            <a:r>
              <a:rPr lang="en-US" altLang="ko-KR" sz="1800" baseline="30000">
                <a:solidFill>
                  <a:srgbClr val="C00000"/>
                </a:solidFill>
              </a:rPr>
              <a:t>2</a:t>
            </a:r>
            <a:r>
              <a:rPr lang="en-US" altLang="ko-KR" sz="1800">
                <a:solidFill>
                  <a:srgbClr val="C00000"/>
                </a:solidFill>
              </a:rPr>
              <a:t>)</a:t>
            </a:r>
            <a:r>
              <a:rPr lang="ko-KR" altLang="en-US" sz="1800"/>
              <a:t>개 최소항 </a:t>
            </a:r>
            <a:r>
              <a:rPr lang="en-US" altLang="ko-KR" sz="1800"/>
              <a:t>=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/>
              <a:t>개 리터럴</a:t>
            </a:r>
            <a:r>
              <a:rPr lang="en-US" altLang="ko-KR" sz="1800"/>
              <a:t>, </a:t>
            </a:r>
            <a:r>
              <a:rPr lang="en-US" altLang="ko-KR" sz="1800">
                <a:solidFill>
                  <a:srgbClr val="C00000"/>
                </a:solidFill>
              </a:rPr>
              <a:t>2</a:t>
            </a:r>
            <a:r>
              <a:rPr lang="ko-KR" altLang="en-US" sz="1800"/>
              <a:t>개 리터럴 제거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/>
              <a:t>Σ(0,1,2,3,4,5,6,7) = 1</a:t>
            </a:r>
            <a:r>
              <a:rPr lang="ko-KR" altLang="en-US" sz="1800"/>
              <a:t> 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rgbClr val="C00000"/>
                </a:solidFill>
              </a:rPr>
              <a:t>8(2</a:t>
            </a:r>
            <a:r>
              <a:rPr lang="en-US" altLang="ko-KR" sz="1800" baseline="30000">
                <a:solidFill>
                  <a:srgbClr val="C00000"/>
                </a:solidFill>
              </a:rPr>
              <a:t>3</a:t>
            </a:r>
            <a:r>
              <a:rPr lang="en-US" altLang="ko-KR" sz="1800">
                <a:solidFill>
                  <a:srgbClr val="C00000"/>
                </a:solidFill>
              </a:rPr>
              <a:t>)</a:t>
            </a:r>
            <a:r>
              <a:rPr lang="ko-KR" altLang="en-US" sz="1800"/>
              <a:t>개 최소항 </a:t>
            </a:r>
            <a:r>
              <a:rPr lang="en-US" altLang="ko-KR" sz="1800"/>
              <a:t>= </a:t>
            </a:r>
            <a:r>
              <a:rPr lang="en-US" altLang="ko-KR" sz="1800">
                <a:solidFill>
                  <a:srgbClr val="C00000"/>
                </a:solidFill>
              </a:rPr>
              <a:t>0</a:t>
            </a:r>
            <a:r>
              <a:rPr lang="ko-KR" altLang="en-US" sz="1800"/>
              <a:t>개 리터럴</a:t>
            </a:r>
            <a:r>
              <a:rPr lang="en-US" altLang="ko-KR" sz="1800"/>
              <a:t>, </a:t>
            </a:r>
            <a:r>
              <a:rPr lang="en-US" altLang="ko-KR" sz="1800">
                <a:solidFill>
                  <a:srgbClr val="C00000"/>
                </a:solidFill>
              </a:rPr>
              <a:t>3</a:t>
            </a:r>
            <a:r>
              <a:rPr lang="ko-KR" altLang="en-US" sz="1800"/>
              <a:t>개 리터럴 제거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묶여진 항의 개수</a:t>
            </a:r>
            <a:r>
              <a:rPr lang="ko-KR" altLang="en-US" sz="1800"/>
              <a:t>를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800">
                <a:solidFill>
                  <a:srgbClr val="C00000"/>
                </a:solidFill>
              </a:rPr>
              <a:t>2</a:t>
            </a:r>
            <a:r>
              <a:rPr lang="en-US" altLang="ko-KR" sz="1800" i="1" baseline="30000">
                <a:solidFill>
                  <a:srgbClr val="C00000"/>
                </a:solidFill>
              </a:rPr>
              <a:t>n</a:t>
            </a:r>
            <a:r>
              <a:rPr lang="ko-KR" altLang="en-US" sz="1800"/>
              <a:t>으로 표시하면 </a:t>
            </a:r>
            <a:r>
              <a:rPr lang="en-US" altLang="ko-KR" sz="1800" i="1">
                <a:solidFill>
                  <a:srgbClr val="C00000"/>
                </a:solidFill>
              </a:rPr>
              <a:t>n</a:t>
            </a:r>
            <a:r>
              <a:rPr lang="ko-KR" altLang="en-US" sz="1800">
                <a:solidFill>
                  <a:srgbClr val="C00000"/>
                </a:solidFill>
              </a:rPr>
              <a:t>개의 리터럴 제거</a:t>
            </a:r>
            <a:r>
              <a:rPr lang="en-US" altLang="ko-KR" sz="1800">
                <a:solidFill>
                  <a:srgbClr val="C00000"/>
                </a:solidFill>
              </a:rPr>
              <a:t/>
            </a:r>
            <a:br>
              <a:rPr lang="en-US" altLang="ko-KR" sz="1800">
                <a:solidFill>
                  <a:srgbClr val="C00000"/>
                </a:solidFill>
              </a:rPr>
            </a:br>
            <a:r>
              <a:rPr lang="en-US" altLang="ko-KR" sz="180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/>
              <a:t>리터럴로 논리식 작성 시 항상 </a:t>
            </a:r>
            <a:r>
              <a:rPr lang="en-US" altLang="ko-KR" sz="1800">
                <a:solidFill>
                  <a:srgbClr val="C00000"/>
                </a:solidFill>
              </a:rPr>
              <a:t>(</a:t>
            </a:r>
            <a:r>
              <a:rPr lang="ko-KR" altLang="en-US" sz="1800">
                <a:solidFill>
                  <a:srgbClr val="C00000"/>
                </a:solidFill>
              </a:rPr>
              <a:t>항의 개수</a:t>
            </a:r>
            <a:r>
              <a:rPr lang="en-US" altLang="ko-KR" sz="1800">
                <a:solidFill>
                  <a:srgbClr val="C00000"/>
                </a:solidFill>
              </a:rPr>
              <a:t>, 2</a:t>
            </a:r>
            <a:r>
              <a:rPr lang="en-US" altLang="ko-KR" sz="1800" i="1" baseline="30000">
                <a:solidFill>
                  <a:srgbClr val="C00000"/>
                </a:solidFill>
              </a:rPr>
              <a:t>n</a:t>
            </a:r>
            <a:r>
              <a:rPr lang="en-US" altLang="ko-KR" sz="1800">
                <a:solidFill>
                  <a:srgbClr val="C00000"/>
                </a:solidFill>
              </a:rPr>
              <a:t>)</a:t>
            </a:r>
            <a:r>
              <a:rPr lang="ko-KR" altLang="en-US" sz="1800"/>
              <a:t>와 </a:t>
            </a:r>
            <a:r>
              <a:rPr lang="en-US" altLang="ko-KR" sz="1800">
                <a:solidFill>
                  <a:srgbClr val="C00000"/>
                </a:solidFill>
              </a:rPr>
              <a:t>(</a:t>
            </a:r>
            <a:r>
              <a:rPr lang="ko-KR" altLang="en-US" sz="1800">
                <a:solidFill>
                  <a:srgbClr val="C00000"/>
                </a:solidFill>
              </a:rPr>
              <a:t>제거된 리터럴의 개수</a:t>
            </a:r>
            <a:r>
              <a:rPr lang="en-US" altLang="ko-KR" sz="1800">
                <a:solidFill>
                  <a:srgbClr val="C00000"/>
                </a:solidFill>
              </a:rPr>
              <a:t>, </a:t>
            </a:r>
            <a:r>
              <a:rPr lang="en-US" altLang="ko-KR" sz="1800" i="1">
                <a:solidFill>
                  <a:srgbClr val="C00000"/>
                </a:solidFill>
              </a:rPr>
              <a:t>n</a:t>
            </a:r>
            <a:r>
              <a:rPr lang="en-US" altLang="ko-KR" sz="1800">
                <a:solidFill>
                  <a:srgbClr val="C00000"/>
                </a:solidFill>
              </a:rPr>
              <a:t>)</a:t>
            </a:r>
            <a:r>
              <a:rPr lang="ko-KR" altLang="en-US" sz="1800"/>
              <a:t>을 확인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1366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19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3.2 </a:t>
            </a:r>
            <a:r>
              <a:rPr lang="ko-KR" altLang="en-US" sz="2200"/>
              <a:t>카노맵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60702" y="723005"/>
            <a:ext cx="105156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rgbClr val="0070C0"/>
                </a:solidFill>
              </a:rPr>
              <a:t>SOP </a:t>
            </a:r>
            <a:r>
              <a:rPr lang="ko-KR" altLang="en-US" sz="2200">
                <a:solidFill>
                  <a:srgbClr val="0070C0"/>
                </a:solidFill>
              </a:rPr>
              <a:t>형식 카노맵 간소화 정리</a:t>
            </a:r>
            <a:r>
              <a:rPr lang="en-US" altLang="ko-KR" sz="220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6DFC0B-3D4E-4E88-A2AC-2BC99F8FEE82}"/>
              </a:ext>
            </a:extLst>
          </p:cNvPr>
          <p:cNvSpPr txBox="1"/>
          <p:nvPr/>
        </p:nvSpPr>
        <p:spPr>
          <a:xfrm>
            <a:off x="860702" y="1497107"/>
            <a:ext cx="10493098" cy="2950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카노맵을 그리고 각 위치에 논리값 </a:t>
            </a:r>
            <a:r>
              <a:rPr lang="en-US" altLang="ko-KR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표기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ko-KR" altLang="en-US" sz="1800" kern="0" spc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무표기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342900" marR="0" indent="-3429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리터럴이 </a:t>
            </a:r>
            <a:r>
              <a:rPr lang="en-US" altLang="ko-KR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구역 표시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중복을 허용하여 최대한 크게 </a:t>
            </a:r>
            <a:r>
              <a:rPr lang="en-US" altLang="ko-KR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sz="1800" i="1" kern="0" spc="0" baseline="300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sz="1800" kern="0" spc="0"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묶음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리터럴 변환 시 </a:t>
            </a:r>
            <a:r>
              <a:rPr lang="en-US" altLang="ko-KR" sz="18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MSB</a:t>
            </a:r>
            <a:r>
              <a:rPr lang="ko-KR" altLang="en-US" sz="18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</a:t>
            </a:r>
            <a:r>
              <a:rPr lang="en-US" altLang="ko-KR" sz="18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LSB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리터럴까지 </a:t>
            </a:r>
            <a:r>
              <a:rPr lang="en-US" altLang="ko-KR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단일 값으로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공통 포함되는 리터럴을 차례대로 </a:t>
            </a:r>
            <a:r>
              <a:rPr lang="ko-KR" altLang="en-US" sz="1800" kern="0" spc="0">
                <a:solidFill>
                  <a:srgbClr val="00A048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곱 형식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</a:rPr>
              <a:t>으로 표기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항의 개수 </a:t>
            </a:r>
            <a:r>
              <a:rPr lang="en-US" altLang="ko-KR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2</a:t>
            </a:r>
            <a:r>
              <a:rPr lang="en-US" altLang="ko-KR" sz="1800" i="1" kern="0" spc="0" baseline="300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만큼 제거되는 리터럴의 개수 </a:t>
            </a:r>
            <a:r>
              <a:rPr lang="en-US" altLang="ko-KR" sz="1800" i="1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n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확인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l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묶은 항</a:t>
            </a:r>
            <a:r>
              <a:rPr lang="en-US" altLang="ko-KR" sz="18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주항</a:t>
            </a:r>
            <a:r>
              <a:rPr lang="en-US" altLang="ko-KR" sz="18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sz="18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여러 개</a:t>
            </a:r>
            <a:r>
              <a:rPr lang="ko-KR" altLang="en-US" sz="1800" kern="0" spc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ko-KR" altLang="en-US" sz="1800" kern="0" spc="0">
                <a:solidFill>
                  <a:schemeClr val="accent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합 형식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작성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 주항을 반드시 포함하여 누락된 최소항이 없는지 확인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86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5267" y="2420024"/>
            <a:ext cx="613308" cy="399577"/>
          </a:xfrm>
        </p:spPr>
        <p:txBody>
          <a:bodyPr anchor="b">
            <a:normAutofit fontScale="90000"/>
          </a:bodyPr>
          <a:lstStyle/>
          <a:p>
            <a:pPr algn="r"/>
            <a:r>
              <a:rPr lang="ko-KR" altLang="en-US" sz="1800">
                <a:solidFill>
                  <a:schemeClr val="bg2">
                    <a:lumMod val="90000"/>
                  </a:schemeClr>
                </a:solidFill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61801" y="2254992"/>
            <a:ext cx="6555347" cy="3016205"/>
          </a:xfrm>
        </p:spPr>
        <p:txBody>
          <a:bodyPr anchor="ctr">
            <a:normAutofit/>
          </a:bodyPr>
          <a:lstStyle/>
          <a:p>
            <a:pPr marL="0" indent="0" fontAlgn="base">
              <a:lnSpc>
                <a:spcPts val="3800"/>
              </a:lnSpc>
              <a:buNone/>
            </a:pPr>
            <a:r>
              <a:rPr lang="en-US" altLang="ko-KR" sz="2000"/>
              <a:t>3.1 </a:t>
            </a:r>
            <a:r>
              <a:rPr lang="ko-KR" altLang="en-US" sz="2000"/>
              <a:t>논리식 간소화</a:t>
            </a:r>
          </a:p>
          <a:p>
            <a:pPr marL="0" indent="0" fontAlgn="base">
              <a:lnSpc>
                <a:spcPts val="3800"/>
              </a:lnSpc>
              <a:buNone/>
            </a:pPr>
            <a:r>
              <a:rPr lang="en-US" altLang="ko-KR" sz="2000"/>
              <a:t>3.2 </a:t>
            </a:r>
            <a:r>
              <a:rPr lang="ko-KR" altLang="en-US" sz="2000"/>
              <a:t>카노맵</a:t>
            </a:r>
          </a:p>
          <a:p>
            <a:pPr marL="0" indent="0" fontAlgn="base">
              <a:lnSpc>
                <a:spcPts val="3800"/>
              </a:lnSpc>
              <a:buNone/>
            </a:pPr>
            <a:r>
              <a:rPr lang="en-US" altLang="ko-KR" sz="2000"/>
              <a:t>3.3 n-</a:t>
            </a:r>
            <a:r>
              <a:rPr lang="ko-KR" altLang="en-US" sz="2000"/>
              <a:t>변수 카노맵</a:t>
            </a:r>
          </a:p>
          <a:p>
            <a:pPr marL="0" indent="0" fontAlgn="base">
              <a:lnSpc>
                <a:spcPts val="3800"/>
              </a:lnSpc>
              <a:buNone/>
            </a:pPr>
            <a:r>
              <a:rPr lang="en-US" altLang="ko-KR" sz="2000"/>
              <a:t>3.4 </a:t>
            </a:r>
            <a:r>
              <a:rPr lang="ko-KR" altLang="en-US" sz="2000"/>
              <a:t>기본 논리 회로 구현</a:t>
            </a:r>
          </a:p>
          <a:p>
            <a:pPr marL="0" indent="0" fontAlgn="base">
              <a:lnSpc>
                <a:spcPts val="3800"/>
              </a:lnSpc>
              <a:buNone/>
            </a:pPr>
            <a:r>
              <a:rPr lang="en-US" altLang="ko-KR" sz="2000"/>
              <a:t>3.5 </a:t>
            </a:r>
            <a:r>
              <a:rPr lang="ko-KR" altLang="en-US" sz="2000"/>
              <a:t>고급 논리 회로 구현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56B641-AF1D-410E-8D2C-401D06D4F279}" type="slidenum"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바닥글 개체 틀 3">
            <a:extLst>
              <a:ext uri="{FF2B5EF4-FFF2-40B4-BE49-F238E27FC236}">
                <a16:creationId xmlns:a16="http://schemas.microsoft.com/office/drawing/2014/main" id="{2984E339-F473-4CE8-9D49-97B74EF6BD37}"/>
              </a:ext>
            </a:extLst>
          </p:cNvPr>
          <p:cNvSpPr txBox="1">
            <a:spLocks/>
          </p:cNvSpPr>
          <p:nvPr/>
        </p:nvSpPr>
        <p:spPr>
          <a:xfrm>
            <a:off x="2637585" y="10138"/>
            <a:ext cx="8924925" cy="127304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sz="880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3</a:t>
            </a:r>
            <a:r>
              <a:rPr lang="ko-KR" altLang="en-US" sz="400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장  </a:t>
            </a:r>
            <a:r>
              <a:rPr lang="ko-KR" altLang="en-US" sz="4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논리식 간소화와 구현</a:t>
            </a:r>
          </a:p>
        </p:txBody>
      </p:sp>
    </p:spTree>
    <p:extLst>
      <p:ext uri="{BB962C8B-B14F-4D97-AF65-F5344CB8AC3E}">
        <p14:creationId xmlns:p14="http://schemas.microsoft.com/office/powerpoint/2010/main" val="3595805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20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3.2 </a:t>
            </a:r>
            <a:r>
              <a:rPr lang="ko-KR" altLang="en-US" sz="2200"/>
              <a:t>카노맵</a:t>
            </a:r>
            <a:endParaRPr lang="ko-KR" altLang="en-US" sz="2200" dirty="0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1312BC-8B08-475D-B627-27267CA7A9B6}"/>
              </a:ext>
            </a:extLst>
          </p:cNvPr>
          <p:cNvSpPr/>
          <p:nvPr/>
        </p:nvSpPr>
        <p:spPr>
          <a:xfrm>
            <a:off x="934128" y="601170"/>
            <a:ext cx="10493098" cy="5525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1882589" y="647557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카노맵 간소화</a:t>
            </a:r>
            <a:r>
              <a:rPr lang="en-US" altLang="ko-KR" sz="2000">
                <a:solidFill>
                  <a:srgbClr val="0070C0"/>
                </a:solidFill>
              </a:rPr>
              <a:t>(SOP) </a:t>
            </a:r>
            <a:r>
              <a:rPr lang="ko-KR" altLang="en-US" sz="2000">
                <a:solidFill>
                  <a:srgbClr val="0070C0"/>
                </a:solidFill>
              </a:rPr>
              <a:t>맛보기</a:t>
            </a:r>
            <a:r>
              <a:rPr lang="en-US" altLang="ko-KR" sz="200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7" name="그림 6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D2406F91-D88A-42ED-863C-1397D262B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19" y="601169"/>
            <a:ext cx="1907237" cy="1028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C783A2-0AF1-4928-9E73-4CCA33F04942}"/>
              </a:ext>
            </a:extLst>
          </p:cNvPr>
          <p:cNvSpPr txBox="1"/>
          <p:nvPr/>
        </p:nvSpPr>
        <p:spPr>
          <a:xfrm>
            <a:off x="2566831" y="1067158"/>
            <a:ext cx="6096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>
                <a:solidFill>
                  <a:srgbClr val="00A048"/>
                </a:solidFill>
              </a:rPr>
              <a:t>∑</a:t>
            </a:r>
            <a:r>
              <a:rPr lang="en-US" altLang="ko-KR">
                <a:solidFill>
                  <a:srgbClr val="00A048"/>
                </a:solidFill>
              </a:rPr>
              <a:t>(0,1,4,6)</a:t>
            </a:r>
            <a:r>
              <a:rPr lang="ko-KR" altLang="en-US">
                <a:solidFill>
                  <a:srgbClr val="00A048"/>
                </a:solidFill>
              </a:rPr>
              <a:t>의 간소화</a:t>
            </a:r>
            <a:endParaRPr lang="en-US" altLang="ko-KR" dirty="0">
              <a:solidFill>
                <a:srgbClr val="00A048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F65D20-EF1C-4B8F-905E-7A273F463CC6}"/>
              </a:ext>
            </a:extLst>
          </p:cNvPr>
          <p:cNvGrpSpPr/>
          <p:nvPr/>
        </p:nvGrpSpPr>
        <p:grpSpPr>
          <a:xfrm>
            <a:off x="2848209" y="2210448"/>
            <a:ext cx="2251688" cy="1398129"/>
            <a:chOff x="1462921" y="706467"/>
            <a:chExt cx="3099413" cy="186613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A53846F-9041-460D-BD0A-6C38A7DE8249}"/>
                </a:ext>
              </a:extLst>
            </p:cNvPr>
            <p:cNvSpPr/>
            <p:nvPr/>
          </p:nvSpPr>
          <p:spPr>
            <a:xfrm>
              <a:off x="1978396" y="1284278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0E1987C-29C6-41EC-AD5A-F8F0EE50127F}"/>
                </a:ext>
              </a:extLst>
            </p:cNvPr>
            <p:cNvSpPr/>
            <p:nvPr/>
          </p:nvSpPr>
          <p:spPr>
            <a:xfrm>
              <a:off x="2624099" y="1284278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AC48BEC-80FB-475B-8EC0-B9C4B0E14FF2}"/>
                </a:ext>
              </a:extLst>
            </p:cNvPr>
            <p:cNvSpPr/>
            <p:nvPr/>
          </p:nvSpPr>
          <p:spPr>
            <a:xfrm>
              <a:off x="3271946" y="1284278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B156AC-6E6F-4085-8C83-228D5984B4AF}"/>
                </a:ext>
              </a:extLst>
            </p:cNvPr>
            <p:cNvSpPr/>
            <p:nvPr/>
          </p:nvSpPr>
          <p:spPr>
            <a:xfrm>
              <a:off x="3917649" y="1284278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C3D0D79-0C9D-4B65-AE5B-DD03599215C3}"/>
                </a:ext>
              </a:extLst>
            </p:cNvPr>
            <p:cNvSpPr/>
            <p:nvPr/>
          </p:nvSpPr>
          <p:spPr>
            <a:xfrm>
              <a:off x="1978396" y="1927913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06DC2FD-A1CC-4827-BCC8-31E8271F1DCB}"/>
                </a:ext>
              </a:extLst>
            </p:cNvPr>
            <p:cNvSpPr/>
            <p:nvPr/>
          </p:nvSpPr>
          <p:spPr>
            <a:xfrm>
              <a:off x="2624099" y="1927913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DF9B32F-0455-4913-87B5-812EC0830C15}"/>
                </a:ext>
              </a:extLst>
            </p:cNvPr>
            <p:cNvSpPr/>
            <p:nvPr/>
          </p:nvSpPr>
          <p:spPr>
            <a:xfrm>
              <a:off x="3271946" y="1927913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66BAAB5-D9B5-4253-AC1C-DAF9B553F696}"/>
                </a:ext>
              </a:extLst>
            </p:cNvPr>
            <p:cNvSpPr/>
            <p:nvPr/>
          </p:nvSpPr>
          <p:spPr>
            <a:xfrm>
              <a:off x="3917649" y="1927913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8A959DC-2CAB-4B65-A367-36D8A403448C}"/>
                </a:ext>
              </a:extLst>
            </p:cNvPr>
            <p:cNvCxnSpPr/>
            <p:nvPr/>
          </p:nvCxnSpPr>
          <p:spPr>
            <a:xfrm>
              <a:off x="1524004" y="963048"/>
              <a:ext cx="454392" cy="3212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A187A9-560A-4309-9B9E-DB7E3A55AB36}"/>
                </a:ext>
              </a:extLst>
            </p:cNvPr>
            <p:cNvSpPr txBox="1"/>
            <p:nvPr/>
          </p:nvSpPr>
          <p:spPr>
            <a:xfrm>
              <a:off x="1462921" y="978963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F8DD40-BD67-4DD8-83FE-F826819B5382}"/>
                </a:ext>
              </a:extLst>
            </p:cNvPr>
            <p:cNvSpPr txBox="1"/>
            <p:nvPr/>
          </p:nvSpPr>
          <p:spPr>
            <a:xfrm>
              <a:off x="1656506" y="70646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endPara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A1926C-1DCD-42A3-BF1A-0BBF9F9DDDC3}"/>
                </a:ext>
              </a:extLst>
            </p:cNvPr>
            <p:cNvSpPr txBox="1"/>
            <p:nvPr/>
          </p:nvSpPr>
          <p:spPr>
            <a:xfrm>
              <a:off x="2145610" y="14203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28A5F-DDFE-4BAF-B283-207673867C96}"/>
                </a:ext>
              </a:extLst>
            </p:cNvPr>
            <p:cNvSpPr txBox="1"/>
            <p:nvPr/>
          </p:nvSpPr>
          <p:spPr>
            <a:xfrm>
              <a:off x="2792641" y="14203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1B58D9-4ADE-4AC5-9B9A-E27A33656809}"/>
                </a:ext>
              </a:extLst>
            </p:cNvPr>
            <p:cNvSpPr txBox="1"/>
            <p:nvPr/>
          </p:nvSpPr>
          <p:spPr>
            <a:xfrm>
              <a:off x="2144548" y="205102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DD3330-2247-4A2E-A93B-EC18545C7F0C}"/>
                </a:ext>
              </a:extLst>
            </p:cNvPr>
            <p:cNvSpPr txBox="1"/>
            <p:nvPr/>
          </p:nvSpPr>
          <p:spPr>
            <a:xfrm>
              <a:off x="4092736" y="205319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302727E5-0C1D-4FB0-AE1B-6A87AB15EF32}"/>
                </a:ext>
              </a:extLst>
            </p:cNvPr>
            <p:cNvGrpSpPr/>
            <p:nvPr/>
          </p:nvGrpSpPr>
          <p:grpSpPr>
            <a:xfrm>
              <a:off x="1939318" y="1233909"/>
              <a:ext cx="2211263" cy="307779"/>
              <a:chOff x="8232012" y="2779917"/>
              <a:chExt cx="2211263" cy="30777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6BA3607-F3C6-4326-90DD-2C67223DD32B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BB49934-2FCC-4CF8-A329-286BCBD6A828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5D1101-5971-4A58-832C-2AE8BB1895F1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14AE89-CD9F-4C08-9A95-DB55D287EA27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A78005C-493C-40BB-BB3F-C6568E441E35}"/>
                </a:ext>
              </a:extLst>
            </p:cNvPr>
            <p:cNvGrpSpPr/>
            <p:nvPr/>
          </p:nvGrpSpPr>
          <p:grpSpPr>
            <a:xfrm>
              <a:off x="1935450" y="1878870"/>
              <a:ext cx="2211263" cy="307779"/>
              <a:chOff x="8232012" y="2779917"/>
              <a:chExt cx="2211263" cy="30777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67EEA7-3457-4522-895E-32F98546DD83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97C30A-5D31-49FB-A83C-6602DAA34D69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7D5F86-56F9-49A8-A127-410E7013B434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27D58DA-6B3B-4AA9-9FC5-C25847372E39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957BFF2-B66D-4BE0-A573-D7E7934CCE34}"/>
              </a:ext>
            </a:extLst>
          </p:cNvPr>
          <p:cNvSpPr txBox="1"/>
          <p:nvPr/>
        </p:nvSpPr>
        <p:spPr>
          <a:xfrm>
            <a:off x="1072515" y="1827593"/>
            <a:ext cx="3541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1) 맵 위치에 진리값 </a:t>
            </a:r>
            <a:r>
              <a:rPr lang="en-US" altLang="ko-KR">
                <a:solidFill>
                  <a:srgbClr val="C00000"/>
                </a:solidFill>
              </a:rPr>
              <a:t>1</a:t>
            </a:r>
            <a:r>
              <a:rPr lang="en-US" altLang="ko-KR"/>
              <a:t> 표기</a:t>
            </a:r>
            <a:endParaRPr lang="ko-KR" altLang="en-US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15944BB-450A-4B8E-9D3C-F9439D22F8F0}"/>
              </a:ext>
            </a:extLst>
          </p:cNvPr>
          <p:cNvGrpSpPr/>
          <p:nvPr/>
        </p:nvGrpSpPr>
        <p:grpSpPr>
          <a:xfrm>
            <a:off x="2699613" y="4211026"/>
            <a:ext cx="2469612" cy="1883393"/>
            <a:chOff x="1037350" y="618015"/>
            <a:chExt cx="3310187" cy="2269347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8014F4F-F6DB-45D6-B680-AAD95F671383}"/>
                </a:ext>
              </a:extLst>
            </p:cNvPr>
            <p:cNvSpPr/>
            <p:nvPr/>
          </p:nvSpPr>
          <p:spPr>
            <a:xfrm>
              <a:off x="1763599" y="1178934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3391086-9669-4CE9-8D07-634A38833B24}"/>
                </a:ext>
              </a:extLst>
            </p:cNvPr>
            <p:cNvSpPr/>
            <p:nvPr/>
          </p:nvSpPr>
          <p:spPr>
            <a:xfrm>
              <a:off x="2409302" y="1178934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779CEB5-70EC-4E08-979C-50284A96EC1C}"/>
                </a:ext>
              </a:extLst>
            </p:cNvPr>
            <p:cNvSpPr/>
            <p:nvPr/>
          </p:nvSpPr>
          <p:spPr>
            <a:xfrm>
              <a:off x="3057149" y="1178934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C349C47-9EFC-4480-98EB-4994F6D849F1}"/>
                </a:ext>
              </a:extLst>
            </p:cNvPr>
            <p:cNvSpPr/>
            <p:nvPr/>
          </p:nvSpPr>
          <p:spPr>
            <a:xfrm>
              <a:off x="3702852" y="1178934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2AAB29B-CF92-4061-9533-1520AF949CFC}"/>
                </a:ext>
              </a:extLst>
            </p:cNvPr>
            <p:cNvSpPr/>
            <p:nvPr/>
          </p:nvSpPr>
          <p:spPr>
            <a:xfrm>
              <a:off x="1763599" y="1822569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7637CCF1-366B-4392-A591-C957A861C199}"/>
                </a:ext>
              </a:extLst>
            </p:cNvPr>
            <p:cNvSpPr/>
            <p:nvPr/>
          </p:nvSpPr>
          <p:spPr>
            <a:xfrm>
              <a:off x="2409302" y="1822569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56613BE-E84C-4BDC-8D8B-C114F480797C}"/>
                </a:ext>
              </a:extLst>
            </p:cNvPr>
            <p:cNvSpPr/>
            <p:nvPr/>
          </p:nvSpPr>
          <p:spPr>
            <a:xfrm>
              <a:off x="3057149" y="1822569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B039B891-6C9C-4CE0-858F-B522FC0CED9D}"/>
                </a:ext>
              </a:extLst>
            </p:cNvPr>
            <p:cNvSpPr/>
            <p:nvPr/>
          </p:nvSpPr>
          <p:spPr>
            <a:xfrm>
              <a:off x="3702852" y="1822569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800D8BD6-5119-4F9A-95AF-51A414BDA68F}"/>
                </a:ext>
              </a:extLst>
            </p:cNvPr>
            <p:cNvCxnSpPr/>
            <p:nvPr/>
          </p:nvCxnSpPr>
          <p:spPr>
            <a:xfrm>
              <a:off x="1309207" y="857704"/>
              <a:ext cx="454392" cy="3212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862FE8C-7156-4709-9D04-05D26D27D096}"/>
                </a:ext>
              </a:extLst>
            </p:cNvPr>
            <p:cNvSpPr txBox="1"/>
            <p:nvPr/>
          </p:nvSpPr>
          <p:spPr>
            <a:xfrm>
              <a:off x="1248124" y="87361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6B197C-99D4-40F5-8257-43691355AB28}"/>
                </a:ext>
              </a:extLst>
            </p:cNvPr>
            <p:cNvSpPr txBox="1"/>
            <p:nvPr/>
          </p:nvSpPr>
          <p:spPr>
            <a:xfrm>
              <a:off x="1429368" y="64898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endParaRPr lang="ko-KR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5967692-440A-432E-9174-C01FDDB1B341}"/>
                </a:ext>
              </a:extLst>
            </p:cNvPr>
            <p:cNvSpPr txBox="1"/>
            <p:nvPr/>
          </p:nvSpPr>
          <p:spPr>
            <a:xfrm>
              <a:off x="1930813" y="13150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0BDC32B-DBDA-4062-B26A-D0E6E1AA26B8}"/>
                </a:ext>
              </a:extLst>
            </p:cNvPr>
            <p:cNvSpPr txBox="1"/>
            <p:nvPr/>
          </p:nvSpPr>
          <p:spPr>
            <a:xfrm>
              <a:off x="2577844" y="13150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5C4C410-375E-49DB-940C-B39610893684}"/>
                </a:ext>
              </a:extLst>
            </p:cNvPr>
            <p:cNvSpPr txBox="1"/>
            <p:nvPr/>
          </p:nvSpPr>
          <p:spPr>
            <a:xfrm>
              <a:off x="1929804" y="19586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3292511-F1B9-4707-81C0-9C7DEAA9644B}"/>
                </a:ext>
              </a:extLst>
            </p:cNvPr>
            <p:cNvSpPr txBox="1"/>
            <p:nvPr/>
          </p:nvSpPr>
          <p:spPr>
            <a:xfrm>
              <a:off x="3877939" y="19478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9BB695-3A38-4322-A789-0E716F92EA4C}"/>
                </a:ext>
              </a:extLst>
            </p:cNvPr>
            <p:cNvSpPr txBox="1"/>
            <p:nvPr/>
          </p:nvSpPr>
          <p:spPr>
            <a:xfrm>
              <a:off x="1037350" y="1921623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655819B6-EB5A-4155-B263-1A9B0304A7F9}"/>
                </a:ext>
              </a:extLst>
            </p:cNvPr>
            <p:cNvGrpSpPr/>
            <p:nvPr/>
          </p:nvGrpSpPr>
          <p:grpSpPr>
            <a:xfrm>
              <a:off x="3395532" y="1042703"/>
              <a:ext cx="618570" cy="113308"/>
              <a:chOff x="3234869" y="3688080"/>
              <a:chExt cx="783411" cy="146685"/>
            </a:xfrm>
          </p:grpSpPr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4C13BF2D-4AC7-49C0-9C37-E817844E8711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C60C26CD-67B3-4CEB-8524-5B002E8DD3D5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17C00130-1574-40D4-8553-C6F9F2777384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33352698-32AB-4AF4-91E7-289682EA5481}"/>
                </a:ext>
              </a:extLst>
            </p:cNvPr>
            <p:cNvGrpSpPr/>
            <p:nvPr/>
          </p:nvGrpSpPr>
          <p:grpSpPr>
            <a:xfrm flipV="1">
              <a:off x="2751086" y="2492154"/>
              <a:ext cx="644445" cy="113308"/>
              <a:chOff x="3234869" y="3688080"/>
              <a:chExt cx="783411" cy="146685"/>
            </a:xfrm>
          </p:grpSpPr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61263A1D-1C39-49E1-9387-5C9E4F40930D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B57A9C9B-B51A-42EE-BFAD-A180D2DB1D6C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7B074545-CA38-42D4-874F-44494959735B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040D716-EC25-4B4A-9E97-794AD49C5AA5}"/>
                </a:ext>
              </a:extLst>
            </p:cNvPr>
            <p:cNvGrpSpPr/>
            <p:nvPr/>
          </p:nvGrpSpPr>
          <p:grpSpPr>
            <a:xfrm rot="16200000">
              <a:off x="1475131" y="2100092"/>
              <a:ext cx="429565" cy="100706"/>
              <a:chOff x="3234869" y="3688080"/>
              <a:chExt cx="783411" cy="146685"/>
            </a:xfrm>
          </p:grpSpPr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3BB986B-DE09-4229-A29F-3EAE378905D5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B301D5F6-177D-4DB4-8FDE-D80C0CE0629D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B88E982D-A44B-4E63-85C9-FCCE027CFC91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FD52DCF-A29F-4F11-8346-227B3B8B2933}"/>
                </a:ext>
              </a:extLst>
            </p:cNvPr>
            <p:cNvSpPr txBox="1"/>
            <p:nvPr/>
          </p:nvSpPr>
          <p:spPr>
            <a:xfrm>
              <a:off x="3446574" y="618015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CB77E4D-6F1C-41B2-960F-1696C86DC0CB}"/>
                </a:ext>
              </a:extLst>
            </p:cNvPr>
            <p:cNvSpPr txBox="1"/>
            <p:nvPr/>
          </p:nvSpPr>
          <p:spPr>
            <a:xfrm>
              <a:off x="2826285" y="2548808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DF69166-23BD-4C6D-85D2-9D42CE51D0DA}"/>
                </a:ext>
              </a:extLst>
            </p:cNvPr>
            <p:cNvGrpSpPr/>
            <p:nvPr/>
          </p:nvGrpSpPr>
          <p:grpSpPr>
            <a:xfrm>
              <a:off x="1724521" y="1128565"/>
              <a:ext cx="2211263" cy="307779"/>
              <a:chOff x="8232012" y="2779917"/>
              <a:chExt cx="2211263" cy="307779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82131CA-D8AA-4809-B222-30A9C56630C1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6858D4B-B8A5-4967-928A-9F0F67D5B40E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F64075C-17B6-454E-AA5B-F22B0B538D5C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52CE056-6646-4AD6-89BA-1B3B1BBC7A08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B66445AE-ACE3-48A1-B043-E7D60355B223}"/>
                </a:ext>
              </a:extLst>
            </p:cNvPr>
            <p:cNvGrpSpPr/>
            <p:nvPr/>
          </p:nvGrpSpPr>
          <p:grpSpPr>
            <a:xfrm>
              <a:off x="1720653" y="1773526"/>
              <a:ext cx="2211263" cy="307779"/>
              <a:chOff x="8232012" y="2779917"/>
              <a:chExt cx="2211263" cy="307779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3B212E4-83AD-4957-B845-4FDF82FDD701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96999EC-1BEB-4FC9-A75A-51751EA7CFD0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484F2BF-5EAB-42A0-9597-60BCF92DA01C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425A036-2BE4-4A2C-B64A-21E0074FD818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AE12E3B4-F7A6-422C-BAF8-3C90DF233B2B}"/>
              </a:ext>
            </a:extLst>
          </p:cNvPr>
          <p:cNvSpPr txBox="1"/>
          <p:nvPr/>
        </p:nvSpPr>
        <p:spPr>
          <a:xfrm>
            <a:off x="1132862" y="3790304"/>
            <a:ext cx="3373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ko-KR"/>
              <a:t>2) 각 리터럴이 </a:t>
            </a:r>
            <a:r>
              <a:rPr lang="en-US" altLang="ko-KR">
                <a:solidFill>
                  <a:srgbClr val="C00000"/>
                </a:solidFill>
              </a:rPr>
              <a:t>1</a:t>
            </a:r>
            <a:r>
              <a:rPr lang="en-US" altLang="ko-KR"/>
              <a:t>인 구역 표시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CAA6BD-C6CB-4886-99C0-BA64852B7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943" y="3349398"/>
            <a:ext cx="2986363" cy="2141060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4EDCCF01-AC83-4905-AB9C-946A35823572}"/>
              </a:ext>
            </a:extLst>
          </p:cNvPr>
          <p:cNvSpPr txBox="1"/>
          <p:nvPr/>
        </p:nvSpPr>
        <p:spPr>
          <a:xfrm>
            <a:off x="6357959" y="1740478"/>
            <a:ext cx="44723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ko-KR"/>
              <a:t>3) 최대한 크게 묶음 </a:t>
            </a:r>
            <a:br>
              <a:rPr lang="en-US" altLang="ko-KR"/>
            </a:br>
            <a:r>
              <a:rPr lang="en-US" altLang="ko-KR"/>
              <a:t>   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/>
              <a:t>독립항이 나오면 중복 허용</a:t>
            </a:r>
          </a:p>
          <a:p>
            <a:pPr marL="742950" lvl="1" indent="-285750" fontAlgn="base">
              <a:buFont typeface="Wingdings" panose="05000000000000000000" pitchFamily="2" charset="2"/>
              <a:buChar char="Ø"/>
            </a:pPr>
            <a:r>
              <a:rPr lang="en-US" altLang="ko-KR">
                <a:solidFill>
                  <a:srgbClr val="00A048"/>
                </a:solidFill>
              </a:rPr>
              <a:t>(0,4)는 각각 다른 묶음으로 이미 포함 </a:t>
            </a:r>
            <a:r>
              <a:rPr lang="en-US" altLang="ko-KR">
                <a:solidFill>
                  <a:srgbClr val="00A048"/>
                </a:solidFill>
                <a:sym typeface="Wingdings" panose="05000000000000000000" pitchFamily="2" charset="2"/>
              </a:rPr>
              <a:t></a:t>
            </a:r>
            <a:r>
              <a:rPr lang="en-US" altLang="ko-KR">
                <a:solidFill>
                  <a:srgbClr val="00A048"/>
                </a:solidFill>
              </a:rPr>
              <a:t> 묶을 필요 </a:t>
            </a:r>
            <a:r>
              <a:rPr lang="ko-KR" altLang="en-US">
                <a:solidFill>
                  <a:srgbClr val="00A048"/>
                </a:solidFill>
              </a:rPr>
              <a:t>없음</a:t>
            </a:r>
            <a:r>
              <a:rPr lang="en-US" altLang="ko-KR">
                <a:solidFill>
                  <a:srgbClr val="00A048"/>
                </a:solidFill>
              </a:rPr>
              <a:t>(</a:t>
            </a:r>
            <a:r>
              <a:rPr lang="ko-KR" altLang="en-US">
                <a:solidFill>
                  <a:srgbClr val="00A048"/>
                </a:solidFill>
              </a:rPr>
              <a:t>필수 주항만 표기</a:t>
            </a:r>
            <a:r>
              <a:rPr lang="en-US" altLang="ko-KR">
                <a:solidFill>
                  <a:srgbClr val="00A048"/>
                </a:solidFill>
              </a:rPr>
              <a:t>)</a:t>
            </a:r>
            <a:endParaRPr lang="en-US" altLang="ko-KR" dirty="0">
              <a:solidFill>
                <a:srgbClr val="00A048"/>
              </a:solidFill>
            </a:endParaRPr>
          </a:p>
        </p:txBody>
      </p:sp>
      <p:sp>
        <p:nvSpPr>
          <p:cNvPr id="173" name="화살표: 오른쪽 172">
            <a:extLst>
              <a:ext uri="{FF2B5EF4-FFF2-40B4-BE49-F238E27FC236}">
                <a16:creationId xmlns:a16="http://schemas.microsoft.com/office/drawing/2014/main" id="{6D11889B-3DF0-419C-94AC-E4288CDD5C52}"/>
              </a:ext>
            </a:extLst>
          </p:cNvPr>
          <p:cNvSpPr/>
          <p:nvPr/>
        </p:nvSpPr>
        <p:spPr>
          <a:xfrm>
            <a:off x="10174802" y="5661085"/>
            <a:ext cx="1218923" cy="44526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continue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414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21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3.2 </a:t>
            </a:r>
            <a:r>
              <a:rPr lang="ko-KR" altLang="en-US" sz="2200"/>
              <a:t>카노맵</a:t>
            </a:r>
            <a:endParaRPr lang="ko-KR" altLang="en-US" sz="2200" dirty="0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1312BC-8B08-475D-B627-27267CA7A9B6}"/>
              </a:ext>
            </a:extLst>
          </p:cNvPr>
          <p:cNvSpPr/>
          <p:nvPr/>
        </p:nvSpPr>
        <p:spPr>
          <a:xfrm>
            <a:off x="934128" y="601170"/>
            <a:ext cx="10493098" cy="55257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1882589" y="647557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카노맵 간소화</a:t>
            </a:r>
            <a:r>
              <a:rPr lang="en-US" altLang="ko-KR" sz="2000">
                <a:solidFill>
                  <a:srgbClr val="0070C0"/>
                </a:solidFill>
              </a:rPr>
              <a:t>(SOP) </a:t>
            </a:r>
            <a:r>
              <a:rPr lang="ko-KR" altLang="en-US" sz="2000">
                <a:solidFill>
                  <a:srgbClr val="0070C0"/>
                </a:solidFill>
              </a:rPr>
              <a:t>맛보기</a:t>
            </a:r>
            <a:r>
              <a:rPr lang="en-US" altLang="ko-KR" sz="200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7" name="그림 6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D2406F91-D88A-42ED-863C-1397D262B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19" y="601169"/>
            <a:ext cx="1907237" cy="1028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C783A2-0AF1-4928-9E73-4CCA33F04942}"/>
              </a:ext>
            </a:extLst>
          </p:cNvPr>
          <p:cNvSpPr txBox="1"/>
          <p:nvPr/>
        </p:nvSpPr>
        <p:spPr>
          <a:xfrm>
            <a:off x="2566831" y="1067158"/>
            <a:ext cx="6096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>
                <a:solidFill>
                  <a:srgbClr val="00A048"/>
                </a:solidFill>
              </a:rPr>
              <a:t>∑</a:t>
            </a:r>
            <a:r>
              <a:rPr lang="en-US" altLang="ko-KR">
                <a:solidFill>
                  <a:srgbClr val="00A048"/>
                </a:solidFill>
              </a:rPr>
              <a:t>(0,1,4,6)</a:t>
            </a:r>
            <a:r>
              <a:rPr lang="ko-KR" altLang="en-US">
                <a:solidFill>
                  <a:srgbClr val="00A048"/>
                </a:solidFill>
              </a:rPr>
              <a:t>의 간소화</a:t>
            </a:r>
            <a:endParaRPr lang="en-US" altLang="ko-KR" dirty="0">
              <a:solidFill>
                <a:srgbClr val="00A048"/>
              </a:solidFill>
            </a:endParaRPr>
          </a:p>
        </p:txBody>
      </p:sp>
      <p:sp>
        <p:nvSpPr>
          <p:cNvPr id="81" name="내용 개체 틀 2">
            <a:extLst>
              <a:ext uri="{FF2B5EF4-FFF2-40B4-BE49-F238E27FC236}">
                <a16:creationId xmlns:a16="http://schemas.microsoft.com/office/drawing/2014/main" id="{4152BFA2-D270-4511-8F86-75B4E36FF08C}"/>
              </a:ext>
            </a:extLst>
          </p:cNvPr>
          <p:cNvSpPr txBox="1">
            <a:spLocks/>
          </p:cNvSpPr>
          <p:nvPr/>
        </p:nvSpPr>
        <p:spPr>
          <a:xfrm>
            <a:off x="2117041" y="2155121"/>
            <a:ext cx="4647448" cy="1313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40000"/>
              </a:lnSpc>
              <a:buNone/>
            </a:pPr>
            <a:r>
              <a:rPr lang="en-US" altLang="ko-KR" sz="1800" dirty="0"/>
              <a:t>4) </a:t>
            </a:r>
            <a:r>
              <a:rPr lang="ko-KR" altLang="en-US" sz="1800" err="1"/>
              <a:t>리터럴</a:t>
            </a:r>
            <a:r>
              <a:rPr lang="ko-KR" altLang="en-US" sz="1800"/>
              <a:t> 표기</a:t>
            </a:r>
            <a:endParaRPr lang="en-US" altLang="ko-KR" sz="1800"/>
          </a:p>
          <a:p>
            <a:pPr marL="0" indent="0" fontAlgn="base">
              <a:lnSpc>
                <a:spcPct val="140000"/>
              </a:lnSpc>
              <a:buNone/>
            </a:pPr>
            <a:r>
              <a:rPr lang="en-US" altLang="ko-KR" sz="1800"/>
              <a:t>(</a:t>
            </a:r>
            <a:r>
              <a:rPr lang="en-US" altLang="ko-KR" sz="1800" dirty="0"/>
              <a:t>0,1)</a:t>
            </a:r>
            <a:r>
              <a:rPr lang="ko-KR" altLang="en-US" sz="1800"/>
              <a:t>은 </a:t>
            </a:r>
            <a:r>
              <a:rPr lang="en-US" altLang="ko-KR" sz="1800" i="1">
                <a:solidFill>
                  <a:srgbClr val="C00000"/>
                </a:solidFill>
              </a:rPr>
              <a:t>x </a:t>
            </a:r>
            <a:r>
              <a:rPr lang="en-US" altLang="ko-KR" sz="1800">
                <a:solidFill>
                  <a:srgbClr val="C00000"/>
                </a:solidFill>
              </a:rPr>
              <a:t>= 0</a:t>
            </a:r>
            <a:r>
              <a:rPr lang="en-US" altLang="ko-KR" sz="1800"/>
              <a:t> &amp; </a:t>
            </a:r>
            <a:r>
              <a:rPr lang="en-US" altLang="ko-KR" sz="1800" i="1">
                <a:solidFill>
                  <a:srgbClr val="C00000"/>
                </a:solidFill>
              </a:rPr>
              <a:t>y </a:t>
            </a:r>
            <a:r>
              <a:rPr lang="en-US" altLang="ko-KR" sz="1800">
                <a:solidFill>
                  <a:srgbClr val="C00000"/>
                </a:solidFill>
              </a:rPr>
              <a:t>= 0</a:t>
            </a:r>
            <a:r>
              <a:rPr lang="en-US" altLang="ko-KR" sz="1800"/>
              <a:t> </a:t>
            </a:r>
            <a:r>
              <a:rPr lang="ko-KR" altLang="en-US" sz="1800" dirty="0"/>
              <a:t>구역 </a:t>
            </a:r>
            <a:r>
              <a:rPr lang="en-US" altLang="ko-KR" sz="1800" dirty="0"/>
              <a:t>=&gt; 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err="1"/>
              <a:t>y</a:t>
            </a:r>
            <a:r>
              <a:rPr lang="en-US" altLang="ko-KR" sz="1800"/>
              <a:t>′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(4,6)</a:t>
            </a:r>
            <a:r>
              <a:rPr lang="ko-KR" altLang="en-US" sz="1800"/>
              <a:t>은 </a:t>
            </a:r>
            <a:r>
              <a:rPr lang="en-US" altLang="ko-KR" sz="1800" i="1">
                <a:solidFill>
                  <a:srgbClr val="C00000"/>
                </a:solidFill>
              </a:rPr>
              <a:t>x </a:t>
            </a:r>
            <a:r>
              <a:rPr lang="en-US" altLang="ko-KR" sz="1800">
                <a:solidFill>
                  <a:srgbClr val="C00000"/>
                </a:solidFill>
              </a:rPr>
              <a:t>= 1</a:t>
            </a:r>
            <a:r>
              <a:rPr lang="en-US" altLang="ko-KR" sz="1800"/>
              <a:t> &amp; </a:t>
            </a:r>
            <a:r>
              <a:rPr lang="en-US" altLang="ko-KR" sz="1800" i="1">
                <a:solidFill>
                  <a:srgbClr val="C00000"/>
                </a:solidFill>
              </a:rPr>
              <a:t>z </a:t>
            </a:r>
            <a:r>
              <a:rPr lang="en-US" altLang="ko-KR" sz="1800">
                <a:solidFill>
                  <a:srgbClr val="C00000"/>
                </a:solidFill>
              </a:rPr>
              <a:t>= 0</a:t>
            </a:r>
            <a:r>
              <a:rPr lang="en-US" altLang="ko-KR" sz="1800"/>
              <a:t> </a:t>
            </a:r>
            <a:r>
              <a:rPr lang="ko-KR" altLang="en-US" sz="1800" dirty="0"/>
              <a:t>구역 </a:t>
            </a:r>
            <a:r>
              <a:rPr lang="en-US" altLang="ko-KR" sz="1800" dirty="0"/>
              <a:t>=&gt; </a:t>
            </a:r>
            <a:r>
              <a:rPr lang="en-US" altLang="ko-KR" sz="1800" i="1" err="1"/>
              <a:t>xz</a:t>
            </a:r>
            <a:r>
              <a:rPr lang="en-US" altLang="ko-KR" sz="1800"/>
              <a:t>′</a:t>
            </a:r>
            <a:endParaRPr lang="ko-KR" altLang="en-US" sz="1800" dirty="0"/>
          </a:p>
        </p:txBody>
      </p:sp>
      <p:sp>
        <p:nvSpPr>
          <p:cNvPr id="175" name="내용 개체 틀 2">
            <a:extLst>
              <a:ext uri="{FF2B5EF4-FFF2-40B4-BE49-F238E27FC236}">
                <a16:creationId xmlns:a16="http://schemas.microsoft.com/office/drawing/2014/main" id="{6415DCBC-A629-427B-A774-23F73DD9B97E}"/>
              </a:ext>
            </a:extLst>
          </p:cNvPr>
          <p:cNvSpPr txBox="1">
            <a:spLocks/>
          </p:cNvSpPr>
          <p:nvPr/>
        </p:nvSpPr>
        <p:spPr>
          <a:xfrm>
            <a:off x="2257819" y="4971282"/>
            <a:ext cx="7526638" cy="34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1800" dirty="0"/>
              <a:t>5</a:t>
            </a:r>
            <a:r>
              <a:rPr lang="en-US" altLang="ko-KR" sz="1800"/>
              <a:t>) </a:t>
            </a:r>
            <a:r>
              <a:rPr lang="ko-KR" altLang="en-US" sz="1800"/>
              <a:t>각 </a:t>
            </a:r>
            <a:r>
              <a:rPr lang="ko-KR" altLang="en-US" sz="1800" dirty="0" err="1"/>
              <a:t>주항</a:t>
            </a:r>
            <a:r>
              <a:rPr lang="en-US" altLang="ko-KR" sz="1800" dirty="0"/>
              <a:t>(</a:t>
            </a:r>
            <a:r>
              <a:rPr lang="ko-KR" altLang="en-US" sz="1800" dirty="0">
                <a:solidFill>
                  <a:srgbClr val="00A048"/>
                </a:solidFill>
              </a:rPr>
              <a:t>필수 </a:t>
            </a:r>
            <a:r>
              <a:rPr lang="ko-KR" altLang="en-US" sz="1800" dirty="0" err="1">
                <a:solidFill>
                  <a:srgbClr val="00A048"/>
                </a:solidFill>
              </a:rPr>
              <a:t>주항</a:t>
            </a:r>
            <a:r>
              <a:rPr lang="en-US" altLang="ko-KR" sz="1800" dirty="0"/>
              <a:t>)</a:t>
            </a:r>
            <a:r>
              <a:rPr lang="ko-KR" altLang="en-US" sz="1800" dirty="0"/>
              <a:t>을 </a:t>
            </a:r>
            <a:r>
              <a:rPr lang="ko-KR" altLang="en-US" sz="1800"/>
              <a:t>합으로 표현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 </a:t>
            </a:r>
            <a:r>
              <a:rPr lang="en-US" altLang="ko-KR" sz="1800"/>
              <a:t> </a:t>
            </a:r>
            <a:r>
              <a:rPr lang="en-US" altLang="ko-KR" sz="1800" i="1" dirty="0"/>
              <a:t>F</a:t>
            </a:r>
            <a:r>
              <a:rPr lang="ko-KR" altLang="en-US" sz="1800" dirty="0"/>
              <a:t> </a:t>
            </a:r>
            <a:r>
              <a:rPr lang="en-US" altLang="ko-KR" sz="1800" dirty="0"/>
              <a:t>= 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y</a:t>
            </a:r>
            <a:r>
              <a:rPr lang="en-US" altLang="ko-KR" sz="1800" dirty="0"/>
              <a:t>′ + </a:t>
            </a:r>
            <a:r>
              <a:rPr lang="en-US" altLang="ko-KR" sz="1800" i="1" dirty="0" err="1"/>
              <a:t>xz</a:t>
            </a:r>
            <a:r>
              <a:rPr lang="en-US" altLang="ko-KR" sz="1800" dirty="0"/>
              <a:t>′ </a:t>
            </a:r>
            <a:endParaRPr lang="ko-KR" altLang="en-US" sz="1800" dirty="0"/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78F49886-24EF-4286-9E65-132A2A8FC19F}"/>
              </a:ext>
            </a:extLst>
          </p:cNvPr>
          <p:cNvGrpSpPr/>
          <p:nvPr/>
        </p:nvGrpSpPr>
        <p:grpSpPr>
          <a:xfrm>
            <a:off x="6915849" y="1630027"/>
            <a:ext cx="3539222" cy="2312054"/>
            <a:chOff x="821984" y="3836972"/>
            <a:chExt cx="3539222" cy="2312054"/>
          </a:xfrm>
        </p:grpSpPr>
        <p:sp>
          <p:nvSpPr>
            <p:cNvPr id="177" name="현 176">
              <a:extLst>
                <a:ext uri="{FF2B5EF4-FFF2-40B4-BE49-F238E27FC236}">
                  <a16:creationId xmlns:a16="http://schemas.microsoft.com/office/drawing/2014/main" id="{14EEAF94-EEEE-4DF6-B101-127EFC376BF1}"/>
                </a:ext>
              </a:extLst>
            </p:cNvPr>
            <p:cNvSpPr/>
            <p:nvPr/>
          </p:nvSpPr>
          <p:spPr>
            <a:xfrm flipH="1">
              <a:off x="1095290" y="5102718"/>
              <a:ext cx="849855" cy="477273"/>
            </a:xfrm>
            <a:prstGeom prst="chord">
              <a:avLst>
                <a:gd name="adj1" fmla="val 3724287"/>
                <a:gd name="adj2" fmla="val 17866994"/>
              </a:avLst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8" name="현 177">
              <a:extLst>
                <a:ext uri="{FF2B5EF4-FFF2-40B4-BE49-F238E27FC236}">
                  <a16:creationId xmlns:a16="http://schemas.microsoft.com/office/drawing/2014/main" id="{924EA54A-AF68-4CBE-9339-3988925FA704}"/>
                </a:ext>
              </a:extLst>
            </p:cNvPr>
            <p:cNvSpPr/>
            <p:nvPr/>
          </p:nvSpPr>
          <p:spPr>
            <a:xfrm>
              <a:off x="3511351" y="5102718"/>
              <a:ext cx="849855" cy="477273"/>
            </a:xfrm>
            <a:prstGeom prst="chord">
              <a:avLst>
                <a:gd name="adj1" fmla="val 3724287"/>
                <a:gd name="adj2" fmla="val 17866994"/>
              </a:avLst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BA0FCF02-5FBE-4632-B243-DDFD98F6740D}"/>
                </a:ext>
              </a:extLst>
            </p:cNvPr>
            <p:cNvSpPr/>
            <p:nvPr/>
          </p:nvSpPr>
          <p:spPr>
            <a:xfrm>
              <a:off x="1518071" y="4465011"/>
              <a:ext cx="1132280" cy="476230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862A395C-9087-4171-9C46-221D8E9B445E}"/>
                </a:ext>
              </a:extLst>
            </p:cNvPr>
            <p:cNvGrpSpPr/>
            <p:nvPr/>
          </p:nvGrpSpPr>
          <p:grpSpPr>
            <a:xfrm>
              <a:off x="821984" y="3845464"/>
              <a:ext cx="3202043" cy="2238375"/>
              <a:chOff x="1145494" y="648987"/>
              <a:chExt cx="3202043" cy="2238375"/>
            </a:xfrm>
          </p:grpSpPr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54FE0C9A-A84E-471C-88F2-0429FD8BCDBC}"/>
                  </a:ext>
                </a:extLst>
              </p:cNvPr>
              <p:cNvSpPr/>
              <p:nvPr/>
            </p:nvSpPr>
            <p:spPr>
              <a:xfrm>
                <a:off x="1763599" y="1178934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D97F27E7-1D0C-4B8D-B2EB-AEC98667AAD6}"/>
                  </a:ext>
                </a:extLst>
              </p:cNvPr>
              <p:cNvSpPr/>
              <p:nvPr/>
            </p:nvSpPr>
            <p:spPr>
              <a:xfrm>
                <a:off x="2409302" y="1178934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FEB3FADE-CC73-4898-A984-B10699A784A2}"/>
                  </a:ext>
                </a:extLst>
              </p:cNvPr>
              <p:cNvSpPr/>
              <p:nvPr/>
            </p:nvSpPr>
            <p:spPr>
              <a:xfrm>
                <a:off x="3057149" y="1178934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8D5FC2FB-1A73-4B1F-82E8-5E5CE084199A}"/>
                  </a:ext>
                </a:extLst>
              </p:cNvPr>
              <p:cNvSpPr/>
              <p:nvPr/>
            </p:nvSpPr>
            <p:spPr>
              <a:xfrm>
                <a:off x="3702852" y="1178934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D8BE9E4F-2C8A-4018-BB35-14C9A63F66C3}"/>
                  </a:ext>
                </a:extLst>
              </p:cNvPr>
              <p:cNvSpPr/>
              <p:nvPr/>
            </p:nvSpPr>
            <p:spPr>
              <a:xfrm>
                <a:off x="1763599" y="1822569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F4CBE84F-BBC1-4351-94D0-27A01F16F25F}"/>
                  </a:ext>
                </a:extLst>
              </p:cNvPr>
              <p:cNvSpPr/>
              <p:nvPr/>
            </p:nvSpPr>
            <p:spPr>
              <a:xfrm>
                <a:off x="2409302" y="1822569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81C8A8CE-FF41-478D-A7F6-4A460D82B07E}"/>
                  </a:ext>
                </a:extLst>
              </p:cNvPr>
              <p:cNvSpPr/>
              <p:nvPr/>
            </p:nvSpPr>
            <p:spPr>
              <a:xfrm>
                <a:off x="3057149" y="1822569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25EAB204-A4E0-4325-9C6A-33901D3284C1}"/>
                  </a:ext>
                </a:extLst>
              </p:cNvPr>
              <p:cNvSpPr/>
              <p:nvPr/>
            </p:nvSpPr>
            <p:spPr>
              <a:xfrm>
                <a:off x="3702852" y="1822569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9B680CDE-399A-4108-AE88-930BF0A85B5E}"/>
                  </a:ext>
                </a:extLst>
              </p:cNvPr>
              <p:cNvCxnSpPr/>
              <p:nvPr/>
            </p:nvCxnSpPr>
            <p:spPr>
              <a:xfrm>
                <a:off x="1309207" y="857704"/>
                <a:ext cx="454392" cy="32123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A4DA166-8026-433D-81A4-2EF4E1393FB8}"/>
                  </a:ext>
                </a:extLst>
              </p:cNvPr>
              <p:cNvSpPr txBox="1"/>
              <p:nvPr/>
            </p:nvSpPr>
            <p:spPr>
              <a:xfrm>
                <a:off x="1248124" y="873619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0" lang="ko-KR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96F995D8-4A1F-46B6-B5E1-16EA204F289E}"/>
                  </a:ext>
                </a:extLst>
              </p:cNvPr>
              <p:cNvSpPr txBox="1"/>
              <p:nvPr/>
            </p:nvSpPr>
            <p:spPr>
              <a:xfrm>
                <a:off x="1429368" y="648987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endParaRPr kumimoji="0" lang="ko-KR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7A952DB-9119-49A0-8DD4-2E4EA7D6F69A}"/>
                  </a:ext>
                </a:extLst>
              </p:cNvPr>
              <p:cNvSpPr txBox="1"/>
              <p:nvPr/>
            </p:nvSpPr>
            <p:spPr>
              <a:xfrm>
                <a:off x="1930813" y="131502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7E63BAC-E605-4590-B94C-4EC6DB38ECD6}"/>
                  </a:ext>
                </a:extLst>
              </p:cNvPr>
              <p:cNvSpPr txBox="1"/>
              <p:nvPr/>
            </p:nvSpPr>
            <p:spPr>
              <a:xfrm>
                <a:off x="2577844" y="131502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759FD1E5-7A54-4807-AEC0-4397966F581E}"/>
                  </a:ext>
                </a:extLst>
              </p:cNvPr>
              <p:cNvSpPr txBox="1"/>
              <p:nvPr/>
            </p:nvSpPr>
            <p:spPr>
              <a:xfrm>
                <a:off x="1929804" y="195866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86D125B5-A23D-498E-BFF4-C9B33A88228A}"/>
                  </a:ext>
                </a:extLst>
              </p:cNvPr>
              <p:cNvSpPr txBox="1"/>
              <p:nvPr/>
            </p:nvSpPr>
            <p:spPr>
              <a:xfrm>
                <a:off x="3877939" y="194785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4A542C77-FA04-49F9-B1B9-AC47C09906B8}"/>
                  </a:ext>
                </a:extLst>
              </p:cNvPr>
              <p:cNvSpPr txBox="1"/>
              <p:nvPr/>
            </p:nvSpPr>
            <p:spPr>
              <a:xfrm>
                <a:off x="1145494" y="1975634"/>
                <a:ext cx="4940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1" name="그룹 200">
                <a:extLst>
                  <a:ext uri="{FF2B5EF4-FFF2-40B4-BE49-F238E27FC236}">
                    <a16:creationId xmlns:a16="http://schemas.microsoft.com/office/drawing/2014/main" id="{010AAF67-FD0A-448F-B805-892DBAD6B568}"/>
                  </a:ext>
                </a:extLst>
              </p:cNvPr>
              <p:cNvGrpSpPr/>
              <p:nvPr/>
            </p:nvGrpSpPr>
            <p:grpSpPr>
              <a:xfrm>
                <a:off x="3395532" y="1042703"/>
                <a:ext cx="618570" cy="113308"/>
                <a:chOff x="3234869" y="3688080"/>
                <a:chExt cx="783411" cy="146685"/>
              </a:xfrm>
            </p:grpSpPr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1A0FF79C-8614-478B-B29D-BEF8D92A7E48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3CCE6C7A-FC4A-49F8-A08C-368D67BF84AB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97DA145C-ED6E-409D-999A-F415EDCB00CE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202" name="그룹 201">
                <a:extLst>
                  <a:ext uri="{FF2B5EF4-FFF2-40B4-BE49-F238E27FC236}">
                    <a16:creationId xmlns:a16="http://schemas.microsoft.com/office/drawing/2014/main" id="{D618D66B-A374-470E-B49B-AB34073669BD}"/>
                  </a:ext>
                </a:extLst>
              </p:cNvPr>
              <p:cNvGrpSpPr/>
              <p:nvPr/>
            </p:nvGrpSpPr>
            <p:grpSpPr>
              <a:xfrm flipV="1">
                <a:off x="2751086" y="2492154"/>
                <a:ext cx="644445" cy="113308"/>
                <a:chOff x="3234869" y="3688080"/>
                <a:chExt cx="783411" cy="146685"/>
              </a:xfrm>
            </p:grpSpPr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E973A9E4-3487-4FF7-A4FC-602F4A20EAF1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220" name="직선 연결선 219">
                  <a:extLst>
                    <a:ext uri="{FF2B5EF4-FFF2-40B4-BE49-F238E27FC236}">
                      <a16:creationId xmlns:a16="http://schemas.microsoft.com/office/drawing/2014/main" id="{FA33DD30-C41A-49D5-919A-ECFF47048198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BF05F7C0-DE23-4AFE-B49B-37B3B3AFB9AB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2E8FB3D5-DBB5-438F-95C0-30A38F66D405}"/>
                  </a:ext>
                </a:extLst>
              </p:cNvPr>
              <p:cNvGrpSpPr/>
              <p:nvPr/>
            </p:nvGrpSpPr>
            <p:grpSpPr>
              <a:xfrm rot="16200000">
                <a:off x="1475131" y="2100092"/>
                <a:ext cx="429565" cy="100706"/>
                <a:chOff x="3234869" y="3688080"/>
                <a:chExt cx="783411" cy="146685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D14D1E4D-E595-454F-B7EE-963F20281124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217" name="직선 연결선 216">
                  <a:extLst>
                    <a:ext uri="{FF2B5EF4-FFF2-40B4-BE49-F238E27FC236}">
                      <a16:creationId xmlns:a16="http://schemas.microsoft.com/office/drawing/2014/main" id="{E311DCD4-6881-46CB-A061-A94EC1D94307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218" name="직선 연결선 217">
                  <a:extLst>
                    <a:ext uri="{FF2B5EF4-FFF2-40B4-BE49-F238E27FC236}">
                      <a16:creationId xmlns:a16="http://schemas.microsoft.com/office/drawing/2014/main" id="{EFC1B310-4445-43BB-A21C-266EAB2906EC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A8CC4C06-0DBD-4668-A63A-AECCFD7841B0}"/>
                  </a:ext>
                </a:extLst>
              </p:cNvPr>
              <p:cNvSpPr txBox="1"/>
              <p:nvPr/>
            </p:nvSpPr>
            <p:spPr>
              <a:xfrm>
                <a:off x="3458591" y="715234"/>
                <a:ext cx="4940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A444C11B-F86C-4883-A521-A381C4300740}"/>
                  </a:ext>
                </a:extLst>
              </p:cNvPr>
              <p:cNvSpPr txBox="1"/>
              <p:nvPr/>
            </p:nvSpPr>
            <p:spPr>
              <a:xfrm>
                <a:off x="2826285" y="2548808"/>
                <a:ext cx="4940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1B7462A0-B905-4BDF-A4EE-D7362292FEDC}"/>
                  </a:ext>
                </a:extLst>
              </p:cNvPr>
              <p:cNvGrpSpPr/>
              <p:nvPr/>
            </p:nvGrpSpPr>
            <p:grpSpPr>
              <a:xfrm>
                <a:off x="1724521" y="1128565"/>
                <a:ext cx="2211263" cy="307779"/>
                <a:chOff x="8232012" y="2779917"/>
                <a:chExt cx="2211263" cy="307779"/>
              </a:xfrm>
            </p:grpSpPr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4753C174-F8C6-4B70-8845-936785355DDC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9D8A2CE-F358-498E-8971-6F6820920055}"/>
                    </a:ext>
                  </a:extLst>
                </p:cNvPr>
                <p:cNvSpPr txBox="1"/>
                <p:nvPr/>
              </p:nvSpPr>
              <p:spPr>
                <a:xfrm>
                  <a:off x="8880059" y="2779919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6F15B417-B619-4838-8FD2-1897DA1D79E3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B1836B28-782A-4D99-B3F9-461DF6F3AFA9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9FB3A39C-5485-4E9B-B494-24AA10A99487}"/>
                  </a:ext>
                </a:extLst>
              </p:cNvPr>
              <p:cNvGrpSpPr/>
              <p:nvPr/>
            </p:nvGrpSpPr>
            <p:grpSpPr>
              <a:xfrm>
                <a:off x="1720653" y="1773526"/>
                <a:ext cx="2211263" cy="307779"/>
                <a:chOff x="8232012" y="2779917"/>
                <a:chExt cx="2211263" cy="307779"/>
              </a:xfrm>
            </p:grpSpPr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75857EDC-4200-4D3B-9165-FED9C909050E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C50D0183-4267-472B-95CC-464BBFF484F2}"/>
                    </a:ext>
                  </a:extLst>
                </p:cNvPr>
                <p:cNvSpPr txBox="1"/>
                <p:nvPr/>
              </p:nvSpPr>
              <p:spPr>
                <a:xfrm>
                  <a:off x="8880059" y="2779919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8083BCC4-E63F-4B1B-810A-1A47194BB0AC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169F7272-960E-4372-A025-C41703B04938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D2122C35-2695-43EB-9C29-DDD1E3B60DF7}"/>
                </a:ext>
              </a:extLst>
            </p:cNvPr>
            <p:cNvCxnSpPr/>
            <p:nvPr/>
          </p:nvCxnSpPr>
          <p:spPr>
            <a:xfrm rot="5400000" flipV="1">
              <a:off x="1459269" y="5722836"/>
              <a:ext cx="274147" cy="5830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EBE29FB-FFA7-420D-A471-85F43DD81683}"/>
                </a:ext>
              </a:extLst>
            </p:cNvPr>
            <p:cNvSpPr txBox="1"/>
            <p:nvPr/>
          </p:nvSpPr>
          <p:spPr>
            <a:xfrm>
              <a:off x="1401132" y="5779694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xz</a:t>
              </a: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A3BB9852-4FB3-44C1-AA08-7CCA08A285E9}"/>
                </a:ext>
              </a:extLst>
            </p:cNvPr>
            <p:cNvCxnSpPr/>
            <p:nvPr/>
          </p:nvCxnSpPr>
          <p:spPr>
            <a:xfrm rot="16200000">
              <a:off x="1856707" y="4318863"/>
              <a:ext cx="274147" cy="5830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EB902B4-8CAC-4360-828C-AE94A9FB0DEF}"/>
                </a:ext>
              </a:extLst>
            </p:cNvPr>
            <p:cNvSpPr txBox="1"/>
            <p:nvPr/>
          </p:nvSpPr>
          <p:spPr>
            <a:xfrm>
              <a:off x="1764406" y="3836972"/>
              <a:ext cx="504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x'y</a:t>
              </a: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1233599C-FA97-42F7-90E5-FDA0439579E2}"/>
              </a:ext>
            </a:extLst>
          </p:cNvPr>
          <p:cNvSpPr txBox="1"/>
          <p:nvPr/>
        </p:nvSpPr>
        <p:spPr>
          <a:xfrm>
            <a:off x="2659643" y="3999427"/>
            <a:ext cx="6257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A048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>
                <a:solidFill>
                  <a:srgbClr val="00A048"/>
                </a:solidFill>
              </a:rPr>
              <a:t>모두 </a:t>
            </a:r>
            <a:r>
              <a:rPr lang="en-US" altLang="ko-KR" sz="1800">
                <a:solidFill>
                  <a:srgbClr val="C00000"/>
                </a:solidFill>
              </a:rPr>
              <a:t>2(2</a:t>
            </a:r>
            <a:r>
              <a:rPr lang="en-US" altLang="ko-KR" sz="1800" baseline="30000">
                <a:solidFill>
                  <a:srgbClr val="C00000"/>
                </a:solidFill>
              </a:rPr>
              <a:t>1</a:t>
            </a:r>
            <a:r>
              <a:rPr lang="en-US" altLang="ko-KR" sz="1800">
                <a:solidFill>
                  <a:srgbClr val="C00000"/>
                </a:solidFill>
              </a:rPr>
              <a:t>)</a:t>
            </a:r>
            <a:r>
              <a:rPr lang="ko-KR" altLang="en-US" sz="1800">
                <a:solidFill>
                  <a:srgbClr val="00A048"/>
                </a:solidFill>
              </a:rPr>
              <a:t>개 최소항을 묶어 각각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>
                <a:solidFill>
                  <a:srgbClr val="C00000"/>
                </a:solidFill>
              </a:rPr>
              <a:t>개</a:t>
            </a:r>
            <a:r>
              <a:rPr lang="ko-KR" altLang="en-US" sz="1800">
                <a:solidFill>
                  <a:srgbClr val="00A048"/>
                </a:solidFill>
              </a:rPr>
              <a:t>의 리터럴 제거</a:t>
            </a:r>
            <a:endParaRPr lang="ko-KR" altLang="en-US">
              <a:solidFill>
                <a:srgbClr val="00A048"/>
              </a:solidFill>
            </a:endParaRPr>
          </a:p>
        </p:txBody>
      </p:sp>
      <p:sp>
        <p:nvSpPr>
          <p:cNvPr id="226" name="화살표: 오른쪽 225">
            <a:extLst>
              <a:ext uri="{FF2B5EF4-FFF2-40B4-BE49-F238E27FC236}">
                <a16:creationId xmlns:a16="http://schemas.microsoft.com/office/drawing/2014/main" id="{A4F893C5-B0B3-4E15-8DDB-426BF6B4A39D}"/>
              </a:ext>
            </a:extLst>
          </p:cNvPr>
          <p:cNvSpPr/>
          <p:nvPr/>
        </p:nvSpPr>
        <p:spPr>
          <a:xfrm>
            <a:off x="9372439" y="5981562"/>
            <a:ext cx="564777" cy="2891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F2E8D31-B5D5-4CBD-B57C-9E5C4E9D0674}"/>
              </a:ext>
            </a:extLst>
          </p:cNvPr>
          <p:cNvSpPr txBox="1"/>
          <p:nvPr/>
        </p:nvSpPr>
        <p:spPr>
          <a:xfrm>
            <a:off x="10004612" y="5901364"/>
            <a:ext cx="162880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3.2 </a:t>
            </a:r>
            <a:r>
              <a:rPr lang="ko-KR" altLang="en-US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92773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22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3.2 </a:t>
            </a:r>
            <a:r>
              <a:rPr lang="ko-KR" altLang="en-US" sz="2200"/>
              <a:t>카노맵</a:t>
            </a:r>
            <a:endParaRPr lang="ko-KR" altLang="en-US" sz="2200" dirty="0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38200" y="727373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POS </a:t>
            </a:r>
            <a:r>
              <a:rPr lang="ko-KR" altLang="en-US" sz="2000">
                <a:solidFill>
                  <a:srgbClr val="0070C0"/>
                </a:solidFill>
              </a:rPr>
              <a:t>형식 간소화</a:t>
            </a:r>
            <a:endParaRPr lang="en-US" altLang="ko-KR" sz="200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783A2-0AF1-4928-9E73-4CCA33F04942}"/>
              </a:ext>
            </a:extLst>
          </p:cNvPr>
          <p:cNvSpPr txBox="1"/>
          <p:nvPr/>
        </p:nvSpPr>
        <p:spPr>
          <a:xfrm>
            <a:off x="838200" y="10983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최대항의 각 리터럴 값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1FE887B-AE42-4699-9048-75F842273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08324"/>
              </p:ext>
            </p:extLst>
          </p:nvPr>
        </p:nvGraphicFramePr>
        <p:xfrm>
          <a:off x="1550894" y="3852154"/>
          <a:ext cx="9519977" cy="2151294"/>
        </p:xfrm>
        <a:graphic>
          <a:graphicData uri="http://schemas.openxmlformats.org/drawingml/2006/table">
            <a:tbl>
              <a:tblPr/>
              <a:tblGrid>
                <a:gridCol w="9519977">
                  <a:extLst>
                    <a:ext uri="{9D8B030D-6E8A-4147-A177-3AD203B41FA5}">
                      <a16:colId xmlns:a16="http://schemas.microsoft.com/office/drawing/2014/main" val="17986958"/>
                    </a:ext>
                  </a:extLst>
                </a:gridCol>
              </a:tblGrid>
              <a:tr h="299542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카노맵을 이용한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POS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형식의 논리식 간소화 방법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77822"/>
                  </a:ext>
                </a:extLst>
              </a:tr>
              <a:tr h="1798488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카노맵을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그리고 각 위치에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논리값 </a:t>
                      </a:r>
                      <a:r>
                        <a:rPr lang="en-US" altLang="ko-KR" sz="16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표기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무표기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리터럴이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되는 구역 표시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만약 </a:t>
                      </a:r>
                      <a:r>
                        <a:rPr lang="en-US" altLang="ko-KR" sz="1600" kern="0" spc="0" dirty="0">
                          <a:solidFill>
                            <a:srgbClr val="00A048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SOP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같은 위치를 선호하면 구역 표시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리터럴에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표기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중복을 허용하여 최대한 크게 </a:t>
                      </a:r>
                      <a:r>
                        <a:rPr lang="en-US" altLang="ko-KR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600" i="1" kern="0" spc="0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</a:t>
                      </a:r>
                      <a:r>
                        <a:rPr lang="en-US" altLang="ko-KR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묶음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4) </a:t>
                      </a: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리터럴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변환 시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MSB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LSB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리터럴까지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</a:t>
                      </a:r>
                      <a:r>
                        <a:rPr lang="ko-KR" altLang="en-US" sz="16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단일값으로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공통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포함되는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리터럴을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차례대로 </a:t>
                      </a:r>
                      <a:r>
                        <a:rPr lang="ko-KR" altLang="en-US" sz="1600" kern="0" spc="0" dirty="0">
                          <a:solidFill>
                            <a:srgbClr val="00A048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합 </a:t>
                      </a:r>
                      <a:r>
                        <a:rPr lang="ko-KR" altLang="en-US" sz="1600" kern="0" spc="0">
                          <a:solidFill>
                            <a:srgbClr val="00A048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형식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으로 표기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항의 개수 </a:t>
                      </a:r>
                      <a:r>
                        <a:rPr lang="en-US" altLang="ko-KR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600" i="1" kern="0" spc="0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만큼 제거되는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리터럴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개수 </a:t>
                      </a:r>
                      <a:r>
                        <a:rPr lang="en-US" altLang="ko-KR" sz="1600" i="1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확인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1">
                        <a:lnSpc>
                          <a:spcPts val="2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5)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묶은 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주항</a:t>
                      </a:r>
                      <a:r>
                        <a:rPr lang="en-US" altLang="ko-KR" sz="16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여러 개이면 </a:t>
                      </a:r>
                      <a:r>
                        <a:rPr lang="ko-KR" altLang="en-US" sz="1600" kern="0" spc="0" dirty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곱 </a:t>
                      </a:r>
                      <a:r>
                        <a:rPr lang="ko-KR" altLang="en-US" sz="1600" kern="0" spc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작성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</a:t>
                      </a:r>
                      <a:r>
                        <a:rPr lang="ko-KR" altLang="en-US" sz="1600" kern="0" spc="0" dirty="0" err="1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주항을</a:t>
                      </a:r>
                      <a:r>
                        <a:rPr lang="ko-KR" altLang="en-US" sz="1600" kern="0" spc="0" dirty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600" kern="0" spc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반드시 포함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하여 최소항 누락 여부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069188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AE42AD3B-68CE-41DB-A192-739513E42A53}"/>
              </a:ext>
            </a:extLst>
          </p:cNvPr>
          <p:cNvSpPr/>
          <p:nvPr/>
        </p:nvSpPr>
        <p:spPr>
          <a:xfrm>
            <a:off x="1264733" y="2421863"/>
            <a:ext cx="11555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sz="1600" dirty="0" err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리터럴이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 구역</a:t>
            </a:r>
            <a:endParaRPr lang="ko-KR" altLang="en-US" sz="1600" kern="0" dirty="0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3A8A295-587A-4F11-B3EB-2E64838946C7}"/>
              </a:ext>
            </a:extLst>
          </p:cNvPr>
          <p:cNvSpPr/>
          <p:nvPr/>
        </p:nvSpPr>
        <p:spPr>
          <a:xfrm>
            <a:off x="9958813" y="2222689"/>
            <a:ext cx="1360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sz="1600" dirty="0" err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리터럴이</a:t>
            </a:r>
            <a:r>
              <a: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 구역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보수 표기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kern="0" dirty="0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18B4568-92AD-44D3-A617-C7A6E08A40E2}"/>
              </a:ext>
            </a:extLst>
          </p:cNvPr>
          <p:cNvGrpSpPr/>
          <p:nvPr/>
        </p:nvGrpSpPr>
        <p:grpSpPr>
          <a:xfrm>
            <a:off x="2788239" y="1540741"/>
            <a:ext cx="6802656" cy="2238375"/>
            <a:chOff x="672069" y="368487"/>
            <a:chExt cx="6802656" cy="223837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0DAC2C1-931C-45A5-8098-345FDAA12949}"/>
                </a:ext>
              </a:extLst>
            </p:cNvPr>
            <p:cNvSpPr/>
            <p:nvPr/>
          </p:nvSpPr>
          <p:spPr>
            <a:xfrm>
              <a:off x="1290174" y="89843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A6069-B5EB-4C3C-A997-86CEE55C045E}"/>
                </a:ext>
              </a:extLst>
            </p:cNvPr>
            <p:cNvSpPr/>
            <p:nvPr/>
          </p:nvSpPr>
          <p:spPr>
            <a:xfrm>
              <a:off x="1935877" y="89843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14D3755-5AAA-435D-B001-691BA074673B}"/>
                </a:ext>
              </a:extLst>
            </p:cNvPr>
            <p:cNvSpPr/>
            <p:nvPr/>
          </p:nvSpPr>
          <p:spPr>
            <a:xfrm>
              <a:off x="2583724" y="89843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D4C43B6-5002-4F6D-AB70-E8F88286A04E}"/>
                </a:ext>
              </a:extLst>
            </p:cNvPr>
            <p:cNvSpPr/>
            <p:nvPr/>
          </p:nvSpPr>
          <p:spPr>
            <a:xfrm>
              <a:off x="3229427" y="89843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E613EC6-29FF-4A97-9CE9-6DC7121521B0}"/>
                </a:ext>
              </a:extLst>
            </p:cNvPr>
            <p:cNvSpPr/>
            <p:nvPr/>
          </p:nvSpPr>
          <p:spPr>
            <a:xfrm>
              <a:off x="1290174" y="154206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1A51DDE-1C97-4EF2-98E9-CD8E2D39E29B}"/>
                </a:ext>
              </a:extLst>
            </p:cNvPr>
            <p:cNvSpPr/>
            <p:nvPr/>
          </p:nvSpPr>
          <p:spPr>
            <a:xfrm>
              <a:off x="1935877" y="154206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EEBC1E4-BBDA-4160-BC4C-5E6041C06C08}"/>
                </a:ext>
              </a:extLst>
            </p:cNvPr>
            <p:cNvSpPr/>
            <p:nvPr/>
          </p:nvSpPr>
          <p:spPr>
            <a:xfrm>
              <a:off x="2583724" y="154206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6A5A6F0-A341-4F8E-A824-16FB8BAA8780}"/>
                </a:ext>
              </a:extLst>
            </p:cNvPr>
            <p:cNvSpPr/>
            <p:nvPr/>
          </p:nvSpPr>
          <p:spPr>
            <a:xfrm>
              <a:off x="3229427" y="154206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DA313EF9-68E3-4D80-BF86-60FA34775A77}"/>
                </a:ext>
              </a:extLst>
            </p:cNvPr>
            <p:cNvCxnSpPr/>
            <p:nvPr/>
          </p:nvCxnSpPr>
          <p:spPr>
            <a:xfrm>
              <a:off x="835782" y="577204"/>
              <a:ext cx="454392" cy="32123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2B45EFA-9DCD-4053-AB47-737E8CD60896}"/>
                </a:ext>
              </a:extLst>
            </p:cNvPr>
            <p:cNvSpPr txBox="1"/>
            <p:nvPr/>
          </p:nvSpPr>
          <p:spPr>
            <a:xfrm>
              <a:off x="774699" y="59311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8E73B99-1422-4729-8E40-1ACD66BFB6A5}"/>
                </a:ext>
              </a:extLst>
            </p:cNvPr>
            <p:cNvSpPr txBox="1"/>
            <p:nvPr/>
          </p:nvSpPr>
          <p:spPr>
            <a:xfrm>
              <a:off x="955943" y="36848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A843E88-1D16-4CF8-8D31-B1F73648388E}"/>
                </a:ext>
              </a:extLst>
            </p:cNvPr>
            <p:cNvSpPr txBox="1"/>
            <p:nvPr/>
          </p:nvSpPr>
          <p:spPr>
            <a:xfrm>
              <a:off x="1280604" y="1071105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x+y+z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A13435-ABEC-42D9-8136-D908E1291F2B}"/>
                </a:ext>
              </a:extLst>
            </p:cNvPr>
            <p:cNvSpPr txBox="1"/>
            <p:nvPr/>
          </p:nvSpPr>
          <p:spPr>
            <a:xfrm>
              <a:off x="1916397" y="107664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x+y+z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E57808B-9DC3-40E3-810B-7A44C31C050B}"/>
                </a:ext>
              </a:extLst>
            </p:cNvPr>
            <p:cNvSpPr txBox="1"/>
            <p:nvPr/>
          </p:nvSpPr>
          <p:spPr>
            <a:xfrm>
              <a:off x="672069" y="1063026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DA67901D-ACE9-4896-B758-0ECEDC613AFD}"/>
                </a:ext>
              </a:extLst>
            </p:cNvPr>
            <p:cNvGrpSpPr/>
            <p:nvPr/>
          </p:nvGrpSpPr>
          <p:grpSpPr>
            <a:xfrm>
              <a:off x="1633570" y="762203"/>
              <a:ext cx="618570" cy="113308"/>
              <a:chOff x="3234869" y="3688080"/>
              <a:chExt cx="783411" cy="146685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D05C423A-7613-441B-AD67-B1FA4C29092A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A052651C-200D-4CD3-B6AA-DAD7823E7943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59151BC4-9032-430B-A2B7-F756C4A4B859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20F5476-8649-4A6F-AF34-C494891984FA}"/>
                </a:ext>
              </a:extLst>
            </p:cNvPr>
            <p:cNvCxnSpPr/>
            <p:nvPr/>
          </p:nvCxnSpPr>
          <p:spPr>
            <a:xfrm>
              <a:off x="3541708" y="2324962"/>
              <a:ext cx="481652" cy="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ysDot"/>
              <a:miter lim="800000"/>
            </a:ln>
            <a:effectLst/>
          </p:spPr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EBFC7BF1-E193-47D4-8752-6C16D3AC0685}"/>
                </a:ext>
              </a:extLst>
            </p:cNvPr>
            <p:cNvCxnSpPr/>
            <p:nvPr/>
          </p:nvCxnSpPr>
          <p:spPr>
            <a:xfrm flipV="1">
              <a:off x="3541708" y="2211654"/>
              <a:ext cx="0" cy="113308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ysDot"/>
              <a:miter lim="800000"/>
            </a:ln>
            <a:effectLst/>
          </p:spPr>
        </p:cxn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752A19A-65F9-408C-BB3C-7D3FE7C6B005}"/>
                </a:ext>
              </a:extLst>
            </p:cNvPr>
            <p:cNvGrpSpPr/>
            <p:nvPr/>
          </p:nvGrpSpPr>
          <p:grpSpPr>
            <a:xfrm rot="16200000">
              <a:off x="1001706" y="1187484"/>
              <a:ext cx="429565" cy="100706"/>
              <a:chOff x="3234869" y="3688080"/>
              <a:chExt cx="783411" cy="146685"/>
            </a:xfrm>
          </p:grpSpPr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E6052D38-E9D4-4A6E-A1AD-EA2AD4349185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55B320DC-B41E-4A1E-A4D1-ABBAF3005C51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794CD42C-9378-4ABF-984C-05BB5DCAA2F0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41DB109-71AA-4408-909D-2219BE380911}"/>
                </a:ext>
              </a:extLst>
            </p:cNvPr>
            <p:cNvSpPr txBox="1"/>
            <p:nvPr/>
          </p:nvSpPr>
          <p:spPr>
            <a:xfrm>
              <a:off x="1696629" y="434734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064EAC1-67BB-4BE5-89AC-D22E21AC9B66}"/>
                </a:ext>
              </a:extLst>
            </p:cNvPr>
            <p:cNvSpPr txBox="1"/>
            <p:nvPr/>
          </p:nvSpPr>
          <p:spPr>
            <a:xfrm>
              <a:off x="3553407" y="2268308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0803695-3991-41F7-89CE-CDA363A5BC0E}"/>
                </a:ext>
              </a:extLst>
            </p:cNvPr>
            <p:cNvGrpSpPr/>
            <p:nvPr/>
          </p:nvGrpSpPr>
          <p:grpSpPr>
            <a:xfrm>
              <a:off x="1251096" y="848065"/>
              <a:ext cx="2211263" cy="307779"/>
              <a:chOff x="8232012" y="2779917"/>
              <a:chExt cx="2211263" cy="307779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71642D6-E027-4A83-A212-A4AAF7AAAF19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2A4EE9F-42F8-4C3D-BEB9-11F615D18310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79739C2-31EE-454C-9B68-312C7D34AE1B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818DAD8-4556-4643-9CF6-B8AD48B8BDCC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CFD3B3B1-2D58-49CB-8DE7-F21459569AD0}"/>
                </a:ext>
              </a:extLst>
            </p:cNvPr>
            <p:cNvGrpSpPr/>
            <p:nvPr/>
          </p:nvGrpSpPr>
          <p:grpSpPr>
            <a:xfrm>
              <a:off x="1247228" y="1493026"/>
              <a:ext cx="2211263" cy="307779"/>
              <a:chOff x="8232012" y="2779917"/>
              <a:chExt cx="2211263" cy="307779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09A4145-B579-4AF7-BA38-533BA987FCDF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DA3E24A-1EE2-48E5-BCF9-C2946F494D5A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024BBA2-875E-4E43-BA97-5346A8207547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2DFD73B-3D64-4C3F-822D-7A5095322090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B011FB9-3474-45D2-976D-565477B5F168}"/>
                </a:ext>
              </a:extLst>
            </p:cNvPr>
            <p:cNvSpPr txBox="1"/>
            <p:nvPr/>
          </p:nvSpPr>
          <p:spPr>
            <a:xfrm>
              <a:off x="2543765" y="1071105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x+y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'+z'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186EDE8-2A0D-46E7-B20C-5F5E69D39DE3}"/>
                </a:ext>
              </a:extLst>
            </p:cNvPr>
            <p:cNvSpPr txBox="1"/>
            <p:nvPr/>
          </p:nvSpPr>
          <p:spPr>
            <a:xfrm>
              <a:off x="3210038" y="107664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x+y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'+z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8F8AC42-45E5-4688-9693-717DABB0F8E2}"/>
                </a:ext>
              </a:extLst>
            </p:cNvPr>
            <p:cNvSpPr txBox="1"/>
            <p:nvPr/>
          </p:nvSpPr>
          <p:spPr>
            <a:xfrm>
              <a:off x="1268412" y="1717783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x'+</a:t>
              </a: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y+z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768A0A9-9441-42CA-B81A-2A280F3908C5}"/>
                </a:ext>
              </a:extLst>
            </p:cNvPr>
            <p:cNvSpPr txBox="1"/>
            <p:nvPr/>
          </p:nvSpPr>
          <p:spPr>
            <a:xfrm>
              <a:off x="1898109" y="1723325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x'+</a:t>
              </a: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y+z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446CE96-7A4C-461D-8BB8-730C1C4AF452}"/>
                </a:ext>
              </a:extLst>
            </p:cNvPr>
            <p:cNvSpPr txBox="1"/>
            <p:nvPr/>
          </p:nvSpPr>
          <p:spPr>
            <a:xfrm>
              <a:off x="2525477" y="1717783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x'+y'+z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436DDD3-9644-4521-A7EB-676134134019}"/>
                </a:ext>
              </a:extLst>
            </p:cNvPr>
            <p:cNvSpPr txBox="1"/>
            <p:nvPr/>
          </p:nvSpPr>
          <p:spPr>
            <a:xfrm>
              <a:off x="3191750" y="1723325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x'+y'+z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0CC8932-5DA1-4622-94AB-212046886D75}"/>
                </a:ext>
              </a:extLst>
            </p:cNvPr>
            <p:cNvSpPr/>
            <p:nvPr/>
          </p:nvSpPr>
          <p:spPr>
            <a:xfrm>
              <a:off x="4837050" y="89843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3053C9D-20DD-450B-985B-A7DCE6C0A727}"/>
                </a:ext>
              </a:extLst>
            </p:cNvPr>
            <p:cNvSpPr/>
            <p:nvPr/>
          </p:nvSpPr>
          <p:spPr>
            <a:xfrm>
              <a:off x="5482753" y="89843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A16AA14-7486-4641-9A23-ABCF6BF495B1}"/>
                </a:ext>
              </a:extLst>
            </p:cNvPr>
            <p:cNvSpPr/>
            <p:nvPr/>
          </p:nvSpPr>
          <p:spPr>
            <a:xfrm>
              <a:off x="6130600" y="89843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EC0FE764-3BC6-44CB-9663-388516EDE6ED}"/>
                </a:ext>
              </a:extLst>
            </p:cNvPr>
            <p:cNvSpPr/>
            <p:nvPr/>
          </p:nvSpPr>
          <p:spPr>
            <a:xfrm>
              <a:off x="6776303" y="89843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6BAC8A3-8828-4F16-B6E3-4D8F10AC455F}"/>
                </a:ext>
              </a:extLst>
            </p:cNvPr>
            <p:cNvSpPr/>
            <p:nvPr/>
          </p:nvSpPr>
          <p:spPr>
            <a:xfrm>
              <a:off x="4837050" y="154206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A976E1D9-FD91-42C9-9202-1D75D36D2A78}"/>
                </a:ext>
              </a:extLst>
            </p:cNvPr>
            <p:cNvSpPr/>
            <p:nvPr/>
          </p:nvSpPr>
          <p:spPr>
            <a:xfrm>
              <a:off x="5482753" y="154206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9BA1998-E295-416B-BD91-D2476EAB1685}"/>
                </a:ext>
              </a:extLst>
            </p:cNvPr>
            <p:cNvSpPr/>
            <p:nvPr/>
          </p:nvSpPr>
          <p:spPr>
            <a:xfrm>
              <a:off x="6130600" y="154206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B77F7D5-E548-4424-8FEB-05830C7FE334}"/>
                </a:ext>
              </a:extLst>
            </p:cNvPr>
            <p:cNvSpPr/>
            <p:nvPr/>
          </p:nvSpPr>
          <p:spPr>
            <a:xfrm>
              <a:off x="6776303" y="154206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B46D0C20-5806-4D09-A861-D3E75872BA7A}"/>
                </a:ext>
              </a:extLst>
            </p:cNvPr>
            <p:cNvCxnSpPr/>
            <p:nvPr/>
          </p:nvCxnSpPr>
          <p:spPr>
            <a:xfrm>
              <a:off x="4382658" y="577204"/>
              <a:ext cx="454392" cy="32123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945988F-68B6-4541-966C-4151F317D939}"/>
                </a:ext>
              </a:extLst>
            </p:cNvPr>
            <p:cNvSpPr txBox="1"/>
            <p:nvPr/>
          </p:nvSpPr>
          <p:spPr>
            <a:xfrm>
              <a:off x="4321575" y="59311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9590B7C-1B76-4F3E-A0FF-E1BE10FF05BE}"/>
                </a:ext>
              </a:extLst>
            </p:cNvPr>
            <p:cNvSpPr txBox="1"/>
            <p:nvPr/>
          </p:nvSpPr>
          <p:spPr>
            <a:xfrm>
              <a:off x="4502819" y="368487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46DF885-718D-497F-A9D6-F45DF5EBDF6B}"/>
                </a:ext>
              </a:extLst>
            </p:cNvPr>
            <p:cNvSpPr txBox="1"/>
            <p:nvPr/>
          </p:nvSpPr>
          <p:spPr>
            <a:xfrm>
              <a:off x="4827480" y="1071105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x+y+z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92449F3-687B-4980-990D-CC0D6079465D}"/>
                </a:ext>
              </a:extLst>
            </p:cNvPr>
            <p:cNvSpPr txBox="1"/>
            <p:nvPr/>
          </p:nvSpPr>
          <p:spPr>
            <a:xfrm>
              <a:off x="5463273" y="107664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x+y+z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6B5D9A5-7B2D-465B-A019-4455B211569F}"/>
                </a:ext>
              </a:extLst>
            </p:cNvPr>
            <p:cNvSpPr txBox="1"/>
            <p:nvPr/>
          </p:nvSpPr>
          <p:spPr>
            <a:xfrm>
              <a:off x="4218945" y="1695134"/>
              <a:ext cx="5373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7BE509B2-B1A1-4932-82EC-37EA5FDAD99D}"/>
                </a:ext>
              </a:extLst>
            </p:cNvPr>
            <p:cNvGrpSpPr/>
            <p:nvPr/>
          </p:nvGrpSpPr>
          <p:grpSpPr>
            <a:xfrm>
              <a:off x="6468983" y="762203"/>
              <a:ext cx="618570" cy="113308"/>
              <a:chOff x="3234869" y="3688080"/>
              <a:chExt cx="783411" cy="146685"/>
            </a:xfrm>
          </p:grpSpPr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98EABF20-4786-4D0A-B324-223D48E591B7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5B3F73EA-40B4-44BF-BA01-0955AC428953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DC5021E1-A1F1-49B2-ACBD-62F6C718B087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11DC70F3-DB42-410E-B1BF-8AD413D9C9AF}"/>
                </a:ext>
              </a:extLst>
            </p:cNvPr>
            <p:cNvGrpSpPr/>
            <p:nvPr/>
          </p:nvGrpSpPr>
          <p:grpSpPr>
            <a:xfrm flipV="1">
              <a:off x="5824537" y="2211654"/>
              <a:ext cx="644445" cy="113308"/>
              <a:chOff x="3234869" y="3688080"/>
              <a:chExt cx="783411" cy="146685"/>
            </a:xfrm>
          </p:grpSpPr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586409A3-1F18-4106-8F6B-DECE281E3F54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D97C016D-61F4-40F5-811E-F5F8E320108A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DF1B026C-6B80-4167-8949-4BEBE18AD184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95ECC182-8120-4FEA-A42C-433B7CACC528}"/>
                </a:ext>
              </a:extLst>
            </p:cNvPr>
            <p:cNvGrpSpPr/>
            <p:nvPr/>
          </p:nvGrpSpPr>
          <p:grpSpPr>
            <a:xfrm rot="16200000">
              <a:off x="4548582" y="1819592"/>
              <a:ext cx="429565" cy="100706"/>
              <a:chOff x="3234869" y="3688080"/>
              <a:chExt cx="783411" cy="146685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4B01873B-B4F2-49B9-ACCB-EF725F3810BF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EEE91374-0743-4148-8AA7-7242F4569D05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80DBAE77-5FA2-4DD6-977A-353A68216EBA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6810773-B8D4-4C26-B2F4-6BA55451BB65}"/>
                </a:ext>
              </a:extLst>
            </p:cNvPr>
            <p:cNvSpPr txBox="1"/>
            <p:nvPr/>
          </p:nvSpPr>
          <p:spPr>
            <a:xfrm>
              <a:off x="6532042" y="434734"/>
              <a:ext cx="5373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5019AA9-602F-4AF4-A3BB-3B95B2761BA2}"/>
                </a:ext>
              </a:extLst>
            </p:cNvPr>
            <p:cNvSpPr txBox="1"/>
            <p:nvPr/>
          </p:nvSpPr>
          <p:spPr>
            <a:xfrm>
              <a:off x="5899736" y="2268308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01243267-35F7-4B72-8BE5-304F763B6471}"/>
                </a:ext>
              </a:extLst>
            </p:cNvPr>
            <p:cNvGrpSpPr/>
            <p:nvPr/>
          </p:nvGrpSpPr>
          <p:grpSpPr>
            <a:xfrm>
              <a:off x="4797972" y="848065"/>
              <a:ext cx="2211263" cy="307779"/>
              <a:chOff x="8232012" y="2779917"/>
              <a:chExt cx="2211263" cy="307779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5879B6D-320E-4FFF-80E8-A77EB598BB12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1BE3898-EF76-4DA4-BDDB-68780DBA60C4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B2FE828-E0F1-4070-89AA-4AB03BF3D831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497683D-10E2-4940-963D-AFCF338FE4E5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5D0C7278-328B-4A3A-BDE6-952DEC6D6E48}"/>
                </a:ext>
              </a:extLst>
            </p:cNvPr>
            <p:cNvGrpSpPr/>
            <p:nvPr/>
          </p:nvGrpSpPr>
          <p:grpSpPr>
            <a:xfrm>
              <a:off x="4794104" y="1493026"/>
              <a:ext cx="2211263" cy="307779"/>
              <a:chOff x="8232012" y="2779917"/>
              <a:chExt cx="2211263" cy="307779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52C78FF-F7A4-4016-BF5B-52D2E0577FC5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4614680-896E-4DCC-B425-051114A1C527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385A4A2-E5A0-450F-9F6D-59B424A5975F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5690121-833C-402D-BE66-7861BAA7B3DB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6682780-43E6-4383-B867-9446403085C6}"/>
                </a:ext>
              </a:extLst>
            </p:cNvPr>
            <p:cNvSpPr txBox="1"/>
            <p:nvPr/>
          </p:nvSpPr>
          <p:spPr>
            <a:xfrm>
              <a:off x="6090641" y="1071105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x+y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'+z'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F1FE65B-8E5E-46EF-A6B8-54BEA178559A}"/>
                </a:ext>
              </a:extLst>
            </p:cNvPr>
            <p:cNvSpPr txBox="1"/>
            <p:nvPr/>
          </p:nvSpPr>
          <p:spPr>
            <a:xfrm>
              <a:off x="6756914" y="1076647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x+y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'+z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9F2CFE-12A6-4ECE-BC59-16F8D633F193}"/>
                </a:ext>
              </a:extLst>
            </p:cNvPr>
            <p:cNvSpPr txBox="1"/>
            <p:nvPr/>
          </p:nvSpPr>
          <p:spPr>
            <a:xfrm>
              <a:off x="4815288" y="1717783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x'+</a:t>
              </a: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y+z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14A154F-0FD1-4CD0-9624-ED5C0BAE28AD}"/>
                </a:ext>
              </a:extLst>
            </p:cNvPr>
            <p:cNvSpPr txBox="1"/>
            <p:nvPr/>
          </p:nvSpPr>
          <p:spPr>
            <a:xfrm>
              <a:off x="5444985" y="1723325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x'+</a:t>
              </a: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y+z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B12928D-3977-42DD-B4C9-375600BF4E7F}"/>
                </a:ext>
              </a:extLst>
            </p:cNvPr>
            <p:cNvSpPr txBox="1"/>
            <p:nvPr/>
          </p:nvSpPr>
          <p:spPr>
            <a:xfrm>
              <a:off x="6072353" y="1717783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x'+y'+z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7CDA623-C09A-4D39-B3B4-C30C44DA7E72}"/>
                </a:ext>
              </a:extLst>
            </p:cNvPr>
            <p:cNvSpPr txBox="1"/>
            <p:nvPr/>
          </p:nvSpPr>
          <p:spPr>
            <a:xfrm>
              <a:off x="6738626" y="1723325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x'+y'+z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9C7A9DFA-17DC-426D-8E63-9C147587A0DB}"/>
                </a:ext>
              </a:extLst>
            </p:cNvPr>
            <p:cNvCxnSpPr/>
            <p:nvPr/>
          </p:nvCxnSpPr>
          <p:spPr>
            <a:xfrm>
              <a:off x="1127760" y="2324962"/>
              <a:ext cx="503443" cy="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ysDot"/>
              <a:miter lim="800000"/>
            </a:ln>
            <a:effectLst/>
          </p:spPr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F2286D2A-48CB-472C-947C-AD3E346B4521}"/>
                </a:ext>
              </a:extLst>
            </p:cNvPr>
            <p:cNvCxnSpPr/>
            <p:nvPr/>
          </p:nvCxnSpPr>
          <p:spPr>
            <a:xfrm flipV="1">
              <a:off x="1631203" y="2211654"/>
              <a:ext cx="0" cy="113308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ysDot"/>
              <a:miter lim="800000"/>
            </a:ln>
            <a:effectLst/>
          </p:spPr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3C903F2A-EEEF-4FF7-AE00-134D809328BE}"/>
                </a:ext>
              </a:extLst>
            </p:cNvPr>
            <p:cNvSpPr txBox="1"/>
            <p:nvPr/>
          </p:nvSpPr>
          <p:spPr>
            <a:xfrm>
              <a:off x="1149925" y="2268308"/>
              <a:ext cx="494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31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23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3.2 </a:t>
            </a:r>
            <a:r>
              <a:rPr lang="ko-KR" altLang="en-US" sz="2200"/>
              <a:t>카노맵</a:t>
            </a:r>
            <a:endParaRPr lang="ko-KR" altLang="en-US" sz="2200" dirty="0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1792942" y="845021"/>
            <a:ext cx="94712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POS </a:t>
            </a:r>
            <a:r>
              <a:rPr lang="ko-KR" altLang="en-US" sz="2000">
                <a:solidFill>
                  <a:srgbClr val="0070C0"/>
                </a:solidFill>
              </a:rPr>
              <a:t>표기 연습 및 </a:t>
            </a:r>
            <a:r>
              <a:rPr lang="en-US" altLang="ko-KR" sz="2000">
                <a:solidFill>
                  <a:srgbClr val="0070C0"/>
                </a:solidFill>
              </a:rPr>
              <a:t>SOP</a:t>
            </a:r>
            <a:r>
              <a:rPr lang="ko-KR" altLang="en-US" sz="2000">
                <a:solidFill>
                  <a:srgbClr val="0070C0"/>
                </a:solidFill>
              </a:rPr>
              <a:t>와의 차이</a:t>
            </a:r>
            <a:endParaRPr lang="en-US" altLang="ko-KR" sz="2000">
              <a:solidFill>
                <a:srgbClr val="0070C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4226941-988F-436C-9EBD-46DFA48C41FB}"/>
              </a:ext>
            </a:extLst>
          </p:cNvPr>
          <p:cNvSpPr txBox="1"/>
          <p:nvPr/>
        </p:nvSpPr>
        <p:spPr>
          <a:xfrm>
            <a:off x="1228028" y="1562250"/>
            <a:ext cx="9867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s-ES" altLang="ko-KR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보수 관계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간소화 식의 드모르간 법칙 적용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동일 최소항 번호의 표현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95B074-9646-41C3-BC10-2DCF70D7A584}"/>
              </a:ext>
            </a:extLst>
          </p:cNvPr>
          <p:cNvSpPr txBox="1"/>
          <p:nvPr/>
        </p:nvSpPr>
        <p:spPr>
          <a:xfrm>
            <a:off x="3684493" y="2312362"/>
            <a:ext cx="363967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s-E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Σ(0,1) =</a:t>
            </a:r>
            <a:r>
              <a:rPr lang="es-E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s-E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s-E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′, ∏(0,1) = (</a:t>
            </a:r>
            <a:r>
              <a:rPr lang="es-E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E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fontAlgn="base"/>
            <a:r>
              <a:rPr lang="es-E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Σ(2,3) =</a:t>
            </a:r>
            <a:r>
              <a:rPr lang="es-E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s-E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s-E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∏(2,3) = (</a:t>
            </a:r>
            <a:r>
              <a:rPr lang="es-E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E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s-E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E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′)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11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24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3.2 </a:t>
            </a:r>
            <a:r>
              <a:rPr lang="ko-KR" altLang="en-US" sz="2200"/>
              <a:t>카노맵</a:t>
            </a:r>
            <a:endParaRPr lang="ko-KR" altLang="en-US" sz="2200" dirty="0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1312BC-8B08-475D-B627-27267CA7A9B6}"/>
              </a:ext>
            </a:extLst>
          </p:cNvPr>
          <p:cNvSpPr/>
          <p:nvPr/>
        </p:nvSpPr>
        <p:spPr>
          <a:xfrm>
            <a:off x="934128" y="717176"/>
            <a:ext cx="10493098" cy="55535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01AD599-3235-466C-9CBF-A72AEF6C0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577" y="3935650"/>
            <a:ext cx="3400695" cy="2094828"/>
          </a:xfrm>
          <a:prstGeom prst="rect">
            <a:avLst/>
          </a:prstGeom>
        </p:spPr>
      </p:pic>
      <p:pic>
        <p:nvPicPr>
          <p:cNvPr id="7" name="그림 6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D2406F91-D88A-42ED-863C-1397D262B7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621"/>
            <a:ext cx="1907237" cy="1028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C783A2-0AF1-4928-9E73-4CCA33F04942}"/>
              </a:ext>
            </a:extLst>
          </p:cNvPr>
          <p:cNvSpPr txBox="1"/>
          <p:nvPr/>
        </p:nvSpPr>
        <p:spPr>
          <a:xfrm>
            <a:off x="2263043" y="910043"/>
            <a:ext cx="2380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chemeClr val="accent1">
                    <a:lumMod val="75000"/>
                  </a:schemeClr>
                </a:solidFill>
              </a:rPr>
              <a:t>간소화 맛보기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3" name="화살표: 오른쪽 172">
            <a:extLst>
              <a:ext uri="{FF2B5EF4-FFF2-40B4-BE49-F238E27FC236}">
                <a16:creationId xmlns:a16="http://schemas.microsoft.com/office/drawing/2014/main" id="{6D11889B-3DF0-419C-94AC-E4288CDD5C52}"/>
              </a:ext>
            </a:extLst>
          </p:cNvPr>
          <p:cNvSpPr/>
          <p:nvPr/>
        </p:nvSpPr>
        <p:spPr>
          <a:xfrm>
            <a:off x="9372439" y="5981562"/>
            <a:ext cx="564777" cy="2891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96C8ABF-5217-4EA0-AC43-3659D3381ABE}"/>
              </a:ext>
            </a:extLst>
          </p:cNvPr>
          <p:cNvSpPr txBox="1"/>
          <p:nvPr/>
        </p:nvSpPr>
        <p:spPr>
          <a:xfrm>
            <a:off x="10004612" y="5901364"/>
            <a:ext cx="162880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3.3 </a:t>
            </a:r>
            <a:r>
              <a:rPr lang="ko-KR" altLang="en-US"/>
              <a:t>참조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0C86CF-E832-4A32-A316-9EC0E9E99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546" y="1666640"/>
            <a:ext cx="3083377" cy="21085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CB7CED-84C9-4232-921A-3B20BB33B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250" y="1739457"/>
            <a:ext cx="2944189" cy="21085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3F897F-11B8-4714-A1CE-81460D74EC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4546" y="3900580"/>
            <a:ext cx="3503312" cy="2164968"/>
          </a:xfrm>
          <a:prstGeom prst="rect">
            <a:avLst/>
          </a:prstGeom>
        </p:spPr>
      </p:pic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184B492-17F8-49B9-BEA6-2BDD99BF5583}"/>
              </a:ext>
            </a:extLst>
          </p:cNvPr>
          <p:cNvSpPr/>
          <p:nvPr/>
        </p:nvSpPr>
        <p:spPr>
          <a:xfrm>
            <a:off x="1286064" y="2411942"/>
            <a:ext cx="11555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sz="1600" dirty="0" err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리터럴이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 구역</a:t>
            </a:r>
            <a:endParaRPr lang="ko-KR" altLang="en-US" sz="1600" kern="0" dirty="0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8944722C-F947-452A-92C5-30E9776C0157}"/>
              </a:ext>
            </a:extLst>
          </p:cNvPr>
          <p:cNvSpPr/>
          <p:nvPr/>
        </p:nvSpPr>
        <p:spPr>
          <a:xfrm>
            <a:off x="9702082" y="2286424"/>
            <a:ext cx="13606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sz="1600" dirty="0" err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리터럴이</a:t>
            </a:r>
            <a:r>
              <a: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 구역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보수 표기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kern="0" dirty="0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049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25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3.3 </a:t>
            </a:r>
            <a:r>
              <a:rPr lang="en-US" altLang="ko-KR" sz="2200" i="1"/>
              <a:t>n</a:t>
            </a:r>
            <a:r>
              <a:rPr lang="en-US" altLang="ko-KR" sz="2200"/>
              <a:t>-</a:t>
            </a:r>
            <a:r>
              <a:rPr lang="ko-KR" altLang="en-US" sz="2200"/>
              <a:t>변수 카노맵</a:t>
            </a:r>
            <a:endParaRPr lang="ko-KR" altLang="en-US" sz="2200" dirty="0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38200" y="727373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2-</a:t>
            </a:r>
            <a:r>
              <a:rPr lang="ko-KR" altLang="en-US" sz="2000">
                <a:solidFill>
                  <a:srgbClr val="0070C0"/>
                </a:solidFill>
              </a:rPr>
              <a:t>변수 논리식 간소화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C783A2-0AF1-4928-9E73-4CCA33F04942}"/>
              </a:ext>
            </a:extLst>
          </p:cNvPr>
          <p:cNvSpPr txBox="1"/>
          <p:nvPr/>
        </p:nvSpPr>
        <p:spPr>
          <a:xfrm>
            <a:off x="936810" y="1158260"/>
            <a:ext cx="10416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최대항의 각 리터럴 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D36EE0-16CA-4ED8-8D18-35958834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07" y="1400987"/>
            <a:ext cx="3713601" cy="1827968"/>
          </a:xfrm>
          <a:prstGeom prst="rect">
            <a:avLst/>
          </a:prstGeom>
        </p:spPr>
      </p:pic>
      <p:sp>
        <p:nvSpPr>
          <p:cNvPr id="117" name="타원 116">
            <a:extLst>
              <a:ext uri="{FF2B5EF4-FFF2-40B4-BE49-F238E27FC236}">
                <a16:creationId xmlns:a16="http://schemas.microsoft.com/office/drawing/2014/main" id="{4E8674B8-B74C-4B59-A9E3-C090F8CC0F97}"/>
              </a:ext>
            </a:extLst>
          </p:cNvPr>
          <p:cNvSpPr/>
          <p:nvPr/>
        </p:nvSpPr>
        <p:spPr>
          <a:xfrm>
            <a:off x="4978339" y="1549178"/>
            <a:ext cx="314704" cy="24251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CE4DD2D4-CCD1-49D2-848A-88AB50D3320C}"/>
              </a:ext>
            </a:extLst>
          </p:cNvPr>
          <p:cNvSpPr/>
          <p:nvPr/>
        </p:nvSpPr>
        <p:spPr>
          <a:xfrm>
            <a:off x="3806917" y="2740955"/>
            <a:ext cx="314704" cy="24251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4BC3C2-9B34-4CED-811F-CE2132222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531" y="1434516"/>
            <a:ext cx="3828931" cy="1764538"/>
          </a:xfrm>
          <a:prstGeom prst="rect">
            <a:avLst/>
          </a:prstGeom>
        </p:spPr>
      </p:pic>
      <p:sp>
        <p:nvSpPr>
          <p:cNvPr id="119" name="타원 118">
            <a:extLst>
              <a:ext uri="{FF2B5EF4-FFF2-40B4-BE49-F238E27FC236}">
                <a16:creationId xmlns:a16="http://schemas.microsoft.com/office/drawing/2014/main" id="{C1AFB8EF-1309-44A8-B548-59001C3A5C80}"/>
              </a:ext>
            </a:extLst>
          </p:cNvPr>
          <p:cNvSpPr/>
          <p:nvPr/>
        </p:nvSpPr>
        <p:spPr>
          <a:xfrm>
            <a:off x="9834534" y="1575017"/>
            <a:ext cx="314704" cy="24251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F6569506-7157-4F24-AC34-68ACD65D0BA3}"/>
              </a:ext>
            </a:extLst>
          </p:cNvPr>
          <p:cNvSpPr/>
          <p:nvPr/>
        </p:nvSpPr>
        <p:spPr>
          <a:xfrm>
            <a:off x="8651569" y="2790818"/>
            <a:ext cx="314704" cy="24251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227DDF6-71C8-4A5A-9014-3FC434E064B3}"/>
              </a:ext>
            </a:extLst>
          </p:cNvPr>
          <p:cNvSpPr txBox="1"/>
          <p:nvPr/>
        </p:nvSpPr>
        <p:spPr>
          <a:xfrm>
            <a:off x="936809" y="3453082"/>
            <a:ext cx="10416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00A048"/>
                </a:solidFill>
              </a:rPr>
              <a:t>SOP</a:t>
            </a:r>
            <a:r>
              <a:rPr lang="ko-KR" altLang="en-US"/>
              <a:t>와 비교</a:t>
            </a:r>
            <a:r>
              <a:rPr lang="en-US" altLang="ko-KR"/>
              <a:t>: </a:t>
            </a:r>
            <a:r>
              <a:rPr lang="ko-KR" altLang="en-US"/>
              <a:t>동일 진리표에서 </a:t>
            </a:r>
            <a:r>
              <a:rPr lang="en-US" altLang="ko-KR">
                <a:solidFill>
                  <a:srgbClr val="C00000"/>
                </a:solidFill>
              </a:rPr>
              <a:t>1</a:t>
            </a:r>
            <a:r>
              <a:rPr lang="ko-KR" altLang="en-US"/>
              <a:t>의 집합</a:t>
            </a:r>
            <a:r>
              <a:rPr lang="en-US" altLang="ko-KR"/>
              <a:t>(</a:t>
            </a:r>
            <a:r>
              <a:rPr lang="ko-KR" altLang="en-US"/>
              <a:t>최소항</a:t>
            </a:r>
            <a:r>
              <a:rPr lang="en-US" altLang="ko-KR"/>
              <a:t>)</a:t>
            </a:r>
            <a:r>
              <a:rPr lang="ko-KR" altLang="en-US"/>
              <a:t>과 </a:t>
            </a:r>
            <a:r>
              <a:rPr lang="en-US" altLang="ko-KR">
                <a:solidFill>
                  <a:srgbClr val="C00000"/>
                </a:solidFill>
              </a:rPr>
              <a:t>0</a:t>
            </a:r>
            <a:r>
              <a:rPr lang="ko-KR" altLang="en-US"/>
              <a:t>의 집합</a:t>
            </a:r>
            <a:r>
              <a:rPr lang="en-US" altLang="ko-KR"/>
              <a:t>(</a:t>
            </a:r>
            <a:r>
              <a:rPr lang="ko-KR" altLang="en-US"/>
              <a:t>최대항</a:t>
            </a:r>
            <a:r>
              <a:rPr lang="en-US" altLang="ko-KR"/>
              <a:t>) </a:t>
            </a:r>
            <a:r>
              <a:rPr lang="ko-KR" altLang="en-US"/>
              <a:t>표현은 </a:t>
            </a:r>
            <a:r>
              <a:rPr lang="ko-KR" altLang="en-US">
                <a:solidFill>
                  <a:srgbClr val="00A048"/>
                </a:solidFill>
              </a:rPr>
              <a:t>등가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7FEB75-79AC-432E-A6EC-20C967733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751" y="3665308"/>
            <a:ext cx="4097037" cy="2554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93516B-8194-4DB7-B791-C8C417020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271" y="3712240"/>
            <a:ext cx="3674191" cy="2554220"/>
          </a:xfrm>
          <a:prstGeom prst="rect">
            <a:avLst/>
          </a:prstGeom>
        </p:spPr>
      </p:pic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6F6D0562-F02C-4608-AB11-F8AA6514FD45}"/>
              </a:ext>
            </a:extLst>
          </p:cNvPr>
          <p:cNvSpPr/>
          <p:nvPr/>
        </p:nvSpPr>
        <p:spPr>
          <a:xfrm>
            <a:off x="598657" y="2339987"/>
            <a:ext cx="12468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sz="1600" kern="0" dirty="0">
                <a:solidFill>
                  <a:srgbClr val="00A048"/>
                </a:solidFill>
                <a:latin typeface="Times New Roman" panose="02020603050405020304" pitchFamily="18" charset="0"/>
              </a:rPr>
              <a:t>SOP </a:t>
            </a:r>
            <a:r>
              <a:rPr lang="ko-KR" altLang="en-US" sz="1600" kern="0" dirty="0">
                <a:solidFill>
                  <a:srgbClr val="00A048"/>
                </a:solidFill>
                <a:latin typeface="맑은 고딕" panose="020B0503020000020004" pitchFamily="50" charset="-127"/>
              </a:rPr>
              <a:t>형식</a:t>
            </a:r>
            <a:endParaRPr lang="ko-KR" altLang="en-US" sz="1600" kern="0" dirty="0">
              <a:solidFill>
                <a:srgbClr val="00A048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FE589EF-6EA8-4884-B2D8-D887B5BD3334}"/>
              </a:ext>
            </a:extLst>
          </p:cNvPr>
          <p:cNvSpPr/>
          <p:nvPr/>
        </p:nvSpPr>
        <p:spPr>
          <a:xfrm>
            <a:off x="5510194" y="2636500"/>
            <a:ext cx="16727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 구역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1600" dirty="0" err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리터럴만</a:t>
            </a:r>
            <a:r>
              <a: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표기</a:t>
            </a:r>
            <a:endParaRPr lang="ko-KR" altLang="en-US" sz="1600" kern="0" dirty="0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1F295DF-4902-401A-A9E7-E2AB1A27D0DD}"/>
              </a:ext>
            </a:extLst>
          </p:cNvPr>
          <p:cNvSpPr/>
          <p:nvPr/>
        </p:nvSpPr>
        <p:spPr>
          <a:xfrm>
            <a:off x="10346461" y="2339987"/>
            <a:ext cx="12468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sz="1600" kern="0">
                <a:solidFill>
                  <a:srgbClr val="00A048"/>
                </a:solidFill>
                <a:latin typeface="Times New Roman" panose="02020603050405020304" pitchFamily="18" charset="0"/>
              </a:rPr>
              <a:t>POS </a:t>
            </a:r>
            <a:r>
              <a:rPr lang="ko-KR" altLang="en-US" sz="1600" kern="0" dirty="0">
                <a:solidFill>
                  <a:srgbClr val="00A048"/>
                </a:solidFill>
                <a:latin typeface="맑은 고딕" panose="020B0503020000020004" pitchFamily="50" charset="-127"/>
              </a:rPr>
              <a:t>형식</a:t>
            </a:r>
            <a:endParaRPr lang="ko-KR" altLang="en-US" sz="1600" kern="0" dirty="0">
              <a:solidFill>
                <a:srgbClr val="00A048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25" name="화살표: 오른쪽 124">
            <a:extLst>
              <a:ext uri="{FF2B5EF4-FFF2-40B4-BE49-F238E27FC236}">
                <a16:creationId xmlns:a16="http://schemas.microsoft.com/office/drawing/2014/main" id="{E4DB96B1-494C-42A9-BD01-533B3FD83FFB}"/>
              </a:ext>
            </a:extLst>
          </p:cNvPr>
          <p:cNvSpPr/>
          <p:nvPr/>
        </p:nvSpPr>
        <p:spPr>
          <a:xfrm>
            <a:off x="9875654" y="6106094"/>
            <a:ext cx="564777" cy="2891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09DB001-D40B-4905-A7AE-6B496BDE8FEB}"/>
              </a:ext>
            </a:extLst>
          </p:cNvPr>
          <p:cNvSpPr txBox="1"/>
          <p:nvPr/>
        </p:nvSpPr>
        <p:spPr>
          <a:xfrm>
            <a:off x="10507827" y="6025896"/>
            <a:ext cx="162880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3.4 </a:t>
            </a:r>
            <a:r>
              <a:rPr lang="ko-KR" altLang="en-US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284956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26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3.3 </a:t>
            </a:r>
            <a:r>
              <a:rPr lang="en-US" altLang="ko-KR" sz="2200" i="1"/>
              <a:t>n</a:t>
            </a:r>
            <a:r>
              <a:rPr lang="en-US" altLang="ko-KR" sz="2200"/>
              <a:t>-</a:t>
            </a:r>
            <a:r>
              <a:rPr lang="ko-KR" altLang="en-US" sz="2200"/>
              <a:t>변수 카노맵</a:t>
            </a:r>
            <a:endParaRPr lang="ko-KR" altLang="en-US" sz="2200" dirty="0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38200" y="727373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4-</a:t>
            </a:r>
            <a:r>
              <a:rPr lang="ko-KR" altLang="en-US" sz="2000">
                <a:solidFill>
                  <a:srgbClr val="0070C0"/>
                </a:solidFill>
              </a:rPr>
              <a:t>변수 논리식 간소화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4CC5A6-A8E3-448B-B611-95970F2B0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2" y="1158260"/>
            <a:ext cx="11461473" cy="362133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84C167-AF0C-4C2F-B41C-963B782CA702}"/>
              </a:ext>
            </a:extLst>
          </p:cNvPr>
          <p:cNvSpPr/>
          <p:nvPr/>
        </p:nvSpPr>
        <p:spPr>
          <a:xfrm>
            <a:off x="5926105" y="4779598"/>
            <a:ext cx="1531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kern="0" dirty="0">
                <a:latin typeface="Times New Roman" panose="02020603050405020304" pitchFamily="18" charset="0"/>
              </a:rPr>
              <a:t>SOP </a:t>
            </a:r>
            <a:r>
              <a:rPr lang="ko-KR" altLang="en-US" kern="0" dirty="0">
                <a:latin typeface="맑은 고딕" panose="020B0503020000020004" pitchFamily="50" charset="-127"/>
              </a:rPr>
              <a:t>형식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F02ADA-F97B-469A-9BE6-EB9FAABE4F25}"/>
              </a:ext>
            </a:extLst>
          </p:cNvPr>
          <p:cNvSpPr/>
          <p:nvPr/>
        </p:nvSpPr>
        <p:spPr>
          <a:xfrm>
            <a:off x="9664175" y="4779598"/>
            <a:ext cx="1336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kern="0" dirty="0">
                <a:latin typeface="Times New Roman" panose="02020603050405020304" pitchFamily="18" charset="0"/>
              </a:rPr>
              <a:t>POS </a:t>
            </a:r>
            <a:r>
              <a:rPr lang="ko-KR" altLang="en-US" kern="0" dirty="0">
                <a:latin typeface="맑은 고딕" panose="020B0503020000020004" pitchFamily="50" charset="-127"/>
              </a:rPr>
              <a:t>형식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2262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27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3.3 </a:t>
            </a:r>
            <a:r>
              <a:rPr lang="en-US" altLang="ko-KR" sz="2200" i="1"/>
              <a:t>n</a:t>
            </a:r>
            <a:r>
              <a:rPr lang="en-US" altLang="ko-KR" sz="2200"/>
              <a:t>-</a:t>
            </a:r>
            <a:r>
              <a:rPr lang="ko-KR" altLang="en-US" sz="2200"/>
              <a:t>변수 카노맵</a:t>
            </a:r>
            <a:endParaRPr lang="ko-KR" altLang="en-US" sz="2200" dirty="0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1312BC-8B08-475D-B627-27267CA7A9B6}"/>
              </a:ext>
            </a:extLst>
          </p:cNvPr>
          <p:cNvSpPr/>
          <p:nvPr/>
        </p:nvSpPr>
        <p:spPr>
          <a:xfrm>
            <a:off x="934128" y="805206"/>
            <a:ext cx="10493098" cy="5321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1901591" y="888739"/>
            <a:ext cx="4279086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200">
                <a:solidFill>
                  <a:srgbClr val="0070C0"/>
                </a:solidFill>
              </a:rPr>
              <a:t>4-</a:t>
            </a:r>
            <a:r>
              <a:rPr lang="ko-KR" altLang="en-US" sz="2200">
                <a:solidFill>
                  <a:srgbClr val="0070C0"/>
                </a:solidFill>
              </a:rPr>
              <a:t>변수 논리식 간소화 맛보기</a:t>
            </a:r>
          </a:p>
        </p:txBody>
      </p:sp>
      <p:pic>
        <p:nvPicPr>
          <p:cNvPr id="7" name="그림 6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D2406F91-D88A-42ED-863C-1397D262B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19" y="601169"/>
            <a:ext cx="1907237" cy="102885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4226941-988F-436C-9EBD-46DFA48C41FB}"/>
              </a:ext>
            </a:extLst>
          </p:cNvPr>
          <p:cNvSpPr txBox="1"/>
          <p:nvPr/>
        </p:nvSpPr>
        <p:spPr>
          <a:xfrm>
            <a:off x="3110753" y="1306748"/>
            <a:ext cx="5970494" cy="3957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= ∑(0,2,5,7,8,10,13,15) = ∏(1,3,4,6,9,11,12,14)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A63542-261B-491F-B45D-786860FA5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542" y="2663351"/>
            <a:ext cx="6880916" cy="3451664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4812527-1C79-40E5-960A-4325057BA851}"/>
              </a:ext>
            </a:extLst>
          </p:cNvPr>
          <p:cNvSpPr/>
          <p:nvPr/>
        </p:nvSpPr>
        <p:spPr>
          <a:xfrm>
            <a:off x="9893059" y="5763660"/>
            <a:ext cx="564777" cy="2891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B6C801-2293-42C1-B872-2AA1A2784D81}"/>
              </a:ext>
            </a:extLst>
          </p:cNvPr>
          <p:cNvSpPr txBox="1"/>
          <p:nvPr/>
        </p:nvSpPr>
        <p:spPr>
          <a:xfrm>
            <a:off x="10525232" y="5683462"/>
            <a:ext cx="76133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계속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09360-1D98-45D7-B96A-3A5E2D263876}"/>
              </a:ext>
            </a:extLst>
          </p:cNvPr>
          <p:cNvSpPr txBox="1"/>
          <p:nvPr/>
        </p:nvSpPr>
        <p:spPr>
          <a:xfrm>
            <a:off x="2051795" y="1818337"/>
            <a:ext cx="6880916" cy="729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fontAlgn="base">
              <a:lnSpc>
                <a:spcPct val="120000"/>
              </a:lnSpc>
            </a:pPr>
            <a:r>
              <a:rPr lang="pl-PL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l-PL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= ∑(0,2,5,7,8,10,13,15) = 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′+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xz = x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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914400" lvl="2" indent="0" fontAlgn="base">
              <a:lnSpc>
                <a:spcPct val="120000"/>
              </a:lnSpc>
              <a:buNone/>
            </a:pPr>
            <a:r>
              <a:rPr lang="pl-PL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l-PL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= ∏(1,3,4,6,9,11,12,14) = (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′+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′)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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pl-PL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077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28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3.3 </a:t>
            </a:r>
            <a:r>
              <a:rPr lang="en-US" altLang="ko-KR" sz="2200" i="1"/>
              <a:t>n</a:t>
            </a:r>
            <a:r>
              <a:rPr lang="en-US" altLang="ko-KR" sz="2200"/>
              <a:t>-</a:t>
            </a:r>
            <a:r>
              <a:rPr lang="ko-KR" altLang="en-US" sz="2200"/>
              <a:t>변수 카노맵</a:t>
            </a:r>
            <a:endParaRPr lang="ko-KR" altLang="en-US" sz="2200" dirty="0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1312BC-8B08-475D-B627-27267CA7A9B6}"/>
              </a:ext>
            </a:extLst>
          </p:cNvPr>
          <p:cNvSpPr/>
          <p:nvPr/>
        </p:nvSpPr>
        <p:spPr>
          <a:xfrm>
            <a:off x="934128" y="647558"/>
            <a:ext cx="10419672" cy="5479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1882589" y="647557"/>
            <a:ext cx="421341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4-</a:t>
            </a:r>
            <a:r>
              <a:rPr lang="ko-KR" altLang="en-US" sz="2000">
                <a:solidFill>
                  <a:srgbClr val="0070C0"/>
                </a:solidFill>
              </a:rPr>
              <a:t>변수 논리식 간소화 맛보기</a:t>
            </a:r>
          </a:p>
        </p:txBody>
      </p:sp>
      <p:pic>
        <p:nvPicPr>
          <p:cNvPr id="7" name="그림 6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D2406F91-D88A-42ED-863C-1397D262B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19" y="601169"/>
            <a:ext cx="1907237" cy="102885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4226941-988F-436C-9EBD-46DFA48C41FB}"/>
              </a:ext>
            </a:extLst>
          </p:cNvPr>
          <p:cNvSpPr txBox="1"/>
          <p:nvPr/>
        </p:nvSpPr>
        <p:spPr>
          <a:xfrm>
            <a:off x="3557921" y="1087154"/>
            <a:ext cx="5172085" cy="3957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= ∑(0,2,3,5,6,7,8,10,11,13,14,15) = ∏(1,4,9,12)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4812527-1C79-40E5-960A-4325057BA851}"/>
              </a:ext>
            </a:extLst>
          </p:cNvPr>
          <p:cNvSpPr/>
          <p:nvPr/>
        </p:nvSpPr>
        <p:spPr>
          <a:xfrm>
            <a:off x="9059339" y="5763660"/>
            <a:ext cx="564777" cy="2891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B6C801-2293-42C1-B872-2AA1A2784D81}"/>
              </a:ext>
            </a:extLst>
          </p:cNvPr>
          <p:cNvSpPr txBox="1"/>
          <p:nvPr/>
        </p:nvSpPr>
        <p:spPr>
          <a:xfrm>
            <a:off x="9691512" y="5683462"/>
            <a:ext cx="16622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3.5 </a:t>
            </a:r>
            <a:r>
              <a:rPr lang="ko-KR" altLang="en-US"/>
              <a:t>참조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D58E85-B449-4AE4-8A46-38A47CDB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11" y="2412553"/>
            <a:ext cx="7015082" cy="35361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5F650C-F37F-4D5A-8C17-E37C7953AAC8}"/>
              </a:ext>
            </a:extLst>
          </p:cNvPr>
          <p:cNvSpPr txBox="1"/>
          <p:nvPr/>
        </p:nvSpPr>
        <p:spPr>
          <a:xfrm>
            <a:off x="2571662" y="1583654"/>
            <a:ext cx="6839290" cy="728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fontAlgn="base">
              <a:lnSpc>
                <a:spcPct val="120000"/>
              </a:lnSpc>
            </a:pP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= ∑(0,2,3,5,6,7,8,10,11,13,14,15) =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′+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 fontAlgn="base">
              <a:lnSpc>
                <a:spcPct val="120000"/>
              </a:lnSpc>
              <a:buNone/>
            </a:pP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= ∏(1,4,9,12) = 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′)(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′+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45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29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3.3 </a:t>
            </a:r>
            <a:r>
              <a:rPr lang="en-US" altLang="ko-KR" sz="2200" i="1"/>
              <a:t>n</a:t>
            </a:r>
            <a:r>
              <a:rPr lang="en-US" altLang="ko-KR" sz="2200"/>
              <a:t>-</a:t>
            </a:r>
            <a:r>
              <a:rPr lang="ko-KR" altLang="en-US" sz="2200"/>
              <a:t>변수 카노맵</a:t>
            </a:r>
            <a:endParaRPr lang="ko-KR" altLang="en-US" sz="2200" dirty="0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38200" y="727373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5-</a:t>
            </a:r>
            <a:r>
              <a:rPr lang="ko-KR" altLang="en-US" sz="2000">
                <a:solidFill>
                  <a:srgbClr val="0070C0"/>
                </a:solidFill>
              </a:rPr>
              <a:t>변수 논리식 간소화</a:t>
            </a:r>
          </a:p>
        </p:txBody>
      </p:sp>
      <p:pic>
        <p:nvPicPr>
          <p:cNvPr id="325" name="그림 324">
            <a:extLst>
              <a:ext uri="{FF2B5EF4-FFF2-40B4-BE49-F238E27FC236}">
                <a16:creationId xmlns:a16="http://schemas.microsoft.com/office/drawing/2014/main" id="{F7346469-6202-45A5-9878-25197059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43" y="1420194"/>
            <a:ext cx="11199323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16354"/>
              </p:ext>
            </p:extLst>
          </p:nvPr>
        </p:nvGraphicFramePr>
        <p:xfrm>
          <a:off x="643467" y="1154298"/>
          <a:ext cx="10905065" cy="47733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905065">
                  <a:extLst>
                    <a:ext uri="{9D8B030D-6E8A-4147-A177-3AD203B41FA5}">
                      <a16:colId xmlns:a16="http://schemas.microsoft.com/office/drawing/2014/main" val="230108681"/>
                    </a:ext>
                  </a:extLst>
                </a:gridCol>
              </a:tblGrid>
              <a:tr h="74658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1" kern="0" spc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목표</a:t>
                      </a:r>
                    </a:p>
                  </a:txBody>
                  <a:tcPr marL="307658" marR="184595" marT="184595" marB="18459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90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99167"/>
                  </a:ext>
                </a:extLst>
              </a:tr>
              <a:tr h="380282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카노맵의 원리를 이해한다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논리식을 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SOP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형식으로 간소화할 수 있다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2~5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변수 카노맵을 다룰 수 있다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무관 항을 이해한다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AND-OR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OR-AND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논리 회로로 구현할 수 있다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NAND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게이트만으로 회로를 구현할 수 있다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결선 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개념을 이해한다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ko-KR" altLang="en-US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게이트를 활용할 수 있다</a:t>
                      </a:r>
                      <a:r>
                        <a:rPr lang="en-US" altLang="ko-KR" sz="2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7658" marR="184595" marT="184595" marB="18459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alpha val="1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91994"/>
                  </a:ext>
                </a:extLst>
              </a:tr>
            </a:tbl>
          </a:graphicData>
        </a:graphic>
      </p:graphicFrame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100C755-F4F6-4F64-B070-06D1886D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18A801-D470-44A5-A623-5B3F20086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45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30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3.3 </a:t>
            </a:r>
            <a:r>
              <a:rPr lang="en-US" altLang="ko-KR" sz="2200" i="1"/>
              <a:t>n</a:t>
            </a:r>
            <a:r>
              <a:rPr lang="en-US" altLang="ko-KR" sz="2200"/>
              <a:t>-</a:t>
            </a:r>
            <a:r>
              <a:rPr lang="ko-KR" altLang="en-US" sz="2200"/>
              <a:t>변수 카노맵</a:t>
            </a:r>
            <a:endParaRPr lang="ko-KR" altLang="en-US" sz="2200" dirty="0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1312BC-8B08-475D-B627-27267CA7A9B6}"/>
              </a:ext>
            </a:extLst>
          </p:cNvPr>
          <p:cNvSpPr/>
          <p:nvPr/>
        </p:nvSpPr>
        <p:spPr>
          <a:xfrm>
            <a:off x="886164" y="647558"/>
            <a:ext cx="10467636" cy="55845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1882589" y="647557"/>
            <a:ext cx="398032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5-</a:t>
            </a:r>
            <a:r>
              <a:rPr lang="ko-KR" altLang="en-US" sz="2000">
                <a:solidFill>
                  <a:srgbClr val="0070C0"/>
                </a:solidFill>
              </a:rPr>
              <a:t>변수 논리식 간소화 맛보기</a:t>
            </a:r>
          </a:p>
        </p:txBody>
      </p:sp>
      <p:pic>
        <p:nvPicPr>
          <p:cNvPr id="7" name="그림 6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D2406F91-D88A-42ED-863C-1397D262B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19" y="601169"/>
            <a:ext cx="1907237" cy="102885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4226941-988F-436C-9EBD-46DFA48C41FB}"/>
              </a:ext>
            </a:extLst>
          </p:cNvPr>
          <p:cNvSpPr txBox="1"/>
          <p:nvPr/>
        </p:nvSpPr>
        <p:spPr>
          <a:xfrm>
            <a:off x="2523624" y="1104423"/>
            <a:ext cx="6625364" cy="3957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 = Σ(2,4,5,6,10,12,13,14,19,20,21,23,27,28,29,31)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4812527-1C79-40E5-960A-4325057BA851}"/>
              </a:ext>
            </a:extLst>
          </p:cNvPr>
          <p:cNvSpPr/>
          <p:nvPr/>
        </p:nvSpPr>
        <p:spPr>
          <a:xfrm>
            <a:off x="9148988" y="5942957"/>
            <a:ext cx="564777" cy="2891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B6C801-2293-42C1-B872-2AA1A2784D81}"/>
              </a:ext>
            </a:extLst>
          </p:cNvPr>
          <p:cNvSpPr txBox="1"/>
          <p:nvPr/>
        </p:nvSpPr>
        <p:spPr>
          <a:xfrm>
            <a:off x="9781161" y="5862759"/>
            <a:ext cx="15726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3.6 </a:t>
            </a:r>
            <a:r>
              <a:rPr lang="ko-KR" altLang="en-US"/>
              <a:t>참조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0B9A98-D50D-4236-8A55-6AC8BEE09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302" y="2054583"/>
            <a:ext cx="6522498" cy="37118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3DEFD9-87AE-4861-B1AB-2DB7CF5EB6B6}"/>
              </a:ext>
            </a:extLst>
          </p:cNvPr>
          <p:cNvSpPr txBox="1"/>
          <p:nvPr/>
        </p:nvSpPr>
        <p:spPr>
          <a:xfrm>
            <a:off x="1185719" y="2246934"/>
            <a:ext cx="4069975" cy="139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pl-PL" altLang="ko-KR" i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 Σ(2,6,10,14) = 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′(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′)</a:t>
            </a:r>
          </a:p>
          <a:p>
            <a:pPr fontAlgn="base">
              <a:lnSpc>
                <a:spcPct val="120000"/>
              </a:lnSpc>
            </a:pPr>
            <a:r>
              <a:rPr lang="pl-PL" altLang="ko-KR" i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 Σ(19,23,27,31) = 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pl-PL" altLang="ko-KR" i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=0/</a:t>
            </a:r>
            <a:r>
              <a:rPr lang="pl-PL" altLang="ko-KR" i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 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 Σ(4,5,12,13,20,21,28,29) = 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</a:p>
          <a:p>
            <a:pPr fontAlgn="base">
              <a:lnSpc>
                <a:spcPct val="120000"/>
              </a:lnSpc>
            </a:pP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′+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vyz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l-PL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pl-PL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endParaRPr lang="pl-PL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18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31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3.3 </a:t>
            </a:r>
            <a:r>
              <a:rPr lang="en-US" altLang="ko-KR" sz="2200" i="1"/>
              <a:t>n</a:t>
            </a:r>
            <a:r>
              <a:rPr lang="en-US" altLang="ko-KR" sz="2200"/>
              <a:t>-</a:t>
            </a:r>
            <a:r>
              <a:rPr lang="ko-KR" altLang="en-US" sz="2200"/>
              <a:t>변수 카노맵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60702" y="72300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무관 항의 간소화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C5CA77D-2B75-43C4-9F7F-5CE09555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87" y="1166966"/>
            <a:ext cx="10427213" cy="805126"/>
          </a:xfrm>
        </p:spPr>
        <p:txBody>
          <a:bodyPr>
            <a:noAutofit/>
          </a:bodyPr>
          <a:lstStyle/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사용하지 않는 진리표 항목</a:t>
            </a:r>
            <a:endParaRPr lang="en-US" altLang="ko-KR" sz="1800"/>
          </a:p>
          <a:p>
            <a:pPr lvl="2" fontAlgn="base">
              <a:lnSpc>
                <a:spcPct val="120000"/>
              </a:lnSpc>
            </a:pPr>
            <a:r>
              <a:rPr lang="en-US" altLang="ko-KR" sz="1800" i="1">
                <a:solidFill>
                  <a:srgbClr val="C00000"/>
                </a:solidFill>
              </a:rPr>
              <a:t>n</a:t>
            </a:r>
            <a:r>
              <a:rPr lang="ko-KR" altLang="en-US" sz="1800"/>
              <a:t>개 변수</a:t>
            </a:r>
            <a:r>
              <a:rPr lang="en-US" altLang="ko-KR" sz="1800"/>
              <a:t>(</a:t>
            </a:r>
            <a:r>
              <a:rPr lang="en-US" altLang="ko-KR" sz="1800" i="1">
                <a:solidFill>
                  <a:srgbClr val="C00000"/>
                </a:solidFill>
              </a:rPr>
              <a:t>n</a:t>
            </a:r>
            <a:r>
              <a:rPr lang="en-US" altLang="ko-KR" sz="1800">
                <a:solidFill>
                  <a:srgbClr val="C00000"/>
                </a:solidFill>
              </a:rPr>
              <a:t>-</a:t>
            </a:r>
            <a:r>
              <a:rPr lang="ko-KR" altLang="en-US" sz="1800">
                <a:solidFill>
                  <a:srgbClr val="C00000"/>
                </a:solidFill>
              </a:rPr>
              <a:t>비트</a:t>
            </a:r>
            <a:r>
              <a:rPr lang="en-US" altLang="ko-KR" sz="1800"/>
              <a:t>) : </a:t>
            </a:r>
            <a:r>
              <a:rPr lang="ko-KR" altLang="en-US" sz="1800"/>
              <a:t>진리표 항목의 개수가 전체 </a:t>
            </a:r>
            <a:r>
              <a:rPr lang="en-US" altLang="ko-KR" sz="1800">
                <a:solidFill>
                  <a:srgbClr val="C00000"/>
                </a:solidFill>
              </a:rPr>
              <a:t>2</a:t>
            </a:r>
            <a:r>
              <a:rPr lang="en-US" altLang="ko-KR" sz="1800" i="1" baseline="30000">
                <a:solidFill>
                  <a:srgbClr val="C00000"/>
                </a:solidFill>
              </a:rPr>
              <a:t>n</a:t>
            </a:r>
            <a:r>
              <a:rPr lang="ko-KR" altLang="en-US" sz="1800"/>
              <a:t>개</a:t>
            </a:r>
            <a:endParaRPr lang="en-US" altLang="ko-KR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308DF-A84F-49EC-AB5D-8DAF974E9C0E}"/>
              </a:ext>
            </a:extLst>
          </p:cNvPr>
          <p:cNvSpPr txBox="1"/>
          <p:nvPr/>
        </p:nvSpPr>
        <p:spPr>
          <a:xfrm>
            <a:off x="1181100" y="4003553"/>
            <a:ext cx="10172700" cy="21832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080000" lvl="1" indent="-34290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무관 조건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(don’t care condition)/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무관 항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(don’t care term)</a:t>
            </a:r>
          </a:p>
          <a:p>
            <a:pPr marL="1200150" lvl="2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C00000"/>
                </a:solidFill>
              </a:rPr>
              <a:t>사용하지 않는 입력 조건</a:t>
            </a:r>
            <a:r>
              <a:rPr lang="ko-KR" altLang="en-US" sz="1800"/>
              <a:t>에 대한 부울 함수 결과</a:t>
            </a:r>
            <a:endParaRPr lang="en-US" altLang="ko-KR" sz="1800"/>
          </a:p>
          <a:p>
            <a:pPr marL="1200150" lvl="2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C00000"/>
                </a:solidFill>
              </a:rPr>
              <a:t>0</a:t>
            </a:r>
            <a:r>
              <a:rPr lang="ko-KR" altLang="en-US" sz="1800"/>
              <a:t>과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/>
              <a:t>중 어느 것이 되어도 </a:t>
            </a:r>
            <a:r>
              <a:rPr lang="ko-KR" altLang="en-US" sz="1800">
                <a:solidFill>
                  <a:srgbClr val="00A048"/>
                </a:solidFill>
              </a:rPr>
              <a:t>무관</a:t>
            </a:r>
            <a:r>
              <a:rPr lang="ko-KR" altLang="en-US" sz="1800"/>
              <a:t> 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olidFill>
                  <a:srgbClr val="00A048"/>
                </a:solidFill>
              </a:rPr>
              <a:t>항으로 묶을 때</a:t>
            </a:r>
            <a:r>
              <a:rPr lang="en-US" altLang="ko-KR" sz="1800">
                <a:solidFill>
                  <a:srgbClr val="00A048"/>
                </a:solidFill>
              </a:rPr>
              <a:t>, </a:t>
            </a:r>
            <a:r>
              <a:rPr lang="ko-KR" altLang="en-US" sz="1800">
                <a:solidFill>
                  <a:srgbClr val="00A048"/>
                </a:solidFill>
              </a:rPr>
              <a:t>편리한 대로 </a:t>
            </a:r>
            <a:r>
              <a:rPr lang="en-US" altLang="ko-KR" sz="1800">
                <a:solidFill>
                  <a:srgbClr val="C00000"/>
                </a:solidFill>
              </a:rPr>
              <a:t>0</a:t>
            </a:r>
            <a:r>
              <a:rPr lang="en-US" altLang="ko-KR" sz="1800">
                <a:solidFill>
                  <a:srgbClr val="00A048"/>
                </a:solidFill>
              </a:rPr>
              <a:t> </a:t>
            </a:r>
            <a:r>
              <a:rPr lang="ko-KR" altLang="en-US" sz="1800">
                <a:solidFill>
                  <a:srgbClr val="00A048"/>
                </a:solidFill>
              </a:rPr>
              <a:t>또는</a:t>
            </a:r>
            <a:r>
              <a:rPr lang="en-US" altLang="ko-KR" sz="1800">
                <a:solidFill>
                  <a:srgbClr val="00A048"/>
                </a:solidFill>
              </a:rPr>
              <a:t>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>
                <a:solidFill>
                  <a:srgbClr val="00A048"/>
                </a:solidFill>
              </a:rPr>
              <a:t>로 간주해도 됨</a:t>
            </a:r>
            <a:endParaRPr lang="en-US" altLang="ko-KR" sz="1800">
              <a:solidFill>
                <a:srgbClr val="00A048"/>
              </a:solidFill>
            </a:endParaRPr>
          </a:p>
          <a:p>
            <a:pPr marL="1200150" lvl="2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C00000"/>
                </a:solidFill>
              </a:rPr>
              <a:t>X</a:t>
            </a:r>
            <a:r>
              <a:rPr lang="ko-KR" altLang="en-US" sz="1800"/>
              <a:t>로 표기</a:t>
            </a:r>
            <a:endParaRPr lang="en-US" altLang="ko-KR" sz="1800"/>
          </a:p>
          <a:p>
            <a:pPr marL="1200150" lvl="2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크게 묶는 쪽으로 편입시켜 활용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더나은 간소화 결과</a:t>
            </a:r>
            <a:endParaRPr lang="ko-KR" altLang="en-US"/>
          </a:p>
        </p:txBody>
      </p:sp>
      <p:pic>
        <p:nvPicPr>
          <p:cNvPr id="9" name="그림 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594B69B-7459-419E-9A88-80FF7ADCF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87" y="3712515"/>
            <a:ext cx="1226211" cy="1031459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730C32E-1A7D-4B39-BA38-A566295D8805}"/>
              </a:ext>
            </a:extLst>
          </p:cNvPr>
          <p:cNvSpPr txBox="1">
            <a:spLocks/>
          </p:cNvSpPr>
          <p:nvPr/>
        </p:nvSpPr>
        <p:spPr>
          <a:xfrm>
            <a:off x="1090611" y="2055415"/>
            <a:ext cx="10263189" cy="1484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800">
                <a:solidFill>
                  <a:srgbClr val="00A048"/>
                </a:solidFill>
              </a:rPr>
              <a:t>사용하지 않는 값의 예</a:t>
            </a:r>
            <a:endParaRPr lang="en-US" altLang="ko-KR" sz="1800">
              <a:solidFill>
                <a:srgbClr val="00A048"/>
              </a:solidFill>
            </a:endParaRPr>
          </a:p>
          <a:p>
            <a:pPr lvl="2" fontAlgn="base">
              <a:lnSpc>
                <a:spcPct val="120000"/>
              </a:lnSpc>
            </a:pP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8421 BCD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코드 </a:t>
            </a:r>
            <a:r>
              <a:rPr lang="en-US" altLang="ko-KR" sz="1800"/>
              <a:t>: 4-</a:t>
            </a:r>
            <a:r>
              <a:rPr lang="ko-KR" altLang="en-US" sz="1800"/>
              <a:t>비트 코드는 </a:t>
            </a:r>
            <a:r>
              <a:rPr lang="en-US" altLang="ko-KR" sz="1800">
                <a:solidFill>
                  <a:srgbClr val="C00000"/>
                </a:solidFill>
              </a:rPr>
              <a:t>0000~1111</a:t>
            </a:r>
            <a:r>
              <a:rPr lang="ko-KR" altLang="en-US" sz="1800"/>
              <a:t>까지 </a:t>
            </a:r>
            <a:r>
              <a:rPr lang="en-US" altLang="ko-KR" sz="1800">
                <a:solidFill>
                  <a:srgbClr val="C00000"/>
                </a:solidFill>
              </a:rPr>
              <a:t>16(2</a:t>
            </a:r>
            <a:r>
              <a:rPr lang="en-US" altLang="ko-KR" sz="1800" baseline="30000">
                <a:solidFill>
                  <a:srgbClr val="C00000"/>
                </a:solidFill>
              </a:rPr>
              <a:t>4</a:t>
            </a:r>
            <a:r>
              <a:rPr lang="en-US" altLang="ko-KR" sz="1800">
                <a:solidFill>
                  <a:srgbClr val="C00000"/>
                </a:solidFill>
              </a:rPr>
              <a:t>)</a:t>
            </a:r>
            <a:r>
              <a:rPr lang="ko-KR" altLang="en-US" sz="1800"/>
              <a:t>개를 표현 가능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>
                <a:solidFill>
                  <a:srgbClr val="C00000"/>
                </a:solidFill>
              </a:rPr>
              <a:t>0000~1001</a:t>
            </a:r>
            <a:r>
              <a:rPr lang="ko-KR" altLang="en-US" sz="1800"/>
              <a:t>까지 </a:t>
            </a:r>
            <a:r>
              <a:rPr lang="en-US" altLang="ko-KR" sz="1800">
                <a:solidFill>
                  <a:srgbClr val="C00000"/>
                </a:solidFill>
              </a:rPr>
              <a:t>10</a:t>
            </a:r>
            <a:r>
              <a:rPr lang="ko-KR" altLang="en-US" sz="1800">
                <a:solidFill>
                  <a:srgbClr val="C00000"/>
                </a:solidFill>
              </a:rPr>
              <a:t>개 </a:t>
            </a:r>
            <a:r>
              <a:rPr lang="ko-KR" altLang="en-US" sz="1800"/>
              <a:t>코드만 사용하고 나머지 </a:t>
            </a:r>
            <a:r>
              <a:rPr lang="en-US" altLang="ko-KR" sz="1800">
                <a:solidFill>
                  <a:srgbClr val="C00000"/>
                </a:solidFill>
              </a:rPr>
              <a:t>1010~1111</a:t>
            </a:r>
            <a:r>
              <a:rPr lang="ko-KR" altLang="en-US" sz="1800"/>
              <a:t>까지 </a:t>
            </a:r>
            <a:r>
              <a:rPr lang="en-US" altLang="ko-KR" sz="1800"/>
              <a:t>6</a:t>
            </a:r>
            <a:r>
              <a:rPr lang="ko-KR" altLang="en-US" sz="1800"/>
              <a:t>개는 </a:t>
            </a:r>
            <a:r>
              <a:rPr lang="ko-KR" altLang="en-US" sz="1800">
                <a:solidFill>
                  <a:srgbClr val="C00000"/>
                </a:solidFill>
              </a:rPr>
              <a:t>사용하지 않음</a:t>
            </a:r>
            <a:endParaRPr lang="en-US" altLang="ko-KR" sz="1800">
              <a:solidFill>
                <a:srgbClr val="C00000"/>
              </a:solidFill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800">
                <a:latin typeface="+mn-ea"/>
              </a:rPr>
              <a:t>사용하지 않는 상태 </a:t>
            </a:r>
            <a:r>
              <a:rPr lang="en-US" altLang="ko-KR" sz="1800">
                <a:latin typeface="+mn-ea"/>
              </a:rPr>
              <a:t>=</a:t>
            </a:r>
            <a:r>
              <a:rPr lang="ko-KR" altLang="en-US" sz="1800">
                <a:latin typeface="+mn-ea"/>
              </a:rPr>
              <a:t> 정의되지 않은 입력의 상태</a:t>
            </a:r>
            <a:endParaRPr lang="en-US" altLang="ko-KR" sz="18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1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32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3.3 </a:t>
            </a:r>
            <a:r>
              <a:rPr lang="en-US" altLang="ko-KR" sz="2200" i="1"/>
              <a:t>n</a:t>
            </a:r>
            <a:r>
              <a:rPr lang="en-US" altLang="ko-KR" sz="2200"/>
              <a:t>-</a:t>
            </a:r>
            <a:r>
              <a:rPr lang="ko-KR" altLang="en-US" sz="2200"/>
              <a:t>변수 카노맵</a:t>
            </a:r>
            <a:endParaRPr lang="ko-KR" altLang="en-US" sz="2200" dirty="0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1312BC-8B08-475D-B627-27267CA7A9B6}"/>
              </a:ext>
            </a:extLst>
          </p:cNvPr>
          <p:cNvSpPr/>
          <p:nvPr/>
        </p:nvSpPr>
        <p:spPr>
          <a:xfrm>
            <a:off x="934128" y="647558"/>
            <a:ext cx="10419672" cy="56092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1882590" y="647557"/>
            <a:ext cx="438374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rgbClr val="0070C0"/>
                </a:solidFill>
              </a:rPr>
              <a:t>무관항 간소화 맛보기</a:t>
            </a:r>
            <a:r>
              <a:rPr lang="en-US" altLang="ko-KR" sz="2000">
                <a:solidFill>
                  <a:srgbClr val="0070C0"/>
                </a:solidFill>
              </a:rPr>
              <a:t>(</a:t>
            </a:r>
            <a:r>
              <a:rPr lang="en-US" altLang="ko-KR" sz="2000" i="1">
                <a:solidFill>
                  <a:srgbClr val="C00000"/>
                </a:solidFill>
              </a:rPr>
              <a:t>D</a:t>
            </a:r>
            <a:r>
              <a:rPr lang="ko-KR" altLang="en-US" sz="2000">
                <a:solidFill>
                  <a:srgbClr val="C00000"/>
                </a:solidFill>
              </a:rPr>
              <a:t>로 표기</a:t>
            </a:r>
            <a:r>
              <a:rPr lang="en-US" altLang="ko-KR" sz="200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7" name="그림 6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D2406F91-D88A-42ED-863C-1397D262B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19" y="601169"/>
            <a:ext cx="1907237" cy="102885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4226941-988F-436C-9EBD-46DFA48C41FB}"/>
              </a:ext>
            </a:extLst>
          </p:cNvPr>
          <p:cNvSpPr txBox="1"/>
          <p:nvPr/>
        </p:nvSpPr>
        <p:spPr>
          <a:xfrm>
            <a:off x="2660351" y="1121839"/>
            <a:ext cx="6286426" cy="3957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 = ∑(0,2,4,6,8),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 = ∑(10,11,12,13,14,15)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4812527-1C79-40E5-960A-4325057BA851}"/>
              </a:ext>
            </a:extLst>
          </p:cNvPr>
          <p:cNvSpPr/>
          <p:nvPr/>
        </p:nvSpPr>
        <p:spPr>
          <a:xfrm>
            <a:off x="10004612" y="5696936"/>
            <a:ext cx="1349188" cy="51350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continue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756F91-64C0-4EB8-9F91-1DA9981C2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26" y="2316290"/>
            <a:ext cx="9389436" cy="30894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19025A-CFF9-436F-8B3A-69876A630289}"/>
              </a:ext>
            </a:extLst>
          </p:cNvPr>
          <p:cNvSpPr txBox="1"/>
          <p:nvPr/>
        </p:nvSpPr>
        <p:spPr>
          <a:xfrm>
            <a:off x="1562100" y="1630027"/>
            <a:ext cx="6154270" cy="395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형식 간소화</a:t>
            </a:r>
          </a:p>
        </p:txBody>
      </p:sp>
    </p:spTree>
    <p:extLst>
      <p:ext uri="{BB962C8B-B14F-4D97-AF65-F5344CB8AC3E}">
        <p14:creationId xmlns:p14="http://schemas.microsoft.com/office/powerpoint/2010/main" val="294684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33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3.3 </a:t>
            </a:r>
            <a:r>
              <a:rPr lang="en-US" altLang="ko-KR" sz="2200" i="1"/>
              <a:t>n</a:t>
            </a:r>
            <a:r>
              <a:rPr lang="en-US" altLang="ko-KR" sz="2200"/>
              <a:t>-</a:t>
            </a:r>
            <a:r>
              <a:rPr lang="ko-KR" altLang="en-US" sz="2200"/>
              <a:t>변수 카노맵</a:t>
            </a:r>
            <a:endParaRPr lang="ko-KR" altLang="en-US" sz="2200" dirty="0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1312BC-8B08-475D-B627-27267CA7A9B6}"/>
              </a:ext>
            </a:extLst>
          </p:cNvPr>
          <p:cNvSpPr/>
          <p:nvPr/>
        </p:nvSpPr>
        <p:spPr>
          <a:xfrm>
            <a:off x="934128" y="647558"/>
            <a:ext cx="10419672" cy="56092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1882589" y="647557"/>
            <a:ext cx="947121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rgbClr val="0070C0"/>
                </a:solidFill>
              </a:rPr>
              <a:t>무관항 간소화 맛보기</a:t>
            </a:r>
            <a:r>
              <a:rPr lang="en-US" altLang="ko-KR" sz="2000">
                <a:solidFill>
                  <a:srgbClr val="0070C0"/>
                </a:solidFill>
              </a:rPr>
              <a:t>(</a:t>
            </a:r>
            <a:r>
              <a:rPr lang="en-US" altLang="ko-KR" sz="2000" i="1">
                <a:solidFill>
                  <a:srgbClr val="C00000"/>
                </a:solidFill>
              </a:rPr>
              <a:t>D</a:t>
            </a:r>
            <a:r>
              <a:rPr lang="ko-KR" altLang="en-US" sz="2000">
                <a:solidFill>
                  <a:srgbClr val="C00000"/>
                </a:solidFill>
              </a:rPr>
              <a:t>로 표기</a:t>
            </a:r>
            <a:r>
              <a:rPr lang="en-US" altLang="ko-KR" sz="200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7" name="그림 6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D2406F91-D88A-42ED-863C-1397D262B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19" y="601169"/>
            <a:ext cx="1907237" cy="102885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4226941-988F-436C-9EBD-46DFA48C41FB}"/>
              </a:ext>
            </a:extLst>
          </p:cNvPr>
          <p:cNvSpPr txBox="1"/>
          <p:nvPr/>
        </p:nvSpPr>
        <p:spPr>
          <a:xfrm>
            <a:off x="2729955" y="1158915"/>
            <a:ext cx="59568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 = ∑(0,2,4,6,8),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 = ∑(10,11,12,13,14,15)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E4812527-1C79-40E5-960A-4325057BA851}"/>
              </a:ext>
            </a:extLst>
          </p:cNvPr>
          <p:cNvSpPr/>
          <p:nvPr/>
        </p:nvSpPr>
        <p:spPr>
          <a:xfrm>
            <a:off x="9148988" y="5942957"/>
            <a:ext cx="564777" cy="2891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B6C801-2293-42C1-B872-2AA1A2784D81}"/>
              </a:ext>
            </a:extLst>
          </p:cNvPr>
          <p:cNvSpPr txBox="1"/>
          <p:nvPr/>
        </p:nvSpPr>
        <p:spPr>
          <a:xfrm>
            <a:off x="9781161" y="5862759"/>
            <a:ext cx="15726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3.7 </a:t>
            </a:r>
            <a:r>
              <a:rPr lang="ko-KR" altLang="en-US"/>
              <a:t>참조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FCF934B-8202-4692-91A6-96FD3E15F547}"/>
              </a:ext>
            </a:extLst>
          </p:cNvPr>
          <p:cNvSpPr txBox="1">
            <a:spLocks/>
          </p:cNvSpPr>
          <p:nvPr/>
        </p:nvSpPr>
        <p:spPr>
          <a:xfrm>
            <a:off x="1014811" y="5178401"/>
            <a:ext cx="8407095" cy="62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Wingdings" panose="05000000000000000000" pitchFamily="2" charset="2"/>
              <a:buChar char="Ø"/>
            </a:pPr>
            <a:r>
              <a:rPr lang="ko-KR" altLang="en-US" sz="1800"/>
              <a:t> 정상 </a:t>
            </a:r>
            <a:r>
              <a:rPr lang="ko-KR" altLang="en-US" sz="1800" dirty="0"/>
              <a:t>동작하는 디지털 시스템에서는 </a:t>
            </a:r>
            <a:r>
              <a:rPr lang="ko-KR" altLang="en-US" sz="1800" dirty="0">
                <a:solidFill>
                  <a:srgbClr val="00A048"/>
                </a:solidFill>
              </a:rPr>
              <a:t>정의되지 않은 입력</a:t>
            </a:r>
            <a:r>
              <a:rPr lang="ko-KR" altLang="en-US" sz="1800" dirty="0"/>
              <a:t>이 </a:t>
            </a:r>
            <a:r>
              <a:rPr lang="ko-KR" altLang="en-US" sz="1800"/>
              <a:t>발생하지 않음</a:t>
            </a:r>
            <a:r>
              <a:rPr lang="en-US" altLang="ko-KR" sz="1800"/>
              <a:t> </a:t>
            </a:r>
            <a:br>
              <a:rPr lang="en-US" altLang="ko-KR" sz="1800"/>
            </a:br>
            <a:r>
              <a:rPr lang="en-US" altLang="ko-KR" sz="1800"/>
              <a:t>: </a:t>
            </a:r>
            <a:r>
              <a:rPr lang="ko-KR" altLang="en-US" sz="1800"/>
              <a:t>어떤 </a:t>
            </a:r>
            <a:r>
              <a:rPr lang="ko-KR" altLang="en-US" sz="1800" dirty="0">
                <a:solidFill>
                  <a:srgbClr val="C00000"/>
                </a:solidFill>
              </a:rPr>
              <a:t>오류</a:t>
            </a:r>
            <a:r>
              <a:rPr lang="ko-KR" altLang="en-US" sz="1800" dirty="0"/>
              <a:t>에 의해 </a:t>
            </a:r>
            <a:r>
              <a:rPr lang="ko-KR" altLang="en-US" sz="1800" dirty="0">
                <a:solidFill>
                  <a:srgbClr val="00A048"/>
                </a:solidFill>
              </a:rPr>
              <a:t>이런 </a:t>
            </a:r>
            <a:r>
              <a:rPr lang="ko-KR" altLang="en-US" sz="1800">
                <a:solidFill>
                  <a:srgbClr val="00A048"/>
                </a:solidFill>
              </a:rPr>
              <a:t>입력이 발생</a:t>
            </a:r>
            <a:r>
              <a:rPr lang="ko-KR" altLang="en-US" sz="1800"/>
              <a:t>해도 </a:t>
            </a:r>
            <a:r>
              <a:rPr lang="ko-KR" altLang="en-US" sz="1800">
                <a:solidFill>
                  <a:srgbClr val="C00000"/>
                </a:solidFill>
              </a:rPr>
              <a:t>출력에서 활용되지 않음</a:t>
            </a:r>
            <a:endParaRPr lang="ko-KR" altLang="en-US" sz="1800" dirty="0">
              <a:solidFill>
                <a:srgbClr val="00A04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4829CB-D5E2-4386-8D54-4E03B42315AB}"/>
              </a:ext>
            </a:extLst>
          </p:cNvPr>
          <p:cNvSpPr txBox="1"/>
          <p:nvPr/>
        </p:nvSpPr>
        <p:spPr>
          <a:xfrm>
            <a:off x="2267767" y="1657039"/>
            <a:ext cx="6419034" cy="395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형식 간소화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1108298" y="2007211"/>
            <a:ext cx="10076758" cy="3127821"/>
            <a:chOff x="379751" y="1049890"/>
            <a:chExt cx="11317154" cy="3543648"/>
          </a:xfrm>
        </p:grpSpPr>
        <p:sp>
          <p:nvSpPr>
            <p:cNvPr id="16" name="타원 15"/>
            <p:cNvSpPr/>
            <p:nvPr/>
          </p:nvSpPr>
          <p:spPr>
            <a:xfrm>
              <a:off x="9284562" y="1616065"/>
              <a:ext cx="1310310" cy="2523736"/>
            </a:xfrm>
            <a:prstGeom prst="ellipse">
              <a:avLst/>
            </a:prstGeom>
            <a:solidFill>
              <a:srgbClr val="FFCC99">
                <a:alpha val="40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타원 16"/>
            <p:cNvSpPr/>
            <p:nvPr/>
          </p:nvSpPr>
          <p:spPr>
            <a:xfrm>
              <a:off x="5403169" y="1616065"/>
              <a:ext cx="1310310" cy="2523736"/>
            </a:xfrm>
            <a:prstGeom prst="ellipse">
              <a:avLst/>
            </a:prstGeom>
            <a:solidFill>
              <a:srgbClr val="FFCC99">
                <a:alpha val="40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타원 20"/>
            <p:cNvSpPr/>
            <p:nvPr/>
          </p:nvSpPr>
          <p:spPr>
            <a:xfrm>
              <a:off x="1632110" y="1637663"/>
              <a:ext cx="1210650" cy="1219296"/>
            </a:xfrm>
            <a:prstGeom prst="ellipse">
              <a:avLst/>
            </a:prstGeom>
            <a:solidFill>
              <a:srgbClr val="FFCC99">
                <a:alpha val="40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현 21"/>
            <p:cNvSpPr/>
            <p:nvPr/>
          </p:nvSpPr>
          <p:spPr>
            <a:xfrm rot="16200000" flipH="1">
              <a:off x="1499208" y="3897359"/>
              <a:ext cx="849855" cy="477273"/>
            </a:xfrm>
            <a:prstGeom prst="chord">
              <a:avLst>
                <a:gd name="adj1" fmla="val 3724287"/>
                <a:gd name="adj2" fmla="val 17866994"/>
              </a:avLst>
            </a:prstGeom>
            <a:solidFill>
              <a:srgbClr val="FFCC99">
                <a:alpha val="40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현 22"/>
            <p:cNvSpPr/>
            <p:nvPr/>
          </p:nvSpPr>
          <p:spPr>
            <a:xfrm rot="5400000" flipH="1" flipV="1">
              <a:off x="1504830" y="1430850"/>
              <a:ext cx="849855" cy="477273"/>
            </a:xfrm>
            <a:prstGeom prst="chord">
              <a:avLst>
                <a:gd name="adj1" fmla="val 3724287"/>
                <a:gd name="adj2" fmla="val 17866994"/>
              </a:avLst>
            </a:prstGeom>
            <a:solidFill>
              <a:srgbClr val="FFCC99">
                <a:alpha val="40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0624" y="3365263"/>
              <a:ext cx="385630" cy="34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w'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2581594" y="1486192"/>
              <a:ext cx="618570" cy="113308"/>
              <a:chOff x="3234869" y="3688080"/>
              <a:chExt cx="783411" cy="146685"/>
            </a:xfrm>
          </p:grpSpPr>
          <p:cxnSp>
            <p:nvCxnSpPr>
              <p:cNvPr id="256" name="직선 연결선 255"/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/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직선 연결선 257"/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>
            <a:xfrm flipV="1">
              <a:off x="1923806" y="4188190"/>
              <a:ext cx="644445" cy="113308"/>
              <a:chOff x="3234869" y="3688080"/>
              <a:chExt cx="783411" cy="146685"/>
            </a:xfrm>
          </p:grpSpPr>
          <p:cxnSp>
            <p:nvCxnSpPr>
              <p:cNvPr id="253" name="직선 연결선 252"/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/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/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/>
          </p:nvGrpSpPr>
          <p:grpSpPr>
            <a:xfrm rot="16200000">
              <a:off x="562617" y="3489721"/>
              <a:ext cx="656496" cy="100706"/>
              <a:chOff x="3234869" y="3688080"/>
              <a:chExt cx="783411" cy="146685"/>
            </a:xfrm>
          </p:grpSpPr>
          <p:cxnSp>
            <p:nvCxnSpPr>
              <p:cNvPr id="250" name="직선 연결선 249"/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/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/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723676" y="1158723"/>
              <a:ext cx="340621" cy="34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089317" y="4244844"/>
              <a:ext cx="329819" cy="34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917509" y="1570366"/>
              <a:ext cx="2230642" cy="313827"/>
              <a:chOff x="8232012" y="2779917"/>
              <a:chExt cx="2230642" cy="313827"/>
            </a:xfrm>
          </p:grpSpPr>
          <p:sp>
            <p:nvSpPr>
              <p:cNvPr id="246" name="TextBox 245"/>
              <p:cNvSpPr txBox="1"/>
              <p:nvPr/>
            </p:nvSpPr>
            <p:spPr>
              <a:xfrm>
                <a:off x="8232012" y="2779918"/>
                <a:ext cx="293813" cy="313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8880059" y="2779919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9520794" y="2779917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10168841" y="2779918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913641" y="2215327"/>
              <a:ext cx="2230642" cy="313827"/>
              <a:chOff x="8232012" y="2779917"/>
              <a:chExt cx="2230642" cy="313827"/>
            </a:xfrm>
          </p:grpSpPr>
          <p:sp>
            <p:nvSpPr>
              <p:cNvPr id="242" name="TextBox 241"/>
              <p:cNvSpPr txBox="1"/>
              <p:nvPr/>
            </p:nvSpPr>
            <p:spPr>
              <a:xfrm>
                <a:off x="8232012" y="2779918"/>
                <a:ext cx="293813" cy="313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8880059" y="2779919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9520794" y="2779917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10168841" y="2779918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956186" y="1604981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601889" y="1604981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2247196" y="1604981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892899" y="1604981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56186" y="224861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01889" y="224861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247196" y="224861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892899" y="224861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501794" y="1283751"/>
              <a:ext cx="454392" cy="3212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79751" y="1314906"/>
              <a:ext cx="463043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wx</a:t>
              </a:r>
              <a:endParaRPr lang="ko-K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21955" y="1075033"/>
              <a:ext cx="400033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endParaRPr lang="ko-K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126448" y="174723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956186" y="3538995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601889" y="3538995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247196" y="3538995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892899" y="3538995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955952" y="289313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601655" y="289313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246962" y="289313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892665" y="289313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917509" y="2871102"/>
              <a:ext cx="2317057" cy="313827"/>
              <a:chOff x="8232012" y="2779917"/>
              <a:chExt cx="2317057" cy="313827"/>
            </a:xfrm>
          </p:grpSpPr>
          <p:sp>
            <p:nvSpPr>
              <p:cNvPr id="238" name="TextBox 237"/>
              <p:cNvSpPr txBox="1"/>
              <p:nvPr/>
            </p:nvSpPr>
            <p:spPr>
              <a:xfrm>
                <a:off x="8232012" y="2779918"/>
                <a:ext cx="380228" cy="313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8880059" y="2779919"/>
                <a:ext cx="380228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9520794" y="2779917"/>
                <a:ext cx="380228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10168841" y="2779918"/>
                <a:ext cx="380228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913641" y="3516063"/>
              <a:ext cx="2317057" cy="313827"/>
              <a:chOff x="8232012" y="2779917"/>
              <a:chExt cx="2317057" cy="313827"/>
            </a:xfrm>
          </p:grpSpPr>
          <p:sp>
            <p:nvSpPr>
              <p:cNvPr id="234" name="TextBox 233"/>
              <p:cNvSpPr txBox="1"/>
              <p:nvPr/>
            </p:nvSpPr>
            <p:spPr>
              <a:xfrm>
                <a:off x="8232012" y="2779918"/>
                <a:ext cx="293813" cy="313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8880059" y="2779919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9520794" y="2779917"/>
                <a:ext cx="373820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10168841" y="2779918"/>
                <a:ext cx="380228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3663068" y="2705234"/>
              <a:ext cx="554860" cy="34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r>
                <a:rPr lang="en-US" altLang="ko-KR" sz="14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 rot="5400000" flipH="1">
              <a:off x="3273246" y="2841718"/>
              <a:ext cx="678938" cy="100706"/>
              <a:chOff x="3234869" y="3688080"/>
              <a:chExt cx="783411" cy="146685"/>
            </a:xfrm>
          </p:grpSpPr>
          <p:cxnSp>
            <p:nvCxnSpPr>
              <p:cNvPr id="231" name="직선 연결선 230"/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/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/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1108611" y="2412449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075926" y="2416097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75926" y="174723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85285" y="3052463"/>
              <a:ext cx="373027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51973" y="3056109"/>
              <a:ext cx="373027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26448" y="369808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052535" y="3698083"/>
              <a:ext cx="373027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785013" y="174723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767176" y="2412449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747786" y="3052463"/>
              <a:ext cx="373027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785013" y="369808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455361" y="174723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37524" y="2412449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96069" y="3045378"/>
              <a:ext cx="373027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95123" y="3698083"/>
              <a:ext cx="373027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75115" y="3365263"/>
              <a:ext cx="385630" cy="34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w'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6397374" y="1486192"/>
              <a:ext cx="618570" cy="113308"/>
              <a:chOff x="3234869" y="3688080"/>
              <a:chExt cx="783411" cy="146685"/>
            </a:xfrm>
          </p:grpSpPr>
          <p:cxnSp>
            <p:nvCxnSpPr>
              <p:cNvPr id="228" name="직선 연결선 227"/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그룹 72"/>
            <p:cNvGrpSpPr/>
            <p:nvPr/>
          </p:nvGrpSpPr>
          <p:grpSpPr>
            <a:xfrm flipV="1">
              <a:off x="5739586" y="4188190"/>
              <a:ext cx="644445" cy="113308"/>
              <a:chOff x="3234869" y="3688080"/>
              <a:chExt cx="783411" cy="146685"/>
            </a:xfrm>
          </p:grpSpPr>
          <p:cxnSp>
            <p:nvCxnSpPr>
              <p:cNvPr id="225" name="직선 연결선 224"/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/>
            <p:cNvGrpSpPr/>
            <p:nvPr/>
          </p:nvGrpSpPr>
          <p:grpSpPr>
            <a:xfrm rot="16200000">
              <a:off x="4378397" y="3489721"/>
              <a:ext cx="656496" cy="100706"/>
              <a:chOff x="3234869" y="3688080"/>
              <a:chExt cx="783411" cy="146685"/>
            </a:xfrm>
          </p:grpSpPr>
          <p:cxnSp>
            <p:nvCxnSpPr>
              <p:cNvPr id="222" name="직선 연결선 221"/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/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/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6550746" y="1158723"/>
              <a:ext cx="340621" cy="34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882519" y="4244844"/>
              <a:ext cx="329819" cy="34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7" name="그룹 76"/>
            <p:cNvGrpSpPr/>
            <p:nvPr/>
          </p:nvGrpSpPr>
          <p:grpSpPr>
            <a:xfrm>
              <a:off x="4733289" y="1570366"/>
              <a:ext cx="2230642" cy="313827"/>
              <a:chOff x="8232012" y="2779917"/>
              <a:chExt cx="2230642" cy="313827"/>
            </a:xfrm>
          </p:grpSpPr>
          <p:sp>
            <p:nvSpPr>
              <p:cNvPr id="218" name="TextBox 217"/>
              <p:cNvSpPr txBox="1"/>
              <p:nvPr/>
            </p:nvSpPr>
            <p:spPr>
              <a:xfrm>
                <a:off x="8232012" y="2779918"/>
                <a:ext cx="293813" cy="313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8880059" y="2779919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9520794" y="2779917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10168841" y="2779918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4729421" y="2215327"/>
              <a:ext cx="2230642" cy="313827"/>
              <a:chOff x="8232012" y="2779917"/>
              <a:chExt cx="2230642" cy="313827"/>
            </a:xfrm>
          </p:grpSpPr>
          <p:sp>
            <p:nvSpPr>
              <p:cNvPr id="214" name="TextBox 213"/>
              <p:cNvSpPr txBox="1"/>
              <p:nvPr/>
            </p:nvSpPr>
            <p:spPr>
              <a:xfrm>
                <a:off x="8232012" y="2779918"/>
                <a:ext cx="293813" cy="313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8880059" y="2779919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9520794" y="2779917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Box 216"/>
              <p:cNvSpPr txBox="1"/>
              <p:nvPr/>
            </p:nvSpPr>
            <p:spPr>
              <a:xfrm>
                <a:off x="10168841" y="2779918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직사각형 79"/>
            <p:cNvSpPr/>
            <p:nvPr/>
          </p:nvSpPr>
          <p:spPr>
            <a:xfrm>
              <a:off x="4771966" y="1604981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417669" y="1604981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062976" y="1604981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6708679" y="1604981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771966" y="224861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417669" y="224861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6062976" y="224861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6708679" y="224861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4317574" y="1283751"/>
              <a:ext cx="454392" cy="3212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4195531" y="1314906"/>
              <a:ext cx="463043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wx</a:t>
              </a:r>
              <a:endParaRPr lang="ko-K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437735" y="1075033"/>
              <a:ext cx="400033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endParaRPr lang="ko-K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942228" y="174723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4771966" y="3538995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417669" y="3538995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062976" y="3538995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708679" y="3538995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4771732" y="289313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5417435" y="289313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6062742" y="289313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708445" y="289313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4733289" y="2871102"/>
              <a:ext cx="2317057" cy="313827"/>
              <a:chOff x="8232012" y="2779917"/>
              <a:chExt cx="2317057" cy="313827"/>
            </a:xfrm>
          </p:grpSpPr>
          <p:sp>
            <p:nvSpPr>
              <p:cNvPr id="210" name="TextBox 209"/>
              <p:cNvSpPr txBox="1"/>
              <p:nvPr/>
            </p:nvSpPr>
            <p:spPr>
              <a:xfrm>
                <a:off x="8232012" y="2779918"/>
                <a:ext cx="380228" cy="313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8880059" y="2779919"/>
                <a:ext cx="380228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9520794" y="2779917"/>
                <a:ext cx="380228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10168841" y="2779918"/>
                <a:ext cx="380228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4729421" y="3516063"/>
              <a:ext cx="2317057" cy="313827"/>
              <a:chOff x="8232012" y="2779917"/>
              <a:chExt cx="2317057" cy="313827"/>
            </a:xfrm>
          </p:grpSpPr>
          <p:sp>
            <p:nvSpPr>
              <p:cNvPr id="206" name="TextBox 205"/>
              <p:cNvSpPr txBox="1"/>
              <p:nvPr/>
            </p:nvSpPr>
            <p:spPr>
              <a:xfrm>
                <a:off x="8232012" y="2779918"/>
                <a:ext cx="293813" cy="313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8880059" y="2779919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9520794" y="2779917"/>
                <a:ext cx="373820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10168841" y="2779918"/>
                <a:ext cx="380228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" name="TextBox 101"/>
            <p:cNvSpPr txBox="1"/>
            <p:nvPr/>
          </p:nvSpPr>
          <p:spPr>
            <a:xfrm>
              <a:off x="7478849" y="2705234"/>
              <a:ext cx="340621" cy="34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" name="그룹 102"/>
            <p:cNvGrpSpPr/>
            <p:nvPr/>
          </p:nvGrpSpPr>
          <p:grpSpPr>
            <a:xfrm rot="5400000" flipH="1">
              <a:off x="7089026" y="2841718"/>
              <a:ext cx="678938" cy="100706"/>
              <a:chOff x="3234869" y="3688080"/>
              <a:chExt cx="783411" cy="146685"/>
            </a:xfrm>
          </p:grpSpPr>
          <p:cxnSp>
            <p:nvCxnSpPr>
              <p:cNvPr id="203" name="직선 연결선 202"/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/>
            <p:cNvSpPr txBox="1"/>
            <p:nvPr/>
          </p:nvSpPr>
          <p:spPr>
            <a:xfrm>
              <a:off x="4924391" y="2412449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91706" y="2416097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891706" y="174723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01065" y="3052463"/>
              <a:ext cx="373027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867752" y="3056109"/>
              <a:ext cx="373027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942228" y="369808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868314" y="3698083"/>
              <a:ext cx="373027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600793" y="174723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82956" y="2412449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63565" y="3052463"/>
              <a:ext cx="373027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600793" y="369808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271142" y="174723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253305" y="2412449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211849" y="3045378"/>
              <a:ext cx="373027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210903" y="3698083"/>
              <a:ext cx="373027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161790" y="1049890"/>
              <a:ext cx="1015744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600" i="1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x+y+z</a:t>
              </a:r>
              <a:r>
                <a:rPr lang="en-US" altLang="ko-KR" sz="16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" name="직선 화살표 연결선 119"/>
            <p:cNvCxnSpPr>
              <a:stCxn id="23" idx="2"/>
            </p:cNvCxnSpPr>
            <p:nvPr/>
          </p:nvCxnSpPr>
          <p:spPr>
            <a:xfrm flipH="1" flipV="1">
              <a:off x="1721899" y="1374774"/>
              <a:ext cx="207802" cy="1738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/>
            <p:cNvCxnSpPr/>
            <p:nvPr/>
          </p:nvCxnSpPr>
          <p:spPr>
            <a:xfrm>
              <a:off x="2849939" y="2170105"/>
              <a:ext cx="8719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3729094" y="1990499"/>
              <a:ext cx="808706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600" i="1" dirty="0" err="1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w+z</a:t>
              </a:r>
              <a:r>
                <a:rPr lang="en-US" altLang="ko-KR" sz="16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175129" y="3365263"/>
              <a:ext cx="385630" cy="34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w'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5" name="그룹 124"/>
            <p:cNvGrpSpPr/>
            <p:nvPr/>
          </p:nvGrpSpPr>
          <p:grpSpPr>
            <a:xfrm>
              <a:off x="10274810" y="1486192"/>
              <a:ext cx="618570" cy="113308"/>
              <a:chOff x="3234869" y="3688080"/>
              <a:chExt cx="783411" cy="146685"/>
            </a:xfrm>
          </p:grpSpPr>
          <p:cxnSp>
            <p:nvCxnSpPr>
              <p:cNvPr id="200" name="직선 연결선 199"/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/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그룹 125"/>
            <p:cNvGrpSpPr/>
            <p:nvPr/>
          </p:nvGrpSpPr>
          <p:grpSpPr>
            <a:xfrm flipV="1">
              <a:off x="9617022" y="4188190"/>
              <a:ext cx="644445" cy="113308"/>
              <a:chOff x="3234869" y="3688080"/>
              <a:chExt cx="783411" cy="146685"/>
            </a:xfrm>
          </p:grpSpPr>
          <p:cxnSp>
            <p:nvCxnSpPr>
              <p:cNvPr id="197" name="직선 연결선 196"/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그룹 126"/>
            <p:cNvGrpSpPr/>
            <p:nvPr/>
          </p:nvGrpSpPr>
          <p:grpSpPr>
            <a:xfrm rot="16200000">
              <a:off x="8255833" y="3489721"/>
              <a:ext cx="656496" cy="100706"/>
              <a:chOff x="3234869" y="3688080"/>
              <a:chExt cx="783411" cy="146685"/>
            </a:xfrm>
          </p:grpSpPr>
          <p:cxnSp>
            <p:nvCxnSpPr>
              <p:cNvPr id="194" name="직선 연결선 193"/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/>
            <p:cNvSpPr txBox="1"/>
            <p:nvPr/>
          </p:nvSpPr>
          <p:spPr>
            <a:xfrm>
              <a:off x="10416892" y="1158723"/>
              <a:ext cx="340621" cy="34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9771244" y="4244844"/>
              <a:ext cx="329819" cy="34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8610725" y="1570366"/>
              <a:ext cx="2230642" cy="313827"/>
              <a:chOff x="8232012" y="2779917"/>
              <a:chExt cx="2230642" cy="313827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8232012" y="2779918"/>
                <a:ext cx="293813" cy="313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8880059" y="2779919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9520794" y="2779917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10168841" y="2779918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" name="그룹 130"/>
            <p:cNvGrpSpPr/>
            <p:nvPr/>
          </p:nvGrpSpPr>
          <p:grpSpPr>
            <a:xfrm>
              <a:off x="8606857" y="2215327"/>
              <a:ext cx="2230642" cy="313827"/>
              <a:chOff x="8232012" y="2779917"/>
              <a:chExt cx="2230642" cy="313827"/>
            </a:xfrm>
          </p:grpSpPr>
          <p:sp>
            <p:nvSpPr>
              <p:cNvPr id="186" name="TextBox 185"/>
              <p:cNvSpPr txBox="1"/>
              <p:nvPr/>
            </p:nvSpPr>
            <p:spPr>
              <a:xfrm>
                <a:off x="8232012" y="2779918"/>
                <a:ext cx="293813" cy="313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8880059" y="2779919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9520794" y="2779917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10168841" y="2779918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2" name="직사각형 131"/>
            <p:cNvSpPr/>
            <p:nvPr/>
          </p:nvSpPr>
          <p:spPr>
            <a:xfrm>
              <a:off x="8649402" y="1604981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9295105" y="1604981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9940412" y="1604981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10586115" y="1604981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8649402" y="224861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9295105" y="224861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9940412" y="224861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10586115" y="224861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40" name="직선 연결선 139"/>
            <p:cNvCxnSpPr/>
            <p:nvPr/>
          </p:nvCxnSpPr>
          <p:spPr>
            <a:xfrm>
              <a:off x="8195010" y="1283751"/>
              <a:ext cx="454392" cy="3212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/>
            <p:cNvSpPr txBox="1"/>
            <p:nvPr/>
          </p:nvSpPr>
          <p:spPr>
            <a:xfrm>
              <a:off x="8072967" y="1314906"/>
              <a:ext cx="463043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wx</a:t>
              </a:r>
              <a:endParaRPr lang="ko-K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315171" y="1075033"/>
              <a:ext cx="400033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endParaRPr lang="ko-KR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819664" y="174723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8649402" y="3538995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9295105" y="3538995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9940412" y="3538995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0586115" y="3538995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8649168" y="289313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9294871" y="289313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9940178" y="289313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10585881" y="289313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8610725" y="2871102"/>
              <a:ext cx="2317057" cy="313827"/>
              <a:chOff x="8232012" y="2779917"/>
              <a:chExt cx="2317057" cy="313827"/>
            </a:xfrm>
          </p:grpSpPr>
          <p:sp>
            <p:nvSpPr>
              <p:cNvPr id="182" name="TextBox 181"/>
              <p:cNvSpPr txBox="1"/>
              <p:nvPr/>
            </p:nvSpPr>
            <p:spPr>
              <a:xfrm>
                <a:off x="8232012" y="2779918"/>
                <a:ext cx="380228" cy="313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8880059" y="2779919"/>
                <a:ext cx="380228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9520794" y="2779917"/>
                <a:ext cx="380228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10168841" y="2779918"/>
                <a:ext cx="380228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3" name="그룹 152"/>
            <p:cNvGrpSpPr/>
            <p:nvPr/>
          </p:nvGrpSpPr>
          <p:grpSpPr>
            <a:xfrm>
              <a:off x="8606857" y="3516063"/>
              <a:ext cx="2317057" cy="313827"/>
              <a:chOff x="8232012" y="2779917"/>
              <a:chExt cx="2317057" cy="313827"/>
            </a:xfrm>
          </p:grpSpPr>
          <p:sp>
            <p:nvSpPr>
              <p:cNvPr id="178" name="TextBox 177"/>
              <p:cNvSpPr txBox="1"/>
              <p:nvPr/>
            </p:nvSpPr>
            <p:spPr>
              <a:xfrm>
                <a:off x="8232012" y="2779918"/>
                <a:ext cx="293813" cy="313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8880059" y="2779919"/>
                <a:ext cx="293813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9520794" y="2779917"/>
                <a:ext cx="373820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0168841" y="2779918"/>
                <a:ext cx="380228" cy="3138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" name="TextBox 153"/>
            <p:cNvSpPr txBox="1"/>
            <p:nvPr/>
          </p:nvSpPr>
          <p:spPr>
            <a:xfrm>
              <a:off x="11356284" y="2705234"/>
              <a:ext cx="340621" cy="348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5" name="그룹 154"/>
            <p:cNvGrpSpPr/>
            <p:nvPr/>
          </p:nvGrpSpPr>
          <p:grpSpPr>
            <a:xfrm rot="5400000" flipH="1">
              <a:off x="10966462" y="2841718"/>
              <a:ext cx="678938" cy="100706"/>
              <a:chOff x="3234869" y="3688080"/>
              <a:chExt cx="783411" cy="146685"/>
            </a:xfrm>
          </p:grpSpPr>
          <p:cxnSp>
            <p:nvCxnSpPr>
              <p:cNvPr id="175" name="직선 연결선 174"/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/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ln w="190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TextBox 155"/>
            <p:cNvSpPr txBox="1"/>
            <p:nvPr/>
          </p:nvSpPr>
          <p:spPr>
            <a:xfrm>
              <a:off x="8801827" y="2412449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0769142" y="2416097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0769142" y="174723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787343" y="3042738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10765330" y="3056109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819664" y="369808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0765891" y="369808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9478229" y="174723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9460392" y="2412449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9483404" y="305246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9520632" y="369808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0148579" y="174723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0130742" y="2412449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0131687" y="3045378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10130742" y="3698083"/>
              <a:ext cx="322618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505530" y="1144733"/>
              <a:ext cx="346023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직선 화살표 연결선 171"/>
            <p:cNvCxnSpPr/>
            <p:nvPr/>
          </p:nvCxnSpPr>
          <p:spPr>
            <a:xfrm flipH="1" flipV="1">
              <a:off x="5720636" y="1455304"/>
              <a:ext cx="207802" cy="1738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9384953" y="1144733"/>
              <a:ext cx="346023" cy="383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smtClean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직선 화살표 연결선 173"/>
            <p:cNvCxnSpPr/>
            <p:nvPr/>
          </p:nvCxnSpPr>
          <p:spPr>
            <a:xfrm flipH="1" flipV="1">
              <a:off x="9600059" y="1455304"/>
              <a:ext cx="207802" cy="1738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4273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34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3.4 </a:t>
            </a:r>
            <a:r>
              <a:rPr lang="ko-KR" altLang="en-US" sz="2200"/>
              <a:t>기본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60702" y="72300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AND/OR </a:t>
            </a:r>
            <a:r>
              <a:rPr lang="ko-KR" altLang="en-US" sz="2000">
                <a:solidFill>
                  <a:srgbClr val="0070C0"/>
                </a:solidFill>
              </a:rPr>
              <a:t>구현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C5CA77D-2B75-43C4-9F7F-5CE09555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482" y="1693515"/>
            <a:ext cx="3924140" cy="1208682"/>
          </a:xfrm>
        </p:spPr>
        <p:txBody>
          <a:bodyPr>
            <a:noAutofit/>
          </a:bodyPr>
          <a:lstStyle/>
          <a:p>
            <a:pPr marL="0" lvl="2" indent="0" fontAlgn="base">
              <a:lnSpc>
                <a:spcPct val="120000"/>
              </a:lnSpc>
            </a:pPr>
            <a:r>
              <a:rPr lang="ko-KR" altLang="en-US" sz="1800"/>
              <a:t> 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부울 함수 간소화</a:t>
            </a:r>
            <a:r>
              <a:rPr lang="ko-KR" altLang="en-US" sz="1800"/>
              <a:t>에 의한 구현</a:t>
            </a:r>
            <a:endParaRPr lang="es-ES" altLang="ko-KR" sz="1800"/>
          </a:p>
          <a:p>
            <a:pPr marL="645750" lvl="3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altLang="ko-KR" sz="1600"/>
              <a:t> </a:t>
            </a:r>
            <a:r>
              <a:rPr lang="es-ES" altLang="ko-KR" sz="1600">
                <a:solidFill>
                  <a:srgbClr val="00A048"/>
                </a:solidFill>
              </a:rPr>
              <a:t>SOP</a:t>
            </a:r>
            <a:r>
              <a:rPr lang="es-ES" altLang="ko-KR" sz="1600"/>
              <a:t> : </a:t>
            </a:r>
            <a:r>
              <a:rPr lang="es-ES" altLang="ko-KR" sz="1600" i="1"/>
              <a:t>F</a:t>
            </a:r>
            <a:r>
              <a:rPr lang="es-ES" altLang="ko-KR" sz="1600"/>
              <a:t> = ∑(0,1,4,6) = </a:t>
            </a:r>
            <a:r>
              <a:rPr lang="es-ES" altLang="ko-KR" sz="1600" i="1"/>
              <a:t>x</a:t>
            </a:r>
            <a:r>
              <a:rPr lang="es-ES" altLang="ko-KR" sz="1600"/>
              <a:t>′</a:t>
            </a:r>
            <a:r>
              <a:rPr lang="es-ES" altLang="ko-KR" sz="1600" i="1"/>
              <a:t>y</a:t>
            </a:r>
            <a:r>
              <a:rPr lang="es-ES" altLang="ko-KR" sz="1600"/>
              <a:t>′ + </a:t>
            </a:r>
            <a:r>
              <a:rPr lang="es-ES" altLang="ko-KR" sz="1600" i="1"/>
              <a:t>xz</a:t>
            </a:r>
            <a:r>
              <a:rPr lang="es-ES" altLang="ko-KR" sz="1600"/>
              <a:t>′</a:t>
            </a:r>
          </a:p>
          <a:p>
            <a:pPr marL="645750" lvl="3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altLang="ko-KR" sz="1600"/>
              <a:t> </a:t>
            </a:r>
            <a:r>
              <a:rPr lang="es-ES" altLang="ko-KR" sz="1600">
                <a:solidFill>
                  <a:srgbClr val="00A048"/>
                </a:solidFill>
              </a:rPr>
              <a:t>POS</a:t>
            </a:r>
            <a:r>
              <a:rPr lang="es-ES" altLang="ko-KR" sz="1600"/>
              <a:t> : </a:t>
            </a:r>
            <a:r>
              <a:rPr lang="es-ES" altLang="ko-KR" sz="1600" i="1"/>
              <a:t>F</a:t>
            </a:r>
            <a:r>
              <a:rPr lang="es-ES" altLang="ko-KR" sz="1600"/>
              <a:t> = ∏(2,3,5,7) = (</a:t>
            </a:r>
            <a:r>
              <a:rPr lang="es-ES" altLang="ko-KR" sz="1600" i="1"/>
              <a:t>x</a:t>
            </a:r>
            <a:r>
              <a:rPr lang="es-ES" altLang="ko-KR" sz="1600"/>
              <a:t>+</a:t>
            </a:r>
            <a:r>
              <a:rPr lang="es-ES" altLang="ko-KR" sz="1600" i="1"/>
              <a:t>y</a:t>
            </a:r>
            <a:r>
              <a:rPr lang="es-ES" altLang="ko-KR" sz="1600"/>
              <a:t>′)(</a:t>
            </a:r>
            <a:r>
              <a:rPr lang="es-ES" altLang="ko-KR" sz="1600" i="1"/>
              <a:t>x</a:t>
            </a:r>
            <a:r>
              <a:rPr lang="es-ES" altLang="ko-KR" sz="1600"/>
              <a:t>′+</a:t>
            </a:r>
            <a:r>
              <a:rPr lang="es-ES" altLang="ko-KR" sz="1600" i="1"/>
              <a:t>z</a:t>
            </a:r>
            <a:r>
              <a:rPr lang="es-ES" altLang="ko-KR" sz="1600"/>
              <a:t>′)</a:t>
            </a:r>
            <a:endParaRPr lang="ko-KR" altLang="en-US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9DE224-6299-4403-BADA-9C9E946CA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969" y="1302034"/>
            <a:ext cx="6273328" cy="210330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7FAB6D7-7EF7-4AEC-AB62-FAB99786664C}"/>
              </a:ext>
            </a:extLst>
          </p:cNvPr>
          <p:cNvSpPr txBox="1">
            <a:spLocks/>
          </p:cNvSpPr>
          <p:nvPr/>
        </p:nvSpPr>
        <p:spPr>
          <a:xfrm>
            <a:off x="860702" y="3677306"/>
            <a:ext cx="10515600" cy="14598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논리식 기반</a:t>
            </a:r>
            <a:r>
              <a:rPr lang="ko-KR" altLang="en-US" sz="1800"/>
              <a:t> </a:t>
            </a:r>
            <a:r>
              <a:rPr lang="ko-KR" altLang="en-US" sz="1800" dirty="0" err="1"/>
              <a:t>부울</a:t>
            </a:r>
            <a:r>
              <a:rPr lang="ko-KR" altLang="en-US" sz="1800" dirty="0"/>
              <a:t> 함수 변형</a:t>
            </a:r>
            <a:endParaRPr lang="es-ES" altLang="ko-KR" sz="1800" dirty="0"/>
          </a:p>
          <a:p>
            <a:pPr marL="1137150" lvl="3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altLang="ko-KR" sz="1600" dirty="0">
                <a:solidFill>
                  <a:srgbClr val="00A048"/>
                </a:solidFill>
              </a:rPr>
              <a:t>SOP</a:t>
            </a:r>
            <a:r>
              <a:rPr lang="es-ES" altLang="ko-KR" sz="1600" dirty="0"/>
              <a:t> : </a:t>
            </a:r>
            <a:r>
              <a:rPr lang="es-ES" altLang="ko-KR" sz="1600" i="1" dirty="0"/>
              <a:t>F</a:t>
            </a:r>
            <a:r>
              <a:rPr lang="es-ES" altLang="ko-KR" sz="1600" dirty="0"/>
              <a:t> = ∑(0,1,4,6) = </a:t>
            </a:r>
            <a:r>
              <a:rPr lang="es-ES" altLang="ko-KR" sz="1600" i="1" dirty="0"/>
              <a:t>x</a:t>
            </a:r>
            <a:r>
              <a:rPr lang="es-ES" altLang="ko-KR" sz="1600" dirty="0"/>
              <a:t>′</a:t>
            </a:r>
            <a:r>
              <a:rPr lang="es-ES" altLang="ko-KR" sz="1600" i="1" dirty="0"/>
              <a:t>y</a:t>
            </a:r>
            <a:r>
              <a:rPr lang="es-ES" altLang="ko-KR" sz="1600" dirty="0"/>
              <a:t>′ + </a:t>
            </a:r>
            <a:r>
              <a:rPr lang="es-ES" altLang="ko-KR" sz="1600" i="1" dirty="0"/>
              <a:t>xz</a:t>
            </a:r>
            <a:r>
              <a:rPr lang="es-ES" altLang="ko-KR" sz="1600" dirty="0"/>
              <a:t>′ = (</a:t>
            </a:r>
            <a:r>
              <a:rPr lang="es-ES" altLang="ko-KR" sz="1600" i="1" dirty="0"/>
              <a:t>x</a:t>
            </a:r>
            <a:r>
              <a:rPr lang="es-ES" altLang="ko-KR" sz="1600" dirty="0"/>
              <a:t>′</a:t>
            </a:r>
            <a:r>
              <a:rPr lang="es-ES" altLang="ko-KR" sz="1600" i="1" dirty="0"/>
              <a:t>y</a:t>
            </a:r>
            <a:r>
              <a:rPr lang="es-ES" altLang="ko-KR" sz="1600" dirty="0"/>
              <a:t>′+</a:t>
            </a:r>
            <a:r>
              <a:rPr lang="es-ES" altLang="ko-KR" sz="1600" i="1" dirty="0"/>
              <a:t>x</a:t>
            </a:r>
            <a:r>
              <a:rPr lang="es-ES" altLang="ko-KR" sz="1600" dirty="0"/>
              <a:t>)(</a:t>
            </a:r>
            <a:r>
              <a:rPr lang="es-ES" altLang="ko-KR" sz="1600" i="1" dirty="0"/>
              <a:t>x</a:t>
            </a:r>
            <a:r>
              <a:rPr lang="es-ES" altLang="ko-KR" sz="1600" dirty="0"/>
              <a:t>′</a:t>
            </a:r>
            <a:r>
              <a:rPr lang="es-ES" altLang="ko-KR" sz="1600" i="1" dirty="0"/>
              <a:t>y</a:t>
            </a:r>
            <a:r>
              <a:rPr lang="es-ES" altLang="ko-KR" sz="1600" dirty="0"/>
              <a:t>′+</a:t>
            </a:r>
            <a:r>
              <a:rPr lang="es-ES" altLang="ko-KR" sz="1600" i="1" dirty="0"/>
              <a:t>z</a:t>
            </a:r>
            <a:r>
              <a:rPr lang="es-ES" altLang="ko-KR" sz="1600" dirty="0"/>
              <a:t>′) = (</a:t>
            </a:r>
            <a:r>
              <a:rPr lang="es-ES" altLang="ko-KR" sz="1600" i="1" dirty="0"/>
              <a:t>x</a:t>
            </a:r>
            <a:r>
              <a:rPr lang="es-ES" altLang="ko-KR" sz="1600" dirty="0"/>
              <a:t>+</a:t>
            </a:r>
            <a:r>
              <a:rPr lang="es-ES" altLang="ko-KR" sz="1600" i="1" dirty="0"/>
              <a:t>y</a:t>
            </a:r>
            <a:r>
              <a:rPr lang="es-ES" altLang="ko-KR" sz="1600" dirty="0"/>
              <a:t>′)(</a:t>
            </a:r>
            <a:r>
              <a:rPr lang="es-ES" altLang="ko-KR" sz="1600" i="1" dirty="0"/>
              <a:t>x</a:t>
            </a:r>
            <a:r>
              <a:rPr lang="es-ES" altLang="ko-KR" sz="1600" dirty="0"/>
              <a:t>′+</a:t>
            </a:r>
            <a:r>
              <a:rPr lang="es-ES" altLang="ko-KR" sz="1600" i="1" dirty="0"/>
              <a:t>z</a:t>
            </a:r>
            <a:r>
              <a:rPr lang="es-ES" altLang="ko-KR" sz="1600" dirty="0"/>
              <a:t>′)</a:t>
            </a:r>
            <a:r>
              <a:rPr lang="es-ES" altLang="ko-KR" sz="1600" u="sng" dirty="0"/>
              <a:t>(</a:t>
            </a:r>
            <a:r>
              <a:rPr lang="es-ES" altLang="ko-KR" sz="1600" i="1" u="sng" dirty="0"/>
              <a:t>y</a:t>
            </a:r>
            <a:r>
              <a:rPr lang="es-ES" altLang="ko-KR" sz="1600" u="sng" dirty="0"/>
              <a:t>′+</a:t>
            </a:r>
            <a:r>
              <a:rPr lang="es-ES" altLang="ko-KR" sz="1600" i="1" u="sng" dirty="0"/>
              <a:t>z</a:t>
            </a:r>
            <a:r>
              <a:rPr lang="es-ES" altLang="ko-KR" sz="1600" u="sng" dirty="0"/>
              <a:t>′)</a:t>
            </a:r>
            <a:endParaRPr lang="es-ES" altLang="ko-KR" sz="1600" dirty="0"/>
          </a:p>
          <a:p>
            <a:pPr marL="1137150" lvl="3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s-ES" altLang="ko-KR" sz="1600" dirty="0">
                <a:solidFill>
                  <a:srgbClr val="00A048"/>
                </a:solidFill>
              </a:rPr>
              <a:t>POS</a:t>
            </a:r>
            <a:r>
              <a:rPr lang="es-ES" altLang="ko-KR" sz="1600" dirty="0"/>
              <a:t> : </a:t>
            </a:r>
            <a:r>
              <a:rPr lang="es-ES" altLang="ko-KR" sz="1600" i="1" dirty="0"/>
              <a:t>F</a:t>
            </a:r>
            <a:r>
              <a:rPr lang="es-ES" altLang="ko-KR" sz="1600" dirty="0"/>
              <a:t> = ∏(2,3,5,7) = (</a:t>
            </a:r>
            <a:r>
              <a:rPr lang="es-ES" altLang="ko-KR" sz="1600" i="1" dirty="0"/>
              <a:t>x</a:t>
            </a:r>
            <a:r>
              <a:rPr lang="es-ES" altLang="ko-KR" sz="1600" dirty="0"/>
              <a:t>+</a:t>
            </a:r>
            <a:r>
              <a:rPr lang="es-ES" altLang="ko-KR" sz="1600" i="1" dirty="0"/>
              <a:t>y</a:t>
            </a:r>
            <a:r>
              <a:rPr lang="es-ES" altLang="ko-KR" sz="1600" dirty="0"/>
              <a:t>′)(</a:t>
            </a:r>
            <a:r>
              <a:rPr lang="es-ES" altLang="ko-KR" sz="1600" i="1" dirty="0"/>
              <a:t>x</a:t>
            </a:r>
            <a:r>
              <a:rPr lang="es-ES" altLang="ko-KR" sz="1600" dirty="0"/>
              <a:t>′+</a:t>
            </a:r>
            <a:r>
              <a:rPr lang="es-ES" altLang="ko-KR" sz="1600" i="1" dirty="0"/>
              <a:t>z</a:t>
            </a:r>
            <a:r>
              <a:rPr lang="es-ES" altLang="ko-KR" sz="1600" dirty="0"/>
              <a:t>′) = </a:t>
            </a:r>
            <a:r>
              <a:rPr lang="es-ES" altLang="ko-KR" sz="1600" i="1" dirty="0"/>
              <a:t>xz</a:t>
            </a:r>
            <a:r>
              <a:rPr lang="es-ES" altLang="ko-KR" sz="1600" dirty="0"/>
              <a:t>′ + </a:t>
            </a:r>
            <a:r>
              <a:rPr lang="es-ES" altLang="ko-KR" sz="1600" i="1" dirty="0"/>
              <a:t>x</a:t>
            </a:r>
            <a:r>
              <a:rPr lang="es-ES" altLang="ko-KR" sz="1600" dirty="0"/>
              <a:t>′</a:t>
            </a:r>
            <a:r>
              <a:rPr lang="es-ES" altLang="ko-KR" sz="1600" i="1" dirty="0"/>
              <a:t>y</a:t>
            </a:r>
            <a:r>
              <a:rPr lang="es-ES" altLang="ko-KR" sz="1600" dirty="0"/>
              <a:t>′ + </a:t>
            </a:r>
            <a:r>
              <a:rPr lang="es-ES" altLang="ko-KR" sz="1600" i="1" u="sng" dirty="0"/>
              <a:t>y</a:t>
            </a:r>
            <a:r>
              <a:rPr lang="es-ES" altLang="ko-KR" sz="1600" u="sng" dirty="0"/>
              <a:t>′</a:t>
            </a:r>
            <a:r>
              <a:rPr lang="es-ES" altLang="ko-KR" sz="1600" i="1" u="sng" dirty="0"/>
              <a:t>z</a:t>
            </a:r>
            <a:r>
              <a:rPr lang="es-ES" altLang="ko-KR" sz="1600" u="sng" dirty="0"/>
              <a:t>′</a:t>
            </a:r>
            <a:r>
              <a:rPr lang="es-ES" altLang="ko-KR" sz="1600" dirty="0"/>
              <a:t> </a:t>
            </a:r>
          </a:p>
          <a:p>
            <a:pPr marL="1137150" lvl="3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불필요한 </a:t>
            </a:r>
            <a:r>
              <a:rPr lang="ko-KR" altLang="en-US" sz="1600" dirty="0" err="1"/>
              <a:t>주항</a:t>
            </a:r>
            <a:r>
              <a:rPr lang="ko-KR" altLang="en-US" sz="1600" dirty="0"/>
              <a:t> </a:t>
            </a:r>
            <a:r>
              <a:rPr lang="en-US" altLang="ko-KR" sz="1600" dirty="0"/>
              <a:t>(3,7)=</a:t>
            </a:r>
            <a:r>
              <a:rPr lang="es-ES" altLang="ko-KR" sz="1600" dirty="0"/>
              <a:t>(</a:t>
            </a:r>
            <a:r>
              <a:rPr lang="es-ES" altLang="ko-KR" sz="1600" i="1" dirty="0"/>
              <a:t>y</a:t>
            </a:r>
            <a:r>
              <a:rPr lang="es-ES" altLang="ko-KR" sz="1600" dirty="0"/>
              <a:t>′+</a:t>
            </a:r>
            <a:r>
              <a:rPr lang="es-ES" altLang="ko-KR" sz="1600" i="1" dirty="0"/>
              <a:t>z</a:t>
            </a:r>
            <a:r>
              <a:rPr lang="es-ES" altLang="ko-KR" sz="1600" dirty="0"/>
              <a:t>′)</a:t>
            </a:r>
            <a:r>
              <a:rPr lang="en-US" altLang="ko-KR" sz="1600" dirty="0"/>
              <a:t> </a:t>
            </a:r>
            <a:r>
              <a:rPr lang="ko-KR" altLang="en-US" sz="1600" dirty="0"/>
              <a:t>또는 </a:t>
            </a:r>
            <a:r>
              <a:rPr lang="en-US" altLang="ko-KR" sz="1600" dirty="0"/>
              <a:t>(0,4) = </a:t>
            </a:r>
            <a:r>
              <a:rPr lang="en-US" altLang="ko-KR" sz="1600" i="1" dirty="0" err="1"/>
              <a:t>y</a:t>
            </a:r>
            <a:r>
              <a:rPr lang="en-US" altLang="ko-KR" sz="1600" dirty="0" err="1"/>
              <a:t>′</a:t>
            </a:r>
            <a:r>
              <a:rPr lang="en-US" altLang="ko-KR" sz="1600" i="1" dirty="0" err="1"/>
              <a:t>z</a:t>
            </a:r>
            <a:r>
              <a:rPr lang="en-US" altLang="ko-KR" sz="1600" dirty="0"/>
              <a:t>′</a:t>
            </a:r>
            <a:r>
              <a:rPr lang="ko-KR" altLang="en-US" sz="1600"/>
              <a:t>이 발생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73060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35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3.4 </a:t>
            </a:r>
            <a:r>
              <a:rPr lang="ko-KR" altLang="en-US" sz="2200"/>
              <a:t>기본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60702" y="1263223"/>
            <a:ext cx="4883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</a:rPr>
              <a:t>기본 형식</a:t>
            </a:r>
            <a:r>
              <a:rPr lang="ko-KR" altLang="en-US"/>
              <a:t>으로 정리된 간소화 결과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C3B2D-D719-4277-81DF-E0B509F9707F}"/>
              </a:ext>
            </a:extLst>
          </p:cNvPr>
          <p:cNvSpPr txBox="1"/>
          <p:nvPr/>
        </p:nvSpPr>
        <p:spPr>
          <a:xfrm>
            <a:off x="1268739" y="1965214"/>
            <a:ext cx="5201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>
                <a:solidFill>
                  <a:srgbClr val="00A048"/>
                </a:solidFill>
              </a:rPr>
              <a:t>AND-OR</a:t>
            </a:r>
            <a:r>
              <a:rPr lang="en-US" altLang="ko-KR"/>
              <a:t> </a:t>
            </a:r>
            <a:r>
              <a:rPr lang="ko-KR" altLang="en-US"/>
              <a:t>또는 </a:t>
            </a:r>
            <a:r>
              <a:rPr lang="en-US" altLang="ko-KR">
                <a:solidFill>
                  <a:srgbClr val="00A048"/>
                </a:solidFill>
              </a:rPr>
              <a:t>OR-AND</a:t>
            </a:r>
            <a:r>
              <a:rPr lang="en-US" altLang="ko-KR"/>
              <a:t> </a:t>
            </a:r>
            <a:r>
              <a:rPr lang="ko-KR" altLang="en-US"/>
              <a:t>형식의 </a:t>
            </a:r>
            <a:r>
              <a:rPr lang="en-US" altLang="ko-KR"/>
              <a:t>2-</a:t>
            </a:r>
            <a:r>
              <a:rPr lang="ko-KR" altLang="en-US"/>
              <a:t>단계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6BA304-AEE1-4BA4-AD1D-2CF5DFD0D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509" y="1263223"/>
            <a:ext cx="5053478" cy="4331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2E66E8-A6CC-429F-BF10-DFF28598E3E7}"/>
              </a:ext>
            </a:extLst>
          </p:cNvPr>
          <p:cNvSpPr txBox="1"/>
          <p:nvPr/>
        </p:nvSpPr>
        <p:spPr>
          <a:xfrm>
            <a:off x="860702" y="72300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AND/OR </a:t>
            </a:r>
            <a:r>
              <a:rPr lang="ko-KR" altLang="en-US" sz="2000">
                <a:solidFill>
                  <a:srgbClr val="0070C0"/>
                </a:solidFill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128493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36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3.4 </a:t>
            </a:r>
            <a:r>
              <a:rPr lang="ko-KR" altLang="en-US" sz="2200"/>
              <a:t>기본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60702" y="72300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NAND/NOR </a:t>
            </a:r>
            <a:r>
              <a:rPr lang="ko-KR" altLang="en-US" sz="2000">
                <a:solidFill>
                  <a:srgbClr val="0070C0"/>
                </a:solidFill>
              </a:rPr>
              <a:t>구현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C3B2D-D719-4277-81DF-E0B509F9707F}"/>
              </a:ext>
            </a:extLst>
          </p:cNvPr>
          <p:cNvSpPr txBox="1"/>
          <p:nvPr/>
        </p:nvSpPr>
        <p:spPr>
          <a:xfrm>
            <a:off x="916732" y="1153892"/>
            <a:ext cx="10403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/>
              <a:t>NAND-NAND = AND-OR (</a:t>
            </a:r>
            <a:r>
              <a:rPr lang="en-US" altLang="ko-KR">
                <a:solidFill>
                  <a:srgbClr val="00A048"/>
                </a:solidFill>
              </a:rPr>
              <a:t>SOP</a:t>
            </a:r>
            <a:r>
              <a:rPr lang="en-US" altLang="ko-KR"/>
              <a:t> </a:t>
            </a:r>
            <a:r>
              <a:rPr lang="ko-KR" altLang="en-US"/>
              <a:t>형식</a:t>
            </a:r>
            <a:r>
              <a:rPr lang="en-US" altLang="ko-KR"/>
              <a:t>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/>
              <a:t>NOR-NOR = OR-AND (</a:t>
            </a:r>
            <a:r>
              <a:rPr lang="en-US" altLang="ko-KR">
                <a:solidFill>
                  <a:srgbClr val="00A048"/>
                </a:solidFill>
              </a:rPr>
              <a:t>POS</a:t>
            </a:r>
            <a:r>
              <a:rPr lang="ko-KR" altLang="en-US"/>
              <a:t> 형식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57DEAB-83C2-46FC-B612-6E1406B9B9D9}"/>
              </a:ext>
            </a:extLst>
          </p:cNvPr>
          <p:cNvSpPr/>
          <p:nvPr/>
        </p:nvSpPr>
        <p:spPr>
          <a:xfrm>
            <a:off x="8086390" y="4133446"/>
            <a:ext cx="274545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kern="0" dirty="0"/>
              <a:t>1</a:t>
            </a:r>
            <a:r>
              <a:rPr lang="ko-KR" altLang="en-US" sz="1600" kern="0" dirty="0"/>
              <a:t>단과 </a:t>
            </a:r>
            <a:r>
              <a:rPr lang="en-US" altLang="ko-KR" sz="1600" kern="0" dirty="0"/>
              <a:t>2</a:t>
            </a:r>
            <a:r>
              <a:rPr lang="ko-KR" altLang="en-US" sz="1600" kern="0" dirty="0"/>
              <a:t>단 게이트 사이에 부정 연산을 </a:t>
            </a:r>
            <a:r>
              <a:rPr lang="en-US" altLang="ko-KR" sz="1600" kern="0" dirty="0">
                <a:solidFill>
                  <a:srgbClr val="C00000"/>
                </a:solidFill>
              </a:rPr>
              <a:t>2</a:t>
            </a:r>
            <a:r>
              <a:rPr lang="ko-KR" altLang="en-US" sz="1600" kern="0" dirty="0">
                <a:solidFill>
                  <a:srgbClr val="C00000"/>
                </a:solidFill>
              </a:rPr>
              <a:t>개</a:t>
            </a:r>
            <a:r>
              <a:rPr lang="ko-KR" altLang="en-US" sz="1600" kern="0" dirty="0"/>
              <a:t> 삽입 후</a:t>
            </a:r>
            <a:r>
              <a:rPr lang="en-US" altLang="ko-KR" sz="1600" kern="0" dirty="0"/>
              <a:t>, </a:t>
            </a:r>
            <a:r>
              <a:rPr lang="ko-KR" altLang="en-US" sz="1600" kern="0" dirty="0" err="1">
                <a:solidFill>
                  <a:srgbClr val="00A048"/>
                </a:solidFill>
              </a:rPr>
              <a:t>드모르간</a:t>
            </a:r>
            <a:r>
              <a:rPr lang="ko-KR" altLang="en-US" sz="1600" kern="0" dirty="0">
                <a:solidFill>
                  <a:srgbClr val="00A048"/>
                </a:solidFill>
              </a:rPr>
              <a:t> </a:t>
            </a:r>
            <a:r>
              <a:rPr lang="ko-KR" altLang="en-US" sz="1600" kern="0">
                <a:solidFill>
                  <a:srgbClr val="00A048"/>
                </a:solidFill>
              </a:rPr>
              <a:t>법칙 </a:t>
            </a:r>
            <a:r>
              <a:rPr lang="ko-KR" altLang="en-US" sz="1600" kern="0"/>
              <a:t>적용</a:t>
            </a:r>
            <a:endParaRPr lang="ko-KR" altLang="en-US" sz="1600" kern="0" dirty="0"/>
          </a:p>
        </p:txBody>
      </p:sp>
      <p:pic>
        <p:nvPicPr>
          <p:cNvPr id="10" name="그래픽 9" descr="뒤로 단색으로 채워진">
            <a:extLst>
              <a:ext uri="{FF2B5EF4-FFF2-40B4-BE49-F238E27FC236}">
                <a16:creationId xmlns:a16="http://schemas.microsoft.com/office/drawing/2014/main" id="{725DCCCE-734B-4B40-8767-2D2B3ED94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787670" flipV="1">
            <a:off x="7644587" y="3700628"/>
            <a:ext cx="1065662" cy="38912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1F06565-D9BB-4093-80B4-DF798B39A87E}"/>
              </a:ext>
            </a:extLst>
          </p:cNvPr>
          <p:cNvGrpSpPr/>
          <p:nvPr/>
        </p:nvGrpSpPr>
        <p:grpSpPr>
          <a:xfrm>
            <a:off x="2071664" y="2043952"/>
            <a:ext cx="5485583" cy="3883129"/>
            <a:chOff x="2955020" y="268720"/>
            <a:chExt cx="6888401" cy="5477738"/>
          </a:xfrm>
        </p:grpSpPr>
        <p:sp>
          <p:nvSpPr>
            <p:cNvPr id="12" name="순서도: 지연 11">
              <a:extLst>
                <a:ext uri="{FF2B5EF4-FFF2-40B4-BE49-F238E27FC236}">
                  <a16:creationId xmlns:a16="http://schemas.microsoft.com/office/drawing/2014/main" id="{48E5D83F-71EA-4C3F-AC2B-EA4B9CC6E96E}"/>
                </a:ext>
              </a:extLst>
            </p:cNvPr>
            <p:cNvSpPr/>
            <p:nvPr/>
          </p:nvSpPr>
          <p:spPr>
            <a:xfrm>
              <a:off x="3462074" y="268720"/>
              <a:ext cx="759032" cy="725787"/>
            </a:xfrm>
            <a:prstGeom prst="flowChartDelay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달 12">
              <a:extLst>
                <a:ext uri="{FF2B5EF4-FFF2-40B4-BE49-F238E27FC236}">
                  <a16:creationId xmlns:a16="http://schemas.microsoft.com/office/drawing/2014/main" id="{95D32090-13FD-476C-864E-FE1233362216}"/>
                </a:ext>
              </a:extLst>
            </p:cNvPr>
            <p:cNvSpPr/>
            <p:nvPr/>
          </p:nvSpPr>
          <p:spPr>
            <a:xfrm flipH="1">
              <a:off x="5126592" y="737256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70F83EB-5F27-4AFA-BB26-8189BE26AF88}"/>
                </a:ext>
              </a:extLst>
            </p:cNvPr>
            <p:cNvCxnSpPr/>
            <p:nvPr/>
          </p:nvCxnSpPr>
          <p:spPr>
            <a:xfrm>
              <a:off x="5850528" y="1098951"/>
              <a:ext cx="44196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FD59FC7-2007-4989-AEB8-ADB47DFD750D}"/>
                </a:ext>
              </a:extLst>
            </p:cNvPr>
            <p:cNvCxnSpPr/>
            <p:nvPr/>
          </p:nvCxnSpPr>
          <p:spPr>
            <a:xfrm>
              <a:off x="2955020" y="474961"/>
              <a:ext cx="504014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B4A3D8D-E9E3-4BC2-83DC-BB9ACC62DC64}"/>
                </a:ext>
              </a:extLst>
            </p:cNvPr>
            <p:cNvCxnSpPr/>
            <p:nvPr/>
          </p:nvCxnSpPr>
          <p:spPr>
            <a:xfrm>
              <a:off x="2955020" y="774117"/>
              <a:ext cx="51253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61ADA58B-843B-49C7-BC46-E370B17B49CB}"/>
                </a:ext>
              </a:extLst>
            </p:cNvPr>
            <p:cNvCxnSpPr/>
            <p:nvPr/>
          </p:nvCxnSpPr>
          <p:spPr>
            <a:xfrm>
              <a:off x="4224799" y="631613"/>
              <a:ext cx="49649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E2B5C6EF-EDC9-45AF-B332-635BD17D5420}"/>
                </a:ext>
              </a:extLst>
            </p:cNvPr>
            <p:cNvCxnSpPr/>
            <p:nvPr/>
          </p:nvCxnSpPr>
          <p:spPr>
            <a:xfrm>
              <a:off x="4227195" y="1515365"/>
              <a:ext cx="49530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4226A2A-F631-41BF-A6E3-06331C0FAF1E}"/>
                </a:ext>
              </a:extLst>
            </p:cNvPr>
            <p:cNvCxnSpPr/>
            <p:nvPr/>
          </p:nvCxnSpPr>
          <p:spPr>
            <a:xfrm>
              <a:off x="4713674" y="631613"/>
              <a:ext cx="0" cy="31944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2" name="순서도: 지연 21">
              <a:extLst>
                <a:ext uri="{FF2B5EF4-FFF2-40B4-BE49-F238E27FC236}">
                  <a16:creationId xmlns:a16="http://schemas.microsoft.com/office/drawing/2014/main" id="{19F68A49-06AE-40BF-9710-27DAC42B093F}"/>
                </a:ext>
              </a:extLst>
            </p:cNvPr>
            <p:cNvSpPr/>
            <p:nvPr/>
          </p:nvSpPr>
          <p:spPr>
            <a:xfrm>
              <a:off x="3462074" y="1152472"/>
              <a:ext cx="759032" cy="725787"/>
            </a:xfrm>
            <a:prstGeom prst="flowChartDelay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91EC506-D40C-4EBB-8E56-43746B34B3AD}"/>
                </a:ext>
              </a:extLst>
            </p:cNvPr>
            <p:cNvCxnSpPr/>
            <p:nvPr/>
          </p:nvCxnSpPr>
          <p:spPr>
            <a:xfrm>
              <a:off x="2955020" y="1358713"/>
              <a:ext cx="504014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483B8A7-6097-453C-AD99-28E729F70D98}"/>
                </a:ext>
              </a:extLst>
            </p:cNvPr>
            <p:cNvCxnSpPr/>
            <p:nvPr/>
          </p:nvCxnSpPr>
          <p:spPr>
            <a:xfrm>
              <a:off x="2955020" y="1657869"/>
              <a:ext cx="51253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AA09712-453A-403D-83F1-2F60C34D33F8}"/>
                </a:ext>
              </a:extLst>
            </p:cNvPr>
            <p:cNvCxnSpPr/>
            <p:nvPr/>
          </p:nvCxnSpPr>
          <p:spPr>
            <a:xfrm>
              <a:off x="4713674" y="1231324"/>
              <a:ext cx="0" cy="28404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6" name="순서도: 지연 25">
              <a:extLst>
                <a:ext uri="{FF2B5EF4-FFF2-40B4-BE49-F238E27FC236}">
                  <a16:creationId xmlns:a16="http://schemas.microsoft.com/office/drawing/2014/main" id="{BFCF92AF-A646-49C6-A5FE-87B834AD140F}"/>
                </a:ext>
              </a:extLst>
            </p:cNvPr>
            <p:cNvSpPr/>
            <p:nvPr/>
          </p:nvSpPr>
          <p:spPr>
            <a:xfrm>
              <a:off x="8727306" y="709677"/>
              <a:ext cx="759032" cy="725787"/>
            </a:xfrm>
            <a:prstGeom prst="flowChartDelay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96DB2FC-AB4B-44AC-B633-DCCC3556ABAF}"/>
                </a:ext>
              </a:extLst>
            </p:cNvPr>
            <p:cNvCxnSpPr/>
            <p:nvPr/>
          </p:nvCxnSpPr>
          <p:spPr>
            <a:xfrm>
              <a:off x="8272227" y="915918"/>
              <a:ext cx="45203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8249F21-4A4B-4D30-8EA3-184E9E6F7180}"/>
                </a:ext>
              </a:extLst>
            </p:cNvPr>
            <p:cNvCxnSpPr/>
            <p:nvPr/>
          </p:nvCxnSpPr>
          <p:spPr>
            <a:xfrm>
              <a:off x="8272227" y="1215074"/>
              <a:ext cx="46056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9" name="달 28">
              <a:extLst>
                <a:ext uri="{FF2B5EF4-FFF2-40B4-BE49-F238E27FC236}">
                  <a16:creationId xmlns:a16="http://schemas.microsoft.com/office/drawing/2014/main" id="{49B9C73D-64A3-4AD4-B772-C837555906E0}"/>
                </a:ext>
              </a:extLst>
            </p:cNvPr>
            <p:cNvSpPr/>
            <p:nvPr/>
          </p:nvSpPr>
          <p:spPr>
            <a:xfrm flipH="1">
              <a:off x="7016424" y="268720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달 29">
              <a:extLst>
                <a:ext uri="{FF2B5EF4-FFF2-40B4-BE49-F238E27FC236}">
                  <a16:creationId xmlns:a16="http://schemas.microsoft.com/office/drawing/2014/main" id="{49424FCF-F523-4282-B082-08C709035A1B}"/>
                </a:ext>
              </a:extLst>
            </p:cNvPr>
            <p:cNvSpPr/>
            <p:nvPr/>
          </p:nvSpPr>
          <p:spPr>
            <a:xfrm flipH="1">
              <a:off x="7016424" y="1143407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BE2BFDE-5670-4BA4-949A-A8D7C13694F1}"/>
                </a:ext>
              </a:extLst>
            </p:cNvPr>
            <p:cNvCxnSpPr>
              <a:stCxn id="26" idx="3"/>
            </p:cNvCxnSpPr>
            <p:nvPr/>
          </p:nvCxnSpPr>
          <p:spPr>
            <a:xfrm>
              <a:off x="9486338" y="1072571"/>
              <a:ext cx="357083" cy="293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144D267-7030-4EFB-96A6-88AB21D3679C}"/>
                </a:ext>
              </a:extLst>
            </p:cNvPr>
            <p:cNvCxnSpPr/>
            <p:nvPr/>
          </p:nvCxnSpPr>
          <p:spPr>
            <a:xfrm>
              <a:off x="7745680" y="630410"/>
              <a:ext cx="526547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E3D7AC1-C2E8-4593-A1D7-C1AE7DC7F5AD}"/>
                </a:ext>
              </a:extLst>
            </p:cNvPr>
            <p:cNvCxnSpPr/>
            <p:nvPr/>
          </p:nvCxnSpPr>
          <p:spPr>
            <a:xfrm>
              <a:off x="7746108" y="1506043"/>
              <a:ext cx="52611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1097262-B15E-4797-9229-24BD00DDA72E}"/>
                </a:ext>
              </a:extLst>
            </p:cNvPr>
            <p:cNvCxnSpPr/>
            <p:nvPr/>
          </p:nvCxnSpPr>
          <p:spPr>
            <a:xfrm>
              <a:off x="8267010" y="626427"/>
              <a:ext cx="0" cy="29928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2EDCC6F-C677-443B-BF21-ECC8438522E0}"/>
                </a:ext>
              </a:extLst>
            </p:cNvPr>
            <p:cNvCxnSpPr/>
            <p:nvPr/>
          </p:nvCxnSpPr>
          <p:spPr>
            <a:xfrm>
              <a:off x="8267010" y="1205171"/>
              <a:ext cx="0" cy="29928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B51FAE3-D409-4D0C-9749-AFC67257E092}"/>
                </a:ext>
              </a:extLst>
            </p:cNvPr>
            <p:cNvCxnSpPr/>
            <p:nvPr/>
          </p:nvCxnSpPr>
          <p:spPr>
            <a:xfrm>
              <a:off x="4721294" y="942431"/>
              <a:ext cx="51047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EC3486A-BD71-4541-8BD3-ECBC0CA47BE6}"/>
                </a:ext>
              </a:extLst>
            </p:cNvPr>
            <p:cNvCxnSpPr/>
            <p:nvPr/>
          </p:nvCxnSpPr>
          <p:spPr>
            <a:xfrm>
              <a:off x="4721294" y="1241587"/>
              <a:ext cx="51047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D3C59AC-965A-4A10-86D3-13ACA84CEAF8}"/>
                </a:ext>
              </a:extLst>
            </p:cNvPr>
            <p:cNvCxnSpPr/>
            <p:nvPr/>
          </p:nvCxnSpPr>
          <p:spPr>
            <a:xfrm>
              <a:off x="6505953" y="471683"/>
              <a:ext cx="61001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9984092-B8D1-48F3-9401-812928ADB575}"/>
                </a:ext>
              </a:extLst>
            </p:cNvPr>
            <p:cNvCxnSpPr/>
            <p:nvPr/>
          </p:nvCxnSpPr>
          <p:spPr>
            <a:xfrm>
              <a:off x="6505953" y="770839"/>
              <a:ext cx="61001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B324428-E11C-4B83-BB1F-6C2D478B1F05}"/>
                </a:ext>
              </a:extLst>
            </p:cNvPr>
            <p:cNvCxnSpPr/>
            <p:nvPr/>
          </p:nvCxnSpPr>
          <p:spPr>
            <a:xfrm>
              <a:off x="6505953" y="1340998"/>
              <a:ext cx="61001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A9D69BF-252D-4C9E-8A7A-88C25607FE97}"/>
                </a:ext>
              </a:extLst>
            </p:cNvPr>
            <p:cNvCxnSpPr/>
            <p:nvPr/>
          </p:nvCxnSpPr>
          <p:spPr>
            <a:xfrm>
              <a:off x="6505953" y="1640154"/>
              <a:ext cx="61001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2" name="순서도: 지연 41">
              <a:extLst>
                <a:ext uri="{FF2B5EF4-FFF2-40B4-BE49-F238E27FC236}">
                  <a16:creationId xmlns:a16="http://schemas.microsoft.com/office/drawing/2014/main" id="{37AFF655-2BA9-4F28-9BAD-07B4DA894C04}"/>
                </a:ext>
              </a:extLst>
            </p:cNvPr>
            <p:cNvSpPr/>
            <p:nvPr/>
          </p:nvSpPr>
          <p:spPr>
            <a:xfrm>
              <a:off x="3462074" y="4136919"/>
              <a:ext cx="759032" cy="725787"/>
            </a:xfrm>
            <a:prstGeom prst="flowChartDelay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EACA2B1-76BA-4EE7-A065-FFFDE6989A8D}"/>
                </a:ext>
              </a:extLst>
            </p:cNvPr>
            <p:cNvCxnSpPr/>
            <p:nvPr/>
          </p:nvCxnSpPr>
          <p:spPr>
            <a:xfrm>
              <a:off x="2955020" y="4343160"/>
              <a:ext cx="504014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A41107A-AFBD-412A-9FF1-C8A169579710}"/>
                </a:ext>
              </a:extLst>
            </p:cNvPr>
            <p:cNvCxnSpPr/>
            <p:nvPr/>
          </p:nvCxnSpPr>
          <p:spPr>
            <a:xfrm>
              <a:off x="2955020" y="4642316"/>
              <a:ext cx="51253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D988CEE-E7B1-456D-9241-679A83A0F537}"/>
                </a:ext>
              </a:extLst>
            </p:cNvPr>
            <p:cNvCxnSpPr/>
            <p:nvPr/>
          </p:nvCxnSpPr>
          <p:spPr>
            <a:xfrm>
              <a:off x="4224799" y="4499812"/>
              <a:ext cx="49649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3563D11-4476-49C0-A73C-4FF7F8988DC0}"/>
                </a:ext>
              </a:extLst>
            </p:cNvPr>
            <p:cNvCxnSpPr/>
            <p:nvPr/>
          </p:nvCxnSpPr>
          <p:spPr>
            <a:xfrm>
              <a:off x="4227195" y="5383564"/>
              <a:ext cx="49530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AB202C8-DE98-4FB2-B338-85CCDA6ED33C}"/>
                </a:ext>
              </a:extLst>
            </p:cNvPr>
            <p:cNvCxnSpPr/>
            <p:nvPr/>
          </p:nvCxnSpPr>
          <p:spPr>
            <a:xfrm>
              <a:off x="4713674" y="4499812"/>
              <a:ext cx="0" cy="31944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8" name="순서도: 지연 47">
              <a:extLst>
                <a:ext uri="{FF2B5EF4-FFF2-40B4-BE49-F238E27FC236}">
                  <a16:creationId xmlns:a16="http://schemas.microsoft.com/office/drawing/2014/main" id="{CF314CA8-14A9-44CC-A176-11AA4F83A7DD}"/>
                </a:ext>
              </a:extLst>
            </p:cNvPr>
            <p:cNvSpPr/>
            <p:nvPr/>
          </p:nvSpPr>
          <p:spPr>
            <a:xfrm>
              <a:off x="3462074" y="5020671"/>
              <a:ext cx="759032" cy="725787"/>
            </a:xfrm>
            <a:prstGeom prst="flowChartDelay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EFF6F61-6234-4C67-89CF-8A9D429119C2}"/>
                </a:ext>
              </a:extLst>
            </p:cNvPr>
            <p:cNvCxnSpPr/>
            <p:nvPr/>
          </p:nvCxnSpPr>
          <p:spPr>
            <a:xfrm>
              <a:off x="2955020" y="5226912"/>
              <a:ext cx="504014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0518F55-A54E-4ADF-8563-E7AEF418A4F4}"/>
                </a:ext>
              </a:extLst>
            </p:cNvPr>
            <p:cNvCxnSpPr/>
            <p:nvPr/>
          </p:nvCxnSpPr>
          <p:spPr>
            <a:xfrm>
              <a:off x="2955020" y="5526068"/>
              <a:ext cx="51253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ECAEF2B-EDB1-4BDA-899E-85AEBEAB3A2F}"/>
                </a:ext>
              </a:extLst>
            </p:cNvPr>
            <p:cNvCxnSpPr/>
            <p:nvPr/>
          </p:nvCxnSpPr>
          <p:spPr>
            <a:xfrm>
              <a:off x="4713674" y="5099523"/>
              <a:ext cx="0" cy="28404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5112099-61A2-4456-BFEC-8CF5099E1DE9}"/>
                </a:ext>
              </a:extLst>
            </p:cNvPr>
            <p:cNvCxnSpPr/>
            <p:nvPr/>
          </p:nvCxnSpPr>
          <p:spPr>
            <a:xfrm>
              <a:off x="8272227" y="4784117"/>
              <a:ext cx="45203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2D2B48D-6702-4FD7-B7D7-42DDF48D1BD4}"/>
                </a:ext>
              </a:extLst>
            </p:cNvPr>
            <p:cNvCxnSpPr/>
            <p:nvPr/>
          </p:nvCxnSpPr>
          <p:spPr>
            <a:xfrm>
              <a:off x="8272227" y="5083273"/>
              <a:ext cx="46056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54" name="달 53">
              <a:extLst>
                <a:ext uri="{FF2B5EF4-FFF2-40B4-BE49-F238E27FC236}">
                  <a16:creationId xmlns:a16="http://schemas.microsoft.com/office/drawing/2014/main" id="{E35FC2CE-C822-4C74-A8BF-F000BBCFE9ED}"/>
                </a:ext>
              </a:extLst>
            </p:cNvPr>
            <p:cNvSpPr/>
            <p:nvPr/>
          </p:nvSpPr>
          <p:spPr>
            <a:xfrm flipH="1">
              <a:off x="7016424" y="4136919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달 54">
              <a:extLst>
                <a:ext uri="{FF2B5EF4-FFF2-40B4-BE49-F238E27FC236}">
                  <a16:creationId xmlns:a16="http://schemas.microsoft.com/office/drawing/2014/main" id="{07D6CA02-1BEC-4545-BC90-82FE642265AF}"/>
                </a:ext>
              </a:extLst>
            </p:cNvPr>
            <p:cNvSpPr/>
            <p:nvPr/>
          </p:nvSpPr>
          <p:spPr>
            <a:xfrm flipH="1">
              <a:off x="7016424" y="5011606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517516D-FF56-420C-B77F-A4D2E14DD80F}"/>
                </a:ext>
              </a:extLst>
            </p:cNvPr>
            <p:cNvCxnSpPr/>
            <p:nvPr/>
          </p:nvCxnSpPr>
          <p:spPr>
            <a:xfrm>
              <a:off x="7745680" y="4498609"/>
              <a:ext cx="526547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520FD80-6F89-4D09-AE18-350685714F45}"/>
                </a:ext>
              </a:extLst>
            </p:cNvPr>
            <p:cNvCxnSpPr/>
            <p:nvPr/>
          </p:nvCxnSpPr>
          <p:spPr>
            <a:xfrm>
              <a:off x="7746108" y="5374242"/>
              <a:ext cx="52611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E31CF7E0-FA36-417F-86A8-26209498A6EE}"/>
                </a:ext>
              </a:extLst>
            </p:cNvPr>
            <p:cNvCxnSpPr/>
            <p:nvPr/>
          </p:nvCxnSpPr>
          <p:spPr>
            <a:xfrm>
              <a:off x="8267010" y="4494626"/>
              <a:ext cx="0" cy="29928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0D9BB8D6-8158-4312-80E1-094C57F2B6EC}"/>
                </a:ext>
              </a:extLst>
            </p:cNvPr>
            <p:cNvCxnSpPr/>
            <p:nvPr/>
          </p:nvCxnSpPr>
          <p:spPr>
            <a:xfrm>
              <a:off x="8267010" y="5073370"/>
              <a:ext cx="0" cy="29928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AF94633F-755E-4203-BFBB-FEF640586E92}"/>
                </a:ext>
              </a:extLst>
            </p:cNvPr>
            <p:cNvCxnSpPr/>
            <p:nvPr/>
          </p:nvCxnSpPr>
          <p:spPr>
            <a:xfrm>
              <a:off x="4721294" y="4810630"/>
              <a:ext cx="51047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90BCA5F-4F01-4163-B413-89B686E97EDD}"/>
                </a:ext>
              </a:extLst>
            </p:cNvPr>
            <p:cNvCxnSpPr/>
            <p:nvPr/>
          </p:nvCxnSpPr>
          <p:spPr>
            <a:xfrm>
              <a:off x="4721294" y="5109786"/>
              <a:ext cx="51047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C8C9D86-2A80-4FA2-8D95-B1B4C6F1A6E7}"/>
                </a:ext>
              </a:extLst>
            </p:cNvPr>
            <p:cNvCxnSpPr/>
            <p:nvPr/>
          </p:nvCxnSpPr>
          <p:spPr>
            <a:xfrm>
              <a:off x="6505953" y="4339882"/>
              <a:ext cx="61001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5E4B118-E9C4-4B9E-A47D-8D2BD8717330}"/>
                </a:ext>
              </a:extLst>
            </p:cNvPr>
            <p:cNvCxnSpPr/>
            <p:nvPr/>
          </p:nvCxnSpPr>
          <p:spPr>
            <a:xfrm>
              <a:off x="6505953" y="4639038"/>
              <a:ext cx="61001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9E917B1C-93E4-419B-8831-BDCA2F94EF5D}"/>
                </a:ext>
              </a:extLst>
            </p:cNvPr>
            <p:cNvCxnSpPr/>
            <p:nvPr/>
          </p:nvCxnSpPr>
          <p:spPr>
            <a:xfrm>
              <a:off x="6505953" y="5209197"/>
              <a:ext cx="61001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40810BD-1761-49CE-A4F7-AB970D2E875A}"/>
                </a:ext>
              </a:extLst>
            </p:cNvPr>
            <p:cNvCxnSpPr/>
            <p:nvPr/>
          </p:nvCxnSpPr>
          <p:spPr>
            <a:xfrm>
              <a:off x="6505953" y="5508353"/>
              <a:ext cx="61001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07E5D96A-AB64-4FCA-8E79-70079A978579}"/>
                </a:ext>
              </a:extLst>
            </p:cNvPr>
            <p:cNvGrpSpPr/>
            <p:nvPr/>
          </p:nvGrpSpPr>
          <p:grpSpPr>
            <a:xfrm>
              <a:off x="8634342" y="4586405"/>
              <a:ext cx="1165896" cy="722089"/>
              <a:chOff x="5126592" y="4944125"/>
              <a:chExt cx="1165896" cy="722089"/>
            </a:xfrm>
          </p:grpSpPr>
          <p:sp>
            <p:nvSpPr>
              <p:cNvPr id="115" name="달 114">
                <a:extLst>
                  <a:ext uri="{FF2B5EF4-FFF2-40B4-BE49-F238E27FC236}">
                    <a16:creationId xmlns:a16="http://schemas.microsoft.com/office/drawing/2014/main" id="{4B0E0FBB-2D66-450E-B440-C7DDF312E6C1}"/>
                  </a:ext>
                </a:extLst>
              </p:cNvPr>
              <p:cNvSpPr/>
              <p:nvPr/>
            </p:nvSpPr>
            <p:spPr>
              <a:xfrm flipH="1">
                <a:off x="5126592" y="4944125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E36D8935-3952-4DA4-A237-81B3C0ABE851}"/>
                  </a:ext>
                </a:extLst>
              </p:cNvPr>
              <p:cNvCxnSpPr/>
              <p:nvPr/>
            </p:nvCxnSpPr>
            <p:spPr>
              <a:xfrm>
                <a:off x="5850528" y="5305820"/>
                <a:ext cx="44196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38FDB3C7-7F15-4E32-83BE-2352DF619D90}"/>
                  </a:ext>
                </a:extLst>
              </p:cNvPr>
              <p:cNvSpPr/>
              <p:nvPr/>
            </p:nvSpPr>
            <p:spPr>
              <a:xfrm rot="16200000">
                <a:off x="5864603" y="5261736"/>
                <a:ext cx="86865" cy="86865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E37D9D-2D22-4502-8CB1-78C4CED4ED28}"/>
                </a:ext>
              </a:extLst>
            </p:cNvPr>
            <p:cNvSpPr/>
            <p:nvPr/>
          </p:nvSpPr>
          <p:spPr>
            <a:xfrm rot="16200000">
              <a:off x="4230053" y="4455521"/>
              <a:ext cx="86865" cy="86865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CBAE869-3547-43B7-9104-7B6EAA80DEBD}"/>
                </a:ext>
              </a:extLst>
            </p:cNvPr>
            <p:cNvSpPr/>
            <p:nvPr/>
          </p:nvSpPr>
          <p:spPr>
            <a:xfrm rot="16200000">
              <a:off x="4226496" y="5342901"/>
              <a:ext cx="86865" cy="86865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D6014AB4-06E8-48FC-A382-CC742594E1DB}"/>
                </a:ext>
              </a:extLst>
            </p:cNvPr>
            <p:cNvGrpSpPr/>
            <p:nvPr/>
          </p:nvGrpSpPr>
          <p:grpSpPr>
            <a:xfrm>
              <a:off x="5232262" y="4577876"/>
              <a:ext cx="1116115" cy="725787"/>
              <a:chOff x="8727306" y="4916546"/>
              <a:chExt cx="1116115" cy="725787"/>
            </a:xfrm>
          </p:grpSpPr>
          <p:sp>
            <p:nvSpPr>
              <p:cNvPr id="112" name="순서도: 지연 111">
                <a:extLst>
                  <a:ext uri="{FF2B5EF4-FFF2-40B4-BE49-F238E27FC236}">
                    <a16:creationId xmlns:a16="http://schemas.microsoft.com/office/drawing/2014/main" id="{22A6E3B6-1683-4BAB-9DDA-336AA4BAB617}"/>
                  </a:ext>
                </a:extLst>
              </p:cNvPr>
              <p:cNvSpPr/>
              <p:nvPr/>
            </p:nvSpPr>
            <p:spPr>
              <a:xfrm>
                <a:off x="8727306" y="4916546"/>
                <a:ext cx="759032" cy="725787"/>
              </a:xfrm>
              <a:prstGeom prst="flowChartDelay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17042737-D56A-4022-8345-6D678DDD593B}"/>
                  </a:ext>
                </a:extLst>
              </p:cNvPr>
              <p:cNvCxnSpPr>
                <a:stCxn id="112" idx="3"/>
              </p:cNvCxnSpPr>
              <p:nvPr/>
            </p:nvCxnSpPr>
            <p:spPr>
              <a:xfrm>
                <a:off x="9486338" y="5279440"/>
                <a:ext cx="357083" cy="2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E884398D-B839-4E73-9D02-1C2DEADCC357}"/>
                  </a:ext>
                </a:extLst>
              </p:cNvPr>
              <p:cNvSpPr/>
              <p:nvPr/>
            </p:nvSpPr>
            <p:spPr>
              <a:xfrm rot="16200000">
                <a:off x="9499504" y="5236006"/>
                <a:ext cx="86865" cy="86865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8F0214B0-5792-4773-8791-2D882DC85227}"/>
                </a:ext>
              </a:extLst>
            </p:cNvPr>
            <p:cNvSpPr/>
            <p:nvPr/>
          </p:nvSpPr>
          <p:spPr>
            <a:xfrm rot="16200000">
              <a:off x="7761600" y="4454381"/>
              <a:ext cx="86865" cy="86865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8D76E9B-D76E-4338-952F-6ED559966E02}"/>
                </a:ext>
              </a:extLst>
            </p:cNvPr>
            <p:cNvSpPr/>
            <p:nvPr/>
          </p:nvSpPr>
          <p:spPr>
            <a:xfrm rot="16200000">
              <a:off x="7759838" y="5327543"/>
              <a:ext cx="86865" cy="86865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B895E792-2C8A-4213-9B90-985B0F801383}"/>
                </a:ext>
              </a:extLst>
            </p:cNvPr>
            <p:cNvGrpSpPr/>
            <p:nvPr/>
          </p:nvGrpSpPr>
          <p:grpSpPr>
            <a:xfrm>
              <a:off x="2955020" y="2215685"/>
              <a:ext cx="6888401" cy="1609539"/>
              <a:chOff x="2955020" y="2554355"/>
              <a:chExt cx="6888401" cy="1609539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46F6E787-D46F-4B70-B410-B17DA5B1AF15}"/>
                  </a:ext>
                </a:extLst>
              </p:cNvPr>
              <p:cNvSpPr/>
              <p:nvPr/>
            </p:nvSpPr>
            <p:spPr>
              <a:xfrm>
                <a:off x="4976529" y="2757318"/>
                <a:ext cx="1014765" cy="126604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accent5">
                    <a:lumMod val="75000"/>
                  </a:schemeClr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3" name="순서도: 지연 72">
                <a:extLst>
                  <a:ext uri="{FF2B5EF4-FFF2-40B4-BE49-F238E27FC236}">
                    <a16:creationId xmlns:a16="http://schemas.microsoft.com/office/drawing/2014/main" id="{0EB84619-014E-44C5-8163-18DFB1C38D4B}"/>
                  </a:ext>
                </a:extLst>
              </p:cNvPr>
              <p:cNvSpPr/>
              <p:nvPr/>
            </p:nvSpPr>
            <p:spPr>
              <a:xfrm>
                <a:off x="3462074" y="2554355"/>
                <a:ext cx="759032" cy="725787"/>
              </a:xfrm>
              <a:prstGeom prst="flowChartDelay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달 73">
                <a:extLst>
                  <a:ext uri="{FF2B5EF4-FFF2-40B4-BE49-F238E27FC236}">
                    <a16:creationId xmlns:a16="http://schemas.microsoft.com/office/drawing/2014/main" id="{A98FFB92-7B57-438A-8FF0-A462F7263EF9}"/>
                  </a:ext>
                </a:extLst>
              </p:cNvPr>
              <p:cNvSpPr/>
              <p:nvPr/>
            </p:nvSpPr>
            <p:spPr>
              <a:xfrm flipH="1">
                <a:off x="5126592" y="3022891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E989DC30-EB6E-42E7-8D18-B6AEB52B7A00}"/>
                  </a:ext>
                </a:extLst>
              </p:cNvPr>
              <p:cNvCxnSpPr/>
              <p:nvPr/>
            </p:nvCxnSpPr>
            <p:spPr>
              <a:xfrm>
                <a:off x="5850528" y="3384586"/>
                <a:ext cx="44196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F6DD998E-A57B-4B00-B083-9F424F278DE3}"/>
                  </a:ext>
                </a:extLst>
              </p:cNvPr>
              <p:cNvCxnSpPr/>
              <p:nvPr/>
            </p:nvCxnSpPr>
            <p:spPr>
              <a:xfrm>
                <a:off x="2955020" y="2760596"/>
                <a:ext cx="504014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FF47011E-1BFC-4E85-8F84-6FDA40FE917C}"/>
                  </a:ext>
                </a:extLst>
              </p:cNvPr>
              <p:cNvCxnSpPr/>
              <p:nvPr/>
            </p:nvCxnSpPr>
            <p:spPr>
              <a:xfrm>
                <a:off x="2955020" y="3059752"/>
                <a:ext cx="51253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9FB7D0BF-2D63-4EE8-9CEF-C4CAD5A74132}"/>
                  </a:ext>
                </a:extLst>
              </p:cNvPr>
              <p:cNvCxnSpPr/>
              <p:nvPr/>
            </p:nvCxnSpPr>
            <p:spPr>
              <a:xfrm>
                <a:off x="4224799" y="2917248"/>
                <a:ext cx="49649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66D63618-FE7B-4F18-83AC-985CC2CD6039}"/>
                  </a:ext>
                </a:extLst>
              </p:cNvPr>
              <p:cNvCxnSpPr/>
              <p:nvPr/>
            </p:nvCxnSpPr>
            <p:spPr>
              <a:xfrm>
                <a:off x="4227195" y="3801000"/>
                <a:ext cx="4953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58B7BE0-16BC-4715-8695-1F5AF1765556}"/>
                  </a:ext>
                </a:extLst>
              </p:cNvPr>
              <p:cNvSpPr/>
              <p:nvPr/>
            </p:nvSpPr>
            <p:spPr>
              <a:xfrm>
                <a:off x="8533357" y="2742641"/>
                <a:ext cx="1014765" cy="126604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ap="flat" cmpd="sng" algn="ctr">
                <a:solidFill>
                  <a:schemeClr val="accent5">
                    <a:lumMod val="75000"/>
                  </a:schemeClr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84EB0A83-3FBF-4EE8-98BE-2DC2E5F9A3C5}"/>
                  </a:ext>
                </a:extLst>
              </p:cNvPr>
              <p:cNvCxnSpPr/>
              <p:nvPr/>
            </p:nvCxnSpPr>
            <p:spPr>
              <a:xfrm>
                <a:off x="4713674" y="2917248"/>
                <a:ext cx="0" cy="319446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82" name="순서도: 지연 81">
                <a:extLst>
                  <a:ext uri="{FF2B5EF4-FFF2-40B4-BE49-F238E27FC236}">
                    <a16:creationId xmlns:a16="http://schemas.microsoft.com/office/drawing/2014/main" id="{12D36D01-747F-4C73-A46A-F424D2B2E134}"/>
                  </a:ext>
                </a:extLst>
              </p:cNvPr>
              <p:cNvSpPr/>
              <p:nvPr/>
            </p:nvSpPr>
            <p:spPr>
              <a:xfrm>
                <a:off x="3462074" y="3438107"/>
                <a:ext cx="759032" cy="725787"/>
              </a:xfrm>
              <a:prstGeom prst="flowChartDelay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0A90848C-1E74-4541-968B-0BE0B8B174B7}"/>
                  </a:ext>
                </a:extLst>
              </p:cNvPr>
              <p:cNvCxnSpPr/>
              <p:nvPr/>
            </p:nvCxnSpPr>
            <p:spPr>
              <a:xfrm>
                <a:off x="2955020" y="3644348"/>
                <a:ext cx="504014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01A1D241-223D-4FE6-A957-FE4C68A3E729}"/>
                  </a:ext>
                </a:extLst>
              </p:cNvPr>
              <p:cNvCxnSpPr/>
              <p:nvPr/>
            </p:nvCxnSpPr>
            <p:spPr>
              <a:xfrm>
                <a:off x="2955020" y="3943504"/>
                <a:ext cx="51253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6889597C-8F58-4EF0-9D9D-03E739D7024E}"/>
                  </a:ext>
                </a:extLst>
              </p:cNvPr>
              <p:cNvCxnSpPr/>
              <p:nvPr/>
            </p:nvCxnSpPr>
            <p:spPr>
              <a:xfrm>
                <a:off x="4713674" y="3516959"/>
                <a:ext cx="0" cy="284041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86" name="순서도: 지연 85">
                <a:extLst>
                  <a:ext uri="{FF2B5EF4-FFF2-40B4-BE49-F238E27FC236}">
                    <a16:creationId xmlns:a16="http://schemas.microsoft.com/office/drawing/2014/main" id="{EC92A02A-1EFF-4174-B21F-6CC5209241ED}"/>
                  </a:ext>
                </a:extLst>
              </p:cNvPr>
              <p:cNvSpPr/>
              <p:nvPr/>
            </p:nvSpPr>
            <p:spPr>
              <a:xfrm>
                <a:off x="8727306" y="2995312"/>
                <a:ext cx="759032" cy="725787"/>
              </a:xfrm>
              <a:prstGeom prst="flowChartDelay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3311691D-A5E0-45D5-A416-32E915BF0335}"/>
                  </a:ext>
                </a:extLst>
              </p:cNvPr>
              <p:cNvCxnSpPr/>
              <p:nvPr/>
            </p:nvCxnSpPr>
            <p:spPr>
              <a:xfrm>
                <a:off x="8272227" y="3201553"/>
                <a:ext cx="45203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6F51CFCD-9C59-488A-A28D-3783EAF70409}"/>
                  </a:ext>
                </a:extLst>
              </p:cNvPr>
              <p:cNvCxnSpPr/>
              <p:nvPr/>
            </p:nvCxnSpPr>
            <p:spPr>
              <a:xfrm>
                <a:off x="8272227" y="3500709"/>
                <a:ext cx="46056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89" name="달 88">
                <a:extLst>
                  <a:ext uri="{FF2B5EF4-FFF2-40B4-BE49-F238E27FC236}">
                    <a16:creationId xmlns:a16="http://schemas.microsoft.com/office/drawing/2014/main" id="{BFA7DA8A-DBB3-4EC0-9F83-C9E4F6768553}"/>
                  </a:ext>
                </a:extLst>
              </p:cNvPr>
              <p:cNvSpPr/>
              <p:nvPr/>
            </p:nvSpPr>
            <p:spPr>
              <a:xfrm flipH="1">
                <a:off x="7016424" y="2554355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0" name="달 89">
                <a:extLst>
                  <a:ext uri="{FF2B5EF4-FFF2-40B4-BE49-F238E27FC236}">
                    <a16:creationId xmlns:a16="http://schemas.microsoft.com/office/drawing/2014/main" id="{2FE911EF-447C-4799-BF7E-526283336FA1}"/>
                  </a:ext>
                </a:extLst>
              </p:cNvPr>
              <p:cNvSpPr/>
              <p:nvPr/>
            </p:nvSpPr>
            <p:spPr>
              <a:xfrm flipH="1">
                <a:off x="7016424" y="3429042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1A80F561-D75D-4864-B547-9B0C212C8063}"/>
                  </a:ext>
                </a:extLst>
              </p:cNvPr>
              <p:cNvCxnSpPr>
                <a:stCxn id="86" idx="3"/>
              </p:cNvCxnSpPr>
              <p:nvPr/>
            </p:nvCxnSpPr>
            <p:spPr>
              <a:xfrm>
                <a:off x="9486338" y="3358206"/>
                <a:ext cx="357083" cy="2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B2861A2C-2992-4723-87EC-AA5FBA557379}"/>
                  </a:ext>
                </a:extLst>
              </p:cNvPr>
              <p:cNvCxnSpPr/>
              <p:nvPr/>
            </p:nvCxnSpPr>
            <p:spPr>
              <a:xfrm>
                <a:off x="7745680" y="2916045"/>
                <a:ext cx="526547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D6014385-E2B6-4B72-B4C8-316388616908}"/>
                  </a:ext>
                </a:extLst>
              </p:cNvPr>
              <p:cNvCxnSpPr/>
              <p:nvPr/>
            </p:nvCxnSpPr>
            <p:spPr>
              <a:xfrm>
                <a:off x="7746108" y="3791678"/>
                <a:ext cx="52611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83807E4A-F3F9-4D5A-9B24-53C8EEACC1AB}"/>
                  </a:ext>
                </a:extLst>
              </p:cNvPr>
              <p:cNvCxnSpPr/>
              <p:nvPr/>
            </p:nvCxnSpPr>
            <p:spPr>
              <a:xfrm>
                <a:off x="8267010" y="2912062"/>
                <a:ext cx="0" cy="2992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30F81DDD-2A14-4417-9149-1E0F3BBDB2C6}"/>
                  </a:ext>
                </a:extLst>
              </p:cNvPr>
              <p:cNvCxnSpPr/>
              <p:nvPr/>
            </p:nvCxnSpPr>
            <p:spPr>
              <a:xfrm>
                <a:off x="8267010" y="3490806"/>
                <a:ext cx="0" cy="2992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C8AD283B-82B8-453B-A26C-FC4DE6C06338}"/>
                  </a:ext>
                </a:extLst>
              </p:cNvPr>
              <p:cNvCxnSpPr/>
              <p:nvPr/>
            </p:nvCxnSpPr>
            <p:spPr>
              <a:xfrm>
                <a:off x="4721294" y="3228066"/>
                <a:ext cx="51047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806A54E8-0FDF-4CE4-8E7B-ED1E9794923A}"/>
                  </a:ext>
                </a:extLst>
              </p:cNvPr>
              <p:cNvCxnSpPr/>
              <p:nvPr/>
            </p:nvCxnSpPr>
            <p:spPr>
              <a:xfrm>
                <a:off x="4721294" y="3527222"/>
                <a:ext cx="51047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F222DE47-F9C0-48FE-8257-F2588A8BA670}"/>
                  </a:ext>
                </a:extLst>
              </p:cNvPr>
              <p:cNvCxnSpPr/>
              <p:nvPr/>
            </p:nvCxnSpPr>
            <p:spPr>
              <a:xfrm>
                <a:off x="6505953" y="2757318"/>
                <a:ext cx="61001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6671AB99-C0B4-45E0-822E-CD04D10E16CD}"/>
                  </a:ext>
                </a:extLst>
              </p:cNvPr>
              <p:cNvCxnSpPr/>
              <p:nvPr/>
            </p:nvCxnSpPr>
            <p:spPr>
              <a:xfrm>
                <a:off x="6505953" y="3056474"/>
                <a:ext cx="61001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FCCD12C3-1462-4F50-87A9-3399D57208C3}"/>
                  </a:ext>
                </a:extLst>
              </p:cNvPr>
              <p:cNvCxnSpPr/>
              <p:nvPr/>
            </p:nvCxnSpPr>
            <p:spPr>
              <a:xfrm>
                <a:off x="6505953" y="3626633"/>
                <a:ext cx="61001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DD93CC1C-5CA5-4D93-9226-3FF3F32835C8}"/>
                  </a:ext>
                </a:extLst>
              </p:cNvPr>
              <p:cNvCxnSpPr/>
              <p:nvPr/>
            </p:nvCxnSpPr>
            <p:spPr>
              <a:xfrm>
                <a:off x="6505953" y="3925789"/>
                <a:ext cx="61001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C398C026-A111-4ACF-BFE0-B5272A1E0720}"/>
                  </a:ext>
                </a:extLst>
              </p:cNvPr>
              <p:cNvSpPr/>
              <p:nvPr/>
            </p:nvSpPr>
            <p:spPr>
              <a:xfrm rot="16200000">
                <a:off x="7763282" y="2871109"/>
                <a:ext cx="86865" cy="86865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576DB8D8-984F-4D29-BA2D-A5E63825F220}"/>
                  </a:ext>
                </a:extLst>
              </p:cNvPr>
              <p:cNvSpPr/>
              <p:nvPr/>
            </p:nvSpPr>
            <p:spPr>
              <a:xfrm rot="16200000">
                <a:off x="8626915" y="3152900"/>
                <a:ext cx="86865" cy="86865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970D1052-E672-4C65-97BE-B943E2D51469}"/>
                  </a:ext>
                </a:extLst>
              </p:cNvPr>
              <p:cNvSpPr/>
              <p:nvPr/>
            </p:nvSpPr>
            <p:spPr>
              <a:xfrm rot="16200000">
                <a:off x="7759838" y="3744980"/>
                <a:ext cx="86865" cy="86865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B2C4F96B-C54E-48E3-B3F4-4320F0415B2B}"/>
                  </a:ext>
                </a:extLst>
              </p:cNvPr>
              <p:cNvSpPr/>
              <p:nvPr/>
            </p:nvSpPr>
            <p:spPr>
              <a:xfrm rot="16200000">
                <a:off x="8626915" y="3456250"/>
                <a:ext cx="86865" cy="86865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326EE91F-E282-4A03-BB85-1DB5E3C5E8F4}"/>
                  </a:ext>
                </a:extLst>
              </p:cNvPr>
              <p:cNvSpPr/>
              <p:nvPr/>
            </p:nvSpPr>
            <p:spPr>
              <a:xfrm rot="16200000">
                <a:off x="4230054" y="2871047"/>
                <a:ext cx="86865" cy="86865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764C1B66-42D6-48FD-ABC0-2C12ED98C0E8}"/>
                  </a:ext>
                </a:extLst>
              </p:cNvPr>
              <p:cNvSpPr/>
              <p:nvPr/>
            </p:nvSpPr>
            <p:spPr>
              <a:xfrm rot="16200000">
                <a:off x="5121973" y="3183864"/>
                <a:ext cx="86865" cy="86865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9DAC5688-0631-4B81-A817-9EFE86A52E8D}"/>
                  </a:ext>
                </a:extLst>
              </p:cNvPr>
              <p:cNvSpPr/>
              <p:nvPr/>
            </p:nvSpPr>
            <p:spPr>
              <a:xfrm rot="16200000">
                <a:off x="4227957" y="3754798"/>
                <a:ext cx="86865" cy="86865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AA516ADB-D16A-4CB2-8CEE-2823FD4E55B1}"/>
                  </a:ext>
                </a:extLst>
              </p:cNvPr>
              <p:cNvSpPr/>
              <p:nvPr/>
            </p:nvSpPr>
            <p:spPr>
              <a:xfrm rot="16200000">
                <a:off x="5125151" y="3482181"/>
                <a:ext cx="86865" cy="86865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209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37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3.4 </a:t>
            </a:r>
            <a:r>
              <a:rPr lang="ko-KR" altLang="en-US" sz="2200"/>
              <a:t>기본 논리 회로 구현</a:t>
            </a:r>
            <a:endParaRPr lang="ko-KR" altLang="en-US" sz="2200" dirty="0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1312BC-8B08-475D-B627-27267CA7A9B6}"/>
              </a:ext>
            </a:extLst>
          </p:cNvPr>
          <p:cNvSpPr/>
          <p:nvPr/>
        </p:nvSpPr>
        <p:spPr>
          <a:xfrm>
            <a:off x="838198" y="601168"/>
            <a:ext cx="10515599" cy="55266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1959666" y="683180"/>
            <a:ext cx="4639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>
                <a:solidFill>
                  <a:srgbClr val="0070C0"/>
                </a:solidFill>
              </a:rPr>
              <a:t>NAND-NAND </a:t>
            </a:r>
            <a:r>
              <a:rPr lang="ko-KR" altLang="en-US" sz="2000">
                <a:solidFill>
                  <a:srgbClr val="0070C0"/>
                </a:solidFill>
              </a:rPr>
              <a:t>게이트 구현 맛보기</a:t>
            </a:r>
            <a:endParaRPr lang="en-US" altLang="ko-KR" sz="2000">
              <a:solidFill>
                <a:srgbClr val="0070C0"/>
              </a:solidFill>
            </a:endParaRPr>
          </a:p>
        </p:txBody>
      </p:sp>
      <p:pic>
        <p:nvPicPr>
          <p:cNvPr id="7" name="그림 6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D2406F91-D88A-42ED-863C-1397D262B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19" y="601169"/>
            <a:ext cx="1907237" cy="102885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4226941-988F-436C-9EBD-46DFA48C41FB}"/>
              </a:ext>
            </a:extLst>
          </p:cNvPr>
          <p:cNvSpPr txBox="1"/>
          <p:nvPr/>
        </p:nvSpPr>
        <p:spPr>
          <a:xfrm>
            <a:off x="2142159" y="1022112"/>
            <a:ext cx="24925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Σ(3,4,5,6,7) =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AB362D-19E9-476C-82BE-8CC53265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003" y="3465927"/>
            <a:ext cx="5478761" cy="118602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2D63CF-3A54-4D7F-850E-DA7F5FB68F4E}"/>
              </a:ext>
            </a:extLst>
          </p:cNvPr>
          <p:cNvGrpSpPr/>
          <p:nvPr/>
        </p:nvGrpSpPr>
        <p:grpSpPr>
          <a:xfrm>
            <a:off x="5118158" y="4860114"/>
            <a:ext cx="3000071" cy="1186025"/>
            <a:chOff x="2481194" y="4734534"/>
            <a:chExt cx="3381064" cy="13323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A6CDD19-970D-4D90-ABC9-D04C4D3CA511}"/>
                </a:ext>
              </a:extLst>
            </p:cNvPr>
            <p:cNvSpPr/>
            <p:nvPr/>
          </p:nvSpPr>
          <p:spPr>
            <a:xfrm>
              <a:off x="3260055" y="497160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1C14C19-C062-47CE-9AC9-F1BCAA888E86}"/>
                </a:ext>
              </a:extLst>
            </p:cNvPr>
            <p:cNvGrpSpPr/>
            <p:nvPr/>
          </p:nvGrpSpPr>
          <p:grpSpPr>
            <a:xfrm>
              <a:off x="4746143" y="5172647"/>
              <a:ext cx="1116115" cy="725787"/>
              <a:chOff x="8727306" y="4916546"/>
              <a:chExt cx="1116115" cy="725787"/>
            </a:xfrm>
          </p:grpSpPr>
          <p:sp>
            <p:nvSpPr>
              <p:cNvPr id="42" name="순서도: 지연 41">
                <a:extLst>
                  <a:ext uri="{FF2B5EF4-FFF2-40B4-BE49-F238E27FC236}">
                    <a16:creationId xmlns:a16="http://schemas.microsoft.com/office/drawing/2014/main" id="{7A9F98CC-2274-4FA6-B427-FF52A414EC0F}"/>
                  </a:ext>
                </a:extLst>
              </p:cNvPr>
              <p:cNvSpPr/>
              <p:nvPr/>
            </p:nvSpPr>
            <p:spPr>
              <a:xfrm>
                <a:off x="8727306" y="4916546"/>
                <a:ext cx="759032" cy="725787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602AC1A-F437-4CA6-A42E-ADDEFE1A2030}"/>
                  </a:ext>
                </a:extLst>
              </p:cNvPr>
              <p:cNvCxnSpPr>
                <a:stCxn id="42" idx="3"/>
              </p:cNvCxnSpPr>
              <p:nvPr/>
            </p:nvCxnSpPr>
            <p:spPr>
              <a:xfrm>
                <a:off x="9486338" y="5279440"/>
                <a:ext cx="357083" cy="29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3D2D5C37-2FC5-4DB8-AA9D-8FA083A95D5D}"/>
                  </a:ext>
                </a:extLst>
              </p:cNvPr>
              <p:cNvSpPr/>
              <p:nvPr/>
            </p:nvSpPr>
            <p:spPr>
              <a:xfrm rot="16200000">
                <a:off x="9499504" y="5236006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A8F48AA-0E33-41EA-B062-805514B20CAC}"/>
                </a:ext>
              </a:extLst>
            </p:cNvPr>
            <p:cNvSpPr/>
            <p:nvPr/>
          </p:nvSpPr>
          <p:spPr>
            <a:xfrm>
              <a:off x="2488734" y="5446436"/>
              <a:ext cx="304892" cy="606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z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E00A912-96C6-4563-82FA-96D746ECE4CF}"/>
                </a:ext>
              </a:extLst>
            </p:cNvPr>
            <p:cNvSpPr/>
            <p:nvPr/>
          </p:nvSpPr>
          <p:spPr>
            <a:xfrm>
              <a:off x="2489301" y="5101077"/>
              <a:ext cx="320922" cy="606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y</a:t>
              </a:r>
              <a:endParaRPr lang="en-US" altLang="ko-KR" sz="24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DEAE17-5AC2-4B0C-8171-C66CDCE4D556}"/>
                </a:ext>
              </a:extLst>
            </p:cNvPr>
            <p:cNvCxnSpPr/>
            <p:nvPr/>
          </p:nvCxnSpPr>
          <p:spPr>
            <a:xfrm>
              <a:off x="2788547" y="5547346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BF68D3C-6828-43E8-83B2-6F3BC6748D08}"/>
                </a:ext>
              </a:extLst>
            </p:cNvPr>
            <p:cNvCxnSpPr/>
            <p:nvPr/>
          </p:nvCxnSpPr>
          <p:spPr>
            <a:xfrm>
              <a:off x="2788547" y="5846502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043D6EE-14B6-416D-A189-A13657B03080}"/>
                </a:ext>
              </a:extLst>
            </p:cNvPr>
            <p:cNvCxnSpPr/>
            <p:nvPr/>
          </p:nvCxnSpPr>
          <p:spPr>
            <a:xfrm>
              <a:off x="4350297" y="5368718"/>
              <a:ext cx="3976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C2E0A86-BCA6-4C17-9401-CFF9F828E974}"/>
                </a:ext>
              </a:extLst>
            </p:cNvPr>
            <p:cNvCxnSpPr/>
            <p:nvPr/>
          </p:nvCxnSpPr>
          <p:spPr>
            <a:xfrm>
              <a:off x="4350297" y="5011254"/>
              <a:ext cx="0" cy="3574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C4CBBA2-0CAF-4708-B1F4-9E599ED8D190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4150451" y="5703997"/>
              <a:ext cx="598749" cy="35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F35343D-B28C-477A-8AAA-3426C76B4961}"/>
                </a:ext>
              </a:extLst>
            </p:cNvPr>
            <p:cNvCxnSpPr/>
            <p:nvPr/>
          </p:nvCxnSpPr>
          <p:spPr>
            <a:xfrm>
              <a:off x="2788547" y="5011254"/>
              <a:ext cx="50222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지연 31">
              <a:extLst>
                <a:ext uri="{FF2B5EF4-FFF2-40B4-BE49-F238E27FC236}">
                  <a16:creationId xmlns:a16="http://schemas.microsoft.com/office/drawing/2014/main" id="{9FD594E3-EC92-43E0-A4E0-FC826CCE9FB7}"/>
                </a:ext>
              </a:extLst>
            </p:cNvPr>
            <p:cNvSpPr/>
            <p:nvPr/>
          </p:nvSpPr>
          <p:spPr>
            <a:xfrm>
              <a:off x="3295601" y="5341105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B43A1F-3CD4-4A34-BEF9-E36B4664A85A}"/>
                </a:ext>
              </a:extLst>
            </p:cNvPr>
            <p:cNvSpPr txBox="1"/>
            <p:nvPr/>
          </p:nvSpPr>
          <p:spPr>
            <a:xfrm>
              <a:off x="2481194" y="473453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1D21805-3174-48FB-9BD8-921868FDCECF}"/>
                </a:ext>
              </a:extLst>
            </p:cNvPr>
            <p:cNvSpPr/>
            <p:nvPr/>
          </p:nvSpPr>
          <p:spPr>
            <a:xfrm rot="16200000">
              <a:off x="4063586" y="5660565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3B6B7B4-72A4-4A22-9203-C2268D6568DD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4008211" y="5008037"/>
              <a:ext cx="346865" cy="321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2788572-E5C6-41ED-89AE-4821BF9CE0AD}"/>
                </a:ext>
              </a:extLst>
            </p:cNvPr>
            <p:cNvGrpSpPr/>
            <p:nvPr/>
          </p:nvGrpSpPr>
          <p:grpSpPr>
            <a:xfrm>
              <a:off x="3290773" y="4811489"/>
              <a:ext cx="620665" cy="385753"/>
              <a:chOff x="8644144" y="4132161"/>
              <a:chExt cx="1064835" cy="725787"/>
            </a:xfrm>
            <a:solidFill>
              <a:schemeClr val="bg1"/>
            </a:solidFill>
          </p:grpSpPr>
          <p:sp>
            <p:nvSpPr>
              <p:cNvPr id="38" name="순서도: 지연 37">
                <a:extLst>
                  <a:ext uri="{FF2B5EF4-FFF2-40B4-BE49-F238E27FC236}">
                    <a16:creationId xmlns:a16="http://schemas.microsoft.com/office/drawing/2014/main" id="{DDAFAF46-30F9-441B-9A97-16E56F84B04D}"/>
                  </a:ext>
                </a:extLst>
              </p:cNvPr>
              <p:cNvSpPr/>
              <p:nvPr/>
            </p:nvSpPr>
            <p:spPr>
              <a:xfrm>
                <a:off x="8949947" y="4132161"/>
                <a:ext cx="759032" cy="725787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F29CFF76-A878-4227-A9E6-E726142C4D1C}"/>
                  </a:ext>
                </a:extLst>
              </p:cNvPr>
              <p:cNvCxnSpPr/>
              <p:nvPr/>
            </p:nvCxnSpPr>
            <p:spPr>
              <a:xfrm>
                <a:off x="8644144" y="4332886"/>
                <a:ext cx="305803" cy="0"/>
              </a:xfrm>
              <a:prstGeom prst="lin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D7A512B5-0AAF-470D-A682-6A9E740EF55B}"/>
                  </a:ext>
                </a:extLst>
              </p:cNvPr>
              <p:cNvCxnSpPr/>
              <p:nvPr/>
            </p:nvCxnSpPr>
            <p:spPr>
              <a:xfrm>
                <a:off x="8644144" y="4688646"/>
                <a:ext cx="305803" cy="0"/>
              </a:xfrm>
              <a:prstGeom prst="lin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C0DC8C9A-5550-4111-AFFF-43E4F8D5403C}"/>
                  </a:ext>
                </a:extLst>
              </p:cNvPr>
              <p:cNvCxnSpPr/>
              <p:nvPr/>
            </p:nvCxnSpPr>
            <p:spPr>
              <a:xfrm>
                <a:off x="8655036" y="4332886"/>
                <a:ext cx="0" cy="355760"/>
              </a:xfrm>
              <a:prstGeom prst="lin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391CEEF-0D19-4257-96BC-C6DD9322EE7A}"/>
                </a:ext>
              </a:extLst>
            </p:cNvPr>
            <p:cNvSpPr/>
            <p:nvPr/>
          </p:nvSpPr>
          <p:spPr>
            <a:xfrm rot="16200000">
              <a:off x="3921346" y="4964605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B059B51-4261-492B-B17B-532B578BDDFF}"/>
              </a:ext>
            </a:extLst>
          </p:cNvPr>
          <p:cNvSpPr/>
          <p:nvPr/>
        </p:nvSpPr>
        <p:spPr>
          <a:xfrm>
            <a:off x="931810" y="3353428"/>
            <a:ext cx="403426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l-GR" altLang="ko-KR" sz="1600" i="1" kern="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F</a:t>
            </a:r>
            <a:r>
              <a:rPr lang="el-GR" altLang="ko-KR" sz="1600" kern="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= </a:t>
            </a:r>
            <a:r>
              <a:rPr lang="el-GR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Σ(3,4,5,6,7</a:t>
            </a:r>
            <a:r>
              <a:rPr lang="el-GR" altLang="ko-KR" sz="1600" kern="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) = </a:t>
            </a:r>
            <a:r>
              <a:rPr lang="el-GR" altLang="ko-KR" sz="1600" i="1" kern="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x</a:t>
            </a:r>
            <a:r>
              <a:rPr lang="el-GR" altLang="ko-KR" sz="1600" ker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+</a:t>
            </a:r>
            <a:r>
              <a:rPr lang="el-GR" altLang="ko-KR" sz="1600" i="1" ker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yz</a:t>
            </a:r>
            <a:r>
              <a:rPr lang="en-US" altLang="ko-KR" sz="1600" i="1" ker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</a:t>
            </a:r>
            <a:r>
              <a:rPr lang="el-GR" altLang="ko-KR" sz="1600" ker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= </a:t>
            </a:r>
            <a:r>
              <a:rPr lang="el-GR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l-GR" altLang="ko-KR" sz="1600" i="1" kern="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x</a:t>
            </a:r>
            <a:r>
              <a:rPr lang="el-GR" altLang="ko-KR" sz="1600" kern="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+</a:t>
            </a:r>
            <a:r>
              <a:rPr lang="el-GR" altLang="ko-KR" sz="1600" i="1" kern="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yz</a:t>
            </a:r>
            <a:r>
              <a:rPr lang="el-GR" altLang="ko-KR" sz="1600" kern="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)′)′ = </a:t>
            </a:r>
            <a:r>
              <a:rPr lang="el-GR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ko-KR" sz="1600" i="1" kern="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x</a:t>
            </a:r>
            <a:r>
              <a:rPr lang="el-GR" altLang="ko-KR" sz="1600" kern="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′(</a:t>
            </a:r>
            <a:r>
              <a:rPr lang="el-GR" altLang="ko-KR" sz="1600" i="1" ker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yz</a:t>
            </a:r>
            <a:r>
              <a:rPr lang="el-GR" altLang="ko-KR" sz="1600" ker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)′)′</a:t>
            </a:r>
            <a:endParaRPr lang="el-GR" altLang="ko-KR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0797543-7DA3-4FE4-9C17-24FE64D2D98C}"/>
              </a:ext>
            </a:extLst>
          </p:cNvPr>
          <p:cNvSpPr/>
          <p:nvPr/>
        </p:nvSpPr>
        <p:spPr>
          <a:xfrm>
            <a:off x="8224399" y="5045046"/>
            <a:ext cx="29563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Ø"/>
            </a:pPr>
            <a:r>
              <a:rPr lang="en-US" altLang="ko-KR" sz="16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ko-KR" altLang="en-US" sz="16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단 게이트로 직접 </a:t>
            </a:r>
            <a:r>
              <a:rPr lang="ko-KR" altLang="en-US" sz="1600" kern="0">
                <a:solidFill>
                  <a:srgbClr val="C00000"/>
                </a:solidFill>
                <a:latin typeface="Times New Roman" panose="02020603050405020304" pitchFamily="18" charset="0"/>
              </a:rPr>
              <a:t>입력</a:t>
            </a:r>
            <a:r>
              <a:rPr lang="ko-KR" altLang="en-US" sz="1600" kern="0">
                <a:latin typeface="Times New Roman" panose="02020603050405020304" pitchFamily="18" charset="0"/>
              </a:rPr>
              <a:t>되는</a:t>
            </a:r>
            <a:r>
              <a:rPr lang="ko-KR" altLang="en-US" sz="1600" kern="0">
                <a:solidFill>
                  <a:srgbClr val="3057B9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600" kern="0">
                <a:latin typeface="Times New Roman" panose="02020603050405020304" pitchFamily="18" charset="0"/>
              </a:rPr>
              <a:t>리터럴 존재 </a:t>
            </a:r>
            <a:r>
              <a:rPr lang="en-US" altLang="ko-KR" sz="1600" kern="0">
                <a:solidFill>
                  <a:srgbClr val="3057B9"/>
                </a:solidFill>
                <a:latin typeface="Times New Roman" panose="02020603050405020304" pitchFamily="18" charset="0"/>
              </a:rPr>
              <a:t/>
            </a:r>
            <a:br>
              <a:rPr lang="en-US" altLang="ko-KR" sz="1600" kern="0">
                <a:solidFill>
                  <a:srgbClr val="3057B9"/>
                </a:solidFill>
                <a:latin typeface="Times New Roman" panose="02020603050405020304" pitchFamily="18" charset="0"/>
              </a:rPr>
            </a:br>
            <a:r>
              <a:rPr lang="en-US" altLang="ko-KR" sz="1600" kern="0">
                <a:solidFill>
                  <a:srgbClr val="3057B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kern="0">
                <a:latin typeface="Times New Roman" panose="02020603050405020304" pitchFamily="18" charset="0"/>
              </a:rPr>
              <a:t>반드시</a:t>
            </a:r>
            <a:r>
              <a:rPr lang="ko-KR" altLang="en-US" sz="1600" kern="0">
                <a:solidFill>
                  <a:srgbClr val="3057B9"/>
                </a:solidFill>
                <a:latin typeface="Times New Roman" panose="02020603050405020304" pitchFamily="18" charset="0"/>
              </a:rPr>
              <a:t> </a:t>
            </a:r>
            <a:r>
              <a:rPr lang="en-US" altLang="ko-KR" sz="1600" kern="0" dirty="0">
                <a:solidFill>
                  <a:srgbClr val="00A048"/>
                </a:solidFill>
                <a:latin typeface="Times New Roman" panose="02020603050405020304" pitchFamily="18" charset="0"/>
              </a:rPr>
              <a:t>AND-OR </a:t>
            </a:r>
            <a:r>
              <a:rPr lang="ko-KR" altLang="en-US" sz="1600" kern="0" dirty="0">
                <a:solidFill>
                  <a:srgbClr val="00A048"/>
                </a:solidFill>
                <a:latin typeface="Times New Roman" panose="02020603050405020304" pitchFamily="18" charset="0"/>
              </a:rPr>
              <a:t>구현 후 </a:t>
            </a:r>
            <a:r>
              <a:rPr lang="ko-KR" altLang="en-US" sz="1600" kern="0">
                <a:solidFill>
                  <a:srgbClr val="C00000"/>
                </a:solidFill>
                <a:latin typeface="Times New Roman" panose="02020603050405020304" pitchFamily="18" charset="0"/>
              </a:rPr>
              <a:t>부정 처리</a:t>
            </a:r>
            <a:endParaRPr lang="ko-KR" altLang="en-US" sz="1600" kern="0" dirty="0">
              <a:solidFill>
                <a:srgbClr val="C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43937F-8EA1-4EBF-B8E1-3881B4D39FF9}"/>
              </a:ext>
            </a:extLst>
          </p:cNvPr>
          <p:cNvSpPr txBox="1"/>
          <p:nvPr/>
        </p:nvSpPr>
        <p:spPr>
          <a:xfrm>
            <a:off x="4925123" y="1037688"/>
            <a:ext cx="5952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AND-OR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구현과 등가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형식으로 간소화 후 구현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EAD6DA9-349F-4A79-A2B3-FCFEEEDAA462}"/>
              </a:ext>
            </a:extLst>
          </p:cNvPr>
          <p:cNvGrpSpPr/>
          <p:nvPr/>
        </p:nvGrpSpPr>
        <p:grpSpPr>
          <a:xfrm>
            <a:off x="4856037" y="1608824"/>
            <a:ext cx="2383995" cy="1825357"/>
            <a:chOff x="2467818" y="594039"/>
            <a:chExt cx="3099413" cy="2373130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33834EC-0B85-45EE-8A1E-133E8EB53220}"/>
                </a:ext>
              </a:extLst>
            </p:cNvPr>
            <p:cNvSpPr/>
            <p:nvPr/>
          </p:nvSpPr>
          <p:spPr>
            <a:xfrm rot="16200000">
              <a:off x="4035910" y="1608613"/>
              <a:ext cx="1155518" cy="476230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35ADC81-8C6E-41F9-A1C2-C385EE0BA595}"/>
                </a:ext>
              </a:extLst>
            </p:cNvPr>
            <p:cNvSpPr/>
            <p:nvPr/>
          </p:nvSpPr>
          <p:spPr>
            <a:xfrm>
              <a:off x="3062571" y="1953670"/>
              <a:ext cx="2427614" cy="476230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365121D-33C6-4D09-8ED1-9F844F2E64DE}"/>
                </a:ext>
              </a:extLst>
            </p:cNvPr>
            <p:cNvSpPr/>
            <p:nvPr/>
          </p:nvSpPr>
          <p:spPr>
            <a:xfrm>
              <a:off x="2983293" y="1217226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9352EC3-0463-4A04-AB9A-4A43A98A31FF}"/>
                </a:ext>
              </a:extLst>
            </p:cNvPr>
            <p:cNvSpPr/>
            <p:nvPr/>
          </p:nvSpPr>
          <p:spPr>
            <a:xfrm>
              <a:off x="3628996" y="1217226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28331BC-B7C7-4E4D-A2D0-DA05B0ABE1A7}"/>
                </a:ext>
              </a:extLst>
            </p:cNvPr>
            <p:cNvSpPr/>
            <p:nvPr/>
          </p:nvSpPr>
          <p:spPr>
            <a:xfrm>
              <a:off x="4276843" y="1217226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B85BA66-FEB8-4BD4-8300-C1AEF4EE5327}"/>
                </a:ext>
              </a:extLst>
            </p:cNvPr>
            <p:cNvSpPr/>
            <p:nvPr/>
          </p:nvSpPr>
          <p:spPr>
            <a:xfrm>
              <a:off x="4922546" y="1217226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496CBE4-C9F3-485C-8D83-744547F20263}"/>
                </a:ext>
              </a:extLst>
            </p:cNvPr>
            <p:cNvSpPr/>
            <p:nvPr/>
          </p:nvSpPr>
          <p:spPr>
            <a:xfrm>
              <a:off x="2983293" y="1860861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BF9C58C-8508-4978-B030-AFDC0270AA9C}"/>
                </a:ext>
              </a:extLst>
            </p:cNvPr>
            <p:cNvSpPr/>
            <p:nvPr/>
          </p:nvSpPr>
          <p:spPr>
            <a:xfrm>
              <a:off x="3628996" y="1860861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B82180B-E617-4568-80DD-FD33C9F2CD7F}"/>
                </a:ext>
              </a:extLst>
            </p:cNvPr>
            <p:cNvSpPr/>
            <p:nvPr/>
          </p:nvSpPr>
          <p:spPr>
            <a:xfrm>
              <a:off x="4276843" y="1860861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FFAED3E-F2F9-41DF-B59B-BF31713B645A}"/>
                </a:ext>
              </a:extLst>
            </p:cNvPr>
            <p:cNvSpPr/>
            <p:nvPr/>
          </p:nvSpPr>
          <p:spPr>
            <a:xfrm>
              <a:off x="4922546" y="1860861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0105FE6-A2DB-476D-A18A-6B65342E1E98}"/>
                </a:ext>
              </a:extLst>
            </p:cNvPr>
            <p:cNvCxnSpPr/>
            <p:nvPr/>
          </p:nvCxnSpPr>
          <p:spPr>
            <a:xfrm>
              <a:off x="2528901" y="895996"/>
              <a:ext cx="454392" cy="32123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6A9F587-9F40-4B73-82BC-EBE085C59A5F}"/>
                </a:ext>
              </a:extLst>
            </p:cNvPr>
            <p:cNvSpPr txBox="1"/>
            <p:nvPr/>
          </p:nvSpPr>
          <p:spPr>
            <a:xfrm>
              <a:off x="2467818" y="911911"/>
              <a:ext cx="314355" cy="404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9015F25-9E90-46B6-A612-2559AF43C7EE}"/>
                </a:ext>
              </a:extLst>
            </p:cNvPr>
            <p:cNvSpPr txBox="1"/>
            <p:nvPr/>
          </p:nvSpPr>
          <p:spPr>
            <a:xfrm>
              <a:off x="2672373" y="594039"/>
              <a:ext cx="412589" cy="404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endParaRPr kumimoji="0" lang="ko-KR" alt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5962F2E-53CF-442C-BB6E-0D11A9FE6695}"/>
                </a:ext>
              </a:extLst>
            </p:cNvPr>
            <p:cNvSpPr txBox="1"/>
            <p:nvPr/>
          </p:nvSpPr>
          <p:spPr>
            <a:xfrm>
              <a:off x="3803371" y="1987455"/>
              <a:ext cx="328388" cy="404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9BD08FB-229C-415C-9ED7-62B35BED33DE}"/>
                </a:ext>
              </a:extLst>
            </p:cNvPr>
            <p:cNvSpPr txBox="1"/>
            <p:nvPr/>
          </p:nvSpPr>
          <p:spPr>
            <a:xfrm>
              <a:off x="4450402" y="1987455"/>
              <a:ext cx="328388" cy="404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DFA1649-1FE0-427A-BDC5-E6C63BFE2551}"/>
                </a:ext>
              </a:extLst>
            </p:cNvPr>
            <p:cNvSpPr txBox="1"/>
            <p:nvPr/>
          </p:nvSpPr>
          <p:spPr>
            <a:xfrm>
              <a:off x="3149498" y="1996956"/>
              <a:ext cx="328388" cy="404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CD4CBA-BDA1-43D5-B3A4-762CC52997AC}"/>
                </a:ext>
              </a:extLst>
            </p:cNvPr>
            <p:cNvSpPr txBox="1"/>
            <p:nvPr/>
          </p:nvSpPr>
          <p:spPr>
            <a:xfrm>
              <a:off x="5097633" y="1986147"/>
              <a:ext cx="328388" cy="404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5C9B259-7DF6-4A7C-9D68-B72A11F9AB87}"/>
                </a:ext>
              </a:extLst>
            </p:cNvPr>
            <p:cNvSpPr txBox="1"/>
            <p:nvPr/>
          </p:nvSpPr>
          <p:spPr>
            <a:xfrm>
              <a:off x="2579679" y="2013926"/>
              <a:ext cx="302076" cy="370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0C8C7AB9-2C36-4B80-B1B5-A582E238AE99}"/>
                </a:ext>
              </a:extLst>
            </p:cNvPr>
            <p:cNvGrpSpPr/>
            <p:nvPr/>
          </p:nvGrpSpPr>
          <p:grpSpPr>
            <a:xfrm>
              <a:off x="4615226" y="1080995"/>
              <a:ext cx="618570" cy="113308"/>
              <a:chOff x="3234869" y="3688080"/>
              <a:chExt cx="783411" cy="146685"/>
            </a:xfrm>
          </p:grpSpPr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D5AA2810-47A8-4DBB-95B9-CF15058C8726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67D8CCCF-7314-4181-B3E5-D61CA5AC911B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B0039B50-1EE9-4C84-9DF3-5260C5E0AB32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E4117B20-4647-4B3A-8F7B-93CA9AAC1196}"/>
                </a:ext>
              </a:extLst>
            </p:cNvPr>
            <p:cNvGrpSpPr/>
            <p:nvPr/>
          </p:nvGrpSpPr>
          <p:grpSpPr>
            <a:xfrm flipV="1">
              <a:off x="3970780" y="2530446"/>
              <a:ext cx="644445" cy="113308"/>
              <a:chOff x="3234869" y="3688080"/>
              <a:chExt cx="783411" cy="146685"/>
            </a:xfrm>
          </p:grpSpPr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DDEAEA56-CDB4-4AFD-995E-96D815056B80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BBC82A32-9935-457C-923F-354A13C029D5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58A67331-27B1-4F7E-91C4-1E508C9D1E66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CC9843D0-D8A5-4C78-AA2B-40A7D9F53D2F}"/>
                </a:ext>
              </a:extLst>
            </p:cNvPr>
            <p:cNvGrpSpPr/>
            <p:nvPr/>
          </p:nvGrpSpPr>
          <p:grpSpPr>
            <a:xfrm rot="16200000">
              <a:off x="2694825" y="2138384"/>
              <a:ext cx="429565" cy="100706"/>
              <a:chOff x="3234869" y="3688080"/>
              <a:chExt cx="783411" cy="146685"/>
            </a:xfrm>
          </p:grpSpPr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40023035-B57A-47E2-83DD-2824556C300B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39CF7F4-084F-4AFB-A035-3C64B5BBA321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699BD83C-DFFA-4BFC-9901-665EC56E7539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C5F366E-6F43-4DCE-BE6F-6F513FC12E5B}"/>
                </a:ext>
              </a:extLst>
            </p:cNvPr>
            <p:cNvSpPr txBox="1"/>
            <p:nvPr/>
          </p:nvSpPr>
          <p:spPr>
            <a:xfrm>
              <a:off x="4791175" y="660284"/>
              <a:ext cx="302076" cy="370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550B880-4305-4F09-9EAE-105E4FF17865}"/>
                </a:ext>
              </a:extLst>
            </p:cNvPr>
            <p:cNvSpPr txBox="1"/>
            <p:nvPr/>
          </p:nvSpPr>
          <p:spPr>
            <a:xfrm>
              <a:off x="4147580" y="2587100"/>
              <a:ext cx="289796" cy="370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AF6983E-3397-469E-8F69-B7F5C1EADD8E}"/>
                </a:ext>
              </a:extLst>
            </p:cNvPr>
            <p:cNvGrpSpPr/>
            <p:nvPr/>
          </p:nvGrpSpPr>
          <p:grpSpPr>
            <a:xfrm>
              <a:off x="2944215" y="1166857"/>
              <a:ext cx="2237149" cy="336811"/>
              <a:chOff x="8232012" y="2779917"/>
              <a:chExt cx="2237149" cy="336811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A97B849-0A64-47DC-93F3-3F444F24B65C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00321" cy="336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C2373D5-AC8E-406E-BF0C-F73CAB3906A4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300321" cy="336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751F382-13D1-457D-9D7D-BE677E24684F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00321" cy="336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3ABC5A2-0D9C-48FA-8367-1FD575836115}"/>
                  </a:ext>
                </a:extLst>
              </p:cNvPr>
              <p:cNvSpPr txBox="1"/>
              <p:nvPr/>
            </p:nvSpPr>
            <p:spPr>
              <a:xfrm>
                <a:off x="10168840" y="2779918"/>
                <a:ext cx="300321" cy="336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40CD85AB-5152-4A89-B462-C9AE5BD8CA37}"/>
                </a:ext>
              </a:extLst>
            </p:cNvPr>
            <p:cNvGrpSpPr/>
            <p:nvPr/>
          </p:nvGrpSpPr>
          <p:grpSpPr>
            <a:xfrm>
              <a:off x="2940347" y="1811818"/>
              <a:ext cx="2237149" cy="336811"/>
              <a:chOff x="8232012" y="2779917"/>
              <a:chExt cx="2237149" cy="336811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9B54D2-808F-4653-A085-8FD93960E6DB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00321" cy="336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3724D74-9950-470E-A285-498FB02DEDE7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300321" cy="336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719DE82-E2C5-4D22-BAED-11C81A34FC27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00321" cy="336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F38C815-54E0-43F2-A49A-101200EBDB9B}"/>
                  </a:ext>
                </a:extLst>
              </p:cNvPr>
              <p:cNvSpPr txBox="1"/>
              <p:nvPr/>
            </p:nvSpPr>
            <p:spPr>
              <a:xfrm>
                <a:off x="10168840" y="2779918"/>
                <a:ext cx="300321" cy="336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19AA4D6D-DAF7-488B-BFC4-A1F7DE03C4F7}"/>
                </a:ext>
              </a:extLst>
            </p:cNvPr>
            <p:cNvCxnSpPr/>
            <p:nvPr/>
          </p:nvCxnSpPr>
          <p:spPr>
            <a:xfrm flipH="1">
              <a:off x="3572583" y="2422690"/>
              <a:ext cx="204844" cy="253921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04D4D59-826F-4018-ADED-CD6F78EF71FB}"/>
                </a:ext>
              </a:extLst>
            </p:cNvPr>
            <p:cNvSpPr txBox="1"/>
            <p:nvPr/>
          </p:nvSpPr>
          <p:spPr>
            <a:xfrm>
              <a:off x="3368361" y="2562999"/>
              <a:ext cx="314355" cy="4041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783613F5-5C0B-4513-802D-6816546BBDF4}"/>
                </a:ext>
              </a:extLst>
            </p:cNvPr>
            <p:cNvCxnSpPr>
              <a:stCxn id="100" idx="3"/>
            </p:cNvCxnSpPr>
            <p:nvPr/>
          </p:nvCxnSpPr>
          <p:spPr>
            <a:xfrm flipH="1" flipV="1">
              <a:off x="4313602" y="1074978"/>
              <a:ext cx="219717" cy="260285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D03CC8-8F17-4B89-B1EE-61A734DA0F6E}"/>
                </a:ext>
              </a:extLst>
            </p:cNvPr>
            <p:cNvSpPr txBox="1"/>
            <p:nvPr/>
          </p:nvSpPr>
          <p:spPr>
            <a:xfrm>
              <a:off x="4058001" y="680624"/>
              <a:ext cx="504654" cy="404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endParaRPr kumimoji="0" lang="ko-KR" altLang="en-US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9A7BA92-F99C-4A1C-8361-B4B8BB09526C}"/>
                </a:ext>
              </a:extLst>
            </p:cNvPr>
            <p:cNvSpPr txBox="1"/>
            <p:nvPr/>
          </p:nvSpPr>
          <p:spPr>
            <a:xfrm>
              <a:off x="4462820" y="1371294"/>
              <a:ext cx="328388" cy="404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C8DB56F-F179-46E7-8F8A-083969DB9D90}"/>
              </a:ext>
            </a:extLst>
          </p:cNvPr>
          <p:cNvGrpSpPr/>
          <p:nvPr/>
        </p:nvGrpSpPr>
        <p:grpSpPr>
          <a:xfrm>
            <a:off x="7885970" y="2019931"/>
            <a:ext cx="2654794" cy="1085092"/>
            <a:chOff x="5739695" y="781569"/>
            <a:chExt cx="3348390" cy="136858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706C04-7FCC-4111-A269-9E450FB57D72}"/>
                </a:ext>
              </a:extLst>
            </p:cNvPr>
            <p:cNvSpPr/>
            <p:nvPr/>
          </p:nvSpPr>
          <p:spPr>
            <a:xfrm>
              <a:off x="5740210" y="1493472"/>
              <a:ext cx="358264" cy="6566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함초롬바탕" panose="02030604000101010101" pitchFamily="18" charset="-127"/>
                </a:rPr>
                <a:t>z</a:t>
              </a:r>
              <a:endPara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함초롬바탕" panose="02030604000101010101" pitchFamily="18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C1EED92-75F3-4FCE-B3BE-BE2D2972A084}"/>
                </a:ext>
              </a:extLst>
            </p:cNvPr>
            <p:cNvSpPr/>
            <p:nvPr/>
          </p:nvSpPr>
          <p:spPr>
            <a:xfrm>
              <a:off x="5739695" y="1148112"/>
              <a:ext cx="376461" cy="6566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함초롬바탕" panose="02030604000101010101" pitchFamily="18" charset="-127"/>
                </a:rPr>
                <a:t>y</a:t>
              </a:r>
              <a:endPara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함초롬바탕" panose="02030604000101010101" pitchFamily="18" charset="-127"/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18B73F8-1921-4C55-9B73-A72AC539D958}"/>
                </a:ext>
              </a:extLst>
            </p:cNvPr>
            <p:cNvCxnSpPr/>
            <p:nvPr/>
          </p:nvCxnSpPr>
          <p:spPr>
            <a:xfrm>
              <a:off x="8646125" y="1573211"/>
              <a:ext cx="44196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BE0F1FF-6CC4-4607-9F00-FD16548FD719}"/>
                </a:ext>
              </a:extLst>
            </p:cNvPr>
            <p:cNvCxnSpPr/>
            <p:nvPr/>
          </p:nvCxnSpPr>
          <p:spPr>
            <a:xfrm>
              <a:off x="6066709" y="1594381"/>
              <a:ext cx="504014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3D9A441-D61C-45BD-AB28-E7D4AECDA8A7}"/>
                </a:ext>
              </a:extLst>
            </p:cNvPr>
            <p:cNvCxnSpPr/>
            <p:nvPr/>
          </p:nvCxnSpPr>
          <p:spPr>
            <a:xfrm>
              <a:off x="6066709" y="1893537"/>
              <a:ext cx="51253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9DCD92F-77D5-4D70-8D56-D7F8723611C3}"/>
                </a:ext>
              </a:extLst>
            </p:cNvPr>
            <p:cNvCxnSpPr/>
            <p:nvPr/>
          </p:nvCxnSpPr>
          <p:spPr>
            <a:xfrm>
              <a:off x="7628459" y="1415753"/>
              <a:ext cx="397647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BFB97546-2572-4201-BDE6-FE2051362883}"/>
                </a:ext>
              </a:extLst>
            </p:cNvPr>
            <p:cNvCxnSpPr/>
            <p:nvPr/>
          </p:nvCxnSpPr>
          <p:spPr>
            <a:xfrm>
              <a:off x="7628459" y="1058289"/>
              <a:ext cx="0" cy="357464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0B2A9B8-F940-4642-BFAC-27F8D63EFDA5}"/>
                </a:ext>
              </a:extLst>
            </p:cNvPr>
            <p:cNvCxnSpPr/>
            <p:nvPr/>
          </p:nvCxnSpPr>
          <p:spPr>
            <a:xfrm>
              <a:off x="7047035" y="1754626"/>
              <a:ext cx="980327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CA66FCE-ED12-484F-BCC6-251E0CDD9C3B}"/>
                </a:ext>
              </a:extLst>
            </p:cNvPr>
            <p:cNvCxnSpPr/>
            <p:nvPr/>
          </p:nvCxnSpPr>
          <p:spPr>
            <a:xfrm>
              <a:off x="6066709" y="1058289"/>
              <a:ext cx="156175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60" name="순서도: 지연 59">
              <a:extLst>
                <a:ext uri="{FF2B5EF4-FFF2-40B4-BE49-F238E27FC236}">
                  <a16:creationId xmlns:a16="http://schemas.microsoft.com/office/drawing/2014/main" id="{24D5D10B-5202-4731-B3C4-DB7DC6A3E477}"/>
                </a:ext>
              </a:extLst>
            </p:cNvPr>
            <p:cNvSpPr/>
            <p:nvPr/>
          </p:nvSpPr>
          <p:spPr>
            <a:xfrm>
              <a:off x="6573763" y="1388140"/>
              <a:ext cx="759032" cy="725787"/>
            </a:xfrm>
            <a:prstGeom prst="flowChartDelay">
              <a:avLst/>
            </a:prstGeom>
            <a:solidFill>
              <a:srgbClr val="CAFBED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달 60">
              <a:extLst>
                <a:ext uri="{FF2B5EF4-FFF2-40B4-BE49-F238E27FC236}">
                  <a16:creationId xmlns:a16="http://schemas.microsoft.com/office/drawing/2014/main" id="{EE01EF95-9ADE-4F2B-AE26-ACC747B46EE8}"/>
                </a:ext>
              </a:extLst>
            </p:cNvPr>
            <p:cNvSpPr/>
            <p:nvPr/>
          </p:nvSpPr>
          <p:spPr>
            <a:xfrm flipH="1">
              <a:off x="7922189" y="1211516"/>
              <a:ext cx="729256" cy="722089"/>
            </a:xfrm>
            <a:prstGeom prst="moon">
              <a:avLst>
                <a:gd name="adj" fmla="val 83270"/>
              </a:avLst>
            </a:prstGeom>
            <a:solidFill>
              <a:srgbClr val="CAFBED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3E0876-E80C-4102-AC3D-C8162DCFBBF7}"/>
                </a:ext>
              </a:extLst>
            </p:cNvPr>
            <p:cNvSpPr txBox="1"/>
            <p:nvPr/>
          </p:nvSpPr>
          <p:spPr>
            <a:xfrm>
              <a:off x="5759356" y="781569"/>
              <a:ext cx="376461" cy="504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1DC1C15-38FE-415E-8DB4-F33414563D0F}"/>
              </a:ext>
            </a:extLst>
          </p:cNvPr>
          <p:cNvSpPr/>
          <p:nvPr/>
        </p:nvSpPr>
        <p:spPr>
          <a:xfrm>
            <a:off x="931810" y="3801471"/>
            <a:ext cx="4034264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altLang="ko-KR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형식에 </a:t>
            </a:r>
            <a:r>
              <a:rPr lang="ko-KR" altLang="en-US" sz="1600" ker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부정 연산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으로 </a:t>
            </a:r>
            <a:r>
              <a:rPr lang="en-US" altLang="ko-KR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ko-KR" altLang="en-US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구현 결과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와 동일</a:t>
            </a:r>
            <a: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예제 </a:t>
            </a:r>
            <a: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참고</a:t>
            </a:r>
            <a:endParaRPr lang="el-GR" altLang="ko-KR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895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38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3.4 </a:t>
            </a:r>
            <a:r>
              <a:rPr lang="ko-KR" altLang="en-US" sz="2200"/>
              <a:t>기본 논리 회로 구현</a:t>
            </a:r>
            <a:endParaRPr lang="ko-KR" altLang="en-US" sz="2200" dirty="0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1312BC-8B08-475D-B627-27267CA7A9B6}"/>
              </a:ext>
            </a:extLst>
          </p:cNvPr>
          <p:cNvSpPr/>
          <p:nvPr/>
        </p:nvSpPr>
        <p:spPr>
          <a:xfrm>
            <a:off x="838200" y="601170"/>
            <a:ext cx="10515600" cy="565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1882589" y="647557"/>
            <a:ext cx="4114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altLang="ko-KR" sz="2000">
                <a:solidFill>
                  <a:srgbClr val="0070C0"/>
                </a:solidFill>
              </a:rPr>
              <a:t>NOR-NOR </a:t>
            </a:r>
            <a:r>
              <a:rPr lang="ko-KR" altLang="en-US" sz="2000">
                <a:solidFill>
                  <a:srgbClr val="0070C0"/>
                </a:solidFill>
              </a:rPr>
              <a:t>게이트 구현 맛보기</a:t>
            </a:r>
            <a:endParaRPr lang="en-US" altLang="ko-KR" sz="2000">
              <a:solidFill>
                <a:srgbClr val="0070C0"/>
              </a:solidFill>
            </a:endParaRPr>
          </a:p>
        </p:txBody>
      </p:sp>
      <p:pic>
        <p:nvPicPr>
          <p:cNvPr id="7" name="그림 6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D2406F91-D88A-42ED-863C-1397D262B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19" y="601169"/>
            <a:ext cx="1907237" cy="1028858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84226941-988F-436C-9EBD-46DFA48C41FB}"/>
              </a:ext>
            </a:extLst>
          </p:cNvPr>
          <p:cNvSpPr txBox="1"/>
          <p:nvPr/>
        </p:nvSpPr>
        <p:spPr>
          <a:xfrm>
            <a:off x="2377117" y="1047667"/>
            <a:ext cx="74377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= ∏(0,1,2) = 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 =&gt; (((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))′)′ = ((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)′+(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)′)′ [</a:t>
            </a:r>
            <a:r>
              <a:rPr lang="ko-KR" alt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예제 </a:t>
            </a:r>
            <a:r>
              <a:rPr lang="en-US" altLang="ko-KR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ko-KR" alt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참조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25177F-EBC9-42E4-B50B-3C284B23C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208" y="1943514"/>
            <a:ext cx="7437765" cy="23471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ECC08F-EDA0-49B0-8E24-FD196A947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157" y="4069645"/>
            <a:ext cx="7510923" cy="1896020"/>
          </a:xfrm>
          <a:prstGeom prst="rect">
            <a:avLst/>
          </a:prstGeom>
        </p:spPr>
      </p:pic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89BB0B8E-B5F5-405C-8887-AF69B374D66C}"/>
              </a:ext>
            </a:extLst>
          </p:cNvPr>
          <p:cNvSpPr/>
          <p:nvPr/>
        </p:nvSpPr>
        <p:spPr>
          <a:xfrm>
            <a:off x="8957132" y="5876211"/>
            <a:ext cx="443333" cy="2891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A5BBBB-9B09-492A-B07C-FA8DE27517F1}"/>
              </a:ext>
            </a:extLst>
          </p:cNvPr>
          <p:cNvSpPr txBox="1"/>
          <p:nvPr/>
        </p:nvSpPr>
        <p:spPr>
          <a:xfrm>
            <a:off x="9496393" y="5796013"/>
            <a:ext cx="15726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3.8 </a:t>
            </a:r>
            <a:r>
              <a:rPr lang="ko-KR" altLang="en-US"/>
              <a:t>참조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7592A-528A-4F2A-BB3D-2D9ACC597141}"/>
              </a:ext>
            </a:extLst>
          </p:cNvPr>
          <p:cNvSpPr txBox="1"/>
          <p:nvPr/>
        </p:nvSpPr>
        <p:spPr>
          <a:xfrm>
            <a:off x="2138304" y="1475798"/>
            <a:ext cx="7516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OR-AND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구현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과 등가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형식으로 간소화 후 구현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91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39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3.5 </a:t>
            </a:r>
            <a:r>
              <a:rPr lang="ko-KR" altLang="en-US" sz="2200"/>
              <a:t>고급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60702" y="72300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2-</a:t>
            </a:r>
            <a:r>
              <a:rPr lang="ko-KR" altLang="en-US" sz="2000">
                <a:solidFill>
                  <a:srgbClr val="0070C0"/>
                </a:solidFill>
              </a:rPr>
              <a:t>단계 논리 회로 분석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C3B2D-D719-4277-81DF-E0B509F9707F}"/>
              </a:ext>
            </a:extLst>
          </p:cNvPr>
          <p:cNvSpPr txBox="1"/>
          <p:nvPr/>
        </p:nvSpPr>
        <p:spPr>
          <a:xfrm>
            <a:off x="916732" y="1153892"/>
            <a:ext cx="10403540" cy="2386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가장 많이 활용되는 </a:t>
            </a:r>
            <a:r>
              <a:rPr lang="en-US" altLang="ko-KR">
                <a:solidFill>
                  <a:srgbClr val="00A048"/>
                </a:solidFill>
              </a:rPr>
              <a:t>AND, OR, NAND </a:t>
            </a:r>
            <a:r>
              <a:rPr lang="ko-KR" altLang="en-US"/>
              <a:t>및 </a:t>
            </a:r>
            <a:r>
              <a:rPr lang="en-US" altLang="ko-KR">
                <a:solidFill>
                  <a:srgbClr val="00A048"/>
                </a:solidFill>
              </a:rPr>
              <a:t>NOR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개 게이트 이용 </a:t>
            </a:r>
            <a:endParaRPr lang="en-US" altLang="ko-KR"/>
          </a:p>
          <a:p>
            <a:pPr marL="742950" lvl="1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2-</a:t>
            </a:r>
            <a:r>
              <a:rPr lang="ko-KR" altLang="en-US"/>
              <a:t>단계 논리 회로 구현의 조합</a:t>
            </a:r>
            <a:r>
              <a:rPr lang="en-US" altLang="ko-KR"/>
              <a:t>(combination) </a:t>
            </a:r>
            <a:endParaRPr lang="en-US" altLang="ko-KR">
              <a:solidFill>
                <a:srgbClr val="00A048"/>
              </a:solidFill>
            </a:endParaRPr>
          </a:p>
          <a:p>
            <a:pPr lvl="2" fontAlgn="base">
              <a:lnSpc>
                <a:spcPct val="120000"/>
              </a:lnSpc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>
                <a:solidFill>
                  <a:srgbClr val="C00000"/>
                </a:solidFill>
              </a:rPr>
              <a:t>1</a:t>
            </a:r>
            <a:r>
              <a:rPr lang="ko-KR" altLang="en-US">
                <a:solidFill>
                  <a:srgbClr val="C00000"/>
                </a:solidFill>
              </a:rPr>
              <a:t>단 </a:t>
            </a:r>
            <a:r>
              <a:rPr lang="en-US" altLang="ko-KR">
                <a:solidFill>
                  <a:srgbClr val="C00000"/>
                </a:solidFill>
              </a:rPr>
              <a:t>4</a:t>
            </a:r>
            <a:r>
              <a:rPr lang="ko-KR" altLang="en-US">
                <a:solidFill>
                  <a:srgbClr val="C00000"/>
                </a:solidFill>
              </a:rPr>
              <a:t>개 </a:t>
            </a:r>
            <a:r>
              <a:rPr lang="en-US" altLang="ko-KR"/>
              <a:t>× </a:t>
            </a:r>
            <a:r>
              <a:rPr lang="en-US" altLang="ko-KR">
                <a:solidFill>
                  <a:srgbClr val="C00000"/>
                </a:solidFill>
              </a:rPr>
              <a:t>2</a:t>
            </a:r>
            <a:r>
              <a:rPr lang="ko-KR" altLang="en-US">
                <a:solidFill>
                  <a:srgbClr val="C00000"/>
                </a:solidFill>
              </a:rPr>
              <a:t>단 </a:t>
            </a:r>
            <a:r>
              <a:rPr lang="en-US" altLang="ko-KR">
                <a:solidFill>
                  <a:srgbClr val="C00000"/>
                </a:solidFill>
              </a:rPr>
              <a:t>4</a:t>
            </a:r>
            <a:r>
              <a:rPr lang="ko-KR" altLang="en-US">
                <a:solidFill>
                  <a:srgbClr val="C00000"/>
                </a:solidFill>
              </a:rPr>
              <a:t>개 </a:t>
            </a:r>
            <a:r>
              <a:rPr lang="en-US" altLang="ko-KR"/>
              <a:t>= </a:t>
            </a:r>
            <a:r>
              <a:rPr lang="en-US" altLang="ko-KR">
                <a:solidFill>
                  <a:srgbClr val="C00000"/>
                </a:solidFill>
              </a:rPr>
              <a:t>16</a:t>
            </a:r>
            <a:r>
              <a:rPr lang="ko-KR" altLang="en-US">
                <a:solidFill>
                  <a:srgbClr val="C00000"/>
                </a:solidFill>
              </a:rPr>
              <a:t>가지 </a:t>
            </a:r>
            <a:r>
              <a:rPr lang="ko-KR" altLang="en-US">
                <a:solidFill>
                  <a:srgbClr val="00A048"/>
                </a:solidFill>
              </a:rPr>
              <a:t>방식</a:t>
            </a:r>
            <a:endParaRPr lang="en-US" altLang="ko-KR"/>
          </a:p>
          <a:p>
            <a:pPr marL="742950" lvl="1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기능 제한 논리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(degenerate logic)</a:t>
            </a:r>
          </a:p>
          <a:p>
            <a:pPr marL="1200150" lvl="2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A048"/>
                </a:solidFill>
              </a:rPr>
              <a:t>단일 연산</a:t>
            </a:r>
            <a:r>
              <a:rPr lang="en-US" altLang="ko-KR">
                <a:solidFill>
                  <a:srgbClr val="00A048"/>
                </a:solidFill>
              </a:rPr>
              <a:t>(single operation)</a:t>
            </a:r>
            <a:r>
              <a:rPr lang="en-US" altLang="ko-KR"/>
              <a:t> </a:t>
            </a:r>
            <a:r>
              <a:rPr lang="ko-KR" altLang="en-US"/>
              <a:t>기능으로 제한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/>
              <a:t>다양한 논리회로 구현 불가</a:t>
            </a:r>
            <a:endParaRPr lang="en-US" altLang="ko-KR"/>
          </a:p>
          <a:p>
            <a:pPr marL="742950" lvl="1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기능성 논리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(non-degenerate logic)</a:t>
            </a:r>
          </a:p>
          <a:p>
            <a:pPr marL="1200150" lvl="2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다양한 문제의 논리식 구현 가능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88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3.1 </a:t>
            </a:r>
            <a:r>
              <a:rPr lang="ko-KR" altLang="en-US" sz="2200"/>
              <a:t>논리식 간소화</a:t>
            </a:r>
            <a:endParaRPr lang="ko-KR" altLang="en-US" sz="2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201DBF-8BED-428C-BFBB-FEE98C8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898"/>
            <a:ext cx="10515600" cy="3621345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00A048"/>
                </a:solidFill>
              </a:rPr>
              <a:t>카노맵</a:t>
            </a:r>
            <a:r>
              <a:rPr lang="en-US" altLang="ko-KR" sz="2000">
                <a:solidFill>
                  <a:srgbClr val="00A048"/>
                </a:solidFill>
              </a:rPr>
              <a:t>(Karnaugh-map, K-map)</a:t>
            </a:r>
          </a:p>
          <a:p>
            <a:pPr lvl="2">
              <a:lnSpc>
                <a:spcPct val="120000"/>
              </a:lnSpc>
            </a:pPr>
            <a:r>
              <a:rPr lang="en-US" altLang="ko-KR" sz="1800"/>
              <a:t>1953</a:t>
            </a:r>
            <a:r>
              <a:rPr lang="ko-KR" altLang="en-US" sz="1800"/>
              <a:t>년 카노</a:t>
            </a:r>
            <a:r>
              <a:rPr lang="en-US" altLang="ko-KR" sz="1800"/>
              <a:t>(Maurice Karnaugh)</a:t>
            </a:r>
            <a:r>
              <a:rPr lang="ko-KR" altLang="en-US" sz="1800"/>
              <a:t>가 발표</a:t>
            </a:r>
            <a:endParaRPr lang="en-US" altLang="ko-KR" sz="1800"/>
          </a:p>
          <a:p>
            <a:pPr lvl="2">
              <a:lnSpc>
                <a:spcPct val="120000"/>
              </a:lnSpc>
            </a:pPr>
            <a:r>
              <a:rPr lang="en-US" altLang="ko-KR" sz="1800"/>
              <a:t>1952</a:t>
            </a:r>
            <a:r>
              <a:rPr lang="ko-KR" altLang="en-US" sz="1800"/>
              <a:t>년 발표된 </a:t>
            </a:r>
            <a:r>
              <a:rPr lang="en-US" altLang="ko-KR" sz="1800"/>
              <a:t>Edward W. Veitch</a:t>
            </a:r>
            <a:r>
              <a:rPr lang="ko-KR" altLang="en-US" sz="1800"/>
              <a:t>의 챠트</a:t>
            </a:r>
            <a:r>
              <a:rPr lang="en-US" altLang="ko-KR" sz="1800"/>
              <a:t>(chart)</a:t>
            </a:r>
            <a:r>
              <a:rPr lang="ko-KR" altLang="en-US" sz="1800"/>
              <a:t> 이용 진리표 단순화</a:t>
            </a:r>
            <a:r>
              <a:rPr lang="en-US" altLang="ko-KR" sz="1800"/>
              <a:t>(simplification) </a:t>
            </a:r>
            <a:r>
              <a:rPr lang="ko-KR" altLang="en-US" sz="1800"/>
              <a:t>기법을 개선</a:t>
            </a:r>
            <a:endParaRPr lang="en-US" altLang="ko-KR" sz="1800"/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</a:rPr>
              <a:t>Quine-McCluskey </a:t>
            </a:r>
            <a:r>
              <a:rPr lang="ko-KR" altLang="en-US" sz="2000">
                <a:solidFill>
                  <a:schemeClr val="accent1">
                    <a:lumMod val="75000"/>
                  </a:schemeClr>
                </a:solidFill>
              </a:rPr>
              <a:t>방법</a:t>
            </a: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</a:rPr>
              <a:t>(QMC) </a:t>
            </a:r>
          </a:p>
          <a:p>
            <a:pPr lvl="2">
              <a:lnSpc>
                <a:spcPct val="120000"/>
              </a:lnSpc>
            </a:pPr>
            <a:r>
              <a:rPr lang="en-US" altLang="ko-KR" sz="1800"/>
              <a:t>1952</a:t>
            </a:r>
            <a:r>
              <a:rPr lang="ko-KR" altLang="en-US" sz="1800"/>
              <a:t>년 </a:t>
            </a:r>
            <a:r>
              <a:rPr lang="en-US" altLang="ko-KR" sz="1800"/>
              <a:t>Willard V. Quine</a:t>
            </a:r>
            <a:r>
              <a:rPr lang="ko-KR" altLang="en-US" sz="1800"/>
              <a:t>이 개발</a:t>
            </a:r>
            <a:endParaRPr lang="en-US" altLang="ko-KR" sz="1800"/>
          </a:p>
          <a:p>
            <a:pPr lvl="2">
              <a:lnSpc>
                <a:spcPct val="120000"/>
              </a:lnSpc>
            </a:pPr>
            <a:r>
              <a:rPr lang="en-US" altLang="ko-KR" sz="1800"/>
              <a:t>1956</a:t>
            </a:r>
            <a:r>
              <a:rPr lang="ko-KR" altLang="en-US" sz="1800"/>
              <a:t>년 </a:t>
            </a:r>
            <a:r>
              <a:rPr lang="en-US" altLang="ko-KR" sz="1800"/>
              <a:t>Edward J. McCluskey</a:t>
            </a:r>
            <a:r>
              <a:rPr lang="ko-KR" altLang="en-US" sz="1800"/>
              <a:t>이 알고리즘 확장</a:t>
            </a:r>
            <a:r>
              <a:rPr lang="en-US" altLang="ko-KR" sz="1800"/>
              <a:t>(</a:t>
            </a:r>
            <a:r>
              <a:rPr lang="ko-KR" altLang="en-US" sz="1800"/>
              <a:t>교재 부록 참조</a:t>
            </a:r>
            <a:r>
              <a:rPr lang="en-US" altLang="ko-KR" sz="180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sz="1800"/>
              <a:t>카노맵과 등가적</a:t>
            </a:r>
            <a:endParaRPr lang="en-US" altLang="ko-KR" sz="1800"/>
          </a:p>
          <a:p>
            <a:pPr lvl="2">
              <a:lnSpc>
                <a:spcPct val="120000"/>
              </a:lnSpc>
            </a:pPr>
            <a:r>
              <a:rPr lang="en-US" altLang="ko-KR" sz="1800"/>
              <a:t>6-</a:t>
            </a:r>
            <a:r>
              <a:rPr lang="ko-KR" altLang="en-US" sz="1800"/>
              <a:t>변수 이상 많은 부울 함수에 대해 컴퓨터 프로그래밍으로 간소화하기에 적합</a:t>
            </a:r>
            <a:endParaRPr lang="en-US" altLang="ko-KR" sz="1800"/>
          </a:p>
          <a:p>
            <a:pPr lvl="2">
              <a:lnSpc>
                <a:spcPct val="120000"/>
              </a:lnSpc>
            </a:pPr>
            <a:r>
              <a:rPr lang="en-US" altLang="ko-KR" sz="1800"/>
              <a:t>5-</a:t>
            </a:r>
            <a:r>
              <a:rPr lang="ko-KR" altLang="en-US" sz="1800"/>
              <a:t>변수 이하에서는 카노맵보다 번거로움</a:t>
            </a:r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8501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부울 함수 간소화</a:t>
            </a:r>
            <a:r>
              <a:rPr lang="en-US" altLang="ko-KR" sz="2000">
                <a:solidFill>
                  <a:srgbClr val="0070C0"/>
                </a:solidFill>
              </a:rPr>
              <a:t>(minimization)</a:t>
            </a:r>
            <a:r>
              <a:rPr lang="ko-KR" altLang="en-US" sz="2000">
                <a:solidFill>
                  <a:srgbClr val="0070C0"/>
                </a:solidFill>
              </a:rPr>
              <a:t> 기법</a:t>
            </a:r>
            <a:endParaRPr lang="en-US" altLang="ko-KR" sz="200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FD586-99A2-44D7-973D-4F899896486C}"/>
              </a:ext>
            </a:extLst>
          </p:cNvPr>
          <p:cNvSpPr txBox="1"/>
          <p:nvPr/>
        </p:nvSpPr>
        <p:spPr>
          <a:xfrm>
            <a:off x="3115235" y="1247330"/>
            <a:ext cx="6096000" cy="982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42950" lvl="1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solidFill>
                  <a:srgbClr val="00A048"/>
                </a:solidFill>
              </a:rPr>
              <a:t>전개</a:t>
            </a:r>
            <a:r>
              <a:rPr lang="en-US" altLang="ko-KR" sz="1600">
                <a:solidFill>
                  <a:srgbClr val="00A048"/>
                </a:solidFill>
              </a:rPr>
              <a:t>(expansion) / </a:t>
            </a:r>
            <a:r>
              <a:rPr lang="ko-KR" altLang="en-US" sz="1600">
                <a:solidFill>
                  <a:srgbClr val="00A048"/>
                </a:solidFill>
              </a:rPr>
              <a:t>인수분해</a:t>
            </a:r>
            <a:r>
              <a:rPr lang="en-US" altLang="ko-KR" sz="1600">
                <a:solidFill>
                  <a:srgbClr val="00A048"/>
                </a:solidFill>
              </a:rPr>
              <a:t>(factorization)</a:t>
            </a:r>
            <a:r>
              <a:rPr lang="en-US" altLang="ko-KR" sz="1600"/>
              <a:t> 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간소화의 최적 여부 판단 어려움</a:t>
            </a:r>
            <a:endParaRPr lang="en-US" altLang="ko-KR" sz="1600"/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개인 능력 차에 따라 다른 결과 발생 가능성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503816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40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3.5 </a:t>
            </a:r>
            <a:r>
              <a:rPr lang="ko-KR" altLang="en-US" sz="2200"/>
              <a:t>고급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60702" y="72300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기능 제한 및 기능성 논리 조합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2CBA8AA-1954-46A8-8825-BA0186D5B2C3}"/>
              </a:ext>
            </a:extLst>
          </p:cNvPr>
          <p:cNvGraphicFramePr>
            <a:graphicFrameLocks noGrp="1"/>
          </p:cNvGraphicFramePr>
          <p:nvPr/>
        </p:nvGraphicFramePr>
        <p:xfrm>
          <a:off x="1899770" y="1238235"/>
          <a:ext cx="9011273" cy="5033772"/>
        </p:xfrm>
        <a:graphic>
          <a:graphicData uri="http://schemas.openxmlformats.org/drawingml/2006/table">
            <a:tbl>
              <a:tblPr/>
              <a:tblGrid>
                <a:gridCol w="2009348">
                  <a:extLst>
                    <a:ext uri="{9D8B030D-6E8A-4147-A177-3AD203B41FA5}">
                      <a16:colId xmlns:a16="http://schemas.microsoft.com/office/drawing/2014/main" val="4239888303"/>
                    </a:ext>
                  </a:extLst>
                </a:gridCol>
                <a:gridCol w="2009348">
                  <a:extLst>
                    <a:ext uri="{9D8B030D-6E8A-4147-A177-3AD203B41FA5}">
                      <a16:colId xmlns:a16="http://schemas.microsoft.com/office/drawing/2014/main" val="2412180966"/>
                    </a:ext>
                  </a:extLst>
                </a:gridCol>
                <a:gridCol w="1942283">
                  <a:extLst>
                    <a:ext uri="{9D8B030D-6E8A-4147-A177-3AD203B41FA5}">
                      <a16:colId xmlns:a16="http://schemas.microsoft.com/office/drawing/2014/main" val="4244368721"/>
                    </a:ext>
                  </a:extLst>
                </a:gridCol>
                <a:gridCol w="3050294">
                  <a:extLst>
                    <a:ext uri="{9D8B030D-6E8A-4147-A177-3AD203B41FA5}">
                      <a16:colId xmlns:a16="http://schemas.microsoft.com/office/drawing/2014/main" val="4199621954"/>
                    </a:ext>
                  </a:extLst>
                </a:gridCol>
              </a:tblGrid>
              <a:tr h="26011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게이트 구성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88027"/>
                  </a:ext>
                </a:extLst>
              </a:tr>
              <a:tr h="260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3085"/>
                  </a:ext>
                </a:extLst>
              </a:tr>
              <a:tr h="260115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Degenerate logic class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(8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종류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리터럴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리터럴 부정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</a:t>
                      </a:r>
                      <a:r>
                        <a:rPr lang="en-US" altLang="ko-KR" sz="1600" kern="0" spc="0">
                          <a:solidFill>
                            <a:srgbClr val="00A048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AND, OR </a:t>
                      </a:r>
                      <a:r>
                        <a:rPr lang="ko-KR" altLang="en-US" sz="1600" kern="0" spc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가능함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45363"/>
                  </a:ext>
                </a:extLst>
              </a:tr>
              <a:tr h="260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390175"/>
                  </a:ext>
                </a:extLst>
              </a:tr>
              <a:tr h="260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AND-NAND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AND-NOT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327538"/>
                  </a:ext>
                </a:extLst>
              </a:tr>
              <a:tr h="260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OR-NOR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OR-NOT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983288"/>
                  </a:ext>
                </a:extLst>
              </a:tr>
              <a:tr h="260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NAND-OR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AND-NOT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38146"/>
                  </a:ext>
                </a:extLst>
              </a:tr>
              <a:tr h="260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NOR-AND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OR-NOT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43314"/>
                  </a:ext>
                </a:extLst>
              </a:tr>
              <a:tr h="260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NAND-NOR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24299"/>
                  </a:ext>
                </a:extLst>
              </a:tr>
              <a:tr h="260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NOR-NAND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846069"/>
                  </a:ext>
                </a:extLst>
              </a:tr>
              <a:tr h="260115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Non-degenerate logic class</a:t>
                      </a:r>
                    </a:p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(8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종류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논리식 구현 가능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9551585"/>
                  </a:ext>
                </a:extLst>
              </a:tr>
              <a:tr h="260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685145"/>
                  </a:ext>
                </a:extLst>
              </a:tr>
              <a:tr h="260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NAND-NAND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81206"/>
                  </a:ext>
                </a:extLst>
              </a:tr>
              <a:tr h="260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NOR-NOR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701308"/>
                  </a:ext>
                </a:extLst>
              </a:tr>
              <a:tr h="260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AND-NOR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AND-OR-NOT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66248"/>
                  </a:ext>
                </a:extLst>
              </a:tr>
              <a:tr h="260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OR-NAND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OR-AND-NOT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72430"/>
                  </a:ext>
                </a:extLst>
              </a:tr>
              <a:tr h="260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NAND-AND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AND-OR-NOT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81956"/>
                  </a:ext>
                </a:extLst>
              </a:tr>
              <a:tr h="2601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NOR-OR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OR-AND-NOT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0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44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41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3.5 </a:t>
            </a:r>
            <a:r>
              <a:rPr lang="ko-KR" altLang="en-US" sz="2200"/>
              <a:t>고급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60702" y="72300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기능 제한 논리 </a:t>
            </a:r>
            <a:r>
              <a:rPr lang="en-US" altLang="ko-KR" sz="2000">
                <a:solidFill>
                  <a:srgbClr val="0070C0"/>
                </a:solidFill>
              </a:rPr>
              <a:t>8</a:t>
            </a:r>
            <a:r>
              <a:rPr lang="ko-KR" altLang="en-US" sz="2000">
                <a:solidFill>
                  <a:srgbClr val="0070C0"/>
                </a:solidFill>
              </a:rPr>
              <a:t>가지 예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4679C77-AC7E-48BA-9536-33DC1BD32DA9}"/>
              </a:ext>
            </a:extLst>
          </p:cNvPr>
          <p:cNvGrpSpPr/>
          <p:nvPr/>
        </p:nvGrpSpPr>
        <p:grpSpPr>
          <a:xfrm>
            <a:off x="2711015" y="1195579"/>
            <a:ext cx="7266703" cy="4673748"/>
            <a:chOff x="2648262" y="697026"/>
            <a:chExt cx="7212953" cy="5496673"/>
          </a:xfrm>
        </p:grpSpPr>
        <p:sp>
          <p:nvSpPr>
            <p:cNvPr id="146" name="순서도: 지연 145">
              <a:extLst>
                <a:ext uri="{FF2B5EF4-FFF2-40B4-BE49-F238E27FC236}">
                  <a16:creationId xmlns:a16="http://schemas.microsoft.com/office/drawing/2014/main" id="{559B1F80-D54E-4D7E-8739-09DA7F738894}"/>
                </a:ext>
              </a:extLst>
            </p:cNvPr>
            <p:cNvSpPr/>
            <p:nvPr/>
          </p:nvSpPr>
          <p:spPr>
            <a:xfrm>
              <a:off x="3320644" y="901558"/>
              <a:ext cx="562548" cy="527680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F193D7B3-1A99-4780-AA57-D81A66E4910B}"/>
                </a:ext>
              </a:extLst>
            </p:cNvPr>
            <p:cNvCxnSpPr/>
            <p:nvPr/>
          </p:nvCxnSpPr>
          <p:spPr>
            <a:xfrm>
              <a:off x="2944846" y="1051505"/>
              <a:ext cx="37354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EA07CBA7-E633-47E0-A03B-4BFCAF360962}"/>
                </a:ext>
              </a:extLst>
            </p:cNvPr>
            <p:cNvCxnSpPr/>
            <p:nvPr/>
          </p:nvCxnSpPr>
          <p:spPr>
            <a:xfrm>
              <a:off x="2944846" y="1269005"/>
              <a:ext cx="3798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A471E0CB-4307-4A03-BA88-53EC73180CC2}"/>
                </a:ext>
              </a:extLst>
            </p:cNvPr>
            <p:cNvCxnSpPr/>
            <p:nvPr/>
          </p:nvCxnSpPr>
          <p:spPr>
            <a:xfrm>
              <a:off x="3885929" y="1165398"/>
              <a:ext cx="36797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3C0CE7F0-1975-4F41-BF60-AE97317BD65C}"/>
                </a:ext>
              </a:extLst>
            </p:cNvPr>
            <p:cNvCxnSpPr/>
            <p:nvPr/>
          </p:nvCxnSpPr>
          <p:spPr>
            <a:xfrm>
              <a:off x="3887704" y="1807926"/>
              <a:ext cx="36708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E29C3A5F-7009-445E-A95D-83F40491BAD7}"/>
                </a:ext>
              </a:extLst>
            </p:cNvPr>
            <p:cNvCxnSpPr/>
            <p:nvPr/>
          </p:nvCxnSpPr>
          <p:spPr>
            <a:xfrm>
              <a:off x="4248253" y="1165398"/>
              <a:ext cx="0" cy="23225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순서도: 지연 151">
              <a:extLst>
                <a:ext uri="{FF2B5EF4-FFF2-40B4-BE49-F238E27FC236}">
                  <a16:creationId xmlns:a16="http://schemas.microsoft.com/office/drawing/2014/main" id="{82DC4C2E-DA00-4B97-BD55-97761934B214}"/>
                </a:ext>
              </a:extLst>
            </p:cNvPr>
            <p:cNvSpPr/>
            <p:nvPr/>
          </p:nvSpPr>
          <p:spPr>
            <a:xfrm>
              <a:off x="3320644" y="1544087"/>
              <a:ext cx="562548" cy="527680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C5FE41A5-41F6-4171-8C8B-2FD4765646EB}"/>
                </a:ext>
              </a:extLst>
            </p:cNvPr>
            <p:cNvCxnSpPr/>
            <p:nvPr/>
          </p:nvCxnSpPr>
          <p:spPr>
            <a:xfrm>
              <a:off x="2944846" y="1694033"/>
              <a:ext cx="37354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047CCAD7-8C5C-4743-9497-890692988F3A}"/>
                </a:ext>
              </a:extLst>
            </p:cNvPr>
            <p:cNvCxnSpPr/>
            <p:nvPr/>
          </p:nvCxnSpPr>
          <p:spPr>
            <a:xfrm>
              <a:off x="2944846" y="1911533"/>
              <a:ext cx="3798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77B741AE-2739-475A-B413-145599488AA5}"/>
                </a:ext>
              </a:extLst>
            </p:cNvPr>
            <p:cNvCxnSpPr/>
            <p:nvPr/>
          </p:nvCxnSpPr>
          <p:spPr>
            <a:xfrm>
              <a:off x="4248253" y="1601416"/>
              <a:ext cx="0" cy="20651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순서도: 지연 155">
              <a:extLst>
                <a:ext uri="{FF2B5EF4-FFF2-40B4-BE49-F238E27FC236}">
                  <a16:creationId xmlns:a16="http://schemas.microsoft.com/office/drawing/2014/main" id="{52560821-F646-40FE-8C3C-DCC9EC245341}"/>
                </a:ext>
              </a:extLst>
            </p:cNvPr>
            <p:cNvSpPr/>
            <p:nvPr/>
          </p:nvSpPr>
          <p:spPr>
            <a:xfrm>
              <a:off x="4631103" y="1222154"/>
              <a:ext cx="562548" cy="527680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5074478F-01DF-4C4C-9A13-1BC18B8E93B2}"/>
                </a:ext>
              </a:extLst>
            </p:cNvPr>
            <p:cNvCxnSpPr>
              <a:stCxn id="156" idx="3"/>
            </p:cNvCxnSpPr>
            <p:nvPr/>
          </p:nvCxnSpPr>
          <p:spPr>
            <a:xfrm>
              <a:off x="5193651" y="1485995"/>
              <a:ext cx="264648" cy="21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8A0173A1-32F3-43B4-9C14-6A1BFA73AB62}"/>
                </a:ext>
              </a:extLst>
            </p:cNvPr>
            <p:cNvCxnSpPr/>
            <p:nvPr/>
          </p:nvCxnSpPr>
          <p:spPr>
            <a:xfrm>
              <a:off x="4253900" y="1391377"/>
              <a:ext cx="3783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4C51B55A-303E-44B1-A086-F8C5A552EC65}"/>
                </a:ext>
              </a:extLst>
            </p:cNvPr>
            <p:cNvCxnSpPr/>
            <p:nvPr/>
          </p:nvCxnSpPr>
          <p:spPr>
            <a:xfrm>
              <a:off x="4253900" y="1608877"/>
              <a:ext cx="3783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순서도: 지연 159">
              <a:extLst>
                <a:ext uri="{FF2B5EF4-FFF2-40B4-BE49-F238E27FC236}">
                  <a16:creationId xmlns:a16="http://schemas.microsoft.com/office/drawing/2014/main" id="{449CD74A-6DB4-4360-B10E-EFFC8CD40BCA}"/>
                </a:ext>
              </a:extLst>
            </p:cNvPr>
            <p:cNvSpPr/>
            <p:nvPr/>
          </p:nvSpPr>
          <p:spPr>
            <a:xfrm>
              <a:off x="7598399" y="1060456"/>
              <a:ext cx="715200" cy="851078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03E74F86-A826-453D-A6BD-C634C9A46C6F}"/>
                </a:ext>
              </a:extLst>
            </p:cNvPr>
            <p:cNvCxnSpPr>
              <a:stCxn id="160" idx="3"/>
            </p:cNvCxnSpPr>
            <p:nvPr/>
          </p:nvCxnSpPr>
          <p:spPr>
            <a:xfrm>
              <a:off x="8313599" y="1485995"/>
              <a:ext cx="264648" cy="21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46FCBF70-4140-462E-A3B6-660247F1C041}"/>
                </a:ext>
              </a:extLst>
            </p:cNvPr>
            <p:cNvCxnSpPr/>
            <p:nvPr/>
          </p:nvCxnSpPr>
          <p:spPr>
            <a:xfrm>
              <a:off x="7373848" y="1382214"/>
              <a:ext cx="22455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C45148A-D039-41C0-8964-6B404D1D98F8}"/>
                </a:ext>
              </a:extLst>
            </p:cNvPr>
            <p:cNvCxnSpPr/>
            <p:nvPr/>
          </p:nvCxnSpPr>
          <p:spPr>
            <a:xfrm>
              <a:off x="7373848" y="1606379"/>
              <a:ext cx="22455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D7D1CE48-24F1-4CA8-89ED-7D659BE2AD5F}"/>
                </a:ext>
              </a:extLst>
            </p:cNvPr>
            <p:cNvSpPr/>
            <p:nvPr/>
          </p:nvSpPr>
          <p:spPr>
            <a:xfrm>
              <a:off x="6813523" y="1197481"/>
              <a:ext cx="244976" cy="425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0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94C0CFBB-154A-4E30-B92A-7586D084E4C0}"/>
                </a:ext>
              </a:extLst>
            </p:cNvPr>
            <p:cNvSpPr/>
            <p:nvPr/>
          </p:nvSpPr>
          <p:spPr>
            <a:xfrm>
              <a:off x="5467743" y="1133919"/>
              <a:ext cx="506346" cy="425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wxyz</a:t>
              </a:r>
              <a:endParaRPr lang="en-US" altLang="ko-KR" sz="20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8A4851B0-960A-4D08-A4A7-E2D931DC3FFB}"/>
                </a:ext>
              </a:extLst>
            </p:cNvPr>
            <p:cNvCxnSpPr/>
            <p:nvPr/>
          </p:nvCxnSpPr>
          <p:spPr>
            <a:xfrm>
              <a:off x="7373848" y="1158048"/>
              <a:ext cx="22455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9F743FC5-F4E7-456D-8472-E7A901DA0FE2}"/>
                </a:ext>
              </a:extLst>
            </p:cNvPr>
            <p:cNvCxnSpPr/>
            <p:nvPr/>
          </p:nvCxnSpPr>
          <p:spPr>
            <a:xfrm>
              <a:off x="7373848" y="1830546"/>
              <a:ext cx="22455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CB63F85E-2DB9-4A89-8F4C-C2AD48811240}"/>
                </a:ext>
              </a:extLst>
            </p:cNvPr>
            <p:cNvSpPr/>
            <p:nvPr/>
          </p:nvSpPr>
          <p:spPr>
            <a:xfrm>
              <a:off x="8615076" y="1133919"/>
              <a:ext cx="506346" cy="3785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wxyz</a:t>
              </a:r>
              <a:endParaRPr lang="en-US" altLang="ko-KR" sz="20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69" name="달 168">
              <a:extLst>
                <a:ext uri="{FF2B5EF4-FFF2-40B4-BE49-F238E27FC236}">
                  <a16:creationId xmlns:a16="http://schemas.microsoft.com/office/drawing/2014/main" id="{B293AFBB-0E95-4438-BF86-A9B26D1C17EE}"/>
                </a:ext>
              </a:extLst>
            </p:cNvPr>
            <p:cNvSpPr/>
            <p:nvPr/>
          </p:nvSpPr>
          <p:spPr>
            <a:xfrm flipH="1">
              <a:off x="4584008" y="2602735"/>
              <a:ext cx="540480" cy="524992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FD1A67E7-E3B4-45FC-AFAF-CE6F13D7C2BA}"/>
                </a:ext>
              </a:extLst>
            </p:cNvPr>
            <p:cNvCxnSpPr/>
            <p:nvPr/>
          </p:nvCxnSpPr>
          <p:spPr>
            <a:xfrm>
              <a:off x="5120545" y="2865704"/>
              <a:ext cx="32755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3737DFF8-990F-4FFE-8261-3E0C2A94478D}"/>
                </a:ext>
              </a:extLst>
            </p:cNvPr>
            <p:cNvCxnSpPr/>
            <p:nvPr/>
          </p:nvCxnSpPr>
          <p:spPr>
            <a:xfrm>
              <a:off x="4255430" y="2752020"/>
              <a:ext cx="3968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117D1050-83A1-4516-9C02-F3B0BB25A678}"/>
                </a:ext>
              </a:extLst>
            </p:cNvPr>
            <p:cNvCxnSpPr/>
            <p:nvPr/>
          </p:nvCxnSpPr>
          <p:spPr>
            <a:xfrm>
              <a:off x="4255430" y="2969521"/>
              <a:ext cx="40528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달 172">
              <a:extLst>
                <a:ext uri="{FF2B5EF4-FFF2-40B4-BE49-F238E27FC236}">
                  <a16:creationId xmlns:a16="http://schemas.microsoft.com/office/drawing/2014/main" id="{32D679E0-809B-4CCE-8B58-B73EC725F0E9}"/>
                </a:ext>
              </a:extLst>
            </p:cNvPr>
            <p:cNvSpPr/>
            <p:nvPr/>
          </p:nvSpPr>
          <p:spPr>
            <a:xfrm flipH="1">
              <a:off x="3324706" y="2281478"/>
              <a:ext cx="540480" cy="524992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74" name="달 173">
              <a:extLst>
                <a:ext uri="{FF2B5EF4-FFF2-40B4-BE49-F238E27FC236}">
                  <a16:creationId xmlns:a16="http://schemas.microsoft.com/office/drawing/2014/main" id="{29D030D2-4792-450A-A6EA-07DDECC48701}"/>
                </a:ext>
              </a:extLst>
            </p:cNvPr>
            <p:cNvSpPr/>
            <p:nvPr/>
          </p:nvSpPr>
          <p:spPr>
            <a:xfrm flipH="1">
              <a:off x="3324706" y="2917415"/>
              <a:ext cx="540480" cy="524992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335A5E05-43D9-45F2-AA68-99D301BA9BAA}"/>
                </a:ext>
              </a:extLst>
            </p:cNvPr>
            <p:cNvCxnSpPr/>
            <p:nvPr/>
          </p:nvCxnSpPr>
          <p:spPr>
            <a:xfrm>
              <a:off x="3865186" y="2544443"/>
              <a:ext cx="39024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40F786FB-582A-42A5-BFD2-4779FB596D76}"/>
                </a:ext>
              </a:extLst>
            </p:cNvPr>
            <p:cNvCxnSpPr/>
            <p:nvPr/>
          </p:nvCxnSpPr>
          <p:spPr>
            <a:xfrm>
              <a:off x="3865503" y="3181068"/>
              <a:ext cx="38992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C7F9D01E-3239-4906-8FEB-561077CCFA9A}"/>
                </a:ext>
              </a:extLst>
            </p:cNvPr>
            <p:cNvCxnSpPr/>
            <p:nvPr/>
          </p:nvCxnSpPr>
          <p:spPr>
            <a:xfrm>
              <a:off x="4251563" y="2541547"/>
              <a:ext cx="0" cy="21759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AD5FD25D-8994-4213-A7D7-6AD77361814C}"/>
                </a:ext>
              </a:extLst>
            </p:cNvPr>
            <p:cNvCxnSpPr/>
            <p:nvPr/>
          </p:nvCxnSpPr>
          <p:spPr>
            <a:xfrm>
              <a:off x="4251563" y="2962321"/>
              <a:ext cx="0" cy="21759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17617BF6-2223-4D37-94E1-C53E326CE9D2}"/>
                </a:ext>
              </a:extLst>
            </p:cNvPr>
            <p:cNvCxnSpPr/>
            <p:nvPr/>
          </p:nvCxnSpPr>
          <p:spPr>
            <a:xfrm>
              <a:off x="2946376" y="2429041"/>
              <a:ext cx="45210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F8CC716-CFD9-4C4E-99B5-575C9CD63B02}"/>
                </a:ext>
              </a:extLst>
            </p:cNvPr>
            <p:cNvCxnSpPr/>
            <p:nvPr/>
          </p:nvCxnSpPr>
          <p:spPr>
            <a:xfrm>
              <a:off x="2946376" y="2646541"/>
              <a:ext cx="45210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1A543D56-C5BF-4289-A5C8-70F9E55C65B3}"/>
                </a:ext>
              </a:extLst>
            </p:cNvPr>
            <p:cNvCxnSpPr/>
            <p:nvPr/>
          </p:nvCxnSpPr>
          <p:spPr>
            <a:xfrm>
              <a:off x="2946376" y="3061073"/>
              <a:ext cx="45210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5D1E3613-80F1-468F-92C7-BC2551048EF3}"/>
                </a:ext>
              </a:extLst>
            </p:cNvPr>
            <p:cNvCxnSpPr/>
            <p:nvPr/>
          </p:nvCxnSpPr>
          <p:spPr>
            <a:xfrm>
              <a:off x="2946376" y="3278573"/>
              <a:ext cx="45210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097C50FA-866B-453B-9000-7FE98C69442E}"/>
                </a:ext>
              </a:extLst>
            </p:cNvPr>
            <p:cNvSpPr/>
            <p:nvPr/>
          </p:nvSpPr>
          <p:spPr>
            <a:xfrm>
              <a:off x="5506714" y="2504967"/>
              <a:ext cx="891273" cy="425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w+x+y+z</a:t>
              </a:r>
              <a:endParaRPr lang="en-US" altLang="ko-KR" sz="20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84" name="달 183">
              <a:extLst>
                <a:ext uri="{FF2B5EF4-FFF2-40B4-BE49-F238E27FC236}">
                  <a16:creationId xmlns:a16="http://schemas.microsoft.com/office/drawing/2014/main" id="{7E6260BE-FE8D-4E2E-849C-4352A4883AA5}"/>
                </a:ext>
              </a:extLst>
            </p:cNvPr>
            <p:cNvSpPr/>
            <p:nvPr/>
          </p:nvSpPr>
          <p:spPr>
            <a:xfrm flipH="1">
              <a:off x="7598399" y="2383930"/>
              <a:ext cx="715200" cy="962603"/>
            </a:xfrm>
            <a:prstGeom prst="moon">
              <a:avLst>
                <a:gd name="adj" fmla="val 69583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1D8AA9B4-9C3A-40C3-94FF-5ED17C169AD7}"/>
                </a:ext>
              </a:extLst>
            </p:cNvPr>
            <p:cNvCxnSpPr/>
            <p:nvPr/>
          </p:nvCxnSpPr>
          <p:spPr>
            <a:xfrm>
              <a:off x="8309655" y="2865704"/>
              <a:ext cx="26859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10C76BD4-DFD1-4B96-88D1-68E46BAC0FF1}"/>
                </a:ext>
              </a:extLst>
            </p:cNvPr>
            <p:cNvCxnSpPr/>
            <p:nvPr/>
          </p:nvCxnSpPr>
          <p:spPr>
            <a:xfrm>
              <a:off x="7373848" y="2749686"/>
              <a:ext cx="4326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DD629E5D-1EF5-426D-A23E-44736CD7B7AF}"/>
                </a:ext>
              </a:extLst>
            </p:cNvPr>
            <p:cNvCxnSpPr/>
            <p:nvPr/>
          </p:nvCxnSpPr>
          <p:spPr>
            <a:xfrm>
              <a:off x="7373848" y="2973852"/>
              <a:ext cx="4326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C203A786-7A9B-4792-8088-8CDF2BA255D7}"/>
                </a:ext>
              </a:extLst>
            </p:cNvPr>
            <p:cNvSpPr/>
            <p:nvPr/>
          </p:nvSpPr>
          <p:spPr>
            <a:xfrm>
              <a:off x="6813523" y="2564953"/>
              <a:ext cx="244976" cy="425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0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1C507514-BB23-427A-829D-2FE5144CC239}"/>
                </a:ext>
              </a:extLst>
            </p:cNvPr>
            <p:cNvCxnSpPr/>
            <p:nvPr/>
          </p:nvCxnSpPr>
          <p:spPr>
            <a:xfrm>
              <a:off x="7373848" y="2525520"/>
              <a:ext cx="33802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2682EC1B-A924-4586-9F6B-5FC87132D702}"/>
                </a:ext>
              </a:extLst>
            </p:cNvPr>
            <p:cNvCxnSpPr/>
            <p:nvPr/>
          </p:nvCxnSpPr>
          <p:spPr>
            <a:xfrm>
              <a:off x="7373848" y="3198018"/>
              <a:ext cx="33802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120C3E28-B716-4019-BA8C-1DD002260FC1}"/>
                </a:ext>
              </a:extLst>
            </p:cNvPr>
            <p:cNvSpPr/>
            <p:nvPr/>
          </p:nvSpPr>
          <p:spPr>
            <a:xfrm>
              <a:off x="8643982" y="2504967"/>
              <a:ext cx="891273" cy="425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w+x+y+z</a:t>
              </a:r>
              <a:endParaRPr lang="en-US" altLang="ko-KR" sz="20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92" name="달 191">
              <a:extLst>
                <a:ext uri="{FF2B5EF4-FFF2-40B4-BE49-F238E27FC236}">
                  <a16:creationId xmlns:a16="http://schemas.microsoft.com/office/drawing/2014/main" id="{C39CB82F-B414-46F0-BBDA-C5F2D83E1C45}"/>
                </a:ext>
              </a:extLst>
            </p:cNvPr>
            <p:cNvSpPr/>
            <p:nvPr/>
          </p:nvSpPr>
          <p:spPr>
            <a:xfrm flipH="1">
              <a:off x="4584008" y="5354027"/>
              <a:ext cx="540480" cy="524992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1D2DC9D2-CCEC-4B3D-A9E2-AF99D71BA8E5}"/>
                </a:ext>
              </a:extLst>
            </p:cNvPr>
            <p:cNvCxnSpPr/>
            <p:nvPr/>
          </p:nvCxnSpPr>
          <p:spPr>
            <a:xfrm>
              <a:off x="5120545" y="5616996"/>
              <a:ext cx="32755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C074AB33-9A88-44B7-AEA7-5535CD6A9721}"/>
                </a:ext>
              </a:extLst>
            </p:cNvPr>
            <p:cNvCxnSpPr/>
            <p:nvPr/>
          </p:nvCxnSpPr>
          <p:spPr>
            <a:xfrm>
              <a:off x="4255430" y="5503312"/>
              <a:ext cx="3968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E87C5BF4-7560-4FA4-80B9-8929FA4F0E76}"/>
                </a:ext>
              </a:extLst>
            </p:cNvPr>
            <p:cNvCxnSpPr/>
            <p:nvPr/>
          </p:nvCxnSpPr>
          <p:spPr>
            <a:xfrm>
              <a:off x="4255430" y="5720813"/>
              <a:ext cx="40528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달 195">
              <a:extLst>
                <a:ext uri="{FF2B5EF4-FFF2-40B4-BE49-F238E27FC236}">
                  <a16:creationId xmlns:a16="http://schemas.microsoft.com/office/drawing/2014/main" id="{02DCA64D-FEB1-40EC-BBF5-FC7C7AFAF3E4}"/>
                </a:ext>
              </a:extLst>
            </p:cNvPr>
            <p:cNvSpPr/>
            <p:nvPr/>
          </p:nvSpPr>
          <p:spPr>
            <a:xfrm flipH="1">
              <a:off x="3324706" y="5032770"/>
              <a:ext cx="540480" cy="524992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97" name="달 196">
              <a:extLst>
                <a:ext uri="{FF2B5EF4-FFF2-40B4-BE49-F238E27FC236}">
                  <a16:creationId xmlns:a16="http://schemas.microsoft.com/office/drawing/2014/main" id="{4C2EC7CD-DB77-4BC1-ACD2-65179DB8C093}"/>
                </a:ext>
              </a:extLst>
            </p:cNvPr>
            <p:cNvSpPr/>
            <p:nvPr/>
          </p:nvSpPr>
          <p:spPr>
            <a:xfrm flipH="1">
              <a:off x="3324706" y="5668707"/>
              <a:ext cx="540480" cy="524992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7DF14E6-887E-43A2-A366-E911F9C4ABD2}"/>
                </a:ext>
              </a:extLst>
            </p:cNvPr>
            <p:cNvCxnSpPr/>
            <p:nvPr/>
          </p:nvCxnSpPr>
          <p:spPr>
            <a:xfrm>
              <a:off x="3865186" y="5295735"/>
              <a:ext cx="39024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4591173B-CBF8-4340-BDCD-F45D86BDFB23}"/>
                </a:ext>
              </a:extLst>
            </p:cNvPr>
            <p:cNvCxnSpPr/>
            <p:nvPr/>
          </p:nvCxnSpPr>
          <p:spPr>
            <a:xfrm>
              <a:off x="3865503" y="5932360"/>
              <a:ext cx="38992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5AEE9BA1-93EA-4A7B-8495-8390A747F7D5}"/>
                </a:ext>
              </a:extLst>
            </p:cNvPr>
            <p:cNvCxnSpPr/>
            <p:nvPr/>
          </p:nvCxnSpPr>
          <p:spPr>
            <a:xfrm>
              <a:off x="4251564" y="5292839"/>
              <a:ext cx="0" cy="21759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22A54774-A77E-41B5-AC9F-FB060C6E3618}"/>
                </a:ext>
              </a:extLst>
            </p:cNvPr>
            <p:cNvCxnSpPr/>
            <p:nvPr/>
          </p:nvCxnSpPr>
          <p:spPr>
            <a:xfrm>
              <a:off x="4251564" y="5713613"/>
              <a:ext cx="0" cy="21759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661D6BC1-6E48-41E2-9922-F45C758F6212}"/>
                </a:ext>
              </a:extLst>
            </p:cNvPr>
            <p:cNvCxnSpPr/>
            <p:nvPr/>
          </p:nvCxnSpPr>
          <p:spPr>
            <a:xfrm>
              <a:off x="2946376" y="5180333"/>
              <a:ext cx="45210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6F7B20BE-7586-4011-BA7E-A163B51AA884}"/>
                </a:ext>
              </a:extLst>
            </p:cNvPr>
            <p:cNvCxnSpPr/>
            <p:nvPr/>
          </p:nvCxnSpPr>
          <p:spPr>
            <a:xfrm>
              <a:off x="2946376" y="5397833"/>
              <a:ext cx="45210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11EED3F0-E702-470B-B804-C80DD016E9A4}"/>
                </a:ext>
              </a:extLst>
            </p:cNvPr>
            <p:cNvCxnSpPr/>
            <p:nvPr/>
          </p:nvCxnSpPr>
          <p:spPr>
            <a:xfrm>
              <a:off x="2946376" y="5812365"/>
              <a:ext cx="45210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1D5EC550-17EA-49BC-9A8A-99B645320C27}"/>
                </a:ext>
              </a:extLst>
            </p:cNvPr>
            <p:cNvCxnSpPr/>
            <p:nvPr/>
          </p:nvCxnSpPr>
          <p:spPr>
            <a:xfrm>
              <a:off x="2946376" y="6029865"/>
              <a:ext cx="45210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3D40AAC-E7FD-4E9B-8E96-B347A42D7978}"/>
                </a:ext>
              </a:extLst>
            </p:cNvPr>
            <p:cNvSpPr/>
            <p:nvPr/>
          </p:nvSpPr>
          <p:spPr>
            <a:xfrm rot="16200000">
              <a:off x="5136834" y="5584332"/>
              <a:ext cx="63155" cy="643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C18DEBC6-3AE5-4F1E-BBA8-1EEE00E0E373}"/>
                </a:ext>
              </a:extLst>
            </p:cNvPr>
            <p:cNvSpPr/>
            <p:nvPr/>
          </p:nvSpPr>
          <p:spPr>
            <a:xfrm>
              <a:off x="5513911" y="5249669"/>
              <a:ext cx="1057600" cy="425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(</a:t>
              </a:r>
              <a:r>
                <a:rPr lang="en-US" altLang="ko-KR" sz="20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w+x+y+z</a:t>
              </a:r>
              <a:r>
                <a: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)</a:t>
              </a:r>
              <a:r>
                <a:rPr lang="en-US" altLang="ko-KR" sz="20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'</a:t>
              </a:r>
              <a:endParaRPr lang="en-US" altLang="ko-KR" sz="20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08" name="달 207">
              <a:extLst>
                <a:ext uri="{FF2B5EF4-FFF2-40B4-BE49-F238E27FC236}">
                  <a16:creationId xmlns:a16="http://schemas.microsoft.com/office/drawing/2014/main" id="{8ADCDD5A-5713-4482-A390-87548D0BD039}"/>
                </a:ext>
              </a:extLst>
            </p:cNvPr>
            <p:cNvSpPr/>
            <p:nvPr/>
          </p:nvSpPr>
          <p:spPr>
            <a:xfrm flipH="1">
              <a:off x="7598399" y="5112115"/>
              <a:ext cx="715200" cy="962603"/>
            </a:xfrm>
            <a:prstGeom prst="moon">
              <a:avLst>
                <a:gd name="adj" fmla="val 69583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841EBAE9-C428-4C32-806B-D85804B8A853}"/>
                </a:ext>
              </a:extLst>
            </p:cNvPr>
            <p:cNvCxnSpPr/>
            <p:nvPr/>
          </p:nvCxnSpPr>
          <p:spPr>
            <a:xfrm>
              <a:off x="8309656" y="5593889"/>
              <a:ext cx="26859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42993B81-824F-4068-9F77-EABD6B901D02}"/>
                </a:ext>
              </a:extLst>
            </p:cNvPr>
            <p:cNvCxnSpPr/>
            <p:nvPr/>
          </p:nvCxnSpPr>
          <p:spPr>
            <a:xfrm>
              <a:off x="7373848" y="5477872"/>
              <a:ext cx="4326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6771BB21-6787-4CA9-B369-1A85E9CF1778}"/>
                </a:ext>
              </a:extLst>
            </p:cNvPr>
            <p:cNvCxnSpPr/>
            <p:nvPr/>
          </p:nvCxnSpPr>
          <p:spPr>
            <a:xfrm>
              <a:off x="7373848" y="5702037"/>
              <a:ext cx="4326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BCF1EAF8-A75C-477D-BE12-3EF75B3E9AE9}"/>
                </a:ext>
              </a:extLst>
            </p:cNvPr>
            <p:cNvSpPr/>
            <p:nvPr/>
          </p:nvSpPr>
          <p:spPr>
            <a:xfrm>
              <a:off x="6813523" y="5293139"/>
              <a:ext cx="244976" cy="425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0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4F794B99-FC75-40F9-9E77-DC0865192426}"/>
                </a:ext>
              </a:extLst>
            </p:cNvPr>
            <p:cNvCxnSpPr/>
            <p:nvPr/>
          </p:nvCxnSpPr>
          <p:spPr>
            <a:xfrm>
              <a:off x="7373848" y="5253706"/>
              <a:ext cx="33802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909F765D-11E4-40FE-931A-66EA96E3E9EE}"/>
                </a:ext>
              </a:extLst>
            </p:cNvPr>
            <p:cNvCxnSpPr/>
            <p:nvPr/>
          </p:nvCxnSpPr>
          <p:spPr>
            <a:xfrm>
              <a:off x="7373848" y="5926204"/>
              <a:ext cx="33802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DA37E056-9AEC-4FAB-8E61-9A06E90D19E7}"/>
                </a:ext>
              </a:extLst>
            </p:cNvPr>
            <p:cNvSpPr/>
            <p:nvPr/>
          </p:nvSpPr>
          <p:spPr>
            <a:xfrm>
              <a:off x="8665675" y="5249669"/>
              <a:ext cx="1057600" cy="425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(</a:t>
              </a:r>
              <a:r>
                <a:rPr lang="en-US" altLang="ko-KR" sz="20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w+x+y+z</a:t>
              </a:r>
              <a:r>
                <a: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)</a:t>
              </a:r>
              <a:r>
                <a:rPr lang="en-US" altLang="ko-KR" sz="20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'</a:t>
              </a:r>
              <a:endParaRPr lang="en-US" altLang="ko-KR" sz="20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32CA07D3-23CC-4540-B40E-D0BA7C33FA53}"/>
                </a:ext>
              </a:extLst>
            </p:cNvPr>
            <p:cNvSpPr/>
            <p:nvPr/>
          </p:nvSpPr>
          <p:spPr>
            <a:xfrm rot="16200000">
              <a:off x="8320914" y="5557925"/>
              <a:ext cx="63155" cy="643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DEE496D2-8AB8-4569-A736-442C68728F9E}"/>
                </a:ext>
              </a:extLst>
            </p:cNvPr>
            <p:cNvSpPr/>
            <p:nvPr/>
          </p:nvSpPr>
          <p:spPr>
            <a:xfrm>
              <a:off x="5479876" y="5489590"/>
              <a:ext cx="796230" cy="425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r>
                <a:rPr lang="en-US" altLang="ko-KR" sz="20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w'x'y'z</a:t>
              </a:r>
              <a:r>
                <a:rPr lang="en-US" altLang="ko-KR" sz="20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'</a:t>
              </a:r>
              <a:endParaRPr lang="en-US" altLang="ko-KR" sz="20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9B8D7943-4B11-4BA0-B74B-1FA3783D9B35}"/>
                </a:ext>
              </a:extLst>
            </p:cNvPr>
            <p:cNvSpPr/>
            <p:nvPr/>
          </p:nvSpPr>
          <p:spPr>
            <a:xfrm>
              <a:off x="8644777" y="5489590"/>
              <a:ext cx="796230" cy="425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r>
                <a:rPr lang="en-US" altLang="ko-KR" sz="20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w'x'y'z</a:t>
              </a:r>
              <a:r>
                <a:rPr lang="en-US" altLang="ko-KR" sz="20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'</a:t>
              </a:r>
              <a:endParaRPr lang="en-US" altLang="ko-KR" sz="20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19" name="순서도: 지연 218">
              <a:extLst>
                <a:ext uri="{FF2B5EF4-FFF2-40B4-BE49-F238E27FC236}">
                  <a16:creationId xmlns:a16="http://schemas.microsoft.com/office/drawing/2014/main" id="{4F07474C-4612-48A6-9E87-1E3136EAEAC7}"/>
                </a:ext>
              </a:extLst>
            </p:cNvPr>
            <p:cNvSpPr/>
            <p:nvPr/>
          </p:nvSpPr>
          <p:spPr>
            <a:xfrm>
              <a:off x="3322561" y="3657835"/>
              <a:ext cx="562548" cy="527680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28BD4543-CE99-4DD7-BDB8-52FF1BDCD1F9}"/>
                </a:ext>
              </a:extLst>
            </p:cNvPr>
            <p:cNvCxnSpPr/>
            <p:nvPr/>
          </p:nvCxnSpPr>
          <p:spPr>
            <a:xfrm>
              <a:off x="2946764" y="3807781"/>
              <a:ext cx="37354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26DA1566-4202-46E9-8C3A-3CE2DC15415E}"/>
                </a:ext>
              </a:extLst>
            </p:cNvPr>
            <p:cNvCxnSpPr/>
            <p:nvPr/>
          </p:nvCxnSpPr>
          <p:spPr>
            <a:xfrm>
              <a:off x="2946764" y="4025281"/>
              <a:ext cx="3798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381D1C71-C318-4EBE-AE85-293F3473D727}"/>
                </a:ext>
              </a:extLst>
            </p:cNvPr>
            <p:cNvCxnSpPr/>
            <p:nvPr/>
          </p:nvCxnSpPr>
          <p:spPr>
            <a:xfrm>
              <a:off x="3887846" y="3921675"/>
              <a:ext cx="36797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72E241EE-776F-4667-923A-ECA32383F791}"/>
                </a:ext>
              </a:extLst>
            </p:cNvPr>
            <p:cNvCxnSpPr/>
            <p:nvPr/>
          </p:nvCxnSpPr>
          <p:spPr>
            <a:xfrm>
              <a:off x="3889622" y="4564203"/>
              <a:ext cx="36708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808E6962-E0F2-4087-B514-45AF7B669320}"/>
                </a:ext>
              </a:extLst>
            </p:cNvPr>
            <p:cNvCxnSpPr/>
            <p:nvPr/>
          </p:nvCxnSpPr>
          <p:spPr>
            <a:xfrm>
              <a:off x="4250170" y="3921675"/>
              <a:ext cx="0" cy="23225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순서도: 지연 224">
              <a:extLst>
                <a:ext uri="{FF2B5EF4-FFF2-40B4-BE49-F238E27FC236}">
                  <a16:creationId xmlns:a16="http://schemas.microsoft.com/office/drawing/2014/main" id="{41D7BC24-890E-46A6-9880-6765F5B16231}"/>
                </a:ext>
              </a:extLst>
            </p:cNvPr>
            <p:cNvSpPr/>
            <p:nvPr/>
          </p:nvSpPr>
          <p:spPr>
            <a:xfrm>
              <a:off x="3322561" y="4300363"/>
              <a:ext cx="562548" cy="527680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C3D6050A-8FFC-4D67-A617-BE7788C5157C}"/>
                </a:ext>
              </a:extLst>
            </p:cNvPr>
            <p:cNvCxnSpPr/>
            <p:nvPr/>
          </p:nvCxnSpPr>
          <p:spPr>
            <a:xfrm>
              <a:off x="2946764" y="4450309"/>
              <a:ext cx="37354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BBA4AACB-FC7A-453B-8E18-76F88A8BBAF5}"/>
                </a:ext>
              </a:extLst>
            </p:cNvPr>
            <p:cNvCxnSpPr/>
            <p:nvPr/>
          </p:nvCxnSpPr>
          <p:spPr>
            <a:xfrm>
              <a:off x="2946764" y="4667809"/>
              <a:ext cx="3798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428DEF54-B21E-4107-97D5-40A78A1D081B}"/>
                </a:ext>
              </a:extLst>
            </p:cNvPr>
            <p:cNvCxnSpPr/>
            <p:nvPr/>
          </p:nvCxnSpPr>
          <p:spPr>
            <a:xfrm>
              <a:off x="4250170" y="4357692"/>
              <a:ext cx="0" cy="20651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순서도: 지연 228">
              <a:extLst>
                <a:ext uri="{FF2B5EF4-FFF2-40B4-BE49-F238E27FC236}">
                  <a16:creationId xmlns:a16="http://schemas.microsoft.com/office/drawing/2014/main" id="{ABCA8C91-C03E-4B7A-91CB-39B8DB2BF8C1}"/>
                </a:ext>
              </a:extLst>
            </p:cNvPr>
            <p:cNvSpPr/>
            <p:nvPr/>
          </p:nvSpPr>
          <p:spPr>
            <a:xfrm>
              <a:off x="4633020" y="3978431"/>
              <a:ext cx="562548" cy="527680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57859125-B1A8-4378-B240-40AB9AC8B060}"/>
                </a:ext>
              </a:extLst>
            </p:cNvPr>
            <p:cNvCxnSpPr>
              <a:stCxn id="229" idx="3"/>
            </p:cNvCxnSpPr>
            <p:nvPr/>
          </p:nvCxnSpPr>
          <p:spPr>
            <a:xfrm>
              <a:off x="5195568" y="4242271"/>
              <a:ext cx="264648" cy="21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F2B1B228-543D-450D-B3B7-C6FF6128FE50}"/>
                </a:ext>
              </a:extLst>
            </p:cNvPr>
            <p:cNvCxnSpPr/>
            <p:nvPr/>
          </p:nvCxnSpPr>
          <p:spPr>
            <a:xfrm>
              <a:off x="4255818" y="4147653"/>
              <a:ext cx="3783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7614CBF1-EC3E-4876-BB81-F90F8ECC3D1C}"/>
                </a:ext>
              </a:extLst>
            </p:cNvPr>
            <p:cNvCxnSpPr/>
            <p:nvPr/>
          </p:nvCxnSpPr>
          <p:spPr>
            <a:xfrm>
              <a:off x="4255818" y="4365153"/>
              <a:ext cx="3783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46AEB590-1057-447F-9C26-6AE35192CBDE}"/>
                </a:ext>
              </a:extLst>
            </p:cNvPr>
            <p:cNvSpPr/>
            <p:nvPr/>
          </p:nvSpPr>
          <p:spPr>
            <a:xfrm rot="16200000">
              <a:off x="5206733" y="4210081"/>
              <a:ext cx="63155" cy="643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34" name="순서도: 지연 233">
              <a:extLst>
                <a:ext uri="{FF2B5EF4-FFF2-40B4-BE49-F238E27FC236}">
                  <a16:creationId xmlns:a16="http://schemas.microsoft.com/office/drawing/2014/main" id="{55C4556E-8D00-4208-ABBD-2B1B589DD914}"/>
                </a:ext>
              </a:extLst>
            </p:cNvPr>
            <p:cNvSpPr/>
            <p:nvPr/>
          </p:nvSpPr>
          <p:spPr>
            <a:xfrm>
              <a:off x="7600317" y="3816732"/>
              <a:ext cx="715200" cy="851078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B54070E2-DA19-4647-9230-9A150B4D7DCF}"/>
                </a:ext>
              </a:extLst>
            </p:cNvPr>
            <p:cNvCxnSpPr>
              <a:stCxn id="234" idx="3"/>
            </p:cNvCxnSpPr>
            <p:nvPr/>
          </p:nvCxnSpPr>
          <p:spPr>
            <a:xfrm>
              <a:off x="8315516" y="4242271"/>
              <a:ext cx="264648" cy="21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C02CE0CC-5CB6-4AD7-9EE2-B4957D07A110}"/>
                </a:ext>
              </a:extLst>
            </p:cNvPr>
            <p:cNvCxnSpPr/>
            <p:nvPr/>
          </p:nvCxnSpPr>
          <p:spPr>
            <a:xfrm>
              <a:off x="7375766" y="4138490"/>
              <a:ext cx="22455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1D527BD5-C519-4AE4-A063-0DCE56E5B6BA}"/>
                </a:ext>
              </a:extLst>
            </p:cNvPr>
            <p:cNvCxnSpPr/>
            <p:nvPr/>
          </p:nvCxnSpPr>
          <p:spPr>
            <a:xfrm>
              <a:off x="7375766" y="4362655"/>
              <a:ext cx="22455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2B9A6252-277D-4321-8CCC-BE132349FD93}"/>
                </a:ext>
              </a:extLst>
            </p:cNvPr>
            <p:cNvSpPr/>
            <p:nvPr/>
          </p:nvSpPr>
          <p:spPr>
            <a:xfrm>
              <a:off x="6815440" y="3953757"/>
              <a:ext cx="244976" cy="425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0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A63FC7A6-16A9-4714-9B63-4132D6860CBB}"/>
                </a:ext>
              </a:extLst>
            </p:cNvPr>
            <p:cNvGrpSpPr/>
            <p:nvPr/>
          </p:nvGrpSpPr>
          <p:grpSpPr>
            <a:xfrm>
              <a:off x="7086952" y="806057"/>
              <a:ext cx="265902" cy="5196550"/>
              <a:chOff x="7109530" y="851213"/>
              <a:chExt cx="265902" cy="5196550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2896FAD-CCE1-49E4-962C-4A2B5FD35904}"/>
                  </a:ext>
                </a:extLst>
              </p:cNvPr>
              <p:cNvSpPr/>
              <p:nvPr/>
            </p:nvSpPr>
            <p:spPr>
              <a:xfrm>
                <a:off x="7131486" y="1064673"/>
                <a:ext cx="22121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x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61138E66-5639-47F4-BE98-01AABE4F0896}"/>
                  </a:ext>
                </a:extLst>
              </p:cNvPr>
              <p:cNvSpPr/>
              <p:nvPr/>
            </p:nvSpPr>
            <p:spPr>
              <a:xfrm>
                <a:off x="7109530" y="851213"/>
                <a:ext cx="26398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w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E598C6E8-88F5-4F3F-B050-01EC0CF47D5D}"/>
                  </a:ext>
                </a:extLst>
              </p:cNvPr>
              <p:cNvSpPr/>
              <p:nvPr/>
            </p:nvSpPr>
            <p:spPr>
              <a:xfrm>
                <a:off x="7136833" y="1526947"/>
                <a:ext cx="210522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z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5EF4A81D-EA50-4D75-99D3-6579A38F6FEA}"/>
                  </a:ext>
                </a:extLst>
              </p:cNvPr>
              <p:cNvSpPr/>
              <p:nvPr/>
            </p:nvSpPr>
            <p:spPr>
              <a:xfrm>
                <a:off x="7130915" y="1313487"/>
                <a:ext cx="22121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y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48EE06E9-A624-4010-8D77-88AD21752CBB}"/>
                  </a:ext>
                </a:extLst>
              </p:cNvPr>
              <p:cNvSpPr/>
              <p:nvPr/>
            </p:nvSpPr>
            <p:spPr>
              <a:xfrm>
                <a:off x="7131486" y="2432145"/>
                <a:ext cx="22121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x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7FF616EE-5F15-4F42-99F8-7F7F3E4BCFA2}"/>
                  </a:ext>
                </a:extLst>
              </p:cNvPr>
              <p:cNvSpPr/>
              <p:nvPr/>
            </p:nvSpPr>
            <p:spPr>
              <a:xfrm>
                <a:off x="7109530" y="2218686"/>
                <a:ext cx="26398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w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6FFFE4AD-9966-499B-829C-EA7D988EB557}"/>
                  </a:ext>
                </a:extLst>
              </p:cNvPr>
              <p:cNvSpPr/>
              <p:nvPr/>
            </p:nvSpPr>
            <p:spPr>
              <a:xfrm>
                <a:off x="7136832" y="2894419"/>
                <a:ext cx="210522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z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C34982D2-DA11-40E0-AE93-EBE6EC145C6D}"/>
                  </a:ext>
                </a:extLst>
              </p:cNvPr>
              <p:cNvSpPr/>
              <p:nvPr/>
            </p:nvSpPr>
            <p:spPr>
              <a:xfrm>
                <a:off x="7130914" y="2680960"/>
                <a:ext cx="22121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y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71CC0524-EB17-4F63-BC43-3214CC4D9E0A}"/>
                  </a:ext>
                </a:extLst>
              </p:cNvPr>
              <p:cNvSpPr/>
              <p:nvPr/>
            </p:nvSpPr>
            <p:spPr>
              <a:xfrm>
                <a:off x="7131486" y="5160331"/>
                <a:ext cx="22121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x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069DCE32-11ED-4AA9-89B4-97A48B44D276}"/>
                  </a:ext>
                </a:extLst>
              </p:cNvPr>
              <p:cNvSpPr/>
              <p:nvPr/>
            </p:nvSpPr>
            <p:spPr>
              <a:xfrm>
                <a:off x="7109530" y="4946872"/>
                <a:ext cx="26398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w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B6F06A2F-2595-4497-9F3D-E8C78D76511F}"/>
                  </a:ext>
                </a:extLst>
              </p:cNvPr>
              <p:cNvSpPr/>
              <p:nvPr/>
            </p:nvSpPr>
            <p:spPr>
              <a:xfrm>
                <a:off x="7136833" y="5622605"/>
                <a:ext cx="210522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z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32E88226-A2C7-437A-A104-769073E9E9C7}"/>
                  </a:ext>
                </a:extLst>
              </p:cNvPr>
              <p:cNvSpPr/>
              <p:nvPr/>
            </p:nvSpPr>
            <p:spPr>
              <a:xfrm>
                <a:off x="7130915" y="5409146"/>
                <a:ext cx="22121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y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6320984C-4E3B-452A-98DD-9DEEEEB5ECA3}"/>
                  </a:ext>
                </a:extLst>
              </p:cNvPr>
              <p:cNvSpPr/>
              <p:nvPr/>
            </p:nvSpPr>
            <p:spPr>
              <a:xfrm>
                <a:off x="7133404" y="3820949"/>
                <a:ext cx="22121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x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08FC37DA-FEE8-44D3-A786-B438F0B51574}"/>
                  </a:ext>
                </a:extLst>
              </p:cNvPr>
              <p:cNvSpPr/>
              <p:nvPr/>
            </p:nvSpPr>
            <p:spPr>
              <a:xfrm>
                <a:off x="7111447" y="3607490"/>
                <a:ext cx="26398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w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111CD401-CD62-4134-BE0B-8061DBBA7870}"/>
                  </a:ext>
                </a:extLst>
              </p:cNvPr>
              <p:cNvSpPr/>
              <p:nvPr/>
            </p:nvSpPr>
            <p:spPr>
              <a:xfrm>
                <a:off x="7138750" y="4283223"/>
                <a:ext cx="210522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z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96EEB002-E127-4714-B952-91D44B4277D9}"/>
                  </a:ext>
                </a:extLst>
              </p:cNvPr>
              <p:cNvSpPr/>
              <p:nvPr/>
            </p:nvSpPr>
            <p:spPr>
              <a:xfrm>
                <a:off x="7132832" y="4069764"/>
                <a:ext cx="22121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y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</p:grp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C13B3C55-C7CD-42FD-88AD-4463609394C6}"/>
                </a:ext>
              </a:extLst>
            </p:cNvPr>
            <p:cNvCxnSpPr/>
            <p:nvPr/>
          </p:nvCxnSpPr>
          <p:spPr>
            <a:xfrm>
              <a:off x="7375766" y="3914324"/>
              <a:ext cx="22455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EF9CA3CA-2550-4D02-9D6D-1B45C0607086}"/>
                </a:ext>
              </a:extLst>
            </p:cNvPr>
            <p:cNvCxnSpPr/>
            <p:nvPr/>
          </p:nvCxnSpPr>
          <p:spPr>
            <a:xfrm>
              <a:off x="7375766" y="4586822"/>
              <a:ext cx="22455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16F88109-5755-4504-8042-E461BDC00251}"/>
                </a:ext>
              </a:extLst>
            </p:cNvPr>
            <p:cNvSpPr/>
            <p:nvPr/>
          </p:nvSpPr>
          <p:spPr>
            <a:xfrm>
              <a:off x="5473315" y="3873143"/>
              <a:ext cx="672673" cy="425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(</a:t>
              </a:r>
              <a:r>
                <a:rPr lang="en-US" altLang="ko-KR" sz="20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wxyz</a:t>
              </a:r>
              <a:r>
                <a: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)</a:t>
              </a:r>
              <a:r>
                <a:rPr lang="en-US" altLang="ko-KR" sz="20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'</a:t>
              </a:r>
              <a:endParaRPr lang="en-US" altLang="ko-KR" sz="20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9122DAD-E713-4602-8CDC-1A7C65D67018}"/>
                </a:ext>
              </a:extLst>
            </p:cNvPr>
            <p:cNvSpPr/>
            <p:nvPr/>
          </p:nvSpPr>
          <p:spPr>
            <a:xfrm rot="16200000">
              <a:off x="8322831" y="4209523"/>
              <a:ext cx="63155" cy="6437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94561FB6-E41E-49B1-98C4-02501BDB68D4}"/>
                </a:ext>
              </a:extLst>
            </p:cNvPr>
            <p:cNvSpPr/>
            <p:nvPr/>
          </p:nvSpPr>
          <p:spPr>
            <a:xfrm>
              <a:off x="8628386" y="3873143"/>
              <a:ext cx="672673" cy="425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(</a:t>
              </a:r>
              <a:r>
                <a:rPr lang="en-US" altLang="ko-KR" sz="20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wxyz</a:t>
              </a:r>
              <a:r>
                <a: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)</a:t>
              </a:r>
              <a:r>
                <a:rPr lang="en-US" altLang="ko-KR" sz="20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'</a:t>
              </a:r>
              <a:endParaRPr lang="en-US" altLang="ko-KR" sz="20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8E35F074-4498-4F96-8F5D-08FB555203C5}"/>
                </a:ext>
              </a:extLst>
            </p:cNvPr>
            <p:cNvSpPr/>
            <p:nvPr/>
          </p:nvSpPr>
          <p:spPr>
            <a:xfrm>
              <a:off x="5530751" y="4129070"/>
              <a:ext cx="1181157" cy="425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r>
                <a:rPr lang="en-US" altLang="ko-KR" sz="20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w'+x'+y'+z</a:t>
              </a:r>
              <a:r>
                <a:rPr lang="en-US" altLang="ko-KR" sz="20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'</a:t>
              </a:r>
              <a:endParaRPr lang="en-US" altLang="ko-KR" sz="20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53AF7235-D5FB-4A08-9F50-4BA0FDC5DBE7}"/>
                </a:ext>
              </a:extLst>
            </p:cNvPr>
            <p:cNvSpPr/>
            <p:nvPr/>
          </p:nvSpPr>
          <p:spPr>
            <a:xfrm>
              <a:off x="8680058" y="4129070"/>
              <a:ext cx="1181157" cy="4251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0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r>
                <a:rPr lang="en-US" altLang="ko-KR" sz="2000" i="1" kern="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w'+x'+y'+z</a:t>
              </a:r>
              <a:r>
                <a:rPr lang="en-US" altLang="ko-KR" sz="20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'</a:t>
              </a:r>
              <a:endParaRPr lang="en-US" altLang="ko-KR" sz="2000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grpSp>
          <p:nvGrpSpPr>
            <p:cNvPr id="247" name="그룹 246">
              <a:extLst>
                <a:ext uri="{FF2B5EF4-FFF2-40B4-BE49-F238E27FC236}">
                  <a16:creationId xmlns:a16="http://schemas.microsoft.com/office/drawing/2014/main" id="{99DB9D87-76E5-42C0-8C50-348D1BAED5A2}"/>
                </a:ext>
              </a:extLst>
            </p:cNvPr>
            <p:cNvGrpSpPr/>
            <p:nvPr/>
          </p:nvGrpSpPr>
          <p:grpSpPr>
            <a:xfrm>
              <a:off x="2648262" y="697026"/>
              <a:ext cx="271392" cy="5397489"/>
              <a:chOff x="2670840" y="742182"/>
              <a:chExt cx="271392" cy="5397489"/>
            </a:xfrm>
          </p:grpSpPr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B9DA0ECF-5FC5-43E5-B06C-0B31F720E9A6}"/>
                  </a:ext>
                </a:extLst>
              </p:cNvPr>
              <p:cNvSpPr/>
              <p:nvPr/>
            </p:nvSpPr>
            <p:spPr>
              <a:xfrm>
                <a:off x="2692796" y="955641"/>
                <a:ext cx="22121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x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01E28878-5849-415D-9A80-B81581F43B30}"/>
                  </a:ext>
                </a:extLst>
              </p:cNvPr>
              <p:cNvSpPr/>
              <p:nvPr/>
            </p:nvSpPr>
            <p:spPr>
              <a:xfrm>
                <a:off x="2670840" y="742182"/>
                <a:ext cx="26398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w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FDF892F7-E3CC-492C-A44E-3E4E2207CEC1}"/>
                  </a:ext>
                </a:extLst>
              </p:cNvPr>
              <p:cNvSpPr/>
              <p:nvPr/>
            </p:nvSpPr>
            <p:spPr>
              <a:xfrm>
                <a:off x="2698143" y="1598483"/>
                <a:ext cx="210522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z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6E343ECB-DCAB-4E5A-B398-D8FA32CCE9F9}"/>
                  </a:ext>
                </a:extLst>
              </p:cNvPr>
              <p:cNvSpPr/>
              <p:nvPr/>
            </p:nvSpPr>
            <p:spPr>
              <a:xfrm>
                <a:off x="2692225" y="1385024"/>
                <a:ext cx="22121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y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1460D4DC-01A2-4AA7-9C79-5E074AB2773A}"/>
                  </a:ext>
                </a:extLst>
              </p:cNvPr>
              <p:cNvSpPr/>
              <p:nvPr/>
            </p:nvSpPr>
            <p:spPr>
              <a:xfrm>
                <a:off x="2692796" y="2320380"/>
                <a:ext cx="22121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x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3AD51429-2A9E-497E-AC27-24B726AADD7C}"/>
                  </a:ext>
                </a:extLst>
              </p:cNvPr>
              <p:cNvSpPr/>
              <p:nvPr/>
            </p:nvSpPr>
            <p:spPr>
              <a:xfrm>
                <a:off x="2670840" y="2123768"/>
                <a:ext cx="26398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w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9A92EF28-2FCA-4237-B3E2-D5BB888D6882}"/>
                  </a:ext>
                </a:extLst>
              </p:cNvPr>
              <p:cNvSpPr/>
              <p:nvPr/>
            </p:nvSpPr>
            <p:spPr>
              <a:xfrm>
                <a:off x="2698143" y="2963221"/>
                <a:ext cx="210522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z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FA63A1D3-28AA-483B-84A2-EBEE90AAB219}"/>
                  </a:ext>
                </a:extLst>
              </p:cNvPr>
              <p:cNvSpPr/>
              <p:nvPr/>
            </p:nvSpPr>
            <p:spPr>
              <a:xfrm>
                <a:off x="2692225" y="2749762"/>
                <a:ext cx="22121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y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5B16CF8E-8704-489F-81DA-8383A0B2D5FE}"/>
                  </a:ext>
                </a:extLst>
              </p:cNvPr>
              <p:cNvSpPr/>
              <p:nvPr/>
            </p:nvSpPr>
            <p:spPr>
              <a:xfrm>
                <a:off x="2692796" y="5071672"/>
                <a:ext cx="22121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x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E5FF581E-1CD9-4865-BF35-35E47405126D}"/>
                  </a:ext>
                </a:extLst>
              </p:cNvPr>
              <p:cNvSpPr/>
              <p:nvPr/>
            </p:nvSpPr>
            <p:spPr>
              <a:xfrm>
                <a:off x="2670840" y="4875060"/>
                <a:ext cx="26398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w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C7083DE8-31FA-4720-A5F8-13E0E3A50760}"/>
                  </a:ext>
                </a:extLst>
              </p:cNvPr>
              <p:cNvSpPr/>
              <p:nvPr/>
            </p:nvSpPr>
            <p:spPr>
              <a:xfrm>
                <a:off x="2698143" y="5714513"/>
                <a:ext cx="210522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z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DA1CF916-B9AF-4A5F-A60F-48625EC3D5A1}"/>
                  </a:ext>
                </a:extLst>
              </p:cNvPr>
              <p:cNvSpPr/>
              <p:nvPr/>
            </p:nvSpPr>
            <p:spPr>
              <a:xfrm>
                <a:off x="2692225" y="5501054"/>
                <a:ext cx="22121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y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EC2FFE99-BC93-4669-B523-AA3BC3B22032}"/>
                  </a:ext>
                </a:extLst>
              </p:cNvPr>
              <p:cNvSpPr/>
              <p:nvPr/>
            </p:nvSpPr>
            <p:spPr>
              <a:xfrm>
                <a:off x="2694714" y="3711918"/>
                <a:ext cx="22121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x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BECC08E4-DCCB-4B3F-A8E6-2A641BDD0E08}"/>
                  </a:ext>
                </a:extLst>
              </p:cNvPr>
              <p:cNvSpPr/>
              <p:nvPr/>
            </p:nvSpPr>
            <p:spPr>
              <a:xfrm>
                <a:off x="2700060" y="4354759"/>
                <a:ext cx="210522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z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2423D534-DE30-49FA-A4B5-675AF6340BB5}"/>
                  </a:ext>
                </a:extLst>
              </p:cNvPr>
              <p:cNvSpPr/>
              <p:nvPr/>
            </p:nvSpPr>
            <p:spPr>
              <a:xfrm>
                <a:off x="2694142" y="4141300"/>
                <a:ext cx="22121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y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0A30A0CD-861E-4639-8271-D09E6C1A39BD}"/>
                  </a:ext>
                </a:extLst>
              </p:cNvPr>
              <p:cNvSpPr/>
              <p:nvPr/>
            </p:nvSpPr>
            <p:spPr>
              <a:xfrm>
                <a:off x="2678247" y="3496715"/>
                <a:ext cx="263985" cy="425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 fontAlgn="base">
                  <a:lnSpc>
                    <a:spcPct val="160000"/>
                  </a:lnSpc>
                </a:pPr>
                <a:r>
                  <a:rPr lang="en-US" altLang="ko-KR" sz="2000" i="1" kern="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함초롬바탕" panose="02030604000101010101" pitchFamily="18" charset="-127"/>
                  </a:rPr>
                  <a:t>w</a:t>
                </a:r>
                <a:endParaRPr lang="en-US" altLang="ko-KR" sz="2000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5318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42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3.5 </a:t>
            </a:r>
            <a:r>
              <a:rPr lang="ko-KR" altLang="en-US" sz="2200"/>
              <a:t>고급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60702" y="72300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기능 제한 논리 </a:t>
            </a:r>
            <a:r>
              <a:rPr lang="en-US" altLang="ko-KR" sz="2000">
                <a:solidFill>
                  <a:srgbClr val="0070C0"/>
                </a:solidFill>
              </a:rPr>
              <a:t>8</a:t>
            </a:r>
            <a:r>
              <a:rPr lang="ko-KR" altLang="en-US" sz="2000">
                <a:solidFill>
                  <a:srgbClr val="0070C0"/>
                </a:solidFill>
              </a:rPr>
              <a:t>가지 예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AFACD91-5811-4D3F-BCF8-7A6199E7826E}"/>
              </a:ext>
            </a:extLst>
          </p:cNvPr>
          <p:cNvGrpSpPr/>
          <p:nvPr/>
        </p:nvGrpSpPr>
        <p:grpSpPr>
          <a:xfrm>
            <a:off x="3286633" y="1237605"/>
            <a:ext cx="7121181" cy="957401"/>
            <a:chOff x="824438" y="0"/>
            <a:chExt cx="10911481" cy="1622773"/>
          </a:xfrm>
        </p:grpSpPr>
        <p:sp>
          <p:nvSpPr>
            <p:cNvPr id="142" name="순서도: 지연 141">
              <a:extLst>
                <a:ext uri="{FF2B5EF4-FFF2-40B4-BE49-F238E27FC236}">
                  <a16:creationId xmlns:a16="http://schemas.microsoft.com/office/drawing/2014/main" id="{10D76ABC-C4AA-4B1D-87DF-7C1EE8F58D6D}"/>
                </a:ext>
              </a:extLst>
            </p:cNvPr>
            <p:cNvSpPr/>
            <p:nvPr/>
          </p:nvSpPr>
          <p:spPr>
            <a:xfrm>
              <a:off x="1331492" y="0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3" name="달 142">
              <a:extLst>
                <a:ext uri="{FF2B5EF4-FFF2-40B4-BE49-F238E27FC236}">
                  <a16:creationId xmlns:a16="http://schemas.microsoft.com/office/drawing/2014/main" id="{C5D8754B-B9C7-4FDA-B1BA-1E54FBD8695C}"/>
                </a:ext>
              </a:extLst>
            </p:cNvPr>
            <p:cNvSpPr/>
            <p:nvPr/>
          </p:nvSpPr>
          <p:spPr>
            <a:xfrm flipH="1">
              <a:off x="2996010" y="468536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CD756030-0DE1-4E5C-9DDC-0EB21FA1700E}"/>
                </a:ext>
              </a:extLst>
            </p:cNvPr>
            <p:cNvCxnSpPr/>
            <p:nvPr/>
          </p:nvCxnSpPr>
          <p:spPr>
            <a:xfrm>
              <a:off x="3719946" y="830231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64B32B8F-0CA0-4807-8DCC-687641DCA403}"/>
                </a:ext>
              </a:extLst>
            </p:cNvPr>
            <p:cNvCxnSpPr/>
            <p:nvPr/>
          </p:nvCxnSpPr>
          <p:spPr>
            <a:xfrm>
              <a:off x="824438" y="206241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500DABD7-741A-422F-807C-BD3352789F21}"/>
                </a:ext>
              </a:extLst>
            </p:cNvPr>
            <p:cNvCxnSpPr/>
            <p:nvPr/>
          </p:nvCxnSpPr>
          <p:spPr>
            <a:xfrm>
              <a:off x="824438" y="505397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7FFE090B-535A-4935-BAC9-5917CBA2F56A}"/>
                </a:ext>
              </a:extLst>
            </p:cNvPr>
            <p:cNvCxnSpPr/>
            <p:nvPr/>
          </p:nvCxnSpPr>
          <p:spPr>
            <a:xfrm>
              <a:off x="2094217" y="362893"/>
              <a:ext cx="496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CDE890F8-C9CF-4C7F-B458-2755D0B7647D}"/>
                </a:ext>
              </a:extLst>
            </p:cNvPr>
            <p:cNvCxnSpPr/>
            <p:nvPr/>
          </p:nvCxnSpPr>
          <p:spPr>
            <a:xfrm>
              <a:off x="2096613" y="1246645"/>
              <a:ext cx="4953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36BC068C-057A-4AA9-9EE4-888A51410752}"/>
                </a:ext>
              </a:extLst>
            </p:cNvPr>
            <p:cNvCxnSpPr/>
            <p:nvPr/>
          </p:nvCxnSpPr>
          <p:spPr>
            <a:xfrm>
              <a:off x="2583092" y="362893"/>
              <a:ext cx="0" cy="3194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순서도: 지연 284">
              <a:extLst>
                <a:ext uri="{FF2B5EF4-FFF2-40B4-BE49-F238E27FC236}">
                  <a16:creationId xmlns:a16="http://schemas.microsoft.com/office/drawing/2014/main" id="{C7F681E3-0D91-406B-85AA-B95B6F125BCF}"/>
                </a:ext>
              </a:extLst>
            </p:cNvPr>
            <p:cNvSpPr/>
            <p:nvPr/>
          </p:nvSpPr>
          <p:spPr>
            <a:xfrm>
              <a:off x="1331492" y="883752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2F390833-8E90-4478-89CD-421867197892}"/>
                </a:ext>
              </a:extLst>
            </p:cNvPr>
            <p:cNvCxnSpPr/>
            <p:nvPr/>
          </p:nvCxnSpPr>
          <p:spPr>
            <a:xfrm>
              <a:off x="824438" y="1089993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43F46901-CF7A-44EE-A768-8B0577008AA2}"/>
                </a:ext>
              </a:extLst>
            </p:cNvPr>
            <p:cNvCxnSpPr/>
            <p:nvPr/>
          </p:nvCxnSpPr>
          <p:spPr>
            <a:xfrm>
              <a:off x="824438" y="1389149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9CF22D9D-FB0F-4ED8-9E2F-A8BEADF80626}"/>
                </a:ext>
              </a:extLst>
            </p:cNvPr>
            <p:cNvCxnSpPr/>
            <p:nvPr/>
          </p:nvCxnSpPr>
          <p:spPr>
            <a:xfrm>
              <a:off x="2583092" y="962604"/>
              <a:ext cx="0" cy="2840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290B71DE-1DAD-4147-AE70-5BEDDFF7DFE0}"/>
                </a:ext>
              </a:extLst>
            </p:cNvPr>
            <p:cNvCxnSpPr/>
            <p:nvPr/>
          </p:nvCxnSpPr>
          <p:spPr>
            <a:xfrm>
              <a:off x="2590712" y="673711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7096FCB9-1421-48FA-AE9A-2ADCA0DEAA27}"/>
                </a:ext>
              </a:extLst>
            </p:cNvPr>
            <p:cNvCxnSpPr/>
            <p:nvPr/>
          </p:nvCxnSpPr>
          <p:spPr>
            <a:xfrm>
              <a:off x="2590712" y="972867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9BE959C9-B04E-4783-95E8-B9D5FC303334}"/>
                </a:ext>
              </a:extLst>
            </p:cNvPr>
            <p:cNvSpPr/>
            <p:nvPr/>
          </p:nvSpPr>
          <p:spPr>
            <a:xfrm rot="16200000">
              <a:off x="2099472" y="316692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167E569D-16C1-4409-A186-E7D3B7D0B58D}"/>
                </a:ext>
              </a:extLst>
            </p:cNvPr>
            <p:cNvSpPr/>
            <p:nvPr/>
          </p:nvSpPr>
          <p:spPr>
            <a:xfrm rot="16200000">
              <a:off x="2097375" y="1200443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D8983E3-5943-4D18-A073-A3805C2C4099}"/>
                </a:ext>
              </a:extLst>
            </p:cNvPr>
            <p:cNvSpPr/>
            <p:nvPr/>
          </p:nvSpPr>
          <p:spPr>
            <a:xfrm>
              <a:off x="4119249" y="209808"/>
              <a:ext cx="357790" cy="606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94" name="순서도: 지연 293">
              <a:extLst>
                <a:ext uri="{FF2B5EF4-FFF2-40B4-BE49-F238E27FC236}">
                  <a16:creationId xmlns:a16="http://schemas.microsoft.com/office/drawing/2014/main" id="{FFB6AEAC-C112-4B5B-8E0E-7FF2F58638E2}"/>
                </a:ext>
              </a:extLst>
            </p:cNvPr>
            <p:cNvSpPr/>
            <p:nvPr/>
          </p:nvSpPr>
          <p:spPr>
            <a:xfrm>
              <a:off x="5020779" y="0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5" name="달 294">
              <a:extLst>
                <a:ext uri="{FF2B5EF4-FFF2-40B4-BE49-F238E27FC236}">
                  <a16:creationId xmlns:a16="http://schemas.microsoft.com/office/drawing/2014/main" id="{98E75DBD-E5A0-43D6-B2CD-4E5A5155AED4}"/>
                </a:ext>
              </a:extLst>
            </p:cNvPr>
            <p:cNvSpPr/>
            <p:nvPr/>
          </p:nvSpPr>
          <p:spPr>
            <a:xfrm flipH="1">
              <a:off x="6685297" y="468536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6CFE7FF4-00DA-4228-BFE9-F276B5F60452}"/>
                </a:ext>
              </a:extLst>
            </p:cNvPr>
            <p:cNvCxnSpPr/>
            <p:nvPr/>
          </p:nvCxnSpPr>
          <p:spPr>
            <a:xfrm>
              <a:off x="7409233" y="830231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A369490F-93C8-4390-8BA6-46387A701DCB}"/>
                </a:ext>
              </a:extLst>
            </p:cNvPr>
            <p:cNvCxnSpPr/>
            <p:nvPr/>
          </p:nvCxnSpPr>
          <p:spPr>
            <a:xfrm>
              <a:off x="4513725" y="206241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F241E26F-7F90-4A14-B799-2B22DA5D6374}"/>
                </a:ext>
              </a:extLst>
            </p:cNvPr>
            <p:cNvCxnSpPr/>
            <p:nvPr/>
          </p:nvCxnSpPr>
          <p:spPr>
            <a:xfrm>
              <a:off x="4513725" y="505397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B6613D2A-B66D-41A9-93A5-2646F338B934}"/>
                </a:ext>
              </a:extLst>
            </p:cNvPr>
            <p:cNvCxnSpPr/>
            <p:nvPr/>
          </p:nvCxnSpPr>
          <p:spPr>
            <a:xfrm>
              <a:off x="5783504" y="362893"/>
              <a:ext cx="496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BBF4DC10-1431-46DB-80B1-94BD841E1438}"/>
                </a:ext>
              </a:extLst>
            </p:cNvPr>
            <p:cNvCxnSpPr/>
            <p:nvPr/>
          </p:nvCxnSpPr>
          <p:spPr>
            <a:xfrm>
              <a:off x="5785900" y="1246645"/>
              <a:ext cx="4953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>
              <a:extLst>
                <a:ext uri="{FF2B5EF4-FFF2-40B4-BE49-F238E27FC236}">
                  <a16:creationId xmlns:a16="http://schemas.microsoft.com/office/drawing/2014/main" id="{38A39A01-1DC2-46E9-80E2-A30C2BE6A4B1}"/>
                </a:ext>
              </a:extLst>
            </p:cNvPr>
            <p:cNvCxnSpPr/>
            <p:nvPr/>
          </p:nvCxnSpPr>
          <p:spPr>
            <a:xfrm>
              <a:off x="6272379" y="362893"/>
              <a:ext cx="0" cy="3194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순서도: 지연 301">
              <a:extLst>
                <a:ext uri="{FF2B5EF4-FFF2-40B4-BE49-F238E27FC236}">
                  <a16:creationId xmlns:a16="http://schemas.microsoft.com/office/drawing/2014/main" id="{852E66ED-9E6F-4BE5-8297-B0B2F81B5569}"/>
                </a:ext>
              </a:extLst>
            </p:cNvPr>
            <p:cNvSpPr/>
            <p:nvPr/>
          </p:nvSpPr>
          <p:spPr>
            <a:xfrm>
              <a:off x="5020779" y="883752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03" name="직선 연결선 302">
              <a:extLst>
                <a:ext uri="{FF2B5EF4-FFF2-40B4-BE49-F238E27FC236}">
                  <a16:creationId xmlns:a16="http://schemas.microsoft.com/office/drawing/2014/main" id="{29A449F9-305B-4597-8FC2-4D224E568276}"/>
                </a:ext>
              </a:extLst>
            </p:cNvPr>
            <p:cNvCxnSpPr/>
            <p:nvPr/>
          </p:nvCxnSpPr>
          <p:spPr>
            <a:xfrm>
              <a:off x="4513725" y="1089993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7AD1D976-55CE-4CB5-BBE0-17E152358C33}"/>
                </a:ext>
              </a:extLst>
            </p:cNvPr>
            <p:cNvCxnSpPr/>
            <p:nvPr/>
          </p:nvCxnSpPr>
          <p:spPr>
            <a:xfrm>
              <a:off x="4513725" y="1389149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72529630-E25E-46A2-9652-B48E4F3EF2E6}"/>
                </a:ext>
              </a:extLst>
            </p:cNvPr>
            <p:cNvCxnSpPr/>
            <p:nvPr/>
          </p:nvCxnSpPr>
          <p:spPr>
            <a:xfrm>
              <a:off x="6272379" y="962604"/>
              <a:ext cx="0" cy="2840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4BAEF7E6-961C-4D82-B693-92D64162D91A}"/>
                </a:ext>
              </a:extLst>
            </p:cNvPr>
            <p:cNvCxnSpPr/>
            <p:nvPr/>
          </p:nvCxnSpPr>
          <p:spPr>
            <a:xfrm>
              <a:off x="6279999" y="673711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>
              <a:extLst>
                <a:ext uri="{FF2B5EF4-FFF2-40B4-BE49-F238E27FC236}">
                  <a16:creationId xmlns:a16="http://schemas.microsoft.com/office/drawing/2014/main" id="{5D90C905-D02A-4F5B-8535-AB62CDDDAB2E}"/>
                </a:ext>
              </a:extLst>
            </p:cNvPr>
            <p:cNvCxnSpPr/>
            <p:nvPr/>
          </p:nvCxnSpPr>
          <p:spPr>
            <a:xfrm>
              <a:off x="6279999" y="972867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68C961BB-261C-4BB1-B6FE-2B4BF600EB1F}"/>
                </a:ext>
              </a:extLst>
            </p:cNvPr>
            <p:cNvSpPr/>
            <p:nvPr/>
          </p:nvSpPr>
          <p:spPr>
            <a:xfrm rot="16200000">
              <a:off x="6691228" y="628634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26BD50E3-3F12-4695-951D-416EE6E92DAD}"/>
                </a:ext>
              </a:extLst>
            </p:cNvPr>
            <p:cNvSpPr/>
            <p:nvPr/>
          </p:nvSpPr>
          <p:spPr>
            <a:xfrm rot="16200000">
              <a:off x="6692917" y="926882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674A730B-D80D-4845-A661-A6705C9C1BA2}"/>
                </a:ext>
              </a:extLst>
            </p:cNvPr>
            <p:cNvSpPr/>
            <p:nvPr/>
          </p:nvSpPr>
          <p:spPr>
            <a:xfrm>
              <a:off x="7851193" y="209865"/>
              <a:ext cx="357790" cy="606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311" name="순서도: 지연 310">
              <a:extLst>
                <a:ext uri="{FF2B5EF4-FFF2-40B4-BE49-F238E27FC236}">
                  <a16:creationId xmlns:a16="http://schemas.microsoft.com/office/drawing/2014/main" id="{C1D8C394-C5E8-4B04-BBC4-F8A257223F58}"/>
                </a:ext>
              </a:extLst>
            </p:cNvPr>
            <p:cNvSpPr/>
            <p:nvPr/>
          </p:nvSpPr>
          <p:spPr>
            <a:xfrm>
              <a:off x="8698188" y="0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A9CFF91E-5F27-42D0-B9C7-804432984375}"/>
                </a:ext>
              </a:extLst>
            </p:cNvPr>
            <p:cNvCxnSpPr/>
            <p:nvPr/>
          </p:nvCxnSpPr>
          <p:spPr>
            <a:xfrm>
              <a:off x="8191134" y="206241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312">
              <a:extLst>
                <a:ext uri="{FF2B5EF4-FFF2-40B4-BE49-F238E27FC236}">
                  <a16:creationId xmlns:a16="http://schemas.microsoft.com/office/drawing/2014/main" id="{88984659-A29C-4990-9A51-823AD6E37523}"/>
                </a:ext>
              </a:extLst>
            </p:cNvPr>
            <p:cNvCxnSpPr/>
            <p:nvPr/>
          </p:nvCxnSpPr>
          <p:spPr>
            <a:xfrm>
              <a:off x="8191134" y="505397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B1E22A5A-18D7-4A45-9C08-48605B2F2842}"/>
                </a:ext>
              </a:extLst>
            </p:cNvPr>
            <p:cNvCxnSpPr/>
            <p:nvPr/>
          </p:nvCxnSpPr>
          <p:spPr>
            <a:xfrm>
              <a:off x="9460913" y="362893"/>
              <a:ext cx="496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F639C0E1-6E85-4738-974D-8AD9EEBA5EBD}"/>
                </a:ext>
              </a:extLst>
            </p:cNvPr>
            <p:cNvCxnSpPr/>
            <p:nvPr/>
          </p:nvCxnSpPr>
          <p:spPr>
            <a:xfrm>
              <a:off x="9463309" y="1246645"/>
              <a:ext cx="4953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>
              <a:extLst>
                <a:ext uri="{FF2B5EF4-FFF2-40B4-BE49-F238E27FC236}">
                  <a16:creationId xmlns:a16="http://schemas.microsoft.com/office/drawing/2014/main" id="{A2393F06-E2D9-427A-A31C-6C32E390DD5D}"/>
                </a:ext>
              </a:extLst>
            </p:cNvPr>
            <p:cNvCxnSpPr/>
            <p:nvPr/>
          </p:nvCxnSpPr>
          <p:spPr>
            <a:xfrm>
              <a:off x="9949788" y="362893"/>
              <a:ext cx="0" cy="3194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순서도: 지연 316">
              <a:extLst>
                <a:ext uri="{FF2B5EF4-FFF2-40B4-BE49-F238E27FC236}">
                  <a16:creationId xmlns:a16="http://schemas.microsoft.com/office/drawing/2014/main" id="{63730FBB-0F13-4A13-AD4D-670D20327226}"/>
                </a:ext>
              </a:extLst>
            </p:cNvPr>
            <p:cNvSpPr/>
            <p:nvPr/>
          </p:nvSpPr>
          <p:spPr>
            <a:xfrm>
              <a:off x="8698188" y="883752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698B27D7-80D0-4465-92E2-EDCFFCD0E463}"/>
                </a:ext>
              </a:extLst>
            </p:cNvPr>
            <p:cNvCxnSpPr/>
            <p:nvPr/>
          </p:nvCxnSpPr>
          <p:spPr>
            <a:xfrm>
              <a:off x="8191134" y="1089993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>
              <a:extLst>
                <a:ext uri="{FF2B5EF4-FFF2-40B4-BE49-F238E27FC236}">
                  <a16:creationId xmlns:a16="http://schemas.microsoft.com/office/drawing/2014/main" id="{49F4477B-14BD-4E72-BBBB-9B9DB651AEC4}"/>
                </a:ext>
              </a:extLst>
            </p:cNvPr>
            <p:cNvCxnSpPr/>
            <p:nvPr/>
          </p:nvCxnSpPr>
          <p:spPr>
            <a:xfrm>
              <a:off x="8191134" y="1389149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>
              <a:extLst>
                <a:ext uri="{FF2B5EF4-FFF2-40B4-BE49-F238E27FC236}">
                  <a16:creationId xmlns:a16="http://schemas.microsoft.com/office/drawing/2014/main" id="{6014EBEB-F26B-4FFC-B35C-CB377ECC98F8}"/>
                </a:ext>
              </a:extLst>
            </p:cNvPr>
            <p:cNvCxnSpPr/>
            <p:nvPr/>
          </p:nvCxnSpPr>
          <p:spPr>
            <a:xfrm>
              <a:off x="9949788" y="962604"/>
              <a:ext cx="0" cy="2840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DA8E9E42-C619-42F8-9327-2766A7E82603}"/>
                </a:ext>
              </a:extLst>
            </p:cNvPr>
            <p:cNvCxnSpPr/>
            <p:nvPr/>
          </p:nvCxnSpPr>
          <p:spPr>
            <a:xfrm>
              <a:off x="9957408" y="673711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>
              <a:extLst>
                <a:ext uri="{FF2B5EF4-FFF2-40B4-BE49-F238E27FC236}">
                  <a16:creationId xmlns:a16="http://schemas.microsoft.com/office/drawing/2014/main" id="{330F3C46-E5BC-47C2-A735-7ADE772829E3}"/>
                </a:ext>
              </a:extLst>
            </p:cNvPr>
            <p:cNvCxnSpPr/>
            <p:nvPr/>
          </p:nvCxnSpPr>
          <p:spPr>
            <a:xfrm>
              <a:off x="9957408" y="972867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92A330B1-9BFB-4BA1-8896-E6809C9B3A38}"/>
                </a:ext>
              </a:extLst>
            </p:cNvPr>
            <p:cNvCxnSpPr/>
            <p:nvPr/>
          </p:nvCxnSpPr>
          <p:spPr>
            <a:xfrm>
              <a:off x="11240619" y="815014"/>
              <a:ext cx="4953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순서도: 지연 323">
              <a:extLst>
                <a:ext uri="{FF2B5EF4-FFF2-40B4-BE49-F238E27FC236}">
                  <a16:creationId xmlns:a16="http://schemas.microsoft.com/office/drawing/2014/main" id="{0B46587E-1D4F-4613-9660-EB6CA122133C}"/>
                </a:ext>
              </a:extLst>
            </p:cNvPr>
            <p:cNvSpPr/>
            <p:nvPr/>
          </p:nvSpPr>
          <p:spPr>
            <a:xfrm>
              <a:off x="10475498" y="452121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CC54E01E-928F-4AF5-9113-263070F73BAB}"/>
                </a:ext>
              </a:extLst>
            </p:cNvPr>
            <p:cNvSpPr/>
            <p:nvPr/>
          </p:nvSpPr>
          <p:spPr>
            <a:xfrm rot="16200000">
              <a:off x="11241381" y="768812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BE822C3-1366-4232-B1D8-CC4ACFD0995A}"/>
                </a:ext>
              </a:extLst>
            </p:cNvPr>
            <p:cNvSpPr txBox="1"/>
            <p:nvPr/>
          </p:nvSpPr>
          <p:spPr>
            <a:xfrm>
              <a:off x="9491087" y="1253441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AND-NAND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22C0433F-24DC-4D75-AA48-22E4C86596AB}"/>
              </a:ext>
            </a:extLst>
          </p:cNvPr>
          <p:cNvGrpSpPr/>
          <p:nvPr/>
        </p:nvGrpSpPr>
        <p:grpSpPr>
          <a:xfrm>
            <a:off x="3297389" y="2429750"/>
            <a:ext cx="7119600" cy="942063"/>
            <a:chOff x="830102" y="1698372"/>
            <a:chExt cx="10909059" cy="1596776"/>
          </a:xfrm>
        </p:grpSpPr>
        <p:sp>
          <p:nvSpPr>
            <p:cNvPr id="328" name="순서도: 지연 327">
              <a:extLst>
                <a:ext uri="{FF2B5EF4-FFF2-40B4-BE49-F238E27FC236}">
                  <a16:creationId xmlns:a16="http://schemas.microsoft.com/office/drawing/2014/main" id="{BDDE3D4B-BC1C-4D15-A8BA-C0FCEDD5CAE4}"/>
                </a:ext>
              </a:extLst>
            </p:cNvPr>
            <p:cNvSpPr/>
            <p:nvPr/>
          </p:nvSpPr>
          <p:spPr>
            <a:xfrm>
              <a:off x="3051455" y="2139329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7EE6A216-3F04-4DBD-A5FD-42F79C81B230}"/>
                </a:ext>
              </a:extLst>
            </p:cNvPr>
            <p:cNvCxnSpPr/>
            <p:nvPr/>
          </p:nvCxnSpPr>
          <p:spPr>
            <a:xfrm>
              <a:off x="2596376" y="2345570"/>
              <a:ext cx="4520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824D7915-56F4-4B0A-B4F9-D377E6897E7C}"/>
                </a:ext>
              </a:extLst>
            </p:cNvPr>
            <p:cNvCxnSpPr/>
            <p:nvPr/>
          </p:nvCxnSpPr>
          <p:spPr>
            <a:xfrm>
              <a:off x="2596376" y="2644726"/>
              <a:ext cx="4605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달 330">
              <a:extLst>
                <a:ext uri="{FF2B5EF4-FFF2-40B4-BE49-F238E27FC236}">
                  <a16:creationId xmlns:a16="http://schemas.microsoft.com/office/drawing/2014/main" id="{F8A12A8A-0750-402A-A2F5-3D23561DDE7C}"/>
                </a:ext>
              </a:extLst>
            </p:cNvPr>
            <p:cNvSpPr/>
            <p:nvPr/>
          </p:nvSpPr>
          <p:spPr>
            <a:xfrm flipH="1">
              <a:off x="1340573" y="1698372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2" name="달 331">
              <a:extLst>
                <a:ext uri="{FF2B5EF4-FFF2-40B4-BE49-F238E27FC236}">
                  <a16:creationId xmlns:a16="http://schemas.microsoft.com/office/drawing/2014/main" id="{93A66582-73EF-4790-B901-D4F5B81DF92D}"/>
                </a:ext>
              </a:extLst>
            </p:cNvPr>
            <p:cNvSpPr/>
            <p:nvPr/>
          </p:nvSpPr>
          <p:spPr>
            <a:xfrm flipH="1">
              <a:off x="1340573" y="2573059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B61D7BFE-7A47-4955-983B-76CC5C703AFA}"/>
                </a:ext>
              </a:extLst>
            </p:cNvPr>
            <p:cNvCxnSpPr>
              <a:stCxn id="328" idx="3"/>
            </p:cNvCxnSpPr>
            <p:nvPr/>
          </p:nvCxnSpPr>
          <p:spPr>
            <a:xfrm>
              <a:off x="3810487" y="2502223"/>
              <a:ext cx="357083" cy="2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C373A5F7-4775-41A9-83B1-8479BF4A2DDB}"/>
                </a:ext>
              </a:extLst>
            </p:cNvPr>
            <p:cNvCxnSpPr/>
            <p:nvPr/>
          </p:nvCxnSpPr>
          <p:spPr>
            <a:xfrm>
              <a:off x="2069829" y="2060062"/>
              <a:ext cx="5265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C32CAE36-2704-4585-8A78-054130C69847}"/>
                </a:ext>
              </a:extLst>
            </p:cNvPr>
            <p:cNvCxnSpPr/>
            <p:nvPr/>
          </p:nvCxnSpPr>
          <p:spPr>
            <a:xfrm>
              <a:off x="2070257" y="2935695"/>
              <a:ext cx="5261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>
              <a:extLst>
                <a:ext uri="{FF2B5EF4-FFF2-40B4-BE49-F238E27FC236}">
                  <a16:creationId xmlns:a16="http://schemas.microsoft.com/office/drawing/2014/main" id="{AC677AC2-E531-4C21-81AA-F86D09D1A1A1}"/>
                </a:ext>
              </a:extLst>
            </p:cNvPr>
            <p:cNvCxnSpPr/>
            <p:nvPr/>
          </p:nvCxnSpPr>
          <p:spPr>
            <a:xfrm>
              <a:off x="2591159" y="2056079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E2B4E9CD-CD75-41B2-B76E-A5B057CD9640}"/>
                </a:ext>
              </a:extLst>
            </p:cNvPr>
            <p:cNvCxnSpPr/>
            <p:nvPr/>
          </p:nvCxnSpPr>
          <p:spPr>
            <a:xfrm>
              <a:off x="2591159" y="2634823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3129CAD9-13C3-42CE-862C-313A03D9639A}"/>
                </a:ext>
              </a:extLst>
            </p:cNvPr>
            <p:cNvCxnSpPr/>
            <p:nvPr/>
          </p:nvCxnSpPr>
          <p:spPr>
            <a:xfrm>
              <a:off x="830102" y="1901335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C4FA66BA-011B-4355-9B5F-D25D3800A455}"/>
                </a:ext>
              </a:extLst>
            </p:cNvPr>
            <p:cNvCxnSpPr/>
            <p:nvPr/>
          </p:nvCxnSpPr>
          <p:spPr>
            <a:xfrm>
              <a:off x="830102" y="2200491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>
              <a:extLst>
                <a:ext uri="{FF2B5EF4-FFF2-40B4-BE49-F238E27FC236}">
                  <a16:creationId xmlns:a16="http://schemas.microsoft.com/office/drawing/2014/main" id="{6618189C-4821-4772-A40A-997C420EF358}"/>
                </a:ext>
              </a:extLst>
            </p:cNvPr>
            <p:cNvCxnSpPr/>
            <p:nvPr/>
          </p:nvCxnSpPr>
          <p:spPr>
            <a:xfrm>
              <a:off x="830102" y="2770650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5C280762-264C-4A88-98D1-EBDB3C0DE461}"/>
                </a:ext>
              </a:extLst>
            </p:cNvPr>
            <p:cNvCxnSpPr/>
            <p:nvPr/>
          </p:nvCxnSpPr>
          <p:spPr>
            <a:xfrm>
              <a:off x="830102" y="3069806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080E3281-5C49-4926-8CCE-7B04DD0395C2}"/>
                </a:ext>
              </a:extLst>
            </p:cNvPr>
            <p:cNvSpPr/>
            <p:nvPr/>
          </p:nvSpPr>
          <p:spPr>
            <a:xfrm rot="16200000">
              <a:off x="2087431" y="2015126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E9657E6D-6139-4C33-99EC-A25B0A23BB73}"/>
                </a:ext>
              </a:extLst>
            </p:cNvPr>
            <p:cNvSpPr/>
            <p:nvPr/>
          </p:nvSpPr>
          <p:spPr>
            <a:xfrm rot="16200000">
              <a:off x="2083987" y="2888997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5" name="순서도: 지연 344">
              <a:extLst>
                <a:ext uri="{FF2B5EF4-FFF2-40B4-BE49-F238E27FC236}">
                  <a16:creationId xmlns:a16="http://schemas.microsoft.com/office/drawing/2014/main" id="{BC2544E4-8AB1-43B8-8FE1-461E04F9EDA1}"/>
                </a:ext>
              </a:extLst>
            </p:cNvPr>
            <p:cNvSpPr/>
            <p:nvPr/>
          </p:nvSpPr>
          <p:spPr>
            <a:xfrm>
              <a:off x="6737142" y="2139329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F73F9D80-B717-4FC8-8250-E3B6B5AF0C27}"/>
                </a:ext>
              </a:extLst>
            </p:cNvPr>
            <p:cNvCxnSpPr/>
            <p:nvPr/>
          </p:nvCxnSpPr>
          <p:spPr>
            <a:xfrm>
              <a:off x="6282063" y="2345570"/>
              <a:ext cx="4520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021EAD53-39CB-4D1A-84AF-DAB07F2DA868}"/>
                </a:ext>
              </a:extLst>
            </p:cNvPr>
            <p:cNvCxnSpPr/>
            <p:nvPr/>
          </p:nvCxnSpPr>
          <p:spPr>
            <a:xfrm>
              <a:off x="6282063" y="2644726"/>
              <a:ext cx="4605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달 347">
              <a:extLst>
                <a:ext uri="{FF2B5EF4-FFF2-40B4-BE49-F238E27FC236}">
                  <a16:creationId xmlns:a16="http://schemas.microsoft.com/office/drawing/2014/main" id="{009B5604-4673-4265-A73D-4004F1256158}"/>
                </a:ext>
              </a:extLst>
            </p:cNvPr>
            <p:cNvSpPr/>
            <p:nvPr/>
          </p:nvSpPr>
          <p:spPr>
            <a:xfrm flipH="1">
              <a:off x="5026260" y="1698372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9" name="달 348">
              <a:extLst>
                <a:ext uri="{FF2B5EF4-FFF2-40B4-BE49-F238E27FC236}">
                  <a16:creationId xmlns:a16="http://schemas.microsoft.com/office/drawing/2014/main" id="{22FDB5F6-9C7E-4976-9DCE-5C246470D359}"/>
                </a:ext>
              </a:extLst>
            </p:cNvPr>
            <p:cNvSpPr/>
            <p:nvPr/>
          </p:nvSpPr>
          <p:spPr>
            <a:xfrm flipH="1">
              <a:off x="5026260" y="2573059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CA8DCAE4-76D5-4BD1-B4F8-E8CE8FE13F41}"/>
                </a:ext>
              </a:extLst>
            </p:cNvPr>
            <p:cNvCxnSpPr>
              <a:stCxn id="345" idx="3"/>
            </p:cNvCxnSpPr>
            <p:nvPr/>
          </p:nvCxnSpPr>
          <p:spPr>
            <a:xfrm>
              <a:off x="7496174" y="2502223"/>
              <a:ext cx="357083" cy="2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E66B08D0-3B35-4FE1-AE53-13F1B3D8ED3C}"/>
                </a:ext>
              </a:extLst>
            </p:cNvPr>
            <p:cNvCxnSpPr/>
            <p:nvPr/>
          </p:nvCxnSpPr>
          <p:spPr>
            <a:xfrm>
              <a:off x="5755516" y="2060062"/>
              <a:ext cx="5265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 351">
              <a:extLst>
                <a:ext uri="{FF2B5EF4-FFF2-40B4-BE49-F238E27FC236}">
                  <a16:creationId xmlns:a16="http://schemas.microsoft.com/office/drawing/2014/main" id="{9CAF1ED7-6110-47C7-B879-35DE52E4A556}"/>
                </a:ext>
              </a:extLst>
            </p:cNvPr>
            <p:cNvCxnSpPr/>
            <p:nvPr/>
          </p:nvCxnSpPr>
          <p:spPr>
            <a:xfrm>
              <a:off x="5755944" y="2935695"/>
              <a:ext cx="5261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EBBFDE89-765D-4338-B924-189395231436}"/>
                </a:ext>
              </a:extLst>
            </p:cNvPr>
            <p:cNvCxnSpPr/>
            <p:nvPr/>
          </p:nvCxnSpPr>
          <p:spPr>
            <a:xfrm>
              <a:off x="6276846" y="2056079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E05F9172-A7FC-45A8-B827-7B9225FB95DF}"/>
                </a:ext>
              </a:extLst>
            </p:cNvPr>
            <p:cNvCxnSpPr/>
            <p:nvPr/>
          </p:nvCxnSpPr>
          <p:spPr>
            <a:xfrm>
              <a:off x="6276846" y="2634823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3BBFA234-BCFF-4EAF-A1E8-1A13D91E49BD}"/>
                </a:ext>
              </a:extLst>
            </p:cNvPr>
            <p:cNvCxnSpPr/>
            <p:nvPr/>
          </p:nvCxnSpPr>
          <p:spPr>
            <a:xfrm>
              <a:off x="4515789" y="1901335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>
              <a:extLst>
                <a:ext uri="{FF2B5EF4-FFF2-40B4-BE49-F238E27FC236}">
                  <a16:creationId xmlns:a16="http://schemas.microsoft.com/office/drawing/2014/main" id="{C9E77F3D-8692-4298-ADCC-A28E3EBAEB1C}"/>
                </a:ext>
              </a:extLst>
            </p:cNvPr>
            <p:cNvCxnSpPr/>
            <p:nvPr/>
          </p:nvCxnSpPr>
          <p:spPr>
            <a:xfrm>
              <a:off x="4515789" y="2200491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60B08DEB-4EBD-4C48-BEA0-B05EE2DDF2AF}"/>
                </a:ext>
              </a:extLst>
            </p:cNvPr>
            <p:cNvCxnSpPr/>
            <p:nvPr/>
          </p:nvCxnSpPr>
          <p:spPr>
            <a:xfrm>
              <a:off x="4515789" y="2770650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792BC5B3-1F00-4904-9755-23BB12FFAFE6}"/>
                </a:ext>
              </a:extLst>
            </p:cNvPr>
            <p:cNvCxnSpPr/>
            <p:nvPr/>
          </p:nvCxnSpPr>
          <p:spPr>
            <a:xfrm>
              <a:off x="4515789" y="3069806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E158B218-6D3A-4F75-9D03-A7833F4B61F1}"/>
                </a:ext>
              </a:extLst>
            </p:cNvPr>
            <p:cNvSpPr/>
            <p:nvPr/>
          </p:nvSpPr>
          <p:spPr>
            <a:xfrm rot="16200000">
              <a:off x="6641864" y="2295025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B2412512-D1C0-443F-BD02-AD3908C4BD8B}"/>
                </a:ext>
              </a:extLst>
            </p:cNvPr>
            <p:cNvSpPr/>
            <p:nvPr/>
          </p:nvSpPr>
          <p:spPr>
            <a:xfrm rot="16200000">
              <a:off x="6641864" y="2597200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87EE7807-DCA2-45AA-8DA6-A9DC83EA142B}"/>
                </a:ext>
              </a:extLst>
            </p:cNvPr>
            <p:cNvSpPr/>
            <p:nvPr/>
          </p:nvSpPr>
          <p:spPr>
            <a:xfrm>
              <a:off x="4175340" y="1863122"/>
              <a:ext cx="357790" cy="606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A9A5D24F-03AE-4043-B710-F820BADB14F8}"/>
                </a:ext>
              </a:extLst>
            </p:cNvPr>
            <p:cNvSpPr/>
            <p:nvPr/>
          </p:nvSpPr>
          <p:spPr>
            <a:xfrm>
              <a:off x="7863675" y="1878709"/>
              <a:ext cx="357790" cy="606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B802F005-02C7-4F08-8754-FAD525574AEB}"/>
                </a:ext>
              </a:extLst>
            </p:cNvPr>
            <p:cNvCxnSpPr/>
            <p:nvPr/>
          </p:nvCxnSpPr>
          <p:spPr>
            <a:xfrm>
              <a:off x="10012800" y="2345570"/>
              <a:ext cx="66225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9F7D290D-C484-4CF2-953E-4D66EAC9795F}"/>
                </a:ext>
              </a:extLst>
            </p:cNvPr>
            <p:cNvCxnSpPr/>
            <p:nvPr/>
          </p:nvCxnSpPr>
          <p:spPr>
            <a:xfrm>
              <a:off x="10012800" y="2644726"/>
              <a:ext cx="66225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달 364">
              <a:extLst>
                <a:ext uri="{FF2B5EF4-FFF2-40B4-BE49-F238E27FC236}">
                  <a16:creationId xmlns:a16="http://schemas.microsoft.com/office/drawing/2014/main" id="{7252EFAE-5952-45FC-8807-F0989A645D88}"/>
                </a:ext>
              </a:extLst>
            </p:cNvPr>
            <p:cNvSpPr/>
            <p:nvPr/>
          </p:nvSpPr>
          <p:spPr>
            <a:xfrm flipH="1">
              <a:off x="8756997" y="1698372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66" name="달 365">
              <a:extLst>
                <a:ext uri="{FF2B5EF4-FFF2-40B4-BE49-F238E27FC236}">
                  <a16:creationId xmlns:a16="http://schemas.microsoft.com/office/drawing/2014/main" id="{6554B26C-ADDC-4D10-A1F0-1F69B783CB64}"/>
                </a:ext>
              </a:extLst>
            </p:cNvPr>
            <p:cNvSpPr/>
            <p:nvPr/>
          </p:nvSpPr>
          <p:spPr>
            <a:xfrm flipH="1">
              <a:off x="8756997" y="2573059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67" name="직선 연결선 366">
              <a:extLst>
                <a:ext uri="{FF2B5EF4-FFF2-40B4-BE49-F238E27FC236}">
                  <a16:creationId xmlns:a16="http://schemas.microsoft.com/office/drawing/2014/main" id="{DD6BC6CB-C3E5-4AC2-9331-22D199CF3D8A}"/>
                </a:ext>
              </a:extLst>
            </p:cNvPr>
            <p:cNvCxnSpPr/>
            <p:nvPr/>
          </p:nvCxnSpPr>
          <p:spPr>
            <a:xfrm>
              <a:off x="9486253" y="2060062"/>
              <a:ext cx="5265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67">
              <a:extLst>
                <a:ext uri="{FF2B5EF4-FFF2-40B4-BE49-F238E27FC236}">
                  <a16:creationId xmlns:a16="http://schemas.microsoft.com/office/drawing/2014/main" id="{F41FA478-3AD7-4693-8300-73781EB5517D}"/>
                </a:ext>
              </a:extLst>
            </p:cNvPr>
            <p:cNvCxnSpPr/>
            <p:nvPr/>
          </p:nvCxnSpPr>
          <p:spPr>
            <a:xfrm>
              <a:off x="9486681" y="2935695"/>
              <a:ext cx="5261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 368">
              <a:extLst>
                <a:ext uri="{FF2B5EF4-FFF2-40B4-BE49-F238E27FC236}">
                  <a16:creationId xmlns:a16="http://schemas.microsoft.com/office/drawing/2014/main" id="{BC54682C-62D7-450A-8DA8-1C540CD31B14}"/>
                </a:ext>
              </a:extLst>
            </p:cNvPr>
            <p:cNvCxnSpPr/>
            <p:nvPr/>
          </p:nvCxnSpPr>
          <p:spPr>
            <a:xfrm>
              <a:off x="10007583" y="2056079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369">
              <a:extLst>
                <a:ext uri="{FF2B5EF4-FFF2-40B4-BE49-F238E27FC236}">
                  <a16:creationId xmlns:a16="http://schemas.microsoft.com/office/drawing/2014/main" id="{460A1D0D-6D73-4212-8C83-3F9B7807C957}"/>
                </a:ext>
              </a:extLst>
            </p:cNvPr>
            <p:cNvCxnSpPr/>
            <p:nvPr/>
          </p:nvCxnSpPr>
          <p:spPr>
            <a:xfrm>
              <a:off x="10007583" y="2634823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0B18399F-39CB-49F9-8D15-5BF2E5323B90}"/>
                </a:ext>
              </a:extLst>
            </p:cNvPr>
            <p:cNvCxnSpPr/>
            <p:nvPr/>
          </p:nvCxnSpPr>
          <p:spPr>
            <a:xfrm>
              <a:off x="8246526" y="1901335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 371">
              <a:extLst>
                <a:ext uri="{FF2B5EF4-FFF2-40B4-BE49-F238E27FC236}">
                  <a16:creationId xmlns:a16="http://schemas.microsoft.com/office/drawing/2014/main" id="{BE5CC226-5307-4A96-9684-598183DFD053}"/>
                </a:ext>
              </a:extLst>
            </p:cNvPr>
            <p:cNvCxnSpPr/>
            <p:nvPr/>
          </p:nvCxnSpPr>
          <p:spPr>
            <a:xfrm>
              <a:off x="8246526" y="2200491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 372">
              <a:extLst>
                <a:ext uri="{FF2B5EF4-FFF2-40B4-BE49-F238E27FC236}">
                  <a16:creationId xmlns:a16="http://schemas.microsoft.com/office/drawing/2014/main" id="{B9356527-3E34-4F44-B940-47FB31DABC65}"/>
                </a:ext>
              </a:extLst>
            </p:cNvPr>
            <p:cNvCxnSpPr/>
            <p:nvPr/>
          </p:nvCxnSpPr>
          <p:spPr>
            <a:xfrm>
              <a:off x="8246526" y="2770650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1D702155-1820-461E-8A51-88FC7237921A}"/>
                </a:ext>
              </a:extLst>
            </p:cNvPr>
            <p:cNvCxnSpPr/>
            <p:nvPr/>
          </p:nvCxnSpPr>
          <p:spPr>
            <a:xfrm>
              <a:off x="8246526" y="3069806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02C8E872-9B02-4F67-9967-51FDCD51BD1E}"/>
                </a:ext>
              </a:extLst>
            </p:cNvPr>
            <p:cNvSpPr txBox="1"/>
            <p:nvPr/>
          </p:nvSpPr>
          <p:spPr>
            <a:xfrm>
              <a:off x="9677552" y="2920671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OR-NOR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6" name="달 375">
              <a:extLst>
                <a:ext uri="{FF2B5EF4-FFF2-40B4-BE49-F238E27FC236}">
                  <a16:creationId xmlns:a16="http://schemas.microsoft.com/office/drawing/2014/main" id="{9AC80782-F5F5-4B42-B566-BFC42A5F2249}"/>
                </a:ext>
              </a:extLst>
            </p:cNvPr>
            <p:cNvSpPr/>
            <p:nvPr/>
          </p:nvSpPr>
          <p:spPr>
            <a:xfrm flipH="1">
              <a:off x="10573265" y="2150739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77" name="직선 연결선 376">
              <a:extLst>
                <a:ext uri="{FF2B5EF4-FFF2-40B4-BE49-F238E27FC236}">
                  <a16:creationId xmlns:a16="http://schemas.microsoft.com/office/drawing/2014/main" id="{760702A0-F831-4FFA-A91D-9567A74A64A2}"/>
                </a:ext>
              </a:extLst>
            </p:cNvPr>
            <p:cNvCxnSpPr/>
            <p:nvPr/>
          </p:nvCxnSpPr>
          <p:spPr>
            <a:xfrm>
              <a:off x="11297201" y="2512434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891B866F-E9EA-430C-9172-30685A996143}"/>
                </a:ext>
              </a:extLst>
            </p:cNvPr>
            <p:cNvSpPr/>
            <p:nvPr/>
          </p:nvSpPr>
          <p:spPr>
            <a:xfrm rot="16200000">
              <a:off x="11315561" y="2468350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79" name="그룹 378">
            <a:extLst>
              <a:ext uri="{FF2B5EF4-FFF2-40B4-BE49-F238E27FC236}">
                <a16:creationId xmlns:a16="http://schemas.microsoft.com/office/drawing/2014/main" id="{9A613E75-B513-49A9-825B-9F0289136382}"/>
              </a:ext>
            </a:extLst>
          </p:cNvPr>
          <p:cNvGrpSpPr/>
          <p:nvPr/>
        </p:nvGrpSpPr>
        <p:grpSpPr>
          <a:xfrm>
            <a:off x="3291724" y="3838110"/>
            <a:ext cx="7121181" cy="957401"/>
            <a:chOff x="824438" y="3372419"/>
            <a:chExt cx="10911481" cy="1622773"/>
          </a:xfrm>
        </p:grpSpPr>
        <p:sp>
          <p:nvSpPr>
            <p:cNvPr id="380" name="순서도: 지연 379">
              <a:extLst>
                <a:ext uri="{FF2B5EF4-FFF2-40B4-BE49-F238E27FC236}">
                  <a16:creationId xmlns:a16="http://schemas.microsoft.com/office/drawing/2014/main" id="{8FC050ED-1936-4233-9EE6-FACCD4C53A57}"/>
                </a:ext>
              </a:extLst>
            </p:cNvPr>
            <p:cNvSpPr/>
            <p:nvPr/>
          </p:nvSpPr>
          <p:spPr>
            <a:xfrm>
              <a:off x="1331492" y="3372419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81" name="달 380">
              <a:extLst>
                <a:ext uri="{FF2B5EF4-FFF2-40B4-BE49-F238E27FC236}">
                  <a16:creationId xmlns:a16="http://schemas.microsoft.com/office/drawing/2014/main" id="{6101752D-5E28-4ED1-BE41-906F41055848}"/>
                </a:ext>
              </a:extLst>
            </p:cNvPr>
            <p:cNvSpPr/>
            <p:nvPr/>
          </p:nvSpPr>
          <p:spPr>
            <a:xfrm flipH="1">
              <a:off x="2996010" y="3840955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4A80BE9B-5431-4909-BE3A-01F202489257}"/>
                </a:ext>
              </a:extLst>
            </p:cNvPr>
            <p:cNvCxnSpPr/>
            <p:nvPr/>
          </p:nvCxnSpPr>
          <p:spPr>
            <a:xfrm>
              <a:off x="3719946" y="4202650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 382">
              <a:extLst>
                <a:ext uri="{FF2B5EF4-FFF2-40B4-BE49-F238E27FC236}">
                  <a16:creationId xmlns:a16="http://schemas.microsoft.com/office/drawing/2014/main" id="{99F8F136-3F48-4099-9E1C-E99A87E7CCA8}"/>
                </a:ext>
              </a:extLst>
            </p:cNvPr>
            <p:cNvCxnSpPr/>
            <p:nvPr/>
          </p:nvCxnSpPr>
          <p:spPr>
            <a:xfrm>
              <a:off x="824438" y="3578660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 383">
              <a:extLst>
                <a:ext uri="{FF2B5EF4-FFF2-40B4-BE49-F238E27FC236}">
                  <a16:creationId xmlns:a16="http://schemas.microsoft.com/office/drawing/2014/main" id="{6AF677B8-B5E6-4F6A-ADED-5BE0FC64802C}"/>
                </a:ext>
              </a:extLst>
            </p:cNvPr>
            <p:cNvCxnSpPr/>
            <p:nvPr/>
          </p:nvCxnSpPr>
          <p:spPr>
            <a:xfrm>
              <a:off x="824438" y="3877816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 384">
              <a:extLst>
                <a:ext uri="{FF2B5EF4-FFF2-40B4-BE49-F238E27FC236}">
                  <a16:creationId xmlns:a16="http://schemas.microsoft.com/office/drawing/2014/main" id="{6A408C69-D29E-4B91-815A-2538D49A7B3B}"/>
                </a:ext>
              </a:extLst>
            </p:cNvPr>
            <p:cNvCxnSpPr/>
            <p:nvPr/>
          </p:nvCxnSpPr>
          <p:spPr>
            <a:xfrm>
              <a:off x="2094217" y="3735312"/>
              <a:ext cx="496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66D4CFC7-DC6A-4F7A-97C8-D9B73529098D}"/>
                </a:ext>
              </a:extLst>
            </p:cNvPr>
            <p:cNvCxnSpPr/>
            <p:nvPr/>
          </p:nvCxnSpPr>
          <p:spPr>
            <a:xfrm>
              <a:off x="2096613" y="4619064"/>
              <a:ext cx="4953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직선 연결선 386">
              <a:extLst>
                <a:ext uri="{FF2B5EF4-FFF2-40B4-BE49-F238E27FC236}">
                  <a16:creationId xmlns:a16="http://schemas.microsoft.com/office/drawing/2014/main" id="{CBCE0D7E-26BE-4BF3-8A42-BBAB87A15126}"/>
                </a:ext>
              </a:extLst>
            </p:cNvPr>
            <p:cNvCxnSpPr/>
            <p:nvPr/>
          </p:nvCxnSpPr>
          <p:spPr>
            <a:xfrm>
              <a:off x="2583092" y="3735312"/>
              <a:ext cx="0" cy="3194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8" name="순서도: 지연 387">
              <a:extLst>
                <a:ext uri="{FF2B5EF4-FFF2-40B4-BE49-F238E27FC236}">
                  <a16:creationId xmlns:a16="http://schemas.microsoft.com/office/drawing/2014/main" id="{1459B2B7-3AE8-4328-9108-38FA678973F2}"/>
                </a:ext>
              </a:extLst>
            </p:cNvPr>
            <p:cNvSpPr/>
            <p:nvPr/>
          </p:nvSpPr>
          <p:spPr>
            <a:xfrm>
              <a:off x="1331492" y="4256171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82257C89-E5EE-44E0-8877-3AF86519E0D7}"/>
                </a:ext>
              </a:extLst>
            </p:cNvPr>
            <p:cNvCxnSpPr/>
            <p:nvPr/>
          </p:nvCxnSpPr>
          <p:spPr>
            <a:xfrm>
              <a:off x="824438" y="4462412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id="{ECB41C48-719D-4A30-8B75-D1D2390999C8}"/>
                </a:ext>
              </a:extLst>
            </p:cNvPr>
            <p:cNvCxnSpPr/>
            <p:nvPr/>
          </p:nvCxnSpPr>
          <p:spPr>
            <a:xfrm>
              <a:off x="824438" y="4761568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F304C1D2-78ED-41E5-94E9-788D81521439}"/>
                </a:ext>
              </a:extLst>
            </p:cNvPr>
            <p:cNvCxnSpPr/>
            <p:nvPr/>
          </p:nvCxnSpPr>
          <p:spPr>
            <a:xfrm>
              <a:off x="2583092" y="4335023"/>
              <a:ext cx="0" cy="2840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연결선 391">
              <a:extLst>
                <a:ext uri="{FF2B5EF4-FFF2-40B4-BE49-F238E27FC236}">
                  <a16:creationId xmlns:a16="http://schemas.microsoft.com/office/drawing/2014/main" id="{824B646E-94EB-4B5E-A7CB-978E88793578}"/>
                </a:ext>
              </a:extLst>
            </p:cNvPr>
            <p:cNvCxnSpPr/>
            <p:nvPr/>
          </p:nvCxnSpPr>
          <p:spPr>
            <a:xfrm>
              <a:off x="2590712" y="4046130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>
              <a:extLst>
                <a:ext uri="{FF2B5EF4-FFF2-40B4-BE49-F238E27FC236}">
                  <a16:creationId xmlns:a16="http://schemas.microsoft.com/office/drawing/2014/main" id="{5844F3F9-1D71-448B-B347-62D8872D6C87}"/>
                </a:ext>
              </a:extLst>
            </p:cNvPr>
            <p:cNvCxnSpPr/>
            <p:nvPr/>
          </p:nvCxnSpPr>
          <p:spPr>
            <a:xfrm>
              <a:off x="2590712" y="4345286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79D39F46-CC0F-4696-8063-FD31B34095B3}"/>
                </a:ext>
              </a:extLst>
            </p:cNvPr>
            <p:cNvSpPr/>
            <p:nvPr/>
          </p:nvSpPr>
          <p:spPr>
            <a:xfrm rot="16200000">
              <a:off x="2099472" y="3689111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9BDAFB02-9910-4F1A-8A40-EABA3445C03B}"/>
                </a:ext>
              </a:extLst>
            </p:cNvPr>
            <p:cNvSpPr/>
            <p:nvPr/>
          </p:nvSpPr>
          <p:spPr>
            <a:xfrm rot="16200000">
              <a:off x="2097375" y="4572862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6" name="직사각형 395">
              <a:extLst>
                <a:ext uri="{FF2B5EF4-FFF2-40B4-BE49-F238E27FC236}">
                  <a16:creationId xmlns:a16="http://schemas.microsoft.com/office/drawing/2014/main" id="{58C90207-84F8-40D9-900B-1D1EA3694F8F}"/>
                </a:ext>
              </a:extLst>
            </p:cNvPr>
            <p:cNvSpPr/>
            <p:nvPr/>
          </p:nvSpPr>
          <p:spPr>
            <a:xfrm>
              <a:off x="4145422" y="3568387"/>
              <a:ext cx="357790" cy="606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397" name="순서도: 지연 396">
              <a:extLst>
                <a:ext uri="{FF2B5EF4-FFF2-40B4-BE49-F238E27FC236}">
                  <a16:creationId xmlns:a16="http://schemas.microsoft.com/office/drawing/2014/main" id="{040C9447-1A77-44B6-8097-84FF288E85F3}"/>
                </a:ext>
              </a:extLst>
            </p:cNvPr>
            <p:cNvSpPr/>
            <p:nvPr/>
          </p:nvSpPr>
          <p:spPr>
            <a:xfrm>
              <a:off x="5020779" y="3372419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8" name="달 397">
              <a:extLst>
                <a:ext uri="{FF2B5EF4-FFF2-40B4-BE49-F238E27FC236}">
                  <a16:creationId xmlns:a16="http://schemas.microsoft.com/office/drawing/2014/main" id="{69EF8F02-3F17-4902-A686-2BA2C3409C1C}"/>
                </a:ext>
              </a:extLst>
            </p:cNvPr>
            <p:cNvSpPr/>
            <p:nvPr/>
          </p:nvSpPr>
          <p:spPr>
            <a:xfrm flipH="1">
              <a:off x="6685297" y="3840955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99" name="직선 연결선 398">
              <a:extLst>
                <a:ext uri="{FF2B5EF4-FFF2-40B4-BE49-F238E27FC236}">
                  <a16:creationId xmlns:a16="http://schemas.microsoft.com/office/drawing/2014/main" id="{C103CDC9-91D6-40B7-9FE2-6639814F6B9A}"/>
                </a:ext>
              </a:extLst>
            </p:cNvPr>
            <p:cNvCxnSpPr/>
            <p:nvPr/>
          </p:nvCxnSpPr>
          <p:spPr>
            <a:xfrm>
              <a:off x="7409233" y="4202650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>
              <a:extLst>
                <a:ext uri="{FF2B5EF4-FFF2-40B4-BE49-F238E27FC236}">
                  <a16:creationId xmlns:a16="http://schemas.microsoft.com/office/drawing/2014/main" id="{A137D3E1-4A18-4AEC-BE89-5B510AF3E6B4}"/>
                </a:ext>
              </a:extLst>
            </p:cNvPr>
            <p:cNvCxnSpPr/>
            <p:nvPr/>
          </p:nvCxnSpPr>
          <p:spPr>
            <a:xfrm>
              <a:off x="4513725" y="3578660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 400">
              <a:extLst>
                <a:ext uri="{FF2B5EF4-FFF2-40B4-BE49-F238E27FC236}">
                  <a16:creationId xmlns:a16="http://schemas.microsoft.com/office/drawing/2014/main" id="{8BF2CC89-B6FF-49DE-9728-1CC7A835662C}"/>
                </a:ext>
              </a:extLst>
            </p:cNvPr>
            <p:cNvCxnSpPr/>
            <p:nvPr/>
          </p:nvCxnSpPr>
          <p:spPr>
            <a:xfrm>
              <a:off x="4513725" y="3877816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>
              <a:extLst>
                <a:ext uri="{FF2B5EF4-FFF2-40B4-BE49-F238E27FC236}">
                  <a16:creationId xmlns:a16="http://schemas.microsoft.com/office/drawing/2014/main" id="{7D5F4E3C-E27F-4405-85CF-3D7853DEDA90}"/>
                </a:ext>
              </a:extLst>
            </p:cNvPr>
            <p:cNvCxnSpPr/>
            <p:nvPr/>
          </p:nvCxnSpPr>
          <p:spPr>
            <a:xfrm>
              <a:off x="5783504" y="3735312"/>
              <a:ext cx="496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 402">
              <a:extLst>
                <a:ext uri="{FF2B5EF4-FFF2-40B4-BE49-F238E27FC236}">
                  <a16:creationId xmlns:a16="http://schemas.microsoft.com/office/drawing/2014/main" id="{0F55C6D4-F4DC-4554-8E4A-9B4C4CD0158C}"/>
                </a:ext>
              </a:extLst>
            </p:cNvPr>
            <p:cNvCxnSpPr/>
            <p:nvPr/>
          </p:nvCxnSpPr>
          <p:spPr>
            <a:xfrm>
              <a:off x="5785900" y="4619064"/>
              <a:ext cx="4953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 403">
              <a:extLst>
                <a:ext uri="{FF2B5EF4-FFF2-40B4-BE49-F238E27FC236}">
                  <a16:creationId xmlns:a16="http://schemas.microsoft.com/office/drawing/2014/main" id="{E58E92A4-0383-44B4-A8A3-9A0429121F00}"/>
                </a:ext>
              </a:extLst>
            </p:cNvPr>
            <p:cNvCxnSpPr/>
            <p:nvPr/>
          </p:nvCxnSpPr>
          <p:spPr>
            <a:xfrm>
              <a:off x="6272379" y="3735312"/>
              <a:ext cx="0" cy="3194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순서도: 지연 404">
              <a:extLst>
                <a:ext uri="{FF2B5EF4-FFF2-40B4-BE49-F238E27FC236}">
                  <a16:creationId xmlns:a16="http://schemas.microsoft.com/office/drawing/2014/main" id="{64594243-BF7B-4D9E-AB8D-556FF7F52F19}"/>
                </a:ext>
              </a:extLst>
            </p:cNvPr>
            <p:cNvSpPr/>
            <p:nvPr/>
          </p:nvSpPr>
          <p:spPr>
            <a:xfrm>
              <a:off x="5020779" y="4256171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06" name="직선 연결선 405">
              <a:extLst>
                <a:ext uri="{FF2B5EF4-FFF2-40B4-BE49-F238E27FC236}">
                  <a16:creationId xmlns:a16="http://schemas.microsoft.com/office/drawing/2014/main" id="{C8F81F21-B80E-4D5C-AB4F-2CD0EE10BAC7}"/>
                </a:ext>
              </a:extLst>
            </p:cNvPr>
            <p:cNvCxnSpPr/>
            <p:nvPr/>
          </p:nvCxnSpPr>
          <p:spPr>
            <a:xfrm>
              <a:off x="4513725" y="4462412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A5DBDBC2-D73A-46D2-A555-068A31899B21}"/>
                </a:ext>
              </a:extLst>
            </p:cNvPr>
            <p:cNvCxnSpPr/>
            <p:nvPr/>
          </p:nvCxnSpPr>
          <p:spPr>
            <a:xfrm>
              <a:off x="4513725" y="4761568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5B6EEB8C-7859-47C6-A970-48794832D4CE}"/>
                </a:ext>
              </a:extLst>
            </p:cNvPr>
            <p:cNvCxnSpPr/>
            <p:nvPr/>
          </p:nvCxnSpPr>
          <p:spPr>
            <a:xfrm>
              <a:off x="6272379" y="4335023"/>
              <a:ext cx="0" cy="2840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D193A550-B037-4696-A7C7-BAF7ED8FAE1A}"/>
                </a:ext>
              </a:extLst>
            </p:cNvPr>
            <p:cNvCxnSpPr/>
            <p:nvPr/>
          </p:nvCxnSpPr>
          <p:spPr>
            <a:xfrm>
              <a:off x="6279999" y="4046130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233B32A5-484F-4DBF-9DC7-D3AB2181B064}"/>
                </a:ext>
              </a:extLst>
            </p:cNvPr>
            <p:cNvCxnSpPr/>
            <p:nvPr/>
          </p:nvCxnSpPr>
          <p:spPr>
            <a:xfrm>
              <a:off x="6279999" y="4345286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3A3B5D6E-545E-4375-BEBA-825D18AC38D1}"/>
                </a:ext>
              </a:extLst>
            </p:cNvPr>
            <p:cNvSpPr/>
            <p:nvPr/>
          </p:nvSpPr>
          <p:spPr>
            <a:xfrm rot="16200000">
              <a:off x="6691228" y="4001053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2" name="타원 411">
              <a:extLst>
                <a:ext uri="{FF2B5EF4-FFF2-40B4-BE49-F238E27FC236}">
                  <a16:creationId xmlns:a16="http://schemas.microsoft.com/office/drawing/2014/main" id="{5A26E30C-67BB-48B8-AB82-64C3A81D2F8E}"/>
                </a:ext>
              </a:extLst>
            </p:cNvPr>
            <p:cNvSpPr/>
            <p:nvPr/>
          </p:nvSpPr>
          <p:spPr>
            <a:xfrm rot="16200000">
              <a:off x="6692917" y="4299301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8C51828C-8237-48BC-A272-2C2AD794A426}"/>
                </a:ext>
              </a:extLst>
            </p:cNvPr>
            <p:cNvSpPr/>
            <p:nvPr/>
          </p:nvSpPr>
          <p:spPr>
            <a:xfrm>
              <a:off x="7851193" y="3549641"/>
              <a:ext cx="357790" cy="606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414" name="순서도: 지연 413">
              <a:extLst>
                <a:ext uri="{FF2B5EF4-FFF2-40B4-BE49-F238E27FC236}">
                  <a16:creationId xmlns:a16="http://schemas.microsoft.com/office/drawing/2014/main" id="{680FEEAD-4593-4767-80C6-2DADC15EFC5F}"/>
                </a:ext>
              </a:extLst>
            </p:cNvPr>
            <p:cNvSpPr/>
            <p:nvPr/>
          </p:nvSpPr>
          <p:spPr>
            <a:xfrm>
              <a:off x="8698188" y="3372419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151EB6B7-B55A-4E7C-8F02-C0A3045C0E05}"/>
                </a:ext>
              </a:extLst>
            </p:cNvPr>
            <p:cNvCxnSpPr/>
            <p:nvPr/>
          </p:nvCxnSpPr>
          <p:spPr>
            <a:xfrm>
              <a:off x="8191134" y="3578660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 415">
              <a:extLst>
                <a:ext uri="{FF2B5EF4-FFF2-40B4-BE49-F238E27FC236}">
                  <a16:creationId xmlns:a16="http://schemas.microsoft.com/office/drawing/2014/main" id="{27FC184C-D8AF-4BC6-B58F-6E27C1A79F21}"/>
                </a:ext>
              </a:extLst>
            </p:cNvPr>
            <p:cNvCxnSpPr/>
            <p:nvPr/>
          </p:nvCxnSpPr>
          <p:spPr>
            <a:xfrm>
              <a:off x="8191134" y="3877816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직선 연결선 416">
              <a:extLst>
                <a:ext uri="{FF2B5EF4-FFF2-40B4-BE49-F238E27FC236}">
                  <a16:creationId xmlns:a16="http://schemas.microsoft.com/office/drawing/2014/main" id="{2B7C8A1D-CBB4-4885-9C82-89930DBB450B}"/>
                </a:ext>
              </a:extLst>
            </p:cNvPr>
            <p:cNvCxnSpPr/>
            <p:nvPr/>
          </p:nvCxnSpPr>
          <p:spPr>
            <a:xfrm>
              <a:off x="9460913" y="3735312"/>
              <a:ext cx="496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 417">
              <a:extLst>
                <a:ext uri="{FF2B5EF4-FFF2-40B4-BE49-F238E27FC236}">
                  <a16:creationId xmlns:a16="http://schemas.microsoft.com/office/drawing/2014/main" id="{84AB2E5C-5838-47DF-AB60-F2BB855EA8C9}"/>
                </a:ext>
              </a:extLst>
            </p:cNvPr>
            <p:cNvCxnSpPr/>
            <p:nvPr/>
          </p:nvCxnSpPr>
          <p:spPr>
            <a:xfrm>
              <a:off x="9463309" y="4619064"/>
              <a:ext cx="4953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A01CD033-8788-4FE7-B542-D9046F9D6E8E}"/>
                </a:ext>
              </a:extLst>
            </p:cNvPr>
            <p:cNvCxnSpPr/>
            <p:nvPr/>
          </p:nvCxnSpPr>
          <p:spPr>
            <a:xfrm>
              <a:off x="9949788" y="3735312"/>
              <a:ext cx="0" cy="3194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순서도: 지연 419">
              <a:extLst>
                <a:ext uri="{FF2B5EF4-FFF2-40B4-BE49-F238E27FC236}">
                  <a16:creationId xmlns:a16="http://schemas.microsoft.com/office/drawing/2014/main" id="{67D48433-EABF-4099-9D5C-62BC0F2ED518}"/>
                </a:ext>
              </a:extLst>
            </p:cNvPr>
            <p:cNvSpPr/>
            <p:nvPr/>
          </p:nvSpPr>
          <p:spPr>
            <a:xfrm>
              <a:off x="8698188" y="4256171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21" name="직선 연결선 420">
              <a:extLst>
                <a:ext uri="{FF2B5EF4-FFF2-40B4-BE49-F238E27FC236}">
                  <a16:creationId xmlns:a16="http://schemas.microsoft.com/office/drawing/2014/main" id="{E60A1E30-A414-4B5B-BABC-CE3A73F3F2DC}"/>
                </a:ext>
              </a:extLst>
            </p:cNvPr>
            <p:cNvCxnSpPr/>
            <p:nvPr/>
          </p:nvCxnSpPr>
          <p:spPr>
            <a:xfrm>
              <a:off x="8191134" y="4462412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 421">
              <a:extLst>
                <a:ext uri="{FF2B5EF4-FFF2-40B4-BE49-F238E27FC236}">
                  <a16:creationId xmlns:a16="http://schemas.microsoft.com/office/drawing/2014/main" id="{191CD94C-2B32-4236-AE6E-833AF53BB507}"/>
                </a:ext>
              </a:extLst>
            </p:cNvPr>
            <p:cNvCxnSpPr/>
            <p:nvPr/>
          </p:nvCxnSpPr>
          <p:spPr>
            <a:xfrm>
              <a:off x="8191134" y="4761568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 422">
              <a:extLst>
                <a:ext uri="{FF2B5EF4-FFF2-40B4-BE49-F238E27FC236}">
                  <a16:creationId xmlns:a16="http://schemas.microsoft.com/office/drawing/2014/main" id="{0F679696-F74A-41E7-9612-1E0DF4913D96}"/>
                </a:ext>
              </a:extLst>
            </p:cNvPr>
            <p:cNvCxnSpPr/>
            <p:nvPr/>
          </p:nvCxnSpPr>
          <p:spPr>
            <a:xfrm>
              <a:off x="9949788" y="4335023"/>
              <a:ext cx="0" cy="2840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0EA01BB0-E371-4D42-817C-4D705B86853D}"/>
                </a:ext>
              </a:extLst>
            </p:cNvPr>
            <p:cNvCxnSpPr/>
            <p:nvPr/>
          </p:nvCxnSpPr>
          <p:spPr>
            <a:xfrm>
              <a:off x="9957408" y="4046130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2E99BBAC-EF1A-404D-9752-F36A8B393225}"/>
                </a:ext>
              </a:extLst>
            </p:cNvPr>
            <p:cNvCxnSpPr/>
            <p:nvPr/>
          </p:nvCxnSpPr>
          <p:spPr>
            <a:xfrm>
              <a:off x="9957408" y="4345286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>
              <a:extLst>
                <a:ext uri="{FF2B5EF4-FFF2-40B4-BE49-F238E27FC236}">
                  <a16:creationId xmlns:a16="http://schemas.microsoft.com/office/drawing/2014/main" id="{97D027AE-3FDB-4A58-8236-DE288939AB4B}"/>
                </a:ext>
              </a:extLst>
            </p:cNvPr>
            <p:cNvCxnSpPr/>
            <p:nvPr/>
          </p:nvCxnSpPr>
          <p:spPr>
            <a:xfrm>
              <a:off x="11240619" y="4187433"/>
              <a:ext cx="4953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순서도: 지연 426">
              <a:extLst>
                <a:ext uri="{FF2B5EF4-FFF2-40B4-BE49-F238E27FC236}">
                  <a16:creationId xmlns:a16="http://schemas.microsoft.com/office/drawing/2014/main" id="{62B01695-369A-426A-A622-128502908D9A}"/>
                </a:ext>
              </a:extLst>
            </p:cNvPr>
            <p:cNvSpPr/>
            <p:nvPr/>
          </p:nvSpPr>
          <p:spPr>
            <a:xfrm>
              <a:off x="10475498" y="3824540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A88A66C2-5FA1-4415-A0EF-82B2420D9CC5}"/>
                </a:ext>
              </a:extLst>
            </p:cNvPr>
            <p:cNvSpPr txBox="1"/>
            <p:nvPr/>
          </p:nvSpPr>
          <p:spPr>
            <a:xfrm>
              <a:off x="9581656" y="4625860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AND-AND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CF6BD2B0-CC61-448F-B584-B53D3E5E95C2}"/>
                </a:ext>
              </a:extLst>
            </p:cNvPr>
            <p:cNvSpPr/>
            <p:nvPr/>
          </p:nvSpPr>
          <p:spPr>
            <a:xfrm rot="16200000">
              <a:off x="3734404" y="4158566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0BDB437C-310D-48D4-BFFD-4DC7318CF221}"/>
                </a:ext>
              </a:extLst>
            </p:cNvPr>
            <p:cNvSpPr/>
            <p:nvPr/>
          </p:nvSpPr>
          <p:spPr>
            <a:xfrm rot="16200000">
              <a:off x="7424288" y="4156025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31" name="그룹 430">
            <a:extLst>
              <a:ext uri="{FF2B5EF4-FFF2-40B4-BE49-F238E27FC236}">
                <a16:creationId xmlns:a16="http://schemas.microsoft.com/office/drawing/2014/main" id="{5B17979A-21C9-40C8-8D24-22EA35E2ACE0}"/>
              </a:ext>
            </a:extLst>
          </p:cNvPr>
          <p:cNvGrpSpPr/>
          <p:nvPr/>
        </p:nvGrpSpPr>
        <p:grpSpPr>
          <a:xfrm>
            <a:off x="3297389" y="5084821"/>
            <a:ext cx="7119600" cy="942063"/>
            <a:chOff x="830102" y="5262227"/>
            <a:chExt cx="10909059" cy="1596776"/>
          </a:xfrm>
        </p:grpSpPr>
        <p:sp>
          <p:nvSpPr>
            <p:cNvPr id="432" name="순서도: 지연 431">
              <a:extLst>
                <a:ext uri="{FF2B5EF4-FFF2-40B4-BE49-F238E27FC236}">
                  <a16:creationId xmlns:a16="http://schemas.microsoft.com/office/drawing/2014/main" id="{8B8852BF-333D-4758-A279-42406F530E45}"/>
                </a:ext>
              </a:extLst>
            </p:cNvPr>
            <p:cNvSpPr/>
            <p:nvPr/>
          </p:nvSpPr>
          <p:spPr>
            <a:xfrm>
              <a:off x="3051455" y="5703184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C8C49B65-4DED-4D6F-BB0E-4E7C5344E9DA}"/>
                </a:ext>
              </a:extLst>
            </p:cNvPr>
            <p:cNvCxnSpPr/>
            <p:nvPr/>
          </p:nvCxnSpPr>
          <p:spPr>
            <a:xfrm>
              <a:off x="2596376" y="5909425"/>
              <a:ext cx="4520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>
              <a:extLst>
                <a:ext uri="{FF2B5EF4-FFF2-40B4-BE49-F238E27FC236}">
                  <a16:creationId xmlns:a16="http://schemas.microsoft.com/office/drawing/2014/main" id="{4ECDA4BA-D451-4421-9910-20BFF0CABAED}"/>
                </a:ext>
              </a:extLst>
            </p:cNvPr>
            <p:cNvCxnSpPr/>
            <p:nvPr/>
          </p:nvCxnSpPr>
          <p:spPr>
            <a:xfrm>
              <a:off x="2596376" y="6208581"/>
              <a:ext cx="4605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달 434">
              <a:extLst>
                <a:ext uri="{FF2B5EF4-FFF2-40B4-BE49-F238E27FC236}">
                  <a16:creationId xmlns:a16="http://schemas.microsoft.com/office/drawing/2014/main" id="{EDA668CD-371C-405A-A381-7855DC234B8C}"/>
                </a:ext>
              </a:extLst>
            </p:cNvPr>
            <p:cNvSpPr/>
            <p:nvPr/>
          </p:nvSpPr>
          <p:spPr>
            <a:xfrm flipH="1">
              <a:off x="1340573" y="5262227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36" name="달 435">
              <a:extLst>
                <a:ext uri="{FF2B5EF4-FFF2-40B4-BE49-F238E27FC236}">
                  <a16:creationId xmlns:a16="http://schemas.microsoft.com/office/drawing/2014/main" id="{48DF3C17-C0C9-4DE6-93E3-3A1A51026FAE}"/>
                </a:ext>
              </a:extLst>
            </p:cNvPr>
            <p:cNvSpPr/>
            <p:nvPr/>
          </p:nvSpPr>
          <p:spPr>
            <a:xfrm flipH="1">
              <a:off x="1340573" y="6136914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37" name="직선 연결선 436">
              <a:extLst>
                <a:ext uri="{FF2B5EF4-FFF2-40B4-BE49-F238E27FC236}">
                  <a16:creationId xmlns:a16="http://schemas.microsoft.com/office/drawing/2014/main" id="{4F603A1D-B952-4E37-8AFD-D62755CE88D1}"/>
                </a:ext>
              </a:extLst>
            </p:cNvPr>
            <p:cNvCxnSpPr>
              <a:stCxn id="432" idx="3"/>
            </p:cNvCxnSpPr>
            <p:nvPr/>
          </p:nvCxnSpPr>
          <p:spPr>
            <a:xfrm>
              <a:off x="3810487" y="6066078"/>
              <a:ext cx="357083" cy="2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779918A8-2AFE-4BCC-8C9A-91F777C59CA8}"/>
                </a:ext>
              </a:extLst>
            </p:cNvPr>
            <p:cNvCxnSpPr/>
            <p:nvPr/>
          </p:nvCxnSpPr>
          <p:spPr>
            <a:xfrm>
              <a:off x="2069829" y="5623917"/>
              <a:ext cx="5265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직선 연결선 438">
              <a:extLst>
                <a:ext uri="{FF2B5EF4-FFF2-40B4-BE49-F238E27FC236}">
                  <a16:creationId xmlns:a16="http://schemas.microsoft.com/office/drawing/2014/main" id="{83B074AF-8FDE-4668-9EEE-938EDD08077F}"/>
                </a:ext>
              </a:extLst>
            </p:cNvPr>
            <p:cNvCxnSpPr/>
            <p:nvPr/>
          </p:nvCxnSpPr>
          <p:spPr>
            <a:xfrm>
              <a:off x="2070257" y="6499550"/>
              <a:ext cx="5261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직선 연결선 439">
              <a:extLst>
                <a:ext uri="{FF2B5EF4-FFF2-40B4-BE49-F238E27FC236}">
                  <a16:creationId xmlns:a16="http://schemas.microsoft.com/office/drawing/2014/main" id="{7F36A703-E5E6-426B-BD4C-C1985E6564CD}"/>
                </a:ext>
              </a:extLst>
            </p:cNvPr>
            <p:cNvCxnSpPr/>
            <p:nvPr/>
          </p:nvCxnSpPr>
          <p:spPr>
            <a:xfrm>
              <a:off x="2591159" y="5619934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2FD20962-B830-4736-AA76-F3250A3A16C2}"/>
                </a:ext>
              </a:extLst>
            </p:cNvPr>
            <p:cNvCxnSpPr/>
            <p:nvPr/>
          </p:nvCxnSpPr>
          <p:spPr>
            <a:xfrm>
              <a:off x="2591159" y="6198678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직선 연결선 441">
              <a:extLst>
                <a:ext uri="{FF2B5EF4-FFF2-40B4-BE49-F238E27FC236}">
                  <a16:creationId xmlns:a16="http://schemas.microsoft.com/office/drawing/2014/main" id="{2C33C92B-0DE5-43A3-BD49-E18C5A4FD7CF}"/>
                </a:ext>
              </a:extLst>
            </p:cNvPr>
            <p:cNvCxnSpPr/>
            <p:nvPr/>
          </p:nvCxnSpPr>
          <p:spPr>
            <a:xfrm>
              <a:off x="830102" y="5465190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직선 연결선 442">
              <a:extLst>
                <a:ext uri="{FF2B5EF4-FFF2-40B4-BE49-F238E27FC236}">
                  <a16:creationId xmlns:a16="http://schemas.microsoft.com/office/drawing/2014/main" id="{43027C53-C96C-4454-BF2E-B6412E2E41BE}"/>
                </a:ext>
              </a:extLst>
            </p:cNvPr>
            <p:cNvCxnSpPr/>
            <p:nvPr/>
          </p:nvCxnSpPr>
          <p:spPr>
            <a:xfrm>
              <a:off x="830102" y="5764346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>
              <a:extLst>
                <a:ext uri="{FF2B5EF4-FFF2-40B4-BE49-F238E27FC236}">
                  <a16:creationId xmlns:a16="http://schemas.microsoft.com/office/drawing/2014/main" id="{BF6BF2F4-E126-4705-9BD5-CEC85FA73986}"/>
                </a:ext>
              </a:extLst>
            </p:cNvPr>
            <p:cNvCxnSpPr/>
            <p:nvPr/>
          </p:nvCxnSpPr>
          <p:spPr>
            <a:xfrm>
              <a:off x="830102" y="6334505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84907ABE-A2B2-4660-8D96-FDC0433E4328}"/>
                </a:ext>
              </a:extLst>
            </p:cNvPr>
            <p:cNvCxnSpPr/>
            <p:nvPr/>
          </p:nvCxnSpPr>
          <p:spPr>
            <a:xfrm>
              <a:off x="830102" y="6633661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8379C8F5-E6FC-4E9F-B88C-2BDEA2CB8DC3}"/>
                </a:ext>
              </a:extLst>
            </p:cNvPr>
            <p:cNvSpPr/>
            <p:nvPr/>
          </p:nvSpPr>
          <p:spPr>
            <a:xfrm rot="16200000">
              <a:off x="2087431" y="5578981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6DB474D6-C477-4524-8A92-319518BE164E}"/>
                </a:ext>
              </a:extLst>
            </p:cNvPr>
            <p:cNvSpPr/>
            <p:nvPr/>
          </p:nvSpPr>
          <p:spPr>
            <a:xfrm rot="16200000">
              <a:off x="2083987" y="6452852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8" name="순서도: 지연 447">
              <a:extLst>
                <a:ext uri="{FF2B5EF4-FFF2-40B4-BE49-F238E27FC236}">
                  <a16:creationId xmlns:a16="http://schemas.microsoft.com/office/drawing/2014/main" id="{039714D2-7F6A-4A83-A5D5-9C668DE7ECCC}"/>
                </a:ext>
              </a:extLst>
            </p:cNvPr>
            <p:cNvSpPr/>
            <p:nvPr/>
          </p:nvSpPr>
          <p:spPr>
            <a:xfrm>
              <a:off x="6737142" y="5703184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49" name="직선 연결선 448">
              <a:extLst>
                <a:ext uri="{FF2B5EF4-FFF2-40B4-BE49-F238E27FC236}">
                  <a16:creationId xmlns:a16="http://schemas.microsoft.com/office/drawing/2014/main" id="{1D7CE6DF-2CB4-4587-908D-F14FF9F0CA38}"/>
                </a:ext>
              </a:extLst>
            </p:cNvPr>
            <p:cNvCxnSpPr/>
            <p:nvPr/>
          </p:nvCxnSpPr>
          <p:spPr>
            <a:xfrm>
              <a:off x="6282063" y="5909425"/>
              <a:ext cx="4520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직선 연결선 449">
              <a:extLst>
                <a:ext uri="{FF2B5EF4-FFF2-40B4-BE49-F238E27FC236}">
                  <a16:creationId xmlns:a16="http://schemas.microsoft.com/office/drawing/2014/main" id="{27514244-D1C9-4662-AF19-50242984113B}"/>
                </a:ext>
              </a:extLst>
            </p:cNvPr>
            <p:cNvCxnSpPr/>
            <p:nvPr/>
          </p:nvCxnSpPr>
          <p:spPr>
            <a:xfrm>
              <a:off x="6282063" y="6208581"/>
              <a:ext cx="4605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달 450">
              <a:extLst>
                <a:ext uri="{FF2B5EF4-FFF2-40B4-BE49-F238E27FC236}">
                  <a16:creationId xmlns:a16="http://schemas.microsoft.com/office/drawing/2014/main" id="{2DD049EC-9543-4FFE-B313-E6F73584A3DA}"/>
                </a:ext>
              </a:extLst>
            </p:cNvPr>
            <p:cNvSpPr/>
            <p:nvPr/>
          </p:nvSpPr>
          <p:spPr>
            <a:xfrm flipH="1">
              <a:off x="5026260" y="5262227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2" name="달 451">
              <a:extLst>
                <a:ext uri="{FF2B5EF4-FFF2-40B4-BE49-F238E27FC236}">
                  <a16:creationId xmlns:a16="http://schemas.microsoft.com/office/drawing/2014/main" id="{ED5AC140-3CC8-4DFB-9900-113C292A5BF1}"/>
                </a:ext>
              </a:extLst>
            </p:cNvPr>
            <p:cNvSpPr/>
            <p:nvPr/>
          </p:nvSpPr>
          <p:spPr>
            <a:xfrm flipH="1">
              <a:off x="5026260" y="6136914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53" name="직선 연결선 452">
              <a:extLst>
                <a:ext uri="{FF2B5EF4-FFF2-40B4-BE49-F238E27FC236}">
                  <a16:creationId xmlns:a16="http://schemas.microsoft.com/office/drawing/2014/main" id="{57528C5C-9B98-4E5F-B216-38D8D31D87AC}"/>
                </a:ext>
              </a:extLst>
            </p:cNvPr>
            <p:cNvCxnSpPr>
              <a:stCxn id="448" idx="3"/>
            </p:cNvCxnSpPr>
            <p:nvPr/>
          </p:nvCxnSpPr>
          <p:spPr>
            <a:xfrm>
              <a:off x="7496174" y="6066078"/>
              <a:ext cx="357083" cy="2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직선 연결선 453">
              <a:extLst>
                <a:ext uri="{FF2B5EF4-FFF2-40B4-BE49-F238E27FC236}">
                  <a16:creationId xmlns:a16="http://schemas.microsoft.com/office/drawing/2014/main" id="{F96B9C6F-BE7A-4A85-9D53-E9896BFD9405}"/>
                </a:ext>
              </a:extLst>
            </p:cNvPr>
            <p:cNvCxnSpPr/>
            <p:nvPr/>
          </p:nvCxnSpPr>
          <p:spPr>
            <a:xfrm>
              <a:off x="5755516" y="5623917"/>
              <a:ext cx="5265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>
              <a:extLst>
                <a:ext uri="{FF2B5EF4-FFF2-40B4-BE49-F238E27FC236}">
                  <a16:creationId xmlns:a16="http://schemas.microsoft.com/office/drawing/2014/main" id="{BCFAFA5E-5413-41E2-8A23-F9A85E3DBBCA}"/>
                </a:ext>
              </a:extLst>
            </p:cNvPr>
            <p:cNvCxnSpPr/>
            <p:nvPr/>
          </p:nvCxnSpPr>
          <p:spPr>
            <a:xfrm>
              <a:off x="5755944" y="6499550"/>
              <a:ext cx="5261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>
              <a:extLst>
                <a:ext uri="{FF2B5EF4-FFF2-40B4-BE49-F238E27FC236}">
                  <a16:creationId xmlns:a16="http://schemas.microsoft.com/office/drawing/2014/main" id="{E9A4244F-51B4-4A3C-A4AB-9B9CFA546D6A}"/>
                </a:ext>
              </a:extLst>
            </p:cNvPr>
            <p:cNvCxnSpPr/>
            <p:nvPr/>
          </p:nvCxnSpPr>
          <p:spPr>
            <a:xfrm>
              <a:off x="6276846" y="5619934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>
              <a:extLst>
                <a:ext uri="{FF2B5EF4-FFF2-40B4-BE49-F238E27FC236}">
                  <a16:creationId xmlns:a16="http://schemas.microsoft.com/office/drawing/2014/main" id="{818D6898-11B0-44CF-A552-B4EB4B668324}"/>
                </a:ext>
              </a:extLst>
            </p:cNvPr>
            <p:cNvCxnSpPr/>
            <p:nvPr/>
          </p:nvCxnSpPr>
          <p:spPr>
            <a:xfrm>
              <a:off x="6276846" y="6198678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>
              <a:extLst>
                <a:ext uri="{FF2B5EF4-FFF2-40B4-BE49-F238E27FC236}">
                  <a16:creationId xmlns:a16="http://schemas.microsoft.com/office/drawing/2014/main" id="{F0E55D5C-9F43-46D9-AF04-260DCE964F6B}"/>
                </a:ext>
              </a:extLst>
            </p:cNvPr>
            <p:cNvCxnSpPr/>
            <p:nvPr/>
          </p:nvCxnSpPr>
          <p:spPr>
            <a:xfrm>
              <a:off x="4515789" y="5465190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>
              <a:extLst>
                <a:ext uri="{FF2B5EF4-FFF2-40B4-BE49-F238E27FC236}">
                  <a16:creationId xmlns:a16="http://schemas.microsoft.com/office/drawing/2014/main" id="{48DC2026-A0F8-4B0B-8D4F-299802DB2814}"/>
                </a:ext>
              </a:extLst>
            </p:cNvPr>
            <p:cNvCxnSpPr/>
            <p:nvPr/>
          </p:nvCxnSpPr>
          <p:spPr>
            <a:xfrm>
              <a:off x="4515789" y="5764346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>
              <a:extLst>
                <a:ext uri="{FF2B5EF4-FFF2-40B4-BE49-F238E27FC236}">
                  <a16:creationId xmlns:a16="http://schemas.microsoft.com/office/drawing/2014/main" id="{1F816D30-002D-4418-B66C-F2D5378638B1}"/>
                </a:ext>
              </a:extLst>
            </p:cNvPr>
            <p:cNvCxnSpPr/>
            <p:nvPr/>
          </p:nvCxnSpPr>
          <p:spPr>
            <a:xfrm>
              <a:off x="4515789" y="6334505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>
              <a:extLst>
                <a:ext uri="{FF2B5EF4-FFF2-40B4-BE49-F238E27FC236}">
                  <a16:creationId xmlns:a16="http://schemas.microsoft.com/office/drawing/2014/main" id="{D71C7E35-6B7B-47BD-8069-2E314C35D79D}"/>
                </a:ext>
              </a:extLst>
            </p:cNvPr>
            <p:cNvCxnSpPr/>
            <p:nvPr/>
          </p:nvCxnSpPr>
          <p:spPr>
            <a:xfrm>
              <a:off x="4515789" y="6633661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AC00F02E-1833-4514-A2A1-E3624D497636}"/>
                </a:ext>
              </a:extLst>
            </p:cNvPr>
            <p:cNvSpPr/>
            <p:nvPr/>
          </p:nvSpPr>
          <p:spPr>
            <a:xfrm rot="16200000">
              <a:off x="6641864" y="5858880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01D5A1F6-407E-4982-B229-C63C9A1C8DE2}"/>
                </a:ext>
              </a:extLst>
            </p:cNvPr>
            <p:cNvSpPr/>
            <p:nvPr/>
          </p:nvSpPr>
          <p:spPr>
            <a:xfrm rot="16200000">
              <a:off x="6641864" y="6161055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64" name="직사각형 463">
              <a:extLst>
                <a:ext uri="{FF2B5EF4-FFF2-40B4-BE49-F238E27FC236}">
                  <a16:creationId xmlns:a16="http://schemas.microsoft.com/office/drawing/2014/main" id="{C748E3CD-7914-4FF8-90F5-CBB8053D88D9}"/>
                </a:ext>
              </a:extLst>
            </p:cNvPr>
            <p:cNvSpPr/>
            <p:nvPr/>
          </p:nvSpPr>
          <p:spPr>
            <a:xfrm>
              <a:off x="4160402" y="5442090"/>
              <a:ext cx="357790" cy="606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465" name="직사각형 464">
              <a:extLst>
                <a:ext uri="{FF2B5EF4-FFF2-40B4-BE49-F238E27FC236}">
                  <a16:creationId xmlns:a16="http://schemas.microsoft.com/office/drawing/2014/main" id="{A787C1AC-0AB2-4674-812A-DC2278A1E57D}"/>
                </a:ext>
              </a:extLst>
            </p:cNvPr>
            <p:cNvSpPr/>
            <p:nvPr/>
          </p:nvSpPr>
          <p:spPr>
            <a:xfrm>
              <a:off x="7838609" y="5366149"/>
              <a:ext cx="357790" cy="606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466" name="직선 연결선 465">
              <a:extLst>
                <a:ext uri="{FF2B5EF4-FFF2-40B4-BE49-F238E27FC236}">
                  <a16:creationId xmlns:a16="http://schemas.microsoft.com/office/drawing/2014/main" id="{CDC9A7C8-CF3B-43EF-9095-166993D4485A}"/>
                </a:ext>
              </a:extLst>
            </p:cNvPr>
            <p:cNvCxnSpPr/>
            <p:nvPr/>
          </p:nvCxnSpPr>
          <p:spPr>
            <a:xfrm>
              <a:off x="10012800" y="5909425"/>
              <a:ext cx="66225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직선 연결선 466">
              <a:extLst>
                <a:ext uri="{FF2B5EF4-FFF2-40B4-BE49-F238E27FC236}">
                  <a16:creationId xmlns:a16="http://schemas.microsoft.com/office/drawing/2014/main" id="{CAFCFB2B-4A46-478E-A5A5-5DA54D32E610}"/>
                </a:ext>
              </a:extLst>
            </p:cNvPr>
            <p:cNvCxnSpPr/>
            <p:nvPr/>
          </p:nvCxnSpPr>
          <p:spPr>
            <a:xfrm>
              <a:off x="10012800" y="6208581"/>
              <a:ext cx="66225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달 467">
              <a:extLst>
                <a:ext uri="{FF2B5EF4-FFF2-40B4-BE49-F238E27FC236}">
                  <a16:creationId xmlns:a16="http://schemas.microsoft.com/office/drawing/2014/main" id="{F815B385-CCF2-49E4-B315-E4A5E35E6EEA}"/>
                </a:ext>
              </a:extLst>
            </p:cNvPr>
            <p:cNvSpPr/>
            <p:nvPr/>
          </p:nvSpPr>
          <p:spPr>
            <a:xfrm flipH="1">
              <a:off x="8756997" y="5262227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69" name="달 468">
              <a:extLst>
                <a:ext uri="{FF2B5EF4-FFF2-40B4-BE49-F238E27FC236}">
                  <a16:creationId xmlns:a16="http://schemas.microsoft.com/office/drawing/2014/main" id="{0517C933-F3CF-41BD-BB56-3CBEEE15D30B}"/>
                </a:ext>
              </a:extLst>
            </p:cNvPr>
            <p:cNvSpPr/>
            <p:nvPr/>
          </p:nvSpPr>
          <p:spPr>
            <a:xfrm flipH="1">
              <a:off x="8756997" y="6136914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70" name="직선 연결선 469">
              <a:extLst>
                <a:ext uri="{FF2B5EF4-FFF2-40B4-BE49-F238E27FC236}">
                  <a16:creationId xmlns:a16="http://schemas.microsoft.com/office/drawing/2014/main" id="{14C8AE7D-3954-4F8F-947E-A90A7CB64AF9}"/>
                </a:ext>
              </a:extLst>
            </p:cNvPr>
            <p:cNvCxnSpPr/>
            <p:nvPr/>
          </p:nvCxnSpPr>
          <p:spPr>
            <a:xfrm>
              <a:off x="9486253" y="5623917"/>
              <a:ext cx="5265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 470">
              <a:extLst>
                <a:ext uri="{FF2B5EF4-FFF2-40B4-BE49-F238E27FC236}">
                  <a16:creationId xmlns:a16="http://schemas.microsoft.com/office/drawing/2014/main" id="{5A348F9D-E206-47A7-8D85-3D01197434D1}"/>
                </a:ext>
              </a:extLst>
            </p:cNvPr>
            <p:cNvCxnSpPr/>
            <p:nvPr/>
          </p:nvCxnSpPr>
          <p:spPr>
            <a:xfrm>
              <a:off x="9486681" y="6499550"/>
              <a:ext cx="5261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연결선 471">
              <a:extLst>
                <a:ext uri="{FF2B5EF4-FFF2-40B4-BE49-F238E27FC236}">
                  <a16:creationId xmlns:a16="http://schemas.microsoft.com/office/drawing/2014/main" id="{4439B5BE-4B1D-470F-B83C-3DBA968CC5CD}"/>
                </a:ext>
              </a:extLst>
            </p:cNvPr>
            <p:cNvCxnSpPr/>
            <p:nvPr/>
          </p:nvCxnSpPr>
          <p:spPr>
            <a:xfrm>
              <a:off x="10007583" y="5619934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직선 연결선 472">
              <a:extLst>
                <a:ext uri="{FF2B5EF4-FFF2-40B4-BE49-F238E27FC236}">
                  <a16:creationId xmlns:a16="http://schemas.microsoft.com/office/drawing/2014/main" id="{EF4C3C1C-DAAD-4AC8-8DCA-D3DEB0BDAB73}"/>
                </a:ext>
              </a:extLst>
            </p:cNvPr>
            <p:cNvCxnSpPr/>
            <p:nvPr/>
          </p:nvCxnSpPr>
          <p:spPr>
            <a:xfrm>
              <a:off x="10007583" y="6198678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직선 연결선 473">
              <a:extLst>
                <a:ext uri="{FF2B5EF4-FFF2-40B4-BE49-F238E27FC236}">
                  <a16:creationId xmlns:a16="http://schemas.microsoft.com/office/drawing/2014/main" id="{EA8DFD7A-1924-4F6E-BD57-447B237A66D8}"/>
                </a:ext>
              </a:extLst>
            </p:cNvPr>
            <p:cNvCxnSpPr/>
            <p:nvPr/>
          </p:nvCxnSpPr>
          <p:spPr>
            <a:xfrm>
              <a:off x="8246526" y="5465190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연결선 474">
              <a:extLst>
                <a:ext uri="{FF2B5EF4-FFF2-40B4-BE49-F238E27FC236}">
                  <a16:creationId xmlns:a16="http://schemas.microsoft.com/office/drawing/2014/main" id="{E1460932-CC83-46FC-AB83-EC3C83E79F1B}"/>
                </a:ext>
              </a:extLst>
            </p:cNvPr>
            <p:cNvCxnSpPr/>
            <p:nvPr/>
          </p:nvCxnSpPr>
          <p:spPr>
            <a:xfrm>
              <a:off x="8246526" y="5764346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 475">
              <a:extLst>
                <a:ext uri="{FF2B5EF4-FFF2-40B4-BE49-F238E27FC236}">
                  <a16:creationId xmlns:a16="http://schemas.microsoft.com/office/drawing/2014/main" id="{81C809A5-8FB4-43CD-A22A-B16DEDC4EE9F}"/>
                </a:ext>
              </a:extLst>
            </p:cNvPr>
            <p:cNvCxnSpPr/>
            <p:nvPr/>
          </p:nvCxnSpPr>
          <p:spPr>
            <a:xfrm>
              <a:off x="8246526" y="6334505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직선 연결선 476">
              <a:extLst>
                <a:ext uri="{FF2B5EF4-FFF2-40B4-BE49-F238E27FC236}">
                  <a16:creationId xmlns:a16="http://schemas.microsoft.com/office/drawing/2014/main" id="{A58DC352-48CA-4804-A897-764C83BDDB77}"/>
                </a:ext>
              </a:extLst>
            </p:cNvPr>
            <p:cNvCxnSpPr/>
            <p:nvPr/>
          </p:nvCxnSpPr>
          <p:spPr>
            <a:xfrm>
              <a:off x="8246526" y="6633661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D839AE8F-67BC-4077-8DF1-2792BA0999AF}"/>
                </a:ext>
              </a:extLst>
            </p:cNvPr>
            <p:cNvSpPr txBox="1"/>
            <p:nvPr/>
          </p:nvSpPr>
          <p:spPr>
            <a:xfrm>
              <a:off x="9761193" y="6484526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OR-OR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9" name="달 478">
              <a:extLst>
                <a:ext uri="{FF2B5EF4-FFF2-40B4-BE49-F238E27FC236}">
                  <a16:creationId xmlns:a16="http://schemas.microsoft.com/office/drawing/2014/main" id="{B4329EA1-AF86-4436-BB0E-C2D329DCE556}"/>
                </a:ext>
              </a:extLst>
            </p:cNvPr>
            <p:cNvSpPr/>
            <p:nvPr/>
          </p:nvSpPr>
          <p:spPr>
            <a:xfrm flipH="1">
              <a:off x="10573265" y="5714594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80" name="직선 연결선 479">
              <a:extLst>
                <a:ext uri="{FF2B5EF4-FFF2-40B4-BE49-F238E27FC236}">
                  <a16:creationId xmlns:a16="http://schemas.microsoft.com/office/drawing/2014/main" id="{2B96D398-CE85-4944-AF62-938D82D0472E}"/>
                </a:ext>
              </a:extLst>
            </p:cNvPr>
            <p:cNvCxnSpPr/>
            <p:nvPr/>
          </p:nvCxnSpPr>
          <p:spPr>
            <a:xfrm>
              <a:off x="11297201" y="6076289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타원 480">
              <a:extLst>
                <a:ext uri="{FF2B5EF4-FFF2-40B4-BE49-F238E27FC236}">
                  <a16:creationId xmlns:a16="http://schemas.microsoft.com/office/drawing/2014/main" id="{DC3AAD19-FF6A-4DEB-A254-A23D621AA4CD}"/>
                </a:ext>
              </a:extLst>
            </p:cNvPr>
            <p:cNvSpPr/>
            <p:nvPr/>
          </p:nvSpPr>
          <p:spPr>
            <a:xfrm rot="16200000">
              <a:off x="3821269" y="6022644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2" name="타원 481">
              <a:extLst>
                <a:ext uri="{FF2B5EF4-FFF2-40B4-BE49-F238E27FC236}">
                  <a16:creationId xmlns:a16="http://schemas.microsoft.com/office/drawing/2014/main" id="{6ED88DFF-BAE2-4971-ADFB-FD580EB72325}"/>
                </a:ext>
              </a:extLst>
            </p:cNvPr>
            <p:cNvSpPr/>
            <p:nvPr/>
          </p:nvSpPr>
          <p:spPr>
            <a:xfrm rot="16200000">
              <a:off x="7506270" y="6020774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483" name="화살표: 오른쪽 482">
            <a:extLst>
              <a:ext uri="{FF2B5EF4-FFF2-40B4-BE49-F238E27FC236}">
                <a16:creationId xmlns:a16="http://schemas.microsoft.com/office/drawing/2014/main" id="{F9E9DB41-DE6B-477A-BFBE-77CC940EFED8}"/>
              </a:ext>
            </a:extLst>
          </p:cNvPr>
          <p:cNvSpPr/>
          <p:nvPr/>
        </p:nvSpPr>
        <p:spPr>
          <a:xfrm>
            <a:off x="10366270" y="5974135"/>
            <a:ext cx="443333" cy="2891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81A618D8-6107-4381-8926-CB1BFE838E1A}"/>
              </a:ext>
            </a:extLst>
          </p:cNvPr>
          <p:cNvSpPr txBox="1"/>
          <p:nvPr/>
        </p:nvSpPr>
        <p:spPr>
          <a:xfrm>
            <a:off x="10905532" y="5893937"/>
            <a:ext cx="83094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계속</a:t>
            </a:r>
          </a:p>
        </p:txBody>
      </p:sp>
    </p:spTree>
    <p:extLst>
      <p:ext uri="{BB962C8B-B14F-4D97-AF65-F5344CB8AC3E}">
        <p14:creationId xmlns:p14="http://schemas.microsoft.com/office/powerpoint/2010/main" val="1037838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43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3.5 </a:t>
            </a:r>
            <a:r>
              <a:rPr lang="ko-KR" altLang="en-US" sz="2200"/>
              <a:t>고급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975795" y="1320006"/>
            <a:ext cx="105156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기존 구현 방식</a:t>
            </a:r>
            <a:r>
              <a:rPr lang="en-US" altLang="ko-KR"/>
              <a:t>(SOP </a:t>
            </a:r>
            <a:r>
              <a:rPr lang="ko-KR" altLang="en-US"/>
              <a:t>및 </a:t>
            </a:r>
            <a:r>
              <a:rPr lang="en-US" altLang="ko-KR"/>
              <a:t>POS)</a:t>
            </a:r>
            <a:r>
              <a:rPr lang="ko-KR" altLang="en-US"/>
              <a:t>에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인버터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추가</a:t>
            </a:r>
            <a:endParaRPr lang="ko-KR" altLang="en-US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3105270-AE02-4AE3-879B-9D19A4609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13751"/>
              </p:ext>
            </p:extLst>
          </p:nvPr>
        </p:nvGraphicFramePr>
        <p:xfrm>
          <a:off x="1920412" y="2245359"/>
          <a:ext cx="8626366" cy="2820145"/>
        </p:xfrm>
        <a:graphic>
          <a:graphicData uri="http://schemas.openxmlformats.org/drawingml/2006/table">
            <a:tbl>
              <a:tblPr/>
              <a:tblGrid>
                <a:gridCol w="1712905">
                  <a:extLst>
                    <a:ext uri="{9D8B030D-6E8A-4147-A177-3AD203B41FA5}">
                      <a16:colId xmlns:a16="http://schemas.microsoft.com/office/drawing/2014/main" val="1361891535"/>
                    </a:ext>
                  </a:extLst>
                </a:gridCol>
                <a:gridCol w="1712905">
                  <a:extLst>
                    <a:ext uri="{9D8B030D-6E8A-4147-A177-3AD203B41FA5}">
                      <a16:colId xmlns:a16="http://schemas.microsoft.com/office/drawing/2014/main" val="3129380638"/>
                    </a:ext>
                  </a:extLst>
                </a:gridCol>
                <a:gridCol w="2600278">
                  <a:extLst>
                    <a:ext uri="{9D8B030D-6E8A-4147-A177-3AD203B41FA5}">
                      <a16:colId xmlns:a16="http://schemas.microsoft.com/office/drawing/2014/main" val="3457279474"/>
                    </a:ext>
                  </a:extLst>
                </a:gridCol>
                <a:gridCol w="2600278">
                  <a:extLst>
                    <a:ext uri="{9D8B030D-6E8A-4147-A177-3AD203B41FA5}">
                      <a16:colId xmlns:a16="http://schemas.microsoft.com/office/drawing/2014/main" val="3206383558"/>
                    </a:ext>
                  </a:extLst>
                </a:gridCol>
              </a:tblGrid>
              <a:tr h="27997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게이트 구성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889643"/>
                  </a:ext>
                </a:extLst>
              </a:tr>
              <a:tr h="282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925453"/>
                  </a:ext>
                </a:extLst>
              </a:tr>
              <a:tr h="282241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Non-degenerate logic class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이미 </a:t>
                      </a:r>
                      <a:r>
                        <a:rPr lang="en-US" altLang="ko-KR" sz="1600" kern="0" spc="0">
                          <a:solidFill>
                            <a:srgbClr val="00A048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SOP</a:t>
                      </a:r>
                      <a:r>
                        <a:rPr lang="en-US" altLang="ko-KR" sz="1600" kern="0" spc="0" dirty="0">
                          <a:solidFill>
                            <a:srgbClr val="00A048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altLang="ko-KR" sz="1600" kern="0" spc="0">
                          <a:solidFill>
                            <a:srgbClr val="00A048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POS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형식으로 구현함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761439"/>
                  </a:ext>
                </a:extLst>
              </a:tr>
              <a:tr h="282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52268"/>
                  </a:ext>
                </a:extLst>
              </a:tr>
              <a:tr h="282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NAND-NAND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200591"/>
                  </a:ext>
                </a:extLst>
              </a:tr>
              <a:tr h="282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NOR-NOR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631895"/>
                  </a:ext>
                </a:extLst>
              </a:tr>
              <a:tr h="282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AND-NOR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AND-OR-NOT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부류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AND-OR-NOT/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OR-AND-NOT)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173119"/>
                  </a:ext>
                </a:extLst>
              </a:tr>
              <a:tr h="282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OR-NAND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OR-AND-NOT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91513"/>
                  </a:ext>
                </a:extLst>
              </a:tr>
              <a:tr h="282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NAND-AND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AND-OR-NOT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192960"/>
                  </a:ext>
                </a:extLst>
              </a:tr>
              <a:tr h="282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NOR-OR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OR-AND-NOT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5184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6E76E45-CC7A-4B67-8852-C771A7D3639F}"/>
              </a:ext>
            </a:extLst>
          </p:cNvPr>
          <p:cNvSpPr txBox="1"/>
          <p:nvPr/>
        </p:nvSpPr>
        <p:spPr>
          <a:xfrm>
            <a:off x="838200" y="693302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기능성 논리 </a:t>
            </a:r>
            <a:r>
              <a:rPr lang="en-US" altLang="ko-KR" sz="2000">
                <a:solidFill>
                  <a:srgbClr val="0070C0"/>
                </a:solidFill>
              </a:rPr>
              <a:t>8</a:t>
            </a:r>
            <a:r>
              <a:rPr lang="ko-KR" altLang="en-US" sz="2000">
                <a:solidFill>
                  <a:srgbClr val="0070C0"/>
                </a:solidFill>
              </a:rPr>
              <a:t>가지 분석</a:t>
            </a:r>
            <a:endParaRPr lang="en-US" altLang="ko-KR" sz="20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810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44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3.5 </a:t>
            </a:r>
            <a:r>
              <a:rPr lang="ko-KR" altLang="en-US" sz="2200"/>
              <a:t>고급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72798" y="627952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기능성 논리의 게이트 형태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5" name="순서도: 지연 214">
            <a:extLst>
              <a:ext uri="{FF2B5EF4-FFF2-40B4-BE49-F238E27FC236}">
                <a16:creationId xmlns:a16="http://schemas.microsoft.com/office/drawing/2014/main" id="{3725D3F5-386D-43AC-8503-85FD9586F9EB}"/>
              </a:ext>
            </a:extLst>
          </p:cNvPr>
          <p:cNvSpPr/>
          <p:nvPr/>
        </p:nvSpPr>
        <p:spPr>
          <a:xfrm>
            <a:off x="4213161" y="2709264"/>
            <a:ext cx="540075" cy="451497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3F39E9C-FA06-458C-A879-6D7BAEF942BD}"/>
              </a:ext>
            </a:extLst>
          </p:cNvPr>
          <p:cNvCxnSpPr/>
          <p:nvPr/>
        </p:nvCxnSpPr>
        <p:spPr>
          <a:xfrm>
            <a:off x="3889358" y="2837563"/>
            <a:ext cx="32164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F61CCBA5-AAAE-461F-AE9D-E1C819A67247}"/>
              </a:ext>
            </a:extLst>
          </p:cNvPr>
          <p:cNvCxnSpPr/>
          <p:nvPr/>
        </p:nvCxnSpPr>
        <p:spPr>
          <a:xfrm>
            <a:off x="3889358" y="3023662"/>
            <a:ext cx="327703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달 217">
            <a:extLst>
              <a:ext uri="{FF2B5EF4-FFF2-40B4-BE49-F238E27FC236}">
                <a16:creationId xmlns:a16="http://schemas.microsoft.com/office/drawing/2014/main" id="{E7DE73B1-C0DA-46F9-99B6-2917D6ECF0CD}"/>
              </a:ext>
            </a:extLst>
          </p:cNvPr>
          <p:cNvSpPr/>
          <p:nvPr/>
        </p:nvSpPr>
        <p:spPr>
          <a:xfrm flipH="1">
            <a:off x="2995814" y="2434954"/>
            <a:ext cx="518889" cy="449197"/>
          </a:xfrm>
          <a:prstGeom prst="moon">
            <a:avLst>
              <a:gd name="adj" fmla="val 83270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9" name="달 218">
            <a:extLst>
              <a:ext uri="{FF2B5EF4-FFF2-40B4-BE49-F238E27FC236}">
                <a16:creationId xmlns:a16="http://schemas.microsoft.com/office/drawing/2014/main" id="{664135BD-3E77-454B-B3DB-C5DC78C8DEF0}"/>
              </a:ext>
            </a:extLst>
          </p:cNvPr>
          <p:cNvSpPr/>
          <p:nvPr/>
        </p:nvSpPr>
        <p:spPr>
          <a:xfrm flipH="1">
            <a:off x="2995814" y="2979079"/>
            <a:ext cx="518889" cy="449197"/>
          </a:xfrm>
          <a:prstGeom prst="moon">
            <a:avLst>
              <a:gd name="adj" fmla="val 83270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CECCDE85-44F4-470C-85CB-697C3176A8C3}"/>
              </a:ext>
            </a:extLst>
          </p:cNvPr>
          <p:cNvCxnSpPr>
            <a:stCxn id="215" idx="3"/>
          </p:cNvCxnSpPr>
          <p:nvPr/>
        </p:nvCxnSpPr>
        <p:spPr>
          <a:xfrm>
            <a:off x="4753236" y="2935013"/>
            <a:ext cx="254076" cy="18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CE01885C-02F1-4838-99CA-56274AB917DD}"/>
              </a:ext>
            </a:extLst>
          </p:cNvPr>
          <p:cNvCxnSpPr/>
          <p:nvPr/>
        </p:nvCxnSpPr>
        <p:spPr>
          <a:xfrm>
            <a:off x="3514703" y="2659954"/>
            <a:ext cx="37465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386689B-D2BA-4AE3-9450-55E3F34805AD}"/>
              </a:ext>
            </a:extLst>
          </p:cNvPr>
          <p:cNvCxnSpPr/>
          <p:nvPr/>
        </p:nvCxnSpPr>
        <p:spPr>
          <a:xfrm>
            <a:off x="3515008" y="3204668"/>
            <a:ext cx="37435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5783D9D7-438C-445F-B320-00F932E9F835}"/>
              </a:ext>
            </a:extLst>
          </p:cNvPr>
          <p:cNvCxnSpPr/>
          <p:nvPr/>
        </p:nvCxnSpPr>
        <p:spPr>
          <a:xfrm>
            <a:off x="3885646" y="2657476"/>
            <a:ext cx="0" cy="18617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6D7720C2-A05F-497E-B47E-362A3B09A72D}"/>
              </a:ext>
            </a:extLst>
          </p:cNvPr>
          <p:cNvCxnSpPr/>
          <p:nvPr/>
        </p:nvCxnSpPr>
        <p:spPr>
          <a:xfrm>
            <a:off x="3885646" y="3017501"/>
            <a:ext cx="0" cy="18617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EAF6DD70-2F29-49F8-957B-417BFDC7F314}"/>
              </a:ext>
            </a:extLst>
          </p:cNvPr>
          <p:cNvCxnSpPr/>
          <p:nvPr/>
        </p:nvCxnSpPr>
        <p:spPr>
          <a:xfrm>
            <a:off x="2632598" y="2561213"/>
            <a:ext cx="43404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2F1E90B6-9356-432F-BB64-C2E585BD8EF6}"/>
              </a:ext>
            </a:extLst>
          </p:cNvPr>
          <p:cNvCxnSpPr/>
          <p:nvPr/>
        </p:nvCxnSpPr>
        <p:spPr>
          <a:xfrm>
            <a:off x="2632598" y="2747312"/>
            <a:ext cx="43404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8E806142-2149-4679-A2DD-D2F158CC3CAD}"/>
              </a:ext>
            </a:extLst>
          </p:cNvPr>
          <p:cNvCxnSpPr/>
          <p:nvPr/>
        </p:nvCxnSpPr>
        <p:spPr>
          <a:xfrm>
            <a:off x="2632598" y="3101996"/>
            <a:ext cx="43404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51D0CE51-FF42-4955-A62C-805EBB719FEE}"/>
              </a:ext>
            </a:extLst>
          </p:cNvPr>
          <p:cNvCxnSpPr/>
          <p:nvPr/>
        </p:nvCxnSpPr>
        <p:spPr>
          <a:xfrm>
            <a:off x="2632598" y="3288095"/>
            <a:ext cx="43404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763DFFAC-F44E-4A66-B793-039CDEDAB8AB}"/>
              </a:ext>
            </a:extLst>
          </p:cNvPr>
          <p:cNvCxnSpPr/>
          <p:nvPr/>
        </p:nvCxnSpPr>
        <p:spPr>
          <a:xfrm>
            <a:off x="6511841" y="2837563"/>
            <a:ext cx="32164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500B13AD-C903-441C-A5C9-416656F96F08}"/>
              </a:ext>
            </a:extLst>
          </p:cNvPr>
          <p:cNvCxnSpPr/>
          <p:nvPr/>
        </p:nvCxnSpPr>
        <p:spPr>
          <a:xfrm>
            <a:off x="6511841" y="3023662"/>
            <a:ext cx="327703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달 230">
            <a:extLst>
              <a:ext uri="{FF2B5EF4-FFF2-40B4-BE49-F238E27FC236}">
                <a16:creationId xmlns:a16="http://schemas.microsoft.com/office/drawing/2014/main" id="{FCF9962F-5EF6-47CA-B62B-57FE78A1119D}"/>
              </a:ext>
            </a:extLst>
          </p:cNvPr>
          <p:cNvSpPr/>
          <p:nvPr/>
        </p:nvSpPr>
        <p:spPr>
          <a:xfrm flipH="1">
            <a:off x="5618297" y="2434954"/>
            <a:ext cx="518889" cy="449197"/>
          </a:xfrm>
          <a:prstGeom prst="moon">
            <a:avLst>
              <a:gd name="adj" fmla="val 83270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2" name="달 231">
            <a:extLst>
              <a:ext uri="{FF2B5EF4-FFF2-40B4-BE49-F238E27FC236}">
                <a16:creationId xmlns:a16="http://schemas.microsoft.com/office/drawing/2014/main" id="{58065A48-6F56-4C69-B8EC-DA97FFB984D5}"/>
              </a:ext>
            </a:extLst>
          </p:cNvPr>
          <p:cNvSpPr/>
          <p:nvPr/>
        </p:nvSpPr>
        <p:spPr>
          <a:xfrm flipH="1">
            <a:off x="5618297" y="2979079"/>
            <a:ext cx="518889" cy="449197"/>
          </a:xfrm>
          <a:prstGeom prst="moon">
            <a:avLst>
              <a:gd name="adj" fmla="val 83270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0A352D8-3996-4148-A913-DB4A8E865FF0}"/>
              </a:ext>
            </a:extLst>
          </p:cNvPr>
          <p:cNvCxnSpPr/>
          <p:nvPr/>
        </p:nvCxnSpPr>
        <p:spPr>
          <a:xfrm>
            <a:off x="6137186" y="2659954"/>
            <a:ext cx="37465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1751BA3C-2F74-4659-90E9-3B40276A58B2}"/>
              </a:ext>
            </a:extLst>
          </p:cNvPr>
          <p:cNvCxnSpPr/>
          <p:nvPr/>
        </p:nvCxnSpPr>
        <p:spPr>
          <a:xfrm>
            <a:off x="6137491" y="3204668"/>
            <a:ext cx="37435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90DD5E8B-D861-4253-8249-A166A8C8FAB3}"/>
              </a:ext>
            </a:extLst>
          </p:cNvPr>
          <p:cNvCxnSpPr/>
          <p:nvPr/>
        </p:nvCxnSpPr>
        <p:spPr>
          <a:xfrm>
            <a:off x="6508129" y="2657476"/>
            <a:ext cx="0" cy="18617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DEAD0046-500F-443E-AFDC-623E1E50207C}"/>
              </a:ext>
            </a:extLst>
          </p:cNvPr>
          <p:cNvCxnSpPr/>
          <p:nvPr/>
        </p:nvCxnSpPr>
        <p:spPr>
          <a:xfrm>
            <a:off x="6508129" y="3017501"/>
            <a:ext cx="0" cy="18617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>
            <a:extLst>
              <a:ext uri="{FF2B5EF4-FFF2-40B4-BE49-F238E27FC236}">
                <a16:creationId xmlns:a16="http://schemas.microsoft.com/office/drawing/2014/main" id="{4E0DD00A-4A39-4951-9802-940E0F6DA7F6}"/>
              </a:ext>
            </a:extLst>
          </p:cNvPr>
          <p:cNvCxnSpPr/>
          <p:nvPr/>
        </p:nvCxnSpPr>
        <p:spPr>
          <a:xfrm>
            <a:off x="5255081" y="2561213"/>
            <a:ext cx="43404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5042E7F3-A13D-491E-ABCE-8887B580B977}"/>
              </a:ext>
            </a:extLst>
          </p:cNvPr>
          <p:cNvCxnSpPr/>
          <p:nvPr/>
        </p:nvCxnSpPr>
        <p:spPr>
          <a:xfrm>
            <a:off x="5255081" y="2747312"/>
            <a:ext cx="43404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13BD65D-C11A-483F-A76F-3E091B5B0002}"/>
              </a:ext>
            </a:extLst>
          </p:cNvPr>
          <p:cNvCxnSpPr/>
          <p:nvPr/>
        </p:nvCxnSpPr>
        <p:spPr>
          <a:xfrm>
            <a:off x="5255081" y="3101996"/>
            <a:ext cx="43404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D6C46EAA-10E8-44BA-A1AB-98B607560FCF}"/>
              </a:ext>
            </a:extLst>
          </p:cNvPr>
          <p:cNvCxnSpPr/>
          <p:nvPr/>
        </p:nvCxnSpPr>
        <p:spPr>
          <a:xfrm>
            <a:off x="5255081" y="3288095"/>
            <a:ext cx="434048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2DE5A4A8-8F7D-4512-85F3-61BD536BA1FD}"/>
              </a:ext>
            </a:extLst>
          </p:cNvPr>
          <p:cNvSpPr/>
          <p:nvPr/>
        </p:nvSpPr>
        <p:spPr>
          <a:xfrm>
            <a:off x="5011643" y="2566235"/>
            <a:ext cx="254579" cy="377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=</a:t>
            </a:r>
            <a:endParaRPr lang="en-US" altLang="ko-KR" sz="2400" b="1" kern="0" dirty="0">
              <a:solidFill>
                <a:schemeClr val="accent1">
                  <a:lumMod val="75000"/>
                </a:schemeClr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095DCDE0-6FF9-4820-A509-F87888A2BD90}"/>
              </a:ext>
            </a:extLst>
          </p:cNvPr>
          <p:cNvSpPr/>
          <p:nvPr/>
        </p:nvSpPr>
        <p:spPr>
          <a:xfrm rot="16200000">
            <a:off x="4764793" y="2904109"/>
            <a:ext cx="54037" cy="61807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619A87C4-CE6C-4BB0-A978-CF13F1AB6619}"/>
              </a:ext>
            </a:extLst>
          </p:cNvPr>
          <p:cNvCxnSpPr>
            <a:cxnSpLocks/>
            <a:stCxn id="247" idx="3"/>
            <a:endCxn id="244" idx="3"/>
          </p:cNvCxnSpPr>
          <p:nvPr/>
        </p:nvCxnSpPr>
        <p:spPr>
          <a:xfrm>
            <a:off x="7375719" y="2935013"/>
            <a:ext cx="130000" cy="5789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이등변 삼각형 243">
            <a:extLst>
              <a:ext uri="{FF2B5EF4-FFF2-40B4-BE49-F238E27FC236}">
                <a16:creationId xmlns:a16="http://schemas.microsoft.com/office/drawing/2014/main" id="{02C2BD35-DEE4-4EBE-8889-EBAC85E16BDE}"/>
              </a:ext>
            </a:extLst>
          </p:cNvPr>
          <p:cNvSpPr/>
          <p:nvPr/>
        </p:nvSpPr>
        <p:spPr>
          <a:xfrm rot="5400000">
            <a:off x="7498096" y="2824054"/>
            <a:ext cx="248742" cy="233496"/>
          </a:xfrm>
          <a:prstGeom prst="triangl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E9E2FC4D-6C0A-4600-9CC1-9DE703C2991A}"/>
              </a:ext>
            </a:extLst>
          </p:cNvPr>
          <p:cNvSpPr/>
          <p:nvPr/>
        </p:nvSpPr>
        <p:spPr>
          <a:xfrm rot="16200000">
            <a:off x="7753944" y="2909900"/>
            <a:ext cx="54037" cy="61807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F6119205-3552-41B2-B426-BF1D2DB8F406}"/>
              </a:ext>
            </a:extLst>
          </p:cNvPr>
          <p:cNvCxnSpPr/>
          <p:nvPr/>
        </p:nvCxnSpPr>
        <p:spPr>
          <a:xfrm>
            <a:off x="7814577" y="2940802"/>
            <a:ext cx="168962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순서도: 지연 246">
            <a:extLst>
              <a:ext uri="{FF2B5EF4-FFF2-40B4-BE49-F238E27FC236}">
                <a16:creationId xmlns:a16="http://schemas.microsoft.com/office/drawing/2014/main" id="{9C6B2A8F-FA58-424E-BEB3-B172CF8BD183}"/>
              </a:ext>
            </a:extLst>
          </p:cNvPr>
          <p:cNvSpPr/>
          <p:nvPr/>
        </p:nvSpPr>
        <p:spPr>
          <a:xfrm>
            <a:off x="6835644" y="2709264"/>
            <a:ext cx="540075" cy="451497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4D873435-C8A5-45DE-995D-79E2D81BDE16}"/>
              </a:ext>
            </a:extLst>
          </p:cNvPr>
          <p:cNvSpPr txBox="1"/>
          <p:nvPr/>
        </p:nvSpPr>
        <p:spPr>
          <a:xfrm>
            <a:off x="6389507" y="3191504"/>
            <a:ext cx="1162487" cy="229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OR-AND-NOT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A1A5614-9CF1-4787-9796-CC2A1BA24A26}"/>
              </a:ext>
            </a:extLst>
          </p:cNvPr>
          <p:cNvSpPr txBox="1"/>
          <p:nvPr/>
        </p:nvSpPr>
        <p:spPr>
          <a:xfrm>
            <a:off x="3538402" y="3191504"/>
            <a:ext cx="888746" cy="229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OR-NAND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BE8C6C43-4C1B-4DED-95F4-693300F522EF}"/>
              </a:ext>
            </a:extLst>
          </p:cNvPr>
          <p:cNvGrpSpPr/>
          <p:nvPr/>
        </p:nvGrpSpPr>
        <p:grpSpPr>
          <a:xfrm>
            <a:off x="2626010" y="5141674"/>
            <a:ext cx="7979238" cy="993322"/>
            <a:chOff x="738827" y="5151620"/>
            <a:chExt cx="11214171" cy="1596776"/>
          </a:xfrm>
        </p:grpSpPr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7743B410-71D6-4599-9E91-F1A9FE150625}"/>
                </a:ext>
              </a:extLst>
            </p:cNvPr>
            <p:cNvCxnSpPr>
              <a:cxnSpLocks/>
            </p:cNvCxnSpPr>
            <p:nvPr/>
          </p:nvCxnSpPr>
          <p:spPr>
            <a:xfrm>
              <a:off x="2505101" y="5798818"/>
              <a:ext cx="51973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F060F2E0-97AF-4845-AC13-F2FC89EAA578}"/>
                </a:ext>
              </a:extLst>
            </p:cNvPr>
            <p:cNvCxnSpPr>
              <a:cxnSpLocks/>
            </p:cNvCxnSpPr>
            <p:nvPr/>
          </p:nvCxnSpPr>
          <p:spPr>
            <a:xfrm>
              <a:off x="2505101" y="6097975"/>
              <a:ext cx="51973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달 252">
              <a:extLst>
                <a:ext uri="{FF2B5EF4-FFF2-40B4-BE49-F238E27FC236}">
                  <a16:creationId xmlns:a16="http://schemas.microsoft.com/office/drawing/2014/main" id="{F841545D-887D-4AF0-A9F5-B4DF158E58E5}"/>
                </a:ext>
              </a:extLst>
            </p:cNvPr>
            <p:cNvSpPr/>
            <p:nvPr/>
          </p:nvSpPr>
          <p:spPr>
            <a:xfrm flipH="1">
              <a:off x="1249298" y="5151620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4" name="달 253">
              <a:extLst>
                <a:ext uri="{FF2B5EF4-FFF2-40B4-BE49-F238E27FC236}">
                  <a16:creationId xmlns:a16="http://schemas.microsoft.com/office/drawing/2014/main" id="{9977F1E1-3187-4143-B2C5-CA77EEF93999}"/>
                </a:ext>
              </a:extLst>
            </p:cNvPr>
            <p:cNvSpPr/>
            <p:nvPr/>
          </p:nvSpPr>
          <p:spPr>
            <a:xfrm flipH="1">
              <a:off x="1249298" y="6026307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1E5D2EFF-5BC6-4AF9-8507-02F1E800868E}"/>
                </a:ext>
              </a:extLst>
            </p:cNvPr>
            <p:cNvCxnSpPr>
              <a:stCxn id="279" idx="1"/>
            </p:cNvCxnSpPr>
            <p:nvPr/>
          </p:nvCxnSpPr>
          <p:spPr>
            <a:xfrm flipV="1">
              <a:off x="3646282" y="5955764"/>
              <a:ext cx="430013" cy="211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1B470481-C95D-4EBA-9215-9BB06AC4C5C3}"/>
                </a:ext>
              </a:extLst>
            </p:cNvPr>
            <p:cNvCxnSpPr/>
            <p:nvPr/>
          </p:nvCxnSpPr>
          <p:spPr>
            <a:xfrm>
              <a:off x="1978554" y="5513310"/>
              <a:ext cx="5265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883BCBBC-8CEC-4729-8554-40C34F122786}"/>
                </a:ext>
              </a:extLst>
            </p:cNvPr>
            <p:cNvCxnSpPr/>
            <p:nvPr/>
          </p:nvCxnSpPr>
          <p:spPr>
            <a:xfrm>
              <a:off x="1978982" y="6388943"/>
              <a:ext cx="5261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8D17645B-DED9-4856-BD38-DEE9E2E32676}"/>
                </a:ext>
              </a:extLst>
            </p:cNvPr>
            <p:cNvCxnSpPr/>
            <p:nvPr/>
          </p:nvCxnSpPr>
          <p:spPr>
            <a:xfrm>
              <a:off x="2499884" y="5509327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8A03BFC6-10C1-469F-82FD-E0B5860B4E3F}"/>
                </a:ext>
              </a:extLst>
            </p:cNvPr>
            <p:cNvCxnSpPr/>
            <p:nvPr/>
          </p:nvCxnSpPr>
          <p:spPr>
            <a:xfrm>
              <a:off x="2499884" y="6088071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EC16F9C8-98BD-4E5A-8A9A-59C9D06C4787}"/>
                </a:ext>
              </a:extLst>
            </p:cNvPr>
            <p:cNvCxnSpPr/>
            <p:nvPr/>
          </p:nvCxnSpPr>
          <p:spPr>
            <a:xfrm>
              <a:off x="738827" y="5354583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615D5B1F-A0CE-414C-A808-FFFE464B869E}"/>
                </a:ext>
              </a:extLst>
            </p:cNvPr>
            <p:cNvCxnSpPr/>
            <p:nvPr/>
          </p:nvCxnSpPr>
          <p:spPr>
            <a:xfrm>
              <a:off x="738827" y="5653739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5F60BE9F-518D-4D5D-B611-A5C7F76B69A9}"/>
                </a:ext>
              </a:extLst>
            </p:cNvPr>
            <p:cNvCxnSpPr/>
            <p:nvPr/>
          </p:nvCxnSpPr>
          <p:spPr>
            <a:xfrm>
              <a:off x="738827" y="6223898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E4716F6D-C581-4C8C-BA81-66D55880A5D0}"/>
                </a:ext>
              </a:extLst>
            </p:cNvPr>
            <p:cNvCxnSpPr/>
            <p:nvPr/>
          </p:nvCxnSpPr>
          <p:spPr>
            <a:xfrm>
              <a:off x="738827" y="6523054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099A7D4D-BCC3-434A-9620-CA5A906418F4}"/>
                </a:ext>
              </a:extLst>
            </p:cNvPr>
            <p:cNvCxnSpPr>
              <a:cxnSpLocks/>
              <a:endCxn id="506" idx="0"/>
            </p:cNvCxnSpPr>
            <p:nvPr/>
          </p:nvCxnSpPr>
          <p:spPr>
            <a:xfrm flipV="1">
              <a:off x="6190788" y="5798338"/>
              <a:ext cx="408335" cy="4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3600CDCC-F2F5-4CD2-B963-EE8ADF3BEE7E}"/>
                </a:ext>
              </a:extLst>
            </p:cNvPr>
            <p:cNvCxnSpPr>
              <a:cxnSpLocks/>
              <a:endCxn id="507" idx="0"/>
            </p:cNvCxnSpPr>
            <p:nvPr/>
          </p:nvCxnSpPr>
          <p:spPr>
            <a:xfrm flipV="1">
              <a:off x="6190788" y="6092358"/>
              <a:ext cx="417127" cy="561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달 265">
              <a:extLst>
                <a:ext uri="{FF2B5EF4-FFF2-40B4-BE49-F238E27FC236}">
                  <a16:creationId xmlns:a16="http://schemas.microsoft.com/office/drawing/2014/main" id="{5D741272-3D72-487C-A86A-9F387ED3518E}"/>
                </a:ext>
              </a:extLst>
            </p:cNvPr>
            <p:cNvSpPr/>
            <p:nvPr/>
          </p:nvSpPr>
          <p:spPr>
            <a:xfrm flipH="1">
              <a:off x="4934985" y="5151620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7" name="달 266">
              <a:extLst>
                <a:ext uri="{FF2B5EF4-FFF2-40B4-BE49-F238E27FC236}">
                  <a16:creationId xmlns:a16="http://schemas.microsoft.com/office/drawing/2014/main" id="{C6B545E2-79D6-4143-A1A2-A2861EF89D74}"/>
                </a:ext>
              </a:extLst>
            </p:cNvPr>
            <p:cNvSpPr/>
            <p:nvPr/>
          </p:nvSpPr>
          <p:spPr>
            <a:xfrm flipH="1">
              <a:off x="4934985" y="6026307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210EE9D1-A461-4AD6-BD8F-731E9E66AE16}"/>
                </a:ext>
              </a:extLst>
            </p:cNvPr>
            <p:cNvCxnSpPr/>
            <p:nvPr/>
          </p:nvCxnSpPr>
          <p:spPr>
            <a:xfrm>
              <a:off x="5664241" y="5513310"/>
              <a:ext cx="5265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D27E06C4-A624-4F24-A5DD-CCFADBBD4EFB}"/>
                </a:ext>
              </a:extLst>
            </p:cNvPr>
            <p:cNvCxnSpPr/>
            <p:nvPr/>
          </p:nvCxnSpPr>
          <p:spPr>
            <a:xfrm>
              <a:off x="5664669" y="6388943"/>
              <a:ext cx="5261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A80E6F01-86C5-4156-8CA7-215406E21525}"/>
                </a:ext>
              </a:extLst>
            </p:cNvPr>
            <p:cNvCxnSpPr/>
            <p:nvPr/>
          </p:nvCxnSpPr>
          <p:spPr>
            <a:xfrm>
              <a:off x="6185571" y="5509327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DA3DC30A-D2B2-45BF-BA08-5C17D40A6831}"/>
                </a:ext>
              </a:extLst>
            </p:cNvPr>
            <p:cNvCxnSpPr/>
            <p:nvPr/>
          </p:nvCxnSpPr>
          <p:spPr>
            <a:xfrm>
              <a:off x="6185571" y="6088071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2B9D59B2-9D8D-4371-8A23-9C1A5A6FFCB4}"/>
                </a:ext>
              </a:extLst>
            </p:cNvPr>
            <p:cNvCxnSpPr/>
            <p:nvPr/>
          </p:nvCxnSpPr>
          <p:spPr>
            <a:xfrm>
              <a:off x="4424514" y="5354583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8883B201-77FF-4FCA-92D4-5AAA87D30251}"/>
                </a:ext>
              </a:extLst>
            </p:cNvPr>
            <p:cNvCxnSpPr/>
            <p:nvPr/>
          </p:nvCxnSpPr>
          <p:spPr>
            <a:xfrm>
              <a:off x="4424514" y="5653739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1244518E-BEA2-4BB5-BF20-21A5A03949A2}"/>
                </a:ext>
              </a:extLst>
            </p:cNvPr>
            <p:cNvCxnSpPr/>
            <p:nvPr/>
          </p:nvCxnSpPr>
          <p:spPr>
            <a:xfrm>
              <a:off x="4424514" y="6223898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6144E47F-7FD4-469E-84B4-E302598F75D4}"/>
                </a:ext>
              </a:extLst>
            </p:cNvPr>
            <p:cNvCxnSpPr/>
            <p:nvPr/>
          </p:nvCxnSpPr>
          <p:spPr>
            <a:xfrm>
              <a:off x="4424514" y="6523054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1D4F9D03-86E4-44D6-B174-7C8E1A2B2481}"/>
                </a:ext>
              </a:extLst>
            </p:cNvPr>
            <p:cNvSpPr/>
            <p:nvPr/>
          </p:nvSpPr>
          <p:spPr>
            <a:xfrm>
              <a:off x="4134552" y="5332434"/>
              <a:ext cx="357790" cy="606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C2C227D9-20CB-4244-AF47-7604F10351EC}"/>
                </a:ext>
              </a:extLst>
            </p:cNvPr>
            <p:cNvSpPr/>
            <p:nvPr/>
          </p:nvSpPr>
          <p:spPr>
            <a:xfrm rot="16200000">
              <a:off x="1987277" y="5465894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E24353F4-6735-4479-95A1-240375CCFA25}"/>
                </a:ext>
              </a:extLst>
            </p:cNvPr>
            <p:cNvSpPr/>
            <p:nvPr/>
          </p:nvSpPr>
          <p:spPr>
            <a:xfrm rot="16200000">
              <a:off x="1987277" y="6341058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9" name="달 278">
              <a:extLst>
                <a:ext uri="{FF2B5EF4-FFF2-40B4-BE49-F238E27FC236}">
                  <a16:creationId xmlns:a16="http://schemas.microsoft.com/office/drawing/2014/main" id="{803335B3-7A46-4565-95D5-1F4475C0FC46}"/>
                </a:ext>
              </a:extLst>
            </p:cNvPr>
            <p:cNvSpPr/>
            <p:nvPr/>
          </p:nvSpPr>
          <p:spPr>
            <a:xfrm flipH="1">
              <a:off x="2917026" y="5596831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85" name="직선 연결선 484">
              <a:extLst>
                <a:ext uri="{FF2B5EF4-FFF2-40B4-BE49-F238E27FC236}">
                  <a16:creationId xmlns:a16="http://schemas.microsoft.com/office/drawing/2014/main" id="{5A2CDF8C-AFF4-48AC-ABD1-39DF07561D4E}"/>
                </a:ext>
              </a:extLst>
            </p:cNvPr>
            <p:cNvCxnSpPr/>
            <p:nvPr/>
          </p:nvCxnSpPr>
          <p:spPr>
            <a:xfrm>
              <a:off x="9884646" y="5798818"/>
              <a:ext cx="4520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C8544EAD-C74D-4FE0-BE5A-F34D3E0E087A}"/>
                </a:ext>
              </a:extLst>
            </p:cNvPr>
            <p:cNvCxnSpPr/>
            <p:nvPr/>
          </p:nvCxnSpPr>
          <p:spPr>
            <a:xfrm>
              <a:off x="9884646" y="6097974"/>
              <a:ext cx="4605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달 486">
              <a:extLst>
                <a:ext uri="{FF2B5EF4-FFF2-40B4-BE49-F238E27FC236}">
                  <a16:creationId xmlns:a16="http://schemas.microsoft.com/office/drawing/2014/main" id="{8C47178B-3D77-44D6-81F3-7D721F59D702}"/>
                </a:ext>
              </a:extLst>
            </p:cNvPr>
            <p:cNvSpPr/>
            <p:nvPr/>
          </p:nvSpPr>
          <p:spPr>
            <a:xfrm flipH="1">
              <a:off x="8628843" y="5151620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88" name="달 487">
              <a:extLst>
                <a:ext uri="{FF2B5EF4-FFF2-40B4-BE49-F238E27FC236}">
                  <a16:creationId xmlns:a16="http://schemas.microsoft.com/office/drawing/2014/main" id="{50DB423F-1B0D-461B-A902-39CA4A62B385}"/>
                </a:ext>
              </a:extLst>
            </p:cNvPr>
            <p:cNvSpPr/>
            <p:nvPr/>
          </p:nvSpPr>
          <p:spPr>
            <a:xfrm flipH="1">
              <a:off x="8628843" y="6026307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89" name="직선 연결선 488">
              <a:extLst>
                <a:ext uri="{FF2B5EF4-FFF2-40B4-BE49-F238E27FC236}">
                  <a16:creationId xmlns:a16="http://schemas.microsoft.com/office/drawing/2014/main" id="{9FB756D4-D3A4-47B3-B68C-434ADAF596C5}"/>
                </a:ext>
              </a:extLst>
            </p:cNvPr>
            <p:cNvCxnSpPr/>
            <p:nvPr/>
          </p:nvCxnSpPr>
          <p:spPr>
            <a:xfrm>
              <a:off x="9358099" y="5513310"/>
              <a:ext cx="5265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직선 연결선 489">
              <a:extLst>
                <a:ext uri="{FF2B5EF4-FFF2-40B4-BE49-F238E27FC236}">
                  <a16:creationId xmlns:a16="http://schemas.microsoft.com/office/drawing/2014/main" id="{DF31833E-4AC5-417F-9142-F191957DE5BF}"/>
                </a:ext>
              </a:extLst>
            </p:cNvPr>
            <p:cNvCxnSpPr/>
            <p:nvPr/>
          </p:nvCxnSpPr>
          <p:spPr>
            <a:xfrm>
              <a:off x="9358527" y="6388943"/>
              <a:ext cx="5261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연결선 490">
              <a:extLst>
                <a:ext uri="{FF2B5EF4-FFF2-40B4-BE49-F238E27FC236}">
                  <a16:creationId xmlns:a16="http://schemas.microsoft.com/office/drawing/2014/main" id="{3B731705-59BB-4053-AB64-E0FF0D59BE6C}"/>
                </a:ext>
              </a:extLst>
            </p:cNvPr>
            <p:cNvCxnSpPr/>
            <p:nvPr/>
          </p:nvCxnSpPr>
          <p:spPr>
            <a:xfrm>
              <a:off x="9879429" y="5509327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연결선 491">
              <a:extLst>
                <a:ext uri="{FF2B5EF4-FFF2-40B4-BE49-F238E27FC236}">
                  <a16:creationId xmlns:a16="http://schemas.microsoft.com/office/drawing/2014/main" id="{01B1515D-58C5-402D-8F09-1B991AA819EC}"/>
                </a:ext>
              </a:extLst>
            </p:cNvPr>
            <p:cNvCxnSpPr/>
            <p:nvPr/>
          </p:nvCxnSpPr>
          <p:spPr>
            <a:xfrm>
              <a:off x="9879429" y="6088071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 492">
              <a:extLst>
                <a:ext uri="{FF2B5EF4-FFF2-40B4-BE49-F238E27FC236}">
                  <a16:creationId xmlns:a16="http://schemas.microsoft.com/office/drawing/2014/main" id="{BEC3C3F5-4C74-45EF-A8E8-E64334557606}"/>
                </a:ext>
              </a:extLst>
            </p:cNvPr>
            <p:cNvCxnSpPr/>
            <p:nvPr/>
          </p:nvCxnSpPr>
          <p:spPr>
            <a:xfrm>
              <a:off x="8118372" y="5354583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직선 연결선 493">
              <a:extLst>
                <a:ext uri="{FF2B5EF4-FFF2-40B4-BE49-F238E27FC236}">
                  <a16:creationId xmlns:a16="http://schemas.microsoft.com/office/drawing/2014/main" id="{906F4496-F1CA-436A-886D-28B91514431B}"/>
                </a:ext>
              </a:extLst>
            </p:cNvPr>
            <p:cNvCxnSpPr/>
            <p:nvPr/>
          </p:nvCxnSpPr>
          <p:spPr>
            <a:xfrm>
              <a:off x="8118372" y="5653739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직선 연결선 494">
              <a:extLst>
                <a:ext uri="{FF2B5EF4-FFF2-40B4-BE49-F238E27FC236}">
                  <a16:creationId xmlns:a16="http://schemas.microsoft.com/office/drawing/2014/main" id="{CFD0AAA4-AD42-4089-B5B8-49C4D6BAD262}"/>
                </a:ext>
              </a:extLst>
            </p:cNvPr>
            <p:cNvCxnSpPr/>
            <p:nvPr/>
          </p:nvCxnSpPr>
          <p:spPr>
            <a:xfrm>
              <a:off x="8118372" y="6223898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직선 연결선 495">
              <a:extLst>
                <a:ext uri="{FF2B5EF4-FFF2-40B4-BE49-F238E27FC236}">
                  <a16:creationId xmlns:a16="http://schemas.microsoft.com/office/drawing/2014/main" id="{428C9457-44A8-44AA-9B11-4714AE356FCC}"/>
                </a:ext>
              </a:extLst>
            </p:cNvPr>
            <p:cNvCxnSpPr/>
            <p:nvPr/>
          </p:nvCxnSpPr>
          <p:spPr>
            <a:xfrm>
              <a:off x="8118372" y="6523054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4DF88D86-770B-4127-8B0D-6149CFD466F2}"/>
                </a:ext>
              </a:extLst>
            </p:cNvPr>
            <p:cNvSpPr/>
            <p:nvPr/>
          </p:nvSpPr>
          <p:spPr>
            <a:xfrm>
              <a:off x="7820239" y="5314962"/>
              <a:ext cx="357790" cy="606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498" name="직선 연결선 497">
              <a:extLst>
                <a:ext uri="{FF2B5EF4-FFF2-40B4-BE49-F238E27FC236}">
                  <a16:creationId xmlns:a16="http://schemas.microsoft.com/office/drawing/2014/main" id="{7A446F8C-74E6-4331-924B-1376F51EE7D4}"/>
                </a:ext>
              </a:extLst>
            </p:cNvPr>
            <p:cNvCxnSpPr>
              <a:cxnSpLocks/>
              <a:stCxn id="502" idx="3"/>
              <a:endCxn id="499" idx="3"/>
            </p:cNvCxnSpPr>
            <p:nvPr/>
          </p:nvCxnSpPr>
          <p:spPr>
            <a:xfrm flipV="1">
              <a:off x="11098756" y="5954569"/>
              <a:ext cx="182704" cy="9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이등변 삼각형 498">
              <a:extLst>
                <a:ext uri="{FF2B5EF4-FFF2-40B4-BE49-F238E27FC236}">
                  <a16:creationId xmlns:a16="http://schemas.microsoft.com/office/drawing/2014/main" id="{F51A464A-AF01-4F5D-BAE0-03879E3EF6D5}"/>
                </a:ext>
              </a:extLst>
            </p:cNvPr>
            <p:cNvSpPr/>
            <p:nvPr/>
          </p:nvSpPr>
          <p:spPr>
            <a:xfrm rot="5400000">
              <a:off x="11245613" y="5790489"/>
              <a:ext cx="399855" cy="328160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E2C4E36C-2AA0-4F9F-AB68-15E4580B8847}"/>
                </a:ext>
              </a:extLst>
            </p:cNvPr>
            <p:cNvSpPr/>
            <p:nvPr/>
          </p:nvSpPr>
          <p:spPr>
            <a:xfrm rot="16200000">
              <a:off x="11624860" y="5921346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01" name="직선 연결선 500">
              <a:extLst>
                <a:ext uri="{FF2B5EF4-FFF2-40B4-BE49-F238E27FC236}">
                  <a16:creationId xmlns:a16="http://schemas.microsoft.com/office/drawing/2014/main" id="{17AA2938-D674-438A-BA57-EB5179C312B5}"/>
                </a:ext>
              </a:extLst>
            </p:cNvPr>
            <p:cNvCxnSpPr/>
            <p:nvPr/>
          </p:nvCxnSpPr>
          <p:spPr>
            <a:xfrm>
              <a:off x="11715535" y="5964776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2" name="순서도: 지연 501">
              <a:extLst>
                <a:ext uri="{FF2B5EF4-FFF2-40B4-BE49-F238E27FC236}">
                  <a16:creationId xmlns:a16="http://schemas.microsoft.com/office/drawing/2014/main" id="{F480A462-146E-4A00-AE07-C4884DFBA0A8}"/>
                </a:ext>
              </a:extLst>
            </p:cNvPr>
            <p:cNvSpPr/>
            <p:nvPr/>
          </p:nvSpPr>
          <p:spPr>
            <a:xfrm>
              <a:off x="10339725" y="5592577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10824534-79B8-4E11-A683-9DD9A6EC01D9}"/>
                </a:ext>
              </a:extLst>
            </p:cNvPr>
            <p:cNvSpPr txBox="1"/>
            <p:nvPr/>
          </p:nvSpPr>
          <p:spPr>
            <a:xfrm>
              <a:off x="9712716" y="6367782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OR-AND-NOT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4" name="직선 연결선 503">
              <a:extLst>
                <a:ext uri="{FF2B5EF4-FFF2-40B4-BE49-F238E27FC236}">
                  <a16:creationId xmlns:a16="http://schemas.microsoft.com/office/drawing/2014/main" id="{D4971383-0764-435C-BBDE-A1CBBF288E26}"/>
                </a:ext>
              </a:extLst>
            </p:cNvPr>
            <p:cNvCxnSpPr>
              <a:stCxn id="505" idx="1"/>
            </p:cNvCxnSpPr>
            <p:nvPr/>
          </p:nvCxnSpPr>
          <p:spPr>
            <a:xfrm flipV="1">
              <a:off x="7328897" y="5955764"/>
              <a:ext cx="430013" cy="211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달 504">
              <a:extLst>
                <a:ext uri="{FF2B5EF4-FFF2-40B4-BE49-F238E27FC236}">
                  <a16:creationId xmlns:a16="http://schemas.microsoft.com/office/drawing/2014/main" id="{89388635-EF21-4CDC-8CD9-4D9A341BC20F}"/>
                </a:ext>
              </a:extLst>
            </p:cNvPr>
            <p:cNvSpPr/>
            <p:nvPr/>
          </p:nvSpPr>
          <p:spPr>
            <a:xfrm flipH="1">
              <a:off x="6599641" y="5596831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06A287B5-67BC-4AC9-B88D-006743146D5F}"/>
                </a:ext>
              </a:extLst>
            </p:cNvPr>
            <p:cNvSpPr/>
            <p:nvPr/>
          </p:nvSpPr>
          <p:spPr>
            <a:xfrm rot="16200000">
              <a:off x="6599123" y="5754906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07" name="타원 506">
              <a:extLst>
                <a:ext uri="{FF2B5EF4-FFF2-40B4-BE49-F238E27FC236}">
                  <a16:creationId xmlns:a16="http://schemas.microsoft.com/office/drawing/2014/main" id="{AEDB9FF7-220A-4AAE-A0DE-A2A89C508DD1}"/>
                </a:ext>
              </a:extLst>
            </p:cNvPr>
            <p:cNvSpPr/>
            <p:nvPr/>
          </p:nvSpPr>
          <p:spPr>
            <a:xfrm rot="16200000">
              <a:off x="6607915" y="6048927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BB89E169-54AE-443E-B3E1-34B8EA93F6BD}"/>
                </a:ext>
              </a:extLst>
            </p:cNvPr>
            <p:cNvSpPr txBox="1"/>
            <p:nvPr/>
          </p:nvSpPr>
          <p:spPr>
            <a:xfrm>
              <a:off x="2001549" y="636778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NOR-OR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83767C19-3F36-4D1B-84AA-FD9632AFEEAB}"/>
              </a:ext>
            </a:extLst>
          </p:cNvPr>
          <p:cNvGrpSpPr/>
          <p:nvPr/>
        </p:nvGrpSpPr>
        <p:grpSpPr>
          <a:xfrm>
            <a:off x="2632598" y="3798588"/>
            <a:ext cx="7962521" cy="1006525"/>
            <a:chOff x="745416" y="3474994"/>
            <a:chExt cx="11190677" cy="1618001"/>
          </a:xfrm>
        </p:grpSpPr>
        <p:sp>
          <p:nvSpPr>
            <p:cNvPr id="510" name="순서도: 지연 509">
              <a:extLst>
                <a:ext uri="{FF2B5EF4-FFF2-40B4-BE49-F238E27FC236}">
                  <a16:creationId xmlns:a16="http://schemas.microsoft.com/office/drawing/2014/main" id="{12601746-51AC-462F-A825-F77F11D950F5}"/>
                </a:ext>
              </a:extLst>
            </p:cNvPr>
            <p:cNvSpPr/>
            <p:nvPr/>
          </p:nvSpPr>
          <p:spPr>
            <a:xfrm>
              <a:off x="1252470" y="3474994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11" name="직선 연결선 510">
              <a:extLst>
                <a:ext uri="{FF2B5EF4-FFF2-40B4-BE49-F238E27FC236}">
                  <a16:creationId xmlns:a16="http://schemas.microsoft.com/office/drawing/2014/main" id="{FADCA8CF-DDD1-40B0-B005-A4E2BAFCE420}"/>
                </a:ext>
              </a:extLst>
            </p:cNvPr>
            <p:cNvCxnSpPr>
              <a:cxnSpLocks/>
              <a:stCxn id="538" idx="3"/>
            </p:cNvCxnSpPr>
            <p:nvPr/>
          </p:nvCxnSpPr>
          <p:spPr>
            <a:xfrm>
              <a:off x="3729993" y="4285159"/>
              <a:ext cx="252072" cy="143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연결선 511">
              <a:extLst>
                <a:ext uri="{FF2B5EF4-FFF2-40B4-BE49-F238E27FC236}">
                  <a16:creationId xmlns:a16="http://schemas.microsoft.com/office/drawing/2014/main" id="{0138818F-2F80-4F35-8DB0-39231FD72BAA}"/>
                </a:ext>
              </a:extLst>
            </p:cNvPr>
            <p:cNvCxnSpPr/>
            <p:nvPr/>
          </p:nvCxnSpPr>
          <p:spPr>
            <a:xfrm>
              <a:off x="745416" y="3681235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 512">
              <a:extLst>
                <a:ext uri="{FF2B5EF4-FFF2-40B4-BE49-F238E27FC236}">
                  <a16:creationId xmlns:a16="http://schemas.microsoft.com/office/drawing/2014/main" id="{71A0BB09-7B57-4162-A573-7A1FA6A1240C}"/>
                </a:ext>
              </a:extLst>
            </p:cNvPr>
            <p:cNvCxnSpPr/>
            <p:nvPr/>
          </p:nvCxnSpPr>
          <p:spPr>
            <a:xfrm>
              <a:off x="745416" y="3980391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직선 연결선 513">
              <a:extLst>
                <a:ext uri="{FF2B5EF4-FFF2-40B4-BE49-F238E27FC236}">
                  <a16:creationId xmlns:a16="http://schemas.microsoft.com/office/drawing/2014/main" id="{BBCE00F2-0C42-41C6-8A1B-8E55C5011A64}"/>
                </a:ext>
              </a:extLst>
            </p:cNvPr>
            <p:cNvCxnSpPr/>
            <p:nvPr/>
          </p:nvCxnSpPr>
          <p:spPr>
            <a:xfrm>
              <a:off x="2015195" y="3837887"/>
              <a:ext cx="496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직선 연결선 514">
              <a:extLst>
                <a:ext uri="{FF2B5EF4-FFF2-40B4-BE49-F238E27FC236}">
                  <a16:creationId xmlns:a16="http://schemas.microsoft.com/office/drawing/2014/main" id="{F11E78A9-5AEA-4E09-AA14-04FC2BE15B1F}"/>
                </a:ext>
              </a:extLst>
            </p:cNvPr>
            <p:cNvCxnSpPr/>
            <p:nvPr/>
          </p:nvCxnSpPr>
          <p:spPr>
            <a:xfrm>
              <a:off x="2017591" y="4721639"/>
              <a:ext cx="4953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연결선 515">
              <a:extLst>
                <a:ext uri="{FF2B5EF4-FFF2-40B4-BE49-F238E27FC236}">
                  <a16:creationId xmlns:a16="http://schemas.microsoft.com/office/drawing/2014/main" id="{E99FB414-B34E-4577-AF3F-C1E59C51AEA9}"/>
                </a:ext>
              </a:extLst>
            </p:cNvPr>
            <p:cNvCxnSpPr/>
            <p:nvPr/>
          </p:nvCxnSpPr>
          <p:spPr>
            <a:xfrm>
              <a:off x="2504070" y="3837887"/>
              <a:ext cx="0" cy="3194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7" name="순서도: 지연 516">
              <a:extLst>
                <a:ext uri="{FF2B5EF4-FFF2-40B4-BE49-F238E27FC236}">
                  <a16:creationId xmlns:a16="http://schemas.microsoft.com/office/drawing/2014/main" id="{CA8F01E6-EBBB-4167-8F47-3705A7384C75}"/>
                </a:ext>
              </a:extLst>
            </p:cNvPr>
            <p:cNvSpPr/>
            <p:nvPr/>
          </p:nvSpPr>
          <p:spPr>
            <a:xfrm>
              <a:off x="1252470" y="4358746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18" name="직선 연결선 517">
              <a:extLst>
                <a:ext uri="{FF2B5EF4-FFF2-40B4-BE49-F238E27FC236}">
                  <a16:creationId xmlns:a16="http://schemas.microsoft.com/office/drawing/2014/main" id="{D3BCD6F9-8603-4409-803B-7B925AFAB539}"/>
                </a:ext>
              </a:extLst>
            </p:cNvPr>
            <p:cNvCxnSpPr/>
            <p:nvPr/>
          </p:nvCxnSpPr>
          <p:spPr>
            <a:xfrm>
              <a:off x="745416" y="4564987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 518">
              <a:extLst>
                <a:ext uri="{FF2B5EF4-FFF2-40B4-BE49-F238E27FC236}">
                  <a16:creationId xmlns:a16="http://schemas.microsoft.com/office/drawing/2014/main" id="{0B865CBA-C8E7-4F0A-98EF-E21E73CEA23A}"/>
                </a:ext>
              </a:extLst>
            </p:cNvPr>
            <p:cNvCxnSpPr/>
            <p:nvPr/>
          </p:nvCxnSpPr>
          <p:spPr>
            <a:xfrm>
              <a:off x="745416" y="4864143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 519">
              <a:extLst>
                <a:ext uri="{FF2B5EF4-FFF2-40B4-BE49-F238E27FC236}">
                  <a16:creationId xmlns:a16="http://schemas.microsoft.com/office/drawing/2014/main" id="{006109C8-A311-41B2-9979-9AE5BF84FF92}"/>
                </a:ext>
              </a:extLst>
            </p:cNvPr>
            <p:cNvCxnSpPr/>
            <p:nvPr/>
          </p:nvCxnSpPr>
          <p:spPr>
            <a:xfrm>
              <a:off x="2504070" y="4437598"/>
              <a:ext cx="0" cy="2840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 520">
              <a:extLst>
                <a:ext uri="{FF2B5EF4-FFF2-40B4-BE49-F238E27FC236}">
                  <a16:creationId xmlns:a16="http://schemas.microsoft.com/office/drawing/2014/main" id="{309D70CB-CF3F-4425-BDE5-65E231061DCD}"/>
                </a:ext>
              </a:extLst>
            </p:cNvPr>
            <p:cNvCxnSpPr>
              <a:cxnSpLocks/>
            </p:cNvCxnSpPr>
            <p:nvPr/>
          </p:nvCxnSpPr>
          <p:spPr>
            <a:xfrm>
              <a:off x="2511690" y="4148705"/>
              <a:ext cx="4520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직선 연결선 521">
              <a:extLst>
                <a:ext uri="{FF2B5EF4-FFF2-40B4-BE49-F238E27FC236}">
                  <a16:creationId xmlns:a16="http://schemas.microsoft.com/office/drawing/2014/main" id="{E5D2F6C1-9802-46BE-8753-AFF6B96C8405}"/>
                </a:ext>
              </a:extLst>
            </p:cNvPr>
            <p:cNvCxnSpPr>
              <a:cxnSpLocks/>
            </p:cNvCxnSpPr>
            <p:nvPr/>
          </p:nvCxnSpPr>
          <p:spPr>
            <a:xfrm>
              <a:off x="2511690" y="4447860"/>
              <a:ext cx="4520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422C3EDC-4D43-422A-8414-726C2987CD5E}"/>
                </a:ext>
              </a:extLst>
            </p:cNvPr>
            <p:cNvSpPr/>
            <p:nvPr/>
          </p:nvSpPr>
          <p:spPr>
            <a:xfrm>
              <a:off x="4094761" y="3665666"/>
              <a:ext cx="357790" cy="606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524" name="순서도: 지연 523">
              <a:extLst>
                <a:ext uri="{FF2B5EF4-FFF2-40B4-BE49-F238E27FC236}">
                  <a16:creationId xmlns:a16="http://schemas.microsoft.com/office/drawing/2014/main" id="{37BE5958-8D42-44A9-AF73-10F0FDB6EDEA}"/>
                </a:ext>
              </a:extLst>
            </p:cNvPr>
            <p:cNvSpPr/>
            <p:nvPr/>
          </p:nvSpPr>
          <p:spPr>
            <a:xfrm>
              <a:off x="4941757" y="3474994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25" name="직선 연결선 524">
              <a:extLst>
                <a:ext uri="{FF2B5EF4-FFF2-40B4-BE49-F238E27FC236}">
                  <a16:creationId xmlns:a16="http://schemas.microsoft.com/office/drawing/2014/main" id="{21B70F8C-F668-4780-BC1F-D1B7B7F5DCEB}"/>
                </a:ext>
              </a:extLst>
            </p:cNvPr>
            <p:cNvCxnSpPr/>
            <p:nvPr/>
          </p:nvCxnSpPr>
          <p:spPr>
            <a:xfrm>
              <a:off x="4434703" y="3681235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직선 연결선 525">
              <a:extLst>
                <a:ext uri="{FF2B5EF4-FFF2-40B4-BE49-F238E27FC236}">
                  <a16:creationId xmlns:a16="http://schemas.microsoft.com/office/drawing/2014/main" id="{C799BF15-F947-4E1D-A5B3-35F9CD2FD263}"/>
                </a:ext>
              </a:extLst>
            </p:cNvPr>
            <p:cNvCxnSpPr/>
            <p:nvPr/>
          </p:nvCxnSpPr>
          <p:spPr>
            <a:xfrm>
              <a:off x="4434703" y="3980391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직선 연결선 526">
              <a:extLst>
                <a:ext uri="{FF2B5EF4-FFF2-40B4-BE49-F238E27FC236}">
                  <a16:creationId xmlns:a16="http://schemas.microsoft.com/office/drawing/2014/main" id="{F60647FB-9BB8-4087-9588-3DD2659C3627}"/>
                </a:ext>
              </a:extLst>
            </p:cNvPr>
            <p:cNvCxnSpPr/>
            <p:nvPr/>
          </p:nvCxnSpPr>
          <p:spPr>
            <a:xfrm>
              <a:off x="5704482" y="3837887"/>
              <a:ext cx="496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직선 연결선 527">
              <a:extLst>
                <a:ext uri="{FF2B5EF4-FFF2-40B4-BE49-F238E27FC236}">
                  <a16:creationId xmlns:a16="http://schemas.microsoft.com/office/drawing/2014/main" id="{61144274-5475-46F8-8BB5-AA062D1F0201}"/>
                </a:ext>
              </a:extLst>
            </p:cNvPr>
            <p:cNvCxnSpPr/>
            <p:nvPr/>
          </p:nvCxnSpPr>
          <p:spPr>
            <a:xfrm>
              <a:off x="5706878" y="4721639"/>
              <a:ext cx="4953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직선 연결선 528">
              <a:extLst>
                <a:ext uri="{FF2B5EF4-FFF2-40B4-BE49-F238E27FC236}">
                  <a16:creationId xmlns:a16="http://schemas.microsoft.com/office/drawing/2014/main" id="{194FA3E0-96AD-4959-87A0-27DE9A951ADA}"/>
                </a:ext>
              </a:extLst>
            </p:cNvPr>
            <p:cNvCxnSpPr/>
            <p:nvPr/>
          </p:nvCxnSpPr>
          <p:spPr>
            <a:xfrm>
              <a:off x="6193357" y="3837887"/>
              <a:ext cx="0" cy="3194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0" name="순서도: 지연 529">
              <a:extLst>
                <a:ext uri="{FF2B5EF4-FFF2-40B4-BE49-F238E27FC236}">
                  <a16:creationId xmlns:a16="http://schemas.microsoft.com/office/drawing/2014/main" id="{3F5219D5-FCF8-4FAA-A1CC-B090A825BF5C}"/>
                </a:ext>
              </a:extLst>
            </p:cNvPr>
            <p:cNvSpPr/>
            <p:nvPr/>
          </p:nvSpPr>
          <p:spPr>
            <a:xfrm>
              <a:off x="4941757" y="4358746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31" name="직선 연결선 530">
              <a:extLst>
                <a:ext uri="{FF2B5EF4-FFF2-40B4-BE49-F238E27FC236}">
                  <a16:creationId xmlns:a16="http://schemas.microsoft.com/office/drawing/2014/main" id="{78E7BA8C-38CA-4211-867F-5B7731E71ACC}"/>
                </a:ext>
              </a:extLst>
            </p:cNvPr>
            <p:cNvCxnSpPr/>
            <p:nvPr/>
          </p:nvCxnSpPr>
          <p:spPr>
            <a:xfrm>
              <a:off x="4434703" y="4564987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직선 연결선 531">
              <a:extLst>
                <a:ext uri="{FF2B5EF4-FFF2-40B4-BE49-F238E27FC236}">
                  <a16:creationId xmlns:a16="http://schemas.microsoft.com/office/drawing/2014/main" id="{9EE228C4-8027-4C3C-8B29-1B92DEC7DFB7}"/>
                </a:ext>
              </a:extLst>
            </p:cNvPr>
            <p:cNvCxnSpPr/>
            <p:nvPr/>
          </p:nvCxnSpPr>
          <p:spPr>
            <a:xfrm>
              <a:off x="4434703" y="4864143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직선 연결선 532">
              <a:extLst>
                <a:ext uri="{FF2B5EF4-FFF2-40B4-BE49-F238E27FC236}">
                  <a16:creationId xmlns:a16="http://schemas.microsoft.com/office/drawing/2014/main" id="{F99B7820-11F5-4F53-B792-8F849BDB2484}"/>
                </a:ext>
              </a:extLst>
            </p:cNvPr>
            <p:cNvCxnSpPr/>
            <p:nvPr/>
          </p:nvCxnSpPr>
          <p:spPr>
            <a:xfrm>
              <a:off x="6193357" y="4437598"/>
              <a:ext cx="0" cy="2840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직선 연결선 533">
              <a:extLst>
                <a:ext uri="{FF2B5EF4-FFF2-40B4-BE49-F238E27FC236}">
                  <a16:creationId xmlns:a16="http://schemas.microsoft.com/office/drawing/2014/main" id="{E09C675C-7299-45B9-824C-8C2919A00540}"/>
                </a:ext>
              </a:extLst>
            </p:cNvPr>
            <p:cNvCxnSpPr>
              <a:cxnSpLocks/>
              <a:endCxn id="536" idx="0"/>
            </p:cNvCxnSpPr>
            <p:nvPr/>
          </p:nvCxnSpPr>
          <p:spPr>
            <a:xfrm flipV="1">
              <a:off x="6200976" y="4144023"/>
              <a:ext cx="346166" cy="468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직선 연결선 534">
              <a:extLst>
                <a:ext uri="{FF2B5EF4-FFF2-40B4-BE49-F238E27FC236}">
                  <a16:creationId xmlns:a16="http://schemas.microsoft.com/office/drawing/2014/main" id="{088DA244-AE4D-40A2-AC0B-1055B79E94AC}"/>
                </a:ext>
              </a:extLst>
            </p:cNvPr>
            <p:cNvCxnSpPr>
              <a:cxnSpLocks/>
              <a:endCxn id="537" idx="0"/>
            </p:cNvCxnSpPr>
            <p:nvPr/>
          </p:nvCxnSpPr>
          <p:spPr>
            <a:xfrm flipV="1">
              <a:off x="6200976" y="4437596"/>
              <a:ext cx="353273" cy="102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B2132811-6B11-4C9C-A9B3-EA28648F3AD9}"/>
                </a:ext>
              </a:extLst>
            </p:cNvPr>
            <p:cNvSpPr/>
            <p:nvPr/>
          </p:nvSpPr>
          <p:spPr>
            <a:xfrm rot="16200000">
              <a:off x="6547142" y="4100592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BD8C2BA2-DC07-4D3C-92A7-9112BBF3C73D}"/>
                </a:ext>
              </a:extLst>
            </p:cNvPr>
            <p:cNvSpPr/>
            <p:nvPr/>
          </p:nvSpPr>
          <p:spPr>
            <a:xfrm rot="16200000">
              <a:off x="6554249" y="4394165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8" name="순서도: 지연 537">
              <a:extLst>
                <a:ext uri="{FF2B5EF4-FFF2-40B4-BE49-F238E27FC236}">
                  <a16:creationId xmlns:a16="http://schemas.microsoft.com/office/drawing/2014/main" id="{DEBD515D-AE79-4D6A-BED6-3CE54F8D9CDC}"/>
                </a:ext>
              </a:extLst>
            </p:cNvPr>
            <p:cNvSpPr/>
            <p:nvPr/>
          </p:nvSpPr>
          <p:spPr>
            <a:xfrm>
              <a:off x="2970961" y="3922265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3FB46C81-540F-4392-BD9C-A12728885CA0}"/>
                </a:ext>
              </a:extLst>
            </p:cNvPr>
            <p:cNvSpPr/>
            <p:nvPr/>
          </p:nvSpPr>
          <p:spPr>
            <a:xfrm>
              <a:off x="7744070" y="3698191"/>
              <a:ext cx="357790" cy="606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540" name="순서도: 지연 539">
              <a:extLst>
                <a:ext uri="{FF2B5EF4-FFF2-40B4-BE49-F238E27FC236}">
                  <a16:creationId xmlns:a16="http://schemas.microsoft.com/office/drawing/2014/main" id="{1C449DE8-6F87-4E9C-8795-B2F03DE69206}"/>
                </a:ext>
              </a:extLst>
            </p:cNvPr>
            <p:cNvSpPr/>
            <p:nvPr/>
          </p:nvSpPr>
          <p:spPr>
            <a:xfrm>
              <a:off x="8618710" y="3474994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1" name="달 540">
              <a:extLst>
                <a:ext uri="{FF2B5EF4-FFF2-40B4-BE49-F238E27FC236}">
                  <a16:creationId xmlns:a16="http://schemas.microsoft.com/office/drawing/2014/main" id="{F3819686-D9A8-477B-B0AB-D1CE2F485756}"/>
                </a:ext>
              </a:extLst>
            </p:cNvPr>
            <p:cNvSpPr/>
            <p:nvPr/>
          </p:nvSpPr>
          <p:spPr>
            <a:xfrm flipH="1">
              <a:off x="10283228" y="3943530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42" name="직선 연결선 541">
              <a:extLst>
                <a:ext uri="{FF2B5EF4-FFF2-40B4-BE49-F238E27FC236}">
                  <a16:creationId xmlns:a16="http://schemas.microsoft.com/office/drawing/2014/main" id="{5CFFB0A6-E23B-41B4-8E35-8B03AE27F013}"/>
                </a:ext>
              </a:extLst>
            </p:cNvPr>
            <p:cNvCxnSpPr/>
            <p:nvPr/>
          </p:nvCxnSpPr>
          <p:spPr>
            <a:xfrm>
              <a:off x="8111656" y="3681235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직선 연결선 542">
              <a:extLst>
                <a:ext uri="{FF2B5EF4-FFF2-40B4-BE49-F238E27FC236}">
                  <a16:creationId xmlns:a16="http://schemas.microsoft.com/office/drawing/2014/main" id="{F98E7438-98D4-476D-93C7-749E318B4FCF}"/>
                </a:ext>
              </a:extLst>
            </p:cNvPr>
            <p:cNvCxnSpPr/>
            <p:nvPr/>
          </p:nvCxnSpPr>
          <p:spPr>
            <a:xfrm>
              <a:off x="8111656" y="3980391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직선 연결선 543">
              <a:extLst>
                <a:ext uri="{FF2B5EF4-FFF2-40B4-BE49-F238E27FC236}">
                  <a16:creationId xmlns:a16="http://schemas.microsoft.com/office/drawing/2014/main" id="{BF3E5A2E-11EB-4273-BB15-9B19AC46A544}"/>
                </a:ext>
              </a:extLst>
            </p:cNvPr>
            <p:cNvCxnSpPr/>
            <p:nvPr/>
          </p:nvCxnSpPr>
          <p:spPr>
            <a:xfrm>
              <a:off x="9381435" y="3837887"/>
              <a:ext cx="496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직선 연결선 544">
              <a:extLst>
                <a:ext uri="{FF2B5EF4-FFF2-40B4-BE49-F238E27FC236}">
                  <a16:creationId xmlns:a16="http://schemas.microsoft.com/office/drawing/2014/main" id="{D4090318-C314-4D27-B8C6-961DC9D6A7DC}"/>
                </a:ext>
              </a:extLst>
            </p:cNvPr>
            <p:cNvCxnSpPr/>
            <p:nvPr/>
          </p:nvCxnSpPr>
          <p:spPr>
            <a:xfrm>
              <a:off x="9383831" y="4721639"/>
              <a:ext cx="4953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연결선 545">
              <a:extLst>
                <a:ext uri="{FF2B5EF4-FFF2-40B4-BE49-F238E27FC236}">
                  <a16:creationId xmlns:a16="http://schemas.microsoft.com/office/drawing/2014/main" id="{97EC899D-FFBF-420E-9F01-C0AC41DCCB90}"/>
                </a:ext>
              </a:extLst>
            </p:cNvPr>
            <p:cNvCxnSpPr/>
            <p:nvPr/>
          </p:nvCxnSpPr>
          <p:spPr>
            <a:xfrm>
              <a:off x="9870310" y="3837887"/>
              <a:ext cx="0" cy="3194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7" name="순서도: 지연 546">
              <a:extLst>
                <a:ext uri="{FF2B5EF4-FFF2-40B4-BE49-F238E27FC236}">
                  <a16:creationId xmlns:a16="http://schemas.microsoft.com/office/drawing/2014/main" id="{54B62AC8-7CA1-4861-988F-C3703B928F0D}"/>
                </a:ext>
              </a:extLst>
            </p:cNvPr>
            <p:cNvSpPr/>
            <p:nvPr/>
          </p:nvSpPr>
          <p:spPr>
            <a:xfrm>
              <a:off x="8618710" y="4358746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48" name="직선 연결선 547">
              <a:extLst>
                <a:ext uri="{FF2B5EF4-FFF2-40B4-BE49-F238E27FC236}">
                  <a16:creationId xmlns:a16="http://schemas.microsoft.com/office/drawing/2014/main" id="{668DD68D-B70D-4731-ACD3-3017081AF66D}"/>
                </a:ext>
              </a:extLst>
            </p:cNvPr>
            <p:cNvCxnSpPr/>
            <p:nvPr/>
          </p:nvCxnSpPr>
          <p:spPr>
            <a:xfrm>
              <a:off x="8111656" y="4564987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직선 연결선 548">
              <a:extLst>
                <a:ext uri="{FF2B5EF4-FFF2-40B4-BE49-F238E27FC236}">
                  <a16:creationId xmlns:a16="http://schemas.microsoft.com/office/drawing/2014/main" id="{7321A8DD-9FAB-4C82-A092-0B01C895B588}"/>
                </a:ext>
              </a:extLst>
            </p:cNvPr>
            <p:cNvCxnSpPr/>
            <p:nvPr/>
          </p:nvCxnSpPr>
          <p:spPr>
            <a:xfrm>
              <a:off x="8111656" y="4864143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직선 연결선 549">
              <a:extLst>
                <a:ext uri="{FF2B5EF4-FFF2-40B4-BE49-F238E27FC236}">
                  <a16:creationId xmlns:a16="http://schemas.microsoft.com/office/drawing/2014/main" id="{CFB6D355-A8EB-48BE-B160-83D77D661AAB}"/>
                </a:ext>
              </a:extLst>
            </p:cNvPr>
            <p:cNvCxnSpPr/>
            <p:nvPr/>
          </p:nvCxnSpPr>
          <p:spPr>
            <a:xfrm>
              <a:off x="9870310" y="4437598"/>
              <a:ext cx="0" cy="2840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직선 연결선 550">
              <a:extLst>
                <a:ext uri="{FF2B5EF4-FFF2-40B4-BE49-F238E27FC236}">
                  <a16:creationId xmlns:a16="http://schemas.microsoft.com/office/drawing/2014/main" id="{0D1B40D7-20C8-4219-8805-1163090DD31C}"/>
                </a:ext>
              </a:extLst>
            </p:cNvPr>
            <p:cNvCxnSpPr/>
            <p:nvPr/>
          </p:nvCxnSpPr>
          <p:spPr>
            <a:xfrm>
              <a:off x="9877930" y="4148705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직선 연결선 551">
              <a:extLst>
                <a:ext uri="{FF2B5EF4-FFF2-40B4-BE49-F238E27FC236}">
                  <a16:creationId xmlns:a16="http://schemas.microsoft.com/office/drawing/2014/main" id="{FE3720FD-F38B-41F1-A494-B131D195280B}"/>
                </a:ext>
              </a:extLst>
            </p:cNvPr>
            <p:cNvCxnSpPr/>
            <p:nvPr/>
          </p:nvCxnSpPr>
          <p:spPr>
            <a:xfrm>
              <a:off x="9877930" y="4447861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3" name="그룹 552">
              <a:extLst>
                <a:ext uri="{FF2B5EF4-FFF2-40B4-BE49-F238E27FC236}">
                  <a16:creationId xmlns:a16="http://schemas.microsoft.com/office/drawing/2014/main" id="{D4067991-92F9-4026-93A8-E95D780F3932}"/>
                </a:ext>
              </a:extLst>
            </p:cNvPr>
            <p:cNvGrpSpPr/>
            <p:nvPr/>
          </p:nvGrpSpPr>
          <p:grpSpPr>
            <a:xfrm>
              <a:off x="11020104" y="4095643"/>
              <a:ext cx="915989" cy="399856"/>
              <a:chOff x="5767362" y="3400961"/>
              <a:chExt cx="915989" cy="399856"/>
            </a:xfrm>
          </p:grpSpPr>
          <p:cxnSp>
            <p:nvCxnSpPr>
              <p:cNvPr id="560" name="직선 연결선 559">
                <a:extLst>
                  <a:ext uri="{FF2B5EF4-FFF2-40B4-BE49-F238E27FC236}">
                    <a16:creationId xmlns:a16="http://schemas.microsoft.com/office/drawing/2014/main" id="{1C32EDD7-D6FC-445B-ACE5-3AE835049BB9}"/>
                  </a:ext>
                </a:extLst>
              </p:cNvPr>
              <p:cNvCxnSpPr/>
              <p:nvPr/>
            </p:nvCxnSpPr>
            <p:spPr>
              <a:xfrm>
                <a:off x="5767362" y="3601541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이등변 삼각형 560">
                <a:extLst>
                  <a:ext uri="{FF2B5EF4-FFF2-40B4-BE49-F238E27FC236}">
                    <a16:creationId xmlns:a16="http://schemas.microsoft.com/office/drawing/2014/main" id="{1EB7A8B7-A2EC-464A-91A5-879C4871649F}"/>
                  </a:ext>
                </a:extLst>
              </p:cNvPr>
              <p:cNvSpPr/>
              <p:nvPr/>
            </p:nvSpPr>
            <p:spPr>
              <a:xfrm rot="5400000">
                <a:off x="5975966" y="3436809"/>
                <a:ext cx="399856" cy="328159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62" name="타원 561">
                <a:extLst>
                  <a:ext uri="{FF2B5EF4-FFF2-40B4-BE49-F238E27FC236}">
                    <a16:creationId xmlns:a16="http://schemas.microsoft.com/office/drawing/2014/main" id="{AE9FDF24-85B7-4461-B037-D19CCE160103}"/>
                  </a:ext>
                </a:extLst>
              </p:cNvPr>
              <p:cNvSpPr/>
              <p:nvPr/>
            </p:nvSpPr>
            <p:spPr>
              <a:xfrm rot="16200000">
                <a:off x="6355213" y="3557458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563" name="직선 연결선 562">
                <a:extLst>
                  <a:ext uri="{FF2B5EF4-FFF2-40B4-BE49-F238E27FC236}">
                    <a16:creationId xmlns:a16="http://schemas.microsoft.com/office/drawing/2014/main" id="{D03AB081-FDC4-46C2-8445-C309001EA6D8}"/>
                  </a:ext>
                </a:extLst>
              </p:cNvPr>
              <p:cNvCxnSpPr/>
              <p:nvPr/>
            </p:nvCxnSpPr>
            <p:spPr>
              <a:xfrm>
                <a:off x="6445888" y="3600888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FEB040DA-7782-4621-9E87-D35A7107E6C5}"/>
                </a:ext>
              </a:extLst>
            </p:cNvPr>
            <p:cNvSpPr txBox="1"/>
            <p:nvPr/>
          </p:nvSpPr>
          <p:spPr>
            <a:xfrm>
              <a:off x="9695811" y="4723663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AND-OR-NOT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5" name="직선 연결선 554">
              <a:extLst>
                <a:ext uri="{FF2B5EF4-FFF2-40B4-BE49-F238E27FC236}">
                  <a16:creationId xmlns:a16="http://schemas.microsoft.com/office/drawing/2014/main" id="{0B22ADA0-C4EF-4910-82EE-295A0E191831}"/>
                </a:ext>
              </a:extLst>
            </p:cNvPr>
            <p:cNvCxnSpPr>
              <a:cxnSpLocks/>
              <a:stCxn id="556" idx="3"/>
            </p:cNvCxnSpPr>
            <p:nvPr/>
          </p:nvCxnSpPr>
          <p:spPr>
            <a:xfrm>
              <a:off x="7403572" y="4285159"/>
              <a:ext cx="28429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6" name="순서도: 지연 555">
              <a:extLst>
                <a:ext uri="{FF2B5EF4-FFF2-40B4-BE49-F238E27FC236}">
                  <a16:creationId xmlns:a16="http://schemas.microsoft.com/office/drawing/2014/main" id="{806BDAF0-135C-4C0E-A197-0B734EC95E3E}"/>
                </a:ext>
              </a:extLst>
            </p:cNvPr>
            <p:cNvSpPr/>
            <p:nvPr/>
          </p:nvSpPr>
          <p:spPr>
            <a:xfrm>
              <a:off x="6644541" y="3922265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44DEB1FF-171E-4FFA-AD6C-85C6626390F0}"/>
                </a:ext>
              </a:extLst>
            </p:cNvPr>
            <p:cNvSpPr/>
            <p:nvPr/>
          </p:nvSpPr>
          <p:spPr>
            <a:xfrm rot="16200000">
              <a:off x="2020053" y="3794454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05C039-CA66-45BD-B6EE-685A8EE9A53E}"/>
                </a:ext>
              </a:extLst>
            </p:cNvPr>
            <p:cNvSpPr/>
            <p:nvPr/>
          </p:nvSpPr>
          <p:spPr>
            <a:xfrm rot="16200000">
              <a:off x="2023836" y="4678206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668F9A5B-4345-41A9-B778-0AB481E01208}"/>
                </a:ext>
              </a:extLst>
            </p:cNvPr>
            <p:cNvSpPr txBox="1"/>
            <p:nvPr/>
          </p:nvSpPr>
          <p:spPr>
            <a:xfrm>
              <a:off x="2017591" y="4723663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NAND-AND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4" name="그룹 563">
            <a:extLst>
              <a:ext uri="{FF2B5EF4-FFF2-40B4-BE49-F238E27FC236}">
                <a16:creationId xmlns:a16="http://schemas.microsoft.com/office/drawing/2014/main" id="{F5DBEAC0-777D-468D-AEC9-427FE6106ECD}"/>
              </a:ext>
            </a:extLst>
          </p:cNvPr>
          <p:cNvGrpSpPr/>
          <p:nvPr/>
        </p:nvGrpSpPr>
        <p:grpSpPr>
          <a:xfrm>
            <a:off x="2632599" y="1075713"/>
            <a:ext cx="5346252" cy="1006525"/>
            <a:chOff x="745416" y="87352"/>
            <a:chExt cx="7513724" cy="1618001"/>
          </a:xfrm>
        </p:grpSpPr>
        <p:sp>
          <p:nvSpPr>
            <p:cNvPr id="565" name="순서도: 지연 564">
              <a:extLst>
                <a:ext uri="{FF2B5EF4-FFF2-40B4-BE49-F238E27FC236}">
                  <a16:creationId xmlns:a16="http://schemas.microsoft.com/office/drawing/2014/main" id="{E334CC42-A693-492C-843A-BCB64782D23F}"/>
                </a:ext>
              </a:extLst>
            </p:cNvPr>
            <p:cNvSpPr/>
            <p:nvPr/>
          </p:nvSpPr>
          <p:spPr>
            <a:xfrm>
              <a:off x="1252470" y="87352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6" name="달 565">
              <a:extLst>
                <a:ext uri="{FF2B5EF4-FFF2-40B4-BE49-F238E27FC236}">
                  <a16:creationId xmlns:a16="http://schemas.microsoft.com/office/drawing/2014/main" id="{BFBCC329-E091-42B6-ACCC-0743CEAB4E25}"/>
                </a:ext>
              </a:extLst>
            </p:cNvPr>
            <p:cNvSpPr/>
            <p:nvPr/>
          </p:nvSpPr>
          <p:spPr>
            <a:xfrm flipH="1">
              <a:off x="2916988" y="555888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67" name="직선 연결선 566">
              <a:extLst>
                <a:ext uri="{FF2B5EF4-FFF2-40B4-BE49-F238E27FC236}">
                  <a16:creationId xmlns:a16="http://schemas.microsoft.com/office/drawing/2014/main" id="{F8CF64F6-3AAF-4DCE-9FC7-5E550213E0A1}"/>
                </a:ext>
              </a:extLst>
            </p:cNvPr>
            <p:cNvCxnSpPr/>
            <p:nvPr/>
          </p:nvCxnSpPr>
          <p:spPr>
            <a:xfrm>
              <a:off x="3640924" y="917583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직선 연결선 567">
              <a:extLst>
                <a:ext uri="{FF2B5EF4-FFF2-40B4-BE49-F238E27FC236}">
                  <a16:creationId xmlns:a16="http://schemas.microsoft.com/office/drawing/2014/main" id="{1C5B59FC-87F4-4623-BC9E-524638D419E0}"/>
                </a:ext>
              </a:extLst>
            </p:cNvPr>
            <p:cNvCxnSpPr/>
            <p:nvPr/>
          </p:nvCxnSpPr>
          <p:spPr>
            <a:xfrm>
              <a:off x="745416" y="293593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직선 연결선 568">
              <a:extLst>
                <a:ext uri="{FF2B5EF4-FFF2-40B4-BE49-F238E27FC236}">
                  <a16:creationId xmlns:a16="http://schemas.microsoft.com/office/drawing/2014/main" id="{C64E43C1-E97B-4417-92B4-47A2E5BEBE41}"/>
                </a:ext>
              </a:extLst>
            </p:cNvPr>
            <p:cNvCxnSpPr/>
            <p:nvPr/>
          </p:nvCxnSpPr>
          <p:spPr>
            <a:xfrm>
              <a:off x="745416" y="592749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직선 연결선 569">
              <a:extLst>
                <a:ext uri="{FF2B5EF4-FFF2-40B4-BE49-F238E27FC236}">
                  <a16:creationId xmlns:a16="http://schemas.microsoft.com/office/drawing/2014/main" id="{38BE0ACD-EEB3-4F25-A0DC-E476110BB9C3}"/>
                </a:ext>
              </a:extLst>
            </p:cNvPr>
            <p:cNvCxnSpPr/>
            <p:nvPr/>
          </p:nvCxnSpPr>
          <p:spPr>
            <a:xfrm>
              <a:off x="2015195" y="450245"/>
              <a:ext cx="496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직선 연결선 570">
              <a:extLst>
                <a:ext uri="{FF2B5EF4-FFF2-40B4-BE49-F238E27FC236}">
                  <a16:creationId xmlns:a16="http://schemas.microsoft.com/office/drawing/2014/main" id="{F51EAF90-DE0B-41E1-AF6B-4C51DB478BD5}"/>
                </a:ext>
              </a:extLst>
            </p:cNvPr>
            <p:cNvCxnSpPr/>
            <p:nvPr/>
          </p:nvCxnSpPr>
          <p:spPr>
            <a:xfrm>
              <a:off x="2017591" y="1333997"/>
              <a:ext cx="4953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직선 연결선 571">
              <a:extLst>
                <a:ext uri="{FF2B5EF4-FFF2-40B4-BE49-F238E27FC236}">
                  <a16:creationId xmlns:a16="http://schemas.microsoft.com/office/drawing/2014/main" id="{9E9823F9-47D6-456B-B454-3A1F135BFDB3}"/>
                </a:ext>
              </a:extLst>
            </p:cNvPr>
            <p:cNvCxnSpPr/>
            <p:nvPr/>
          </p:nvCxnSpPr>
          <p:spPr>
            <a:xfrm>
              <a:off x="2504070" y="450245"/>
              <a:ext cx="0" cy="3194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3" name="순서도: 지연 572">
              <a:extLst>
                <a:ext uri="{FF2B5EF4-FFF2-40B4-BE49-F238E27FC236}">
                  <a16:creationId xmlns:a16="http://schemas.microsoft.com/office/drawing/2014/main" id="{B40ADC08-E358-4BDF-8625-B8ED12D8BFF4}"/>
                </a:ext>
              </a:extLst>
            </p:cNvPr>
            <p:cNvSpPr/>
            <p:nvPr/>
          </p:nvSpPr>
          <p:spPr>
            <a:xfrm>
              <a:off x="1252470" y="971104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74" name="직선 연결선 573">
              <a:extLst>
                <a:ext uri="{FF2B5EF4-FFF2-40B4-BE49-F238E27FC236}">
                  <a16:creationId xmlns:a16="http://schemas.microsoft.com/office/drawing/2014/main" id="{3AF23B50-3C64-4785-9DE1-4D3EC63AEE45}"/>
                </a:ext>
              </a:extLst>
            </p:cNvPr>
            <p:cNvCxnSpPr/>
            <p:nvPr/>
          </p:nvCxnSpPr>
          <p:spPr>
            <a:xfrm>
              <a:off x="745416" y="1177345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연결선 574">
              <a:extLst>
                <a:ext uri="{FF2B5EF4-FFF2-40B4-BE49-F238E27FC236}">
                  <a16:creationId xmlns:a16="http://schemas.microsoft.com/office/drawing/2014/main" id="{9B6B987C-CC3E-4BB1-995D-3CA506C77C73}"/>
                </a:ext>
              </a:extLst>
            </p:cNvPr>
            <p:cNvCxnSpPr/>
            <p:nvPr/>
          </p:nvCxnSpPr>
          <p:spPr>
            <a:xfrm>
              <a:off x="745416" y="1476501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직선 연결선 575">
              <a:extLst>
                <a:ext uri="{FF2B5EF4-FFF2-40B4-BE49-F238E27FC236}">
                  <a16:creationId xmlns:a16="http://schemas.microsoft.com/office/drawing/2014/main" id="{03C96C6B-D746-4A9A-B6BA-E52D7ADB2AE3}"/>
                </a:ext>
              </a:extLst>
            </p:cNvPr>
            <p:cNvCxnSpPr/>
            <p:nvPr/>
          </p:nvCxnSpPr>
          <p:spPr>
            <a:xfrm>
              <a:off x="2504070" y="1049956"/>
              <a:ext cx="0" cy="2840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직선 연결선 576">
              <a:extLst>
                <a:ext uri="{FF2B5EF4-FFF2-40B4-BE49-F238E27FC236}">
                  <a16:creationId xmlns:a16="http://schemas.microsoft.com/office/drawing/2014/main" id="{53A3E7A6-4710-4862-B2F3-1A75882B772F}"/>
                </a:ext>
              </a:extLst>
            </p:cNvPr>
            <p:cNvCxnSpPr/>
            <p:nvPr/>
          </p:nvCxnSpPr>
          <p:spPr>
            <a:xfrm>
              <a:off x="2511690" y="761063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직선 연결선 577">
              <a:extLst>
                <a:ext uri="{FF2B5EF4-FFF2-40B4-BE49-F238E27FC236}">
                  <a16:creationId xmlns:a16="http://schemas.microsoft.com/office/drawing/2014/main" id="{E958A39F-9F7F-43DF-AB6D-59E723C0522F}"/>
                </a:ext>
              </a:extLst>
            </p:cNvPr>
            <p:cNvCxnSpPr/>
            <p:nvPr/>
          </p:nvCxnSpPr>
          <p:spPr>
            <a:xfrm>
              <a:off x="2511690" y="1060219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0C12C702-917E-4606-A1AE-CBFEF7C444FA}"/>
                </a:ext>
              </a:extLst>
            </p:cNvPr>
            <p:cNvSpPr/>
            <p:nvPr/>
          </p:nvSpPr>
          <p:spPr>
            <a:xfrm>
              <a:off x="4023577" y="324177"/>
              <a:ext cx="357790" cy="606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580" name="순서도: 지연 579">
              <a:extLst>
                <a:ext uri="{FF2B5EF4-FFF2-40B4-BE49-F238E27FC236}">
                  <a16:creationId xmlns:a16="http://schemas.microsoft.com/office/drawing/2014/main" id="{C95A054D-2748-4C20-AFA2-088990B2FDDC}"/>
                </a:ext>
              </a:extLst>
            </p:cNvPr>
            <p:cNvSpPr/>
            <p:nvPr/>
          </p:nvSpPr>
          <p:spPr>
            <a:xfrm>
              <a:off x="4941757" y="87352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1" name="달 580">
              <a:extLst>
                <a:ext uri="{FF2B5EF4-FFF2-40B4-BE49-F238E27FC236}">
                  <a16:creationId xmlns:a16="http://schemas.microsoft.com/office/drawing/2014/main" id="{4DAC55F5-0DA9-4FD3-9D04-40BECE3FDE55}"/>
                </a:ext>
              </a:extLst>
            </p:cNvPr>
            <p:cNvSpPr/>
            <p:nvPr/>
          </p:nvSpPr>
          <p:spPr>
            <a:xfrm flipH="1">
              <a:off x="6606275" y="555888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82" name="직선 연결선 581">
              <a:extLst>
                <a:ext uri="{FF2B5EF4-FFF2-40B4-BE49-F238E27FC236}">
                  <a16:creationId xmlns:a16="http://schemas.microsoft.com/office/drawing/2014/main" id="{545DB01E-23BD-426F-8335-54D949A67D7D}"/>
                </a:ext>
              </a:extLst>
            </p:cNvPr>
            <p:cNvCxnSpPr/>
            <p:nvPr/>
          </p:nvCxnSpPr>
          <p:spPr>
            <a:xfrm>
              <a:off x="4434703" y="293593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직선 연결선 582">
              <a:extLst>
                <a:ext uri="{FF2B5EF4-FFF2-40B4-BE49-F238E27FC236}">
                  <a16:creationId xmlns:a16="http://schemas.microsoft.com/office/drawing/2014/main" id="{61C64C68-3321-4436-BA53-B04CD5512D91}"/>
                </a:ext>
              </a:extLst>
            </p:cNvPr>
            <p:cNvCxnSpPr/>
            <p:nvPr/>
          </p:nvCxnSpPr>
          <p:spPr>
            <a:xfrm>
              <a:off x="4434703" y="592749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직선 연결선 583">
              <a:extLst>
                <a:ext uri="{FF2B5EF4-FFF2-40B4-BE49-F238E27FC236}">
                  <a16:creationId xmlns:a16="http://schemas.microsoft.com/office/drawing/2014/main" id="{B9B12AB2-5C7F-4703-B047-6323C17546B1}"/>
                </a:ext>
              </a:extLst>
            </p:cNvPr>
            <p:cNvCxnSpPr/>
            <p:nvPr/>
          </p:nvCxnSpPr>
          <p:spPr>
            <a:xfrm>
              <a:off x="5704482" y="450245"/>
              <a:ext cx="496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직선 연결선 584">
              <a:extLst>
                <a:ext uri="{FF2B5EF4-FFF2-40B4-BE49-F238E27FC236}">
                  <a16:creationId xmlns:a16="http://schemas.microsoft.com/office/drawing/2014/main" id="{E947E2FB-481C-43F4-8D52-CC61F9C4812F}"/>
                </a:ext>
              </a:extLst>
            </p:cNvPr>
            <p:cNvCxnSpPr/>
            <p:nvPr/>
          </p:nvCxnSpPr>
          <p:spPr>
            <a:xfrm>
              <a:off x="5706878" y="1333997"/>
              <a:ext cx="4953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직선 연결선 585">
              <a:extLst>
                <a:ext uri="{FF2B5EF4-FFF2-40B4-BE49-F238E27FC236}">
                  <a16:creationId xmlns:a16="http://schemas.microsoft.com/office/drawing/2014/main" id="{3808D822-8500-42A0-B0A6-50A085C7F07A}"/>
                </a:ext>
              </a:extLst>
            </p:cNvPr>
            <p:cNvCxnSpPr/>
            <p:nvPr/>
          </p:nvCxnSpPr>
          <p:spPr>
            <a:xfrm>
              <a:off x="6193357" y="450245"/>
              <a:ext cx="0" cy="3194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7" name="순서도: 지연 586">
              <a:extLst>
                <a:ext uri="{FF2B5EF4-FFF2-40B4-BE49-F238E27FC236}">
                  <a16:creationId xmlns:a16="http://schemas.microsoft.com/office/drawing/2014/main" id="{8262C5B5-BD15-425C-8823-6E7893F35D01}"/>
                </a:ext>
              </a:extLst>
            </p:cNvPr>
            <p:cNvSpPr/>
            <p:nvPr/>
          </p:nvSpPr>
          <p:spPr>
            <a:xfrm>
              <a:off x="4941757" y="971104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88" name="직선 연결선 587">
              <a:extLst>
                <a:ext uri="{FF2B5EF4-FFF2-40B4-BE49-F238E27FC236}">
                  <a16:creationId xmlns:a16="http://schemas.microsoft.com/office/drawing/2014/main" id="{35419925-F1E3-4F69-AB7F-DB0FBEB3F2BF}"/>
                </a:ext>
              </a:extLst>
            </p:cNvPr>
            <p:cNvCxnSpPr/>
            <p:nvPr/>
          </p:nvCxnSpPr>
          <p:spPr>
            <a:xfrm>
              <a:off x="4434703" y="1177345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직선 연결선 588">
              <a:extLst>
                <a:ext uri="{FF2B5EF4-FFF2-40B4-BE49-F238E27FC236}">
                  <a16:creationId xmlns:a16="http://schemas.microsoft.com/office/drawing/2014/main" id="{CE985207-7987-47AF-99A4-D8CF0B62E463}"/>
                </a:ext>
              </a:extLst>
            </p:cNvPr>
            <p:cNvCxnSpPr/>
            <p:nvPr/>
          </p:nvCxnSpPr>
          <p:spPr>
            <a:xfrm>
              <a:off x="4434703" y="1476501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직선 연결선 589">
              <a:extLst>
                <a:ext uri="{FF2B5EF4-FFF2-40B4-BE49-F238E27FC236}">
                  <a16:creationId xmlns:a16="http://schemas.microsoft.com/office/drawing/2014/main" id="{50BCAE52-4949-499C-8B1E-CF348901837E}"/>
                </a:ext>
              </a:extLst>
            </p:cNvPr>
            <p:cNvCxnSpPr/>
            <p:nvPr/>
          </p:nvCxnSpPr>
          <p:spPr>
            <a:xfrm>
              <a:off x="6193357" y="1049956"/>
              <a:ext cx="0" cy="28404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직선 연결선 590">
              <a:extLst>
                <a:ext uri="{FF2B5EF4-FFF2-40B4-BE49-F238E27FC236}">
                  <a16:creationId xmlns:a16="http://schemas.microsoft.com/office/drawing/2014/main" id="{4EC46D31-FE24-4874-89AA-AB9181AC0D55}"/>
                </a:ext>
              </a:extLst>
            </p:cNvPr>
            <p:cNvCxnSpPr/>
            <p:nvPr/>
          </p:nvCxnSpPr>
          <p:spPr>
            <a:xfrm>
              <a:off x="6200977" y="761063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직선 연결선 591">
              <a:extLst>
                <a:ext uri="{FF2B5EF4-FFF2-40B4-BE49-F238E27FC236}">
                  <a16:creationId xmlns:a16="http://schemas.microsoft.com/office/drawing/2014/main" id="{7A805FC6-CE31-43E7-BBF9-0BEEA8B5C8E4}"/>
                </a:ext>
              </a:extLst>
            </p:cNvPr>
            <p:cNvCxnSpPr/>
            <p:nvPr/>
          </p:nvCxnSpPr>
          <p:spPr>
            <a:xfrm>
              <a:off x="6200977" y="1060219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38EBFE78-85F5-4BE7-9E80-E7113A6679E0}"/>
                </a:ext>
              </a:extLst>
            </p:cNvPr>
            <p:cNvSpPr/>
            <p:nvPr/>
          </p:nvSpPr>
          <p:spPr>
            <a:xfrm rot="16200000">
              <a:off x="3655382" y="873499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594" name="그룹 593">
              <a:extLst>
                <a:ext uri="{FF2B5EF4-FFF2-40B4-BE49-F238E27FC236}">
                  <a16:creationId xmlns:a16="http://schemas.microsoft.com/office/drawing/2014/main" id="{DA18C1F2-A118-4C7E-A1F9-65261E11DBF8}"/>
                </a:ext>
              </a:extLst>
            </p:cNvPr>
            <p:cNvGrpSpPr/>
            <p:nvPr/>
          </p:nvGrpSpPr>
          <p:grpSpPr>
            <a:xfrm>
              <a:off x="7343151" y="708001"/>
              <a:ext cx="915989" cy="399856"/>
              <a:chOff x="5767362" y="3400961"/>
              <a:chExt cx="915989" cy="399856"/>
            </a:xfrm>
          </p:grpSpPr>
          <p:cxnSp>
            <p:nvCxnSpPr>
              <p:cNvPr id="597" name="직선 연결선 596">
                <a:extLst>
                  <a:ext uri="{FF2B5EF4-FFF2-40B4-BE49-F238E27FC236}">
                    <a16:creationId xmlns:a16="http://schemas.microsoft.com/office/drawing/2014/main" id="{DB5F36A7-F69A-4F80-B4E6-C3741389ED17}"/>
                  </a:ext>
                </a:extLst>
              </p:cNvPr>
              <p:cNvCxnSpPr/>
              <p:nvPr/>
            </p:nvCxnSpPr>
            <p:spPr>
              <a:xfrm>
                <a:off x="5767362" y="3601541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8" name="이등변 삼각형 597">
                <a:extLst>
                  <a:ext uri="{FF2B5EF4-FFF2-40B4-BE49-F238E27FC236}">
                    <a16:creationId xmlns:a16="http://schemas.microsoft.com/office/drawing/2014/main" id="{12354CB7-4AAD-47A8-A301-E8F32B990036}"/>
                  </a:ext>
                </a:extLst>
              </p:cNvPr>
              <p:cNvSpPr/>
              <p:nvPr/>
            </p:nvSpPr>
            <p:spPr>
              <a:xfrm rot="5400000">
                <a:off x="5975966" y="3436809"/>
                <a:ext cx="399856" cy="328159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99" name="타원 598">
                <a:extLst>
                  <a:ext uri="{FF2B5EF4-FFF2-40B4-BE49-F238E27FC236}">
                    <a16:creationId xmlns:a16="http://schemas.microsoft.com/office/drawing/2014/main" id="{E7558A8C-EC21-415A-92AD-187CA86F53BC}"/>
                  </a:ext>
                </a:extLst>
              </p:cNvPr>
              <p:cNvSpPr/>
              <p:nvPr/>
            </p:nvSpPr>
            <p:spPr>
              <a:xfrm rot="16200000">
                <a:off x="6355213" y="3557458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600" name="직선 연결선 599">
                <a:extLst>
                  <a:ext uri="{FF2B5EF4-FFF2-40B4-BE49-F238E27FC236}">
                    <a16:creationId xmlns:a16="http://schemas.microsoft.com/office/drawing/2014/main" id="{F64689FE-CA47-4E19-8B12-3F8A7CBA84D4}"/>
                  </a:ext>
                </a:extLst>
              </p:cNvPr>
              <p:cNvCxnSpPr/>
              <p:nvPr/>
            </p:nvCxnSpPr>
            <p:spPr>
              <a:xfrm>
                <a:off x="6445888" y="3600888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01A2BA5F-6F49-49CD-B550-CEEA4FD05BD2}"/>
                </a:ext>
              </a:extLst>
            </p:cNvPr>
            <p:cNvSpPr txBox="1"/>
            <p:nvPr/>
          </p:nvSpPr>
          <p:spPr>
            <a:xfrm>
              <a:off x="6018858" y="133602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AND-OR-NOT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E8367D93-280D-4084-ACBE-862FCA7D6A11}"/>
                </a:ext>
              </a:extLst>
            </p:cNvPr>
            <p:cNvSpPr txBox="1"/>
            <p:nvPr/>
          </p:nvSpPr>
          <p:spPr>
            <a:xfrm>
              <a:off x="2001549" y="1336021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AND-NOR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507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45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3.5 </a:t>
            </a:r>
            <a:r>
              <a:rPr lang="ko-KR" altLang="en-US" sz="2200"/>
              <a:t>고급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38200" y="1158519"/>
            <a:ext cx="10515600" cy="105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논리 게이트 </a:t>
            </a:r>
            <a:r>
              <a:rPr lang="en-US" altLang="ko-KR"/>
              <a:t>IC</a:t>
            </a:r>
            <a:r>
              <a:rPr lang="ko-KR" altLang="en-US"/>
              <a:t>의 출력단 핀</a:t>
            </a:r>
            <a:r>
              <a:rPr lang="en-US" altLang="ko-KR"/>
              <a:t>(pin)</a:t>
            </a:r>
            <a:r>
              <a:rPr lang="ko-KR" altLang="en-US"/>
              <a:t>을 전선</a:t>
            </a:r>
            <a:r>
              <a:rPr lang="en-US" altLang="ko-KR"/>
              <a:t>(wire)</a:t>
            </a:r>
            <a:r>
              <a:rPr lang="ko-KR" altLang="en-US"/>
              <a:t>으로 서로 연결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</a:t>
            </a:r>
            <a:r>
              <a:rPr lang="ko-KR" altLang="en-US"/>
              <a:t>자동으로 </a:t>
            </a:r>
            <a:r>
              <a:rPr lang="ko-KR" altLang="en-US">
                <a:solidFill>
                  <a:srgbClr val="00A048"/>
                </a:solidFill>
              </a:rPr>
              <a:t>특정 게이트</a:t>
            </a:r>
            <a:r>
              <a:rPr lang="ko-KR" altLang="en-US"/>
              <a:t>로 변환</a:t>
            </a:r>
            <a:endParaRPr lang="en-US" altLang="ko-KR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결선으로 만들어지는 게이트도 논리 연산자 역할에 포함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/>
              <a:t>그 결과 </a:t>
            </a:r>
            <a:r>
              <a:rPr lang="en-US" altLang="ko-KR">
                <a:solidFill>
                  <a:srgbClr val="C00000"/>
                </a:solidFill>
              </a:rPr>
              <a:t>2</a:t>
            </a:r>
            <a:r>
              <a:rPr lang="ko-KR" altLang="en-US">
                <a:solidFill>
                  <a:srgbClr val="C00000"/>
                </a:solidFill>
              </a:rPr>
              <a:t>단의 논리 게이트 제거 </a:t>
            </a:r>
            <a:r>
              <a:rPr lang="ko-KR" altLang="en-US"/>
              <a:t>가능</a:t>
            </a:r>
            <a:endParaRPr lang="en-US" altLang="ko-KR"/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B78FB3-50C5-4FCA-8A8F-5B5B5A4AC4F1}"/>
              </a:ext>
            </a:extLst>
          </p:cNvPr>
          <p:cNvSpPr txBox="1"/>
          <p:nvPr/>
        </p:nvSpPr>
        <p:spPr>
          <a:xfrm>
            <a:off x="1533196" y="2757422"/>
            <a:ext cx="9820604" cy="35271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TTL(transistor-transistor logic) logic</a:t>
            </a: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초기 </a:t>
            </a:r>
            <a:r>
              <a:rPr lang="en-US" altLang="ko-KR">
                <a:solidFill>
                  <a:srgbClr val="00A048"/>
                </a:solidFill>
              </a:rPr>
              <a:t>BJT</a:t>
            </a:r>
            <a:r>
              <a:rPr lang="ko-KR" altLang="en-US"/>
              <a:t>로 만들어진 논리 게이트</a:t>
            </a:r>
            <a:endParaRPr lang="en-US" altLang="ko-KR"/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여러 트랜지스터를 붙여 만들어졌다는 의미</a:t>
            </a:r>
            <a:endParaRPr lang="en-US" altLang="ko-KR"/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논리 게이트는 </a:t>
            </a:r>
            <a:r>
              <a:rPr lang="en-US" altLang="ko-KR">
                <a:solidFill>
                  <a:srgbClr val="00A048"/>
                </a:solidFill>
              </a:rPr>
              <a:t>open collector</a:t>
            </a:r>
            <a:r>
              <a:rPr lang="en-US" altLang="ko-KR"/>
              <a:t> </a:t>
            </a:r>
            <a:r>
              <a:rPr lang="ko-KR" altLang="en-US"/>
              <a:t>형식이 대부분이며 주로 </a:t>
            </a:r>
            <a:r>
              <a:rPr lang="en-US" altLang="ko-KR"/>
              <a:t>AND/</a:t>
            </a:r>
            <a:r>
              <a:rPr lang="en-US" altLang="ko-KR">
                <a:solidFill>
                  <a:srgbClr val="C00000"/>
                </a:solidFill>
              </a:rPr>
              <a:t>NAND</a:t>
            </a:r>
            <a:r>
              <a:rPr lang="ko-KR" altLang="en-US"/>
              <a:t> 게이트</a:t>
            </a:r>
            <a:endParaRPr lang="en-US" altLang="ko-KR"/>
          </a:p>
          <a:p>
            <a:pPr marL="1657350" lvl="3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팬</a:t>
            </a:r>
            <a:r>
              <a:rPr lang="en-US" altLang="ko-KR"/>
              <a:t>-</a:t>
            </a:r>
            <a:r>
              <a:rPr lang="ko-KR" altLang="en-US"/>
              <a:t>아웃</a:t>
            </a:r>
            <a:r>
              <a:rPr lang="en-US" altLang="ko-KR"/>
              <a:t>(fan-out)</a:t>
            </a:r>
            <a:r>
              <a:rPr lang="ko-KR" altLang="en-US"/>
              <a:t>이나 스위칭 속도 등의 특성 개선을 위해 </a:t>
            </a:r>
            <a:r>
              <a:rPr lang="en-US" altLang="ko-KR"/>
              <a:t>ECL(emitter-coupled logic)</a:t>
            </a:r>
            <a:r>
              <a:rPr lang="ko-KR" altLang="en-US"/>
              <a:t> 유형의 논리 게이트가 나옴</a:t>
            </a:r>
            <a:endParaRPr lang="en-US" altLang="ko-KR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ECL </a:t>
            </a:r>
            <a:r>
              <a:rPr lang="en-US" altLang="ko-KR">
                <a:solidFill>
                  <a:srgbClr val="00A048"/>
                </a:solidFill>
              </a:rPr>
              <a:t>:</a:t>
            </a:r>
            <a:r>
              <a:rPr lang="ko-KR" altLang="en-US"/>
              <a:t> </a:t>
            </a:r>
            <a:r>
              <a:rPr lang="en-US" altLang="ko-KR">
                <a:solidFill>
                  <a:srgbClr val="C00000"/>
                </a:solidFill>
              </a:rPr>
              <a:t>emitter</a:t>
            </a:r>
            <a:r>
              <a:rPr lang="ko-KR" altLang="en-US"/>
              <a:t>가 출력단</a:t>
            </a:r>
            <a:r>
              <a:rPr lang="en-US" altLang="ko-KR"/>
              <a:t>, OR/</a:t>
            </a:r>
            <a:r>
              <a:rPr lang="en-US" altLang="ko-KR">
                <a:solidFill>
                  <a:srgbClr val="C00000"/>
                </a:solidFill>
              </a:rPr>
              <a:t>NOR</a:t>
            </a:r>
            <a:r>
              <a:rPr lang="en-US" altLang="ko-KR"/>
              <a:t> </a:t>
            </a:r>
            <a:r>
              <a:rPr lang="ko-KR" altLang="en-US"/>
              <a:t>게이트가 주로 </a:t>
            </a:r>
            <a:r>
              <a:rPr lang="en-US" altLang="ko-KR"/>
              <a:t>ECL</a:t>
            </a:r>
            <a:r>
              <a:rPr lang="ko-KR" altLang="en-US"/>
              <a:t>로 만들어짐</a:t>
            </a:r>
            <a:endParaRPr lang="en-US" altLang="ko-KR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/>
              <a:t>두 가지 형식의 논리 </a:t>
            </a:r>
            <a:r>
              <a:rPr lang="en-US" altLang="ko-KR"/>
              <a:t>IC</a:t>
            </a:r>
            <a:r>
              <a:rPr lang="ko-KR" altLang="en-US"/>
              <a:t> 결선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</a:t>
            </a:r>
            <a:r>
              <a:rPr lang="ko-KR" altLang="en-US">
                <a:solidFill>
                  <a:srgbClr val="00A048"/>
                </a:solidFill>
              </a:rPr>
              <a:t>특정 게이트</a:t>
            </a:r>
            <a:r>
              <a:rPr lang="ko-KR" altLang="en-US"/>
              <a:t>로 동작</a:t>
            </a:r>
            <a:endParaRPr lang="en-US" altLang="ko-KR"/>
          </a:p>
          <a:p>
            <a:pPr marL="1657350" lvl="3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TTL(open collector) </a:t>
            </a:r>
            <a:r>
              <a:rPr lang="en-US" altLang="ko-KR" sz="1600"/>
              <a:t>: wired-AND</a:t>
            </a:r>
            <a:r>
              <a:rPr lang="ko-KR" altLang="en-US" sz="1600"/>
              <a:t>로 동작</a:t>
            </a:r>
            <a:endParaRPr lang="en-US" altLang="ko-KR" sz="1600"/>
          </a:p>
          <a:p>
            <a:pPr marL="1657350" lvl="3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CL</a:t>
            </a:r>
            <a:r>
              <a:rPr lang="en-US" altLang="ko-KR"/>
              <a:t> : wired-OR</a:t>
            </a:r>
            <a:r>
              <a:rPr lang="ko-KR" altLang="en-US"/>
              <a:t>로 동작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551C59-062E-4A0B-BE60-893D260D3447}"/>
              </a:ext>
            </a:extLst>
          </p:cNvPr>
          <p:cNvSpPr txBox="1"/>
          <p:nvPr/>
        </p:nvSpPr>
        <p:spPr>
          <a:xfrm>
            <a:off x="1533197" y="2314330"/>
            <a:ext cx="9820604" cy="4944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rgbClr val="0070C0"/>
                </a:solidFill>
              </a:rPr>
              <a:t>결선 논리</a:t>
            </a:r>
            <a:r>
              <a:rPr lang="en-US" altLang="ko-KR" sz="2000">
                <a:solidFill>
                  <a:srgbClr val="0070C0"/>
                </a:solidFill>
              </a:rPr>
              <a:t>(wired logic)</a:t>
            </a:r>
            <a:r>
              <a:rPr lang="ko-KR" altLang="en-US" sz="2000">
                <a:solidFill>
                  <a:srgbClr val="0070C0"/>
                </a:solidFill>
              </a:rPr>
              <a:t>의 배경</a:t>
            </a:r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2F411339-FE8C-4B7C-8187-2CF02408B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20" y="2397541"/>
            <a:ext cx="1226211" cy="10314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A732EF-4CB6-4405-9993-6CCE946459B2}"/>
              </a:ext>
            </a:extLst>
          </p:cNvPr>
          <p:cNvSpPr txBox="1"/>
          <p:nvPr/>
        </p:nvSpPr>
        <p:spPr>
          <a:xfrm>
            <a:off x="838200" y="664025"/>
            <a:ext cx="609600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결선 논리</a:t>
            </a:r>
            <a:r>
              <a:rPr lang="en-US" altLang="ko-KR" sz="2000">
                <a:solidFill>
                  <a:srgbClr val="0070C0"/>
                </a:solidFill>
              </a:rPr>
              <a:t>(wired logic)</a:t>
            </a:r>
            <a:r>
              <a:rPr lang="ko-KR" altLang="en-US" sz="2000">
                <a:solidFill>
                  <a:srgbClr val="0070C0"/>
                </a:solidFill>
              </a:rPr>
              <a:t>의 이해</a:t>
            </a:r>
          </a:p>
        </p:txBody>
      </p:sp>
    </p:spTree>
    <p:extLst>
      <p:ext uri="{BB962C8B-B14F-4D97-AF65-F5344CB8AC3E}">
        <p14:creationId xmlns:p14="http://schemas.microsoft.com/office/powerpoint/2010/main" val="2184419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46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3.5 </a:t>
            </a:r>
            <a:r>
              <a:rPr lang="ko-KR" altLang="en-US" sz="2200"/>
              <a:t>고급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790830" y="589976"/>
            <a:ext cx="2720698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결선 논리 회로도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A1FAD2-2B22-4C4E-ADA8-587F343C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563" y="586913"/>
            <a:ext cx="4440497" cy="12982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DAEBA-2BD3-4687-BAED-7C055738BAD8}"/>
              </a:ext>
            </a:extLst>
          </p:cNvPr>
          <p:cNvSpPr txBox="1"/>
          <p:nvPr/>
        </p:nvSpPr>
        <p:spPr>
          <a:xfrm>
            <a:off x="790830" y="1372598"/>
            <a:ext cx="3046569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결선 논리의 출력단 세부 회로 연결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F8437C-4986-45BD-A4A7-F17901361475}"/>
              </a:ext>
            </a:extLst>
          </p:cNvPr>
          <p:cNvSpPr/>
          <p:nvPr/>
        </p:nvSpPr>
        <p:spPr>
          <a:xfrm>
            <a:off x="917614" y="2896420"/>
            <a:ext cx="2919785" cy="18384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ko-KR" altLang="en-US" sz="1600" kern="0">
                <a:latin typeface="Times New Roman" panose="02020603050405020304" pitchFamily="18" charset="0"/>
              </a:rPr>
              <a:t>단순 </a:t>
            </a:r>
            <a:r>
              <a:rPr lang="ko-KR" altLang="en-US" sz="1600" kern="0" dirty="0">
                <a:latin typeface="Times New Roman" panose="02020603050405020304" pitchFamily="18" charset="0"/>
              </a:rPr>
              <a:t>결선이 아니라 출력이 </a:t>
            </a:r>
            <a:r>
              <a:rPr lang="en-US" altLang="ko-KR" sz="16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1/0</a:t>
            </a:r>
            <a:r>
              <a:rPr lang="ko-KR" altLang="en-US" sz="1600" kern="0" dirty="0">
                <a:latin typeface="Times New Roman" panose="02020603050405020304" pitchFamily="18" charset="0"/>
              </a:rPr>
              <a:t>일 때</a:t>
            </a:r>
            <a:r>
              <a:rPr lang="en-US" altLang="ko-KR" sz="1600" kern="0" dirty="0">
                <a:latin typeface="Times New Roman" panose="02020603050405020304" pitchFamily="18" charset="0"/>
              </a:rPr>
              <a:t>, </a:t>
            </a:r>
            <a:r>
              <a:rPr lang="ko-KR" altLang="en-US" sz="1600" kern="0" dirty="0">
                <a:latin typeface="Times New Roman" panose="02020603050405020304" pitchFamily="18" charset="0"/>
              </a:rPr>
              <a:t>다음 </a:t>
            </a:r>
            <a:r>
              <a:rPr lang="ko-KR" altLang="en-US" sz="1600" kern="0">
                <a:latin typeface="Times New Roman" panose="02020603050405020304" pitchFamily="18" charset="0"/>
              </a:rPr>
              <a:t>단 연결 시 </a:t>
            </a:r>
            <a:r>
              <a:rPr lang="ko-KR" altLang="en-US" sz="1600" kern="0" dirty="0">
                <a:solidFill>
                  <a:srgbClr val="00A048"/>
                </a:solidFill>
                <a:latin typeface="Times New Roman" panose="02020603050405020304" pitchFamily="18" charset="0"/>
              </a:rPr>
              <a:t>부동</a:t>
            </a:r>
            <a:r>
              <a:rPr lang="en-US" altLang="ko-KR" sz="1600" kern="0" dirty="0">
                <a:solidFill>
                  <a:srgbClr val="00A048"/>
                </a:solidFill>
                <a:latin typeface="Times New Roman" panose="02020603050405020304" pitchFamily="18" charset="0"/>
              </a:rPr>
              <a:t>(floating) </a:t>
            </a:r>
            <a:r>
              <a:rPr lang="ko-KR" altLang="en-US" sz="1600" kern="0" dirty="0">
                <a:solidFill>
                  <a:srgbClr val="00A048"/>
                </a:solidFill>
                <a:latin typeface="Times New Roman" panose="02020603050405020304" pitchFamily="18" charset="0"/>
              </a:rPr>
              <a:t>상태</a:t>
            </a:r>
            <a:r>
              <a:rPr lang="ko-KR" altLang="en-US" sz="1600" kern="0" dirty="0">
                <a:latin typeface="Times New Roman" panose="02020603050405020304" pitchFamily="18" charset="0"/>
              </a:rPr>
              <a:t>가</a:t>
            </a:r>
            <a:r>
              <a:rPr lang="ko-KR" altLang="en-US" sz="1600" kern="0" dirty="0">
                <a:solidFill>
                  <a:srgbClr val="00A048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600" kern="0" dirty="0">
                <a:latin typeface="Times New Roman" panose="02020603050405020304" pitchFamily="18" charset="0"/>
              </a:rPr>
              <a:t>되므로 안정된 동작을 위해 </a:t>
            </a:r>
            <a:r>
              <a:rPr lang="en-US" altLang="ko-KR" sz="16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+5V</a:t>
            </a:r>
            <a:r>
              <a:rPr lang="ko-KR" altLang="en-US" sz="1600" kern="0" dirty="0">
                <a:latin typeface="Times New Roman" panose="02020603050405020304" pitchFamily="18" charset="0"/>
              </a:rPr>
              <a:t>와 </a:t>
            </a:r>
            <a:r>
              <a:rPr lang="en-US" altLang="ko-KR" sz="16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0V</a:t>
            </a:r>
            <a:r>
              <a:rPr lang="ko-KR" altLang="en-US" sz="1600" kern="0" dirty="0">
                <a:latin typeface="Times New Roman" panose="02020603050405020304" pitchFamily="18" charset="0"/>
              </a:rPr>
              <a:t>에 고정시키는 용도의 </a:t>
            </a:r>
            <a:r>
              <a:rPr lang="ko-KR" altLang="en-US" sz="1600" kern="0" dirty="0">
                <a:solidFill>
                  <a:srgbClr val="00A048"/>
                </a:solidFill>
                <a:latin typeface="Times New Roman" panose="02020603050405020304" pitchFamily="18" charset="0"/>
              </a:rPr>
              <a:t>저항</a:t>
            </a:r>
            <a:r>
              <a:rPr lang="ko-KR" altLang="en-US" sz="1600" kern="0" dirty="0">
                <a:latin typeface="Times New Roman" panose="02020603050405020304" pitchFamily="18" charset="0"/>
              </a:rPr>
              <a:t>을 연결해야 함</a:t>
            </a:r>
            <a:endParaRPr lang="ko-KR" altLang="en-US" sz="1600" kern="0" dirty="0">
              <a:latin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41445F-318A-4689-BB35-BAD107D0A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28" y="2238982"/>
            <a:ext cx="4871282" cy="41849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630154-A81A-4413-B2BB-5C8DFD670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807" y="2130914"/>
            <a:ext cx="4283348" cy="384817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06A649-F1BF-4707-BC37-DB7F5B716E9D}"/>
              </a:ext>
            </a:extLst>
          </p:cNvPr>
          <p:cNvSpPr/>
          <p:nvPr/>
        </p:nvSpPr>
        <p:spPr>
          <a:xfrm>
            <a:off x="3837399" y="2328757"/>
            <a:ext cx="14275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kern="0" dirty="0">
                <a:latin typeface="Times New Roman" panose="02020603050405020304" pitchFamily="18" charset="0"/>
              </a:rPr>
              <a:t>TTL NAND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8BBF58-E41D-49E8-9C8D-7535E5E77B33}"/>
              </a:ext>
            </a:extLst>
          </p:cNvPr>
          <p:cNvSpPr/>
          <p:nvPr/>
        </p:nvSpPr>
        <p:spPr>
          <a:xfrm>
            <a:off x="7705141" y="2205984"/>
            <a:ext cx="15151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kern="0" dirty="0">
                <a:latin typeface="Times New Roman" panose="02020603050405020304" pitchFamily="18" charset="0"/>
              </a:rPr>
              <a:t>ECL NOR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3222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47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3.5 </a:t>
            </a:r>
            <a:r>
              <a:rPr lang="ko-KR" altLang="en-US" sz="2200"/>
              <a:t>고급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790830" y="589976"/>
            <a:ext cx="370497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실제 결선 논리의 연결도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3E2ADD-5696-4166-A61B-8E8313A6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65" y="1158628"/>
            <a:ext cx="3370670" cy="22703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DFF10A-2CE2-4C88-9B98-4BF419A07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918" y="1277320"/>
            <a:ext cx="3374750" cy="2265980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83B27B0-A203-4262-BF0B-875AA8EC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03267"/>
              </p:ext>
            </p:extLst>
          </p:nvPr>
        </p:nvGraphicFramePr>
        <p:xfrm>
          <a:off x="2248281" y="3794552"/>
          <a:ext cx="3391553" cy="1722184"/>
        </p:xfrm>
        <a:graphic>
          <a:graphicData uri="http://schemas.openxmlformats.org/drawingml/2006/table">
            <a:tbl>
              <a:tblPr/>
              <a:tblGrid>
                <a:gridCol w="653915">
                  <a:extLst>
                    <a:ext uri="{9D8B030D-6E8A-4147-A177-3AD203B41FA5}">
                      <a16:colId xmlns:a16="http://schemas.microsoft.com/office/drawing/2014/main" val="755191451"/>
                    </a:ext>
                  </a:extLst>
                </a:gridCol>
                <a:gridCol w="653915">
                  <a:extLst>
                    <a:ext uri="{9D8B030D-6E8A-4147-A177-3AD203B41FA5}">
                      <a16:colId xmlns:a16="http://schemas.microsoft.com/office/drawing/2014/main" val="4175298573"/>
                    </a:ext>
                  </a:extLst>
                </a:gridCol>
                <a:gridCol w="2083723">
                  <a:extLst>
                    <a:ext uri="{9D8B030D-6E8A-4147-A177-3AD203B41FA5}">
                      <a16:colId xmlns:a16="http://schemas.microsoft.com/office/drawing/2014/main" val="3167835291"/>
                    </a:ext>
                  </a:extLst>
                </a:gridCol>
              </a:tblGrid>
              <a:tr h="5798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800" kern="0" spc="0" baseline="-250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wired-AND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Output1=</a:t>
                      </a: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369899"/>
                  </a:ext>
                </a:extLst>
              </a:tr>
              <a:tr h="11377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23668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6ADC481-A289-493E-8182-EB70F3097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192584"/>
              </p:ext>
            </p:extLst>
          </p:nvPr>
        </p:nvGraphicFramePr>
        <p:xfrm>
          <a:off x="6773630" y="3794552"/>
          <a:ext cx="3527725" cy="1717548"/>
        </p:xfrm>
        <a:graphic>
          <a:graphicData uri="http://schemas.openxmlformats.org/drawingml/2006/table">
            <a:tbl>
              <a:tblPr/>
              <a:tblGrid>
                <a:gridCol w="653915">
                  <a:extLst>
                    <a:ext uri="{9D8B030D-6E8A-4147-A177-3AD203B41FA5}">
                      <a16:colId xmlns:a16="http://schemas.microsoft.com/office/drawing/2014/main" val="541543630"/>
                    </a:ext>
                  </a:extLst>
                </a:gridCol>
                <a:gridCol w="653915">
                  <a:extLst>
                    <a:ext uri="{9D8B030D-6E8A-4147-A177-3AD203B41FA5}">
                      <a16:colId xmlns:a16="http://schemas.microsoft.com/office/drawing/2014/main" val="2225483291"/>
                    </a:ext>
                  </a:extLst>
                </a:gridCol>
                <a:gridCol w="2219895">
                  <a:extLst>
                    <a:ext uri="{9D8B030D-6E8A-4147-A177-3AD203B41FA5}">
                      <a16:colId xmlns:a16="http://schemas.microsoft.com/office/drawing/2014/main" val="3814367594"/>
                    </a:ext>
                  </a:extLst>
                </a:gridCol>
              </a:tblGrid>
              <a:tr h="506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altLang="ko-KR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endParaRPr lang="en-US" altLang="ko-KR" sz="1800" kern="0" spc="0" baseline="-250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wired-OR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Output2=</a:t>
                      </a: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02026"/>
                  </a:ext>
                </a:extLst>
              </a:tr>
              <a:tr h="9945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89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315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48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3.5 </a:t>
            </a:r>
            <a:r>
              <a:rPr lang="ko-KR" altLang="en-US" sz="2200"/>
              <a:t>고급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790830" y="589976"/>
            <a:ext cx="370497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결선 논리의 게이트 분석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EFB07-728C-4782-BAF2-CA5AC3165AD1}"/>
              </a:ext>
            </a:extLst>
          </p:cNvPr>
          <p:cNvSpPr txBox="1"/>
          <p:nvPr/>
        </p:nvSpPr>
        <p:spPr>
          <a:xfrm>
            <a:off x="1247775" y="9848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NAND-AND = AND-OR-NOT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NOR-OR = OR-AND-NOT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E12ADC-8F98-4772-8150-6854951E5A31}"/>
              </a:ext>
            </a:extLst>
          </p:cNvPr>
          <p:cNvGrpSpPr/>
          <p:nvPr/>
        </p:nvGrpSpPr>
        <p:grpSpPr>
          <a:xfrm>
            <a:off x="1740109" y="1711726"/>
            <a:ext cx="4755941" cy="1276138"/>
            <a:chOff x="2171606" y="1363482"/>
            <a:chExt cx="5885446" cy="1623739"/>
          </a:xfrm>
        </p:grpSpPr>
        <p:sp>
          <p:nvSpPr>
            <p:cNvPr id="15" name="순서도: 지연 14">
              <a:extLst>
                <a:ext uri="{FF2B5EF4-FFF2-40B4-BE49-F238E27FC236}">
                  <a16:creationId xmlns:a16="http://schemas.microsoft.com/office/drawing/2014/main" id="{3C93BC3D-4F6A-4B2A-9193-A5A8DC649F9F}"/>
                </a:ext>
              </a:extLst>
            </p:cNvPr>
            <p:cNvSpPr/>
            <p:nvPr/>
          </p:nvSpPr>
          <p:spPr>
            <a:xfrm>
              <a:off x="2678660" y="1363482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8202C3B-EC5A-46E3-8B20-7F55FFF1570F}"/>
                </a:ext>
              </a:extLst>
            </p:cNvPr>
            <p:cNvCxnSpPr/>
            <p:nvPr/>
          </p:nvCxnSpPr>
          <p:spPr>
            <a:xfrm>
              <a:off x="4268080" y="2193713"/>
              <a:ext cx="71763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1503332-B508-4A6A-BAE5-53AA21B41B71}"/>
                </a:ext>
              </a:extLst>
            </p:cNvPr>
            <p:cNvCxnSpPr/>
            <p:nvPr/>
          </p:nvCxnSpPr>
          <p:spPr>
            <a:xfrm>
              <a:off x="2171606" y="1569723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C783B53-938E-4686-B812-7088D3E57B1C}"/>
                </a:ext>
              </a:extLst>
            </p:cNvPr>
            <p:cNvCxnSpPr/>
            <p:nvPr/>
          </p:nvCxnSpPr>
          <p:spPr>
            <a:xfrm>
              <a:off x="2171606" y="1868879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A3CA652-D318-4696-972D-A7424724978A}"/>
                </a:ext>
              </a:extLst>
            </p:cNvPr>
            <p:cNvCxnSpPr/>
            <p:nvPr/>
          </p:nvCxnSpPr>
          <p:spPr>
            <a:xfrm>
              <a:off x="3449005" y="1726375"/>
              <a:ext cx="81907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A8C8A50-6969-4A34-BE29-32F25FF0EFC7}"/>
                </a:ext>
              </a:extLst>
            </p:cNvPr>
            <p:cNvCxnSpPr/>
            <p:nvPr/>
          </p:nvCxnSpPr>
          <p:spPr>
            <a:xfrm>
              <a:off x="3451401" y="2610127"/>
              <a:ext cx="81667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5A3B4A1-7533-4FA4-85AC-E41991422ADB}"/>
                </a:ext>
              </a:extLst>
            </p:cNvPr>
            <p:cNvCxnSpPr/>
            <p:nvPr/>
          </p:nvCxnSpPr>
          <p:spPr>
            <a:xfrm>
              <a:off x="4260460" y="1726375"/>
              <a:ext cx="0" cy="88098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순서도: 지연 24">
              <a:extLst>
                <a:ext uri="{FF2B5EF4-FFF2-40B4-BE49-F238E27FC236}">
                  <a16:creationId xmlns:a16="http://schemas.microsoft.com/office/drawing/2014/main" id="{74793FC8-4C33-4D17-9C02-E25D1ACF663C}"/>
                </a:ext>
              </a:extLst>
            </p:cNvPr>
            <p:cNvSpPr/>
            <p:nvPr/>
          </p:nvSpPr>
          <p:spPr>
            <a:xfrm>
              <a:off x="2678660" y="2247234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AFC0DCE-A527-49F0-8BFB-F75D64E8C8D3}"/>
                </a:ext>
              </a:extLst>
            </p:cNvPr>
            <p:cNvCxnSpPr/>
            <p:nvPr/>
          </p:nvCxnSpPr>
          <p:spPr>
            <a:xfrm>
              <a:off x="2171606" y="2453475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E01ED88-4AB3-4921-BF46-A7F39D468E83}"/>
                </a:ext>
              </a:extLst>
            </p:cNvPr>
            <p:cNvCxnSpPr/>
            <p:nvPr/>
          </p:nvCxnSpPr>
          <p:spPr>
            <a:xfrm>
              <a:off x="2171606" y="2752631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6241139-4F91-4D17-A68A-9612EFCC7CF3}"/>
                </a:ext>
              </a:extLst>
            </p:cNvPr>
            <p:cNvSpPr/>
            <p:nvPr/>
          </p:nvSpPr>
          <p:spPr>
            <a:xfrm rot="16200000">
              <a:off x="3446640" y="1680174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08ACC17-3093-4F70-887C-3878C7CB74F2}"/>
                </a:ext>
              </a:extLst>
            </p:cNvPr>
            <p:cNvSpPr/>
            <p:nvPr/>
          </p:nvSpPr>
          <p:spPr>
            <a:xfrm rot="16200000">
              <a:off x="3444543" y="2563925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0" name="순서도: 지연 29">
              <a:extLst>
                <a:ext uri="{FF2B5EF4-FFF2-40B4-BE49-F238E27FC236}">
                  <a16:creationId xmlns:a16="http://schemas.microsoft.com/office/drawing/2014/main" id="{68AACBAF-DAE1-4BD9-AA8D-8D6E22A6D584}"/>
                </a:ext>
              </a:extLst>
            </p:cNvPr>
            <p:cNvSpPr/>
            <p:nvPr/>
          </p:nvSpPr>
          <p:spPr>
            <a:xfrm>
              <a:off x="3993134" y="1930059"/>
              <a:ext cx="589994" cy="513104"/>
            </a:xfrm>
            <a:prstGeom prst="flowChartDelay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F9A6E07-2D9D-4343-A00A-71FB76A68F20}"/>
                </a:ext>
              </a:extLst>
            </p:cNvPr>
            <p:cNvSpPr/>
            <p:nvPr/>
          </p:nvSpPr>
          <p:spPr>
            <a:xfrm>
              <a:off x="4227146" y="215516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1DBF24-E288-4810-853C-F8D65A426E4E}"/>
                </a:ext>
              </a:extLst>
            </p:cNvPr>
            <p:cNvSpPr txBox="1"/>
            <p:nvPr/>
          </p:nvSpPr>
          <p:spPr>
            <a:xfrm>
              <a:off x="3614459" y="2617889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wired-AND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달 32">
              <a:extLst>
                <a:ext uri="{FF2B5EF4-FFF2-40B4-BE49-F238E27FC236}">
                  <a16:creationId xmlns:a16="http://schemas.microsoft.com/office/drawing/2014/main" id="{68B69173-2F4A-443C-BC0F-A48878E55E06}"/>
                </a:ext>
              </a:extLst>
            </p:cNvPr>
            <p:cNvSpPr/>
            <p:nvPr/>
          </p:nvSpPr>
          <p:spPr>
            <a:xfrm flipH="1">
              <a:off x="5724759" y="1363482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달 33">
              <a:extLst>
                <a:ext uri="{FF2B5EF4-FFF2-40B4-BE49-F238E27FC236}">
                  <a16:creationId xmlns:a16="http://schemas.microsoft.com/office/drawing/2014/main" id="{E4BD91CB-03B1-4E65-889D-D237F0AA275D}"/>
                </a:ext>
              </a:extLst>
            </p:cNvPr>
            <p:cNvSpPr/>
            <p:nvPr/>
          </p:nvSpPr>
          <p:spPr>
            <a:xfrm flipH="1">
              <a:off x="5724759" y="2238169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96DB23E-7907-40DA-89DD-A66710943FD8}"/>
                </a:ext>
              </a:extLst>
            </p:cNvPr>
            <p:cNvCxnSpPr/>
            <p:nvPr/>
          </p:nvCxnSpPr>
          <p:spPr>
            <a:xfrm>
              <a:off x="5214288" y="1566445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105D2D7-1598-4F5B-A792-D13BD6454363}"/>
                </a:ext>
              </a:extLst>
            </p:cNvPr>
            <p:cNvCxnSpPr/>
            <p:nvPr/>
          </p:nvCxnSpPr>
          <p:spPr>
            <a:xfrm>
              <a:off x="5214288" y="1865601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7095A14-E4EB-4F9E-A508-83416A107668}"/>
                </a:ext>
              </a:extLst>
            </p:cNvPr>
            <p:cNvCxnSpPr/>
            <p:nvPr/>
          </p:nvCxnSpPr>
          <p:spPr>
            <a:xfrm>
              <a:off x="5214288" y="2435760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71C1EC7-DE31-42E5-BC2B-1D298F3011E7}"/>
                </a:ext>
              </a:extLst>
            </p:cNvPr>
            <p:cNvCxnSpPr/>
            <p:nvPr/>
          </p:nvCxnSpPr>
          <p:spPr>
            <a:xfrm>
              <a:off x="5214288" y="2734916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달 38">
              <a:extLst>
                <a:ext uri="{FF2B5EF4-FFF2-40B4-BE49-F238E27FC236}">
                  <a16:creationId xmlns:a16="http://schemas.microsoft.com/office/drawing/2014/main" id="{D648B3BE-6466-4339-989B-D75541989FC9}"/>
                </a:ext>
              </a:extLst>
            </p:cNvPr>
            <p:cNvSpPr/>
            <p:nvPr/>
          </p:nvSpPr>
          <p:spPr>
            <a:xfrm flipH="1">
              <a:off x="6969192" y="1918978"/>
              <a:ext cx="655124" cy="527306"/>
            </a:xfrm>
            <a:prstGeom prst="moon">
              <a:avLst>
                <a:gd name="adj" fmla="val 80479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490ECA3-A405-408C-B555-9FEC8D9EB8F2}"/>
                </a:ext>
              </a:extLst>
            </p:cNvPr>
            <p:cNvCxnSpPr/>
            <p:nvPr/>
          </p:nvCxnSpPr>
          <p:spPr>
            <a:xfrm>
              <a:off x="7339414" y="2181497"/>
              <a:ext cx="71763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94B1936-B731-4822-936F-E021E4EB9F6D}"/>
                </a:ext>
              </a:extLst>
            </p:cNvPr>
            <p:cNvCxnSpPr/>
            <p:nvPr/>
          </p:nvCxnSpPr>
          <p:spPr>
            <a:xfrm>
              <a:off x="6486023" y="1716215"/>
              <a:ext cx="81907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BCB8BC5-3515-41BC-8472-7A0A4EEA0DFA}"/>
                </a:ext>
              </a:extLst>
            </p:cNvPr>
            <p:cNvCxnSpPr/>
            <p:nvPr/>
          </p:nvCxnSpPr>
          <p:spPr>
            <a:xfrm>
              <a:off x="6488419" y="2599967"/>
              <a:ext cx="81667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1A4C999-B057-4387-9492-34B61C2EB319}"/>
                </a:ext>
              </a:extLst>
            </p:cNvPr>
            <p:cNvCxnSpPr/>
            <p:nvPr/>
          </p:nvCxnSpPr>
          <p:spPr>
            <a:xfrm>
              <a:off x="7297478" y="1716215"/>
              <a:ext cx="0" cy="88098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3A9BC0E-040B-480B-98AA-009881FB6469}"/>
                </a:ext>
              </a:extLst>
            </p:cNvPr>
            <p:cNvSpPr/>
            <p:nvPr/>
          </p:nvSpPr>
          <p:spPr>
            <a:xfrm>
              <a:off x="7264164" y="214500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F5421E-01F8-4EA7-A9CE-7B4989F948F1}"/>
                </a:ext>
              </a:extLst>
            </p:cNvPr>
            <p:cNvSpPr txBox="1"/>
            <p:nvPr/>
          </p:nvSpPr>
          <p:spPr>
            <a:xfrm>
              <a:off x="6750537" y="259719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wired-OR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EE21245-8BA3-4ADC-B233-A5C3ED8D3772}"/>
                </a:ext>
              </a:extLst>
            </p:cNvPr>
            <p:cNvSpPr/>
            <p:nvPr/>
          </p:nvSpPr>
          <p:spPr>
            <a:xfrm rot="16200000">
              <a:off x="6471617" y="1680236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8757CEF-742E-45EF-9728-718B9751E986}"/>
                </a:ext>
              </a:extLst>
            </p:cNvPr>
            <p:cNvSpPr/>
            <p:nvPr/>
          </p:nvSpPr>
          <p:spPr>
            <a:xfrm rot="16200000">
              <a:off x="6468173" y="2554107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AE99454-2ADC-4F04-ADB6-759C78F9005A}"/>
              </a:ext>
            </a:extLst>
          </p:cNvPr>
          <p:cNvGrpSpPr/>
          <p:nvPr/>
        </p:nvGrpSpPr>
        <p:grpSpPr>
          <a:xfrm>
            <a:off x="1753569" y="3295369"/>
            <a:ext cx="9377853" cy="1222854"/>
            <a:chOff x="745416" y="3474985"/>
            <a:chExt cx="11190675" cy="1618010"/>
          </a:xfrm>
        </p:grpSpPr>
        <p:sp>
          <p:nvSpPr>
            <p:cNvPr id="49" name="순서도: 지연 48">
              <a:extLst>
                <a:ext uri="{FF2B5EF4-FFF2-40B4-BE49-F238E27FC236}">
                  <a16:creationId xmlns:a16="http://schemas.microsoft.com/office/drawing/2014/main" id="{824E9FCE-A640-4410-9CC9-8C70648D4E6B}"/>
                </a:ext>
              </a:extLst>
            </p:cNvPr>
            <p:cNvSpPr/>
            <p:nvPr/>
          </p:nvSpPr>
          <p:spPr>
            <a:xfrm>
              <a:off x="1252470" y="3474985"/>
              <a:ext cx="759032" cy="725785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BA8BC9B-1D21-4A8D-92BF-4175637F21D4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82" y="4252130"/>
              <a:ext cx="24344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B8F7D02-027E-48F1-ADB9-53A8F7663086}"/>
                </a:ext>
              </a:extLst>
            </p:cNvPr>
            <p:cNvCxnSpPr/>
            <p:nvPr/>
          </p:nvCxnSpPr>
          <p:spPr>
            <a:xfrm>
              <a:off x="745416" y="3681226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4009077-37C6-490D-9AC1-3CD6AC21B6FE}"/>
                </a:ext>
              </a:extLst>
            </p:cNvPr>
            <p:cNvCxnSpPr/>
            <p:nvPr/>
          </p:nvCxnSpPr>
          <p:spPr>
            <a:xfrm>
              <a:off x="745416" y="3980380"/>
              <a:ext cx="5125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55C6CA7-44D8-4C43-9835-E78ACF461CA0}"/>
                </a:ext>
              </a:extLst>
            </p:cNvPr>
            <p:cNvCxnSpPr/>
            <p:nvPr/>
          </p:nvCxnSpPr>
          <p:spPr>
            <a:xfrm>
              <a:off x="2015194" y="3837877"/>
              <a:ext cx="496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95FA116E-69D5-4D23-AE79-62277448E30A}"/>
                </a:ext>
              </a:extLst>
            </p:cNvPr>
            <p:cNvCxnSpPr/>
            <p:nvPr/>
          </p:nvCxnSpPr>
          <p:spPr>
            <a:xfrm>
              <a:off x="2017591" y="4721627"/>
              <a:ext cx="4953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3DCAA2E-9797-4E52-BD14-DB189F887377}"/>
                </a:ext>
              </a:extLst>
            </p:cNvPr>
            <p:cNvCxnSpPr/>
            <p:nvPr/>
          </p:nvCxnSpPr>
          <p:spPr>
            <a:xfrm>
              <a:off x="2504069" y="3837877"/>
              <a:ext cx="0" cy="3194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순서도: 지연 55">
              <a:extLst>
                <a:ext uri="{FF2B5EF4-FFF2-40B4-BE49-F238E27FC236}">
                  <a16:creationId xmlns:a16="http://schemas.microsoft.com/office/drawing/2014/main" id="{188DCAA6-E83A-4504-872C-97DA2D51025F}"/>
                </a:ext>
              </a:extLst>
            </p:cNvPr>
            <p:cNvSpPr/>
            <p:nvPr/>
          </p:nvSpPr>
          <p:spPr>
            <a:xfrm>
              <a:off x="1252470" y="4358734"/>
              <a:ext cx="759032" cy="725785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549D6A5-9CE4-4734-8AF6-557FDC4A5F46}"/>
                </a:ext>
              </a:extLst>
            </p:cNvPr>
            <p:cNvCxnSpPr/>
            <p:nvPr/>
          </p:nvCxnSpPr>
          <p:spPr>
            <a:xfrm>
              <a:off x="745416" y="4564975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C4A2CBE-250D-4A98-918A-91E972515BE8}"/>
                </a:ext>
              </a:extLst>
            </p:cNvPr>
            <p:cNvCxnSpPr/>
            <p:nvPr/>
          </p:nvCxnSpPr>
          <p:spPr>
            <a:xfrm>
              <a:off x="745416" y="4864130"/>
              <a:ext cx="51253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5C824918-50D5-478B-97DB-D8477B3E1F22}"/>
                </a:ext>
              </a:extLst>
            </p:cNvPr>
            <p:cNvCxnSpPr/>
            <p:nvPr/>
          </p:nvCxnSpPr>
          <p:spPr>
            <a:xfrm>
              <a:off x="2504070" y="4437587"/>
              <a:ext cx="0" cy="28404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597C391-5926-4AB9-A369-6884127A3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9301" y="4148695"/>
              <a:ext cx="471660" cy="862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172185C-08C9-4CE7-8E4D-7AB5B66DAFD1}"/>
                </a:ext>
              </a:extLst>
            </p:cNvPr>
            <p:cNvCxnSpPr>
              <a:cxnSpLocks/>
            </p:cNvCxnSpPr>
            <p:nvPr/>
          </p:nvCxnSpPr>
          <p:spPr>
            <a:xfrm>
              <a:off x="2485845" y="4447849"/>
              <a:ext cx="48511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6BFEEA7-4816-40A0-AD35-B6962A37C408}"/>
                </a:ext>
              </a:extLst>
            </p:cNvPr>
            <p:cNvSpPr/>
            <p:nvPr/>
          </p:nvSpPr>
          <p:spPr>
            <a:xfrm>
              <a:off x="4094761" y="3897579"/>
              <a:ext cx="357790" cy="606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63" name="순서도: 지연 62">
              <a:extLst>
                <a:ext uri="{FF2B5EF4-FFF2-40B4-BE49-F238E27FC236}">
                  <a16:creationId xmlns:a16="http://schemas.microsoft.com/office/drawing/2014/main" id="{5815B9CF-CA16-4EB3-9BFC-B2DC1CB77BCA}"/>
                </a:ext>
              </a:extLst>
            </p:cNvPr>
            <p:cNvSpPr/>
            <p:nvPr/>
          </p:nvSpPr>
          <p:spPr>
            <a:xfrm>
              <a:off x="4941756" y="3474985"/>
              <a:ext cx="759032" cy="725785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817ED32-3C49-4DA5-9912-8C1ACB06726D}"/>
                </a:ext>
              </a:extLst>
            </p:cNvPr>
            <p:cNvCxnSpPr/>
            <p:nvPr/>
          </p:nvCxnSpPr>
          <p:spPr>
            <a:xfrm>
              <a:off x="4434702" y="3681226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D26E72E-0782-4831-ABB8-FB08F61CB7F5}"/>
                </a:ext>
              </a:extLst>
            </p:cNvPr>
            <p:cNvCxnSpPr/>
            <p:nvPr/>
          </p:nvCxnSpPr>
          <p:spPr>
            <a:xfrm>
              <a:off x="4434702" y="3980380"/>
              <a:ext cx="51253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869E17A-AA84-4FF7-BA5C-D22075293DF5}"/>
                </a:ext>
              </a:extLst>
            </p:cNvPr>
            <p:cNvCxnSpPr/>
            <p:nvPr/>
          </p:nvCxnSpPr>
          <p:spPr>
            <a:xfrm>
              <a:off x="5704481" y="3837877"/>
              <a:ext cx="496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4B12C3A7-FDB5-4F64-BBFB-5A5F9B3A41D9}"/>
                </a:ext>
              </a:extLst>
            </p:cNvPr>
            <p:cNvCxnSpPr/>
            <p:nvPr/>
          </p:nvCxnSpPr>
          <p:spPr>
            <a:xfrm>
              <a:off x="5706877" y="4721627"/>
              <a:ext cx="4953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C3F27414-EFB5-423A-8BF1-6CA621EFCB2D}"/>
                </a:ext>
              </a:extLst>
            </p:cNvPr>
            <p:cNvCxnSpPr/>
            <p:nvPr/>
          </p:nvCxnSpPr>
          <p:spPr>
            <a:xfrm>
              <a:off x="6193356" y="3837877"/>
              <a:ext cx="0" cy="3194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순서도: 지연 68">
              <a:extLst>
                <a:ext uri="{FF2B5EF4-FFF2-40B4-BE49-F238E27FC236}">
                  <a16:creationId xmlns:a16="http://schemas.microsoft.com/office/drawing/2014/main" id="{DABAC82A-7BAD-439F-892F-6D99FF9316FA}"/>
                </a:ext>
              </a:extLst>
            </p:cNvPr>
            <p:cNvSpPr/>
            <p:nvPr/>
          </p:nvSpPr>
          <p:spPr>
            <a:xfrm>
              <a:off x="4941756" y="4358734"/>
              <a:ext cx="759032" cy="725785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8B01D95C-DD81-41C0-A2CB-E9359F92819D}"/>
                </a:ext>
              </a:extLst>
            </p:cNvPr>
            <p:cNvCxnSpPr/>
            <p:nvPr/>
          </p:nvCxnSpPr>
          <p:spPr>
            <a:xfrm>
              <a:off x="4434702" y="4564975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6B5D1F9B-771B-43F0-B691-D92024F5159F}"/>
                </a:ext>
              </a:extLst>
            </p:cNvPr>
            <p:cNvCxnSpPr/>
            <p:nvPr/>
          </p:nvCxnSpPr>
          <p:spPr>
            <a:xfrm>
              <a:off x="4434702" y="4864130"/>
              <a:ext cx="51253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F8BBFE77-D37A-49DB-9782-CDAB89EEEC93}"/>
                </a:ext>
              </a:extLst>
            </p:cNvPr>
            <p:cNvCxnSpPr/>
            <p:nvPr/>
          </p:nvCxnSpPr>
          <p:spPr>
            <a:xfrm>
              <a:off x="6193356" y="4437587"/>
              <a:ext cx="0" cy="28404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FBD2971-9ADC-49BE-BC7F-B67A4E4BA1C6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 flipV="1">
              <a:off x="6200976" y="4144015"/>
              <a:ext cx="346165" cy="468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0A9B6FA7-F541-4944-B82C-67ECA40847D7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 flipV="1">
              <a:off x="6200976" y="4437587"/>
              <a:ext cx="353273" cy="1026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85568424-2714-4F1D-8113-F254C395AEF1}"/>
                </a:ext>
              </a:extLst>
            </p:cNvPr>
            <p:cNvSpPr/>
            <p:nvPr/>
          </p:nvSpPr>
          <p:spPr>
            <a:xfrm rot="16200000">
              <a:off x="6547140" y="4100582"/>
              <a:ext cx="86864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80B168D-A779-4C2B-839E-29925F62FE95}"/>
                </a:ext>
              </a:extLst>
            </p:cNvPr>
            <p:cNvSpPr/>
            <p:nvPr/>
          </p:nvSpPr>
          <p:spPr>
            <a:xfrm rot="16200000">
              <a:off x="6554248" y="4394154"/>
              <a:ext cx="86864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7" name="순서도: 지연 76">
              <a:extLst>
                <a:ext uri="{FF2B5EF4-FFF2-40B4-BE49-F238E27FC236}">
                  <a16:creationId xmlns:a16="http://schemas.microsoft.com/office/drawing/2014/main" id="{0F9688A8-6593-4BC5-8805-D072A544C69B}"/>
                </a:ext>
              </a:extLst>
            </p:cNvPr>
            <p:cNvSpPr/>
            <p:nvPr/>
          </p:nvSpPr>
          <p:spPr>
            <a:xfrm>
              <a:off x="2970961" y="3922255"/>
              <a:ext cx="759032" cy="725785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BA7EC19-7B86-4EC4-A1D6-D4A547F2145B}"/>
                </a:ext>
              </a:extLst>
            </p:cNvPr>
            <p:cNvSpPr/>
            <p:nvPr/>
          </p:nvSpPr>
          <p:spPr>
            <a:xfrm>
              <a:off x="7771713" y="3897579"/>
              <a:ext cx="357790" cy="6063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80" name="순서도: 지연 79">
              <a:extLst>
                <a:ext uri="{FF2B5EF4-FFF2-40B4-BE49-F238E27FC236}">
                  <a16:creationId xmlns:a16="http://schemas.microsoft.com/office/drawing/2014/main" id="{B4B2C0C7-0BD8-4A45-93F1-A267DB323808}"/>
                </a:ext>
              </a:extLst>
            </p:cNvPr>
            <p:cNvSpPr/>
            <p:nvPr/>
          </p:nvSpPr>
          <p:spPr>
            <a:xfrm>
              <a:off x="8618708" y="3474985"/>
              <a:ext cx="759032" cy="725785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1" name="달 80">
              <a:extLst>
                <a:ext uri="{FF2B5EF4-FFF2-40B4-BE49-F238E27FC236}">
                  <a16:creationId xmlns:a16="http://schemas.microsoft.com/office/drawing/2014/main" id="{D993C6AA-D89C-405F-BB1A-34429875DD4E}"/>
                </a:ext>
              </a:extLst>
            </p:cNvPr>
            <p:cNvSpPr/>
            <p:nvPr/>
          </p:nvSpPr>
          <p:spPr>
            <a:xfrm flipH="1">
              <a:off x="10283226" y="3943520"/>
              <a:ext cx="729256" cy="722087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81EEE3D8-74EE-4EA1-BA54-569A7C631303}"/>
                </a:ext>
              </a:extLst>
            </p:cNvPr>
            <p:cNvCxnSpPr/>
            <p:nvPr/>
          </p:nvCxnSpPr>
          <p:spPr>
            <a:xfrm>
              <a:off x="8111654" y="3681227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8E4C7A8-8644-4489-9BF0-399A7A9B17ED}"/>
                </a:ext>
              </a:extLst>
            </p:cNvPr>
            <p:cNvCxnSpPr/>
            <p:nvPr/>
          </p:nvCxnSpPr>
          <p:spPr>
            <a:xfrm>
              <a:off x="8111654" y="3980381"/>
              <a:ext cx="51253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C4C99B7F-327A-4B0C-B401-CE18B4A4BA52}"/>
                </a:ext>
              </a:extLst>
            </p:cNvPr>
            <p:cNvCxnSpPr/>
            <p:nvPr/>
          </p:nvCxnSpPr>
          <p:spPr>
            <a:xfrm>
              <a:off x="9381433" y="3837877"/>
              <a:ext cx="496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D99B1A9-E549-4F42-829E-AAD7715B9F85}"/>
                </a:ext>
              </a:extLst>
            </p:cNvPr>
            <p:cNvCxnSpPr/>
            <p:nvPr/>
          </p:nvCxnSpPr>
          <p:spPr>
            <a:xfrm>
              <a:off x="9383829" y="4721628"/>
              <a:ext cx="4953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E77F01E-C939-4C12-9D70-63D00DE71668}"/>
                </a:ext>
              </a:extLst>
            </p:cNvPr>
            <p:cNvCxnSpPr/>
            <p:nvPr/>
          </p:nvCxnSpPr>
          <p:spPr>
            <a:xfrm>
              <a:off x="9870308" y="3837877"/>
              <a:ext cx="0" cy="3194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순서도: 지연 86">
              <a:extLst>
                <a:ext uri="{FF2B5EF4-FFF2-40B4-BE49-F238E27FC236}">
                  <a16:creationId xmlns:a16="http://schemas.microsoft.com/office/drawing/2014/main" id="{A72990DA-D186-4CA6-9C1D-43CDABA45092}"/>
                </a:ext>
              </a:extLst>
            </p:cNvPr>
            <p:cNvSpPr/>
            <p:nvPr/>
          </p:nvSpPr>
          <p:spPr>
            <a:xfrm>
              <a:off x="8618708" y="4358735"/>
              <a:ext cx="759032" cy="725785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851B4D8-4DA9-4942-995F-F5737FFB37DF}"/>
                </a:ext>
              </a:extLst>
            </p:cNvPr>
            <p:cNvCxnSpPr/>
            <p:nvPr/>
          </p:nvCxnSpPr>
          <p:spPr>
            <a:xfrm>
              <a:off x="8111654" y="4564976"/>
              <a:ext cx="5040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B4C3836-5A7E-450B-B2A4-FCD19157CF46}"/>
                </a:ext>
              </a:extLst>
            </p:cNvPr>
            <p:cNvCxnSpPr/>
            <p:nvPr/>
          </p:nvCxnSpPr>
          <p:spPr>
            <a:xfrm>
              <a:off x="8111654" y="4864131"/>
              <a:ext cx="51253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0E1B72A-8C0A-4517-B98F-9B5CCD0B7213}"/>
                </a:ext>
              </a:extLst>
            </p:cNvPr>
            <p:cNvCxnSpPr/>
            <p:nvPr/>
          </p:nvCxnSpPr>
          <p:spPr>
            <a:xfrm>
              <a:off x="9870308" y="4437588"/>
              <a:ext cx="0" cy="28404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12C0AAC8-D874-4A49-BC5F-5F343EB6B347}"/>
                </a:ext>
              </a:extLst>
            </p:cNvPr>
            <p:cNvCxnSpPr/>
            <p:nvPr/>
          </p:nvCxnSpPr>
          <p:spPr>
            <a:xfrm>
              <a:off x="9877928" y="4148696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56B2BD09-5FDD-4361-AAB8-760C74595680}"/>
                </a:ext>
              </a:extLst>
            </p:cNvPr>
            <p:cNvCxnSpPr/>
            <p:nvPr/>
          </p:nvCxnSpPr>
          <p:spPr>
            <a:xfrm>
              <a:off x="9877928" y="4447850"/>
              <a:ext cx="510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38C801E-E24B-459D-93F5-226367971596}"/>
                </a:ext>
              </a:extLst>
            </p:cNvPr>
            <p:cNvGrpSpPr/>
            <p:nvPr/>
          </p:nvGrpSpPr>
          <p:grpSpPr>
            <a:xfrm>
              <a:off x="11020102" y="4095634"/>
              <a:ext cx="915989" cy="399855"/>
              <a:chOff x="5767362" y="3400961"/>
              <a:chExt cx="915989" cy="399856"/>
            </a:xfrm>
          </p:grpSpPr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B67E97A3-47FD-4001-8424-3350A29FD680}"/>
                  </a:ext>
                </a:extLst>
              </p:cNvPr>
              <p:cNvCxnSpPr/>
              <p:nvPr/>
            </p:nvCxnSpPr>
            <p:spPr>
              <a:xfrm>
                <a:off x="5767362" y="3601541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이등변 삼각형 100">
                <a:extLst>
                  <a:ext uri="{FF2B5EF4-FFF2-40B4-BE49-F238E27FC236}">
                    <a16:creationId xmlns:a16="http://schemas.microsoft.com/office/drawing/2014/main" id="{4FBBEC45-8BB3-44DC-8C05-C82DB10809A7}"/>
                  </a:ext>
                </a:extLst>
              </p:cNvPr>
              <p:cNvSpPr/>
              <p:nvPr/>
            </p:nvSpPr>
            <p:spPr>
              <a:xfrm rot="5400000">
                <a:off x="5975966" y="3436809"/>
                <a:ext cx="399856" cy="328159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43A785EB-407E-4270-85F3-7BA18BD36296}"/>
                  </a:ext>
                </a:extLst>
              </p:cNvPr>
              <p:cNvSpPr/>
              <p:nvPr/>
            </p:nvSpPr>
            <p:spPr>
              <a:xfrm rot="16200000">
                <a:off x="6355213" y="3557458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A8CC58AF-FCAE-4E25-9803-6F1E0CE2BCE1}"/>
                  </a:ext>
                </a:extLst>
              </p:cNvPr>
              <p:cNvCxnSpPr/>
              <p:nvPr/>
            </p:nvCxnSpPr>
            <p:spPr>
              <a:xfrm>
                <a:off x="6445888" y="3600888"/>
                <a:ext cx="2374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038A916-EB31-43B0-BF84-D9B97CC7997A}"/>
                </a:ext>
              </a:extLst>
            </p:cNvPr>
            <p:cNvSpPr txBox="1"/>
            <p:nvPr/>
          </p:nvSpPr>
          <p:spPr>
            <a:xfrm>
              <a:off x="9695810" y="4723652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AND-OR-NOT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88CA9D0-0F6F-4E05-9DC5-97D5CC8FF995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>
              <a:off x="7403571" y="4285149"/>
              <a:ext cx="30821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순서도: 지연 95">
              <a:extLst>
                <a:ext uri="{FF2B5EF4-FFF2-40B4-BE49-F238E27FC236}">
                  <a16:creationId xmlns:a16="http://schemas.microsoft.com/office/drawing/2014/main" id="{A84387AA-0AFA-483C-BBB2-533A118D6CD4}"/>
                </a:ext>
              </a:extLst>
            </p:cNvPr>
            <p:cNvSpPr/>
            <p:nvPr/>
          </p:nvSpPr>
          <p:spPr>
            <a:xfrm>
              <a:off x="6644540" y="3922256"/>
              <a:ext cx="759032" cy="725785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96FD7B42-C624-4CB5-954A-15A26690990C}"/>
                </a:ext>
              </a:extLst>
            </p:cNvPr>
            <p:cNvSpPr/>
            <p:nvPr/>
          </p:nvSpPr>
          <p:spPr>
            <a:xfrm rot="16200000">
              <a:off x="2020054" y="3794443"/>
              <a:ext cx="86864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1AD21618-DA5E-430D-B4F6-2A79499D4263}"/>
                </a:ext>
              </a:extLst>
            </p:cNvPr>
            <p:cNvSpPr/>
            <p:nvPr/>
          </p:nvSpPr>
          <p:spPr>
            <a:xfrm rot="16200000">
              <a:off x="2023836" y="4678202"/>
              <a:ext cx="86864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0FB92A6-438D-4647-AE37-689E8E05F5A2}"/>
                </a:ext>
              </a:extLst>
            </p:cNvPr>
            <p:cNvSpPr txBox="1"/>
            <p:nvPr/>
          </p:nvSpPr>
          <p:spPr>
            <a:xfrm>
              <a:off x="2017591" y="4723663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NAND-AND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748CA30-5FE7-4025-BDBE-E0BF56408837}"/>
              </a:ext>
            </a:extLst>
          </p:cNvPr>
          <p:cNvGrpSpPr/>
          <p:nvPr/>
        </p:nvGrpSpPr>
        <p:grpSpPr>
          <a:xfrm>
            <a:off x="1733521" y="4762713"/>
            <a:ext cx="9486930" cy="1208099"/>
            <a:chOff x="738827" y="5151620"/>
            <a:chExt cx="11214171" cy="1596776"/>
          </a:xfrm>
        </p:grpSpPr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5B6E674E-2F97-4A67-8CEC-929E5ADB7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101" y="5798339"/>
              <a:ext cx="504360" cy="4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EE430218-9E78-4886-85C8-66792C33EDA4}"/>
                </a:ext>
              </a:extLst>
            </p:cNvPr>
            <p:cNvCxnSpPr>
              <a:cxnSpLocks/>
            </p:cNvCxnSpPr>
            <p:nvPr/>
          </p:nvCxnSpPr>
          <p:spPr>
            <a:xfrm>
              <a:off x="2505101" y="6097975"/>
              <a:ext cx="5043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달 106">
              <a:extLst>
                <a:ext uri="{FF2B5EF4-FFF2-40B4-BE49-F238E27FC236}">
                  <a16:creationId xmlns:a16="http://schemas.microsoft.com/office/drawing/2014/main" id="{5879731F-05C9-4C51-BC6D-833C0ACB697C}"/>
                </a:ext>
              </a:extLst>
            </p:cNvPr>
            <p:cNvSpPr/>
            <p:nvPr/>
          </p:nvSpPr>
          <p:spPr>
            <a:xfrm flipH="1">
              <a:off x="1249298" y="5151620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8" name="달 107">
              <a:extLst>
                <a:ext uri="{FF2B5EF4-FFF2-40B4-BE49-F238E27FC236}">
                  <a16:creationId xmlns:a16="http://schemas.microsoft.com/office/drawing/2014/main" id="{AADD2064-E881-4DC5-A5A5-2E1D8AF7E2BF}"/>
                </a:ext>
              </a:extLst>
            </p:cNvPr>
            <p:cNvSpPr/>
            <p:nvPr/>
          </p:nvSpPr>
          <p:spPr>
            <a:xfrm flipH="1">
              <a:off x="1249298" y="6026307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A033ED37-0E4B-46C8-83CA-F99468AAA38E}"/>
                </a:ext>
              </a:extLst>
            </p:cNvPr>
            <p:cNvCxnSpPr>
              <a:stCxn id="133" idx="1"/>
            </p:cNvCxnSpPr>
            <p:nvPr/>
          </p:nvCxnSpPr>
          <p:spPr>
            <a:xfrm flipV="1">
              <a:off x="3646282" y="5955764"/>
              <a:ext cx="430013" cy="211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38E5D97A-6E55-4F07-95C1-E4963C584FDA}"/>
                </a:ext>
              </a:extLst>
            </p:cNvPr>
            <p:cNvCxnSpPr/>
            <p:nvPr/>
          </p:nvCxnSpPr>
          <p:spPr>
            <a:xfrm>
              <a:off x="1978554" y="5513310"/>
              <a:ext cx="5265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8D845604-5ED5-4E33-B6C7-31FF314CD098}"/>
                </a:ext>
              </a:extLst>
            </p:cNvPr>
            <p:cNvCxnSpPr/>
            <p:nvPr/>
          </p:nvCxnSpPr>
          <p:spPr>
            <a:xfrm>
              <a:off x="1978982" y="6388943"/>
              <a:ext cx="5261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3CE2A22-7513-4DEE-8088-F2BDDFFA5430}"/>
                </a:ext>
              </a:extLst>
            </p:cNvPr>
            <p:cNvCxnSpPr/>
            <p:nvPr/>
          </p:nvCxnSpPr>
          <p:spPr>
            <a:xfrm>
              <a:off x="2499884" y="5509327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F0824C4C-A503-4E98-B22F-B5D55EFC5EDD}"/>
                </a:ext>
              </a:extLst>
            </p:cNvPr>
            <p:cNvCxnSpPr/>
            <p:nvPr/>
          </p:nvCxnSpPr>
          <p:spPr>
            <a:xfrm>
              <a:off x="2499884" y="6088071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F2AE819B-84F3-4B8D-A1FC-0EBD326C08FF}"/>
                </a:ext>
              </a:extLst>
            </p:cNvPr>
            <p:cNvCxnSpPr/>
            <p:nvPr/>
          </p:nvCxnSpPr>
          <p:spPr>
            <a:xfrm>
              <a:off x="738827" y="5354583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1C718D67-E0D1-4D7D-B063-D32E67D45DAC}"/>
                </a:ext>
              </a:extLst>
            </p:cNvPr>
            <p:cNvCxnSpPr/>
            <p:nvPr/>
          </p:nvCxnSpPr>
          <p:spPr>
            <a:xfrm>
              <a:off x="738827" y="5653739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2219F5E1-A3EF-4AA1-8691-B368C4C3D61C}"/>
                </a:ext>
              </a:extLst>
            </p:cNvPr>
            <p:cNvCxnSpPr/>
            <p:nvPr/>
          </p:nvCxnSpPr>
          <p:spPr>
            <a:xfrm>
              <a:off x="738827" y="6223898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16BFF1F6-F067-4A36-AA93-371B49CE6D1D}"/>
                </a:ext>
              </a:extLst>
            </p:cNvPr>
            <p:cNvCxnSpPr/>
            <p:nvPr/>
          </p:nvCxnSpPr>
          <p:spPr>
            <a:xfrm>
              <a:off x="738827" y="6523054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20CEF67-026D-450F-A299-68419CA4F539}"/>
                </a:ext>
              </a:extLst>
            </p:cNvPr>
            <p:cNvCxnSpPr>
              <a:cxnSpLocks/>
              <a:endCxn id="155" idx="0"/>
            </p:cNvCxnSpPr>
            <p:nvPr/>
          </p:nvCxnSpPr>
          <p:spPr>
            <a:xfrm flipV="1">
              <a:off x="6190788" y="5798339"/>
              <a:ext cx="408336" cy="4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F6BB797-03A9-4AB0-B331-779C72AB1628}"/>
                </a:ext>
              </a:extLst>
            </p:cNvPr>
            <p:cNvCxnSpPr>
              <a:cxnSpLocks/>
              <a:endCxn id="156" idx="0"/>
            </p:cNvCxnSpPr>
            <p:nvPr/>
          </p:nvCxnSpPr>
          <p:spPr>
            <a:xfrm flipV="1">
              <a:off x="6190788" y="6092360"/>
              <a:ext cx="417128" cy="561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달 119">
              <a:extLst>
                <a:ext uri="{FF2B5EF4-FFF2-40B4-BE49-F238E27FC236}">
                  <a16:creationId xmlns:a16="http://schemas.microsoft.com/office/drawing/2014/main" id="{4272ED17-9F34-46D9-BE4C-109BA632EDDA}"/>
                </a:ext>
              </a:extLst>
            </p:cNvPr>
            <p:cNvSpPr/>
            <p:nvPr/>
          </p:nvSpPr>
          <p:spPr>
            <a:xfrm flipH="1">
              <a:off x="4934985" y="5151620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1" name="달 120">
              <a:extLst>
                <a:ext uri="{FF2B5EF4-FFF2-40B4-BE49-F238E27FC236}">
                  <a16:creationId xmlns:a16="http://schemas.microsoft.com/office/drawing/2014/main" id="{442B19E0-5115-4B4A-BFB8-1BAA78D45189}"/>
                </a:ext>
              </a:extLst>
            </p:cNvPr>
            <p:cNvSpPr/>
            <p:nvPr/>
          </p:nvSpPr>
          <p:spPr>
            <a:xfrm flipH="1">
              <a:off x="4934985" y="6026307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1583EA61-1B52-40F9-BAB6-DC7CFB3C72A1}"/>
                </a:ext>
              </a:extLst>
            </p:cNvPr>
            <p:cNvCxnSpPr/>
            <p:nvPr/>
          </p:nvCxnSpPr>
          <p:spPr>
            <a:xfrm>
              <a:off x="5664241" y="5513310"/>
              <a:ext cx="5265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56EAA250-25AF-4D08-8079-171BE012F133}"/>
                </a:ext>
              </a:extLst>
            </p:cNvPr>
            <p:cNvCxnSpPr/>
            <p:nvPr/>
          </p:nvCxnSpPr>
          <p:spPr>
            <a:xfrm>
              <a:off x="5664669" y="6388943"/>
              <a:ext cx="5261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BC539A92-0C0F-450D-BC85-A4DC6A7C8D68}"/>
                </a:ext>
              </a:extLst>
            </p:cNvPr>
            <p:cNvCxnSpPr/>
            <p:nvPr/>
          </p:nvCxnSpPr>
          <p:spPr>
            <a:xfrm>
              <a:off x="6185571" y="5509327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F115349A-A913-448C-B5FE-5D1C87C87644}"/>
                </a:ext>
              </a:extLst>
            </p:cNvPr>
            <p:cNvCxnSpPr/>
            <p:nvPr/>
          </p:nvCxnSpPr>
          <p:spPr>
            <a:xfrm>
              <a:off x="6185571" y="6088071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21EE4CD-36B7-4755-A4F9-7237F2BCB40D}"/>
                </a:ext>
              </a:extLst>
            </p:cNvPr>
            <p:cNvCxnSpPr/>
            <p:nvPr/>
          </p:nvCxnSpPr>
          <p:spPr>
            <a:xfrm>
              <a:off x="4424514" y="5354583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69BEE31-3639-4091-886D-3C7F422D9FFD}"/>
                </a:ext>
              </a:extLst>
            </p:cNvPr>
            <p:cNvCxnSpPr/>
            <p:nvPr/>
          </p:nvCxnSpPr>
          <p:spPr>
            <a:xfrm>
              <a:off x="4424514" y="5653739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9085F7C5-F5C4-4A7F-A60B-31873DFD2937}"/>
                </a:ext>
              </a:extLst>
            </p:cNvPr>
            <p:cNvCxnSpPr/>
            <p:nvPr/>
          </p:nvCxnSpPr>
          <p:spPr>
            <a:xfrm>
              <a:off x="4424514" y="6223898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C4507C34-BDB3-42AB-A5BA-1FA7EFCA73E9}"/>
                </a:ext>
              </a:extLst>
            </p:cNvPr>
            <p:cNvCxnSpPr/>
            <p:nvPr/>
          </p:nvCxnSpPr>
          <p:spPr>
            <a:xfrm>
              <a:off x="4424514" y="6523054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3D61552-8BCD-458B-B444-470D55193751}"/>
                </a:ext>
              </a:extLst>
            </p:cNvPr>
            <p:cNvSpPr/>
            <p:nvPr/>
          </p:nvSpPr>
          <p:spPr>
            <a:xfrm>
              <a:off x="4082509" y="5544612"/>
              <a:ext cx="357790" cy="606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5DA2507D-B9E7-4F77-B27D-27CF1F3F18D5}"/>
                </a:ext>
              </a:extLst>
            </p:cNvPr>
            <p:cNvSpPr/>
            <p:nvPr/>
          </p:nvSpPr>
          <p:spPr>
            <a:xfrm rot="16200000">
              <a:off x="1987277" y="5465894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94DD6F28-B490-4596-89B5-C20ED7A9F29B}"/>
                </a:ext>
              </a:extLst>
            </p:cNvPr>
            <p:cNvSpPr/>
            <p:nvPr/>
          </p:nvSpPr>
          <p:spPr>
            <a:xfrm rot="16200000">
              <a:off x="1987277" y="6341058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3" name="달 132">
              <a:extLst>
                <a:ext uri="{FF2B5EF4-FFF2-40B4-BE49-F238E27FC236}">
                  <a16:creationId xmlns:a16="http://schemas.microsoft.com/office/drawing/2014/main" id="{EA5E5056-B1E0-4682-8D5B-A047F19CE315}"/>
                </a:ext>
              </a:extLst>
            </p:cNvPr>
            <p:cNvSpPr/>
            <p:nvPr/>
          </p:nvSpPr>
          <p:spPr>
            <a:xfrm flipH="1">
              <a:off x="2917026" y="5596831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59F17C95-3155-4CCD-94DB-B28C02463ACF}"/>
                </a:ext>
              </a:extLst>
            </p:cNvPr>
            <p:cNvCxnSpPr/>
            <p:nvPr/>
          </p:nvCxnSpPr>
          <p:spPr>
            <a:xfrm>
              <a:off x="9884646" y="5798818"/>
              <a:ext cx="4520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8421386D-F713-4546-B224-4B9428EAC548}"/>
                </a:ext>
              </a:extLst>
            </p:cNvPr>
            <p:cNvCxnSpPr/>
            <p:nvPr/>
          </p:nvCxnSpPr>
          <p:spPr>
            <a:xfrm>
              <a:off x="9884646" y="6097974"/>
              <a:ext cx="4605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달 135">
              <a:extLst>
                <a:ext uri="{FF2B5EF4-FFF2-40B4-BE49-F238E27FC236}">
                  <a16:creationId xmlns:a16="http://schemas.microsoft.com/office/drawing/2014/main" id="{9A12CEFD-0959-4586-9939-4F3FD6D7BD8B}"/>
                </a:ext>
              </a:extLst>
            </p:cNvPr>
            <p:cNvSpPr/>
            <p:nvPr/>
          </p:nvSpPr>
          <p:spPr>
            <a:xfrm flipH="1">
              <a:off x="8628843" y="5151620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7" name="달 136">
              <a:extLst>
                <a:ext uri="{FF2B5EF4-FFF2-40B4-BE49-F238E27FC236}">
                  <a16:creationId xmlns:a16="http://schemas.microsoft.com/office/drawing/2014/main" id="{261A3E38-74A5-4ABA-AFFA-A9654472A243}"/>
                </a:ext>
              </a:extLst>
            </p:cNvPr>
            <p:cNvSpPr/>
            <p:nvPr/>
          </p:nvSpPr>
          <p:spPr>
            <a:xfrm flipH="1">
              <a:off x="8628843" y="6026307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B54E5564-4F92-45B3-92B9-2EC3F2010AD8}"/>
                </a:ext>
              </a:extLst>
            </p:cNvPr>
            <p:cNvCxnSpPr/>
            <p:nvPr/>
          </p:nvCxnSpPr>
          <p:spPr>
            <a:xfrm>
              <a:off x="9358099" y="5513310"/>
              <a:ext cx="5265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8790C792-1A63-43D4-9246-17A4626D977E}"/>
                </a:ext>
              </a:extLst>
            </p:cNvPr>
            <p:cNvCxnSpPr/>
            <p:nvPr/>
          </p:nvCxnSpPr>
          <p:spPr>
            <a:xfrm>
              <a:off x="9358527" y="6388943"/>
              <a:ext cx="5261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DFACB9F5-9B65-4067-B780-DF3D31C7025F}"/>
                </a:ext>
              </a:extLst>
            </p:cNvPr>
            <p:cNvCxnSpPr/>
            <p:nvPr/>
          </p:nvCxnSpPr>
          <p:spPr>
            <a:xfrm>
              <a:off x="9879429" y="5509327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3FC99A7D-681D-46C6-8BAF-EB94D4E742A4}"/>
                </a:ext>
              </a:extLst>
            </p:cNvPr>
            <p:cNvCxnSpPr/>
            <p:nvPr/>
          </p:nvCxnSpPr>
          <p:spPr>
            <a:xfrm>
              <a:off x="9879429" y="6088071"/>
              <a:ext cx="0" cy="29928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E5E8BC2A-6AF3-460D-B239-D0283FEDA29D}"/>
                </a:ext>
              </a:extLst>
            </p:cNvPr>
            <p:cNvCxnSpPr/>
            <p:nvPr/>
          </p:nvCxnSpPr>
          <p:spPr>
            <a:xfrm>
              <a:off x="8118372" y="5354583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599D47A9-C643-4C1E-B86B-36B5884DAA39}"/>
                </a:ext>
              </a:extLst>
            </p:cNvPr>
            <p:cNvCxnSpPr/>
            <p:nvPr/>
          </p:nvCxnSpPr>
          <p:spPr>
            <a:xfrm>
              <a:off x="8118372" y="5653739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DEE85639-EBFE-4037-96E8-2E77978D52B0}"/>
                </a:ext>
              </a:extLst>
            </p:cNvPr>
            <p:cNvCxnSpPr/>
            <p:nvPr/>
          </p:nvCxnSpPr>
          <p:spPr>
            <a:xfrm>
              <a:off x="8118372" y="6223898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1265F06F-5B7D-4DF6-AAF4-AFC145086EB8}"/>
                </a:ext>
              </a:extLst>
            </p:cNvPr>
            <p:cNvCxnSpPr/>
            <p:nvPr/>
          </p:nvCxnSpPr>
          <p:spPr>
            <a:xfrm>
              <a:off x="8118372" y="6523054"/>
              <a:ext cx="6100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9D9891-076F-4A95-B27E-3D765B782CF5}"/>
                </a:ext>
              </a:extLst>
            </p:cNvPr>
            <p:cNvSpPr/>
            <p:nvPr/>
          </p:nvSpPr>
          <p:spPr>
            <a:xfrm>
              <a:off x="7776367" y="5544612"/>
              <a:ext cx="357790" cy="6063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en-US" altLang="ko-KR" sz="2400" b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</a:t>
              </a:r>
              <a:endPara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</a:endParaRPr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9C3F0E7-68FD-4ADA-89E4-EC089AA3D5B9}"/>
                </a:ext>
              </a:extLst>
            </p:cNvPr>
            <p:cNvCxnSpPr>
              <a:cxnSpLocks/>
              <a:stCxn id="151" idx="3"/>
              <a:endCxn id="148" idx="3"/>
            </p:cNvCxnSpPr>
            <p:nvPr/>
          </p:nvCxnSpPr>
          <p:spPr>
            <a:xfrm>
              <a:off x="11098757" y="5955471"/>
              <a:ext cx="182705" cy="511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461A6932-A4D6-4C03-A86E-2186E74E06DB}"/>
                </a:ext>
              </a:extLst>
            </p:cNvPr>
            <p:cNvSpPr/>
            <p:nvPr/>
          </p:nvSpPr>
          <p:spPr>
            <a:xfrm rot="5400000">
              <a:off x="11245613" y="5796502"/>
              <a:ext cx="399857" cy="328159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6C86045-0CAC-44D9-8F2B-DEC533BFEC2B}"/>
                </a:ext>
              </a:extLst>
            </p:cNvPr>
            <p:cNvSpPr/>
            <p:nvPr/>
          </p:nvSpPr>
          <p:spPr>
            <a:xfrm rot="16200000">
              <a:off x="11624860" y="5921346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E8044F33-9665-42E2-AD5A-E1E0D53C6AE4}"/>
                </a:ext>
              </a:extLst>
            </p:cNvPr>
            <p:cNvCxnSpPr/>
            <p:nvPr/>
          </p:nvCxnSpPr>
          <p:spPr>
            <a:xfrm>
              <a:off x="11715535" y="5964776"/>
              <a:ext cx="2374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순서도: 지연 150">
              <a:extLst>
                <a:ext uri="{FF2B5EF4-FFF2-40B4-BE49-F238E27FC236}">
                  <a16:creationId xmlns:a16="http://schemas.microsoft.com/office/drawing/2014/main" id="{F0CBC514-8C52-4F8D-A6E0-71BFD151C36F}"/>
                </a:ext>
              </a:extLst>
            </p:cNvPr>
            <p:cNvSpPr/>
            <p:nvPr/>
          </p:nvSpPr>
          <p:spPr>
            <a:xfrm>
              <a:off x="10339725" y="5592577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E5699C2-2797-414B-BC28-3762F1856D3B}"/>
                </a:ext>
              </a:extLst>
            </p:cNvPr>
            <p:cNvSpPr txBox="1"/>
            <p:nvPr/>
          </p:nvSpPr>
          <p:spPr>
            <a:xfrm>
              <a:off x="9712716" y="6367782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OR-AND-NOT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AA182EEE-71A1-4CBC-B6BD-543EBEEE6E5B}"/>
                </a:ext>
              </a:extLst>
            </p:cNvPr>
            <p:cNvCxnSpPr>
              <a:stCxn id="154" idx="1"/>
            </p:cNvCxnSpPr>
            <p:nvPr/>
          </p:nvCxnSpPr>
          <p:spPr>
            <a:xfrm flipV="1">
              <a:off x="7328897" y="5955764"/>
              <a:ext cx="430013" cy="211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달 153">
              <a:extLst>
                <a:ext uri="{FF2B5EF4-FFF2-40B4-BE49-F238E27FC236}">
                  <a16:creationId xmlns:a16="http://schemas.microsoft.com/office/drawing/2014/main" id="{D6F22A03-0C49-4A9E-AED2-302A0085DBE8}"/>
                </a:ext>
              </a:extLst>
            </p:cNvPr>
            <p:cNvSpPr/>
            <p:nvPr/>
          </p:nvSpPr>
          <p:spPr>
            <a:xfrm flipH="1">
              <a:off x="6599641" y="5596831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88726058-56B8-40C5-A775-C3D315F7D095}"/>
                </a:ext>
              </a:extLst>
            </p:cNvPr>
            <p:cNvSpPr/>
            <p:nvPr/>
          </p:nvSpPr>
          <p:spPr>
            <a:xfrm rot="16200000">
              <a:off x="6599123" y="5754906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18576D54-5B39-4936-A682-4D8B98356CE6}"/>
                </a:ext>
              </a:extLst>
            </p:cNvPr>
            <p:cNvSpPr/>
            <p:nvPr/>
          </p:nvSpPr>
          <p:spPr>
            <a:xfrm rot="16200000">
              <a:off x="6607915" y="6048927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E048E242-12FF-445E-A013-D6BA7257CDD9}"/>
                </a:ext>
              </a:extLst>
            </p:cNvPr>
            <p:cNvSpPr txBox="1"/>
            <p:nvPr/>
          </p:nvSpPr>
          <p:spPr>
            <a:xfrm>
              <a:off x="2001549" y="636778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NOR-OR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26386B37-E33C-48D7-B20F-568D7FDEFE83}"/>
              </a:ext>
            </a:extLst>
          </p:cNvPr>
          <p:cNvSpPr/>
          <p:nvPr/>
        </p:nvSpPr>
        <p:spPr>
          <a:xfrm>
            <a:off x="6697070" y="1027431"/>
            <a:ext cx="4431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Ø"/>
            </a:pPr>
            <a:r>
              <a:rPr lang="ko-KR" altLang="en-US" kern="0">
                <a:solidFill>
                  <a:srgbClr val="00A048"/>
                </a:solidFill>
                <a:latin typeface="Times New Roman" panose="02020603050405020304" pitchFamily="18" charset="0"/>
              </a:rPr>
              <a:t>결선</a:t>
            </a:r>
            <a:r>
              <a:rPr lang="ko-KR" altLang="en-US" kern="0">
                <a:latin typeface="Times New Roman" panose="02020603050405020304" pitchFamily="18" charset="0"/>
              </a:rPr>
              <a:t> 이용 </a:t>
            </a:r>
            <a:r>
              <a:rPr lang="en-US" altLang="ko-KR" kern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kern="0">
                <a:latin typeface="Times New Roman" panose="02020603050405020304" pitchFamily="18" charset="0"/>
              </a:rPr>
              <a:t>2</a:t>
            </a:r>
            <a:r>
              <a:rPr lang="ko-KR" altLang="en-US" kern="0">
                <a:latin typeface="Times New Roman" panose="02020603050405020304" pitchFamily="18" charset="0"/>
              </a:rPr>
              <a:t>단 </a:t>
            </a:r>
            <a:r>
              <a:rPr lang="ko-KR" altLang="en-US" kern="0" dirty="0">
                <a:latin typeface="Times New Roman" panose="02020603050405020304" pitchFamily="18" charset="0"/>
              </a:rPr>
              <a:t>게이트가 </a:t>
            </a:r>
            <a:r>
              <a:rPr lang="ko-KR" altLang="en-US" kern="0">
                <a:solidFill>
                  <a:srgbClr val="00A048"/>
                </a:solidFill>
                <a:latin typeface="Times New Roman" panose="02020603050405020304" pitchFamily="18" charset="0"/>
              </a:rPr>
              <a:t>저항</a:t>
            </a:r>
            <a:r>
              <a:rPr lang="ko-KR" altLang="en-US" kern="0">
                <a:latin typeface="Times New Roman" panose="02020603050405020304" pitchFamily="18" charset="0"/>
              </a:rPr>
              <a:t>으로 대체 </a:t>
            </a:r>
            <a:r>
              <a:rPr lang="en-US" altLang="ko-KR" kern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kern="0">
                <a:latin typeface="Times New Roman" panose="02020603050405020304" pitchFamily="18" charset="0"/>
              </a:rPr>
              <a:t> </a:t>
            </a:r>
            <a:r>
              <a:rPr lang="ko-KR" altLang="en-US" kern="0">
                <a:solidFill>
                  <a:srgbClr val="00A048"/>
                </a:solidFill>
                <a:latin typeface="Times New Roman" panose="02020603050405020304" pitchFamily="18" charset="0"/>
              </a:rPr>
              <a:t>구현의 효율성</a:t>
            </a:r>
            <a:r>
              <a:rPr lang="ko-KR" altLang="en-US" kern="0">
                <a:latin typeface="Times New Roman" panose="02020603050405020304" pitchFamily="18" charset="0"/>
              </a:rPr>
              <a:t> </a:t>
            </a:r>
            <a:r>
              <a:rPr lang="ko-KR" altLang="en-US" kern="0">
                <a:solidFill>
                  <a:srgbClr val="C00000"/>
                </a:solidFill>
                <a:latin typeface="Times New Roman" panose="02020603050405020304" pitchFamily="18" charset="0"/>
              </a:rPr>
              <a:t>극대화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173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49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3.5 </a:t>
            </a:r>
            <a:r>
              <a:rPr lang="ko-KR" altLang="en-US" sz="2200"/>
              <a:t>고급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790830" y="589976"/>
            <a:ext cx="370497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AND-OR-NOT </a:t>
            </a:r>
            <a:r>
              <a:rPr lang="ko-KR" altLang="en-US" sz="2000">
                <a:solidFill>
                  <a:srgbClr val="0070C0"/>
                </a:solidFill>
              </a:rPr>
              <a:t>구현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EFB07-728C-4782-BAF2-CA5AC3165AD1}"/>
              </a:ext>
            </a:extLst>
          </p:cNvPr>
          <p:cNvSpPr txBox="1"/>
          <p:nvPr/>
        </p:nvSpPr>
        <p:spPr>
          <a:xfrm>
            <a:off x="3775874" y="688721"/>
            <a:ext cx="2203637" cy="3957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Σ(2,3,4,5)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1474B-8869-4FF1-A573-BA1DC067B17A}"/>
              </a:ext>
            </a:extLst>
          </p:cNvPr>
          <p:cNvSpPr txBox="1"/>
          <p:nvPr/>
        </p:nvSpPr>
        <p:spPr>
          <a:xfrm>
            <a:off x="1095375" y="1228186"/>
            <a:ext cx="6096000" cy="727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부울 함수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부정의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구현</a:t>
            </a:r>
            <a:endParaRPr lang="en-US" altLang="ko-KR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원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함수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구현과 같음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D8FAFF-BB9C-4444-9459-BA3F109EA5B6}"/>
              </a:ext>
            </a:extLst>
          </p:cNvPr>
          <p:cNvGrpSpPr/>
          <p:nvPr/>
        </p:nvGrpSpPr>
        <p:grpSpPr>
          <a:xfrm>
            <a:off x="1849166" y="2655913"/>
            <a:ext cx="8213526" cy="3523200"/>
            <a:chOff x="1475660" y="2711544"/>
            <a:chExt cx="8213526" cy="3523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5C12AB-DC7F-45AE-A09B-FF7EE1060133}"/>
                </a:ext>
              </a:extLst>
            </p:cNvPr>
            <p:cNvSpPr/>
            <p:nvPr/>
          </p:nvSpPr>
          <p:spPr>
            <a:xfrm>
              <a:off x="1475660" y="2711544"/>
              <a:ext cx="4938952" cy="352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 cap="flat" cmpd="sng" algn="ctr">
              <a:solidFill>
                <a:schemeClr val="accent6">
                  <a:lumMod val="75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137A66E-A396-4980-A51F-636B056CF898}"/>
                </a:ext>
              </a:extLst>
            </p:cNvPr>
            <p:cNvGrpSpPr/>
            <p:nvPr/>
          </p:nvGrpSpPr>
          <p:grpSpPr>
            <a:xfrm>
              <a:off x="1799297" y="2864839"/>
              <a:ext cx="7889889" cy="3369905"/>
              <a:chOff x="1799297" y="2864839"/>
              <a:chExt cx="7889889" cy="336990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5808E41-1AC7-4B74-BBB0-22ED1C3CAEE6}"/>
                  </a:ext>
                </a:extLst>
              </p:cNvPr>
              <p:cNvSpPr/>
              <p:nvPr/>
            </p:nvSpPr>
            <p:spPr>
              <a:xfrm>
                <a:off x="5294713" y="5350102"/>
                <a:ext cx="989680" cy="454376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C7CD7AD8-F3B6-4CC1-98B9-7C304E45EE29}"/>
                  </a:ext>
                </a:extLst>
              </p:cNvPr>
              <p:cNvSpPr/>
              <p:nvPr/>
            </p:nvSpPr>
            <p:spPr>
              <a:xfrm>
                <a:off x="4245887" y="4849812"/>
                <a:ext cx="989680" cy="454376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순서도: 지연 16">
                <a:extLst>
                  <a:ext uri="{FF2B5EF4-FFF2-40B4-BE49-F238E27FC236}">
                    <a16:creationId xmlns:a16="http://schemas.microsoft.com/office/drawing/2014/main" id="{F2501C02-73E6-41F9-A7BB-6ABA10BC9E03}"/>
                  </a:ext>
                </a:extLst>
              </p:cNvPr>
              <p:cNvSpPr/>
              <p:nvPr/>
            </p:nvSpPr>
            <p:spPr>
              <a:xfrm>
                <a:off x="2306351" y="2864839"/>
                <a:ext cx="759032" cy="725787"/>
              </a:xfrm>
              <a:prstGeom prst="flowChartDelay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달 18">
                <a:extLst>
                  <a:ext uri="{FF2B5EF4-FFF2-40B4-BE49-F238E27FC236}">
                    <a16:creationId xmlns:a16="http://schemas.microsoft.com/office/drawing/2014/main" id="{F51E8572-1251-47EB-A094-2B5BADE2CBBC}"/>
                  </a:ext>
                </a:extLst>
              </p:cNvPr>
              <p:cNvSpPr/>
              <p:nvPr/>
            </p:nvSpPr>
            <p:spPr>
              <a:xfrm flipH="1">
                <a:off x="3970869" y="3333375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0BBBD33D-8395-4FA3-8315-54EA355DBA0D}"/>
                  </a:ext>
                </a:extLst>
              </p:cNvPr>
              <p:cNvCxnSpPr/>
              <p:nvPr/>
            </p:nvCxnSpPr>
            <p:spPr>
              <a:xfrm>
                <a:off x="1799297" y="3071080"/>
                <a:ext cx="504014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8FEF478-C8C8-4E0F-81F7-377077B571AC}"/>
                  </a:ext>
                </a:extLst>
              </p:cNvPr>
              <p:cNvCxnSpPr/>
              <p:nvPr/>
            </p:nvCxnSpPr>
            <p:spPr>
              <a:xfrm>
                <a:off x="1799297" y="3370236"/>
                <a:ext cx="51253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2B37905E-D510-4E89-BFCA-96E0A2C8A75F}"/>
                  </a:ext>
                </a:extLst>
              </p:cNvPr>
              <p:cNvCxnSpPr/>
              <p:nvPr/>
            </p:nvCxnSpPr>
            <p:spPr>
              <a:xfrm>
                <a:off x="3069076" y="3227732"/>
                <a:ext cx="49649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34A5E74E-FD9A-4AF4-AE16-018EE2E1E843}"/>
                  </a:ext>
                </a:extLst>
              </p:cNvPr>
              <p:cNvCxnSpPr/>
              <p:nvPr/>
            </p:nvCxnSpPr>
            <p:spPr>
              <a:xfrm>
                <a:off x="3071472" y="4111484"/>
                <a:ext cx="4953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5A23AD6-C057-43A3-AFAB-081E436AB9F0}"/>
                  </a:ext>
                </a:extLst>
              </p:cNvPr>
              <p:cNvCxnSpPr/>
              <p:nvPr/>
            </p:nvCxnSpPr>
            <p:spPr>
              <a:xfrm>
                <a:off x="3557951" y="3227732"/>
                <a:ext cx="0" cy="319446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5" name="순서도: 지연 24">
                <a:extLst>
                  <a:ext uri="{FF2B5EF4-FFF2-40B4-BE49-F238E27FC236}">
                    <a16:creationId xmlns:a16="http://schemas.microsoft.com/office/drawing/2014/main" id="{0BD829A8-6ACD-4429-99EA-B0782D406947}"/>
                  </a:ext>
                </a:extLst>
              </p:cNvPr>
              <p:cNvSpPr/>
              <p:nvPr/>
            </p:nvSpPr>
            <p:spPr>
              <a:xfrm>
                <a:off x="2306351" y="3748591"/>
                <a:ext cx="759032" cy="725787"/>
              </a:xfrm>
              <a:prstGeom prst="flowChartDelay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402FF70A-7A2F-4C64-ADCD-04D0E74366B3}"/>
                  </a:ext>
                </a:extLst>
              </p:cNvPr>
              <p:cNvCxnSpPr/>
              <p:nvPr/>
            </p:nvCxnSpPr>
            <p:spPr>
              <a:xfrm>
                <a:off x="1799297" y="3954832"/>
                <a:ext cx="504014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ADCBDEB9-5E98-4D27-881B-67C59FDE2692}"/>
                  </a:ext>
                </a:extLst>
              </p:cNvPr>
              <p:cNvCxnSpPr/>
              <p:nvPr/>
            </p:nvCxnSpPr>
            <p:spPr>
              <a:xfrm>
                <a:off x="1799297" y="4253988"/>
                <a:ext cx="512535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09CA9E7-EBBC-436E-A6E6-887EF482FD2C}"/>
                  </a:ext>
                </a:extLst>
              </p:cNvPr>
              <p:cNvCxnSpPr/>
              <p:nvPr/>
            </p:nvCxnSpPr>
            <p:spPr>
              <a:xfrm>
                <a:off x="3557951" y="3827443"/>
                <a:ext cx="0" cy="284041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92CAF29D-56DE-4320-91B9-F1087B3719F5}"/>
                  </a:ext>
                </a:extLst>
              </p:cNvPr>
              <p:cNvCxnSpPr/>
              <p:nvPr/>
            </p:nvCxnSpPr>
            <p:spPr>
              <a:xfrm>
                <a:off x="3565571" y="3538550"/>
                <a:ext cx="51047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000615CE-F729-40FC-A92A-4FF04C6FC112}"/>
                  </a:ext>
                </a:extLst>
              </p:cNvPr>
              <p:cNvCxnSpPr/>
              <p:nvPr/>
            </p:nvCxnSpPr>
            <p:spPr>
              <a:xfrm>
                <a:off x="3565571" y="3837706"/>
                <a:ext cx="51047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F0BA666-E560-43C8-AC1E-C37E39A3B723}"/>
                  </a:ext>
                </a:extLst>
              </p:cNvPr>
              <p:cNvCxnSpPr>
                <a:stCxn id="19" idx="1"/>
                <a:endCxn id="131" idx="3"/>
              </p:cNvCxnSpPr>
              <p:nvPr/>
            </p:nvCxnSpPr>
            <p:spPr>
              <a:xfrm flipV="1">
                <a:off x="4700125" y="3685416"/>
                <a:ext cx="1921108" cy="9004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48E0C4D2-65D3-4B68-8309-915BAC5AA9A6}"/>
                  </a:ext>
                </a:extLst>
              </p:cNvPr>
              <p:cNvCxnSpPr/>
              <p:nvPr/>
            </p:nvCxnSpPr>
            <p:spPr>
              <a:xfrm>
                <a:off x="6914336" y="3685416"/>
                <a:ext cx="147931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BD67CD2-A29B-42CC-BD42-AF866D605EEF}"/>
                  </a:ext>
                </a:extLst>
              </p:cNvPr>
              <p:cNvGrpSpPr/>
              <p:nvPr/>
            </p:nvGrpSpPr>
            <p:grpSpPr>
              <a:xfrm>
                <a:off x="6621232" y="3485488"/>
                <a:ext cx="430264" cy="399856"/>
                <a:chOff x="6480262" y="3485490"/>
                <a:chExt cx="430264" cy="399856"/>
              </a:xfrm>
              <a:solidFill>
                <a:sysClr val="window" lastClr="FFFFFF"/>
              </a:solidFill>
            </p:grpSpPr>
            <p:sp>
              <p:nvSpPr>
                <p:cNvPr id="131" name="이등변 삼각형 130">
                  <a:extLst>
                    <a:ext uri="{FF2B5EF4-FFF2-40B4-BE49-F238E27FC236}">
                      <a16:creationId xmlns:a16="http://schemas.microsoft.com/office/drawing/2014/main" id="{0AF185C4-AF66-4F04-A477-4011D2D67269}"/>
                    </a:ext>
                  </a:extLst>
                </p:cNvPr>
                <p:cNvSpPr/>
                <p:nvPr/>
              </p:nvSpPr>
              <p:spPr>
                <a:xfrm rot="5400000">
                  <a:off x="6444414" y="3521338"/>
                  <a:ext cx="399856" cy="328159"/>
                </a:xfrm>
                <a:prstGeom prst="triangle">
                  <a:avLst/>
                </a:prstGeom>
                <a:solidFill>
                  <a:srgbClr val="E1F7FF"/>
                </a:solidFill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035F79E3-A8EE-469F-84BF-26B0BBF5D907}"/>
                    </a:ext>
                  </a:extLst>
                </p:cNvPr>
                <p:cNvSpPr/>
                <p:nvPr/>
              </p:nvSpPr>
              <p:spPr>
                <a:xfrm rot="16200000">
                  <a:off x="6823661" y="3641986"/>
                  <a:ext cx="86865" cy="86865"/>
                </a:xfrm>
                <a:prstGeom prst="ellipse">
                  <a:avLst/>
                </a:prstGeom>
                <a:grp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C8B2D3F-1CCE-41E2-9EDB-1706D6795F53}"/>
                  </a:ext>
                </a:extLst>
              </p:cNvPr>
              <p:cNvGrpSpPr/>
              <p:nvPr/>
            </p:nvGrpSpPr>
            <p:grpSpPr>
              <a:xfrm>
                <a:off x="7173980" y="4366491"/>
                <a:ext cx="2515206" cy="1868253"/>
                <a:chOff x="2610058" y="2393111"/>
                <a:chExt cx="3099413" cy="2383614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95A60214-4E21-477B-9CC9-D5CAFC518427}"/>
                    </a:ext>
                  </a:extLst>
                </p:cNvPr>
                <p:cNvSpPr/>
                <p:nvPr/>
              </p:nvSpPr>
              <p:spPr>
                <a:xfrm>
                  <a:off x="3125533" y="2974906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EA64F42D-325F-4E7B-A7DC-2E2F853A8699}"/>
                    </a:ext>
                  </a:extLst>
                </p:cNvPr>
                <p:cNvSpPr/>
                <p:nvPr/>
              </p:nvSpPr>
              <p:spPr>
                <a:xfrm>
                  <a:off x="3771236" y="2974906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B2D6A160-9A5B-4A8F-B622-796518754516}"/>
                    </a:ext>
                  </a:extLst>
                </p:cNvPr>
                <p:cNvSpPr/>
                <p:nvPr/>
              </p:nvSpPr>
              <p:spPr>
                <a:xfrm>
                  <a:off x="4419083" y="2974906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362F933B-A8BA-4896-A478-451F43ACA212}"/>
                    </a:ext>
                  </a:extLst>
                </p:cNvPr>
                <p:cNvSpPr/>
                <p:nvPr/>
              </p:nvSpPr>
              <p:spPr>
                <a:xfrm>
                  <a:off x="5064786" y="2974906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78607CD3-FFAE-4E5C-84EA-049EE5AAAED3}"/>
                    </a:ext>
                  </a:extLst>
                </p:cNvPr>
                <p:cNvSpPr/>
                <p:nvPr/>
              </p:nvSpPr>
              <p:spPr>
                <a:xfrm>
                  <a:off x="3125533" y="3618541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3FC02564-F3D1-4689-ACEB-397B565497D6}"/>
                    </a:ext>
                  </a:extLst>
                </p:cNvPr>
                <p:cNvSpPr/>
                <p:nvPr/>
              </p:nvSpPr>
              <p:spPr>
                <a:xfrm>
                  <a:off x="3771236" y="3618541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FBFD1984-AE36-4F91-A7B8-459170D0732E}"/>
                    </a:ext>
                  </a:extLst>
                </p:cNvPr>
                <p:cNvSpPr/>
                <p:nvPr/>
              </p:nvSpPr>
              <p:spPr>
                <a:xfrm>
                  <a:off x="4419083" y="3618541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F2B239CC-0CD3-4DFB-A1E6-297660AD5017}"/>
                    </a:ext>
                  </a:extLst>
                </p:cNvPr>
                <p:cNvSpPr/>
                <p:nvPr/>
              </p:nvSpPr>
              <p:spPr>
                <a:xfrm>
                  <a:off x="5064786" y="3618541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8D3DB0B5-B6FF-4F7B-85C1-E9C3682C24F8}"/>
                    </a:ext>
                  </a:extLst>
                </p:cNvPr>
                <p:cNvCxnSpPr/>
                <p:nvPr/>
              </p:nvCxnSpPr>
              <p:spPr>
                <a:xfrm>
                  <a:off x="2671141" y="2653676"/>
                  <a:ext cx="454392" cy="32123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E9E7622-3377-4EB7-9FDE-18B227CFAB4E}"/>
                    </a:ext>
                  </a:extLst>
                </p:cNvPr>
                <p:cNvSpPr txBox="1"/>
                <p:nvPr/>
              </p:nvSpPr>
              <p:spPr>
                <a:xfrm>
                  <a:off x="2610058" y="2669591"/>
                  <a:ext cx="353979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1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0" lang="ko-KR" altLang="en-US" sz="18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F54E6FE-E1A9-436D-861D-3DFDD919D992}"/>
                    </a:ext>
                  </a:extLst>
                </p:cNvPr>
                <p:cNvSpPr txBox="1"/>
                <p:nvPr/>
              </p:nvSpPr>
              <p:spPr>
                <a:xfrm>
                  <a:off x="2841382" y="2393111"/>
                  <a:ext cx="464598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1" u="none" strike="noStrike" kern="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yz</a:t>
                  </a:r>
                  <a:endParaRPr kumimoji="0" lang="ko-KR" altLang="en-US" sz="18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CFC881E-ACA0-4D1D-A3F8-D5668907D8DD}"/>
                    </a:ext>
                  </a:extLst>
                </p:cNvPr>
                <p:cNvSpPr txBox="1"/>
                <p:nvPr/>
              </p:nvSpPr>
              <p:spPr>
                <a:xfrm>
                  <a:off x="4586298" y="3111001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D139122-70CD-47C2-A434-114833F1DC4F}"/>
                    </a:ext>
                  </a:extLst>
                </p:cNvPr>
                <p:cNvSpPr txBox="1"/>
                <p:nvPr/>
              </p:nvSpPr>
              <p:spPr>
                <a:xfrm>
                  <a:off x="5233328" y="3111001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215933C0-6C75-470C-99AD-186C2B6A6055}"/>
                    </a:ext>
                  </a:extLst>
                </p:cNvPr>
                <p:cNvSpPr txBox="1"/>
                <p:nvPr/>
              </p:nvSpPr>
              <p:spPr>
                <a:xfrm>
                  <a:off x="3291737" y="3754636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53E45FC-AA93-462D-B40F-057039FA8D37}"/>
                    </a:ext>
                  </a:extLst>
                </p:cNvPr>
                <p:cNvSpPr txBox="1"/>
                <p:nvPr/>
              </p:nvSpPr>
              <p:spPr>
                <a:xfrm>
                  <a:off x="3940388" y="3743827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285AF19-3F16-4367-A330-86C8DC944105}"/>
                    </a:ext>
                  </a:extLst>
                </p:cNvPr>
                <p:cNvSpPr txBox="1"/>
                <p:nvPr/>
              </p:nvSpPr>
              <p:spPr>
                <a:xfrm>
                  <a:off x="2657668" y="3742440"/>
                  <a:ext cx="340153" cy="4319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0" i="1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45A5D941-5227-4137-942E-77A4E96E7729}"/>
                    </a:ext>
                  </a:extLst>
                </p:cNvPr>
                <p:cNvGrpSpPr/>
                <p:nvPr/>
              </p:nvGrpSpPr>
              <p:grpSpPr>
                <a:xfrm>
                  <a:off x="4757466" y="2838675"/>
                  <a:ext cx="618570" cy="113308"/>
                  <a:chOff x="3234869" y="3688080"/>
                  <a:chExt cx="783411" cy="146685"/>
                </a:xfrm>
              </p:grpSpPr>
              <p:cxnSp>
                <p:nvCxnSpPr>
                  <p:cNvPr id="128" name="직선 연결선 127">
                    <a:extLst>
                      <a:ext uri="{FF2B5EF4-FFF2-40B4-BE49-F238E27FC236}">
                        <a16:creationId xmlns:a16="http://schemas.microsoft.com/office/drawing/2014/main" id="{92F6D6FC-929C-4753-9503-EC04C14A28CD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783411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129" name="직선 연결선 128">
                    <a:extLst>
                      <a:ext uri="{FF2B5EF4-FFF2-40B4-BE49-F238E27FC236}">
                        <a16:creationId xmlns:a16="http://schemas.microsoft.com/office/drawing/2014/main" id="{0BC96C28-80E3-400C-AADA-16D7B75371E8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130" name="직선 연결선 129">
                    <a:extLst>
                      <a:ext uri="{FF2B5EF4-FFF2-40B4-BE49-F238E27FC236}">
                        <a16:creationId xmlns:a16="http://schemas.microsoft.com/office/drawing/2014/main" id="{C80C66CF-F8CD-443B-8CAD-71EE9E130575}"/>
                      </a:ext>
                    </a:extLst>
                  </p:cNvPr>
                  <p:cNvCxnSpPr/>
                  <p:nvPr/>
                </p:nvCxnSpPr>
                <p:spPr>
                  <a:xfrm>
                    <a:off x="4018280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</p:grpSp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6DCB2FF1-9A77-49C4-8D36-D3D7132DBCE1}"/>
                    </a:ext>
                  </a:extLst>
                </p:cNvPr>
                <p:cNvGrpSpPr/>
                <p:nvPr/>
              </p:nvGrpSpPr>
              <p:grpSpPr>
                <a:xfrm flipV="1">
                  <a:off x="4113020" y="4288126"/>
                  <a:ext cx="644445" cy="113308"/>
                  <a:chOff x="3234869" y="3688080"/>
                  <a:chExt cx="783411" cy="146685"/>
                </a:xfrm>
              </p:grpSpPr>
              <p:cxnSp>
                <p:nvCxnSpPr>
                  <p:cNvPr id="125" name="직선 연결선 124">
                    <a:extLst>
                      <a:ext uri="{FF2B5EF4-FFF2-40B4-BE49-F238E27FC236}">
                        <a16:creationId xmlns:a16="http://schemas.microsoft.com/office/drawing/2014/main" id="{C71E3F61-FE89-44E2-829F-A00B09EBF7F2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783411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E3AA7201-A1CF-4647-B396-7A4CCAA2B51F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5F7DED9F-9049-43F0-BF9B-626B552465CE}"/>
                      </a:ext>
                    </a:extLst>
                  </p:cNvPr>
                  <p:cNvCxnSpPr/>
                  <p:nvPr/>
                </p:nvCxnSpPr>
                <p:spPr>
                  <a:xfrm>
                    <a:off x="4018280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</p:grp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D3A16489-B808-4603-AE66-8786D0B6DAFA}"/>
                    </a:ext>
                  </a:extLst>
                </p:cNvPr>
                <p:cNvGrpSpPr/>
                <p:nvPr/>
              </p:nvGrpSpPr>
              <p:grpSpPr>
                <a:xfrm rot="16200000">
                  <a:off x="2837065" y="3896064"/>
                  <a:ext cx="429565" cy="100706"/>
                  <a:chOff x="3234869" y="3688080"/>
                  <a:chExt cx="783411" cy="146685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C93C4B7A-FBB0-47D8-A9F5-C92E37362D60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783411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E4DA9A3B-3232-4DF4-96CF-273DFD109DBA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124" name="직선 연결선 123">
                    <a:extLst>
                      <a:ext uri="{FF2B5EF4-FFF2-40B4-BE49-F238E27FC236}">
                        <a16:creationId xmlns:a16="http://schemas.microsoft.com/office/drawing/2014/main" id="{A5AFDBC8-85DA-4313-A388-A1610AD21A7E}"/>
                      </a:ext>
                    </a:extLst>
                  </p:cNvPr>
                  <p:cNvCxnSpPr/>
                  <p:nvPr/>
                </p:nvCxnSpPr>
                <p:spPr>
                  <a:xfrm>
                    <a:off x="4018280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E4CD0FE-E332-4651-B0E8-5C0CDB791E2A}"/>
                    </a:ext>
                  </a:extLst>
                </p:cNvPr>
                <p:cNvSpPr txBox="1"/>
                <p:nvPr/>
              </p:nvSpPr>
              <p:spPr>
                <a:xfrm>
                  <a:off x="4895644" y="2433430"/>
                  <a:ext cx="340154" cy="4319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0" i="1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B05508D1-8E84-4DCE-9B2A-CAAF5F71850C}"/>
                    </a:ext>
                  </a:extLst>
                </p:cNvPr>
                <p:cNvSpPr txBox="1"/>
                <p:nvPr/>
              </p:nvSpPr>
              <p:spPr>
                <a:xfrm>
                  <a:off x="4263339" y="4344780"/>
                  <a:ext cx="326325" cy="4319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0" i="1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7057C1ED-7916-4D60-8560-3B11C91267F2}"/>
                    </a:ext>
                  </a:extLst>
                </p:cNvPr>
                <p:cNvGrpSpPr/>
                <p:nvPr/>
              </p:nvGrpSpPr>
              <p:grpSpPr>
                <a:xfrm>
                  <a:off x="3086455" y="2924537"/>
                  <a:ext cx="2275006" cy="392681"/>
                  <a:chOff x="8232012" y="2779917"/>
                  <a:chExt cx="2275006" cy="392681"/>
                </a:xfrm>
              </p:grpSpPr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ABCD192C-6AFB-40B3-8E01-A3EF28E7F97A}"/>
                      </a:ext>
                    </a:extLst>
                  </p:cNvPr>
                  <p:cNvSpPr txBox="1"/>
                  <p:nvPr/>
                </p:nvSpPr>
                <p:spPr>
                  <a:xfrm>
                    <a:off x="8232012" y="2779918"/>
                    <a:ext cx="338177" cy="3926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A1BBC460-4D19-43DB-8C5E-413E5D941AE0}"/>
                      </a:ext>
                    </a:extLst>
                  </p:cNvPr>
                  <p:cNvSpPr txBox="1"/>
                  <p:nvPr/>
                </p:nvSpPr>
                <p:spPr>
                  <a:xfrm>
                    <a:off x="8880059" y="2779920"/>
                    <a:ext cx="338177" cy="3926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8E6E6488-CBDA-4ED8-8592-AA31DB1AD8AA}"/>
                      </a:ext>
                    </a:extLst>
                  </p:cNvPr>
                  <p:cNvSpPr txBox="1"/>
                  <p:nvPr/>
                </p:nvSpPr>
                <p:spPr>
                  <a:xfrm>
                    <a:off x="9520794" y="2779917"/>
                    <a:ext cx="338177" cy="3926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44930F6E-98B8-48AB-B510-C924FDBB6B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8841" y="2779918"/>
                    <a:ext cx="338177" cy="3926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AAB46EA1-6393-4124-9DA5-764118CF244F}"/>
                    </a:ext>
                  </a:extLst>
                </p:cNvPr>
                <p:cNvGrpSpPr/>
                <p:nvPr/>
              </p:nvGrpSpPr>
              <p:grpSpPr>
                <a:xfrm>
                  <a:off x="3082587" y="3569498"/>
                  <a:ext cx="2275006" cy="392681"/>
                  <a:chOff x="8232012" y="2779917"/>
                  <a:chExt cx="2275006" cy="392681"/>
                </a:xfrm>
              </p:grpSpPr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2703C1C4-F27A-467F-9828-B2BCAF4369DC}"/>
                      </a:ext>
                    </a:extLst>
                  </p:cNvPr>
                  <p:cNvSpPr txBox="1"/>
                  <p:nvPr/>
                </p:nvSpPr>
                <p:spPr>
                  <a:xfrm>
                    <a:off x="8232012" y="2779918"/>
                    <a:ext cx="338177" cy="3926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1578EFC0-6184-4E47-9668-1075D40D23C7}"/>
                      </a:ext>
                    </a:extLst>
                  </p:cNvPr>
                  <p:cNvSpPr txBox="1"/>
                  <p:nvPr/>
                </p:nvSpPr>
                <p:spPr>
                  <a:xfrm>
                    <a:off x="8880059" y="2779920"/>
                    <a:ext cx="338177" cy="3926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59A860D2-C4C3-449A-AF4E-DCD5BFDD85F1}"/>
                      </a:ext>
                    </a:extLst>
                  </p:cNvPr>
                  <p:cNvSpPr txBox="1"/>
                  <p:nvPr/>
                </p:nvSpPr>
                <p:spPr>
                  <a:xfrm>
                    <a:off x="9520794" y="2779917"/>
                    <a:ext cx="338177" cy="3926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CD7F4541-5C55-46E4-A908-1B534CFD6D82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8841" y="2779918"/>
                    <a:ext cx="338177" cy="3926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C783A71D-ACEB-4DD2-AEC1-12DDDC632C84}"/>
                    </a:ext>
                  </a:extLst>
                </p:cNvPr>
                <p:cNvSpPr txBox="1"/>
                <p:nvPr/>
              </p:nvSpPr>
              <p:spPr>
                <a:xfrm>
                  <a:off x="3285744" y="3111001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ACA364D-0F40-4228-86D3-669BC95D7536}"/>
                    </a:ext>
                  </a:extLst>
                </p:cNvPr>
                <p:cNvSpPr txBox="1"/>
                <p:nvPr/>
              </p:nvSpPr>
              <p:spPr>
                <a:xfrm>
                  <a:off x="3932775" y="3111001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9D0C143F-78BA-445F-978E-F7ED14394C9B}"/>
                    </a:ext>
                  </a:extLst>
                </p:cNvPr>
                <p:cNvSpPr txBox="1"/>
                <p:nvPr/>
              </p:nvSpPr>
              <p:spPr>
                <a:xfrm>
                  <a:off x="4586298" y="3750005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4B2C479-4DBD-4767-B5CB-6387343F1F29}"/>
                    </a:ext>
                  </a:extLst>
                </p:cNvPr>
                <p:cNvSpPr txBox="1"/>
                <p:nvPr/>
              </p:nvSpPr>
              <p:spPr>
                <a:xfrm>
                  <a:off x="5233328" y="3750005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E252B9-1FFF-47C7-83D5-80EE29F0D24F}"/>
                  </a:ext>
                </a:extLst>
              </p:cNvPr>
              <p:cNvSpPr txBox="1"/>
              <p:nvPr/>
            </p:nvSpPr>
            <p:spPr>
              <a:xfrm>
                <a:off x="8432214" y="3412661"/>
                <a:ext cx="372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kumimoji="0" lang="el-GR" altLang="ko-KR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BF6FC2D1-5849-4DBA-8A70-0A125C72EB4A}"/>
                  </a:ext>
                </a:extLst>
              </p:cNvPr>
              <p:cNvGrpSpPr/>
              <p:nvPr/>
            </p:nvGrpSpPr>
            <p:grpSpPr>
              <a:xfrm>
                <a:off x="3801192" y="4366491"/>
                <a:ext cx="2515206" cy="1868253"/>
                <a:chOff x="2610058" y="2393111"/>
                <a:chExt cx="3099413" cy="2383614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8D54628-A563-4471-A159-86174A921DF3}"/>
                    </a:ext>
                  </a:extLst>
                </p:cNvPr>
                <p:cNvSpPr/>
                <p:nvPr/>
              </p:nvSpPr>
              <p:spPr>
                <a:xfrm>
                  <a:off x="3125533" y="2974906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F2BF0E0-9333-427B-A845-EF5D32F8EDDC}"/>
                    </a:ext>
                  </a:extLst>
                </p:cNvPr>
                <p:cNvSpPr/>
                <p:nvPr/>
              </p:nvSpPr>
              <p:spPr>
                <a:xfrm>
                  <a:off x="3771236" y="2974906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7420F4EA-B809-4636-9CB4-D6186D943D99}"/>
                    </a:ext>
                  </a:extLst>
                </p:cNvPr>
                <p:cNvSpPr/>
                <p:nvPr/>
              </p:nvSpPr>
              <p:spPr>
                <a:xfrm>
                  <a:off x="4419083" y="2974906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8C2582BE-BF81-4723-88AE-B73EF6ED7A6A}"/>
                    </a:ext>
                  </a:extLst>
                </p:cNvPr>
                <p:cNvSpPr/>
                <p:nvPr/>
              </p:nvSpPr>
              <p:spPr>
                <a:xfrm>
                  <a:off x="5064786" y="2974906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67F091FF-1458-4511-9AB2-CC3742E469BD}"/>
                    </a:ext>
                  </a:extLst>
                </p:cNvPr>
                <p:cNvSpPr/>
                <p:nvPr/>
              </p:nvSpPr>
              <p:spPr>
                <a:xfrm>
                  <a:off x="3125533" y="3618541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8ED8F9DD-5884-47C8-B0A4-358E72DD3988}"/>
                    </a:ext>
                  </a:extLst>
                </p:cNvPr>
                <p:cNvSpPr/>
                <p:nvPr/>
              </p:nvSpPr>
              <p:spPr>
                <a:xfrm>
                  <a:off x="3771236" y="3618541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1F3DAC1-1E34-400F-9D2B-CE80D64FC04C}"/>
                    </a:ext>
                  </a:extLst>
                </p:cNvPr>
                <p:cNvSpPr/>
                <p:nvPr/>
              </p:nvSpPr>
              <p:spPr>
                <a:xfrm>
                  <a:off x="4419083" y="3618541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C33E2654-6CF8-455E-929B-FFF0C09B77E4}"/>
                    </a:ext>
                  </a:extLst>
                </p:cNvPr>
                <p:cNvSpPr/>
                <p:nvPr/>
              </p:nvSpPr>
              <p:spPr>
                <a:xfrm>
                  <a:off x="5064786" y="3618541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DF0FD169-CF43-496A-B9F3-3A609D63A89E}"/>
                    </a:ext>
                  </a:extLst>
                </p:cNvPr>
                <p:cNvCxnSpPr/>
                <p:nvPr/>
              </p:nvCxnSpPr>
              <p:spPr>
                <a:xfrm>
                  <a:off x="2671141" y="2653676"/>
                  <a:ext cx="454392" cy="32123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6E8522E-8D8F-4484-9046-6C0E0A6987A1}"/>
                    </a:ext>
                  </a:extLst>
                </p:cNvPr>
                <p:cNvSpPr txBox="1"/>
                <p:nvPr/>
              </p:nvSpPr>
              <p:spPr>
                <a:xfrm>
                  <a:off x="2610058" y="2669591"/>
                  <a:ext cx="353979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1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0" lang="ko-KR" altLang="en-US" sz="18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43F7C46-20B6-4254-AD98-DF75AB1838CA}"/>
                    </a:ext>
                  </a:extLst>
                </p:cNvPr>
                <p:cNvSpPr txBox="1"/>
                <p:nvPr/>
              </p:nvSpPr>
              <p:spPr>
                <a:xfrm>
                  <a:off x="2841382" y="2393111"/>
                  <a:ext cx="464598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1" u="none" strike="noStrike" kern="0" cap="none" spc="0" normalizeH="0" baseline="0" noProof="0" dirty="0" err="1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yz</a:t>
                  </a:r>
                  <a:endParaRPr kumimoji="0" lang="ko-KR" altLang="en-US" sz="18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C1AC1B2-48B5-4143-A0B4-670D5A63E6CC}"/>
                    </a:ext>
                  </a:extLst>
                </p:cNvPr>
                <p:cNvSpPr txBox="1"/>
                <p:nvPr/>
              </p:nvSpPr>
              <p:spPr>
                <a:xfrm>
                  <a:off x="4586297" y="3111000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66468E3-C3A0-45C8-967F-F551198BAA81}"/>
                    </a:ext>
                  </a:extLst>
                </p:cNvPr>
                <p:cNvSpPr txBox="1"/>
                <p:nvPr/>
              </p:nvSpPr>
              <p:spPr>
                <a:xfrm>
                  <a:off x="5233328" y="3111000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A6E2495-791A-4596-BE3A-7BFBC948C4D1}"/>
                    </a:ext>
                  </a:extLst>
                </p:cNvPr>
                <p:cNvSpPr txBox="1"/>
                <p:nvPr/>
              </p:nvSpPr>
              <p:spPr>
                <a:xfrm>
                  <a:off x="3291737" y="3754637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DCD03F6-9A7D-4461-9B45-8CF2FF4855C7}"/>
                    </a:ext>
                  </a:extLst>
                </p:cNvPr>
                <p:cNvSpPr txBox="1"/>
                <p:nvPr/>
              </p:nvSpPr>
              <p:spPr>
                <a:xfrm>
                  <a:off x="3940389" y="3743827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3158AE2-74AF-47C7-8B9E-19F886FB6C17}"/>
                    </a:ext>
                  </a:extLst>
                </p:cNvPr>
                <p:cNvSpPr txBox="1"/>
                <p:nvPr/>
              </p:nvSpPr>
              <p:spPr>
                <a:xfrm>
                  <a:off x="2667058" y="3742440"/>
                  <a:ext cx="340153" cy="4319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0" i="1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F89ED6CD-B57C-45DC-93D6-435E36583586}"/>
                    </a:ext>
                  </a:extLst>
                </p:cNvPr>
                <p:cNvGrpSpPr/>
                <p:nvPr/>
              </p:nvGrpSpPr>
              <p:grpSpPr>
                <a:xfrm>
                  <a:off x="4757466" y="2838675"/>
                  <a:ext cx="618570" cy="113308"/>
                  <a:chOff x="3234869" y="3688080"/>
                  <a:chExt cx="783411" cy="146685"/>
                </a:xfrm>
              </p:grpSpPr>
              <p:cxnSp>
                <p:nvCxnSpPr>
                  <p:cNvPr id="84" name="직선 연결선 83">
                    <a:extLst>
                      <a:ext uri="{FF2B5EF4-FFF2-40B4-BE49-F238E27FC236}">
                        <a16:creationId xmlns:a16="http://schemas.microsoft.com/office/drawing/2014/main" id="{FB27E73C-C1A1-4EAA-BA67-86768009C771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783411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id="{D33CE8D0-16F6-4211-B515-130504002E16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945A0499-1F03-42E2-89BB-CE13607C5D6F}"/>
                      </a:ext>
                    </a:extLst>
                  </p:cNvPr>
                  <p:cNvCxnSpPr/>
                  <p:nvPr/>
                </p:nvCxnSpPr>
                <p:spPr>
                  <a:xfrm>
                    <a:off x="4018280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</p:grp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7EC34090-D88D-4046-8413-A625239DF947}"/>
                    </a:ext>
                  </a:extLst>
                </p:cNvPr>
                <p:cNvGrpSpPr/>
                <p:nvPr/>
              </p:nvGrpSpPr>
              <p:grpSpPr>
                <a:xfrm flipV="1">
                  <a:off x="4113020" y="4288126"/>
                  <a:ext cx="644445" cy="113308"/>
                  <a:chOff x="3234869" y="3688080"/>
                  <a:chExt cx="783411" cy="146685"/>
                </a:xfrm>
              </p:grpSpPr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62111C07-43F3-4ED0-A38B-7D317B3C80F6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783411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82" name="직선 연결선 81">
                    <a:extLst>
                      <a:ext uri="{FF2B5EF4-FFF2-40B4-BE49-F238E27FC236}">
                        <a16:creationId xmlns:a16="http://schemas.microsoft.com/office/drawing/2014/main" id="{DE19AF36-4549-43B6-AAA5-C495F8571132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83" name="직선 연결선 82">
                    <a:extLst>
                      <a:ext uri="{FF2B5EF4-FFF2-40B4-BE49-F238E27FC236}">
                        <a16:creationId xmlns:a16="http://schemas.microsoft.com/office/drawing/2014/main" id="{E6BA9CCD-76CE-4A85-A34C-15525CDD4602}"/>
                      </a:ext>
                    </a:extLst>
                  </p:cNvPr>
                  <p:cNvCxnSpPr/>
                  <p:nvPr/>
                </p:nvCxnSpPr>
                <p:spPr>
                  <a:xfrm>
                    <a:off x="4018280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</p:grpSp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E8231F34-362F-4C9D-BDB3-EBC8F463B17D}"/>
                    </a:ext>
                  </a:extLst>
                </p:cNvPr>
                <p:cNvGrpSpPr/>
                <p:nvPr/>
              </p:nvGrpSpPr>
              <p:grpSpPr>
                <a:xfrm rot="16200000">
                  <a:off x="2837065" y="3896064"/>
                  <a:ext cx="429565" cy="100706"/>
                  <a:chOff x="3234869" y="3688080"/>
                  <a:chExt cx="783411" cy="146685"/>
                </a:xfrm>
              </p:grpSpPr>
              <p:cxnSp>
                <p:nvCxnSpPr>
                  <p:cNvPr id="77" name="직선 연결선 76">
                    <a:extLst>
                      <a:ext uri="{FF2B5EF4-FFF2-40B4-BE49-F238E27FC236}">
                        <a16:creationId xmlns:a16="http://schemas.microsoft.com/office/drawing/2014/main" id="{5D27B61D-4958-4FC3-AFE5-E7D06F27E50D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783411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79" name="직선 연결선 78">
                    <a:extLst>
                      <a:ext uri="{FF2B5EF4-FFF2-40B4-BE49-F238E27FC236}">
                        <a16:creationId xmlns:a16="http://schemas.microsoft.com/office/drawing/2014/main" id="{4385D5FB-024A-4CBD-910F-C7EB6652CDE6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FB8410B5-199F-49C7-BC89-054E737C73AA}"/>
                      </a:ext>
                    </a:extLst>
                  </p:cNvPr>
                  <p:cNvCxnSpPr/>
                  <p:nvPr/>
                </p:nvCxnSpPr>
                <p:spPr>
                  <a:xfrm>
                    <a:off x="4018280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89E3E3A-8FAD-4004-8E77-3EE73531EC59}"/>
                    </a:ext>
                  </a:extLst>
                </p:cNvPr>
                <p:cNvSpPr txBox="1"/>
                <p:nvPr/>
              </p:nvSpPr>
              <p:spPr>
                <a:xfrm>
                  <a:off x="4895644" y="2433430"/>
                  <a:ext cx="340154" cy="4319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0" i="1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B47F2DAA-059B-4DF1-B53D-7190EAFF4153}"/>
                    </a:ext>
                  </a:extLst>
                </p:cNvPr>
                <p:cNvSpPr txBox="1"/>
                <p:nvPr/>
              </p:nvSpPr>
              <p:spPr>
                <a:xfrm>
                  <a:off x="4256859" y="4344780"/>
                  <a:ext cx="326325" cy="4319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0" i="1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C5997416-CDE0-4E0B-8D04-7211E2CF84DE}"/>
                    </a:ext>
                  </a:extLst>
                </p:cNvPr>
                <p:cNvGrpSpPr/>
                <p:nvPr/>
              </p:nvGrpSpPr>
              <p:grpSpPr>
                <a:xfrm>
                  <a:off x="3086455" y="2924537"/>
                  <a:ext cx="2275006" cy="392681"/>
                  <a:chOff x="8232012" y="2779917"/>
                  <a:chExt cx="2275006" cy="392681"/>
                </a:xfrm>
              </p:grpSpPr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FC47B36D-12A2-4A25-8F43-E8377BD47206}"/>
                      </a:ext>
                    </a:extLst>
                  </p:cNvPr>
                  <p:cNvSpPr txBox="1"/>
                  <p:nvPr/>
                </p:nvSpPr>
                <p:spPr>
                  <a:xfrm>
                    <a:off x="8232012" y="2779918"/>
                    <a:ext cx="338177" cy="3926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96442A42-DEB1-4ADC-BB65-33705C29D380}"/>
                      </a:ext>
                    </a:extLst>
                  </p:cNvPr>
                  <p:cNvSpPr txBox="1"/>
                  <p:nvPr/>
                </p:nvSpPr>
                <p:spPr>
                  <a:xfrm>
                    <a:off x="8880059" y="2779920"/>
                    <a:ext cx="338177" cy="3926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C4F9A7A-E102-4D5D-8929-EF83BD83CC6C}"/>
                      </a:ext>
                    </a:extLst>
                  </p:cNvPr>
                  <p:cNvSpPr txBox="1"/>
                  <p:nvPr/>
                </p:nvSpPr>
                <p:spPr>
                  <a:xfrm>
                    <a:off x="9520794" y="2779917"/>
                    <a:ext cx="338177" cy="3926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3901EC7A-5824-40FE-B2DD-685187FEFB8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8841" y="2779918"/>
                    <a:ext cx="338177" cy="3926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A36D86FE-BF9E-41E2-BF45-DA29D70BC937}"/>
                    </a:ext>
                  </a:extLst>
                </p:cNvPr>
                <p:cNvGrpSpPr/>
                <p:nvPr/>
              </p:nvGrpSpPr>
              <p:grpSpPr>
                <a:xfrm>
                  <a:off x="3082587" y="3569498"/>
                  <a:ext cx="2275006" cy="392681"/>
                  <a:chOff x="8232012" y="2779917"/>
                  <a:chExt cx="2275006" cy="392681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C62C53AA-038E-4D73-B38F-25B681E8D363}"/>
                      </a:ext>
                    </a:extLst>
                  </p:cNvPr>
                  <p:cNvSpPr txBox="1"/>
                  <p:nvPr/>
                </p:nvSpPr>
                <p:spPr>
                  <a:xfrm>
                    <a:off x="8232012" y="2779918"/>
                    <a:ext cx="338177" cy="3926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24F145F-8614-4A40-ADEF-E94D0AAAFCEA}"/>
                      </a:ext>
                    </a:extLst>
                  </p:cNvPr>
                  <p:cNvSpPr txBox="1"/>
                  <p:nvPr/>
                </p:nvSpPr>
                <p:spPr>
                  <a:xfrm>
                    <a:off x="8880059" y="2779920"/>
                    <a:ext cx="338177" cy="3926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70D303FF-4635-469A-8703-51141F29F6E8}"/>
                      </a:ext>
                    </a:extLst>
                  </p:cNvPr>
                  <p:cNvSpPr txBox="1"/>
                  <p:nvPr/>
                </p:nvSpPr>
                <p:spPr>
                  <a:xfrm>
                    <a:off x="9520794" y="2779917"/>
                    <a:ext cx="338177" cy="3926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DACE1D43-3706-41BB-A502-DEC8ECE1093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8841" y="2779918"/>
                    <a:ext cx="338177" cy="3926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2D26FCD-E773-4022-B218-61A59D4443B4}"/>
                    </a:ext>
                  </a:extLst>
                </p:cNvPr>
                <p:cNvSpPr txBox="1"/>
                <p:nvPr/>
              </p:nvSpPr>
              <p:spPr>
                <a:xfrm>
                  <a:off x="3285744" y="3111000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6662ED2-4BA8-4339-86F5-282CF0314E18}"/>
                    </a:ext>
                  </a:extLst>
                </p:cNvPr>
                <p:cNvSpPr txBox="1"/>
                <p:nvPr/>
              </p:nvSpPr>
              <p:spPr>
                <a:xfrm>
                  <a:off x="3932775" y="3111000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8289868-9EBC-4939-92B1-BBD0B30655C6}"/>
                    </a:ext>
                  </a:extLst>
                </p:cNvPr>
                <p:cNvSpPr txBox="1"/>
                <p:nvPr/>
              </p:nvSpPr>
              <p:spPr>
                <a:xfrm>
                  <a:off x="4586297" y="3750005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ED1C6A4-0E2B-4970-8EA3-5A27861818D5}"/>
                    </a:ext>
                  </a:extLst>
                </p:cNvPr>
                <p:cNvSpPr txBox="1"/>
                <p:nvPr/>
              </p:nvSpPr>
              <p:spPr>
                <a:xfrm>
                  <a:off x="5233328" y="3750005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34647F-0739-4CC0-9DF8-F848FC684BAF}"/>
                  </a:ext>
                </a:extLst>
              </p:cNvPr>
              <p:cNvSpPr txBox="1"/>
              <p:nvPr/>
            </p:nvSpPr>
            <p:spPr>
              <a:xfrm>
                <a:off x="4349807" y="4072564"/>
                <a:ext cx="17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F' = 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(0,1,6,7)</a:t>
                </a:r>
                <a:endParaRPr kumimoji="0" lang="el-GR" altLang="ko-KR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908DCD7-E5DD-4A20-BF5F-911DA4B12EFA}"/>
                  </a:ext>
                </a:extLst>
              </p:cNvPr>
              <p:cNvSpPr txBox="1"/>
              <p:nvPr/>
            </p:nvSpPr>
            <p:spPr>
              <a:xfrm>
                <a:off x="7627022" y="4070407"/>
                <a:ext cx="16706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</a:t>
                </a: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(2,3,4,5)</a:t>
                </a:r>
                <a:endParaRPr kumimoji="0" lang="el-GR" altLang="ko-KR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A7BA2BF-D203-4FAD-9E1F-D5F161C88B30}"/>
                  </a:ext>
                </a:extLst>
              </p:cNvPr>
              <p:cNvGrpSpPr/>
              <p:nvPr/>
            </p:nvGrpSpPr>
            <p:grpSpPr>
              <a:xfrm>
                <a:off x="6525711" y="4969332"/>
                <a:ext cx="727398" cy="441746"/>
                <a:chOff x="7010400" y="1673688"/>
                <a:chExt cx="727398" cy="441746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433D7C3-1756-41FC-BFE8-8F633C40E3E0}"/>
                    </a:ext>
                  </a:extLst>
                </p:cNvPr>
                <p:cNvSpPr txBox="1"/>
                <p:nvPr/>
              </p:nvSpPr>
              <p:spPr>
                <a:xfrm>
                  <a:off x="7142763" y="1673688"/>
                  <a:ext cx="595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60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부정</a:t>
                  </a:r>
                  <a:endParaRPr kumimoji="0" lang="el-GR" altLang="ko-KR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1" name="직선 화살표 연결선 40">
                  <a:extLst>
                    <a:ext uri="{FF2B5EF4-FFF2-40B4-BE49-F238E27FC236}">
                      <a16:creationId xmlns:a16="http://schemas.microsoft.com/office/drawing/2014/main" id="{94F15BD2-65A2-44F3-8821-98C6A9F9CC2E}"/>
                    </a:ext>
                  </a:extLst>
                </p:cNvPr>
                <p:cNvCxnSpPr/>
                <p:nvPr/>
              </p:nvCxnSpPr>
              <p:spPr>
                <a:xfrm flipH="1">
                  <a:off x="7010400" y="2115434"/>
                  <a:ext cx="711906" cy="0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rgbClr val="C00000">
                      <a:alpha val="69804"/>
                    </a:srgbClr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</p:grp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8FA708-3680-4AAE-B3A6-44969944A751}"/>
              </a:ext>
            </a:extLst>
          </p:cNvPr>
          <p:cNvSpPr/>
          <p:nvPr/>
        </p:nvSpPr>
        <p:spPr>
          <a:xfrm>
            <a:off x="3739317" y="2700084"/>
            <a:ext cx="1283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ker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SOP </a:t>
            </a:r>
            <a:r>
              <a:rPr lang="ko-KR" altLang="en-US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구현</a:t>
            </a:r>
            <a:endParaRPr lang="ko-KR" altLang="en-US" kern="0" dirty="0">
              <a:solidFill>
                <a:schemeClr val="accent6">
                  <a:lumMod val="50000"/>
                </a:schemeClr>
              </a:solidFill>
              <a:latin typeface="함초롬바탕" panose="02030604000101010101" pitchFamily="18" charset="-127"/>
            </a:endParaRPr>
          </a:p>
        </p:txBody>
      </p: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9CEE6424-4A5C-4D4C-AFA5-4234520BD5FD}"/>
              </a:ext>
            </a:extLst>
          </p:cNvPr>
          <p:cNvGrpSpPr/>
          <p:nvPr/>
        </p:nvGrpSpPr>
        <p:grpSpPr>
          <a:xfrm>
            <a:off x="7717844" y="723983"/>
            <a:ext cx="3099413" cy="2536223"/>
            <a:chOff x="6644985" y="205874"/>
            <a:chExt cx="3099413" cy="2536223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9F5B071-8AA5-49FF-B8C5-028A4B73BE98}"/>
                </a:ext>
              </a:extLst>
            </p:cNvPr>
            <p:cNvSpPr/>
            <p:nvPr/>
          </p:nvSpPr>
          <p:spPr>
            <a:xfrm>
              <a:off x="7160460" y="103366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C3978805-DAF3-406F-A8B6-937654DE4781}"/>
                </a:ext>
              </a:extLst>
            </p:cNvPr>
            <p:cNvSpPr/>
            <p:nvPr/>
          </p:nvSpPr>
          <p:spPr>
            <a:xfrm>
              <a:off x="7806163" y="103366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3CB0ACFF-348C-429A-9F23-5FEE8593353B}"/>
                </a:ext>
              </a:extLst>
            </p:cNvPr>
            <p:cNvSpPr/>
            <p:nvPr/>
          </p:nvSpPr>
          <p:spPr>
            <a:xfrm>
              <a:off x="8454010" y="103366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8F6D0E9-E90E-43A5-95DD-879D5CF6F2B1}"/>
                </a:ext>
              </a:extLst>
            </p:cNvPr>
            <p:cNvSpPr/>
            <p:nvPr/>
          </p:nvSpPr>
          <p:spPr>
            <a:xfrm>
              <a:off x="9099713" y="103366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A6FB8100-BE8B-48CE-9EA4-7D0AA1BEA9A5}"/>
                </a:ext>
              </a:extLst>
            </p:cNvPr>
            <p:cNvSpPr/>
            <p:nvPr/>
          </p:nvSpPr>
          <p:spPr>
            <a:xfrm>
              <a:off x="7160460" y="167730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9354FEDE-634B-4CF7-A472-EFB9C7D543EC}"/>
                </a:ext>
              </a:extLst>
            </p:cNvPr>
            <p:cNvSpPr/>
            <p:nvPr/>
          </p:nvSpPr>
          <p:spPr>
            <a:xfrm>
              <a:off x="7806163" y="167730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E09348C-7B28-41BB-9F1E-5EB6AB89B258}"/>
                </a:ext>
              </a:extLst>
            </p:cNvPr>
            <p:cNvSpPr/>
            <p:nvPr/>
          </p:nvSpPr>
          <p:spPr>
            <a:xfrm>
              <a:off x="8454010" y="167730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F813B5F-7803-405D-AA53-C5B6CF3FCE6B}"/>
                </a:ext>
              </a:extLst>
            </p:cNvPr>
            <p:cNvSpPr/>
            <p:nvPr/>
          </p:nvSpPr>
          <p:spPr>
            <a:xfrm>
              <a:off x="9099713" y="167730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F47A3C6B-2DC1-4458-AB6C-FEE29594B758}"/>
                </a:ext>
              </a:extLst>
            </p:cNvPr>
            <p:cNvCxnSpPr/>
            <p:nvPr/>
          </p:nvCxnSpPr>
          <p:spPr>
            <a:xfrm>
              <a:off x="6706068" y="712439"/>
              <a:ext cx="454392" cy="32123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3C38CBC-A5CE-490C-9D8C-FED2282562CE}"/>
                </a:ext>
              </a:extLst>
            </p:cNvPr>
            <p:cNvSpPr txBox="1"/>
            <p:nvPr/>
          </p:nvSpPr>
          <p:spPr>
            <a:xfrm>
              <a:off x="6644985" y="72835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22F6CA2-821D-4E89-914E-31109DDE7ABC}"/>
                </a:ext>
              </a:extLst>
            </p:cNvPr>
            <p:cNvSpPr txBox="1"/>
            <p:nvPr/>
          </p:nvSpPr>
          <p:spPr>
            <a:xfrm>
              <a:off x="6826229" y="503722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1732DC5-3D73-472D-BF6E-3830935A65AA}"/>
                </a:ext>
              </a:extLst>
            </p:cNvPr>
            <p:cNvSpPr txBox="1"/>
            <p:nvPr/>
          </p:nvSpPr>
          <p:spPr>
            <a:xfrm>
              <a:off x="8621224" y="1169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95CDB50-0E17-465C-A457-70FB42ADF7D5}"/>
                </a:ext>
              </a:extLst>
            </p:cNvPr>
            <p:cNvSpPr txBox="1"/>
            <p:nvPr/>
          </p:nvSpPr>
          <p:spPr>
            <a:xfrm>
              <a:off x="9268255" y="1169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20F6438-0EBA-497F-8CF3-AEDFFB17C609}"/>
                </a:ext>
              </a:extLst>
            </p:cNvPr>
            <p:cNvSpPr txBox="1"/>
            <p:nvPr/>
          </p:nvSpPr>
          <p:spPr>
            <a:xfrm>
              <a:off x="7326665" y="181339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D41A75AB-EC4D-4316-923E-3E9F3571F2C7}"/>
                </a:ext>
              </a:extLst>
            </p:cNvPr>
            <p:cNvSpPr txBox="1"/>
            <p:nvPr/>
          </p:nvSpPr>
          <p:spPr>
            <a:xfrm>
              <a:off x="7975316" y="18025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FC0442E-0C2E-4BC4-BCB6-80F2BFAF06F5}"/>
                </a:ext>
              </a:extLst>
            </p:cNvPr>
            <p:cNvSpPr txBox="1"/>
            <p:nvPr/>
          </p:nvSpPr>
          <p:spPr>
            <a:xfrm>
              <a:off x="6745557" y="1830369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A0180118-6969-4F04-AC28-4666652D29C5}"/>
                </a:ext>
              </a:extLst>
            </p:cNvPr>
            <p:cNvGrpSpPr/>
            <p:nvPr/>
          </p:nvGrpSpPr>
          <p:grpSpPr>
            <a:xfrm>
              <a:off x="8792393" y="897438"/>
              <a:ext cx="618570" cy="113308"/>
              <a:chOff x="3234869" y="3688080"/>
              <a:chExt cx="783411" cy="146685"/>
            </a:xfrm>
          </p:grpSpPr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48779830-ECF9-45DA-A440-97474AAA52A3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2DC6C512-73EE-437B-8E5F-74AB4888DE9F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37C62BC1-C55E-4588-A7CA-82A8DE625492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9980FEE7-DB41-426A-8DDA-179489A6ECBE}"/>
                </a:ext>
              </a:extLst>
            </p:cNvPr>
            <p:cNvGrpSpPr/>
            <p:nvPr/>
          </p:nvGrpSpPr>
          <p:grpSpPr>
            <a:xfrm flipV="1">
              <a:off x="8147947" y="2346889"/>
              <a:ext cx="644445" cy="113308"/>
              <a:chOff x="3234869" y="3688080"/>
              <a:chExt cx="783411" cy="146685"/>
            </a:xfrm>
          </p:grpSpPr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E73D30D8-9357-4A66-9C93-260BF4E51AAD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3FC4C492-6A1C-40E2-8AC1-5DD5B016E151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669E9D74-9DFA-4EE5-95E0-69446148CCE2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C1145676-15F3-430E-A519-8B3021AFD6EC}"/>
                </a:ext>
              </a:extLst>
            </p:cNvPr>
            <p:cNvGrpSpPr/>
            <p:nvPr/>
          </p:nvGrpSpPr>
          <p:grpSpPr>
            <a:xfrm rot="16200000">
              <a:off x="6871992" y="1954827"/>
              <a:ext cx="429565" cy="100706"/>
              <a:chOff x="3234869" y="3688080"/>
              <a:chExt cx="783411" cy="146685"/>
            </a:xfrm>
          </p:grpSpPr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9F68AFD0-56A7-45E2-9CAE-64C05812FA3F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DDDEEB8F-9C1C-4536-96E4-384B2C753027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6EB3956B-A613-4720-8650-7FCCDBC4A8B2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94AB1B66-0BE4-4153-B4B4-9EC6F19D5BD3}"/>
                </a:ext>
              </a:extLst>
            </p:cNvPr>
            <p:cNvSpPr txBox="1"/>
            <p:nvPr/>
          </p:nvSpPr>
          <p:spPr>
            <a:xfrm>
              <a:off x="8979631" y="569969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BDECEA6-3421-41A1-A9A3-60DB619603D9}"/>
                </a:ext>
              </a:extLst>
            </p:cNvPr>
            <p:cNvSpPr txBox="1"/>
            <p:nvPr/>
          </p:nvSpPr>
          <p:spPr>
            <a:xfrm>
              <a:off x="8324747" y="2403543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9BCAE130-D461-4F6E-B0FC-3B3B898B2580}"/>
                </a:ext>
              </a:extLst>
            </p:cNvPr>
            <p:cNvGrpSpPr/>
            <p:nvPr/>
          </p:nvGrpSpPr>
          <p:grpSpPr>
            <a:xfrm>
              <a:off x="7121382" y="983300"/>
              <a:ext cx="2211263" cy="307779"/>
              <a:chOff x="8232012" y="2779917"/>
              <a:chExt cx="2211263" cy="307779"/>
            </a:xfrm>
          </p:grpSpPr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5ADF424-47C0-42B3-B3E5-591301F79B65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679AC1CD-0A8C-4FB5-BF4B-1D9F8C376D4E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9EBD2774-B4DE-49FB-972B-012C70715476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93887FFC-E609-468A-805C-30B2A31E5454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5455289E-45F0-4E1D-A5BA-697282E834CC}"/>
                </a:ext>
              </a:extLst>
            </p:cNvPr>
            <p:cNvGrpSpPr/>
            <p:nvPr/>
          </p:nvGrpSpPr>
          <p:grpSpPr>
            <a:xfrm>
              <a:off x="7117514" y="1628261"/>
              <a:ext cx="2211263" cy="307779"/>
              <a:chOff x="8232012" y="2779917"/>
              <a:chExt cx="2211263" cy="307779"/>
            </a:xfrm>
          </p:grpSpPr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6E04834-29A3-43B2-A338-1EBD93B99636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47AE817-4F78-4BC1-9585-CDFBE0D8CFB3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0590EA1-FC94-4730-BB0D-EAA38054F351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C6A445E6-4EDD-4B2B-AA56-E2DB0535FA7F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E636543-DFFC-48C6-A797-874CBF4E38FF}"/>
                </a:ext>
              </a:extLst>
            </p:cNvPr>
            <p:cNvSpPr txBox="1"/>
            <p:nvPr/>
          </p:nvSpPr>
          <p:spPr>
            <a:xfrm>
              <a:off x="7320671" y="1169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624D695-A651-4843-92BA-ED3564A6B500}"/>
                </a:ext>
              </a:extLst>
            </p:cNvPr>
            <p:cNvSpPr txBox="1"/>
            <p:nvPr/>
          </p:nvSpPr>
          <p:spPr>
            <a:xfrm>
              <a:off x="7967702" y="1169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E9F1E9F5-9D64-43BB-B4C9-8ED8D7A00E08}"/>
                </a:ext>
              </a:extLst>
            </p:cNvPr>
            <p:cNvSpPr txBox="1"/>
            <p:nvPr/>
          </p:nvSpPr>
          <p:spPr>
            <a:xfrm>
              <a:off x="8621224" y="1808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ED74B37-98AA-454B-B96C-8142C2EC6768}"/>
                </a:ext>
              </a:extLst>
            </p:cNvPr>
            <p:cNvSpPr txBox="1"/>
            <p:nvPr/>
          </p:nvSpPr>
          <p:spPr>
            <a:xfrm>
              <a:off x="9268255" y="18087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96A9021-7C8D-4429-8CC6-660194B7A43C}"/>
                </a:ext>
              </a:extLst>
            </p:cNvPr>
            <p:cNvSpPr txBox="1"/>
            <p:nvPr/>
          </p:nvSpPr>
          <p:spPr>
            <a:xfrm>
              <a:off x="7323903" y="205874"/>
              <a:ext cx="1670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 = </a:t>
              </a: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(2,3,4,5)</a:t>
              </a:r>
              <a:endParaRPr kumimoji="0" lang="el-GR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16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3.1 </a:t>
            </a:r>
            <a:r>
              <a:rPr lang="ko-KR" altLang="en-US" sz="2200"/>
              <a:t>논리식 간소화</a:t>
            </a:r>
            <a:endParaRPr lang="ko-KR" altLang="en-US" sz="2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201DBF-8BED-428C-BFBB-FEE98C8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585"/>
            <a:ext cx="10515600" cy="1893801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</a:rPr>
              <a:t>1-</a:t>
            </a:r>
            <a:r>
              <a:rPr lang="ko-KR" altLang="en-US" sz="2000">
                <a:solidFill>
                  <a:schemeClr val="accent1">
                    <a:lumMod val="75000"/>
                  </a:schemeClr>
                </a:solidFill>
              </a:rPr>
              <a:t>변수가 다른 경우</a:t>
            </a: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altLang="ko-KR" sz="2000"/>
              <a:t> </a:t>
            </a:r>
            <a:r>
              <a:rPr lang="ko-KR" altLang="en-US" sz="2000">
                <a:solidFill>
                  <a:srgbClr val="00A048"/>
                </a:solidFill>
              </a:rPr>
              <a:t>분배 법칙의 역</a:t>
            </a:r>
            <a:r>
              <a:rPr lang="ko-KR" altLang="en-US" sz="2000"/>
              <a:t>에 </a:t>
            </a:r>
            <a:r>
              <a:rPr lang="ko-KR" altLang="en-US" sz="1800"/>
              <a:t>의해</a:t>
            </a:r>
            <a:r>
              <a:rPr lang="ko-KR" altLang="en-US" sz="2000"/>
              <a:t> </a:t>
            </a:r>
            <a:r>
              <a:rPr lang="en-US" altLang="ko-KR" sz="2000">
                <a:solidFill>
                  <a:srgbClr val="C00000"/>
                </a:solidFill>
              </a:rPr>
              <a:t>1-</a:t>
            </a:r>
            <a:r>
              <a:rPr lang="ko-KR" altLang="en-US" sz="2000">
                <a:solidFill>
                  <a:srgbClr val="C00000"/>
                </a:solidFill>
              </a:rPr>
              <a:t>리터럴 제거</a:t>
            </a:r>
            <a:r>
              <a:rPr lang="en-US" altLang="ko-KR" sz="2000"/>
              <a:t>(</a:t>
            </a:r>
            <a:r>
              <a:rPr lang="ko-KR" altLang="en-US" sz="2000">
                <a:solidFill>
                  <a:srgbClr val="00A048"/>
                </a:solidFill>
              </a:rPr>
              <a:t>보수 성질</a:t>
            </a:r>
            <a:r>
              <a:rPr lang="en-US" altLang="ko-KR" sz="2000"/>
              <a:t>)</a:t>
            </a:r>
          </a:p>
          <a:p>
            <a:pPr lvl="3" fontAlgn="base">
              <a:lnSpc>
                <a:spcPct val="120000"/>
              </a:lnSpc>
              <a:spcBef>
                <a:spcPts val="200"/>
              </a:spcBef>
            </a:pPr>
            <a:r>
              <a:rPr lang="en-US" altLang="ko-KR" i="1"/>
              <a:t>m</a:t>
            </a:r>
            <a:r>
              <a:rPr lang="pl-PL" altLang="ko-KR" baseline="-25000"/>
              <a:t>0</a:t>
            </a:r>
            <a:r>
              <a:rPr lang="pl-PL" altLang="ko-KR"/>
              <a:t> + </a:t>
            </a:r>
            <a:r>
              <a:rPr lang="pl-PL" altLang="ko-KR" i="1"/>
              <a:t>m</a:t>
            </a:r>
            <a:r>
              <a:rPr lang="pl-PL" altLang="ko-KR" baseline="-25000"/>
              <a:t>1</a:t>
            </a:r>
            <a:r>
              <a:rPr lang="pl-PL" altLang="ko-KR"/>
              <a:t> = </a:t>
            </a:r>
            <a:r>
              <a:rPr lang="pl-PL" altLang="ko-KR" i="1"/>
              <a:t>x</a:t>
            </a:r>
            <a:r>
              <a:rPr lang="pl-PL" altLang="ko-KR"/>
              <a:t>′</a:t>
            </a:r>
            <a:r>
              <a:rPr lang="pl-PL" altLang="ko-KR" i="1"/>
              <a:t>y</a:t>
            </a:r>
            <a:r>
              <a:rPr lang="pl-PL" altLang="ko-KR"/>
              <a:t>′</a:t>
            </a:r>
            <a:r>
              <a:rPr lang="pl-PL" altLang="ko-KR" i="1"/>
              <a:t>z</a:t>
            </a:r>
            <a:r>
              <a:rPr lang="pl-PL" altLang="ko-KR"/>
              <a:t>′ + </a:t>
            </a:r>
            <a:r>
              <a:rPr lang="pl-PL" altLang="ko-KR" i="1"/>
              <a:t>x</a:t>
            </a:r>
            <a:r>
              <a:rPr lang="pl-PL" altLang="ko-KR"/>
              <a:t>′</a:t>
            </a:r>
            <a:r>
              <a:rPr lang="pl-PL" altLang="ko-KR" i="1"/>
              <a:t>y</a:t>
            </a:r>
            <a:r>
              <a:rPr lang="pl-PL" altLang="ko-KR"/>
              <a:t>′</a:t>
            </a:r>
            <a:r>
              <a:rPr lang="pl-PL" altLang="ko-KR" i="1"/>
              <a:t>z</a:t>
            </a:r>
            <a:r>
              <a:rPr lang="pl-PL" altLang="ko-KR"/>
              <a:t> = </a:t>
            </a:r>
            <a:r>
              <a:rPr lang="pl-PL" altLang="ko-KR" i="1"/>
              <a:t>x</a:t>
            </a:r>
            <a:r>
              <a:rPr lang="pl-PL" altLang="ko-KR"/>
              <a:t>′</a:t>
            </a:r>
            <a:r>
              <a:rPr lang="pl-PL" altLang="ko-KR" i="1"/>
              <a:t>y</a:t>
            </a:r>
            <a:r>
              <a:rPr lang="pl-PL" altLang="ko-KR"/>
              <a:t>′(</a:t>
            </a:r>
            <a:r>
              <a:rPr lang="pl-PL" altLang="ko-KR" i="1"/>
              <a:t>z</a:t>
            </a:r>
            <a:r>
              <a:rPr lang="pl-PL" altLang="ko-KR"/>
              <a:t>′ + </a:t>
            </a:r>
            <a:r>
              <a:rPr lang="pl-PL" altLang="ko-KR" i="1"/>
              <a:t>z</a:t>
            </a:r>
            <a:r>
              <a:rPr lang="pl-PL" altLang="ko-KR"/>
              <a:t>) = </a:t>
            </a:r>
            <a:r>
              <a:rPr lang="pl-PL" altLang="ko-KR" i="1"/>
              <a:t>x</a:t>
            </a:r>
            <a:r>
              <a:rPr lang="pl-PL" altLang="ko-KR"/>
              <a:t>′</a:t>
            </a:r>
            <a:r>
              <a:rPr lang="pl-PL" altLang="ko-KR" i="1"/>
              <a:t>y</a:t>
            </a:r>
            <a:r>
              <a:rPr lang="pl-PL" altLang="ko-KR"/>
              <a:t>′</a:t>
            </a:r>
            <a:r>
              <a:rPr lang="en-US" altLang="ko-KR"/>
              <a:t>  [</a:t>
            </a:r>
            <a:r>
              <a:rPr lang="en-US" altLang="ko-KR">
                <a:solidFill>
                  <a:srgbClr val="00A048"/>
                </a:solidFill>
              </a:rPr>
              <a:t>10</a:t>
            </a:r>
            <a:r>
              <a:rPr lang="ko-KR" altLang="en-US">
                <a:solidFill>
                  <a:srgbClr val="00A048"/>
                </a:solidFill>
              </a:rPr>
              <a:t>진수에서 </a:t>
            </a:r>
            <a:r>
              <a:rPr lang="en-US" altLang="ko-KR">
                <a:solidFill>
                  <a:srgbClr val="00A048"/>
                </a:solidFill>
              </a:rPr>
              <a:t>1(2</a:t>
            </a:r>
            <a:r>
              <a:rPr lang="en-US" altLang="ko-KR" baseline="30000">
                <a:solidFill>
                  <a:srgbClr val="00A048"/>
                </a:solidFill>
              </a:rPr>
              <a:t>0</a:t>
            </a:r>
            <a:r>
              <a:rPr lang="en-US" altLang="ko-KR">
                <a:solidFill>
                  <a:srgbClr val="00A048"/>
                </a:solidFill>
              </a:rPr>
              <a:t>)</a:t>
            </a:r>
            <a:r>
              <a:rPr lang="ko-KR" altLang="en-US">
                <a:solidFill>
                  <a:srgbClr val="00A048"/>
                </a:solidFill>
              </a:rPr>
              <a:t>차이</a:t>
            </a:r>
            <a:r>
              <a:rPr lang="en-US" altLang="ko-KR"/>
              <a:t>]</a:t>
            </a:r>
            <a:endParaRPr lang="pl-PL" altLang="ko-KR"/>
          </a:p>
          <a:p>
            <a:pPr lvl="3" fontAlgn="base">
              <a:lnSpc>
                <a:spcPct val="120000"/>
              </a:lnSpc>
              <a:spcBef>
                <a:spcPts val="200"/>
              </a:spcBef>
            </a:pPr>
            <a:r>
              <a:rPr lang="pl-PL" altLang="ko-KR" i="1"/>
              <a:t>m</a:t>
            </a:r>
            <a:r>
              <a:rPr lang="pl-PL" altLang="ko-KR" baseline="-25000"/>
              <a:t>0</a:t>
            </a:r>
            <a:r>
              <a:rPr lang="pl-PL" altLang="ko-KR"/>
              <a:t> + </a:t>
            </a:r>
            <a:r>
              <a:rPr lang="pl-PL" altLang="ko-KR" i="1"/>
              <a:t>m</a:t>
            </a:r>
            <a:r>
              <a:rPr lang="pl-PL" altLang="ko-KR" baseline="-25000"/>
              <a:t>2</a:t>
            </a:r>
            <a:r>
              <a:rPr lang="pl-PL" altLang="ko-KR"/>
              <a:t> = </a:t>
            </a:r>
            <a:r>
              <a:rPr lang="pl-PL" altLang="ko-KR" i="1"/>
              <a:t>x</a:t>
            </a:r>
            <a:r>
              <a:rPr lang="pl-PL" altLang="ko-KR"/>
              <a:t>′</a:t>
            </a:r>
            <a:r>
              <a:rPr lang="pl-PL" altLang="ko-KR" i="1"/>
              <a:t>y</a:t>
            </a:r>
            <a:r>
              <a:rPr lang="pl-PL" altLang="ko-KR"/>
              <a:t>′</a:t>
            </a:r>
            <a:r>
              <a:rPr lang="pl-PL" altLang="ko-KR" i="1"/>
              <a:t>z</a:t>
            </a:r>
            <a:r>
              <a:rPr lang="pl-PL" altLang="ko-KR"/>
              <a:t>′ + </a:t>
            </a:r>
            <a:r>
              <a:rPr lang="pl-PL" altLang="ko-KR" i="1"/>
              <a:t>x</a:t>
            </a:r>
            <a:r>
              <a:rPr lang="pl-PL" altLang="ko-KR"/>
              <a:t>′</a:t>
            </a:r>
            <a:r>
              <a:rPr lang="pl-PL" altLang="ko-KR" i="1"/>
              <a:t>yz</a:t>
            </a:r>
            <a:r>
              <a:rPr lang="pl-PL" altLang="ko-KR"/>
              <a:t>′ = </a:t>
            </a:r>
            <a:r>
              <a:rPr lang="pl-PL" altLang="ko-KR" i="1"/>
              <a:t>x</a:t>
            </a:r>
            <a:r>
              <a:rPr lang="pl-PL" altLang="ko-KR"/>
              <a:t>′</a:t>
            </a:r>
            <a:r>
              <a:rPr lang="pl-PL" altLang="ko-KR" i="1"/>
              <a:t>z</a:t>
            </a:r>
            <a:r>
              <a:rPr lang="pl-PL" altLang="ko-KR"/>
              <a:t>′(</a:t>
            </a:r>
            <a:r>
              <a:rPr lang="pl-PL" altLang="ko-KR" i="1"/>
              <a:t>y</a:t>
            </a:r>
            <a:r>
              <a:rPr lang="pl-PL" altLang="ko-KR"/>
              <a:t>′ + </a:t>
            </a:r>
            <a:r>
              <a:rPr lang="pl-PL" altLang="ko-KR" i="1"/>
              <a:t>y</a:t>
            </a:r>
            <a:r>
              <a:rPr lang="pl-PL" altLang="ko-KR"/>
              <a:t>) = </a:t>
            </a:r>
            <a:r>
              <a:rPr lang="pl-PL" altLang="ko-KR" i="1"/>
              <a:t>x</a:t>
            </a:r>
            <a:r>
              <a:rPr lang="pl-PL" altLang="ko-KR"/>
              <a:t>′</a:t>
            </a:r>
            <a:r>
              <a:rPr lang="pl-PL" altLang="ko-KR" i="1"/>
              <a:t>z</a:t>
            </a:r>
            <a:r>
              <a:rPr lang="pl-PL" altLang="ko-KR"/>
              <a:t>′</a:t>
            </a:r>
            <a:r>
              <a:rPr lang="en-US" altLang="ko-KR"/>
              <a:t>  [</a:t>
            </a:r>
            <a:r>
              <a:rPr lang="en-US" altLang="ko-KR">
                <a:solidFill>
                  <a:srgbClr val="00A048"/>
                </a:solidFill>
              </a:rPr>
              <a:t>10</a:t>
            </a:r>
            <a:r>
              <a:rPr lang="ko-KR" altLang="en-US">
                <a:solidFill>
                  <a:srgbClr val="00A048"/>
                </a:solidFill>
              </a:rPr>
              <a:t>진수에서 </a:t>
            </a:r>
            <a:r>
              <a:rPr lang="en-US" altLang="ko-KR">
                <a:solidFill>
                  <a:srgbClr val="00A048"/>
                </a:solidFill>
              </a:rPr>
              <a:t>2(2</a:t>
            </a:r>
            <a:r>
              <a:rPr lang="en-US" altLang="ko-KR" baseline="30000">
                <a:solidFill>
                  <a:srgbClr val="00A048"/>
                </a:solidFill>
              </a:rPr>
              <a:t>1</a:t>
            </a:r>
            <a:r>
              <a:rPr lang="en-US" altLang="ko-KR">
                <a:solidFill>
                  <a:srgbClr val="00A048"/>
                </a:solidFill>
              </a:rPr>
              <a:t>)</a:t>
            </a:r>
            <a:r>
              <a:rPr lang="ko-KR" altLang="en-US">
                <a:solidFill>
                  <a:srgbClr val="00A048"/>
                </a:solidFill>
              </a:rPr>
              <a:t>차이</a:t>
            </a:r>
            <a:r>
              <a:rPr lang="en-US" altLang="ko-KR"/>
              <a:t>]</a:t>
            </a:r>
            <a:endParaRPr lang="pl-PL" altLang="ko-KR"/>
          </a:p>
          <a:p>
            <a:pPr lvl="3" fontAlgn="base">
              <a:lnSpc>
                <a:spcPct val="120000"/>
              </a:lnSpc>
              <a:spcBef>
                <a:spcPts val="200"/>
              </a:spcBef>
            </a:pPr>
            <a:r>
              <a:rPr lang="pl-PL" altLang="ko-KR" i="1"/>
              <a:t>m</a:t>
            </a:r>
            <a:r>
              <a:rPr lang="pl-PL" altLang="ko-KR" baseline="-25000"/>
              <a:t>1</a:t>
            </a:r>
            <a:r>
              <a:rPr lang="pl-PL" altLang="ko-KR"/>
              <a:t> + </a:t>
            </a:r>
            <a:r>
              <a:rPr lang="pl-PL" altLang="ko-KR" i="1"/>
              <a:t>m</a:t>
            </a:r>
            <a:r>
              <a:rPr lang="pl-PL" altLang="ko-KR" baseline="-25000"/>
              <a:t>5</a:t>
            </a:r>
            <a:r>
              <a:rPr lang="pl-PL" altLang="ko-KR"/>
              <a:t> = </a:t>
            </a:r>
            <a:r>
              <a:rPr lang="pl-PL" altLang="ko-KR" i="1"/>
              <a:t>x</a:t>
            </a:r>
            <a:r>
              <a:rPr lang="pl-PL" altLang="ko-KR"/>
              <a:t>′</a:t>
            </a:r>
            <a:r>
              <a:rPr lang="pl-PL" altLang="ko-KR" i="1"/>
              <a:t>y</a:t>
            </a:r>
            <a:r>
              <a:rPr lang="pl-PL" altLang="ko-KR"/>
              <a:t>′</a:t>
            </a:r>
            <a:r>
              <a:rPr lang="pl-PL" altLang="ko-KR" i="1"/>
              <a:t>z</a:t>
            </a:r>
            <a:r>
              <a:rPr lang="pl-PL" altLang="ko-KR"/>
              <a:t> + </a:t>
            </a:r>
            <a:r>
              <a:rPr lang="pl-PL" altLang="ko-KR" i="1"/>
              <a:t>xy</a:t>
            </a:r>
            <a:r>
              <a:rPr lang="pl-PL" altLang="ko-KR"/>
              <a:t>′</a:t>
            </a:r>
            <a:r>
              <a:rPr lang="pl-PL" altLang="ko-KR" i="1"/>
              <a:t>z</a:t>
            </a:r>
            <a:r>
              <a:rPr lang="pl-PL" altLang="ko-KR"/>
              <a:t> = </a:t>
            </a:r>
            <a:r>
              <a:rPr lang="pl-PL" altLang="ko-KR" i="1"/>
              <a:t>y</a:t>
            </a:r>
            <a:r>
              <a:rPr lang="pl-PL" altLang="ko-KR"/>
              <a:t>′</a:t>
            </a:r>
            <a:r>
              <a:rPr lang="pl-PL" altLang="ko-KR" i="1"/>
              <a:t>z</a:t>
            </a:r>
            <a:r>
              <a:rPr lang="pl-PL" altLang="ko-KR"/>
              <a:t>(</a:t>
            </a:r>
            <a:r>
              <a:rPr lang="pl-PL" altLang="ko-KR" i="1"/>
              <a:t>x</a:t>
            </a:r>
            <a:r>
              <a:rPr lang="pl-PL" altLang="ko-KR"/>
              <a:t>′ + </a:t>
            </a:r>
            <a:r>
              <a:rPr lang="pl-PL" altLang="ko-KR" i="1"/>
              <a:t>x</a:t>
            </a:r>
            <a:r>
              <a:rPr lang="pl-PL" altLang="ko-KR"/>
              <a:t>) = </a:t>
            </a:r>
            <a:r>
              <a:rPr lang="pl-PL" altLang="ko-KR" i="1"/>
              <a:t>y</a:t>
            </a:r>
            <a:r>
              <a:rPr lang="pl-PL" altLang="ko-KR"/>
              <a:t>′</a:t>
            </a:r>
            <a:r>
              <a:rPr lang="pl-PL" altLang="ko-KR" i="1"/>
              <a:t>z</a:t>
            </a:r>
            <a:r>
              <a:rPr lang="en-US" altLang="ko-KR"/>
              <a:t>  [</a:t>
            </a:r>
            <a:r>
              <a:rPr lang="en-US" altLang="ko-KR">
                <a:solidFill>
                  <a:srgbClr val="00A048"/>
                </a:solidFill>
              </a:rPr>
              <a:t>10</a:t>
            </a:r>
            <a:r>
              <a:rPr lang="ko-KR" altLang="en-US">
                <a:solidFill>
                  <a:srgbClr val="00A048"/>
                </a:solidFill>
              </a:rPr>
              <a:t>진수에서 </a:t>
            </a:r>
            <a:r>
              <a:rPr lang="en-US" altLang="ko-KR">
                <a:solidFill>
                  <a:srgbClr val="00A048"/>
                </a:solidFill>
              </a:rPr>
              <a:t>4(2</a:t>
            </a:r>
            <a:r>
              <a:rPr lang="en-US" altLang="ko-KR" baseline="30000">
                <a:solidFill>
                  <a:srgbClr val="00A048"/>
                </a:solidFill>
              </a:rPr>
              <a:t>2</a:t>
            </a:r>
            <a:r>
              <a:rPr lang="en-US" altLang="ko-KR">
                <a:solidFill>
                  <a:srgbClr val="00A048"/>
                </a:solidFill>
              </a:rPr>
              <a:t>)</a:t>
            </a:r>
            <a:r>
              <a:rPr lang="ko-KR" altLang="en-US">
                <a:solidFill>
                  <a:srgbClr val="00A048"/>
                </a:solidFill>
              </a:rPr>
              <a:t>차이</a:t>
            </a:r>
            <a:r>
              <a:rPr lang="en-US" altLang="ko-KR"/>
              <a:t>]</a:t>
            </a:r>
          </a:p>
          <a:p>
            <a:pPr lvl="3" fontAlgn="base">
              <a:lnSpc>
                <a:spcPct val="120000"/>
              </a:lnSpc>
              <a:spcBef>
                <a:spcPts val="200"/>
              </a:spcBef>
            </a:pPr>
            <a:r>
              <a:rPr lang="ko-KR" altLang="en-US"/>
              <a:t>한 변수가 다른 경우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</a:t>
            </a:r>
            <a:r>
              <a:rPr lang="en-US" altLang="ko-KR">
                <a:solidFill>
                  <a:srgbClr val="C00000"/>
                </a:solidFill>
              </a:rPr>
              <a:t>2</a:t>
            </a:r>
            <a:r>
              <a:rPr lang="en-US" altLang="ko-KR" i="1" baseline="30000">
                <a:solidFill>
                  <a:srgbClr val="C00000"/>
                </a:solidFill>
              </a:rPr>
              <a:t>n</a:t>
            </a:r>
            <a:r>
              <a:rPr lang="ko-KR" altLang="en-US">
                <a:solidFill>
                  <a:srgbClr val="C00000"/>
                </a:solidFill>
              </a:rPr>
              <a:t>만큼의 차이 </a:t>
            </a:r>
            <a:r>
              <a:rPr lang="ko-KR" altLang="en-US"/>
              <a:t>발생</a:t>
            </a:r>
            <a:r>
              <a:rPr lang="en-US" altLang="ko-KR"/>
              <a:t>(</a:t>
            </a:r>
            <a:r>
              <a:rPr lang="en-US" altLang="ko-KR">
                <a:solidFill>
                  <a:srgbClr val="C00000"/>
                </a:solidFill>
              </a:rPr>
              <a:t>0</a:t>
            </a:r>
            <a:r>
              <a:rPr lang="ko-KR" altLang="en-US">
                <a:solidFill>
                  <a:srgbClr val="00A048"/>
                </a:solidFill>
              </a:rPr>
              <a:t>의 경우</a:t>
            </a:r>
            <a:r>
              <a:rPr lang="en-US" altLang="ko-KR">
                <a:solidFill>
                  <a:srgbClr val="00A048"/>
                </a:solidFill>
              </a:rPr>
              <a:t> </a:t>
            </a:r>
            <a:r>
              <a:rPr lang="en-US" altLang="ko-KR">
                <a:solidFill>
                  <a:srgbClr val="C00000"/>
                </a:solidFill>
              </a:rPr>
              <a:t>1,2,4</a:t>
            </a:r>
            <a:r>
              <a:rPr lang="ko-KR" altLang="en-US">
                <a:solidFill>
                  <a:srgbClr val="00A048"/>
                </a:solidFill>
              </a:rPr>
              <a:t>와 간소화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62847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간소화 원리</a:t>
            </a:r>
            <a:r>
              <a:rPr lang="en-US" altLang="ko-KR" sz="2000">
                <a:solidFill>
                  <a:srgbClr val="0070C0"/>
                </a:solidFill>
              </a:rPr>
              <a:t>-</a:t>
            </a:r>
            <a:r>
              <a:rPr lang="en-US" altLang="ko-KR" sz="2000">
                <a:solidFill>
                  <a:srgbClr val="00A048"/>
                </a:solidFill>
              </a:rPr>
              <a:t>3</a:t>
            </a:r>
            <a:r>
              <a:rPr lang="ko-KR" altLang="en-US" sz="2000">
                <a:solidFill>
                  <a:srgbClr val="00A048"/>
                </a:solidFill>
              </a:rPr>
              <a:t>변수 </a:t>
            </a:r>
            <a:r>
              <a:rPr lang="en-US" altLang="ko-KR" sz="2000">
                <a:solidFill>
                  <a:srgbClr val="00A048"/>
                </a:solidFill>
              </a:rPr>
              <a:t>SOP</a:t>
            </a:r>
            <a:r>
              <a:rPr lang="ko-KR" altLang="en-US" sz="2000"/>
              <a:t>의</a:t>
            </a:r>
            <a:r>
              <a:rPr lang="en-US" altLang="ko-KR" sz="2000"/>
              <a:t> </a:t>
            </a:r>
            <a:r>
              <a:rPr lang="ko-KR" altLang="en-US" sz="2000"/>
              <a:t>경우</a:t>
            </a:r>
            <a:endParaRPr lang="en-US" altLang="ko-KR" sz="200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6F8BEC0-1A11-49C8-A491-E3075B746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446137"/>
              </p:ext>
            </p:extLst>
          </p:nvPr>
        </p:nvGraphicFramePr>
        <p:xfrm>
          <a:off x="2259106" y="2960555"/>
          <a:ext cx="7391401" cy="3313176"/>
        </p:xfrm>
        <a:graphic>
          <a:graphicData uri="http://schemas.openxmlformats.org/drawingml/2006/table">
            <a:tbl>
              <a:tblPr/>
              <a:tblGrid>
                <a:gridCol w="1553170">
                  <a:extLst>
                    <a:ext uri="{9D8B030D-6E8A-4147-A177-3AD203B41FA5}">
                      <a16:colId xmlns:a16="http://schemas.microsoft.com/office/drawing/2014/main" val="3432881495"/>
                    </a:ext>
                  </a:extLst>
                </a:gridCol>
                <a:gridCol w="1962674">
                  <a:extLst>
                    <a:ext uri="{9D8B030D-6E8A-4147-A177-3AD203B41FA5}">
                      <a16:colId xmlns:a16="http://schemas.microsoft.com/office/drawing/2014/main" val="2638814091"/>
                    </a:ext>
                  </a:extLst>
                </a:gridCol>
                <a:gridCol w="1747252">
                  <a:extLst>
                    <a:ext uri="{9D8B030D-6E8A-4147-A177-3AD203B41FA5}">
                      <a16:colId xmlns:a16="http://schemas.microsoft.com/office/drawing/2014/main" val="2152983132"/>
                    </a:ext>
                  </a:extLst>
                </a:gridCol>
                <a:gridCol w="2128305">
                  <a:extLst>
                    <a:ext uri="{9D8B030D-6E8A-4147-A177-3AD203B41FA5}">
                      <a16:colId xmlns:a16="http://schemas.microsoft.com/office/drawing/2014/main" val="2008397865"/>
                    </a:ext>
                  </a:extLst>
                </a:gridCol>
              </a:tblGrid>
              <a:tr h="2596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논리식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최소항 표기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간소화 결과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623707"/>
                  </a:ext>
                </a:extLst>
              </a:tr>
              <a:tr h="9388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bit-0(2</a:t>
                      </a:r>
                      <a:r>
                        <a:rPr lang="en-US" altLang="ko-KR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=1)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다른 경우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xyz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s-E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es-E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es-E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∑</a:t>
                      </a:r>
                      <a:r>
                        <a:rPr lang="es-E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(0,1)</a:t>
                      </a:r>
                      <a:endParaRPr lang="es-ES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s-E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s-E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 </a:t>
                      </a:r>
                      <a:r>
                        <a:rPr lang="es-E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es-E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∑</a:t>
                      </a:r>
                      <a:r>
                        <a:rPr lang="es-E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(2,3)</a:t>
                      </a:r>
                      <a:endParaRPr lang="es-E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es-E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es-E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es-E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∑</a:t>
                      </a:r>
                      <a:r>
                        <a:rPr lang="es-E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(4,5)</a:t>
                      </a:r>
                      <a:endParaRPr lang="es-E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es-E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s-E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es-E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∑</a:t>
                      </a:r>
                      <a:r>
                        <a:rPr lang="es-E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(6,7)</a:t>
                      </a:r>
                      <a:endParaRPr lang="es-E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20901"/>
                  </a:ext>
                </a:extLst>
              </a:tr>
              <a:tr h="9388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bit-1(2</a:t>
                      </a:r>
                      <a:r>
                        <a:rPr lang="en-US" altLang="ko-KR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=2)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다른 경우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xyz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pl-PL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pl-PL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∑</a:t>
                      </a:r>
                      <a:r>
                        <a:rPr lang="pl-PL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(0,2)</a:t>
                      </a:r>
                      <a:endParaRPr lang="pl-PL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∑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(1,3)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∑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(4,6)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∑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(5,7)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602830"/>
                  </a:ext>
                </a:extLst>
              </a:tr>
              <a:tr h="9388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bit-2(2</a:t>
                      </a:r>
                      <a:r>
                        <a:rPr lang="en-US" altLang="ko-KR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=4)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다른 경우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xyz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pl-PL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pl-PL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∑</a:t>
                      </a:r>
                      <a:r>
                        <a:rPr lang="pl-PL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(0,4)</a:t>
                      </a:r>
                      <a:endParaRPr lang="pl-PL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∑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(1,5)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 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∑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(2,6)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∑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(3,7)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427702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14E65-DC3C-4EF5-99EF-4C5F3DD0BB32}"/>
              </a:ext>
            </a:extLst>
          </p:cNvPr>
          <p:cNvSpPr/>
          <p:nvPr/>
        </p:nvSpPr>
        <p:spPr>
          <a:xfrm>
            <a:off x="9650507" y="4351131"/>
            <a:ext cx="1976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Ø"/>
            </a:pPr>
            <a:r>
              <a:rPr lang="ko-KR" altLang="en-US" sz="16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항의 개수 </a:t>
            </a:r>
            <a:r>
              <a:rPr lang="en-US" altLang="ko-KR" sz="16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r>
              <a:rPr lang="ko-KR" altLang="en-US" sz="16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  <a:endParaRPr lang="en-US" altLang="ko-KR" sz="16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 latinLnBrk="0">
              <a:buFont typeface="Wingdings" panose="05000000000000000000" pitchFamily="2" charset="2"/>
              <a:buChar char="Ø"/>
            </a:pPr>
            <a:r>
              <a:rPr lang="en-US" altLang="ko-KR" sz="16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ko-KR" altLang="en-US" sz="16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변수 제거됨</a:t>
            </a:r>
          </a:p>
        </p:txBody>
      </p:sp>
    </p:spTree>
    <p:extLst>
      <p:ext uri="{BB962C8B-B14F-4D97-AF65-F5344CB8AC3E}">
        <p14:creationId xmlns:p14="http://schemas.microsoft.com/office/powerpoint/2010/main" val="616288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50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3.5 </a:t>
            </a:r>
            <a:r>
              <a:rPr lang="ko-KR" altLang="en-US" sz="2200"/>
              <a:t>고급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790829" y="589976"/>
            <a:ext cx="625542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AND-OR-NOT, AND-NOR, NAND-AND </a:t>
            </a:r>
            <a:r>
              <a:rPr lang="ko-KR" altLang="en-US" sz="2000">
                <a:solidFill>
                  <a:srgbClr val="0070C0"/>
                </a:solidFill>
              </a:rPr>
              <a:t>구현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FE87C7-BB12-4574-AD92-5B48502C5901}"/>
              </a:ext>
            </a:extLst>
          </p:cNvPr>
          <p:cNvGrpSpPr/>
          <p:nvPr/>
        </p:nvGrpSpPr>
        <p:grpSpPr>
          <a:xfrm>
            <a:off x="2430178" y="4311706"/>
            <a:ext cx="8089338" cy="1730506"/>
            <a:chOff x="733335" y="3632923"/>
            <a:chExt cx="8726711" cy="2056753"/>
          </a:xfrm>
        </p:grpSpPr>
        <p:sp>
          <p:nvSpPr>
            <p:cNvPr id="14" name="순서도: 지연 13">
              <a:extLst>
                <a:ext uri="{FF2B5EF4-FFF2-40B4-BE49-F238E27FC236}">
                  <a16:creationId xmlns:a16="http://schemas.microsoft.com/office/drawing/2014/main" id="{37AAF777-F276-4287-9490-A2EEAA7C4756}"/>
                </a:ext>
              </a:extLst>
            </p:cNvPr>
            <p:cNvSpPr/>
            <p:nvPr/>
          </p:nvSpPr>
          <p:spPr>
            <a:xfrm>
              <a:off x="1330815" y="3632923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F2F8153-E9E3-480E-9E77-C0C96CE2BD42}"/>
                </a:ext>
              </a:extLst>
            </p:cNvPr>
            <p:cNvGrpSpPr/>
            <p:nvPr/>
          </p:nvGrpSpPr>
          <p:grpSpPr>
            <a:xfrm>
              <a:off x="2093540" y="3995816"/>
              <a:ext cx="165499" cy="883752"/>
              <a:chOff x="4274368" y="3978086"/>
              <a:chExt cx="497696" cy="883752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9911780-B7DD-43EB-969A-70ECFE9B262A}"/>
                  </a:ext>
                </a:extLst>
              </p:cNvPr>
              <p:cNvCxnSpPr/>
              <p:nvPr/>
            </p:nvCxnSpPr>
            <p:spPr>
              <a:xfrm>
                <a:off x="4274368" y="3978086"/>
                <a:ext cx="49649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CBE9DED-D995-456E-BD59-5A8F3D7B38DF}"/>
                  </a:ext>
                </a:extLst>
              </p:cNvPr>
              <p:cNvCxnSpPr/>
              <p:nvPr/>
            </p:nvCxnSpPr>
            <p:spPr>
              <a:xfrm>
                <a:off x="4276764" y="4861838"/>
                <a:ext cx="49530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순서도: 지연 15">
              <a:extLst>
                <a:ext uri="{FF2B5EF4-FFF2-40B4-BE49-F238E27FC236}">
                  <a16:creationId xmlns:a16="http://schemas.microsoft.com/office/drawing/2014/main" id="{9B72DB47-827C-4A76-8792-28F4FECC75A7}"/>
                </a:ext>
              </a:extLst>
            </p:cNvPr>
            <p:cNvSpPr/>
            <p:nvPr/>
          </p:nvSpPr>
          <p:spPr>
            <a:xfrm>
              <a:off x="1330815" y="4516675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AF9DAF4-0357-42C2-BA3A-CCBEA21B9F83}"/>
                </a:ext>
              </a:extLst>
            </p:cNvPr>
            <p:cNvGrpSpPr/>
            <p:nvPr/>
          </p:nvGrpSpPr>
          <p:grpSpPr>
            <a:xfrm>
              <a:off x="1061482" y="3839164"/>
              <a:ext cx="274814" cy="1182908"/>
              <a:chOff x="3004589" y="3821434"/>
              <a:chExt cx="512535" cy="1182908"/>
            </a:xfrm>
          </p:grpSpPr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D82F9B4E-2D21-4EF1-8136-4721A411C931}"/>
                  </a:ext>
                </a:extLst>
              </p:cNvPr>
              <p:cNvCxnSpPr/>
              <p:nvPr/>
            </p:nvCxnSpPr>
            <p:spPr>
              <a:xfrm>
                <a:off x="3004589" y="3821434"/>
                <a:ext cx="50401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A246C555-5E9B-4D9C-BDBC-FECCD1287227}"/>
                  </a:ext>
                </a:extLst>
              </p:cNvPr>
              <p:cNvCxnSpPr/>
              <p:nvPr/>
            </p:nvCxnSpPr>
            <p:spPr>
              <a:xfrm>
                <a:off x="3004589" y="4120590"/>
                <a:ext cx="51253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478D9BA0-584D-4CC7-8CC8-E82B55EAE479}"/>
                  </a:ext>
                </a:extLst>
              </p:cNvPr>
              <p:cNvCxnSpPr/>
              <p:nvPr/>
            </p:nvCxnSpPr>
            <p:spPr>
              <a:xfrm>
                <a:off x="3004589" y="4705186"/>
                <a:ext cx="50401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8A5049E7-798D-400E-BB18-D38ED809722A}"/>
                  </a:ext>
                </a:extLst>
              </p:cNvPr>
              <p:cNvCxnSpPr/>
              <p:nvPr/>
            </p:nvCxnSpPr>
            <p:spPr>
              <a:xfrm>
                <a:off x="3004589" y="5004342"/>
                <a:ext cx="51253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636BC7D-80AA-4770-9393-3ECD45E7C83E}"/>
                </a:ext>
              </a:extLst>
            </p:cNvPr>
            <p:cNvGrpSpPr/>
            <p:nvPr/>
          </p:nvGrpSpPr>
          <p:grpSpPr>
            <a:xfrm>
              <a:off x="2253231" y="3995816"/>
              <a:ext cx="0" cy="883752"/>
              <a:chOff x="4763243" y="3978086"/>
              <a:chExt cx="0" cy="883752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94704EEF-1235-44B1-98B9-5C9539F6BC5D}"/>
                  </a:ext>
                </a:extLst>
              </p:cNvPr>
              <p:cNvCxnSpPr/>
              <p:nvPr/>
            </p:nvCxnSpPr>
            <p:spPr>
              <a:xfrm>
                <a:off x="4763243" y="3978086"/>
                <a:ext cx="0" cy="31944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F0308EA4-A269-41DA-8202-C0D4C97C8C14}"/>
                  </a:ext>
                </a:extLst>
              </p:cNvPr>
              <p:cNvCxnSpPr/>
              <p:nvPr/>
            </p:nvCxnSpPr>
            <p:spPr>
              <a:xfrm>
                <a:off x="4763243" y="4577797"/>
                <a:ext cx="0" cy="28404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131813E-0963-49CD-8F97-EB7894A895D8}"/>
                </a:ext>
              </a:extLst>
            </p:cNvPr>
            <p:cNvGrpSpPr/>
            <p:nvPr/>
          </p:nvGrpSpPr>
          <p:grpSpPr>
            <a:xfrm>
              <a:off x="2260463" y="4101459"/>
              <a:ext cx="1989250" cy="722089"/>
              <a:chOff x="5040731" y="4083729"/>
              <a:chExt cx="1989250" cy="722089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D033378C-8A30-4F98-9DE9-9ADC033657DA}"/>
                  </a:ext>
                </a:extLst>
              </p:cNvPr>
              <p:cNvGrpSpPr/>
              <p:nvPr/>
            </p:nvGrpSpPr>
            <p:grpSpPr>
              <a:xfrm>
                <a:off x="5040731" y="4288904"/>
                <a:ext cx="240603" cy="299156"/>
                <a:chOff x="4770863" y="4288904"/>
                <a:chExt cx="510471" cy="299156"/>
              </a:xfrm>
            </p:grpSpPr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BE853DEA-EAEA-4F39-9456-965B636BEA41}"/>
                    </a:ext>
                  </a:extLst>
                </p:cNvPr>
                <p:cNvCxnSpPr/>
                <p:nvPr/>
              </p:nvCxnSpPr>
              <p:spPr>
                <a:xfrm>
                  <a:off x="4770863" y="4288904"/>
                  <a:ext cx="510471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95467F3E-576B-4FE4-9FB9-5EB8C90A8CFB}"/>
                    </a:ext>
                  </a:extLst>
                </p:cNvPr>
                <p:cNvCxnSpPr/>
                <p:nvPr/>
              </p:nvCxnSpPr>
              <p:spPr>
                <a:xfrm>
                  <a:off x="4770863" y="4588060"/>
                  <a:ext cx="510471" cy="0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E4953BDC-ED55-4A07-AE66-0BE2123D7170}"/>
                  </a:ext>
                </a:extLst>
              </p:cNvPr>
              <p:cNvCxnSpPr>
                <a:cxnSpLocks/>
                <a:stCxn id="73" idx="1"/>
                <a:endCxn id="74" idx="3"/>
              </p:cNvCxnSpPr>
              <p:nvPr/>
            </p:nvCxnSpPr>
            <p:spPr>
              <a:xfrm flipV="1">
                <a:off x="5905417" y="4443390"/>
                <a:ext cx="204068" cy="138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2EE0E100-6168-4F7A-8098-B23502A02862}"/>
                  </a:ext>
                </a:extLst>
              </p:cNvPr>
              <p:cNvCxnSpPr/>
              <p:nvPr/>
            </p:nvCxnSpPr>
            <p:spPr>
              <a:xfrm>
                <a:off x="6473708" y="4443390"/>
                <a:ext cx="22935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EFEC5CD-A41D-420B-AF5A-039D533E2444}"/>
                  </a:ext>
                </a:extLst>
              </p:cNvPr>
              <p:cNvGrpSpPr/>
              <p:nvPr/>
            </p:nvGrpSpPr>
            <p:grpSpPr>
              <a:xfrm>
                <a:off x="6109484" y="4243462"/>
                <a:ext cx="430264" cy="399856"/>
                <a:chOff x="6480262" y="3485490"/>
                <a:chExt cx="430264" cy="399856"/>
              </a:xfrm>
              <a:solidFill>
                <a:schemeClr val="bg1"/>
              </a:solidFill>
            </p:grpSpPr>
            <p:sp>
              <p:nvSpPr>
                <p:cNvPr id="74" name="이등변 삼각형 73">
                  <a:extLst>
                    <a:ext uri="{FF2B5EF4-FFF2-40B4-BE49-F238E27FC236}">
                      <a16:creationId xmlns:a16="http://schemas.microsoft.com/office/drawing/2014/main" id="{53D22FD4-4FB1-47CE-BE91-A219868288ED}"/>
                    </a:ext>
                  </a:extLst>
                </p:cNvPr>
                <p:cNvSpPr/>
                <p:nvPr/>
              </p:nvSpPr>
              <p:spPr>
                <a:xfrm rot="5400000">
                  <a:off x="6444414" y="3521338"/>
                  <a:ext cx="399856" cy="328159"/>
                </a:xfrm>
                <a:prstGeom prst="triangle">
                  <a:avLst/>
                </a:prstGeom>
                <a:no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B1FD7BB3-4B44-4213-9DC8-82D543CEA46A}"/>
                    </a:ext>
                  </a:extLst>
                </p:cNvPr>
                <p:cNvSpPr/>
                <p:nvPr/>
              </p:nvSpPr>
              <p:spPr>
                <a:xfrm rot="16200000">
                  <a:off x="6823661" y="3641986"/>
                  <a:ext cx="86865" cy="86865"/>
                </a:xfrm>
                <a:prstGeom prst="ellipse">
                  <a:avLst/>
                </a:prstGeom>
                <a:grpFill/>
                <a:ln w="1905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239C63-43B4-4758-877D-FBF9ACC5A5DA}"/>
                  </a:ext>
                </a:extLst>
              </p:cNvPr>
              <p:cNvSpPr txBox="1"/>
              <p:nvPr/>
            </p:nvSpPr>
            <p:spPr>
              <a:xfrm>
                <a:off x="6672191" y="4200543"/>
                <a:ext cx="357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el-GR" altLang="ko-KR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달 72">
                <a:extLst>
                  <a:ext uri="{FF2B5EF4-FFF2-40B4-BE49-F238E27FC236}">
                    <a16:creationId xmlns:a16="http://schemas.microsoft.com/office/drawing/2014/main" id="{86FB8BA8-E873-460F-9904-30533C931B09}"/>
                  </a:ext>
                </a:extLst>
              </p:cNvPr>
              <p:cNvSpPr/>
              <p:nvPr/>
            </p:nvSpPr>
            <p:spPr>
              <a:xfrm flipH="1">
                <a:off x="5176161" y="4083729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39DA8C-3E5B-4989-AAEF-C4FF8F8225E9}"/>
                </a:ext>
              </a:extLst>
            </p:cNvPr>
            <p:cNvSpPr txBox="1"/>
            <p:nvPr/>
          </p:nvSpPr>
          <p:spPr>
            <a:xfrm>
              <a:off x="733335" y="3953090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A04B88-6C1B-4CB3-8075-0FBDAC87236C}"/>
                </a:ext>
              </a:extLst>
            </p:cNvPr>
            <p:cNvSpPr txBox="1"/>
            <p:nvPr/>
          </p:nvSpPr>
          <p:spPr>
            <a:xfrm>
              <a:off x="733335" y="365349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F68B0B-C198-404A-BC89-EC9EBF45C223}"/>
                </a:ext>
              </a:extLst>
            </p:cNvPr>
            <p:cNvSpPr txBox="1"/>
            <p:nvPr/>
          </p:nvSpPr>
          <p:spPr>
            <a:xfrm>
              <a:off x="766993" y="483740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589861-B0F4-4794-9546-9D9016DF7D61}"/>
                </a:ext>
              </a:extLst>
            </p:cNvPr>
            <p:cNvSpPr txBox="1"/>
            <p:nvPr/>
          </p:nvSpPr>
          <p:spPr>
            <a:xfrm>
              <a:off x="766993" y="453780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순서도: 지연 24">
              <a:extLst>
                <a:ext uri="{FF2B5EF4-FFF2-40B4-BE49-F238E27FC236}">
                  <a16:creationId xmlns:a16="http://schemas.microsoft.com/office/drawing/2014/main" id="{3D3B474F-6A43-4D1A-AA79-624FDF2A5A15}"/>
                </a:ext>
              </a:extLst>
            </p:cNvPr>
            <p:cNvSpPr/>
            <p:nvPr/>
          </p:nvSpPr>
          <p:spPr>
            <a:xfrm>
              <a:off x="4527730" y="3632923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588B336-3C01-43AE-B3A9-C8108BDB4C10}"/>
                </a:ext>
              </a:extLst>
            </p:cNvPr>
            <p:cNvGrpSpPr/>
            <p:nvPr/>
          </p:nvGrpSpPr>
          <p:grpSpPr>
            <a:xfrm>
              <a:off x="5290455" y="3995816"/>
              <a:ext cx="165499" cy="883752"/>
              <a:chOff x="4274368" y="3978086"/>
              <a:chExt cx="497696" cy="883752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F5C4CB11-F33E-49D1-8BE5-5FC44B03F6E5}"/>
                  </a:ext>
                </a:extLst>
              </p:cNvPr>
              <p:cNvCxnSpPr/>
              <p:nvPr/>
            </p:nvCxnSpPr>
            <p:spPr>
              <a:xfrm>
                <a:off x="4274368" y="3978086"/>
                <a:ext cx="49649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54BD3AE0-D18C-47E0-BE36-4854F26529A2}"/>
                  </a:ext>
                </a:extLst>
              </p:cNvPr>
              <p:cNvCxnSpPr/>
              <p:nvPr/>
            </p:nvCxnSpPr>
            <p:spPr>
              <a:xfrm>
                <a:off x="4276764" y="4861838"/>
                <a:ext cx="49530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순서도: 지연 26">
              <a:extLst>
                <a:ext uri="{FF2B5EF4-FFF2-40B4-BE49-F238E27FC236}">
                  <a16:creationId xmlns:a16="http://schemas.microsoft.com/office/drawing/2014/main" id="{196F23D3-4B9C-4DC5-A12D-61D85B36BF15}"/>
                </a:ext>
              </a:extLst>
            </p:cNvPr>
            <p:cNvSpPr/>
            <p:nvPr/>
          </p:nvSpPr>
          <p:spPr>
            <a:xfrm>
              <a:off x="4527730" y="4516675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EDA2D5A-2DBA-45C8-BBF8-E3A1EA070558}"/>
                </a:ext>
              </a:extLst>
            </p:cNvPr>
            <p:cNvGrpSpPr/>
            <p:nvPr/>
          </p:nvGrpSpPr>
          <p:grpSpPr>
            <a:xfrm>
              <a:off x="4258397" y="3839164"/>
              <a:ext cx="274814" cy="1182908"/>
              <a:chOff x="3004589" y="3821434"/>
              <a:chExt cx="512535" cy="1182908"/>
            </a:xfrm>
          </p:grpSpPr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AFAB51E1-BAEB-43F3-8F24-8E33BB224BCF}"/>
                  </a:ext>
                </a:extLst>
              </p:cNvPr>
              <p:cNvCxnSpPr/>
              <p:nvPr/>
            </p:nvCxnSpPr>
            <p:spPr>
              <a:xfrm>
                <a:off x="3004589" y="3821434"/>
                <a:ext cx="50401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A6129AD-0A79-430C-AA6E-B0F8F47AB351}"/>
                  </a:ext>
                </a:extLst>
              </p:cNvPr>
              <p:cNvCxnSpPr/>
              <p:nvPr/>
            </p:nvCxnSpPr>
            <p:spPr>
              <a:xfrm>
                <a:off x="3004589" y="4120590"/>
                <a:ext cx="51253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FB9C144D-4E54-4A1A-BDE0-208ACAF2B7D1}"/>
                  </a:ext>
                </a:extLst>
              </p:cNvPr>
              <p:cNvCxnSpPr/>
              <p:nvPr/>
            </p:nvCxnSpPr>
            <p:spPr>
              <a:xfrm>
                <a:off x="3004589" y="4705186"/>
                <a:ext cx="50401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33D92A78-B291-4852-973D-CA6D9E80B9EC}"/>
                  </a:ext>
                </a:extLst>
              </p:cNvPr>
              <p:cNvCxnSpPr/>
              <p:nvPr/>
            </p:nvCxnSpPr>
            <p:spPr>
              <a:xfrm>
                <a:off x="3004589" y="5004342"/>
                <a:ext cx="51253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42D6EA0-B7A2-4A10-8673-F8259324F470}"/>
                </a:ext>
              </a:extLst>
            </p:cNvPr>
            <p:cNvGrpSpPr/>
            <p:nvPr/>
          </p:nvGrpSpPr>
          <p:grpSpPr>
            <a:xfrm>
              <a:off x="5450146" y="3995816"/>
              <a:ext cx="0" cy="883752"/>
              <a:chOff x="4763243" y="3978086"/>
              <a:chExt cx="0" cy="883752"/>
            </a:xfrm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C35FF09B-23CA-47A3-B910-0BFD8E73D320}"/>
                  </a:ext>
                </a:extLst>
              </p:cNvPr>
              <p:cNvCxnSpPr/>
              <p:nvPr/>
            </p:nvCxnSpPr>
            <p:spPr>
              <a:xfrm>
                <a:off x="4763243" y="3978086"/>
                <a:ext cx="0" cy="31944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BCEB8D3B-4DE2-4BE0-A648-5BA0D2718845}"/>
                  </a:ext>
                </a:extLst>
              </p:cNvPr>
              <p:cNvCxnSpPr/>
              <p:nvPr/>
            </p:nvCxnSpPr>
            <p:spPr>
              <a:xfrm>
                <a:off x="4763243" y="4577797"/>
                <a:ext cx="0" cy="28404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2A40E6D-AEC1-495D-B022-F602B5353C48}"/>
                </a:ext>
              </a:extLst>
            </p:cNvPr>
            <p:cNvGrpSpPr/>
            <p:nvPr/>
          </p:nvGrpSpPr>
          <p:grpSpPr>
            <a:xfrm>
              <a:off x="5457378" y="4306634"/>
              <a:ext cx="240603" cy="299156"/>
              <a:chOff x="4770863" y="4288904"/>
              <a:chExt cx="510471" cy="299156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E4CFD71-6646-4E7F-AEC7-D549D602435D}"/>
                  </a:ext>
                </a:extLst>
              </p:cNvPr>
              <p:cNvCxnSpPr/>
              <p:nvPr/>
            </p:nvCxnSpPr>
            <p:spPr>
              <a:xfrm>
                <a:off x="4770863" y="4288904"/>
                <a:ext cx="51047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250EE68D-38C4-4622-B137-0C1029131D2F}"/>
                  </a:ext>
                </a:extLst>
              </p:cNvPr>
              <p:cNvCxnSpPr/>
              <p:nvPr/>
            </p:nvCxnSpPr>
            <p:spPr>
              <a:xfrm>
                <a:off x="4770863" y="4588060"/>
                <a:ext cx="51047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8F90F94-1B38-44F7-8211-BA566EB9DB7F}"/>
                </a:ext>
              </a:extLst>
            </p:cNvPr>
            <p:cNvCxnSpPr>
              <a:cxnSpLocks/>
              <a:stCxn id="32" idx="4"/>
            </p:cNvCxnSpPr>
            <p:nvPr/>
          </p:nvCxnSpPr>
          <p:spPr>
            <a:xfrm flipV="1">
              <a:off x="6410537" y="4459767"/>
              <a:ext cx="226626" cy="135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B224790-F537-4406-861E-5320FF5DA0C9}"/>
                </a:ext>
              </a:extLst>
            </p:cNvPr>
            <p:cNvSpPr/>
            <p:nvPr/>
          </p:nvSpPr>
          <p:spPr>
            <a:xfrm rot="16200000">
              <a:off x="6323672" y="4417688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1DEF69-FCD3-41D2-8C09-54EE3BEEFC39}"/>
                </a:ext>
              </a:extLst>
            </p:cNvPr>
            <p:cNvSpPr txBox="1"/>
            <p:nvPr/>
          </p:nvSpPr>
          <p:spPr>
            <a:xfrm>
              <a:off x="6635448" y="4218273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el-GR" altLang="ko-K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달 33">
              <a:extLst>
                <a:ext uri="{FF2B5EF4-FFF2-40B4-BE49-F238E27FC236}">
                  <a16:creationId xmlns:a16="http://schemas.microsoft.com/office/drawing/2014/main" id="{6B624BD7-804F-4205-9FBC-09F0A6801960}"/>
                </a:ext>
              </a:extLst>
            </p:cNvPr>
            <p:cNvSpPr/>
            <p:nvPr/>
          </p:nvSpPr>
          <p:spPr>
            <a:xfrm flipH="1">
              <a:off x="5592808" y="4101459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순서도: 지연 34">
              <a:extLst>
                <a:ext uri="{FF2B5EF4-FFF2-40B4-BE49-F238E27FC236}">
                  <a16:creationId xmlns:a16="http://schemas.microsoft.com/office/drawing/2014/main" id="{8E7F7A2A-A393-429C-8DDB-F161A9566698}"/>
                </a:ext>
              </a:extLst>
            </p:cNvPr>
            <p:cNvSpPr/>
            <p:nvPr/>
          </p:nvSpPr>
          <p:spPr>
            <a:xfrm>
              <a:off x="7270603" y="3632923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315BEF4-FE44-4132-A82C-02DD000B0D19}"/>
                </a:ext>
              </a:extLst>
            </p:cNvPr>
            <p:cNvGrpSpPr/>
            <p:nvPr/>
          </p:nvGrpSpPr>
          <p:grpSpPr>
            <a:xfrm>
              <a:off x="8048568" y="3995816"/>
              <a:ext cx="232470" cy="883752"/>
              <a:chOff x="4274368" y="3978086"/>
              <a:chExt cx="497696" cy="883752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D3AB81AB-D7E8-4D13-8B67-95E269AE18F9}"/>
                  </a:ext>
                </a:extLst>
              </p:cNvPr>
              <p:cNvCxnSpPr/>
              <p:nvPr/>
            </p:nvCxnSpPr>
            <p:spPr>
              <a:xfrm>
                <a:off x="4274368" y="3978086"/>
                <a:ext cx="49649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126EBC0C-D1A5-40FC-B958-630840284E4E}"/>
                  </a:ext>
                </a:extLst>
              </p:cNvPr>
              <p:cNvCxnSpPr/>
              <p:nvPr/>
            </p:nvCxnSpPr>
            <p:spPr>
              <a:xfrm>
                <a:off x="4276764" y="4861838"/>
                <a:ext cx="49530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순서도: 지연 36">
              <a:extLst>
                <a:ext uri="{FF2B5EF4-FFF2-40B4-BE49-F238E27FC236}">
                  <a16:creationId xmlns:a16="http://schemas.microsoft.com/office/drawing/2014/main" id="{83B757C2-AB8E-4279-B93B-2BF883411AEA}"/>
                </a:ext>
              </a:extLst>
            </p:cNvPr>
            <p:cNvSpPr/>
            <p:nvPr/>
          </p:nvSpPr>
          <p:spPr>
            <a:xfrm>
              <a:off x="7270603" y="4516675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F1FBC2B-B805-45C0-AC57-A2C166DAFBA1}"/>
                </a:ext>
              </a:extLst>
            </p:cNvPr>
            <p:cNvGrpSpPr/>
            <p:nvPr/>
          </p:nvGrpSpPr>
          <p:grpSpPr>
            <a:xfrm>
              <a:off x="7001270" y="3839164"/>
              <a:ext cx="274814" cy="1182908"/>
              <a:chOff x="3004589" y="3821434"/>
              <a:chExt cx="512535" cy="1182908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8BE2A744-7E91-40BE-A2B6-E05EEF797824}"/>
                  </a:ext>
                </a:extLst>
              </p:cNvPr>
              <p:cNvCxnSpPr/>
              <p:nvPr/>
            </p:nvCxnSpPr>
            <p:spPr>
              <a:xfrm>
                <a:off x="3004589" y="3821434"/>
                <a:ext cx="50401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93969594-F1AD-48B1-B1E3-ECB696610D7E}"/>
                  </a:ext>
                </a:extLst>
              </p:cNvPr>
              <p:cNvCxnSpPr/>
              <p:nvPr/>
            </p:nvCxnSpPr>
            <p:spPr>
              <a:xfrm>
                <a:off x="3004589" y="4120590"/>
                <a:ext cx="51253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466BC8E7-ADF9-4B1C-B9FF-3B1C2C3D73D9}"/>
                  </a:ext>
                </a:extLst>
              </p:cNvPr>
              <p:cNvCxnSpPr/>
              <p:nvPr/>
            </p:nvCxnSpPr>
            <p:spPr>
              <a:xfrm>
                <a:off x="3004589" y="4705186"/>
                <a:ext cx="50401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3B076EA5-C0D7-4CD2-ADF8-23F9C62887E3}"/>
                  </a:ext>
                </a:extLst>
              </p:cNvPr>
              <p:cNvCxnSpPr/>
              <p:nvPr/>
            </p:nvCxnSpPr>
            <p:spPr>
              <a:xfrm>
                <a:off x="3004589" y="5004342"/>
                <a:ext cx="51253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5051556-B3BA-4BB0-8528-D2E4FDDC962F}"/>
                </a:ext>
              </a:extLst>
            </p:cNvPr>
            <p:cNvGrpSpPr/>
            <p:nvPr/>
          </p:nvGrpSpPr>
          <p:grpSpPr>
            <a:xfrm>
              <a:off x="8273029" y="3995816"/>
              <a:ext cx="0" cy="883752"/>
              <a:chOff x="4763243" y="3978086"/>
              <a:chExt cx="0" cy="883752"/>
            </a:xfrm>
          </p:grpSpPr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23D8CFC4-99A3-4F9D-85D0-E70DDFC3B3BF}"/>
                  </a:ext>
                </a:extLst>
              </p:cNvPr>
              <p:cNvCxnSpPr/>
              <p:nvPr/>
            </p:nvCxnSpPr>
            <p:spPr>
              <a:xfrm>
                <a:off x="4763243" y="3978086"/>
                <a:ext cx="0" cy="31944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14992CC8-C7C4-4E75-8422-2BABA5D84D3E}"/>
                  </a:ext>
                </a:extLst>
              </p:cNvPr>
              <p:cNvCxnSpPr/>
              <p:nvPr/>
            </p:nvCxnSpPr>
            <p:spPr>
              <a:xfrm>
                <a:off x="4763243" y="4577797"/>
                <a:ext cx="0" cy="28404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80DFC09-BDBA-4722-B79C-9A0EF5B647B7}"/>
                </a:ext>
              </a:extLst>
            </p:cNvPr>
            <p:cNvGrpSpPr/>
            <p:nvPr/>
          </p:nvGrpSpPr>
          <p:grpSpPr>
            <a:xfrm>
              <a:off x="8280261" y="4306634"/>
              <a:ext cx="240603" cy="299156"/>
              <a:chOff x="4770863" y="4288904"/>
              <a:chExt cx="510471" cy="299156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25A8AE69-6BBC-4798-87A4-944EDB85CF7E}"/>
                  </a:ext>
                </a:extLst>
              </p:cNvPr>
              <p:cNvCxnSpPr/>
              <p:nvPr/>
            </p:nvCxnSpPr>
            <p:spPr>
              <a:xfrm>
                <a:off x="4770863" y="4288904"/>
                <a:ext cx="51047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7922C1CF-3208-4ADF-8D10-1F7A9EA62511}"/>
                  </a:ext>
                </a:extLst>
              </p:cNvPr>
              <p:cNvCxnSpPr/>
              <p:nvPr/>
            </p:nvCxnSpPr>
            <p:spPr>
              <a:xfrm>
                <a:off x="4770863" y="4588060"/>
                <a:ext cx="51047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D2DBE30-87A8-4CE5-B42C-FE26B1DE8B40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9270955" y="4449105"/>
              <a:ext cx="189091" cy="1066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29F839D-FB8B-48C0-B4C3-EB51ADF8399F}"/>
                </a:ext>
              </a:extLst>
            </p:cNvPr>
            <p:cNvSpPr/>
            <p:nvPr/>
          </p:nvSpPr>
          <p:spPr>
            <a:xfrm rot="16200000">
              <a:off x="8033328" y="3953652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8E311D8-1EBA-4724-BE93-63DB453B8307}"/>
                </a:ext>
              </a:extLst>
            </p:cNvPr>
            <p:cNvSpPr/>
            <p:nvPr/>
          </p:nvSpPr>
          <p:spPr>
            <a:xfrm rot="16200000">
              <a:off x="8033328" y="4837406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8D70CD-DA56-4A4E-9188-A27B0E8D10FD}"/>
                </a:ext>
              </a:extLst>
            </p:cNvPr>
            <p:cNvSpPr txBox="1"/>
            <p:nvPr/>
          </p:nvSpPr>
          <p:spPr>
            <a:xfrm>
              <a:off x="1648476" y="5320344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AND-OR-NOT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72CC8A-0946-417C-AF3E-F2DCD96420C7}"/>
                </a:ext>
              </a:extLst>
            </p:cNvPr>
            <p:cNvSpPr txBox="1"/>
            <p:nvPr/>
          </p:nvSpPr>
          <p:spPr>
            <a:xfrm>
              <a:off x="4826295" y="532034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AND-NOR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2DE19CE-B806-49A2-8782-5359AF43D414}"/>
                </a:ext>
              </a:extLst>
            </p:cNvPr>
            <p:cNvSpPr txBox="1"/>
            <p:nvPr/>
          </p:nvSpPr>
          <p:spPr>
            <a:xfrm>
              <a:off x="7558731" y="5320344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NAND-AND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순서도: 지연 46">
              <a:extLst>
                <a:ext uri="{FF2B5EF4-FFF2-40B4-BE49-F238E27FC236}">
                  <a16:creationId xmlns:a16="http://schemas.microsoft.com/office/drawing/2014/main" id="{5A1E5A2D-C05F-459F-BE68-A46796A13AE5}"/>
                </a:ext>
              </a:extLst>
            </p:cNvPr>
            <p:cNvSpPr/>
            <p:nvPr/>
          </p:nvSpPr>
          <p:spPr>
            <a:xfrm>
              <a:off x="8511923" y="4086211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52223740-F8BC-4EA3-8ECA-F905A17729C9}"/>
              </a:ext>
            </a:extLst>
          </p:cNvPr>
          <p:cNvSpPr/>
          <p:nvPr/>
        </p:nvSpPr>
        <p:spPr>
          <a:xfrm>
            <a:off x="9642737" y="6070738"/>
            <a:ext cx="443333" cy="2891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CB7358-2AC6-43C7-90C1-9EFDE9EF2B39}"/>
              </a:ext>
            </a:extLst>
          </p:cNvPr>
          <p:cNvSpPr txBox="1"/>
          <p:nvPr/>
        </p:nvSpPr>
        <p:spPr>
          <a:xfrm>
            <a:off x="10181998" y="5990540"/>
            <a:ext cx="157263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3.9 </a:t>
            </a:r>
            <a:r>
              <a:rPr lang="ko-KR" altLang="en-US"/>
              <a:t>참조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942735-7144-415D-A3E3-4315F14A4A14}"/>
              </a:ext>
            </a:extLst>
          </p:cNvPr>
          <p:cNvSpPr txBox="1"/>
          <p:nvPr/>
        </p:nvSpPr>
        <p:spPr>
          <a:xfrm>
            <a:off x="2155301" y="1112996"/>
            <a:ext cx="7485340" cy="952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카노맵을 그리고 논리값 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표기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16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NOT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있어 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endParaRPr lang="ko-KR" altLang="en-US" sz="1600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342900" marR="0" indent="-34290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리터럴이 </a:t>
            </a: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구역 표시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16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SOP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동일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endParaRPr lang="ko-KR" altLang="en-US" sz="16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6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0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6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SOP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간소화 후 </a:t>
            </a:r>
            <a:r>
              <a:rPr lang="en-US" altLang="ko-KR" sz="16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AND-OR-NOT</a:t>
            </a:r>
            <a:r>
              <a:rPr lang="en-US" altLang="ko-KR" sz="16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6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회로로 구현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8866A76-560E-43A2-9C3E-ED9585B3A784}"/>
              </a:ext>
            </a:extLst>
          </p:cNvPr>
          <p:cNvGrpSpPr/>
          <p:nvPr/>
        </p:nvGrpSpPr>
        <p:grpSpPr>
          <a:xfrm>
            <a:off x="566640" y="2242660"/>
            <a:ext cx="11315119" cy="1785748"/>
            <a:chOff x="570103" y="2296681"/>
            <a:chExt cx="11315119" cy="1785748"/>
          </a:xfrm>
        </p:grpSpPr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2B311C5F-BAB6-4BAB-B922-1AA57D8253BD}"/>
                </a:ext>
              </a:extLst>
            </p:cNvPr>
            <p:cNvGrpSpPr/>
            <p:nvPr/>
          </p:nvGrpSpPr>
          <p:grpSpPr>
            <a:xfrm>
              <a:off x="570103" y="2296681"/>
              <a:ext cx="9840851" cy="1785748"/>
              <a:chOff x="692023" y="2327161"/>
              <a:chExt cx="9840851" cy="1785748"/>
            </a:xfrm>
          </p:grpSpPr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EAFD13D4-1912-4A58-8E4D-FCF4F73D5300}"/>
                  </a:ext>
                </a:extLst>
              </p:cNvPr>
              <p:cNvGrpSpPr/>
              <p:nvPr/>
            </p:nvGrpSpPr>
            <p:grpSpPr>
              <a:xfrm>
                <a:off x="6317575" y="2335697"/>
                <a:ext cx="4215299" cy="1761380"/>
                <a:chOff x="6280172" y="2459626"/>
                <a:chExt cx="4215299" cy="1761380"/>
              </a:xfrm>
            </p:grpSpPr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98984140-18A1-4FF2-8427-A047CD408ECF}"/>
                    </a:ext>
                  </a:extLst>
                </p:cNvPr>
                <p:cNvSpPr txBox="1"/>
                <p:nvPr/>
              </p:nvSpPr>
              <p:spPr>
                <a:xfrm>
                  <a:off x="9247715" y="3882452"/>
                  <a:ext cx="2648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ED98EACA-8899-4DC1-903E-025344CA6C86}"/>
                    </a:ext>
                  </a:extLst>
                </p:cNvPr>
                <p:cNvSpPr/>
                <p:nvPr/>
              </p:nvSpPr>
              <p:spPr>
                <a:xfrm>
                  <a:off x="9419960" y="3414395"/>
                  <a:ext cx="1013087" cy="413157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  <a:alpha val="50000"/>
                  </a:srgbClr>
                </a:solidFill>
                <a:ln w="12700" cap="flat" cmpd="sng" algn="ctr">
                  <a:solidFill>
                    <a:srgbClr val="ED7D31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7" name="타원 266">
                  <a:extLst>
                    <a:ext uri="{FF2B5EF4-FFF2-40B4-BE49-F238E27FC236}">
                      <a16:creationId xmlns:a16="http://schemas.microsoft.com/office/drawing/2014/main" id="{FBEF3BD7-F587-472A-95CA-513346E3F927}"/>
                    </a:ext>
                  </a:extLst>
                </p:cNvPr>
                <p:cNvSpPr/>
                <p:nvPr/>
              </p:nvSpPr>
              <p:spPr>
                <a:xfrm>
                  <a:off x="8260308" y="2928242"/>
                  <a:ext cx="1013087" cy="413157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  <a:alpha val="50000"/>
                  </a:srgbClr>
                </a:solidFill>
                <a:ln w="12700" cap="flat" cmpd="sng" algn="ctr">
                  <a:solidFill>
                    <a:srgbClr val="ED7D31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DAC306B0-1EF6-4D28-9D20-B194FC0229A5}"/>
                    </a:ext>
                  </a:extLst>
                </p:cNvPr>
                <p:cNvSpPr/>
                <p:nvPr/>
              </p:nvSpPr>
              <p:spPr>
                <a:xfrm>
                  <a:off x="8205554" y="2884508"/>
                  <a:ext cx="571328" cy="491838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92E878E1-08E6-4709-A2B0-7B1D5120F103}"/>
                    </a:ext>
                  </a:extLst>
                </p:cNvPr>
                <p:cNvSpPr/>
                <p:nvPr/>
              </p:nvSpPr>
              <p:spPr>
                <a:xfrm>
                  <a:off x="8777784" y="2884508"/>
                  <a:ext cx="571328" cy="491838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D0DADB1F-85B3-4006-82EB-59DBB940C97B}"/>
                    </a:ext>
                  </a:extLst>
                </p:cNvPr>
                <p:cNvSpPr/>
                <p:nvPr/>
              </p:nvSpPr>
              <p:spPr>
                <a:xfrm>
                  <a:off x="9351914" y="2884508"/>
                  <a:ext cx="571328" cy="491838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30D6D63F-FB06-4425-B07E-1456B068684C}"/>
                    </a:ext>
                  </a:extLst>
                </p:cNvPr>
                <p:cNvSpPr/>
                <p:nvPr/>
              </p:nvSpPr>
              <p:spPr>
                <a:xfrm>
                  <a:off x="9924143" y="2884508"/>
                  <a:ext cx="571328" cy="491838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B72C0EA7-8465-412D-A7FE-00EB1293D107}"/>
                    </a:ext>
                  </a:extLst>
                </p:cNvPr>
                <p:cNvSpPr/>
                <p:nvPr/>
              </p:nvSpPr>
              <p:spPr>
                <a:xfrm>
                  <a:off x="8205554" y="3375546"/>
                  <a:ext cx="571328" cy="491838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28B843DB-8809-42B1-9ABE-6C87A242111B}"/>
                    </a:ext>
                  </a:extLst>
                </p:cNvPr>
                <p:cNvSpPr/>
                <p:nvPr/>
              </p:nvSpPr>
              <p:spPr>
                <a:xfrm>
                  <a:off x="8777784" y="3375546"/>
                  <a:ext cx="571328" cy="491838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031F84D7-F4E3-4568-A445-FA491FEC2849}"/>
                    </a:ext>
                  </a:extLst>
                </p:cNvPr>
                <p:cNvSpPr/>
                <p:nvPr/>
              </p:nvSpPr>
              <p:spPr>
                <a:xfrm>
                  <a:off x="9351914" y="3375546"/>
                  <a:ext cx="571328" cy="491838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777CE801-074C-4AAD-A8F1-061BDB131A88}"/>
                    </a:ext>
                  </a:extLst>
                </p:cNvPr>
                <p:cNvSpPr/>
                <p:nvPr/>
              </p:nvSpPr>
              <p:spPr>
                <a:xfrm>
                  <a:off x="9924143" y="3375546"/>
                  <a:ext cx="571328" cy="491838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276" name="직선 연결선 275">
                  <a:extLst>
                    <a:ext uri="{FF2B5EF4-FFF2-40B4-BE49-F238E27FC236}">
                      <a16:creationId xmlns:a16="http://schemas.microsoft.com/office/drawing/2014/main" id="{8AB6ECFE-C629-421C-935D-9935A7D652F2}"/>
                    </a:ext>
                  </a:extLst>
                </p:cNvPr>
                <p:cNvCxnSpPr/>
                <p:nvPr/>
              </p:nvCxnSpPr>
              <p:spPr>
                <a:xfrm>
                  <a:off x="7802866" y="2639438"/>
                  <a:ext cx="402688" cy="24507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9898E54A-5721-432B-8AD5-95786BD5053D}"/>
                    </a:ext>
                  </a:extLst>
                </p:cNvPr>
                <p:cNvSpPr txBox="1"/>
                <p:nvPr/>
              </p:nvSpPr>
              <p:spPr>
                <a:xfrm>
                  <a:off x="7748734" y="2651580"/>
                  <a:ext cx="254572" cy="281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0" lang="ko-KR" alt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8A5BCDFF-7EFC-4716-9526-27089F510C8F}"/>
                    </a:ext>
                  </a:extLst>
                </p:cNvPr>
                <p:cNvSpPr txBox="1"/>
                <p:nvPr/>
              </p:nvSpPr>
              <p:spPr>
                <a:xfrm>
                  <a:off x="7988377" y="2480205"/>
                  <a:ext cx="334125" cy="281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1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yz</a:t>
                  </a:r>
                  <a:endParaRPr kumimoji="0" lang="ko-KR" alt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9" name="TextBox 278">
                  <a:extLst>
                    <a:ext uri="{FF2B5EF4-FFF2-40B4-BE49-F238E27FC236}">
                      <a16:creationId xmlns:a16="http://schemas.microsoft.com/office/drawing/2014/main" id="{CD3DE314-9BC5-4678-91FC-7BFC14FF8B25}"/>
                    </a:ext>
                  </a:extLst>
                </p:cNvPr>
                <p:cNvSpPr txBox="1"/>
                <p:nvPr/>
              </p:nvSpPr>
              <p:spPr>
                <a:xfrm>
                  <a:off x="9500101" y="2988337"/>
                  <a:ext cx="265936" cy="281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0" name="TextBox 279">
                  <a:extLst>
                    <a:ext uri="{FF2B5EF4-FFF2-40B4-BE49-F238E27FC236}">
                      <a16:creationId xmlns:a16="http://schemas.microsoft.com/office/drawing/2014/main" id="{272A538A-E268-42CA-9DD5-E301C6679C28}"/>
                    </a:ext>
                  </a:extLst>
                </p:cNvPr>
                <p:cNvSpPr txBox="1"/>
                <p:nvPr/>
              </p:nvSpPr>
              <p:spPr>
                <a:xfrm>
                  <a:off x="10073507" y="2988337"/>
                  <a:ext cx="265936" cy="281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575EF94E-AE0E-4C33-B2AA-4021AA3B6EE2}"/>
                    </a:ext>
                  </a:extLst>
                </p:cNvPr>
                <p:cNvSpPr txBox="1"/>
                <p:nvPr/>
              </p:nvSpPr>
              <p:spPr>
                <a:xfrm>
                  <a:off x="8352847" y="3479374"/>
                  <a:ext cx="265936" cy="281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E7D18580-C33F-447A-9755-24A3FC98DD86}"/>
                    </a:ext>
                  </a:extLst>
                </p:cNvPr>
                <p:cNvSpPr txBox="1"/>
                <p:nvPr/>
              </p:nvSpPr>
              <p:spPr>
                <a:xfrm>
                  <a:off x="8927689" y="3471128"/>
                  <a:ext cx="265936" cy="281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AAB65830-3A32-4919-B263-3A89E4965A89}"/>
                    </a:ext>
                  </a:extLst>
                </p:cNvPr>
                <p:cNvSpPr txBox="1"/>
                <p:nvPr/>
              </p:nvSpPr>
              <p:spPr>
                <a:xfrm>
                  <a:off x="7837862" y="3492321"/>
                  <a:ext cx="244628" cy="25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F625A512-790F-4030-95DC-C03CCC766D87}"/>
                    </a:ext>
                  </a:extLst>
                </p:cNvPr>
                <p:cNvGrpSpPr/>
                <p:nvPr/>
              </p:nvGrpSpPr>
              <p:grpSpPr>
                <a:xfrm>
                  <a:off x="9651793" y="2780576"/>
                  <a:ext cx="548184" cy="86444"/>
                  <a:chOff x="3234869" y="3688080"/>
                  <a:chExt cx="783411" cy="146685"/>
                </a:xfrm>
              </p:grpSpPr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645BA8C4-074B-4017-A4DF-89B09A58B146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783411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9D3F4D3-2A36-4301-B3B8-2281C6D8EF11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4AD8039E-4115-4192-B6D3-004955F6632E}"/>
                      </a:ext>
                    </a:extLst>
                  </p:cNvPr>
                  <p:cNvCxnSpPr/>
                  <p:nvPr/>
                </p:nvCxnSpPr>
                <p:spPr>
                  <a:xfrm>
                    <a:off x="4018280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64BAEE62-08AE-4130-A1F2-87C4BE0E9DB1}"/>
                    </a:ext>
                  </a:extLst>
                </p:cNvPr>
                <p:cNvGrpSpPr/>
                <p:nvPr/>
              </p:nvGrpSpPr>
              <p:grpSpPr>
                <a:xfrm flipV="1">
                  <a:off x="9080677" y="3886381"/>
                  <a:ext cx="571115" cy="86444"/>
                  <a:chOff x="3234869" y="3688080"/>
                  <a:chExt cx="783411" cy="146685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E125C1B7-A812-47D5-BC4F-B5A48260CFF2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783411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B6F417DB-EBA5-4C17-9997-BE9FAFCE1D78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4DF08E72-96D5-4D90-8073-F1BB5B0194DA}"/>
                      </a:ext>
                    </a:extLst>
                  </p:cNvPr>
                  <p:cNvCxnSpPr/>
                  <p:nvPr/>
                </p:nvCxnSpPr>
                <p:spPr>
                  <a:xfrm>
                    <a:off x="4018280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</p:grpSp>
            <p:grpSp>
              <p:nvGrpSpPr>
                <p:cNvPr id="286" name="그룹 285">
                  <a:extLst>
                    <a:ext uri="{FF2B5EF4-FFF2-40B4-BE49-F238E27FC236}">
                      <a16:creationId xmlns:a16="http://schemas.microsoft.com/office/drawing/2014/main" id="{BCB17E64-13D8-4AC2-8924-F4C56F1E73D9}"/>
                    </a:ext>
                  </a:extLst>
                </p:cNvPr>
                <p:cNvGrpSpPr/>
                <p:nvPr/>
              </p:nvGrpSpPr>
              <p:grpSpPr>
                <a:xfrm rot="16200000">
                  <a:off x="7976392" y="3581063"/>
                  <a:ext cx="327721" cy="89247"/>
                  <a:chOff x="3234869" y="3688080"/>
                  <a:chExt cx="783411" cy="146685"/>
                </a:xfrm>
              </p:grpSpPr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8A56D988-F4BF-4CB3-A48D-1BB196B5D326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783411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FC29BE4B-6DEA-49FC-9B50-6F34F0444B87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9C789B24-6A41-47EC-B39A-1E16BB959583}"/>
                      </a:ext>
                    </a:extLst>
                  </p:cNvPr>
                  <p:cNvCxnSpPr/>
                  <p:nvPr/>
                </p:nvCxnSpPr>
                <p:spPr>
                  <a:xfrm>
                    <a:off x="4018280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</p:grp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A746B0AF-9514-4A32-BD2B-F8DC77233A88}"/>
                    </a:ext>
                  </a:extLst>
                </p:cNvPr>
                <p:cNvSpPr txBox="1"/>
                <p:nvPr/>
              </p:nvSpPr>
              <p:spPr>
                <a:xfrm>
                  <a:off x="9807565" y="2459626"/>
                  <a:ext cx="244628" cy="25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88" name="그룹 287">
                  <a:extLst>
                    <a:ext uri="{FF2B5EF4-FFF2-40B4-BE49-F238E27FC236}">
                      <a16:creationId xmlns:a16="http://schemas.microsoft.com/office/drawing/2014/main" id="{BD658622-5A9C-477E-A0A6-737A0D5810F2}"/>
                    </a:ext>
                  </a:extLst>
                </p:cNvPr>
                <p:cNvGrpSpPr/>
                <p:nvPr/>
              </p:nvGrpSpPr>
              <p:grpSpPr>
                <a:xfrm>
                  <a:off x="8170922" y="2846081"/>
                  <a:ext cx="1959648" cy="234809"/>
                  <a:chOff x="8232012" y="2779917"/>
                  <a:chExt cx="2211263" cy="307779"/>
                </a:xfrm>
              </p:grpSpPr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6D781E2A-D408-4071-9E52-F76DF20F9CFA}"/>
                      </a:ext>
                    </a:extLst>
                  </p:cNvPr>
                  <p:cNvSpPr txBox="1"/>
                  <p:nvPr/>
                </p:nvSpPr>
                <p:spPr>
                  <a:xfrm>
                    <a:off x="8232012" y="2779918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2B66588-ABB8-4E7B-9061-B2ECE0E61AD8}"/>
                      </a:ext>
                    </a:extLst>
                  </p:cNvPr>
                  <p:cNvSpPr txBox="1"/>
                  <p:nvPr/>
                </p:nvSpPr>
                <p:spPr>
                  <a:xfrm>
                    <a:off x="8880059" y="2779919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A80F2602-4D62-443D-A665-562D515F5EF0}"/>
                      </a:ext>
                    </a:extLst>
                  </p:cNvPr>
                  <p:cNvSpPr txBox="1"/>
                  <p:nvPr/>
                </p:nvSpPr>
                <p:spPr>
                  <a:xfrm>
                    <a:off x="9520794" y="2779917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2" name="TextBox 301">
                    <a:extLst>
                      <a:ext uri="{FF2B5EF4-FFF2-40B4-BE49-F238E27FC236}">
                        <a16:creationId xmlns:a16="http://schemas.microsoft.com/office/drawing/2014/main" id="{B7177F52-2443-49B0-8BF5-C6814546485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8841" y="2779918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9" name="그룹 288">
                  <a:extLst>
                    <a:ext uri="{FF2B5EF4-FFF2-40B4-BE49-F238E27FC236}">
                      <a16:creationId xmlns:a16="http://schemas.microsoft.com/office/drawing/2014/main" id="{63A6F9E1-E37B-4C7B-92E0-9C90069D9E88}"/>
                    </a:ext>
                  </a:extLst>
                </p:cNvPr>
                <p:cNvGrpSpPr/>
                <p:nvPr/>
              </p:nvGrpSpPr>
              <p:grpSpPr>
                <a:xfrm>
                  <a:off x="8167495" y="3338130"/>
                  <a:ext cx="1959648" cy="234809"/>
                  <a:chOff x="8232012" y="2779917"/>
                  <a:chExt cx="2211263" cy="307779"/>
                </a:xfrm>
              </p:grpSpPr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E89F432F-DAF3-451F-B039-7FD7525EA4C3}"/>
                      </a:ext>
                    </a:extLst>
                  </p:cNvPr>
                  <p:cNvSpPr txBox="1"/>
                  <p:nvPr/>
                </p:nvSpPr>
                <p:spPr>
                  <a:xfrm>
                    <a:off x="8232012" y="2779918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68F7D0C3-80DD-4700-BB3C-240CEBB42E77}"/>
                      </a:ext>
                    </a:extLst>
                  </p:cNvPr>
                  <p:cNvSpPr txBox="1"/>
                  <p:nvPr/>
                </p:nvSpPr>
                <p:spPr>
                  <a:xfrm>
                    <a:off x="8880059" y="2779919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7" name="TextBox 296">
                    <a:extLst>
                      <a:ext uri="{FF2B5EF4-FFF2-40B4-BE49-F238E27FC236}">
                        <a16:creationId xmlns:a16="http://schemas.microsoft.com/office/drawing/2014/main" id="{7DE266A4-405D-456E-B791-DC21311DF7B2}"/>
                      </a:ext>
                    </a:extLst>
                  </p:cNvPr>
                  <p:cNvSpPr txBox="1"/>
                  <p:nvPr/>
                </p:nvSpPr>
                <p:spPr>
                  <a:xfrm>
                    <a:off x="9520794" y="2779917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020540DD-3DD3-4B90-A6C6-BF2D0373F363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8841" y="2779918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37924D8B-2F48-499B-9A1D-A9F0CF3BF53E}"/>
                    </a:ext>
                  </a:extLst>
                </p:cNvPr>
                <p:cNvSpPr txBox="1"/>
                <p:nvPr/>
              </p:nvSpPr>
              <p:spPr>
                <a:xfrm>
                  <a:off x="8347535" y="2988337"/>
                  <a:ext cx="265936" cy="281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C88F92D7-E76E-460E-B7A4-2AE7C0ECB8CC}"/>
                    </a:ext>
                  </a:extLst>
                </p:cNvPr>
                <p:cNvSpPr txBox="1"/>
                <p:nvPr/>
              </p:nvSpPr>
              <p:spPr>
                <a:xfrm>
                  <a:off x="8920941" y="2988337"/>
                  <a:ext cx="265936" cy="281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C62FAFFF-B9B4-4C81-9E7C-EB6549F8BDEA}"/>
                    </a:ext>
                  </a:extLst>
                </p:cNvPr>
                <p:cNvSpPr txBox="1"/>
                <p:nvPr/>
              </p:nvSpPr>
              <p:spPr>
                <a:xfrm>
                  <a:off x="9500101" y="3475841"/>
                  <a:ext cx="265936" cy="281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A13B12CA-B1A4-42A3-A80A-4BE63FD36214}"/>
                    </a:ext>
                  </a:extLst>
                </p:cNvPr>
                <p:cNvSpPr txBox="1"/>
                <p:nvPr/>
              </p:nvSpPr>
              <p:spPr>
                <a:xfrm>
                  <a:off x="10073507" y="3475841"/>
                  <a:ext cx="265936" cy="281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15BC1A00-AD59-4356-BAD0-DBF568D2B0BF}"/>
                    </a:ext>
                  </a:extLst>
                </p:cNvPr>
                <p:cNvSpPr txBox="1"/>
                <p:nvPr/>
              </p:nvSpPr>
              <p:spPr>
                <a:xfrm>
                  <a:off x="6280172" y="3260541"/>
                  <a:ext cx="15215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b="0" i="1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 = </a:t>
                  </a:r>
                  <a:r>
                    <a:rPr kumimoji="0" lang="en-US" altLang="ko-KR" b="0" i="0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(2,3,4,5)</a:t>
                  </a:r>
                  <a:endParaRPr kumimoji="0" lang="el-GR" altLang="ko-KR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05DCBAA2-9183-41B9-97EE-0EDF21AF6CD2}"/>
                  </a:ext>
                </a:extLst>
              </p:cNvPr>
              <p:cNvSpPr/>
              <p:nvPr/>
            </p:nvSpPr>
            <p:spPr>
              <a:xfrm>
                <a:off x="3055063" y="2839802"/>
                <a:ext cx="1023399" cy="36332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0080FEDD-047C-4B58-8E01-0FB6714B56AC}"/>
                  </a:ext>
                </a:extLst>
              </p:cNvPr>
              <p:cNvSpPr/>
              <p:nvPr/>
            </p:nvSpPr>
            <p:spPr>
              <a:xfrm>
                <a:off x="4302603" y="3334060"/>
                <a:ext cx="1023399" cy="36332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5215B4B9-8B37-47F2-8FF7-0F2F024ABA06}"/>
                  </a:ext>
                </a:extLst>
              </p:cNvPr>
              <p:cNvGrpSpPr/>
              <p:nvPr/>
            </p:nvGrpSpPr>
            <p:grpSpPr>
              <a:xfrm>
                <a:off x="2477793" y="2327161"/>
                <a:ext cx="2959897" cy="1706205"/>
                <a:chOff x="2610058" y="2393111"/>
                <a:chExt cx="3099413" cy="2221864"/>
              </a:xfrm>
            </p:grpSpPr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1437E052-3C5F-4D15-A554-8E11935963F3}"/>
                    </a:ext>
                  </a:extLst>
                </p:cNvPr>
                <p:cNvSpPr/>
                <p:nvPr/>
              </p:nvSpPr>
              <p:spPr>
                <a:xfrm>
                  <a:off x="3125533" y="2974906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2" name="직사각형 221">
                  <a:extLst>
                    <a:ext uri="{FF2B5EF4-FFF2-40B4-BE49-F238E27FC236}">
                      <a16:creationId xmlns:a16="http://schemas.microsoft.com/office/drawing/2014/main" id="{9115CB7B-6E97-450D-83FE-E43F00ABAEA3}"/>
                    </a:ext>
                  </a:extLst>
                </p:cNvPr>
                <p:cNvSpPr/>
                <p:nvPr/>
              </p:nvSpPr>
              <p:spPr>
                <a:xfrm>
                  <a:off x="3771236" y="2974906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BD68DFA1-172D-432E-ADDB-FB44CB53C2FC}"/>
                    </a:ext>
                  </a:extLst>
                </p:cNvPr>
                <p:cNvSpPr/>
                <p:nvPr/>
              </p:nvSpPr>
              <p:spPr>
                <a:xfrm>
                  <a:off x="4419083" y="2974906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E73CD1F5-8644-4F40-B9A8-25237A3F5D35}"/>
                    </a:ext>
                  </a:extLst>
                </p:cNvPr>
                <p:cNvSpPr/>
                <p:nvPr/>
              </p:nvSpPr>
              <p:spPr>
                <a:xfrm>
                  <a:off x="5064786" y="2974906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4E3F381A-FC45-4409-BDF1-0496659C76F6}"/>
                    </a:ext>
                  </a:extLst>
                </p:cNvPr>
                <p:cNvSpPr/>
                <p:nvPr/>
              </p:nvSpPr>
              <p:spPr>
                <a:xfrm>
                  <a:off x="3125533" y="3618541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5D72E4E8-2336-4A69-8FE9-893B5207C40B}"/>
                    </a:ext>
                  </a:extLst>
                </p:cNvPr>
                <p:cNvSpPr/>
                <p:nvPr/>
              </p:nvSpPr>
              <p:spPr>
                <a:xfrm>
                  <a:off x="3771236" y="3618541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FC3A550F-DF83-42F6-AF68-DCD0B9239B88}"/>
                    </a:ext>
                  </a:extLst>
                </p:cNvPr>
                <p:cNvSpPr/>
                <p:nvPr/>
              </p:nvSpPr>
              <p:spPr>
                <a:xfrm>
                  <a:off x="4419083" y="3618541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8" name="직사각형 227">
                  <a:extLst>
                    <a:ext uri="{FF2B5EF4-FFF2-40B4-BE49-F238E27FC236}">
                      <a16:creationId xmlns:a16="http://schemas.microsoft.com/office/drawing/2014/main" id="{17441CFE-472E-4800-AD5C-C926A9D9D87A}"/>
                    </a:ext>
                  </a:extLst>
                </p:cNvPr>
                <p:cNvSpPr/>
                <p:nvPr/>
              </p:nvSpPr>
              <p:spPr>
                <a:xfrm>
                  <a:off x="5064786" y="3618541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229" name="직선 연결선 228">
                  <a:extLst>
                    <a:ext uri="{FF2B5EF4-FFF2-40B4-BE49-F238E27FC236}">
                      <a16:creationId xmlns:a16="http://schemas.microsoft.com/office/drawing/2014/main" id="{1530BEEF-5F18-44AE-B56B-4B613AF68AE3}"/>
                    </a:ext>
                  </a:extLst>
                </p:cNvPr>
                <p:cNvCxnSpPr/>
                <p:nvPr/>
              </p:nvCxnSpPr>
              <p:spPr>
                <a:xfrm>
                  <a:off x="2671141" y="2653676"/>
                  <a:ext cx="454392" cy="32123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31C21554-818A-4472-B9A0-B4F02E5BF46F}"/>
                    </a:ext>
                  </a:extLst>
                </p:cNvPr>
                <p:cNvSpPr txBox="1"/>
                <p:nvPr/>
              </p:nvSpPr>
              <p:spPr>
                <a:xfrm>
                  <a:off x="2610058" y="2669591"/>
                  <a:ext cx="287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0" lang="ko-KR" alt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ADA2FA94-024A-4922-8649-E335E9F45B3C}"/>
                    </a:ext>
                  </a:extLst>
                </p:cNvPr>
                <p:cNvSpPr txBox="1"/>
                <p:nvPr/>
              </p:nvSpPr>
              <p:spPr>
                <a:xfrm>
                  <a:off x="2841382" y="2393111"/>
                  <a:ext cx="377026" cy="369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1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yz</a:t>
                  </a:r>
                  <a:endParaRPr kumimoji="0" lang="ko-KR" alt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68EFDD09-40DD-4982-B02C-F9DC62F77477}"/>
                    </a:ext>
                  </a:extLst>
                </p:cNvPr>
                <p:cNvSpPr txBox="1"/>
                <p:nvPr/>
              </p:nvSpPr>
              <p:spPr>
                <a:xfrm>
                  <a:off x="4586297" y="3111000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6CD358A4-EED3-4B76-99A0-992C1A69CCE7}"/>
                    </a:ext>
                  </a:extLst>
                </p:cNvPr>
                <p:cNvSpPr txBox="1"/>
                <p:nvPr/>
              </p:nvSpPr>
              <p:spPr>
                <a:xfrm>
                  <a:off x="5233328" y="3111000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25633D06-CD24-49C8-9CF2-46798D4B88C0}"/>
                    </a:ext>
                  </a:extLst>
                </p:cNvPr>
                <p:cNvSpPr txBox="1"/>
                <p:nvPr/>
              </p:nvSpPr>
              <p:spPr>
                <a:xfrm>
                  <a:off x="3291737" y="3754637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64B47BFB-6920-4B61-BF87-31A3E50D0F34}"/>
                    </a:ext>
                  </a:extLst>
                </p:cNvPr>
                <p:cNvSpPr txBox="1"/>
                <p:nvPr/>
              </p:nvSpPr>
              <p:spPr>
                <a:xfrm>
                  <a:off x="3940389" y="3743827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F8EA945-6B19-4854-A903-4B75B34AFFF1}"/>
                    </a:ext>
                  </a:extLst>
                </p:cNvPr>
                <p:cNvSpPr txBox="1"/>
                <p:nvPr/>
              </p:nvSpPr>
              <p:spPr>
                <a:xfrm>
                  <a:off x="2737900" y="3771606"/>
                  <a:ext cx="256159" cy="336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7" name="그룹 236">
                  <a:extLst>
                    <a:ext uri="{FF2B5EF4-FFF2-40B4-BE49-F238E27FC236}">
                      <a16:creationId xmlns:a16="http://schemas.microsoft.com/office/drawing/2014/main" id="{7C4AB8C7-FE97-4E20-AED2-DE372B14CD35}"/>
                    </a:ext>
                  </a:extLst>
                </p:cNvPr>
                <p:cNvGrpSpPr/>
                <p:nvPr/>
              </p:nvGrpSpPr>
              <p:grpSpPr>
                <a:xfrm>
                  <a:off x="4757466" y="2838675"/>
                  <a:ext cx="618570" cy="113308"/>
                  <a:chOff x="3234869" y="3688080"/>
                  <a:chExt cx="783411" cy="146685"/>
                </a:xfrm>
              </p:grpSpPr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96A10719-3438-46BC-B6FD-345B3D4B2FF0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783411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B77C7A91-1C5C-4028-94E8-CDF867F8504A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5D42B3EE-0B50-4125-BFDA-B91182AE9429}"/>
                      </a:ext>
                    </a:extLst>
                  </p:cNvPr>
                  <p:cNvCxnSpPr/>
                  <p:nvPr/>
                </p:nvCxnSpPr>
                <p:spPr>
                  <a:xfrm>
                    <a:off x="4018280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</p:grpSp>
            <p:grpSp>
              <p:nvGrpSpPr>
                <p:cNvPr id="238" name="그룹 237">
                  <a:extLst>
                    <a:ext uri="{FF2B5EF4-FFF2-40B4-BE49-F238E27FC236}">
                      <a16:creationId xmlns:a16="http://schemas.microsoft.com/office/drawing/2014/main" id="{80C17B49-46FD-476A-94A4-C50593A83C54}"/>
                    </a:ext>
                  </a:extLst>
                </p:cNvPr>
                <p:cNvGrpSpPr/>
                <p:nvPr/>
              </p:nvGrpSpPr>
              <p:grpSpPr>
                <a:xfrm flipV="1">
                  <a:off x="4113020" y="4288126"/>
                  <a:ext cx="644445" cy="113308"/>
                  <a:chOff x="3234869" y="3688080"/>
                  <a:chExt cx="783411" cy="146685"/>
                </a:xfrm>
              </p:grpSpPr>
              <p:cxnSp>
                <p:nvCxnSpPr>
                  <p:cNvPr id="259" name="직선 연결선 258">
                    <a:extLst>
                      <a:ext uri="{FF2B5EF4-FFF2-40B4-BE49-F238E27FC236}">
                        <a16:creationId xmlns:a16="http://schemas.microsoft.com/office/drawing/2014/main" id="{B7AED461-5D59-4DC6-978A-0D11A05B48B6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783411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260" name="직선 연결선 259">
                    <a:extLst>
                      <a:ext uri="{FF2B5EF4-FFF2-40B4-BE49-F238E27FC236}">
                        <a16:creationId xmlns:a16="http://schemas.microsoft.com/office/drawing/2014/main" id="{A4EE78F0-5105-4C21-B928-4A598D91FB61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FE7C393D-F4FA-4246-A375-0F6D797A0217}"/>
                      </a:ext>
                    </a:extLst>
                  </p:cNvPr>
                  <p:cNvCxnSpPr/>
                  <p:nvPr/>
                </p:nvCxnSpPr>
                <p:spPr>
                  <a:xfrm>
                    <a:off x="4018280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</p:grpSp>
            <p:grpSp>
              <p:nvGrpSpPr>
                <p:cNvPr id="239" name="그룹 238">
                  <a:extLst>
                    <a:ext uri="{FF2B5EF4-FFF2-40B4-BE49-F238E27FC236}">
                      <a16:creationId xmlns:a16="http://schemas.microsoft.com/office/drawing/2014/main" id="{9D83D974-CBE1-4BBE-AB98-BB984DAB699D}"/>
                    </a:ext>
                  </a:extLst>
                </p:cNvPr>
                <p:cNvGrpSpPr/>
                <p:nvPr/>
              </p:nvGrpSpPr>
              <p:grpSpPr>
                <a:xfrm rot="16200000">
                  <a:off x="2837065" y="3896064"/>
                  <a:ext cx="429565" cy="100706"/>
                  <a:chOff x="3234869" y="3688080"/>
                  <a:chExt cx="783411" cy="146685"/>
                </a:xfrm>
              </p:grpSpPr>
              <p:cxnSp>
                <p:nvCxnSpPr>
                  <p:cNvPr id="256" name="직선 연결선 255">
                    <a:extLst>
                      <a:ext uri="{FF2B5EF4-FFF2-40B4-BE49-F238E27FC236}">
                        <a16:creationId xmlns:a16="http://schemas.microsoft.com/office/drawing/2014/main" id="{CA8A7353-AF02-48FB-9F15-53320D3D9FFE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783411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257" name="직선 연결선 256">
                    <a:extLst>
                      <a:ext uri="{FF2B5EF4-FFF2-40B4-BE49-F238E27FC236}">
                        <a16:creationId xmlns:a16="http://schemas.microsoft.com/office/drawing/2014/main" id="{257B2121-9F0F-4B12-80F7-00C2468E70FC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258" name="직선 연결선 257">
                    <a:extLst>
                      <a:ext uri="{FF2B5EF4-FFF2-40B4-BE49-F238E27FC236}">
                        <a16:creationId xmlns:a16="http://schemas.microsoft.com/office/drawing/2014/main" id="{E50B3977-8A7B-4423-B146-EDB5438E461B}"/>
                      </a:ext>
                    </a:extLst>
                  </p:cNvPr>
                  <p:cNvCxnSpPr/>
                  <p:nvPr/>
                </p:nvCxnSpPr>
                <p:spPr>
                  <a:xfrm>
                    <a:off x="4018280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</p:grp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B2D1BE5C-59D2-4866-A8B7-AB7AB8186801}"/>
                    </a:ext>
                  </a:extLst>
                </p:cNvPr>
                <p:cNvSpPr txBox="1"/>
                <p:nvPr/>
              </p:nvSpPr>
              <p:spPr>
                <a:xfrm>
                  <a:off x="4914646" y="2418592"/>
                  <a:ext cx="256159" cy="336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613D6B5E-3EBC-4D51-AC52-B10DFB5BD9B9}"/>
                    </a:ext>
                  </a:extLst>
                </p:cNvPr>
                <p:cNvSpPr txBox="1"/>
                <p:nvPr/>
              </p:nvSpPr>
              <p:spPr>
                <a:xfrm>
                  <a:off x="4292816" y="4278627"/>
                  <a:ext cx="245745" cy="336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2" name="그룹 241">
                  <a:extLst>
                    <a:ext uri="{FF2B5EF4-FFF2-40B4-BE49-F238E27FC236}">
                      <a16:creationId xmlns:a16="http://schemas.microsoft.com/office/drawing/2014/main" id="{0D5BD639-E2D4-4506-9476-F02DB0B02A51}"/>
                    </a:ext>
                  </a:extLst>
                </p:cNvPr>
                <p:cNvGrpSpPr/>
                <p:nvPr/>
              </p:nvGrpSpPr>
              <p:grpSpPr>
                <a:xfrm>
                  <a:off x="3086455" y="2924537"/>
                  <a:ext cx="2211263" cy="307779"/>
                  <a:chOff x="8232012" y="2779917"/>
                  <a:chExt cx="2211263" cy="307779"/>
                </a:xfrm>
              </p:grpSpPr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A17A4420-E5F0-4013-992D-81DF502D4D21}"/>
                      </a:ext>
                    </a:extLst>
                  </p:cNvPr>
                  <p:cNvSpPr txBox="1"/>
                  <p:nvPr/>
                </p:nvSpPr>
                <p:spPr>
                  <a:xfrm>
                    <a:off x="8232012" y="2779918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3" name="TextBox 252">
                    <a:extLst>
                      <a:ext uri="{FF2B5EF4-FFF2-40B4-BE49-F238E27FC236}">
                        <a16:creationId xmlns:a16="http://schemas.microsoft.com/office/drawing/2014/main" id="{2BD621AA-F811-496C-ABA4-A991C0D3B118}"/>
                      </a:ext>
                    </a:extLst>
                  </p:cNvPr>
                  <p:cNvSpPr txBox="1"/>
                  <p:nvPr/>
                </p:nvSpPr>
                <p:spPr>
                  <a:xfrm>
                    <a:off x="8880059" y="2779919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4" name="TextBox 253">
                    <a:extLst>
                      <a:ext uri="{FF2B5EF4-FFF2-40B4-BE49-F238E27FC236}">
                        <a16:creationId xmlns:a16="http://schemas.microsoft.com/office/drawing/2014/main" id="{3D15F8ED-3917-4F38-B6D5-BDB98D569247}"/>
                      </a:ext>
                    </a:extLst>
                  </p:cNvPr>
                  <p:cNvSpPr txBox="1"/>
                  <p:nvPr/>
                </p:nvSpPr>
                <p:spPr>
                  <a:xfrm>
                    <a:off x="9520794" y="2779917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7057A26-A4D4-47AB-96EC-7D8C43A4D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8841" y="2779918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3" name="그룹 242">
                  <a:extLst>
                    <a:ext uri="{FF2B5EF4-FFF2-40B4-BE49-F238E27FC236}">
                      <a16:creationId xmlns:a16="http://schemas.microsoft.com/office/drawing/2014/main" id="{39068597-D190-4307-B44D-61C14471DEF3}"/>
                    </a:ext>
                  </a:extLst>
                </p:cNvPr>
                <p:cNvGrpSpPr/>
                <p:nvPr/>
              </p:nvGrpSpPr>
              <p:grpSpPr>
                <a:xfrm>
                  <a:off x="3082587" y="3569498"/>
                  <a:ext cx="2211263" cy="307779"/>
                  <a:chOff x="8232012" y="2779917"/>
                  <a:chExt cx="2211263" cy="307779"/>
                </a:xfrm>
              </p:grpSpPr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9216E272-FBE1-4363-B196-6EE35DE5F2E9}"/>
                      </a:ext>
                    </a:extLst>
                  </p:cNvPr>
                  <p:cNvSpPr txBox="1"/>
                  <p:nvPr/>
                </p:nvSpPr>
                <p:spPr>
                  <a:xfrm>
                    <a:off x="8232012" y="2779918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25C9646F-B3CC-40C6-BDED-5F9812573C07}"/>
                      </a:ext>
                    </a:extLst>
                  </p:cNvPr>
                  <p:cNvSpPr txBox="1"/>
                  <p:nvPr/>
                </p:nvSpPr>
                <p:spPr>
                  <a:xfrm>
                    <a:off x="8880059" y="2779919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DF73FE11-2B3E-43F6-A21F-3224C8B009A7}"/>
                      </a:ext>
                    </a:extLst>
                  </p:cNvPr>
                  <p:cNvSpPr txBox="1"/>
                  <p:nvPr/>
                </p:nvSpPr>
                <p:spPr>
                  <a:xfrm>
                    <a:off x="9520794" y="2779917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1" name="TextBox 250">
                    <a:extLst>
                      <a:ext uri="{FF2B5EF4-FFF2-40B4-BE49-F238E27FC236}">
                        <a16:creationId xmlns:a16="http://schemas.microsoft.com/office/drawing/2014/main" id="{5B07DC7F-932D-45E8-8A64-F320EC8E25C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8841" y="2779918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71B675E2-882A-4BF2-B0D4-68272C739CB7}"/>
                    </a:ext>
                  </a:extLst>
                </p:cNvPr>
                <p:cNvSpPr txBox="1"/>
                <p:nvPr/>
              </p:nvSpPr>
              <p:spPr>
                <a:xfrm>
                  <a:off x="3285744" y="3111000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EFCDC7C8-02A8-4755-8EB0-23298711FEFC}"/>
                    </a:ext>
                  </a:extLst>
                </p:cNvPr>
                <p:cNvSpPr txBox="1"/>
                <p:nvPr/>
              </p:nvSpPr>
              <p:spPr>
                <a:xfrm>
                  <a:off x="3932775" y="3111000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ECF24920-DABE-47BF-A52D-ACAA716D7638}"/>
                    </a:ext>
                  </a:extLst>
                </p:cNvPr>
                <p:cNvSpPr txBox="1"/>
                <p:nvPr/>
              </p:nvSpPr>
              <p:spPr>
                <a:xfrm>
                  <a:off x="4586297" y="3750005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55DE7F77-0077-4900-8452-8F53CF709A66}"/>
                    </a:ext>
                  </a:extLst>
                </p:cNvPr>
                <p:cNvSpPr txBox="1"/>
                <p:nvPr/>
              </p:nvSpPr>
              <p:spPr>
                <a:xfrm>
                  <a:off x="5233328" y="3750005"/>
                  <a:ext cx="369782" cy="4712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414EB35B-AA15-4563-8262-1231B41AEB62}"/>
                  </a:ext>
                </a:extLst>
              </p:cNvPr>
              <p:cNvSpPr txBox="1"/>
              <p:nvPr/>
            </p:nvSpPr>
            <p:spPr>
              <a:xfrm>
                <a:off x="692023" y="3025625"/>
                <a:ext cx="1571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F' = </a:t>
                </a:r>
                <a:r>
                  <a:rPr kumimoji="0" lang="en-US" altLang="ko-KR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(0,1,6,7)</a:t>
                </a:r>
                <a:endParaRPr kumimoji="0" lang="el-GR" altLang="ko-KR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2" name="직선 화살표 연결선 211">
                <a:extLst>
                  <a:ext uri="{FF2B5EF4-FFF2-40B4-BE49-F238E27FC236}">
                    <a16:creationId xmlns:a16="http://schemas.microsoft.com/office/drawing/2014/main" id="{EF0E02FD-EE85-4798-BFCE-54940413A4C1}"/>
                  </a:ext>
                </a:extLst>
              </p:cNvPr>
              <p:cNvCxnSpPr/>
              <p:nvPr/>
            </p:nvCxnSpPr>
            <p:spPr>
              <a:xfrm>
                <a:off x="4968664" y="3696889"/>
                <a:ext cx="12076" cy="19626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BE41756C-5F21-4862-A606-33258FE6511D}"/>
                  </a:ext>
                </a:extLst>
              </p:cNvPr>
              <p:cNvSpPr txBox="1"/>
              <p:nvPr/>
            </p:nvSpPr>
            <p:spPr>
              <a:xfrm>
                <a:off x="4846014" y="3831141"/>
                <a:ext cx="345490" cy="281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endParaRPr kumimoji="0" lang="ko-KR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4" name="직선 화살표 연결선 213">
                <a:extLst>
                  <a:ext uri="{FF2B5EF4-FFF2-40B4-BE49-F238E27FC236}">
                    <a16:creationId xmlns:a16="http://schemas.microsoft.com/office/drawing/2014/main" id="{2AFB73B2-66C5-4EC4-9E4E-945E01B13F4B}"/>
                  </a:ext>
                </a:extLst>
              </p:cNvPr>
              <p:cNvCxnSpPr>
                <a:stCxn id="208" idx="2"/>
              </p:cNvCxnSpPr>
              <p:nvPr/>
            </p:nvCxnSpPr>
            <p:spPr>
              <a:xfrm flipH="1">
                <a:off x="2752122" y="3021463"/>
                <a:ext cx="30294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5BEDE7B-F66A-42E0-83D7-C54A50306CC1}"/>
                  </a:ext>
                </a:extLst>
              </p:cNvPr>
              <p:cNvSpPr txBox="1"/>
              <p:nvPr/>
            </p:nvSpPr>
            <p:spPr>
              <a:xfrm>
                <a:off x="2351543" y="2853426"/>
                <a:ext cx="433567" cy="281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x'y</a:t>
                </a: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kumimoji="0" lang="ko-KR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오른쪽 화살표 563">
                <a:extLst>
                  <a:ext uri="{FF2B5EF4-FFF2-40B4-BE49-F238E27FC236}">
                    <a16:creationId xmlns:a16="http://schemas.microsoft.com/office/drawing/2014/main" id="{D47217AA-E8A6-401D-9CA3-4C20D6E02562}"/>
                  </a:ext>
                </a:extLst>
              </p:cNvPr>
              <p:cNvSpPr/>
              <p:nvPr/>
            </p:nvSpPr>
            <p:spPr>
              <a:xfrm>
                <a:off x="5780079" y="3141531"/>
                <a:ext cx="356167" cy="289188"/>
              </a:xfrm>
              <a:prstGeom prst="rightArrow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17" name="직선 화살표 연결선 216">
                <a:extLst>
                  <a:ext uri="{FF2B5EF4-FFF2-40B4-BE49-F238E27FC236}">
                    <a16:creationId xmlns:a16="http://schemas.microsoft.com/office/drawing/2014/main" id="{9C5619D2-F440-49C7-B691-EA5F1619D920}"/>
                  </a:ext>
                </a:extLst>
              </p:cNvPr>
              <p:cNvCxnSpPr/>
              <p:nvPr/>
            </p:nvCxnSpPr>
            <p:spPr>
              <a:xfrm>
                <a:off x="10222406" y="3696889"/>
                <a:ext cx="12076" cy="19626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170A25CC-ECFE-42A1-A0AA-A1EA6B18FBDA}"/>
                  </a:ext>
                </a:extLst>
              </p:cNvPr>
              <p:cNvSpPr txBox="1"/>
              <p:nvPr/>
            </p:nvSpPr>
            <p:spPr>
              <a:xfrm>
                <a:off x="10099756" y="3831141"/>
                <a:ext cx="345490" cy="281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endParaRPr kumimoji="0" lang="ko-KR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9" name="직선 화살표 연결선 218">
                <a:extLst>
                  <a:ext uri="{FF2B5EF4-FFF2-40B4-BE49-F238E27FC236}">
                    <a16:creationId xmlns:a16="http://schemas.microsoft.com/office/drawing/2014/main" id="{4252EE5C-1DB4-4E1C-B3E9-1EF690763C8C}"/>
                  </a:ext>
                </a:extLst>
              </p:cNvPr>
              <p:cNvCxnSpPr/>
              <p:nvPr/>
            </p:nvCxnSpPr>
            <p:spPr>
              <a:xfrm flipH="1">
                <a:off x="8005864" y="3021463"/>
                <a:ext cx="302942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5BC07DC7-BFE9-4B2F-840A-A2C9EAA5BB33}"/>
                  </a:ext>
                </a:extLst>
              </p:cNvPr>
              <p:cNvSpPr txBox="1"/>
              <p:nvPr/>
            </p:nvSpPr>
            <p:spPr>
              <a:xfrm>
                <a:off x="7605285" y="2853426"/>
                <a:ext cx="433567" cy="281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x'y</a:t>
                </a: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kumimoji="0" lang="ko-KR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A8807A6C-CFF4-4018-A9BD-B30DCDC980BE}"/>
                </a:ext>
              </a:extLst>
            </p:cNvPr>
            <p:cNvSpPr/>
            <p:nvPr/>
          </p:nvSpPr>
          <p:spPr>
            <a:xfrm>
              <a:off x="10560318" y="2804140"/>
              <a:ext cx="132490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581FE2BB-2B28-4F76-B611-1B743D4328F4}"/>
                </a:ext>
              </a:extLst>
            </p:cNvPr>
            <p:cNvSpPr/>
            <p:nvPr/>
          </p:nvSpPr>
          <p:spPr>
            <a:xfrm>
              <a:off x="9573727" y="2384171"/>
              <a:ext cx="562545" cy="225788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 w="12700" cap="flat" cmpd="sng" algn="ctr">
              <a:solidFill>
                <a:srgbClr val="C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A74F6AAD-C809-4A6A-8E3C-CDA8CACFBDB6}"/>
                </a:ext>
              </a:extLst>
            </p:cNvPr>
            <p:cNvSpPr/>
            <p:nvPr/>
          </p:nvSpPr>
          <p:spPr>
            <a:xfrm>
              <a:off x="9015257" y="3807376"/>
              <a:ext cx="562545" cy="225788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 w="12700" cap="flat" cmpd="sng" algn="ctr">
              <a:solidFill>
                <a:srgbClr val="C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D516DA6E-12B8-4825-9E5C-35EF7EDA1A98}"/>
                </a:ext>
              </a:extLst>
            </p:cNvPr>
            <p:cNvSpPr/>
            <p:nvPr/>
          </p:nvSpPr>
          <p:spPr>
            <a:xfrm>
              <a:off x="7596633" y="3405206"/>
              <a:ext cx="562545" cy="225788"/>
            </a:xfrm>
            <a:prstGeom prst="ellipse">
              <a:avLst/>
            </a:prstGeom>
            <a:solidFill>
              <a:srgbClr val="C00000">
                <a:alpha val="20000"/>
              </a:srgbClr>
            </a:solidFill>
            <a:ln w="12700" cap="flat" cmpd="sng" algn="ctr">
              <a:solidFill>
                <a:srgbClr val="C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2" name="TextBox 311">
            <a:extLst>
              <a:ext uri="{FF2B5EF4-FFF2-40B4-BE49-F238E27FC236}">
                <a16:creationId xmlns:a16="http://schemas.microsoft.com/office/drawing/2014/main" id="{E81077FC-EC7C-4863-A464-9635587C0774}"/>
              </a:ext>
            </a:extLst>
          </p:cNvPr>
          <p:cNvSpPr txBox="1"/>
          <p:nvPr/>
        </p:nvSpPr>
        <p:spPr>
          <a:xfrm>
            <a:off x="10572358" y="2705451"/>
            <a:ext cx="1684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ko-KR" altLang="en-US" sz="180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을 묶지만</a:t>
            </a:r>
            <a:r>
              <a:rPr kumimoji="0" lang="en-US" altLang="ko-KR" sz="180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ko-KR" sz="180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ko-KR" altLang="en-US" sz="180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다른 형식은</a:t>
            </a:r>
            <a:r>
              <a:rPr kumimoji="0" lang="en-US" altLang="ko-KR" sz="180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ko-KR" sz="180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ko-KR" sz="180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SOP</a:t>
            </a:r>
            <a:r>
              <a:rPr kumimoji="0" lang="ko-KR" altLang="en-US" sz="180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와 동일</a:t>
            </a:r>
            <a:endParaRPr kumimoji="0" lang="ko-KR" altLang="en-US" sz="180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686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1E7A7B-B860-4E62-9817-23EE38283F49}"/>
              </a:ext>
            </a:extLst>
          </p:cNvPr>
          <p:cNvSpPr/>
          <p:nvPr/>
        </p:nvSpPr>
        <p:spPr>
          <a:xfrm>
            <a:off x="2017059" y="2886635"/>
            <a:ext cx="4687498" cy="3347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51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3.5 </a:t>
            </a:r>
            <a:r>
              <a:rPr lang="ko-KR" altLang="en-US" sz="2200"/>
              <a:t>고급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790830" y="589976"/>
            <a:ext cx="3704970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OR-AND-NOT </a:t>
            </a:r>
            <a:r>
              <a:rPr lang="ko-KR" altLang="en-US" sz="2000">
                <a:solidFill>
                  <a:srgbClr val="0070C0"/>
                </a:solidFill>
              </a:rPr>
              <a:t>구현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EFB07-728C-4782-BAF2-CA5AC3165AD1}"/>
              </a:ext>
            </a:extLst>
          </p:cNvPr>
          <p:cNvSpPr txBox="1"/>
          <p:nvPr/>
        </p:nvSpPr>
        <p:spPr>
          <a:xfrm>
            <a:off x="1095375" y="1084470"/>
            <a:ext cx="225742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 fontAlgn="base"/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= Σ(2,3,4,5)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9F38555C-8190-4AC6-9AA7-E8D6CE623621}"/>
              </a:ext>
            </a:extLst>
          </p:cNvPr>
          <p:cNvSpPr/>
          <p:nvPr/>
        </p:nvSpPr>
        <p:spPr>
          <a:xfrm>
            <a:off x="3966165" y="2995427"/>
            <a:ext cx="1283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POS </a:t>
            </a:r>
            <a:r>
              <a:rPr lang="ko-KR" altLang="en-US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</a:rPr>
              <a:t>구현</a:t>
            </a:r>
            <a:endParaRPr lang="ko-KR" altLang="en-US" kern="0" dirty="0">
              <a:solidFill>
                <a:schemeClr val="accent6">
                  <a:lumMod val="50000"/>
                </a:schemeClr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43383-232A-40F0-B11C-760DBF2997AD}"/>
              </a:ext>
            </a:extLst>
          </p:cNvPr>
          <p:cNvSpPr txBox="1"/>
          <p:nvPr/>
        </p:nvSpPr>
        <p:spPr>
          <a:xfrm>
            <a:off x="1110411" y="1535515"/>
            <a:ext cx="4985589" cy="727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부울 함수 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부정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구현</a:t>
            </a:r>
          </a:p>
          <a:p>
            <a:pPr marL="1200150" lvl="2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원 함수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구현과 동일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D6359F0-35C3-46BB-B054-506E72233570}"/>
              </a:ext>
            </a:extLst>
          </p:cNvPr>
          <p:cNvGrpSpPr/>
          <p:nvPr/>
        </p:nvGrpSpPr>
        <p:grpSpPr>
          <a:xfrm>
            <a:off x="7410043" y="764636"/>
            <a:ext cx="2757146" cy="2274530"/>
            <a:chOff x="4602189" y="408171"/>
            <a:chExt cx="3099413" cy="255688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8356608-221C-4BC9-ACDF-F0A92F781B34}"/>
                </a:ext>
              </a:extLst>
            </p:cNvPr>
            <p:cNvGrpSpPr/>
            <p:nvPr/>
          </p:nvGrpSpPr>
          <p:grpSpPr>
            <a:xfrm>
              <a:off x="4602189" y="706019"/>
              <a:ext cx="3099413" cy="2259038"/>
              <a:chOff x="2610058" y="2444959"/>
              <a:chExt cx="3099413" cy="2259038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7DB355C-C2E6-4583-BBDE-77FDA9A11A52}"/>
                  </a:ext>
                </a:extLst>
              </p:cNvPr>
              <p:cNvSpPr/>
              <p:nvPr/>
            </p:nvSpPr>
            <p:spPr>
              <a:xfrm>
                <a:off x="3125533" y="2974906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4569A7B-186F-47AA-AF63-24B860B94FE8}"/>
                  </a:ext>
                </a:extLst>
              </p:cNvPr>
              <p:cNvSpPr/>
              <p:nvPr/>
            </p:nvSpPr>
            <p:spPr>
              <a:xfrm>
                <a:off x="3771236" y="2974906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53E92AB-ADE7-4508-AE4E-4622537EF9FA}"/>
                  </a:ext>
                </a:extLst>
              </p:cNvPr>
              <p:cNvSpPr/>
              <p:nvPr/>
            </p:nvSpPr>
            <p:spPr>
              <a:xfrm>
                <a:off x="4419083" y="2974906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BBD075A-AAED-43D7-A31F-33FB35A1B214}"/>
                  </a:ext>
                </a:extLst>
              </p:cNvPr>
              <p:cNvSpPr/>
              <p:nvPr/>
            </p:nvSpPr>
            <p:spPr>
              <a:xfrm>
                <a:off x="5064786" y="2974906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7CAAAAC-6790-4D71-B42A-E7885DBABE2A}"/>
                  </a:ext>
                </a:extLst>
              </p:cNvPr>
              <p:cNvSpPr/>
              <p:nvPr/>
            </p:nvSpPr>
            <p:spPr>
              <a:xfrm>
                <a:off x="3125533" y="3618541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49431A1-CF23-4044-A6C9-2EF975300F7B}"/>
                  </a:ext>
                </a:extLst>
              </p:cNvPr>
              <p:cNvSpPr/>
              <p:nvPr/>
            </p:nvSpPr>
            <p:spPr>
              <a:xfrm>
                <a:off x="3771236" y="3618541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C734B9B4-D85F-43C8-B91F-AD732EB9014D}"/>
                  </a:ext>
                </a:extLst>
              </p:cNvPr>
              <p:cNvSpPr/>
              <p:nvPr/>
            </p:nvSpPr>
            <p:spPr>
              <a:xfrm>
                <a:off x="4419083" y="3618541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127C1E4-DCCC-43AE-8189-24C1140C6C9D}"/>
                  </a:ext>
                </a:extLst>
              </p:cNvPr>
              <p:cNvSpPr/>
              <p:nvPr/>
            </p:nvSpPr>
            <p:spPr>
              <a:xfrm>
                <a:off x="5064786" y="3618541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4BA2E5EF-3827-4E00-AC8B-1E1A585F77AE}"/>
                  </a:ext>
                </a:extLst>
              </p:cNvPr>
              <p:cNvCxnSpPr/>
              <p:nvPr/>
            </p:nvCxnSpPr>
            <p:spPr>
              <a:xfrm>
                <a:off x="2671141" y="2653676"/>
                <a:ext cx="454392" cy="32123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A2BF20-9988-4437-8DE9-6D7E9F0405DE}"/>
                  </a:ext>
                </a:extLst>
              </p:cNvPr>
              <p:cNvSpPr txBox="1"/>
              <p:nvPr/>
            </p:nvSpPr>
            <p:spPr>
              <a:xfrm>
                <a:off x="2610058" y="2669591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0" lang="ko-KR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A73AF44-F44C-45D4-A60A-A9CB9596D286}"/>
                  </a:ext>
                </a:extLst>
              </p:cNvPr>
              <p:cNvSpPr txBox="1"/>
              <p:nvPr/>
            </p:nvSpPr>
            <p:spPr>
              <a:xfrm>
                <a:off x="2791302" y="244495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endParaRPr kumimoji="0" lang="ko-KR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5E6306-58A3-411B-B2DD-F1FECEE86329}"/>
                  </a:ext>
                </a:extLst>
              </p:cNvPr>
              <p:cNvSpPr txBox="1"/>
              <p:nvPr/>
            </p:nvSpPr>
            <p:spPr>
              <a:xfrm>
                <a:off x="4586297" y="311100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9187FBA-68C4-40BA-A54F-9963CBEC08D0}"/>
                  </a:ext>
                </a:extLst>
              </p:cNvPr>
              <p:cNvSpPr txBox="1"/>
              <p:nvPr/>
            </p:nvSpPr>
            <p:spPr>
              <a:xfrm>
                <a:off x="5233328" y="311100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5DF147-6258-49D7-882C-72B826F36639}"/>
                  </a:ext>
                </a:extLst>
              </p:cNvPr>
              <p:cNvSpPr txBox="1"/>
              <p:nvPr/>
            </p:nvSpPr>
            <p:spPr>
              <a:xfrm>
                <a:off x="3291738" y="375463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75B8B13-B770-4D32-AC88-F8EC518DD440}"/>
                  </a:ext>
                </a:extLst>
              </p:cNvPr>
              <p:cNvSpPr txBox="1"/>
              <p:nvPr/>
            </p:nvSpPr>
            <p:spPr>
              <a:xfrm>
                <a:off x="3940389" y="374382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AF9B2AC-10CB-4DF6-BA03-118F4E1F6936}"/>
                  </a:ext>
                </a:extLst>
              </p:cNvPr>
              <p:cNvSpPr txBox="1"/>
              <p:nvPr/>
            </p:nvSpPr>
            <p:spPr>
              <a:xfrm>
                <a:off x="2710630" y="3771606"/>
                <a:ext cx="2760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24921D67-DBE8-4499-A6B3-4C56B1BFFBCD}"/>
                  </a:ext>
                </a:extLst>
              </p:cNvPr>
              <p:cNvGrpSpPr/>
              <p:nvPr/>
            </p:nvGrpSpPr>
            <p:grpSpPr>
              <a:xfrm>
                <a:off x="4757466" y="2838675"/>
                <a:ext cx="618570" cy="113308"/>
                <a:chOff x="3234869" y="3688080"/>
                <a:chExt cx="783411" cy="146685"/>
              </a:xfrm>
            </p:grpSpPr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1E70367B-95ED-4648-BC07-CEE7513551C2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F9417E63-8436-45BE-A8E4-16403FB8A567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4038BFAE-FF0E-4488-8BFD-99A9E9071960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84CD275-7672-4ECC-A473-5768D5B58A01}"/>
                  </a:ext>
                </a:extLst>
              </p:cNvPr>
              <p:cNvGrpSpPr/>
              <p:nvPr/>
            </p:nvGrpSpPr>
            <p:grpSpPr>
              <a:xfrm flipV="1">
                <a:off x="4113020" y="4288126"/>
                <a:ext cx="644445" cy="113308"/>
                <a:chOff x="3234869" y="3688080"/>
                <a:chExt cx="783411" cy="146685"/>
              </a:xfrm>
            </p:grpSpPr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133EABC-1557-43F0-931B-B0EEA180EB76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A02FF188-E5F7-40C7-B7C2-616E4F15B7AD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E6107092-28EA-4116-B7A0-A34DACBDEB0A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A78CB35E-CCE4-4CB9-BEFC-B4FDDAACCEC9}"/>
                  </a:ext>
                </a:extLst>
              </p:cNvPr>
              <p:cNvGrpSpPr/>
              <p:nvPr/>
            </p:nvGrpSpPr>
            <p:grpSpPr>
              <a:xfrm rot="16200000">
                <a:off x="2837065" y="3896064"/>
                <a:ext cx="429565" cy="100706"/>
                <a:chOff x="3234869" y="3688080"/>
                <a:chExt cx="783411" cy="146685"/>
              </a:xfrm>
            </p:grpSpPr>
            <p:cxnSp>
              <p:nvCxnSpPr>
                <p:cNvPr id="54" name="직선 연결선 53">
                  <a:extLst>
                    <a:ext uri="{FF2B5EF4-FFF2-40B4-BE49-F238E27FC236}">
                      <a16:creationId xmlns:a16="http://schemas.microsoft.com/office/drawing/2014/main" id="{8D636D75-382F-4352-B021-EC5D5A6EAEE6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50E55573-4715-4E53-A34E-B0E6E3A35CD3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1D5557C5-D35C-42AE-86F7-68FF8D1AE769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54440F-BCBE-4AC8-86E9-25C97675C4D8}"/>
                  </a:ext>
                </a:extLst>
              </p:cNvPr>
              <p:cNvSpPr txBox="1"/>
              <p:nvPr/>
            </p:nvSpPr>
            <p:spPr>
              <a:xfrm>
                <a:off x="4933415" y="2511206"/>
                <a:ext cx="2760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D42230-2CC9-4AE3-B92E-1F9AC12C4C84}"/>
                  </a:ext>
                </a:extLst>
              </p:cNvPr>
              <p:cNvSpPr txBox="1"/>
              <p:nvPr/>
            </p:nvSpPr>
            <p:spPr>
              <a:xfrm>
                <a:off x="4300215" y="4365443"/>
                <a:ext cx="2648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3BAE2225-C248-4903-A163-9DC30681EF13}"/>
                  </a:ext>
                </a:extLst>
              </p:cNvPr>
              <p:cNvGrpSpPr/>
              <p:nvPr/>
            </p:nvGrpSpPr>
            <p:grpSpPr>
              <a:xfrm>
                <a:off x="3086455" y="2924537"/>
                <a:ext cx="2211263" cy="307779"/>
                <a:chOff x="8232012" y="2779917"/>
                <a:chExt cx="2211263" cy="307779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75D2FC7-6090-4B9E-882F-47E334174EFC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F99BC78-9BD1-486F-9A0A-18491C34C5E7}"/>
                    </a:ext>
                  </a:extLst>
                </p:cNvPr>
                <p:cNvSpPr txBox="1"/>
                <p:nvPr/>
              </p:nvSpPr>
              <p:spPr>
                <a:xfrm>
                  <a:off x="8880059" y="2779919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A0A79C1-57D5-41F0-8FBE-B550D53F669E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3B14533-DD8A-4442-A203-EC5E7B9A3421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63084D85-F44F-48F9-B353-3FF852AD7A91}"/>
                  </a:ext>
                </a:extLst>
              </p:cNvPr>
              <p:cNvGrpSpPr/>
              <p:nvPr/>
            </p:nvGrpSpPr>
            <p:grpSpPr>
              <a:xfrm>
                <a:off x="3082587" y="3569498"/>
                <a:ext cx="2211263" cy="307779"/>
                <a:chOff x="8232012" y="2779917"/>
                <a:chExt cx="2211263" cy="307779"/>
              </a:xfrm>
            </p:grpSpPr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67E5BE1-25EA-4551-A64A-0065697EB001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4A5B060-FC0C-484F-BE6E-E243EC8C0322}"/>
                    </a:ext>
                  </a:extLst>
                </p:cNvPr>
                <p:cNvSpPr txBox="1"/>
                <p:nvPr/>
              </p:nvSpPr>
              <p:spPr>
                <a:xfrm>
                  <a:off x="8880059" y="2779919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6195476-7CB2-4CCC-8440-1804896FCAED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15AF513-5ACE-48CA-9293-F6B8F73A7D66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D5FEAB-BA9F-439C-BF3D-81F99203BE8E}"/>
                  </a:ext>
                </a:extLst>
              </p:cNvPr>
              <p:cNvSpPr txBox="1"/>
              <p:nvPr/>
            </p:nvSpPr>
            <p:spPr>
              <a:xfrm>
                <a:off x="3285744" y="311100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C570566-5CF0-4D63-A3B3-B2108A9C2A71}"/>
                  </a:ext>
                </a:extLst>
              </p:cNvPr>
              <p:cNvSpPr txBox="1"/>
              <p:nvPr/>
            </p:nvSpPr>
            <p:spPr>
              <a:xfrm>
                <a:off x="3932775" y="311100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C24A9E0-2133-450A-AE43-479203068A28}"/>
                  </a:ext>
                </a:extLst>
              </p:cNvPr>
              <p:cNvSpPr txBox="1"/>
              <p:nvPr/>
            </p:nvSpPr>
            <p:spPr>
              <a:xfrm>
                <a:off x="4586297" y="375000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E05AB4-70C0-41F3-91EC-1D8090BDD8A7}"/>
                  </a:ext>
                </a:extLst>
              </p:cNvPr>
              <p:cNvSpPr txBox="1"/>
              <p:nvPr/>
            </p:nvSpPr>
            <p:spPr>
              <a:xfrm>
                <a:off x="5233328" y="375000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ECE16F-FB42-4F35-A493-D8D1A42C5BBD}"/>
                </a:ext>
              </a:extLst>
            </p:cNvPr>
            <p:cNvSpPr txBox="1"/>
            <p:nvPr/>
          </p:nvSpPr>
          <p:spPr>
            <a:xfrm>
              <a:off x="5281107" y="408171"/>
              <a:ext cx="1670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 = </a:t>
              </a: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(2,3,4,5)</a:t>
              </a:r>
              <a:endParaRPr kumimoji="0" lang="el-GR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72EB68E-764E-4972-A50A-1C72D251B0E2}"/>
              </a:ext>
            </a:extLst>
          </p:cNvPr>
          <p:cNvGrpSpPr/>
          <p:nvPr/>
        </p:nvGrpSpPr>
        <p:grpSpPr>
          <a:xfrm>
            <a:off x="2668312" y="3256599"/>
            <a:ext cx="6855375" cy="2977804"/>
            <a:chOff x="1940267" y="2865954"/>
            <a:chExt cx="7748919" cy="3365937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3FECB1F-3A86-4A37-8650-42E2A00EDA70}"/>
                </a:ext>
              </a:extLst>
            </p:cNvPr>
            <p:cNvSpPr/>
            <p:nvPr/>
          </p:nvSpPr>
          <p:spPr>
            <a:xfrm>
              <a:off x="4246963" y="5350102"/>
              <a:ext cx="989680" cy="454376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E0C453C-8305-41C0-8E86-710197B6C284}"/>
                </a:ext>
              </a:extLst>
            </p:cNvPr>
            <p:cNvSpPr/>
            <p:nvPr/>
          </p:nvSpPr>
          <p:spPr>
            <a:xfrm>
              <a:off x="5301257" y="4849812"/>
              <a:ext cx="989680" cy="454376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달 65">
              <a:extLst>
                <a:ext uri="{FF2B5EF4-FFF2-40B4-BE49-F238E27FC236}">
                  <a16:creationId xmlns:a16="http://schemas.microsoft.com/office/drawing/2014/main" id="{53FE673B-F6B1-4947-A964-C1BE0A7F4AF0}"/>
                </a:ext>
              </a:extLst>
            </p:cNvPr>
            <p:cNvSpPr/>
            <p:nvPr/>
          </p:nvSpPr>
          <p:spPr>
            <a:xfrm flipH="1">
              <a:off x="2350397" y="2865954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2586D31-A4A1-4CBD-9F17-6FB3A99EF1CC}"/>
                </a:ext>
              </a:extLst>
            </p:cNvPr>
            <p:cNvCxnSpPr/>
            <p:nvPr/>
          </p:nvCxnSpPr>
          <p:spPr>
            <a:xfrm>
              <a:off x="1940267" y="3078700"/>
              <a:ext cx="504014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8AD1B0C4-2494-4351-BC50-8E8B43D0A0C1}"/>
                </a:ext>
              </a:extLst>
            </p:cNvPr>
            <p:cNvCxnSpPr/>
            <p:nvPr/>
          </p:nvCxnSpPr>
          <p:spPr>
            <a:xfrm>
              <a:off x="1940267" y="3377856"/>
              <a:ext cx="51253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66D775B-DA0B-4981-91C5-48E8099E446D}"/>
                </a:ext>
              </a:extLst>
            </p:cNvPr>
            <p:cNvCxnSpPr/>
            <p:nvPr/>
          </p:nvCxnSpPr>
          <p:spPr>
            <a:xfrm>
              <a:off x="3069076" y="3227732"/>
              <a:ext cx="49649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17BC5DB-E99C-4E0F-8654-EDD7CA415B8E}"/>
                </a:ext>
              </a:extLst>
            </p:cNvPr>
            <p:cNvCxnSpPr/>
            <p:nvPr/>
          </p:nvCxnSpPr>
          <p:spPr>
            <a:xfrm>
              <a:off x="3071472" y="4111484"/>
              <a:ext cx="49530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1A09EFC9-4AB7-46A5-B1D1-86247BFEAC47}"/>
                </a:ext>
              </a:extLst>
            </p:cNvPr>
            <p:cNvCxnSpPr/>
            <p:nvPr/>
          </p:nvCxnSpPr>
          <p:spPr>
            <a:xfrm>
              <a:off x="3557951" y="3227732"/>
              <a:ext cx="0" cy="31944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C7D31C5F-FCD3-4FC7-8D95-C7EBF1437106}"/>
                </a:ext>
              </a:extLst>
            </p:cNvPr>
            <p:cNvCxnSpPr/>
            <p:nvPr/>
          </p:nvCxnSpPr>
          <p:spPr>
            <a:xfrm>
              <a:off x="3557951" y="3827443"/>
              <a:ext cx="0" cy="28404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72230C7-0AF0-4EB2-B10E-FA9EFA0AA66F}"/>
                </a:ext>
              </a:extLst>
            </p:cNvPr>
            <p:cNvCxnSpPr/>
            <p:nvPr/>
          </p:nvCxnSpPr>
          <p:spPr>
            <a:xfrm>
              <a:off x="3565571" y="3538550"/>
              <a:ext cx="51047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FF0EAAA4-38D3-4FC5-A7A7-33491E459E04}"/>
                </a:ext>
              </a:extLst>
            </p:cNvPr>
            <p:cNvCxnSpPr/>
            <p:nvPr/>
          </p:nvCxnSpPr>
          <p:spPr>
            <a:xfrm>
              <a:off x="3565571" y="3837706"/>
              <a:ext cx="51047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1D24170-C0BC-4CB3-BA8A-C556E758306C}"/>
                </a:ext>
              </a:extLst>
            </p:cNvPr>
            <p:cNvCxnSpPr>
              <a:stCxn id="66" idx="1"/>
              <a:endCxn id="178" idx="3"/>
            </p:cNvCxnSpPr>
            <p:nvPr/>
          </p:nvCxnSpPr>
          <p:spPr>
            <a:xfrm flipV="1">
              <a:off x="4700125" y="3685416"/>
              <a:ext cx="1921108" cy="9004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ABA2C662-31AD-4E3D-B091-20709375B4A8}"/>
                </a:ext>
              </a:extLst>
            </p:cNvPr>
            <p:cNvCxnSpPr/>
            <p:nvPr/>
          </p:nvCxnSpPr>
          <p:spPr>
            <a:xfrm>
              <a:off x="6914336" y="3685416"/>
              <a:ext cx="1479313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033F8FE-CA22-4EFF-8065-5604BBCF796B}"/>
                </a:ext>
              </a:extLst>
            </p:cNvPr>
            <p:cNvGrpSpPr/>
            <p:nvPr/>
          </p:nvGrpSpPr>
          <p:grpSpPr>
            <a:xfrm>
              <a:off x="6621232" y="3485488"/>
              <a:ext cx="430264" cy="399856"/>
              <a:chOff x="6480262" y="3485490"/>
              <a:chExt cx="430264" cy="399856"/>
            </a:xfrm>
            <a:solidFill>
              <a:sysClr val="window" lastClr="FFFFFF"/>
            </a:solidFill>
          </p:grpSpPr>
          <p:sp>
            <p:nvSpPr>
              <p:cNvPr id="178" name="이등변 삼각형 177">
                <a:extLst>
                  <a:ext uri="{FF2B5EF4-FFF2-40B4-BE49-F238E27FC236}">
                    <a16:creationId xmlns:a16="http://schemas.microsoft.com/office/drawing/2014/main" id="{FF312DF8-6424-4116-8096-21369592A9D1}"/>
                  </a:ext>
                </a:extLst>
              </p:cNvPr>
              <p:cNvSpPr/>
              <p:nvPr/>
            </p:nvSpPr>
            <p:spPr>
              <a:xfrm rot="5400000">
                <a:off x="6444414" y="3521338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E0E5D67D-E46A-4B51-8200-DF0E6E2A5406}"/>
                  </a:ext>
                </a:extLst>
              </p:cNvPr>
              <p:cNvSpPr/>
              <p:nvPr/>
            </p:nvSpPr>
            <p:spPr>
              <a:xfrm rot="16200000">
                <a:off x="6823661" y="3641986"/>
                <a:ext cx="86865" cy="86865"/>
              </a:xfrm>
              <a:prstGeom prst="ellipse">
                <a:avLst/>
              </a:prstGeom>
              <a:grp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E0C0F9EB-5E74-464D-A549-B874E5FFB5F2}"/>
                </a:ext>
              </a:extLst>
            </p:cNvPr>
            <p:cNvGrpSpPr/>
            <p:nvPr/>
          </p:nvGrpSpPr>
          <p:grpSpPr>
            <a:xfrm>
              <a:off x="7173980" y="4366491"/>
              <a:ext cx="2515206" cy="1865400"/>
              <a:chOff x="2610058" y="2393111"/>
              <a:chExt cx="3099413" cy="2379975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382BF77C-FF11-4E83-B48D-76CE3D04EA61}"/>
                  </a:ext>
                </a:extLst>
              </p:cNvPr>
              <p:cNvSpPr/>
              <p:nvPr/>
            </p:nvSpPr>
            <p:spPr>
              <a:xfrm>
                <a:off x="3125533" y="2974906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CBEAD5B9-2784-4FFA-B27C-F52384B60AD1}"/>
                  </a:ext>
                </a:extLst>
              </p:cNvPr>
              <p:cNvSpPr/>
              <p:nvPr/>
            </p:nvSpPr>
            <p:spPr>
              <a:xfrm>
                <a:off x="3771236" y="2974906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10700143-0309-42E4-A899-EEF235EA4F6F}"/>
                  </a:ext>
                </a:extLst>
              </p:cNvPr>
              <p:cNvSpPr/>
              <p:nvPr/>
            </p:nvSpPr>
            <p:spPr>
              <a:xfrm>
                <a:off x="4419083" y="2974906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2015089B-74DD-4EB8-A41C-335642B4DC24}"/>
                  </a:ext>
                </a:extLst>
              </p:cNvPr>
              <p:cNvSpPr/>
              <p:nvPr/>
            </p:nvSpPr>
            <p:spPr>
              <a:xfrm>
                <a:off x="5064786" y="2974906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6DDA146-09B0-40A1-B63E-23766EA92B80}"/>
                  </a:ext>
                </a:extLst>
              </p:cNvPr>
              <p:cNvSpPr/>
              <p:nvPr/>
            </p:nvSpPr>
            <p:spPr>
              <a:xfrm>
                <a:off x="3125533" y="3618541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DF57B830-A114-491C-8773-E416F07CB1DB}"/>
                  </a:ext>
                </a:extLst>
              </p:cNvPr>
              <p:cNvSpPr/>
              <p:nvPr/>
            </p:nvSpPr>
            <p:spPr>
              <a:xfrm>
                <a:off x="3771236" y="3618541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ECEF5717-745F-4885-AA91-00C61A5A0270}"/>
                  </a:ext>
                </a:extLst>
              </p:cNvPr>
              <p:cNvSpPr/>
              <p:nvPr/>
            </p:nvSpPr>
            <p:spPr>
              <a:xfrm>
                <a:off x="4419083" y="3618541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779B4EE7-F356-4624-9600-43B769874E1F}"/>
                  </a:ext>
                </a:extLst>
              </p:cNvPr>
              <p:cNvSpPr/>
              <p:nvPr/>
            </p:nvSpPr>
            <p:spPr>
              <a:xfrm>
                <a:off x="5064786" y="3618541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482D5071-4430-4C57-959B-85C5CEF447D3}"/>
                  </a:ext>
                </a:extLst>
              </p:cNvPr>
              <p:cNvCxnSpPr/>
              <p:nvPr/>
            </p:nvCxnSpPr>
            <p:spPr>
              <a:xfrm>
                <a:off x="2671141" y="2653676"/>
                <a:ext cx="454392" cy="32123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6E4A0E2-AF2B-42BC-B917-E7F8C486D4E3}"/>
                  </a:ext>
                </a:extLst>
              </p:cNvPr>
              <p:cNvSpPr txBox="1"/>
              <p:nvPr/>
            </p:nvSpPr>
            <p:spPr>
              <a:xfrm>
                <a:off x="2610058" y="2669591"/>
                <a:ext cx="384490" cy="48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0" lang="ko-KR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37926AF-3536-4B98-9BC9-7E998E6E1FD6}"/>
                  </a:ext>
                </a:extLst>
              </p:cNvPr>
              <p:cNvSpPr txBox="1"/>
              <p:nvPr/>
            </p:nvSpPr>
            <p:spPr>
              <a:xfrm>
                <a:off x="2841382" y="2393111"/>
                <a:ext cx="496130" cy="48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endParaRPr kumimoji="0" lang="ko-KR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01AF9CCB-658A-4593-9304-1AB312A3CBFE}"/>
                  </a:ext>
                </a:extLst>
              </p:cNvPr>
              <p:cNvSpPr txBox="1"/>
              <p:nvPr/>
            </p:nvSpPr>
            <p:spPr>
              <a:xfrm>
                <a:off x="4586297" y="3111001"/>
                <a:ext cx="400118" cy="48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A1749C4-48D6-4C41-939E-95BAD27A38EB}"/>
                  </a:ext>
                </a:extLst>
              </p:cNvPr>
              <p:cNvSpPr txBox="1"/>
              <p:nvPr/>
            </p:nvSpPr>
            <p:spPr>
              <a:xfrm>
                <a:off x="5233328" y="3111001"/>
                <a:ext cx="400118" cy="48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0F637D6-AE32-4B2E-A9E0-35D8F71D524C}"/>
                  </a:ext>
                </a:extLst>
              </p:cNvPr>
              <p:cNvSpPr txBox="1"/>
              <p:nvPr/>
            </p:nvSpPr>
            <p:spPr>
              <a:xfrm>
                <a:off x="3291738" y="3754636"/>
                <a:ext cx="400118" cy="48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F919335-CCD3-4051-B58A-5595A97A41C9}"/>
                  </a:ext>
                </a:extLst>
              </p:cNvPr>
              <p:cNvSpPr txBox="1"/>
              <p:nvPr/>
            </p:nvSpPr>
            <p:spPr>
              <a:xfrm>
                <a:off x="3940389" y="3743827"/>
                <a:ext cx="400118" cy="48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FA4C91-A4BC-494D-9389-6BD16E0E8C56}"/>
                  </a:ext>
                </a:extLst>
              </p:cNvPr>
              <p:cNvSpPr txBox="1"/>
              <p:nvPr/>
            </p:nvSpPr>
            <p:spPr>
              <a:xfrm>
                <a:off x="2665180" y="3732718"/>
                <a:ext cx="368859" cy="443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AAE489B6-5A9E-4B78-9898-7F6625C60EAA}"/>
                  </a:ext>
                </a:extLst>
              </p:cNvPr>
              <p:cNvGrpSpPr/>
              <p:nvPr/>
            </p:nvGrpSpPr>
            <p:grpSpPr>
              <a:xfrm>
                <a:off x="4757466" y="2838675"/>
                <a:ext cx="618570" cy="113308"/>
                <a:chOff x="3234869" y="3688080"/>
                <a:chExt cx="783411" cy="146685"/>
              </a:xfrm>
            </p:grpSpPr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A4E16248-A6D7-465F-A4B3-9BB38668445E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DCBC7B84-6587-439E-9FA0-F7B7838679F8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91C89E95-DEAA-41A3-B443-233FE92BD3F8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7D5D4406-A243-4C33-9909-E8C72B12633F}"/>
                  </a:ext>
                </a:extLst>
              </p:cNvPr>
              <p:cNvGrpSpPr/>
              <p:nvPr/>
            </p:nvGrpSpPr>
            <p:grpSpPr>
              <a:xfrm flipV="1">
                <a:off x="4113020" y="4288126"/>
                <a:ext cx="644445" cy="113308"/>
                <a:chOff x="3234869" y="3688080"/>
                <a:chExt cx="783411" cy="146685"/>
              </a:xfrm>
            </p:grpSpPr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D2D07DF4-C468-4729-B32E-668C7DB1D41A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DB232E22-B555-4E79-9B31-1E00D5D9C05B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7E7C71A2-2C72-4A80-9933-AF3ABD52EB83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0A64D716-DFE2-4A4D-8927-CEC615880F1E}"/>
                  </a:ext>
                </a:extLst>
              </p:cNvPr>
              <p:cNvGrpSpPr/>
              <p:nvPr/>
            </p:nvGrpSpPr>
            <p:grpSpPr>
              <a:xfrm rot="16200000">
                <a:off x="2837065" y="3896064"/>
                <a:ext cx="429565" cy="100706"/>
                <a:chOff x="3234869" y="3688080"/>
                <a:chExt cx="783411" cy="146685"/>
              </a:xfrm>
            </p:grpSpPr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61D733D2-F1FC-4570-9941-701FB28A06FF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5A91E04B-40C2-4723-9BEC-D11882FAA39C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036D333B-8D35-44A2-B14D-4BB2AE5D8CAC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1A42471-EEE6-49EA-B1DA-9DB29DDBA9C7}"/>
                  </a:ext>
                </a:extLst>
              </p:cNvPr>
              <p:cNvSpPr txBox="1"/>
              <p:nvPr/>
            </p:nvSpPr>
            <p:spPr>
              <a:xfrm>
                <a:off x="4888132" y="2441208"/>
                <a:ext cx="368859" cy="443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537E460-59DF-46B5-B28E-7DCA7E1849AB}"/>
                  </a:ext>
                </a:extLst>
              </p:cNvPr>
              <p:cNvSpPr txBox="1"/>
              <p:nvPr/>
            </p:nvSpPr>
            <p:spPr>
              <a:xfrm>
                <a:off x="4255826" y="4329226"/>
                <a:ext cx="355462" cy="443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3E94C8FC-2558-47C2-885F-A4D8A42CB3A4}"/>
                  </a:ext>
                </a:extLst>
              </p:cNvPr>
              <p:cNvGrpSpPr/>
              <p:nvPr/>
            </p:nvGrpSpPr>
            <p:grpSpPr>
              <a:xfrm>
                <a:off x="3086455" y="2924537"/>
                <a:ext cx="2301222" cy="399475"/>
                <a:chOff x="8232012" y="2779917"/>
                <a:chExt cx="2301222" cy="399475"/>
              </a:xfrm>
            </p:grpSpPr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EAD6147D-A74C-4847-8C9B-E0908FA831AE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364393" cy="399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FB4C3D31-6C20-44B8-927D-1F00D51ADE2E}"/>
                    </a:ext>
                  </a:extLst>
                </p:cNvPr>
                <p:cNvSpPr txBox="1"/>
                <p:nvPr/>
              </p:nvSpPr>
              <p:spPr>
                <a:xfrm>
                  <a:off x="8880058" y="2779918"/>
                  <a:ext cx="364393" cy="399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37EA763-231E-4559-8F0F-5326AA327300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364393" cy="399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B5877C2E-B3AE-417C-BA9F-1D96D2F87AA0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364393" cy="399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B8A39C75-F3A1-4A29-AA1E-3506C753F0A4}"/>
                  </a:ext>
                </a:extLst>
              </p:cNvPr>
              <p:cNvGrpSpPr/>
              <p:nvPr/>
            </p:nvGrpSpPr>
            <p:grpSpPr>
              <a:xfrm>
                <a:off x="3082587" y="3569498"/>
                <a:ext cx="2301222" cy="399475"/>
                <a:chOff x="8232012" y="2779917"/>
                <a:chExt cx="2301222" cy="399475"/>
              </a:xfrm>
            </p:grpSpPr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452582D-F8E7-4E06-BE6A-235DA097E7F4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364393" cy="399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585D12E8-452A-4B8C-BD24-11C40AE9A658}"/>
                    </a:ext>
                  </a:extLst>
                </p:cNvPr>
                <p:cNvSpPr txBox="1"/>
                <p:nvPr/>
              </p:nvSpPr>
              <p:spPr>
                <a:xfrm>
                  <a:off x="8880058" y="2779918"/>
                  <a:ext cx="364393" cy="399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1B135554-D1B1-48A3-8FA1-D07FF059A51D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364393" cy="399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7851C029-5707-431A-A617-E4CFD7379B3C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364393" cy="3994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874EB572-E3FF-4022-AD14-735F011ADCEE}"/>
                  </a:ext>
                </a:extLst>
              </p:cNvPr>
              <p:cNvSpPr txBox="1"/>
              <p:nvPr/>
            </p:nvSpPr>
            <p:spPr>
              <a:xfrm>
                <a:off x="3285745" y="3111001"/>
                <a:ext cx="400118" cy="48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96EDB61-1EB0-4933-8989-FC88ED5E6AA5}"/>
                  </a:ext>
                </a:extLst>
              </p:cNvPr>
              <p:cNvSpPr txBox="1"/>
              <p:nvPr/>
            </p:nvSpPr>
            <p:spPr>
              <a:xfrm>
                <a:off x="3932775" y="3111001"/>
                <a:ext cx="400118" cy="48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06BF2A0-2DE2-4488-9C18-15CFA38C7B35}"/>
                  </a:ext>
                </a:extLst>
              </p:cNvPr>
              <p:cNvSpPr txBox="1"/>
              <p:nvPr/>
            </p:nvSpPr>
            <p:spPr>
              <a:xfrm>
                <a:off x="4586297" y="3750005"/>
                <a:ext cx="400118" cy="48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66D2B91D-7CFA-4ACC-A34A-C3CB521C0F94}"/>
                  </a:ext>
                </a:extLst>
              </p:cNvPr>
              <p:cNvSpPr txBox="1"/>
              <p:nvPr/>
            </p:nvSpPr>
            <p:spPr>
              <a:xfrm>
                <a:off x="5233328" y="3750005"/>
                <a:ext cx="400118" cy="48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260E9D3-15D6-4357-B51C-40659FEC8053}"/>
                </a:ext>
              </a:extLst>
            </p:cNvPr>
            <p:cNvSpPr txBox="1"/>
            <p:nvPr/>
          </p:nvSpPr>
          <p:spPr>
            <a:xfrm>
              <a:off x="8432214" y="3412661"/>
              <a:ext cx="386306" cy="4522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kumimoji="0" lang="el-G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4372664-E131-4706-8BA3-03A06628F073}"/>
                </a:ext>
              </a:extLst>
            </p:cNvPr>
            <p:cNvSpPr/>
            <p:nvPr/>
          </p:nvSpPr>
          <p:spPr>
            <a:xfrm>
              <a:off x="4219505" y="4822496"/>
              <a:ext cx="523168" cy="505298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D809550-484D-42B1-BABB-F8F15FAB93A8}"/>
                </a:ext>
              </a:extLst>
            </p:cNvPr>
            <p:cNvSpPr/>
            <p:nvPr/>
          </p:nvSpPr>
          <p:spPr>
            <a:xfrm>
              <a:off x="4743500" y="4822496"/>
              <a:ext cx="523168" cy="505298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4DFB12E-F7C7-4085-8EDA-3B7E498165D0}"/>
                </a:ext>
              </a:extLst>
            </p:cNvPr>
            <p:cNvSpPr/>
            <p:nvPr/>
          </p:nvSpPr>
          <p:spPr>
            <a:xfrm>
              <a:off x="5269234" y="4822496"/>
              <a:ext cx="523168" cy="505298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DACDF74-533E-47CC-82CA-83A2FF932BC6}"/>
                </a:ext>
              </a:extLst>
            </p:cNvPr>
            <p:cNvSpPr/>
            <p:nvPr/>
          </p:nvSpPr>
          <p:spPr>
            <a:xfrm>
              <a:off x="5793229" y="4822496"/>
              <a:ext cx="523168" cy="505298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0EA39B8-3F74-4EB9-81B5-B86D316B410D}"/>
                </a:ext>
              </a:extLst>
            </p:cNvPr>
            <p:cNvSpPr/>
            <p:nvPr/>
          </p:nvSpPr>
          <p:spPr>
            <a:xfrm>
              <a:off x="4219505" y="5326971"/>
              <a:ext cx="523168" cy="505298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CC9CCB4-2BF4-4E78-8133-A403C6B91CE7}"/>
                </a:ext>
              </a:extLst>
            </p:cNvPr>
            <p:cNvSpPr/>
            <p:nvPr/>
          </p:nvSpPr>
          <p:spPr>
            <a:xfrm>
              <a:off x="4743500" y="5326971"/>
              <a:ext cx="523168" cy="505298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16FF2DD-CFD9-4337-A314-C80AE88B76FC}"/>
                </a:ext>
              </a:extLst>
            </p:cNvPr>
            <p:cNvSpPr/>
            <p:nvPr/>
          </p:nvSpPr>
          <p:spPr>
            <a:xfrm>
              <a:off x="5269234" y="5326971"/>
              <a:ext cx="523168" cy="505298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7DD75B0-4060-41D2-88BD-546480214586}"/>
                </a:ext>
              </a:extLst>
            </p:cNvPr>
            <p:cNvSpPr/>
            <p:nvPr/>
          </p:nvSpPr>
          <p:spPr>
            <a:xfrm>
              <a:off x="5793229" y="5326971"/>
              <a:ext cx="523168" cy="505298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C1A3EA2D-7E4E-42D7-A5CE-714BFA1748F2}"/>
                </a:ext>
              </a:extLst>
            </p:cNvPr>
            <p:cNvCxnSpPr/>
            <p:nvPr/>
          </p:nvCxnSpPr>
          <p:spPr>
            <a:xfrm>
              <a:off x="3850762" y="4570719"/>
              <a:ext cx="368744" cy="25177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ED3201C-23AE-4EB3-86AB-6A76969A808D}"/>
                </a:ext>
              </a:extLst>
            </p:cNvPr>
            <p:cNvSpPr txBox="1"/>
            <p:nvPr/>
          </p:nvSpPr>
          <p:spPr>
            <a:xfrm>
              <a:off x="3801192" y="4583193"/>
              <a:ext cx="312017" cy="382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795D386-9D9F-465C-919C-768AB8898538}"/>
                </a:ext>
              </a:extLst>
            </p:cNvPr>
            <p:cNvSpPr txBox="1"/>
            <p:nvPr/>
          </p:nvSpPr>
          <p:spPr>
            <a:xfrm>
              <a:off x="3988914" y="4366491"/>
              <a:ext cx="402614" cy="382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endParaRPr kumimoji="0" lang="ko-KR" alt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88DFBE8-81F8-4D09-963D-0D996393EE9F}"/>
                </a:ext>
              </a:extLst>
            </p:cNvPr>
            <p:cNvSpPr txBox="1"/>
            <p:nvPr/>
          </p:nvSpPr>
          <p:spPr>
            <a:xfrm>
              <a:off x="5404929" y="4929165"/>
              <a:ext cx="324700" cy="382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DB6CB73-0652-4911-940E-E8F17FF6602F}"/>
                </a:ext>
              </a:extLst>
            </p:cNvPr>
            <p:cNvSpPr txBox="1"/>
            <p:nvPr/>
          </p:nvSpPr>
          <p:spPr>
            <a:xfrm>
              <a:off x="5930002" y="4929165"/>
              <a:ext cx="324700" cy="382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1F04360-B9A6-4F5F-A671-41BF7C2B59A5}"/>
                </a:ext>
              </a:extLst>
            </p:cNvPr>
            <p:cNvSpPr txBox="1"/>
            <p:nvPr/>
          </p:nvSpPr>
          <p:spPr>
            <a:xfrm>
              <a:off x="4354382" y="5433642"/>
              <a:ext cx="324700" cy="382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C70664D-C555-43B1-AE57-C69EBF15A034}"/>
                </a:ext>
              </a:extLst>
            </p:cNvPr>
            <p:cNvSpPr txBox="1"/>
            <p:nvPr/>
          </p:nvSpPr>
          <p:spPr>
            <a:xfrm>
              <a:off x="4880769" y="5425169"/>
              <a:ext cx="324700" cy="382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17EFBCA-CBEE-462D-AF9A-C4B0E3AA7F1F}"/>
                </a:ext>
              </a:extLst>
            </p:cNvPr>
            <p:cNvSpPr txBox="1"/>
            <p:nvPr/>
          </p:nvSpPr>
          <p:spPr>
            <a:xfrm>
              <a:off x="3803251" y="5416462"/>
              <a:ext cx="342819" cy="347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93279BE4-7002-47F4-A0EC-8CC682A7FF90}"/>
                </a:ext>
              </a:extLst>
            </p:cNvPr>
            <p:cNvGrpSpPr/>
            <p:nvPr/>
          </p:nvGrpSpPr>
          <p:grpSpPr>
            <a:xfrm>
              <a:off x="5543835" y="4715720"/>
              <a:ext cx="501976" cy="88810"/>
              <a:chOff x="3234869" y="3688080"/>
              <a:chExt cx="783411" cy="146685"/>
            </a:xfrm>
          </p:grpSpPr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D4714EEB-09BD-4FAF-B2DD-8FA8072DB8A0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9E0DA67F-37EB-46B4-A04A-03ED7531BA67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DD8707D7-2DD8-406F-95B4-F0E3625BE57D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A239BBBA-991A-42A8-A1B4-574182EB6521}"/>
                </a:ext>
              </a:extLst>
            </p:cNvPr>
            <p:cNvGrpSpPr/>
            <p:nvPr/>
          </p:nvGrpSpPr>
          <p:grpSpPr>
            <a:xfrm flipV="1">
              <a:off x="5020861" y="5851785"/>
              <a:ext cx="522974" cy="88810"/>
              <a:chOff x="3234869" y="3688080"/>
              <a:chExt cx="783411" cy="146685"/>
            </a:xfrm>
          </p:grpSpPr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264AE19B-D22A-48F8-B8DC-330D6B793F4B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0548D156-EB57-4556-A09F-D7E09435A5D1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75CE74B3-1FAC-47DF-A4AF-9E506DDDD96A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9B85C141-83EC-4CEF-A856-B82C9C2DB9D3}"/>
                </a:ext>
              </a:extLst>
            </p:cNvPr>
            <p:cNvGrpSpPr/>
            <p:nvPr/>
          </p:nvGrpSpPr>
          <p:grpSpPr>
            <a:xfrm rot="16200000">
              <a:off x="3991364" y="5543095"/>
              <a:ext cx="336689" cy="81724"/>
              <a:chOff x="3234869" y="3688080"/>
              <a:chExt cx="783411" cy="146685"/>
            </a:xfrm>
          </p:grpSpPr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D5AEC30F-A3BF-4D19-8486-131D581C1733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43DF19BA-F0FE-4809-AAE8-A128816931C1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3B22D461-30E9-4424-99E9-DBA3EDFD703F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43FF6D1-4647-4095-9B24-961C478DEACF}"/>
                </a:ext>
              </a:extLst>
            </p:cNvPr>
            <p:cNvSpPr txBox="1"/>
            <p:nvPr/>
          </p:nvSpPr>
          <p:spPr>
            <a:xfrm>
              <a:off x="5631585" y="4404189"/>
              <a:ext cx="342819" cy="347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72B05A1-B6B4-4946-B025-90C4AA48716D}"/>
                </a:ext>
              </a:extLst>
            </p:cNvPr>
            <p:cNvSpPr txBox="1"/>
            <p:nvPr/>
          </p:nvSpPr>
          <p:spPr>
            <a:xfrm>
              <a:off x="5118462" y="5883998"/>
              <a:ext cx="331948" cy="347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z'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F0EA9EF-45E6-4B73-B1BF-B74929C1B296}"/>
                </a:ext>
              </a:extLst>
            </p:cNvPr>
            <p:cNvGrpSpPr/>
            <p:nvPr/>
          </p:nvGrpSpPr>
          <p:grpSpPr>
            <a:xfrm>
              <a:off x="4187794" y="4783016"/>
              <a:ext cx="1867465" cy="313105"/>
              <a:chOff x="8232012" y="2779917"/>
              <a:chExt cx="2301222" cy="399476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07E3C0B-13FB-4280-B1AF-D1CB6AEC5944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64393" cy="399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44E5169-C38C-4D99-9075-BBA0DD98D404}"/>
                  </a:ext>
                </a:extLst>
              </p:cNvPr>
              <p:cNvSpPr txBox="1"/>
              <p:nvPr/>
            </p:nvSpPr>
            <p:spPr>
              <a:xfrm>
                <a:off x="8880058" y="2779918"/>
                <a:ext cx="364393" cy="399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CEC6191-83EE-432B-93A3-4EEC96AE8A70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64393" cy="399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2F14610-BBA1-498A-A3C7-50CA08662967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364393" cy="399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4ADA44F9-0B01-43CB-949B-65D79AC9EDEE}"/>
                </a:ext>
              </a:extLst>
            </p:cNvPr>
            <p:cNvGrpSpPr/>
            <p:nvPr/>
          </p:nvGrpSpPr>
          <p:grpSpPr>
            <a:xfrm>
              <a:off x="4184655" y="5288530"/>
              <a:ext cx="1867465" cy="313105"/>
              <a:chOff x="8232012" y="2779917"/>
              <a:chExt cx="2301222" cy="399476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E09489A-DB57-4CB0-A6B6-F66EA2DEEC75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64393" cy="399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FF30F15-3C5F-4472-9A0B-C78C4E05D4F3}"/>
                  </a:ext>
                </a:extLst>
              </p:cNvPr>
              <p:cNvSpPr txBox="1"/>
              <p:nvPr/>
            </p:nvSpPr>
            <p:spPr>
              <a:xfrm>
                <a:off x="8880058" y="2779918"/>
                <a:ext cx="364393" cy="399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097F6ED-21D0-4F17-9656-58F7170EF06B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64393" cy="399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46FC2B9-D528-4A48-8BFA-3225947814EE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364393" cy="399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337F9CB-F126-440F-8C76-81FC574E4700}"/>
                </a:ext>
              </a:extLst>
            </p:cNvPr>
            <p:cNvSpPr txBox="1"/>
            <p:nvPr/>
          </p:nvSpPr>
          <p:spPr>
            <a:xfrm>
              <a:off x="4349518" y="4929165"/>
              <a:ext cx="324700" cy="382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4640CA2-C09B-44B8-8F25-DB8952DAE172}"/>
                </a:ext>
              </a:extLst>
            </p:cNvPr>
            <p:cNvSpPr txBox="1"/>
            <p:nvPr/>
          </p:nvSpPr>
          <p:spPr>
            <a:xfrm>
              <a:off x="4874590" y="4929165"/>
              <a:ext cx="324700" cy="382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218B9CA-B482-401C-AFB2-600298994F0C}"/>
                </a:ext>
              </a:extLst>
            </p:cNvPr>
            <p:cNvSpPr txBox="1"/>
            <p:nvPr/>
          </p:nvSpPr>
          <p:spPr>
            <a:xfrm>
              <a:off x="5404929" y="5430011"/>
              <a:ext cx="324700" cy="382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42C335E-71B1-4D80-A456-14B45CFEA745}"/>
                </a:ext>
              </a:extLst>
            </p:cNvPr>
            <p:cNvSpPr txBox="1"/>
            <p:nvPr/>
          </p:nvSpPr>
          <p:spPr>
            <a:xfrm>
              <a:off x="5930002" y="5430011"/>
              <a:ext cx="324700" cy="382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1A3F6F1-142C-49E4-8DF7-875CF50ADF1F}"/>
                </a:ext>
              </a:extLst>
            </p:cNvPr>
            <p:cNvSpPr txBox="1"/>
            <p:nvPr/>
          </p:nvSpPr>
          <p:spPr>
            <a:xfrm>
              <a:off x="3577644" y="4072564"/>
              <a:ext cx="2884974" cy="417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F'=</a:t>
              </a: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(0,1,6,7)=(2,3,4,5)</a:t>
              </a:r>
              <a:endParaRPr kumimoji="0" lang="el-GR" altLang="ko-KR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8AEC84B-A3AE-475D-A6DE-24C353736A6C}"/>
                </a:ext>
              </a:extLst>
            </p:cNvPr>
            <p:cNvSpPr txBox="1"/>
            <p:nvPr/>
          </p:nvSpPr>
          <p:spPr>
            <a:xfrm>
              <a:off x="7627022" y="4070407"/>
              <a:ext cx="1719895" cy="417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 = </a:t>
              </a: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(2,3,4,5)</a:t>
              </a:r>
              <a:endParaRPr kumimoji="0" lang="el-GR" altLang="ko-KR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4D9BABD2-83A3-4677-80C9-F888CF99D4A2}"/>
                </a:ext>
              </a:extLst>
            </p:cNvPr>
            <p:cNvGrpSpPr/>
            <p:nvPr/>
          </p:nvGrpSpPr>
          <p:grpSpPr>
            <a:xfrm>
              <a:off x="6525711" y="4923637"/>
              <a:ext cx="711906" cy="487441"/>
              <a:chOff x="7010400" y="1627993"/>
              <a:chExt cx="711906" cy="487441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DB7F37-1AE5-4C55-8122-ECED5E88DFA9}"/>
                  </a:ext>
                </a:extLst>
              </p:cNvPr>
              <p:cNvSpPr txBox="1"/>
              <p:nvPr/>
            </p:nvSpPr>
            <p:spPr>
              <a:xfrm>
                <a:off x="7010400" y="1627993"/>
                <a:ext cx="672593" cy="382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부정</a:t>
                </a:r>
                <a:endParaRPr kumimoji="0" lang="el-GR" altLang="ko-KR" sz="160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6" name="직선 화살표 연결선 115">
                <a:extLst>
                  <a:ext uri="{FF2B5EF4-FFF2-40B4-BE49-F238E27FC236}">
                    <a16:creationId xmlns:a16="http://schemas.microsoft.com/office/drawing/2014/main" id="{91366AD6-C733-4B3C-AEFB-2D251A27BD87}"/>
                  </a:ext>
                </a:extLst>
              </p:cNvPr>
              <p:cNvCxnSpPr/>
              <p:nvPr/>
            </p:nvCxnSpPr>
            <p:spPr>
              <a:xfrm flipH="1">
                <a:off x="7010400" y="2115434"/>
                <a:ext cx="711906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C00000">
                    <a:alpha val="69804"/>
                  </a:srgbClr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11" name="순서도: 지연 110">
              <a:extLst>
                <a:ext uri="{FF2B5EF4-FFF2-40B4-BE49-F238E27FC236}">
                  <a16:creationId xmlns:a16="http://schemas.microsoft.com/office/drawing/2014/main" id="{5D6ABAC8-91B0-4E8A-BE81-134C6701F43D}"/>
                </a:ext>
              </a:extLst>
            </p:cNvPr>
            <p:cNvSpPr/>
            <p:nvPr/>
          </p:nvSpPr>
          <p:spPr>
            <a:xfrm>
              <a:off x="3934773" y="3307100"/>
              <a:ext cx="759032" cy="725787"/>
            </a:xfrm>
            <a:prstGeom prst="flowChartDelay">
              <a:avLst/>
            </a:prstGeom>
            <a:solidFill>
              <a:srgbClr val="EDF3DB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달 111">
              <a:extLst>
                <a:ext uri="{FF2B5EF4-FFF2-40B4-BE49-F238E27FC236}">
                  <a16:creationId xmlns:a16="http://schemas.microsoft.com/office/drawing/2014/main" id="{E92D7168-E2FE-437D-AC35-87D64905F25D}"/>
                </a:ext>
              </a:extLst>
            </p:cNvPr>
            <p:cNvSpPr/>
            <p:nvPr/>
          </p:nvSpPr>
          <p:spPr>
            <a:xfrm flipH="1">
              <a:off x="2350397" y="3750330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8E9ED6FE-8D7C-4F5A-BEB2-47F63B9C8F66}"/>
                </a:ext>
              </a:extLst>
            </p:cNvPr>
            <p:cNvCxnSpPr/>
            <p:nvPr/>
          </p:nvCxnSpPr>
          <p:spPr>
            <a:xfrm>
              <a:off x="1940267" y="3963076"/>
              <a:ext cx="504014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7600B84-1C4E-4E17-B25D-AF1140B74966}"/>
                </a:ext>
              </a:extLst>
            </p:cNvPr>
            <p:cNvCxnSpPr/>
            <p:nvPr/>
          </p:nvCxnSpPr>
          <p:spPr>
            <a:xfrm>
              <a:off x="1940267" y="4262232"/>
              <a:ext cx="51253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210760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52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3.5 </a:t>
            </a:r>
            <a:r>
              <a:rPr lang="ko-KR" altLang="en-US" sz="2200"/>
              <a:t>고급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790829" y="589976"/>
            <a:ext cx="6255429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OR-AND-NOT, OR-NAND, NOR-OR </a:t>
            </a:r>
            <a:r>
              <a:rPr lang="ko-KR" altLang="en-US" sz="2000">
                <a:solidFill>
                  <a:srgbClr val="0070C0"/>
                </a:solidFill>
              </a:rPr>
              <a:t>구현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52223740-F8BC-4EA3-8ECA-F905A17729C9}"/>
              </a:ext>
            </a:extLst>
          </p:cNvPr>
          <p:cNvSpPr/>
          <p:nvPr/>
        </p:nvSpPr>
        <p:spPr>
          <a:xfrm>
            <a:off x="9539713" y="6008655"/>
            <a:ext cx="443333" cy="2891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CB7358-2AC6-43C7-90C1-9EFDE9EF2B39}"/>
              </a:ext>
            </a:extLst>
          </p:cNvPr>
          <p:cNvSpPr txBox="1"/>
          <p:nvPr/>
        </p:nvSpPr>
        <p:spPr>
          <a:xfrm>
            <a:off x="10092167" y="5912826"/>
            <a:ext cx="178829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3.10 </a:t>
            </a:r>
            <a:r>
              <a:rPr lang="ko-KR" altLang="en-US"/>
              <a:t>참조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99356F2A-1ACD-4581-982A-B53125AE28AC}"/>
              </a:ext>
            </a:extLst>
          </p:cNvPr>
          <p:cNvGrpSpPr/>
          <p:nvPr/>
        </p:nvGrpSpPr>
        <p:grpSpPr>
          <a:xfrm>
            <a:off x="2387298" y="4119685"/>
            <a:ext cx="8099803" cy="1828187"/>
            <a:chOff x="2577375" y="3643103"/>
            <a:chExt cx="8498111" cy="2053055"/>
          </a:xfrm>
        </p:grpSpPr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B71F0A6F-5664-477F-9F48-587F3145C806}"/>
                </a:ext>
              </a:extLst>
            </p:cNvPr>
            <p:cNvGrpSpPr/>
            <p:nvPr/>
          </p:nvGrpSpPr>
          <p:grpSpPr>
            <a:xfrm>
              <a:off x="3830900" y="4002298"/>
              <a:ext cx="165499" cy="883752"/>
              <a:chOff x="4274368" y="3978086"/>
              <a:chExt cx="497696" cy="883752"/>
            </a:xfrm>
          </p:grpSpPr>
          <p:cxnSp>
            <p:nvCxnSpPr>
              <p:cNvPr id="266" name="직선 연결선 265">
                <a:extLst>
                  <a:ext uri="{FF2B5EF4-FFF2-40B4-BE49-F238E27FC236}">
                    <a16:creationId xmlns:a16="http://schemas.microsoft.com/office/drawing/2014/main" id="{0FD59A10-B484-4398-AC2E-98E16DC640C1}"/>
                  </a:ext>
                </a:extLst>
              </p:cNvPr>
              <p:cNvCxnSpPr/>
              <p:nvPr/>
            </p:nvCxnSpPr>
            <p:spPr>
              <a:xfrm>
                <a:off x="4274368" y="3978086"/>
                <a:ext cx="49649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4C4A6592-BD38-44B1-BB00-D483DE67F523}"/>
                  </a:ext>
                </a:extLst>
              </p:cNvPr>
              <p:cNvCxnSpPr/>
              <p:nvPr/>
            </p:nvCxnSpPr>
            <p:spPr>
              <a:xfrm>
                <a:off x="4276764" y="4861838"/>
                <a:ext cx="49530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BCE0A466-938B-4150-8EAD-7B14452B0C29}"/>
                </a:ext>
              </a:extLst>
            </p:cNvPr>
            <p:cNvCxnSpPr/>
            <p:nvPr/>
          </p:nvCxnSpPr>
          <p:spPr>
            <a:xfrm>
              <a:off x="2918222" y="3845646"/>
              <a:ext cx="27024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7C355088-86BC-44FD-AE5F-8865D856B72A}"/>
                </a:ext>
              </a:extLst>
            </p:cNvPr>
            <p:cNvCxnSpPr/>
            <p:nvPr/>
          </p:nvCxnSpPr>
          <p:spPr>
            <a:xfrm>
              <a:off x="2918222" y="4144802"/>
              <a:ext cx="2748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97C8BE50-D3EE-43B6-AFF4-2C490D410040}"/>
                </a:ext>
              </a:extLst>
            </p:cNvPr>
            <p:cNvGrpSpPr/>
            <p:nvPr/>
          </p:nvGrpSpPr>
          <p:grpSpPr>
            <a:xfrm>
              <a:off x="3990591" y="4002298"/>
              <a:ext cx="0" cy="883752"/>
              <a:chOff x="4763243" y="3978086"/>
              <a:chExt cx="0" cy="883752"/>
            </a:xfrm>
          </p:grpSpPr>
          <p:cxnSp>
            <p:nvCxnSpPr>
              <p:cNvPr id="264" name="직선 연결선 263">
                <a:extLst>
                  <a:ext uri="{FF2B5EF4-FFF2-40B4-BE49-F238E27FC236}">
                    <a16:creationId xmlns:a16="http://schemas.microsoft.com/office/drawing/2014/main" id="{8773388D-582A-4B29-9C35-FE54341D905F}"/>
                  </a:ext>
                </a:extLst>
              </p:cNvPr>
              <p:cNvCxnSpPr/>
              <p:nvPr/>
            </p:nvCxnSpPr>
            <p:spPr>
              <a:xfrm>
                <a:off x="4763243" y="3978086"/>
                <a:ext cx="0" cy="31944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>
                <a:extLst>
                  <a:ext uri="{FF2B5EF4-FFF2-40B4-BE49-F238E27FC236}">
                    <a16:creationId xmlns:a16="http://schemas.microsoft.com/office/drawing/2014/main" id="{7D1CA2B6-DAE8-46B1-B09A-DC0091DE7ACA}"/>
                  </a:ext>
                </a:extLst>
              </p:cNvPr>
              <p:cNvCxnSpPr/>
              <p:nvPr/>
            </p:nvCxnSpPr>
            <p:spPr>
              <a:xfrm>
                <a:off x="4763243" y="4577797"/>
                <a:ext cx="0" cy="28404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96A6459A-1D62-4F34-BBF1-FBC534A9C1D1}"/>
                </a:ext>
              </a:extLst>
            </p:cNvPr>
            <p:cNvGrpSpPr/>
            <p:nvPr/>
          </p:nvGrpSpPr>
          <p:grpSpPr>
            <a:xfrm>
              <a:off x="3997822" y="4313116"/>
              <a:ext cx="179319" cy="299156"/>
              <a:chOff x="4770863" y="4288904"/>
              <a:chExt cx="380449" cy="299156"/>
            </a:xfrm>
          </p:grpSpPr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28ABDF08-2E24-4805-8E6E-0ACB73A96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0863" y="4288904"/>
                <a:ext cx="38044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직선 연결선 262">
                <a:extLst>
                  <a:ext uri="{FF2B5EF4-FFF2-40B4-BE49-F238E27FC236}">
                    <a16:creationId xmlns:a16="http://schemas.microsoft.com/office/drawing/2014/main" id="{E8C99771-3E32-4F9F-B378-18E9DCDD4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0863" y="4588060"/>
                <a:ext cx="38044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76E0F47E-4E62-499E-BFD5-134A01EFBEBE}"/>
                </a:ext>
              </a:extLst>
            </p:cNvPr>
            <p:cNvCxnSpPr>
              <a:cxnSpLocks/>
              <a:stCxn id="225" idx="3"/>
              <a:endCxn id="260" idx="3"/>
            </p:cNvCxnSpPr>
            <p:nvPr/>
          </p:nvCxnSpPr>
          <p:spPr>
            <a:xfrm>
              <a:off x="4936174" y="4460675"/>
              <a:ext cx="130403" cy="69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A4BB43C7-6078-46AC-A302-1FBA818C4DC1}"/>
                </a:ext>
              </a:extLst>
            </p:cNvPr>
            <p:cNvCxnSpPr/>
            <p:nvPr/>
          </p:nvCxnSpPr>
          <p:spPr>
            <a:xfrm>
              <a:off x="5430800" y="4467602"/>
              <a:ext cx="2293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0407B0D7-A6D8-4EB7-B01F-4B6F9F9B45E8}"/>
                </a:ext>
              </a:extLst>
            </p:cNvPr>
            <p:cNvGrpSpPr/>
            <p:nvPr/>
          </p:nvGrpSpPr>
          <p:grpSpPr>
            <a:xfrm>
              <a:off x="5066576" y="4267674"/>
              <a:ext cx="430264" cy="399856"/>
              <a:chOff x="6480262" y="3485490"/>
              <a:chExt cx="430264" cy="399856"/>
            </a:xfrm>
            <a:solidFill>
              <a:schemeClr val="bg1"/>
            </a:solidFill>
          </p:grpSpPr>
          <p:sp>
            <p:nvSpPr>
              <p:cNvPr id="260" name="이등변 삼각형 259">
                <a:extLst>
                  <a:ext uri="{FF2B5EF4-FFF2-40B4-BE49-F238E27FC236}">
                    <a16:creationId xmlns:a16="http://schemas.microsoft.com/office/drawing/2014/main" id="{72E87B8C-0699-40E5-8F90-77E01C6FBCC8}"/>
                  </a:ext>
                </a:extLst>
              </p:cNvPr>
              <p:cNvSpPr/>
              <p:nvPr/>
            </p:nvSpPr>
            <p:spPr>
              <a:xfrm rot="5400000">
                <a:off x="6444414" y="3521338"/>
                <a:ext cx="399856" cy="328159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16A695EC-E2D0-426E-8340-BB977F278B36}"/>
                  </a:ext>
                </a:extLst>
              </p:cNvPr>
              <p:cNvSpPr/>
              <p:nvPr/>
            </p:nvSpPr>
            <p:spPr>
              <a:xfrm rot="16200000">
                <a:off x="6823661" y="3641986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970FCBD-3C50-4974-99E4-44C2DC1E9DD5}"/>
                </a:ext>
              </a:extLst>
            </p:cNvPr>
            <p:cNvSpPr txBox="1"/>
            <p:nvPr/>
          </p:nvSpPr>
          <p:spPr>
            <a:xfrm>
              <a:off x="5629283" y="4224755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el-GR" altLang="ko-K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달 209">
              <a:extLst>
                <a:ext uri="{FF2B5EF4-FFF2-40B4-BE49-F238E27FC236}">
                  <a16:creationId xmlns:a16="http://schemas.microsoft.com/office/drawing/2014/main" id="{66219456-6221-4850-9812-E494AB0E63BB}"/>
                </a:ext>
              </a:extLst>
            </p:cNvPr>
            <p:cNvSpPr/>
            <p:nvPr/>
          </p:nvSpPr>
          <p:spPr>
            <a:xfrm flipH="1">
              <a:off x="3096172" y="3643103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F18161F-87BC-48C3-85AB-1961483D0D29}"/>
                </a:ext>
              </a:extLst>
            </p:cNvPr>
            <p:cNvSpPr txBox="1"/>
            <p:nvPr/>
          </p:nvSpPr>
          <p:spPr>
            <a:xfrm>
              <a:off x="2577375" y="395957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812E401A-0C8F-40D4-B9CB-686BFAAF1EAC}"/>
                </a:ext>
              </a:extLst>
            </p:cNvPr>
            <p:cNvSpPr txBox="1"/>
            <p:nvPr/>
          </p:nvSpPr>
          <p:spPr>
            <a:xfrm>
              <a:off x="2577375" y="365997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74A389B2-0859-4830-A188-0EB32833333E}"/>
                </a:ext>
              </a:extLst>
            </p:cNvPr>
            <p:cNvCxnSpPr>
              <a:cxnSpLocks/>
              <a:stCxn id="214" idx="4"/>
            </p:cNvCxnSpPr>
            <p:nvPr/>
          </p:nvCxnSpPr>
          <p:spPr>
            <a:xfrm flipV="1">
              <a:off x="8137737" y="4466249"/>
              <a:ext cx="236786" cy="135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428B20BE-6D0E-4AEB-AAE9-0C0928C2FEE7}"/>
                </a:ext>
              </a:extLst>
            </p:cNvPr>
            <p:cNvSpPr/>
            <p:nvPr/>
          </p:nvSpPr>
          <p:spPr>
            <a:xfrm rot="16200000">
              <a:off x="8050872" y="4424170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F763C0D-C911-4470-998B-570692D1E279}"/>
                </a:ext>
              </a:extLst>
            </p:cNvPr>
            <p:cNvSpPr txBox="1"/>
            <p:nvPr/>
          </p:nvSpPr>
          <p:spPr>
            <a:xfrm>
              <a:off x="8372808" y="4224755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el-GR" altLang="ko-KR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6712D7F0-2679-486C-8F9B-A816C2427A8D}"/>
                </a:ext>
              </a:extLst>
            </p:cNvPr>
            <p:cNvGrpSpPr/>
            <p:nvPr/>
          </p:nvGrpSpPr>
          <p:grpSpPr>
            <a:xfrm>
              <a:off x="9664008" y="4002298"/>
              <a:ext cx="232470" cy="883752"/>
              <a:chOff x="4274368" y="3978086"/>
              <a:chExt cx="497696" cy="883752"/>
            </a:xfrm>
          </p:grpSpPr>
          <p:cxnSp>
            <p:nvCxnSpPr>
              <p:cNvPr id="258" name="직선 연결선 257">
                <a:extLst>
                  <a:ext uri="{FF2B5EF4-FFF2-40B4-BE49-F238E27FC236}">
                    <a16:creationId xmlns:a16="http://schemas.microsoft.com/office/drawing/2014/main" id="{9CB97804-585D-4B1E-96ED-A47A3C66643C}"/>
                  </a:ext>
                </a:extLst>
              </p:cNvPr>
              <p:cNvCxnSpPr/>
              <p:nvPr/>
            </p:nvCxnSpPr>
            <p:spPr>
              <a:xfrm>
                <a:off x="4274368" y="3978086"/>
                <a:ext cx="49649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연결선 258">
                <a:extLst>
                  <a:ext uri="{FF2B5EF4-FFF2-40B4-BE49-F238E27FC236}">
                    <a16:creationId xmlns:a16="http://schemas.microsoft.com/office/drawing/2014/main" id="{54F48618-D048-4A98-B7A5-776F29A1A9E7}"/>
                  </a:ext>
                </a:extLst>
              </p:cNvPr>
              <p:cNvCxnSpPr/>
              <p:nvPr/>
            </p:nvCxnSpPr>
            <p:spPr>
              <a:xfrm>
                <a:off x="4276764" y="4861838"/>
                <a:ext cx="49530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id="{742725AB-0755-48EB-8AD1-D54F9BE4420A}"/>
                </a:ext>
              </a:extLst>
            </p:cNvPr>
            <p:cNvGrpSpPr/>
            <p:nvPr/>
          </p:nvGrpSpPr>
          <p:grpSpPr>
            <a:xfrm>
              <a:off x="9888469" y="4002298"/>
              <a:ext cx="0" cy="883752"/>
              <a:chOff x="4763243" y="3978086"/>
              <a:chExt cx="0" cy="883752"/>
            </a:xfrm>
          </p:grpSpPr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08497868-AE1A-43A5-A958-9BACA607D7B1}"/>
                  </a:ext>
                </a:extLst>
              </p:cNvPr>
              <p:cNvCxnSpPr/>
              <p:nvPr/>
            </p:nvCxnSpPr>
            <p:spPr>
              <a:xfrm>
                <a:off x="4763243" y="3978086"/>
                <a:ext cx="0" cy="31944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41AEC747-90D4-4088-BEF8-31C714F6C58B}"/>
                  </a:ext>
                </a:extLst>
              </p:cNvPr>
              <p:cNvCxnSpPr/>
              <p:nvPr/>
            </p:nvCxnSpPr>
            <p:spPr>
              <a:xfrm>
                <a:off x="4763243" y="4577797"/>
                <a:ext cx="0" cy="28404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9E71DCE8-CE47-4D12-B216-E19ECC560D5D}"/>
                </a:ext>
              </a:extLst>
            </p:cNvPr>
            <p:cNvGrpSpPr/>
            <p:nvPr/>
          </p:nvGrpSpPr>
          <p:grpSpPr>
            <a:xfrm>
              <a:off x="9895700" y="4313116"/>
              <a:ext cx="217121" cy="299156"/>
              <a:chOff x="4770863" y="4288904"/>
              <a:chExt cx="460651" cy="299156"/>
            </a:xfrm>
          </p:grpSpPr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64C3DAF-067A-4F83-93D7-333890EEA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0863" y="4288904"/>
                <a:ext cx="46065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C5C2DAE8-C0AD-4177-AD80-45227E362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0863" y="4588060"/>
                <a:ext cx="46065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CB473028-1327-4070-85D9-F6DBDBF363A2}"/>
                </a:ext>
              </a:extLst>
            </p:cNvPr>
            <p:cNvCxnSpPr>
              <a:cxnSpLocks/>
              <a:stCxn id="247" idx="1"/>
            </p:cNvCxnSpPr>
            <p:nvPr/>
          </p:nvCxnSpPr>
          <p:spPr>
            <a:xfrm>
              <a:off x="10744341" y="4462524"/>
              <a:ext cx="331145" cy="372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799A1F4F-452F-4D17-971C-4CB8A1AD6E6C}"/>
                </a:ext>
              </a:extLst>
            </p:cNvPr>
            <p:cNvSpPr/>
            <p:nvPr/>
          </p:nvSpPr>
          <p:spPr>
            <a:xfrm rot="16200000">
              <a:off x="9648768" y="3960134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A0B3630A-3973-46E9-81CC-75B1DF09564B}"/>
                </a:ext>
              </a:extLst>
            </p:cNvPr>
            <p:cNvSpPr/>
            <p:nvPr/>
          </p:nvSpPr>
          <p:spPr>
            <a:xfrm rot="16200000">
              <a:off x="9648768" y="4843888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8F75A0A4-9DED-4A8F-B26C-975154DCFA5F}"/>
                </a:ext>
              </a:extLst>
            </p:cNvPr>
            <p:cNvSpPr txBox="1"/>
            <p:nvPr/>
          </p:nvSpPr>
          <p:spPr>
            <a:xfrm>
              <a:off x="3385836" y="5326826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OR-AND-NOT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A438F85-838B-4134-8B20-D7554E15CC9C}"/>
                </a:ext>
              </a:extLst>
            </p:cNvPr>
            <p:cNvSpPr txBox="1"/>
            <p:nvPr/>
          </p:nvSpPr>
          <p:spPr>
            <a:xfrm>
              <a:off x="6563655" y="5326826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OR-NAND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41F5017-B528-4FA9-B3E6-0DFB7146A6BC}"/>
                </a:ext>
              </a:extLst>
            </p:cNvPr>
            <p:cNvSpPr txBox="1"/>
            <p:nvPr/>
          </p:nvSpPr>
          <p:spPr>
            <a:xfrm>
              <a:off x="9353707" y="5326826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NOR-OR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순서도: 지연 224">
              <a:extLst>
                <a:ext uri="{FF2B5EF4-FFF2-40B4-BE49-F238E27FC236}">
                  <a16:creationId xmlns:a16="http://schemas.microsoft.com/office/drawing/2014/main" id="{7EBC09D5-6C98-41E4-9701-DA3A9E963D3A}"/>
                </a:ext>
              </a:extLst>
            </p:cNvPr>
            <p:cNvSpPr/>
            <p:nvPr/>
          </p:nvSpPr>
          <p:spPr>
            <a:xfrm>
              <a:off x="4177142" y="4097781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AA5DFFE8-D3B4-45EF-8F9F-AFD2AA877B43}"/>
                </a:ext>
              </a:extLst>
            </p:cNvPr>
            <p:cNvCxnSpPr/>
            <p:nvPr/>
          </p:nvCxnSpPr>
          <p:spPr>
            <a:xfrm>
              <a:off x="2918222" y="4724645"/>
              <a:ext cx="27024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617896CF-C01E-4E27-B14A-0F36437572F5}"/>
                </a:ext>
              </a:extLst>
            </p:cNvPr>
            <p:cNvCxnSpPr/>
            <p:nvPr/>
          </p:nvCxnSpPr>
          <p:spPr>
            <a:xfrm>
              <a:off x="2918222" y="5023801"/>
              <a:ext cx="2748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달 227">
              <a:extLst>
                <a:ext uri="{FF2B5EF4-FFF2-40B4-BE49-F238E27FC236}">
                  <a16:creationId xmlns:a16="http://schemas.microsoft.com/office/drawing/2014/main" id="{8FF36596-59DD-44F8-B175-C72ACAC1A46B}"/>
                </a:ext>
              </a:extLst>
            </p:cNvPr>
            <p:cNvSpPr/>
            <p:nvPr/>
          </p:nvSpPr>
          <p:spPr>
            <a:xfrm flipH="1">
              <a:off x="3096172" y="4522102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A59F481D-082E-4A3A-B1D4-CCACED4E4362}"/>
                </a:ext>
              </a:extLst>
            </p:cNvPr>
            <p:cNvSpPr txBox="1"/>
            <p:nvPr/>
          </p:nvSpPr>
          <p:spPr>
            <a:xfrm>
              <a:off x="2577375" y="483857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224C6B94-3CA5-4F9F-9750-45243FCA5F63}"/>
                </a:ext>
              </a:extLst>
            </p:cNvPr>
            <p:cNvSpPr txBox="1"/>
            <p:nvPr/>
          </p:nvSpPr>
          <p:spPr>
            <a:xfrm>
              <a:off x="2577375" y="4538973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C6DF7D92-483C-4C0A-B0ED-132A01A4F9C1}"/>
                </a:ext>
              </a:extLst>
            </p:cNvPr>
            <p:cNvGrpSpPr/>
            <p:nvPr/>
          </p:nvGrpSpPr>
          <p:grpSpPr>
            <a:xfrm>
              <a:off x="6930450" y="4002298"/>
              <a:ext cx="165499" cy="883752"/>
              <a:chOff x="4274368" y="3978086"/>
              <a:chExt cx="497696" cy="883752"/>
            </a:xfrm>
          </p:grpSpPr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70BA7700-D170-4611-B61A-9999F679E999}"/>
                  </a:ext>
                </a:extLst>
              </p:cNvPr>
              <p:cNvCxnSpPr/>
              <p:nvPr/>
            </p:nvCxnSpPr>
            <p:spPr>
              <a:xfrm>
                <a:off x="4274368" y="3978086"/>
                <a:ext cx="49649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478158F8-CAF0-4DA7-82B1-B1B265D65619}"/>
                  </a:ext>
                </a:extLst>
              </p:cNvPr>
              <p:cNvCxnSpPr/>
              <p:nvPr/>
            </p:nvCxnSpPr>
            <p:spPr>
              <a:xfrm>
                <a:off x="4276764" y="4861838"/>
                <a:ext cx="49530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550CC76A-ACDE-47AE-9946-32E1C7335238}"/>
                </a:ext>
              </a:extLst>
            </p:cNvPr>
            <p:cNvCxnSpPr/>
            <p:nvPr/>
          </p:nvCxnSpPr>
          <p:spPr>
            <a:xfrm>
              <a:off x="6017772" y="3845646"/>
              <a:ext cx="27024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A8C3EA8B-1D9E-4751-9BD5-0C318756CAEB}"/>
                </a:ext>
              </a:extLst>
            </p:cNvPr>
            <p:cNvCxnSpPr/>
            <p:nvPr/>
          </p:nvCxnSpPr>
          <p:spPr>
            <a:xfrm>
              <a:off x="6017772" y="4144802"/>
              <a:ext cx="2748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86736587-7F0A-40B0-AED1-EE67DDEC3E46}"/>
                </a:ext>
              </a:extLst>
            </p:cNvPr>
            <p:cNvGrpSpPr/>
            <p:nvPr/>
          </p:nvGrpSpPr>
          <p:grpSpPr>
            <a:xfrm>
              <a:off x="7090141" y="4002298"/>
              <a:ext cx="0" cy="883752"/>
              <a:chOff x="4763243" y="3978086"/>
              <a:chExt cx="0" cy="883752"/>
            </a:xfrm>
          </p:grpSpPr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609DAF1E-1645-4285-89DB-B44D6BE3CF24}"/>
                  </a:ext>
                </a:extLst>
              </p:cNvPr>
              <p:cNvCxnSpPr/>
              <p:nvPr/>
            </p:nvCxnSpPr>
            <p:spPr>
              <a:xfrm>
                <a:off x="4763243" y="3978086"/>
                <a:ext cx="0" cy="31944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7D4C9BC2-7C13-4EE5-999D-F980BEE1F546}"/>
                  </a:ext>
                </a:extLst>
              </p:cNvPr>
              <p:cNvCxnSpPr/>
              <p:nvPr/>
            </p:nvCxnSpPr>
            <p:spPr>
              <a:xfrm>
                <a:off x="4763243" y="4577797"/>
                <a:ext cx="0" cy="28404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1FB2F5CB-4103-482C-AABE-2C83C0B57748}"/>
                </a:ext>
              </a:extLst>
            </p:cNvPr>
            <p:cNvGrpSpPr/>
            <p:nvPr/>
          </p:nvGrpSpPr>
          <p:grpSpPr>
            <a:xfrm>
              <a:off x="7097372" y="4313116"/>
              <a:ext cx="179319" cy="299156"/>
              <a:chOff x="4770863" y="4288904"/>
              <a:chExt cx="380449" cy="299156"/>
            </a:xfrm>
          </p:grpSpPr>
          <p:cxnSp>
            <p:nvCxnSpPr>
              <p:cNvPr id="248" name="직선 연결선 247">
                <a:extLst>
                  <a:ext uri="{FF2B5EF4-FFF2-40B4-BE49-F238E27FC236}">
                    <a16:creationId xmlns:a16="http://schemas.microsoft.com/office/drawing/2014/main" id="{C26E5D7E-21A2-4680-A45A-55AD1231E1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0863" y="4288904"/>
                <a:ext cx="38044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7296E63B-2560-4D4A-AC1C-C86B75D9B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0863" y="4588060"/>
                <a:ext cx="38044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6" name="달 235">
              <a:extLst>
                <a:ext uri="{FF2B5EF4-FFF2-40B4-BE49-F238E27FC236}">
                  <a16:creationId xmlns:a16="http://schemas.microsoft.com/office/drawing/2014/main" id="{DC68EB38-3138-4BB5-A99E-D9ED6A794053}"/>
                </a:ext>
              </a:extLst>
            </p:cNvPr>
            <p:cNvSpPr/>
            <p:nvPr/>
          </p:nvSpPr>
          <p:spPr>
            <a:xfrm flipH="1">
              <a:off x="6195722" y="3643103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7" name="순서도: 지연 236">
              <a:extLst>
                <a:ext uri="{FF2B5EF4-FFF2-40B4-BE49-F238E27FC236}">
                  <a16:creationId xmlns:a16="http://schemas.microsoft.com/office/drawing/2014/main" id="{1DADBB99-A9B5-4017-8020-DCABFBDAD2EE}"/>
                </a:ext>
              </a:extLst>
            </p:cNvPr>
            <p:cNvSpPr/>
            <p:nvPr/>
          </p:nvSpPr>
          <p:spPr>
            <a:xfrm>
              <a:off x="7276692" y="4097781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613D82B2-585D-41B0-9C45-D68392CBAC84}"/>
                </a:ext>
              </a:extLst>
            </p:cNvPr>
            <p:cNvCxnSpPr/>
            <p:nvPr/>
          </p:nvCxnSpPr>
          <p:spPr>
            <a:xfrm>
              <a:off x="6017772" y="4724645"/>
              <a:ext cx="27024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A59D960A-31B2-495E-8D95-BEDAA4820A98}"/>
                </a:ext>
              </a:extLst>
            </p:cNvPr>
            <p:cNvCxnSpPr/>
            <p:nvPr/>
          </p:nvCxnSpPr>
          <p:spPr>
            <a:xfrm>
              <a:off x="6017772" y="5023801"/>
              <a:ext cx="2748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달 239">
              <a:extLst>
                <a:ext uri="{FF2B5EF4-FFF2-40B4-BE49-F238E27FC236}">
                  <a16:creationId xmlns:a16="http://schemas.microsoft.com/office/drawing/2014/main" id="{8E1CFE98-D9D3-4888-ADA8-61A596BAAD26}"/>
                </a:ext>
              </a:extLst>
            </p:cNvPr>
            <p:cNvSpPr/>
            <p:nvPr/>
          </p:nvSpPr>
          <p:spPr>
            <a:xfrm flipH="1">
              <a:off x="6195722" y="4522102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A43A3EE3-2E79-401D-BA1B-BA3DDC1927F8}"/>
                </a:ext>
              </a:extLst>
            </p:cNvPr>
            <p:cNvCxnSpPr/>
            <p:nvPr/>
          </p:nvCxnSpPr>
          <p:spPr>
            <a:xfrm>
              <a:off x="8732132" y="3845646"/>
              <a:ext cx="27024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A27C107D-9691-44D0-AC4A-63255DC5B4C2}"/>
                </a:ext>
              </a:extLst>
            </p:cNvPr>
            <p:cNvCxnSpPr/>
            <p:nvPr/>
          </p:nvCxnSpPr>
          <p:spPr>
            <a:xfrm>
              <a:off x="8732132" y="4144802"/>
              <a:ext cx="2748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달 242">
              <a:extLst>
                <a:ext uri="{FF2B5EF4-FFF2-40B4-BE49-F238E27FC236}">
                  <a16:creationId xmlns:a16="http://schemas.microsoft.com/office/drawing/2014/main" id="{2FE83077-1120-41A3-AEB5-BC1613EB8012}"/>
                </a:ext>
              </a:extLst>
            </p:cNvPr>
            <p:cNvSpPr/>
            <p:nvPr/>
          </p:nvSpPr>
          <p:spPr>
            <a:xfrm flipH="1">
              <a:off x="8910082" y="3643103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2560F11F-E5E3-4A35-95C7-AB1C30160157}"/>
                </a:ext>
              </a:extLst>
            </p:cNvPr>
            <p:cNvCxnSpPr/>
            <p:nvPr/>
          </p:nvCxnSpPr>
          <p:spPr>
            <a:xfrm>
              <a:off x="8732132" y="4724645"/>
              <a:ext cx="27024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44352F38-8F86-42EE-9985-98D2DE1C5287}"/>
                </a:ext>
              </a:extLst>
            </p:cNvPr>
            <p:cNvCxnSpPr/>
            <p:nvPr/>
          </p:nvCxnSpPr>
          <p:spPr>
            <a:xfrm>
              <a:off x="8732132" y="5023801"/>
              <a:ext cx="2748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달 245">
              <a:extLst>
                <a:ext uri="{FF2B5EF4-FFF2-40B4-BE49-F238E27FC236}">
                  <a16:creationId xmlns:a16="http://schemas.microsoft.com/office/drawing/2014/main" id="{2BAF7696-97EE-432A-9C62-AA6BD4E5A77A}"/>
                </a:ext>
              </a:extLst>
            </p:cNvPr>
            <p:cNvSpPr/>
            <p:nvPr/>
          </p:nvSpPr>
          <p:spPr>
            <a:xfrm flipH="1">
              <a:off x="8910082" y="4522102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7" name="달 246">
              <a:extLst>
                <a:ext uri="{FF2B5EF4-FFF2-40B4-BE49-F238E27FC236}">
                  <a16:creationId xmlns:a16="http://schemas.microsoft.com/office/drawing/2014/main" id="{FC54751F-C354-4AEA-9BF5-0CBC15DE76E2}"/>
                </a:ext>
              </a:extLst>
            </p:cNvPr>
            <p:cNvSpPr/>
            <p:nvPr/>
          </p:nvSpPr>
          <p:spPr>
            <a:xfrm flipH="1">
              <a:off x="10015085" y="4101479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996F6A9-0ED1-4617-BDF5-0E9EF79F6CDF}"/>
              </a:ext>
            </a:extLst>
          </p:cNvPr>
          <p:cNvSpPr txBox="1"/>
          <p:nvPr/>
        </p:nvSpPr>
        <p:spPr>
          <a:xfrm>
            <a:off x="1934487" y="1082855"/>
            <a:ext cx="8296028" cy="1059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카노맵을 그리고 논리값 </a:t>
            </a:r>
            <a:r>
              <a:rPr lang="en-US" altLang="ko-KR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표기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18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NOT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있어 </a:t>
            </a:r>
            <a:r>
              <a:rPr lang="en-US" altLang="ko-KR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342900" marR="0" indent="-34290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리터럴이 </a:t>
            </a:r>
            <a:r>
              <a:rPr lang="en-US" altLang="ko-KR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0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리터럴 부정이 </a:t>
            </a:r>
            <a:r>
              <a:rPr lang="en-US" altLang="ko-KR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되는 구역 표시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en-US" altLang="ko-KR" sz="18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POS</a:t>
            </a:r>
            <a:r>
              <a:rPr lang="ko-KR" altLang="en-US" sz="1800" kern="0" spc="0">
                <a:solidFill>
                  <a:srgbClr val="00A048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동일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l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altLang="ko-KR" sz="1800" kern="0" spc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1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8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POS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간소화 후 </a:t>
            </a:r>
            <a:r>
              <a:rPr lang="en-US" altLang="ko-KR" sz="1800" kern="0" spc="0">
                <a:solidFill>
                  <a:srgbClr val="00A048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OR-AND-NOT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회로로 구현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A6A6F46-8648-4BFE-8AE5-633DD5891853}"/>
              </a:ext>
            </a:extLst>
          </p:cNvPr>
          <p:cNvGrpSpPr/>
          <p:nvPr/>
        </p:nvGrpSpPr>
        <p:grpSpPr>
          <a:xfrm>
            <a:off x="841591" y="2266661"/>
            <a:ext cx="10252718" cy="1620153"/>
            <a:chOff x="165470" y="2305217"/>
            <a:chExt cx="11719752" cy="1851977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414FC466-45D5-4DE1-8910-0DF497284808}"/>
                </a:ext>
              </a:extLst>
            </p:cNvPr>
            <p:cNvGrpSpPr/>
            <p:nvPr/>
          </p:nvGrpSpPr>
          <p:grpSpPr>
            <a:xfrm>
              <a:off x="6195655" y="2305217"/>
              <a:ext cx="4215299" cy="1773327"/>
              <a:chOff x="6280172" y="2459626"/>
              <a:chExt cx="4215299" cy="1773327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3CCF6A3-C7EA-483E-9BB3-E4DC2B654D20}"/>
                  </a:ext>
                </a:extLst>
              </p:cNvPr>
              <p:cNvSpPr txBox="1"/>
              <p:nvPr/>
            </p:nvSpPr>
            <p:spPr>
              <a:xfrm>
                <a:off x="9247715" y="3916319"/>
                <a:ext cx="317367" cy="31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z'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339D57F4-E8B7-483F-8435-3C93BB59A280}"/>
                  </a:ext>
                </a:extLst>
              </p:cNvPr>
              <p:cNvSpPr/>
              <p:nvPr/>
            </p:nvSpPr>
            <p:spPr>
              <a:xfrm>
                <a:off x="8269458" y="3414395"/>
                <a:ext cx="1013087" cy="413157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C70B1BF8-AD3A-46DE-A6E6-0A5F51D1BF94}"/>
                  </a:ext>
                </a:extLst>
              </p:cNvPr>
              <p:cNvSpPr/>
              <p:nvPr/>
            </p:nvSpPr>
            <p:spPr>
              <a:xfrm>
                <a:off x="9411781" y="2928242"/>
                <a:ext cx="1013087" cy="413157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1C471B68-DCCE-443F-8432-87F2CB9DE6B2}"/>
                  </a:ext>
                </a:extLst>
              </p:cNvPr>
              <p:cNvSpPr/>
              <p:nvPr/>
            </p:nvSpPr>
            <p:spPr>
              <a:xfrm>
                <a:off x="8205554" y="2884508"/>
                <a:ext cx="571328" cy="491838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E72995C4-4CDC-4AC4-8738-01E5F6211F77}"/>
                  </a:ext>
                </a:extLst>
              </p:cNvPr>
              <p:cNvSpPr/>
              <p:nvPr/>
            </p:nvSpPr>
            <p:spPr>
              <a:xfrm>
                <a:off x="8777784" y="2884508"/>
                <a:ext cx="571328" cy="491838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8DB4355-F680-4519-9456-ECB1D28DA518}"/>
                  </a:ext>
                </a:extLst>
              </p:cNvPr>
              <p:cNvSpPr/>
              <p:nvPr/>
            </p:nvSpPr>
            <p:spPr>
              <a:xfrm>
                <a:off x="9351914" y="2884508"/>
                <a:ext cx="571328" cy="491838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7B3C86D2-CCFC-44CF-B9EB-E15DCC097E6D}"/>
                  </a:ext>
                </a:extLst>
              </p:cNvPr>
              <p:cNvSpPr/>
              <p:nvPr/>
            </p:nvSpPr>
            <p:spPr>
              <a:xfrm>
                <a:off x="9924143" y="2884508"/>
                <a:ext cx="571328" cy="491838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AED4797E-1F78-469B-8409-842828986C6D}"/>
                  </a:ext>
                </a:extLst>
              </p:cNvPr>
              <p:cNvSpPr/>
              <p:nvPr/>
            </p:nvSpPr>
            <p:spPr>
              <a:xfrm>
                <a:off x="8205554" y="3375546"/>
                <a:ext cx="571328" cy="491838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D3BFAE6E-82FE-46CE-A0CC-EBDC39D71D31}"/>
                  </a:ext>
                </a:extLst>
              </p:cNvPr>
              <p:cNvSpPr/>
              <p:nvPr/>
            </p:nvSpPr>
            <p:spPr>
              <a:xfrm>
                <a:off x="8777784" y="3375546"/>
                <a:ext cx="571328" cy="491838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E0247D21-C786-48F6-897A-44063871D949}"/>
                  </a:ext>
                </a:extLst>
              </p:cNvPr>
              <p:cNvSpPr/>
              <p:nvPr/>
            </p:nvSpPr>
            <p:spPr>
              <a:xfrm>
                <a:off x="9351914" y="3375546"/>
                <a:ext cx="571328" cy="491838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76B5F54E-A6EB-4B8F-A11F-09CA802263FE}"/>
                  </a:ext>
                </a:extLst>
              </p:cNvPr>
              <p:cNvSpPr/>
              <p:nvPr/>
            </p:nvSpPr>
            <p:spPr>
              <a:xfrm>
                <a:off x="9924143" y="3375546"/>
                <a:ext cx="571328" cy="491838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9FCA4F4A-9221-42FA-9D75-922F8BE97295}"/>
                  </a:ext>
                </a:extLst>
              </p:cNvPr>
              <p:cNvCxnSpPr/>
              <p:nvPr/>
            </p:nvCxnSpPr>
            <p:spPr>
              <a:xfrm>
                <a:off x="7802866" y="2639438"/>
                <a:ext cx="402688" cy="245071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288EBCE-3C6E-4CF6-97B6-BA30B76121EE}"/>
                  </a:ext>
                </a:extLst>
              </p:cNvPr>
              <p:cNvSpPr txBox="1"/>
              <p:nvPr/>
            </p:nvSpPr>
            <p:spPr>
              <a:xfrm>
                <a:off x="7748734" y="2651580"/>
                <a:ext cx="302708" cy="351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FE1DA63A-5F44-4645-9A90-19DDEEEE9926}"/>
                  </a:ext>
                </a:extLst>
              </p:cNvPr>
              <p:cNvSpPr txBox="1"/>
              <p:nvPr/>
            </p:nvSpPr>
            <p:spPr>
              <a:xfrm>
                <a:off x="7988377" y="2480205"/>
                <a:ext cx="383332" cy="351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DF821E1-13BE-4281-A13D-5B6059802FA6}"/>
                  </a:ext>
                </a:extLst>
              </p:cNvPr>
              <p:cNvSpPr txBox="1"/>
              <p:nvPr/>
            </p:nvSpPr>
            <p:spPr>
              <a:xfrm>
                <a:off x="9500101" y="2988337"/>
                <a:ext cx="313702" cy="351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081EEBA-C458-448F-9857-5044506843F8}"/>
                  </a:ext>
                </a:extLst>
              </p:cNvPr>
              <p:cNvSpPr txBox="1"/>
              <p:nvPr/>
            </p:nvSpPr>
            <p:spPr>
              <a:xfrm>
                <a:off x="10073507" y="2988337"/>
                <a:ext cx="313702" cy="351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58703F3-B4F1-4B1D-87AB-23F5EBB44E89}"/>
                  </a:ext>
                </a:extLst>
              </p:cNvPr>
              <p:cNvSpPr txBox="1"/>
              <p:nvPr/>
            </p:nvSpPr>
            <p:spPr>
              <a:xfrm>
                <a:off x="8352846" y="3479374"/>
                <a:ext cx="313702" cy="351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6A8C009-C630-4DDC-8120-28A2517509A9}"/>
                  </a:ext>
                </a:extLst>
              </p:cNvPr>
              <p:cNvSpPr txBox="1"/>
              <p:nvPr/>
            </p:nvSpPr>
            <p:spPr>
              <a:xfrm>
                <a:off x="8927689" y="3471128"/>
                <a:ext cx="313702" cy="351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D572ED8-AF8E-437E-B1B7-56A744A708EB}"/>
                  </a:ext>
                </a:extLst>
              </p:cNvPr>
              <p:cNvSpPr txBox="1"/>
              <p:nvPr/>
            </p:nvSpPr>
            <p:spPr>
              <a:xfrm>
                <a:off x="7826572" y="3492321"/>
                <a:ext cx="328361" cy="31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D07F3A0C-7825-469E-B719-4CB557D3C1C0}"/>
                  </a:ext>
                </a:extLst>
              </p:cNvPr>
              <p:cNvGrpSpPr/>
              <p:nvPr/>
            </p:nvGrpSpPr>
            <p:grpSpPr>
              <a:xfrm>
                <a:off x="9651793" y="2780576"/>
                <a:ext cx="548184" cy="86444"/>
                <a:chOff x="3234869" y="3688080"/>
                <a:chExt cx="783411" cy="146685"/>
              </a:xfrm>
            </p:grpSpPr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53FC4EA7-A1C1-41E4-9545-76880B48DE9E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46D07E4F-CB04-499A-B438-81C875D7653A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BDFBAB32-5EC1-4EB1-A509-4C7B6C2D4281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3A7F678D-0D00-4C2D-B626-F84E93C59219}"/>
                  </a:ext>
                </a:extLst>
              </p:cNvPr>
              <p:cNvGrpSpPr/>
              <p:nvPr/>
            </p:nvGrpSpPr>
            <p:grpSpPr>
              <a:xfrm flipV="1">
                <a:off x="9080677" y="3886381"/>
                <a:ext cx="571115" cy="86444"/>
                <a:chOff x="3234869" y="3688080"/>
                <a:chExt cx="783411" cy="146685"/>
              </a:xfrm>
            </p:grpSpPr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FA961756-4172-4B3C-B0AD-8AC92814A531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95C7B1FB-8C06-41A0-9E85-56A310FBC7E3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D47DE6AB-3C97-43C4-BEE4-CA0B7875EAD4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AC518399-19E0-400A-94D8-5810C36B3296}"/>
                  </a:ext>
                </a:extLst>
              </p:cNvPr>
              <p:cNvGrpSpPr/>
              <p:nvPr/>
            </p:nvGrpSpPr>
            <p:grpSpPr>
              <a:xfrm rot="16200000">
                <a:off x="7976392" y="3581063"/>
                <a:ext cx="327721" cy="89247"/>
                <a:chOff x="3234869" y="3688080"/>
                <a:chExt cx="783411" cy="146685"/>
              </a:xfrm>
            </p:grpSpPr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322255E2-4736-4338-8641-3CDE2C6DC7E3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33A04474-CB1C-4B19-A16F-08FE7040C671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1C15A67D-0729-4471-B5D4-32184A166202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891D69B-7D95-43F3-ACAD-DA4F62B628C5}"/>
                  </a:ext>
                </a:extLst>
              </p:cNvPr>
              <p:cNvSpPr txBox="1"/>
              <p:nvPr/>
            </p:nvSpPr>
            <p:spPr>
              <a:xfrm>
                <a:off x="9807564" y="2459626"/>
                <a:ext cx="328361" cy="31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85C90020-84F5-410A-A28A-9D58F2979C37}"/>
                  </a:ext>
                </a:extLst>
              </p:cNvPr>
              <p:cNvGrpSpPr/>
              <p:nvPr/>
            </p:nvGrpSpPr>
            <p:grpSpPr>
              <a:xfrm>
                <a:off x="8170922" y="2846086"/>
                <a:ext cx="2008155" cy="299044"/>
                <a:chOff x="8232012" y="2779917"/>
                <a:chExt cx="2265998" cy="391975"/>
              </a:xfrm>
            </p:grpSpPr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84A5C6B-E0B4-4DCA-9157-710D49737112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329169" cy="3919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0C3E5709-286A-406E-B476-DD007C2FADD9}"/>
                    </a:ext>
                  </a:extLst>
                </p:cNvPr>
                <p:cNvSpPr txBox="1"/>
                <p:nvPr/>
              </p:nvSpPr>
              <p:spPr>
                <a:xfrm>
                  <a:off x="8880060" y="2779918"/>
                  <a:ext cx="329169" cy="3919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3F2B9FD7-F398-4E0A-9C9A-A906E665220C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329169" cy="3919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A81AA867-6203-4B47-AF4C-A92072DDD65F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329169" cy="3919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3ED55A8D-89CB-4C10-A644-43B470C86D1C}"/>
                  </a:ext>
                </a:extLst>
              </p:cNvPr>
              <p:cNvGrpSpPr/>
              <p:nvPr/>
            </p:nvGrpSpPr>
            <p:grpSpPr>
              <a:xfrm>
                <a:off x="8167495" y="3338135"/>
                <a:ext cx="2008155" cy="299044"/>
                <a:chOff x="8232012" y="2779917"/>
                <a:chExt cx="2265998" cy="391975"/>
              </a:xfrm>
            </p:grpSpPr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4022CFC7-AF5A-4DDF-9A05-2160DDC52D7C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329169" cy="3919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F13540C4-1DB6-4AD1-9196-EB62CA1A7041}"/>
                    </a:ext>
                  </a:extLst>
                </p:cNvPr>
                <p:cNvSpPr txBox="1"/>
                <p:nvPr/>
              </p:nvSpPr>
              <p:spPr>
                <a:xfrm>
                  <a:off x="8880060" y="2779918"/>
                  <a:ext cx="329169" cy="3919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E7E6E919-7D41-4AEE-A871-F34B944C98DD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329169" cy="3919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9108E113-F9BE-415C-B20A-74C78BC935E5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329169" cy="3919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D14EFA7-BA11-4F30-8E91-4985F3B312FC}"/>
                  </a:ext>
                </a:extLst>
              </p:cNvPr>
              <p:cNvSpPr txBox="1"/>
              <p:nvPr/>
            </p:nvSpPr>
            <p:spPr>
              <a:xfrm>
                <a:off x="8347535" y="2988337"/>
                <a:ext cx="313702" cy="351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4F7BC59-D949-4809-B2A2-300905744F83}"/>
                  </a:ext>
                </a:extLst>
              </p:cNvPr>
              <p:cNvSpPr txBox="1"/>
              <p:nvPr/>
            </p:nvSpPr>
            <p:spPr>
              <a:xfrm>
                <a:off x="8920941" y="2988337"/>
                <a:ext cx="313702" cy="351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216074C-10E4-4049-B825-101B59E15105}"/>
                  </a:ext>
                </a:extLst>
              </p:cNvPr>
              <p:cNvSpPr txBox="1"/>
              <p:nvPr/>
            </p:nvSpPr>
            <p:spPr>
              <a:xfrm>
                <a:off x="9500101" y="3475841"/>
                <a:ext cx="313702" cy="351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A8D8F3C-85D0-472B-88C7-451121ACC939}"/>
                  </a:ext>
                </a:extLst>
              </p:cNvPr>
              <p:cNvSpPr txBox="1"/>
              <p:nvPr/>
            </p:nvSpPr>
            <p:spPr>
              <a:xfrm>
                <a:off x="10073507" y="3475841"/>
                <a:ext cx="313702" cy="351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DCEBF64-631B-4867-A4F1-C85A8492D342}"/>
                  </a:ext>
                </a:extLst>
              </p:cNvPr>
              <p:cNvSpPr txBox="1"/>
              <p:nvPr/>
            </p:nvSpPr>
            <p:spPr>
              <a:xfrm>
                <a:off x="6280172" y="3260541"/>
                <a:ext cx="1570709" cy="386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= 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(2,3,4,5)</a:t>
                </a:r>
                <a:endParaRPr kumimoji="0" lang="el-GR" altLang="ko-KR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오른쪽 화살표 563">
              <a:extLst>
                <a:ext uri="{FF2B5EF4-FFF2-40B4-BE49-F238E27FC236}">
                  <a16:creationId xmlns:a16="http://schemas.microsoft.com/office/drawing/2014/main" id="{56AA9F20-4629-4FFC-9CED-47527C492E2F}"/>
                </a:ext>
              </a:extLst>
            </p:cNvPr>
            <p:cNvSpPr/>
            <p:nvPr/>
          </p:nvSpPr>
          <p:spPr>
            <a:xfrm>
              <a:off x="5658159" y="3111051"/>
              <a:ext cx="356167" cy="289188"/>
            </a:xfrm>
            <a:prstGeom prst="rightArrow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3515042-3494-4B5F-B991-9AC52A72A869}"/>
                </a:ext>
              </a:extLst>
            </p:cNvPr>
            <p:cNvSpPr/>
            <p:nvPr/>
          </p:nvSpPr>
          <p:spPr>
            <a:xfrm>
              <a:off x="10560317" y="2804140"/>
              <a:ext cx="1324905" cy="738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</a:t>
              </a:r>
              <a:r>
                <a:rPr kumimoji="0" lang="ko-KR" alt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을 묶지만</a:t>
              </a:r>
              <a:r>
                <a:rPr kumimoji="0" lang="en-US" altLang="ko-KR" sz="120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/>
              </a:r>
              <a:br>
                <a:rPr kumimoji="0" lang="en-US" altLang="ko-KR" sz="120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</a:br>
              <a:r>
                <a:rPr kumimoji="0" lang="ko-KR" alt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다른 형식은</a:t>
              </a:r>
              <a:r>
                <a:rPr kumimoji="0" lang="en-US" altLang="ko-KR" sz="120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/>
              </a:r>
              <a:br>
                <a:rPr kumimoji="0" lang="en-US" altLang="ko-KR" sz="120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</a:br>
              <a:r>
                <a:rPr kumimoji="0" lang="en-US" altLang="ko-KR" sz="120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POS</a:t>
              </a:r>
              <a:r>
                <a:rPr kumimoji="0" lang="ko-KR" altLang="en-US" sz="120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와 같음</a:t>
              </a:r>
              <a:endParaRPr kumimoji="0" lang="ko-KR" altLang="en-US" sz="1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함초롬바탕" panose="02030604000101010101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3BD661F-0AB4-42F6-8F26-BCA1EAAA6DDB}"/>
                </a:ext>
              </a:extLst>
            </p:cNvPr>
            <p:cNvSpPr txBox="1"/>
            <p:nvPr/>
          </p:nvSpPr>
          <p:spPr>
            <a:xfrm>
              <a:off x="165470" y="3069351"/>
              <a:ext cx="2616994" cy="386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F'=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(0,1,6,7)=(2,3,4,5)</a:t>
              </a:r>
              <a:endParaRPr kumimoji="0" lang="el-GR" altLang="ko-KR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C878CB9B-D191-455B-A324-2E6271CEA217}"/>
                </a:ext>
              </a:extLst>
            </p:cNvPr>
            <p:cNvGrpSpPr/>
            <p:nvPr/>
          </p:nvGrpSpPr>
          <p:grpSpPr>
            <a:xfrm>
              <a:off x="2680743" y="2346083"/>
              <a:ext cx="2689294" cy="1733520"/>
              <a:chOff x="2446551" y="558420"/>
              <a:chExt cx="2596630" cy="1871544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A4BC14FB-FFC1-44CD-AF16-02016A2504D3}"/>
                  </a:ext>
                </a:extLst>
              </p:cNvPr>
              <p:cNvSpPr/>
              <p:nvPr/>
            </p:nvSpPr>
            <p:spPr>
              <a:xfrm>
                <a:off x="2973747" y="1542031"/>
                <a:ext cx="989680" cy="454376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FB5E2A4E-D340-4D5A-901A-A0805DDC64E4}"/>
                  </a:ext>
                </a:extLst>
              </p:cNvPr>
              <p:cNvSpPr/>
              <p:nvPr/>
            </p:nvSpPr>
            <p:spPr>
              <a:xfrm>
                <a:off x="4028041" y="1041741"/>
                <a:ext cx="989680" cy="454376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6F9C788F-34FC-4FE3-ACEB-514B188062D0}"/>
                  </a:ext>
                </a:extLst>
              </p:cNvPr>
              <p:cNvSpPr/>
              <p:nvPr/>
            </p:nvSpPr>
            <p:spPr>
              <a:xfrm>
                <a:off x="2946289" y="1014425"/>
                <a:ext cx="523168" cy="505298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2A4CFBB1-6F0B-40DC-950F-B829120B17CC}"/>
                  </a:ext>
                </a:extLst>
              </p:cNvPr>
              <p:cNvSpPr/>
              <p:nvPr/>
            </p:nvSpPr>
            <p:spPr>
              <a:xfrm>
                <a:off x="3470284" y="1014425"/>
                <a:ext cx="523168" cy="505298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1A6A9A64-55F5-435D-B339-B79E3E69626F}"/>
                  </a:ext>
                </a:extLst>
              </p:cNvPr>
              <p:cNvSpPr/>
              <p:nvPr/>
            </p:nvSpPr>
            <p:spPr>
              <a:xfrm>
                <a:off x="3996018" y="1014425"/>
                <a:ext cx="523168" cy="505298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4DFEFAC-8BC5-4F87-A4D3-3E193B5F58ED}"/>
                  </a:ext>
                </a:extLst>
              </p:cNvPr>
              <p:cNvSpPr/>
              <p:nvPr/>
            </p:nvSpPr>
            <p:spPr>
              <a:xfrm>
                <a:off x="4520013" y="1014425"/>
                <a:ext cx="523168" cy="505298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1672C401-48F7-4327-9635-CEFABE94C265}"/>
                  </a:ext>
                </a:extLst>
              </p:cNvPr>
              <p:cNvSpPr/>
              <p:nvPr/>
            </p:nvSpPr>
            <p:spPr>
              <a:xfrm>
                <a:off x="2946289" y="1518900"/>
                <a:ext cx="523168" cy="505298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74FB6AF3-8190-4847-B4E5-50D2B5483CA8}"/>
                  </a:ext>
                </a:extLst>
              </p:cNvPr>
              <p:cNvSpPr/>
              <p:nvPr/>
            </p:nvSpPr>
            <p:spPr>
              <a:xfrm>
                <a:off x="3470284" y="1518900"/>
                <a:ext cx="523168" cy="505298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D46BD14B-85CF-4719-B62B-78DB55C22C52}"/>
                  </a:ext>
                </a:extLst>
              </p:cNvPr>
              <p:cNvSpPr/>
              <p:nvPr/>
            </p:nvSpPr>
            <p:spPr>
              <a:xfrm>
                <a:off x="3996018" y="1518900"/>
                <a:ext cx="523168" cy="505298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8827009-4666-4697-8846-C72408ADB392}"/>
                  </a:ext>
                </a:extLst>
              </p:cNvPr>
              <p:cNvSpPr/>
              <p:nvPr/>
            </p:nvSpPr>
            <p:spPr>
              <a:xfrm>
                <a:off x="4520013" y="1518900"/>
                <a:ext cx="523168" cy="505298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3BACF9FA-88F8-424B-A923-A51B76F16646}"/>
                  </a:ext>
                </a:extLst>
              </p:cNvPr>
              <p:cNvCxnSpPr/>
              <p:nvPr/>
            </p:nvCxnSpPr>
            <p:spPr>
              <a:xfrm>
                <a:off x="2577546" y="762648"/>
                <a:ext cx="368744" cy="251777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0D138E2-00AD-45C6-826F-48A44FF8312E}"/>
                  </a:ext>
                </a:extLst>
              </p:cNvPr>
              <p:cNvSpPr txBox="1"/>
              <p:nvPr/>
            </p:nvSpPr>
            <p:spPr>
              <a:xfrm>
                <a:off x="2527977" y="775122"/>
                <a:ext cx="292278" cy="379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CAB57B-48F8-4A5B-ADD5-2791127E377C}"/>
                  </a:ext>
                </a:extLst>
              </p:cNvPr>
              <p:cNvSpPr txBox="1"/>
              <p:nvPr/>
            </p:nvSpPr>
            <p:spPr>
              <a:xfrm>
                <a:off x="2715698" y="558420"/>
                <a:ext cx="370124" cy="379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975FEDC0-0EA1-48D9-A84B-CA98555D8068}"/>
                  </a:ext>
                </a:extLst>
              </p:cNvPr>
              <p:cNvSpPr txBox="1"/>
              <p:nvPr/>
            </p:nvSpPr>
            <p:spPr>
              <a:xfrm>
                <a:off x="4131714" y="1121094"/>
                <a:ext cx="302893" cy="379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5FE73C1-F8AA-4C67-9684-700C1A9B91A0}"/>
                  </a:ext>
                </a:extLst>
              </p:cNvPr>
              <p:cNvSpPr txBox="1"/>
              <p:nvPr/>
            </p:nvSpPr>
            <p:spPr>
              <a:xfrm>
                <a:off x="4656786" y="1121094"/>
                <a:ext cx="302893" cy="379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7CF8261-DDD9-4984-AA6D-35B41DDE4AA3}"/>
                  </a:ext>
                </a:extLst>
              </p:cNvPr>
              <p:cNvSpPr txBox="1"/>
              <p:nvPr/>
            </p:nvSpPr>
            <p:spPr>
              <a:xfrm>
                <a:off x="3081166" y="1625572"/>
                <a:ext cx="302893" cy="379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0E79232-C80A-4F49-83F2-0280318265CB}"/>
                  </a:ext>
                </a:extLst>
              </p:cNvPr>
              <p:cNvSpPr txBox="1"/>
              <p:nvPr/>
            </p:nvSpPr>
            <p:spPr>
              <a:xfrm>
                <a:off x="3607554" y="1617099"/>
                <a:ext cx="302893" cy="379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BE56658-4436-4AA1-ACDE-9CFD202F02FD}"/>
                  </a:ext>
                </a:extLst>
              </p:cNvPr>
              <p:cNvSpPr txBox="1"/>
              <p:nvPr/>
            </p:nvSpPr>
            <p:spPr>
              <a:xfrm>
                <a:off x="2446551" y="1638872"/>
                <a:ext cx="317047" cy="341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901EF931-BCCC-4E87-B5F4-EE52EBBA09F1}"/>
                  </a:ext>
                </a:extLst>
              </p:cNvPr>
              <p:cNvGrpSpPr/>
              <p:nvPr/>
            </p:nvGrpSpPr>
            <p:grpSpPr>
              <a:xfrm>
                <a:off x="4270619" y="907649"/>
                <a:ext cx="501976" cy="88810"/>
                <a:chOff x="3234869" y="3688080"/>
                <a:chExt cx="783411" cy="146685"/>
              </a:xfrm>
            </p:grpSpPr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1E3C554C-756C-4417-A903-D36F40328210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79CF2944-2E77-4E3C-B861-0821A333938A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00B2BA8B-16FF-46E8-A178-3CB6D6C5F33D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4E2CC9CE-38A7-44DF-B23A-706EC8C00595}"/>
                  </a:ext>
                </a:extLst>
              </p:cNvPr>
              <p:cNvGrpSpPr/>
              <p:nvPr/>
            </p:nvGrpSpPr>
            <p:grpSpPr>
              <a:xfrm flipV="1">
                <a:off x="3747645" y="2043714"/>
                <a:ext cx="522974" cy="88810"/>
                <a:chOff x="3234869" y="3688080"/>
                <a:chExt cx="783411" cy="146685"/>
              </a:xfrm>
            </p:grpSpPr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7F475784-338A-4427-884E-244EA7951747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FF8E4B33-E774-4151-8279-59BD15AD0968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98DFD7EF-D9F7-4110-8883-14885C5571BA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EDE95FA8-34B9-4369-9E22-5547E47E5D64}"/>
                  </a:ext>
                </a:extLst>
              </p:cNvPr>
              <p:cNvGrpSpPr/>
              <p:nvPr/>
            </p:nvGrpSpPr>
            <p:grpSpPr>
              <a:xfrm rot="16200000">
                <a:off x="2718148" y="1735024"/>
                <a:ext cx="336689" cy="81724"/>
                <a:chOff x="3234869" y="3688080"/>
                <a:chExt cx="783411" cy="146685"/>
              </a:xfrm>
            </p:grpSpPr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4ABCAC1D-D41B-4A1C-8DED-7E39E79FEDFA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22E2CE08-0ED9-4F05-BAC6-DEE08365F665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FC2695EE-7505-4E7B-AD3F-3843B4432A9C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AE9F4D2-27A9-4434-B753-2EBD452396FE}"/>
                  </a:ext>
                </a:extLst>
              </p:cNvPr>
              <p:cNvSpPr txBox="1"/>
              <p:nvPr/>
            </p:nvSpPr>
            <p:spPr>
              <a:xfrm>
                <a:off x="4401068" y="602215"/>
                <a:ext cx="317047" cy="341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772BEF7-EA52-4604-A169-8928868877DA}"/>
                  </a:ext>
                </a:extLst>
              </p:cNvPr>
              <p:cNvSpPr txBox="1"/>
              <p:nvPr/>
            </p:nvSpPr>
            <p:spPr>
              <a:xfrm>
                <a:off x="3872090" y="2088119"/>
                <a:ext cx="306431" cy="3418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z'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F814E31B-5A67-4454-BF16-7B3AC53A9E2D}"/>
                  </a:ext>
                </a:extLst>
              </p:cNvPr>
              <p:cNvGrpSpPr/>
              <p:nvPr/>
            </p:nvGrpSpPr>
            <p:grpSpPr>
              <a:xfrm>
                <a:off x="2914577" y="974953"/>
                <a:ext cx="1853418" cy="322855"/>
                <a:chOff x="8232012" y="2779917"/>
                <a:chExt cx="2283913" cy="411914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2687F624-8305-40FF-8945-EEE171743BDB}"/>
                    </a:ext>
                  </a:extLst>
                </p:cNvPr>
                <p:cNvSpPr txBox="1"/>
                <p:nvPr/>
              </p:nvSpPr>
              <p:spPr>
                <a:xfrm>
                  <a:off x="8232012" y="2779919"/>
                  <a:ext cx="347084" cy="411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B033B888-DCE3-4836-BFED-DDB8576C5BEC}"/>
                    </a:ext>
                  </a:extLst>
                </p:cNvPr>
                <p:cNvSpPr txBox="1"/>
                <p:nvPr/>
              </p:nvSpPr>
              <p:spPr>
                <a:xfrm>
                  <a:off x="8880059" y="2779919"/>
                  <a:ext cx="347084" cy="411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3F9FC42-DB08-4FF1-8C8E-A2941D75E41B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347084" cy="411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35849F5D-D983-495A-AD34-B18481E72B87}"/>
                    </a:ext>
                  </a:extLst>
                </p:cNvPr>
                <p:cNvSpPr txBox="1"/>
                <p:nvPr/>
              </p:nvSpPr>
              <p:spPr>
                <a:xfrm>
                  <a:off x="10168841" y="2779919"/>
                  <a:ext cx="347084" cy="411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E349B686-9CE6-42BD-8247-532E00E644EE}"/>
                  </a:ext>
                </a:extLst>
              </p:cNvPr>
              <p:cNvGrpSpPr/>
              <p:nvPr/>
            </p:nvGrpSpPr>
            <p:grpSpPr>
              <a:xfrm>
                <a:off x="2911438" y="1480467"/>
                <a:ext cx="1853418" cy="322855"/>
                <a:chOff x="8232012" y="2779917"/>
                <a:chExt cx="2283913" cy="411914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36A733D-7A9F-48EC-BFBF-5749C4EBEBE0}"/>
                    </a:ext>
                  </a:extLst>
                </p:cNvPr>
                <p:cNvSpPr txBox="1"/>
                <p:nvPr/>
              </p:nvSpPr>
              <p:spPr>
                <a:xfrm>
                  <a:off x="8232012" y="2779919"/>
                  <a:ext cx="347084" cy="411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F90ABC16-1370-4619-B892-78AB94FF7733}"/>
                    </a:ext>
                  </a:extLst>
                </p:cNvPr>
                <p:cNvSpPr txBox="1"/>
                <p:nvPr/>
              </p:nvSpPr>
              <p:spPr>
                <a:xfrm>
                  <a:off x="8880059" y="2779919"/>
                  <a:ext cx="347084" cy="411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7F0A383-7E0D-4A66-940E-1B4770F0CDA3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347084" cy="411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1DB06B6-D838-4914-BE4D-EB0F76CB05FB}"/>
                    </a:ext>
                  </a:extLst>
                </p:cNvPr>
                <p:cNvSpPr txBox="1"/>
                <p:nvPr/>
              </p:nvSpPr>
              <p:spPr>
                <a:xfrm>
                  <a:off x="10168841" y="2779919"/>
                  <a:ext cx="347084" cy="411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3CFC783-3DF5-47FC-A9CA-2497C7A9FE7E}"/>
                  </a:ext>
                </a:extLst>
              </p:cNvPr>
              <p:cNvSpPr txBox="1"/>
              <p:nvPr/>
            </p:nvSpPr>
            <p:spPr>
              <a:xfrm>
                <a:off x="3076302" y="1121094"/>
                <a:ext cx="302893" cy="379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768B166-E706-458C-A3A2-ADE3D42F38CC}"/>
                  </a:ext>
                </a:extLst>
              </p:cNvPr>
              <p:cNvSpPr txBox="1"/>
              <p:nvPr/>
            </p:nvSpPr>
            <p:spPr>
              <a:xfrm>
                <a:off x="3601374" y="1121094"/>
                <a:ext cx="302893" cy="379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ED4DA44-0328-45E7-9D58-C6F1FF579415}"/>
                  </a:ext>
                </a:extLst>
              </p:cNvPr>
              <p:cNvSpPr txBox="1"/>
              <p:nvPr/>
            </p:nvSpPr>
            <p:spPr>
              <a:xfrm>
                <a:off x="4131714" y="1621941"/>
                <a:ext cx="302893" cy="379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5DAEF23-E695-4464-A6AF-1CB946740CE7}"/>
                  </a:ext>
                </a:extLst>
              </p:cNvPr>
              <p:cNvSpPr txBox="1"/>
              <p:nvPr/>
            </p:nvSpPr>
            <p:spPr>
              <a:xfrm>
                <a:off x="4656786" y="1621941"/>
                <a:ext cx="302893" cy="379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E01AE3F2-16E4-4D94-89C2-604CF60D8C5F}"/>
                </a:ext>
              </a:extLst>
            </p:cNvPr>
            <p:cNvCxnSpPr>
              <a:cxnSpLocks/>
              <a:endCxn id="90" idx="0"/>
            </p:cNvCxnSpPr>
            <p:nvPr/>
          </p:nvCxnSpPr>
          <p:spPr>
            <a:xfrm flipH="1">
              <a:off x="3290090" y="3623374"/>
              <a:ext cx="108770" cy="166762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1049A0D-07EC-48EE-8A91-56C2EAEBE521}"/>
                </a:ext>
              </a:extLst>
            </p:cNvPr>
            <p:cNvSpPr txBox="1"/>
            <p:nvPr/>
          </p:nvSpPr>
          <p:spPr>
            <a:xfrm>
              <a:off x="2933510" y="3790136"/>
              <a:ext cx="713160" cy="351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x'+y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938241D2-0338-4701-8C37-7781C9BF0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4454" y="2651805"/>
              <a:ext cx="181972" cy="170768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028D4A6-3F57-4F14-9CB9-175A577E835F}"/>
                </a:ext>
              </a:extLst>
            </p:cNvPr>
            <p:cNvSpPr txBox="1"/>
            <p:nvPr/>
          </p:nvSpPr>
          <p:spPr>
            <a:xfrm>
              <a:off x="3762861" y="2342540"/>
              <a:ext cx="713160" cy="351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x+y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B05A4C6-FD81-4483-B75C-D2BA836DEF97}"/>
                </a:ext>
              </a:extLst>
            </p:cNvPr>
            <p:cNvSpPr/>
            <p:nvPr/>
          </p:nvSpPr>
          <p:spPr>
            <a:xfrm>
              <a:off x="9573727" y="2368931"/>
              <a:ext cx="562545" cy="225788"/>
            </a:xfrm>
            <a:prstGeom prst="ellipse">
              <a:avLst/>
            </a:prstGeom>
            <a:solidFill>
              <a:srgbClr val="C00000">
                <a:alpha val="10196"/>
              </a:srgbClr>
            </a:solidFill>
            <a:ln w="12700" cap="flat" cmpd="sng" algn="ctr">
              <a:solidFill>
                <a:srgbClr val="FF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FD1850A-C345-4ADB-A367-7EBEEA58CB9F}"/>
                </a:ext>
              </a:extLst>
            </p:cNvPr>
            <p:cNvSpPr/>
            <p:nvPr/>
          </p:nvSpPr>
          <p:spPr>
            <a:xfrm>
              <a:off x="9015257" y="3807376"/>
              <a:ext cx="562545" cy="225788"/>
            </a:xfrm>
            <a:prstGeom prst="ellipse">
              <a:avLst/>
            </a:prstGeom>
            <a:solidFill>
              <a:srgbClr val="C00000">
                <a:alpha val="10196"/>
              </a:srgbClr>
            </a:solidFill>
            <a:ln w="12700" cap="flat" cmpd="sng" algn="ctr">
              <a:solidFill>
                <a:srgbClr val="FF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8BAE4688-02BE-4ECF-934D-F33958082F57}"/>
                </a:ext>
              </a:extLst>
            </p:cNvPr>
            <p:cNvSpPr/>
            <p:nvPr/>
          </p:nvSpPr>
          <p:spPr>
            <a:xfrm>
              <a:off x="7581393" y="3397586"/>
              <a:ext cx="562545" cy="225788"/>
            </a:xfrm>
            <a:prstGeom prst="ellipse">
              <a:avLst/>
            </a:prstGeom>
            <a:solidFill>
              <a:srgbClr val="C00000">
                <a:alpha val="10196"/>
              </a:srgbClr>
            </a:solidFill>
            <a:ln w="12700" cap="flat" cmpd="sng" algn="ctr">
              <a:solidFill>
                <a:srgbClr val="FF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93AF341C-A1FA-46EC-BAD3-D17CBDA88C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5526" y="3623375"/>
              <a:ext cx="100002" cy="249286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B081625-DD78-4857-8477-DBBC91A0B6C4}"/>
                </a:ext>
              </a:extLst>
            </p:cNvPr>
            <p:cNvSpPr txBox="1"/>
            <p:nvPr/>
          </p:nvSpPr>
          <p:spPr>
            <a:xfrm>
              <a:off x="7925592" y="3805378"/>
              <a:ext cx="713160" cy="351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x'+y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F63B48E-EDAE-4548-AC64-BF9BB6CA1D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4594" y="2621442"/>
              <a:ext cx="229464" cy="201132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D1DE1ED-8AE7-4A30-A6D9-29B1B919A062}"/>
                </a:ext>
              </a:extLst>
            </p:cNvPr>
            <p:cNvSpPr txBox="1"/>
            <p:nvPr/>
          </p:nvSpPr>
          <p:spPr>
            <a:xfrm>
              <a:off x="8740883" y="2313621"/>
              <a:ext cx="713160" cy="351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ko-KR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x+y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2206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53</a:t>
            </a:fld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3.5 </a:t>
            </a:r>
            <a:r>
              <a:rPr lang="ko-KR" altLang="en-US" sz="2200"/>
              <a:t>고급 논리 회로 구현</a:t>
            </a:r>
            <a:endParaRPr lang="ko-KR" altLang="en-US" sz="2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B68D84-2D97-4D71-96ED-99F45F945D35}"/>
              </a:ext>
            </a:extLst>
          </p:cNvPr>
          <p:cNvSpPr txBox="1"/>
          <p:nvPr/>
        </p:nvSpPr>
        <p:spPr>
          <a:xfrm>
            <a:off x="860702" y="72300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2-</a:t>
            </a:r>
            <a:r>
              <a:rPr lang="ko-KR" altLang="en-US" sz="2000">
                <a:solidFill>
                  <a:srgbClr val="0070C0"/>
                </a:solidFill>
              </a:rPr>
              <a:t>단계 논리 회로 구현 방법</a:t>
            </a:r>
          </a:p>
        </p:txBody>
      </p:sp>
      <p:sp>
        <p:nvSpPr>
          <p:cNvPr id="334" name="바닥글 개체 틀 12">
            <a:extLst>
              <a:ext uri="{FF2B5EF4-FFF2-40B4-BE49-F238E27FC236}">
                <a16:creationId xmlns:a16="http://schemas.microsoft.com/office/drawing/2014/main" id="{01BAF0D7-16B4-496D-924D-0DE948ABB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</p:spPr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7C3B2D-D719-4277-81DF-E0B509F9707F}"/>
              </a:ext>
            </a:extLst>
          </p:cNvPr>
          <p:cNvSpPr txBox="1"/>
          <p:nvPr/>
        </p:nvSpPr>
        <p:spPr>
          <a:xfrm>
            <a:off x="916732" y="1153892"/>
            <a:ext cx="1040354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A048"/>
                </a:solidFill>
              </a:rPr>
              <a:t>기능성 논리 </a:t>
            </a:r>
            <a:r>
              <a:rPr lang="en-US" altLang="ko-KR"/>
              <a:t>8</a:t>
            </a:r>
            <a:r>
              <a:rPr lang="ko-KR" altLang="en-US"/>
              <a:t>종류는 </a:t>
            </a:r>
            <a:r>
              <a:rPr lang="en-US" altLang="ko-KR">
                <a:solidFill>
                  <a:srgbClr val="00A048"/>
                </a:solidFill>
              </a:rPr>
              <a:t>4</a:t>
            </a:r>
            <a:r>
              <a:rPr lang="ko-KR" altLang="en-US">
                <a:solidFill>
                  <a:srgbClr val="00A048"/>
                </a:solidFill>
              </a:rPr>
              <a:t>가지 방식</a:t>
            </a:r>
            <a:r>
              <a:rPr lang="ko-KR" altLang="en-US"/>
              <a:t>으로 구현 가능</a:t>
            </a:r>
            <a:endParaRPr lang="en-US" altLang="ko-KR"/>
          </a:p>
          <a:p>
            <a:pPr marL="742950" lvl="1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세부적으로는 </a:t>
            </a:r>
            <a:r>
              <a:rPr lang="en-US" altLang="ko-KR">
                <a:solidFill>
                  <a:srgbClr val="00A048"/>
                </a:solidFill>
              </a:rPr>
              <a:t>SOP</a:t>
            </a:r>
            <a:r>
              <a:rPr lang="ko-KR" altLang="en-US"/>
              <a:t>와 </a:t>
            </a:r>
            <a:r>
              <a:rPr lang="en-US" altLang="ko-KR">
                <a:solidFill>
                  <a:srgbClr val="00A048"/>
                </a:solidFill>
              </a:rPr>
              <a:t>POS</a:t>
            </a:r>
            <a:r>
              <a:rPr lang="ko-KR" altLang="en-US"/>
              <a:t>방식 </a:t>
            </a:r>
            <a:r>
              <a:rPr lang="en-US" altLang="ko-KR"/>
              <a:t>2</a:t>
            </a:r>
            <a:r>
              <a:rPr lang="ko-KR" altLang="en-US"/>
              <a:t>가지</a:t>
            </a:r>
            <a:endParaRPr lang="el-GR" altLang="ko-KR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ECDE86D-C1AA-4BFB-BD4B-507F421D8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046282"/>
              </p:ext>
            </p:extLst>
          </p:nvPr>
        </p:nvGraphicFramePr>
        <p:xfrm>
          <a:off x="2084454" y="2484250"/>
          <a:ext cx="8162365" cy="2774632"/>
        </p:xfrm>
        <a:graphic>
          <a:graphicData uri="http://schemas.openxmlformats.org/drawingml/2006/table">
            <a:tbl>
              <a:tblPr/>
              <a:tblGrid>
                <a:gridCol w="1711823">
                  <a:extLst>
                    <a:ext uri="{9D8B030D-6E8A-4147-A177-3AD203B41FA5}">
                      <a16:colId xmlns:a16="http://schemas.microsoft.com/office/drawing/2014/main" val="923589645"/>
                    </a:ext>
                  </a:extLst>
                </a:gridCol>
                <a:gridCol w="1497457">
                  <a:extLst>
                    <a:ext uri="{9D8B030D-6E8A-4147-A177-3AD203B41FA5}">
                      <a16:colId xmlns:a16="http://schemas.microsoft.com/office/drawing/2014/main" val="1182501757"/>
                    </a:ext>
                  </a:extLst>
                </a:gridCol>
                <a:gridCol w="4953085">
                  <a:extLst>
                    <a:ext uri="{9D8B030D-6E8A-4147-A177-3AD203B41FA5}">
                      <a16:colId xmlns:a16="http://schemas.microsoft.com/office/drawing/2014/main" val="1749356056"/>
                    </a:ext>
                  </a:extLst>
                </a:gridCol>
              </a:tblGrid>
              <a:tr h="5374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게이트 구성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카노맵 간소화 형식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 회로 구현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658324"/>
                  </a:ext>
                </a:extLst>
              </a:tr>
              <a:tr h="273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AND-OR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SOP</a:t>
                      </a:r>
                      <a:endParaRPr lang="en-US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AND-OR, NAND-NAND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경우 게이트 사이에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부정 삽입 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게이트에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드모르간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법칙 적용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007443"/>
                  </a:ext>
                </a:extLst>
              </a:tr>
              <a:tr h="2758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NAND-NAND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05004"/>
                  </a:ext>
                </a:extLst>
              </a:tr>
              <a:tr h="273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POS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OR-AND, NOR-NOR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경우 게이트 사이에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 부정 삽입 후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게이트에 드모르간 법칙 적용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52453"/>
                  </a:ext>
                </a:extLst>
              </a:tr>
              <a:tr h="2758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NOR-NOR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88853"/>
                  </a:ext>
                </a:extLst>
              </a:tr>
              <a:tr h="273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AND-NOR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SOP</a:t>
                      </a:r>
                      <a:endParaRPr lang="en-US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AND-OR-NOT(AND-NOR)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후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게이트에 드모르간 법칙 적용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292321"/>
                  </a:ext>
                </a:extLst>
              </a:tr>
              <a:tr h="273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NAND-AND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19067"/>
                  </a:ext>
                </a:extLst>
              </a:tr>
              <a:tr h="273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OR-NAND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POS</a:t>
                      </a:r>
                      <a:endParaRPr lang="en-US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OR-AND-NOT(OR-NAND)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후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/>
                      </a:r>
                      <a:b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게이트에 드모르간 법칙 적용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311950"/>
                  </a:ext>
                </a:extLst>
              </a:tr>
              <a:tr h="2731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NOR-OR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2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537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B2942-9608-4474-BB67-F78408B53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AE240-B97E-40C6-B05F-4F6284FC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54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B3850-9667-468F-A22A-B19B49CAF9D8}"/>
              </a:ext>
            </a:extLst>
          </p:cNvPr>
          <p:cNvSpPr txBox="1"/>
          <p:nvPr/>
        </p:nvSpPr>
        <p:spPr>
          <a:xfrm>
            <a:off x="1285875" y="1097793"/>
            <a:ext cx="10144125" cy="44951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fontAlgn="base" latinLnBrk="1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카노맵의 간소화 원리를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fontAlgn="base" latinLnBrk="1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카노맵에서 진리값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형식으로 간소화할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fontAlgn="base" latinLnBrk="1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주항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필수 주항을 구분하고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fontAlgn="base" latinLnBrk="1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항의 개수와 제거되는 리터럴의 관계를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fontAlgn="base" latinLnBrk="1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AND-OR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OR-AND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논리 회로로 구현할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fontAlgn="base" latinLnBrk="1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NAND-NAND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NOR-NOR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게이트만으로 회로를 구현할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fontAlgn="base" latinLnBrk="1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2~5-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 부울 함수를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AND-OR, OR-AND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형식으로 구현할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fontAlgn="base" latinLnBrk="1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무관 항을 설명할 수 있고 무관 항이 포함된 카노맵을 간소화할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fontAlgn="base" latinLnBrk="1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 논리 회로 구현의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가지를 나열할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fontAlgn="base" latinLnBrk="1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기능 제한 논리와 기능성 논리의 특징과 구분을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fontAlgn="base" latinLnBrk="1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결선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개념을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fontAlgn="base" latinLnBrk="1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AND-OR-NOT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형식의 논리 회로를 구현할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fontAlgn="base" latinLnBrk="1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AND-OR-NOT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형식과 등가인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AND-NOR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NAND-AND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형식의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 논리 회로로 변경할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fontAlgn="base" latinLnBrk="1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OR-AND-NOT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형식의 논리 회로를 구현할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 fontAlgn="base" latinLnBrk="1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OR-AND-NOT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형식과 등가인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OR-NAND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NOR-OR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형식의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단계 논리 회로로 변경할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45777E-FBAA-4DAD-A2DB-1FBE2FE2B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442"/>
            <a:ext cx="252396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96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58709B-3F49-45E2-B985-D8CECF714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C7FE1-3BA6-408C-BB51-A237B068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0C918-2E9E-427D-803B-DC0909991EAC}"/>
              </a:ext>
            </a:extLst>
          </p:cNvPr>
          <p:cNvSpPr txBox="1"/>
          <p:nvPr/>
        </p:nvSpPr>
        <p:spPr>
          <a:xfrm>
            <a:off x="4895693" y="2782669"/>
            <a:ext cx="5064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00A04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수고하셨습니다</a:t>
            </a:r>
            <a:r>
              <a:rPr lang="en-US" altLang="ko-KR" sz="4000">
                <a:solidFill>
                  <a:srgbClr val="00A04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ko-KR" altLang="en-US" sz="4000">
              <a:solidFill>
                <a:srgbClr val="00A048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32CC6A5-08EE-42EA-A045-6F283F625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75" y="1886555"/>
            <a:ext cx="2947422" cy="17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6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3.1 </a:t>
            </a:r>
            <a:r>
              <a:rPr lang="ko-KR" altLang="en-US" sz="2200"/>
              <a:t>논리식 간소화</a:t>
            </a:r>
            <a:endParaRPr lang="ko-KR" altLang="en-US" sz="2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201DBF-8BED-428C-BFBB-FEE98C8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39" y="1056972"/>
            <a:ext cx="9161608" cy="430887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ko-KR" sz="1800"/>
              <a:t>1-</a:t>
            </a:r>
            <a:r>
              <a:rPr lang="ko-KR" altLang="en-US" sz="1800"/>
              <a:t>리터럴을 제거할 수 있는 이웃</a:t>
            </a:r>
            <a:r>
              <a:rPr lang="en-US" altLang="ko-KR" sz="1800"/>
              <a:t>[</a:t>
            </a:r>
            <a:r>
              <a:rPr lang="ko-KR" altLang="en-US" sz="1800">
                <a:solidFill>
                  <a:srgbClr val="00A048"/>
                </a:solidFill>
              </a:rPr>
              <a:t>그레이 코드 순서</a:t>
            </a:r>
            <a:r>
              <a:rPr lang="ko-KR" altLang="en-US" sz="1800"/>
              <a:t>와 동일</a:t>
            </a:r>
            <a:r>
              <a:rPr lang="en-US" altLang="ko-KR" sz="1800"/>
              <a:t>(</a:t>
            </a:r>
            <a:r>
              <a:rPr lang="en-US" altLang="ko-KR" sz="1800">
                <a:solidFill>
                  <a:srgbClr val="0070C0"/>
                </a:solidFill>
              </a:rPr>
              <a:t>0-1-3-2-6-7-5-4</a:t>
            </a:r>
            <a:r>
              <a:rPr lang="en-US" altLang="ko-KR" sz="1800"/>
              <a:t>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62847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각 최소항의 간소화 이웃</a:t>
            </a:r>
            <a:r>
              <a:rPr lang="en-US" altLang="ko-KR" sz="2000">
                <a:solidFill>
                  <a:srgbClr val="0070C0"/>
                </a:solidFill>
              </a:rPr>
              <a:t>(neighbor) </a:t>
            </a:r>
            <a:r>
              <a:rPr lang="ko-KR" altLang="en-US" sz="2000">
                <a:solidFill>
                  <a:srgbClr val="0070C0"/>
                </a:solidFill>
              </a:rPr>
              <a:t>관계도</a:t>
            </a:r>
          </a:p>
        </p:txBody>
      </p:sp>
      <p:pic>
        <p:nvPicPr>
          <p:cNvPr id="598" name="그림 597">
            <a:extLst>
              <a:ext uri="{FF2B5EF4-FFF2-40B4-BE49-F238E27FC236}">
                <a16:creationId xmlns:a16="http://schemas.microsoft.com/office/drawing/2014/main" id="{6A655F9B-DBA3-431C-BAEA-13D886D225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54" y="1761245"/>
            <a:ext cx="4410635" cy="2319521"/>
          </a:xfrm>
          <a:prstGeom prst="rect">
            <a:avLst/>
          </a:prstGeom>
        </p:spPr>
      </p:pic>
      <p:pic>
        <p:nvPicPr>
          <p:cNvPr id="600" name="그림 599" descr="텍스트, 실내, 화면, 다채로운이(가) 표시된 사진&#10;&#10;자동 생성된 설명">
            <a:extLst>
              <a:ext uri="{FF2B5EF4-FFF2-40B4-BE49-F238E27FC236}">
                <a16:creationId xmlns:a16="http://schemas.microsoft.com/office/drawing/2014/main" id="{E326934A-6DF9-4658-8952-BE924F3FA8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06" y="1761244"/>
            <a:ext cx="4511774" cy="2319521"/>
          </a:xfrm>
          <a:prstGeom prst="rect">
            <a:avLst/>
          </a:prstGeom>
        </p:spPr>
      </p:pic>
      <p:pic>
        <p:nvPicPr>
          <p:cNvPr id="604" name="그림 603">
            <a:extLst>
              <a:ext uri="{FF2B5EF4-FFF2-40B4-BE49-F238E27FC236}">
                <a16:creationId xmlns:a16="http://schemas.microsoft.com/office/drawing/2014/main" id="{E8D5F137-05E0-44B4-8462-FE59C1B18F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43" y="4435517"/>
            <a:ext cx="7449327" cy="1588011"/>
          </a:xfrm>
          <a:prstGeom prst="rect">
            <a:avLst/>
          </a:prstGeom>
        </p:spPr>
      </p:pic>
      <p:sp>
        <p:nvSpPr>
          <p:cNvPr id="605" name="오른쪽 화살표 212">
            <a:extLst>
              <a:ext uri="{FF2B5EF4-FFF2-40B4-BE49-F238E27FC236}">
                <a16:creationId xmlns:a16="http://schemas.microsoft.com/office/drawing/2014/main" id="{B260D834-B8BD-449B-8F65-A081C2E31483}"/>
              </a:ext>
            </a:extLst>
          </p:cNvPr>
          <p:cNvSpPr/>
          <p:nvPr/>
        </p:nvSpPr>
        <p:spPr>
          <a:xfrm>
            <a:off x="6312364" y="2817094"/>
            <a:ext cx="356167" cy="28918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7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3.1 </a:t>
            </a:r>
            <a:r>
              <a:rPr lang="ko-KR" altLang="en-US" sz="2200"/>
              <a:t>논리식 간소화</a:t>
            </a:r>
            <a:endParaRPr lang="ko-KR" altLang="en-US" sz="2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201DBF-8BED-428C-BFBB-FEE98C8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88" y="853358"/>
            <a:ext cx="10642511" cy="1404067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</a:pPr>
            <a:r>
              <a:rPr lang="en-US" altLang="ko-KR" sz="2000">
                <a:solidFill>
                  <a:srgbClr val="0070C0"/>
                </a:solidFill>
              </a:rPr>
              <a:t>1</a:t>
            </a:r>
            <a:r>
              <a:rPr lang="ko-KR" altLang="en-US" sz="2000">
                <a:solidFill>
                  <a:srgbClr val="0070C0"/>
                </a:solidFill>
              </a:rPr>
              <a:t>개의 리터럴을 제거할 수 없는 경우</a:t>
            </a:r>
            <a:endParaRPr lang="en-US" altLang="ko-KR" sz="2000">
              <a:solidFill>
                <a:srgbClr val="0070C0"/>
              </a:solidFill>
            </a:endParaRPr>
          </a:p>
          <a:p>
            <a:pPr lvl="2">
              <a:lnSpc>
                <a:spcPct val="120000"/>
              </a:lnSpc>
            </a:pPr>
            <a:r>
              <a:rPr lang="ko-KR" altLang="en-US" sz="1800"/>
              <a:t>값이 </a:t>
            </a:r>
            <a:r>
              <a:rPr lang="en-US" altLang="ko-KR" sz="1800"/>
              <a:t>2</a:t>
            </a:r>
            <a:r>
              <a:rPr lang="en-US" altLang="ko-KR" sz="1800" i="1" baseline="30000"/>
              <a:t>n</a:t>
            </a:r>
            <a:r>
              <a:rPr lang="ko-KR" altLang="en-US" sz="1800"/>
              <a:t>의 차이가 나지만 </a:t>
            </a:r>
            <a:r>
              <a:rPr lang="ko-KR" altLang="en-US" sz="1800">
                <a:solidFill>
                  <a:srgbClr val="00A048"/>
                </a:solidFill>
              </a:rPr>
              <a:t>리터럴을 제거할 수 없는 경우</a:t>
            </a:r>
            <a:r>
              <a:rPr lang="ko-KR" altLang="en-US" sz="1800"/>
              <a:t>는 </a:t>
            </a:r>
            <a:r>
              <a:rPr lang="ko-KR" altLang="en-US" sz="1800">
                <a:solidFill>
                  <a:srgbClr val="C00000"/>
                </a:solidFill>
              </a:rPr>
              <a:t>이웃이 아님</a:t>
            </a:r>
            <a:endParaRPr lang="en-US" altLang="ko-KR" sz="1800">
              <a:solidFill>
                <a:srgbClr val="C0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ko-KR" sz="1800"/>
              <a:t>(1,2), (3,4), (3,5) </a:t>
            </a:r>
            <a:r>
              <a:rPr lang="ko-KR" altLang="en-US" sz="1800"/>
              <a:t>등은 </a:t>
            </a:r>
            <a:r>
              <a:rPr lang="en-US" altLang="ko-KR" sz="1800"/>
              <a:t>2</a:t>
            </a:r>
            <a:r>
              <a:rPr lang="ko-KR" altLang="en-US" sz="1800"/>
              <a:t>진수로 표현할 경우 </a:t>
            </a:r>
            <a:r>
              <a:rPr lang="en-US" altLang="ko-KR" sz="1800">
                <a:solidFill>
                  <a:srgbClr val="C00000"/>
                </a:solidFill>
              </a:rPr>
              <a:t>2-</a:t>
            </a:r>
            <a:r>
              <a:rPr lang="ko-KR" altLang="en-US" sz="1800">
                <a:solidFill>
                  <a:srgbClr val="C00000"/>
                </a:solidFill>
              </a:rPr>
              <a:t>비트 이상 다른 경우</a:t>
            </a:r>
            <a:endParaRPr lang="ko-KR" altLang="en-US" sz="1800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E3E90B7-EE04-47EA-A2A1-B4534A0B6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511481"/>
              </p:ext>
            </p:extLst>
          </p:nvPr>
        </p:nvGraphicFramePr>
        <p:xfrm>
          <a:off x="1862277" y="2436720"/>
          <a:ext cx="9206755" cy="2888316"/>
        </p:xfrm>
        <a:graphic>
          <a:graphicData uri="http://schemas.openxmlformats.org/drawingml/2006/table">
            <a:tbl>
              <a:tblPr/>
              <a:tblGrid>
                <a:gridCol w="1707822">
                  <a:extLst>
                    <a:ext uri="{9D8B030D-6E8A-4147-A177-3AD203B41FA5}">
                      <a16:colId xmlns:a16="http://schemas.microsoft.com/office/drawing/2014/main" val="1038874262"/>
                    </a:ext>
                  </a:extLst>
                </a:gridCol>
                <a:gridCol w="2183965">
                  <a:extLst>
                    <a:ext uri="{9D8B030D-6E8A-4147-A177-3AD203B41FA5}">
                      <a16:colId xmlns:a16="http://schemas.microsoft.com/office/drawing/2014/main" val="3338882671"/>
                    </a:ext>
                  </a:extLst>
                </a:gridCol>
                <a:gridCol w="1627370">
                  <a:extLst>
                    <a:ext uri="{9D8B030D-6E8A-4147-A177-3AD203B41FA5}">
                      <a16:colId xmlns:a16="http://schemas.microsoft.com/office/drawing/2014/main" val="4216598212"/>
                    </a:ext>
                  </a:extLst>
                </a:gridCol>
                <a:gridCol w="3687598">
                  <a:extLst>
                    <a:ext uri="{9D8B030D-6E8A-4147-A177-3AD203B41FA5}">
                      <a16:colId xmlns:a16="http://schemas.microsoft.com/office/drawing/2014/main" val="2799477858"/>
                    </a:ext>
                  </a:extLst>
                </a:gridCol>
              </a:tblGrid>
              <a:tr h="3353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논리식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최소항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간소화 결과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02426"/>
                  </a:ext>
                </a:extLst>
              </a:tr>
              <a:tr h="8917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리터럴이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경우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1,3,5,7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pl-PL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A048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보수 관계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모든 리터럴이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달라 </a:t>
                      </a:r>
                      <a:r>
                        <a:rPr lang="ko-KR" altLang="en-US" sz="1600" kern="0" spc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간소화 불가</a:t>
                      </a:r>
                      <a:endParaRPr lang="ko-KR" altLang="en-US" sz="16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323116"/>
                  </a:ext>
                </a:extLst>
              </a:tr>
              <a:tr h="16611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개의 리터럴이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경우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1,2,3,5,6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xyz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xyz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pl-PL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xyz</a:t>
                      </a:r>
                      <a:r>
                        <a:rPr lang="pl-PL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pl-PL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altLang="ko-KR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altLang="ko-KR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altLang="ko-KR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yz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)=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⊙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),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altLang="ko-KR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altLang="ko-KR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altLang="ko-KR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altLang="ko-KR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xy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altLang="ko-KR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altLang="ko-KR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altLang="ko-KR" sz="16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xz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)=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⊕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같이 </a:t>
                      </a:r>
                      <a:r>
                        <a:rPr lang="ko-KR" altLang="en-US" sz="1600" kern="0" spc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간소화되지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않고</a:t>
                      </a:r>
                      <a:endParaRPr lang="en-US" altLang="ko-KR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A048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XOR</a:t>
                      </a:r>
                      <a:r>
                        <a:rPr lang="en-US" altLang="ko-KR" sz="1600" kern="0" spc="0" dirty="0">
                          <a:solidFill>
                            <a:srgbClr val="00A048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XNOR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정리만 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추후 </a:t>
                      </a:r>
                      <a:r>
                        <a:rPr lang="ko-KR" altLang="en-US" sz="1600" kern="0" spc="0" dirty="0" err="1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리터럴</a:t>
                      </a:r>
                      <a:r>
                        <a:rPr lang="ko-KR" altLang="en-US" sz="1600" kern="0" spc="0" dirty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A048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제거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 </a:t>
                      </a:r>
                      <a:r>
                        <a:rPr lang="ko-KR" altLang="en-US" sz="1600" kern="0" spc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간소화 가능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86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56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8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3.1 </a:t>
            </a:r>
            <a:r>
              <a:rPr lang="ko-KR" altLang="en-US" sz="2200"/>
              <a:t>논리식 간소화</a:t>
            </a:r>
            <a:endParaRPr lang="ko-KR" altLang="en-US" sz="2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201DBF-8BED-428C-BFBB-FEE98C8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42266"/>
            <a:ext cx="10642511" cy="39137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2</a:t>
            </a:r>
            <a:r>
              <a:rPr lang="ko-KR" altLang="en-US" sz="2000">
                <a:solidFill>
                  <a:srgbClr val="0070C0"/>
                </a:solidFill>
              </a:rPr>
              <a:t>개의 리터럴이 제거되는 경우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ECB0525-6EBD-4229-91DD-E0C5C68D0B7B}"/>
              </a:ext>
            </a:extLst>
          </p:cNvPr>
          <p:cNvGrpSpPr/>
          <p:nvPr/>
        </p:nvGrpSpPr>
        <p:grpSpPr>
          <a:xfrm>
            <a:off x="1358166" y="1421561"/>
            <a:ext cx="2287559" cy="1079779"/>
            <a:chOff x="4338447" y="4899111"/>
            <a:chExt cx="2583938" cy="130580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BB890-A867-48DD-AFDF-E06D952F73DF}"/>
                </a:ext>
              </a:extLst>
            </p:cNvPr>
            <p:cNvSpPr txBox="1"/>
            <p:nvPr/>
          </p:nvSpPr>
          <p:spPr>
            <a:xfrm>
              <a:off x="4471048" y="49285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61C288-A1F8-40F4-A3E0-90947F795CED}"/>
                </a:ext>
              </a:extLst>
            </p:cNvPr>
            <p:cNvSpPr txBox="1"/>
            <p:nvPr/>
          </p:nvSpPr>
          <p:spPr>
            <a:xfrm>
              <a:off x="5105686" y="49285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3E7AA2-8625-4D57-B632-7B0F9CCA98E4}"/>
                </a:ext>
              </a:extLst>
            </p:cNvPr>
            <p:cNvSpPr txBox="1"/>
            <p:nvPr/>
          </p:nvSpPr>
          <p:spPr>
            <a:xfrm>
              <a:off x="4471048" y="5572177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665191-96F7-463A-803B-5AF137CBAF59}"/>
                </a:ext>
              </a:extLst>
            </p:cNvPr>
            <p:cNvSpPr txBox="1"/>
            <p:nvPr/>
          </p:nvSpPr>
          <p:spPr>
            <a:xfrm>
              <a:off x="5763580" y="492854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EA1E29-5721-4CF8-AA46-80332CA0E41B}"/>
                </a:ext>
              </a:extLst>
            </p:cNvPr>
            <p:cNvSpPr txBox="1"/>
            <p:nvPr/>
          </p:nvSpPr>
          <p:spPr>
            <a:xfrm>
              <a:off x="5111567" y="557217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E46F81-C7E3-4DA9-A8DD-738BC828EFE2}"/>
                </a:ext>
              </a:extLst>
            </p:cNvPr>
            <p:cNvSpPr txBox="1"/>
            <p:nvPr/>
          </p:nvSpPr>
          <p:spPr>
            <a:xfrm>
              <a:off x="6402181" y="5572174"/>
              <a:ext cx="411388" cy="632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ko-KR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9434A1-7BC7-4D22-8B6A-F3F5D395CF3C}"/>
                </a:ext>
              </a:extLst>
            </p:cNvPr>
            <p:cNvSpPr txBox="1"/>
            <p:nvPr/>
          </p:nvSpPr>
          <p:spPr>
            <a:xfrm>
              <a:off x="6405117" y="492854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CCA63D-C1C2-4C8F-B22A-1AD7DF8658E3}"/>
                </a:ext>
              </a:extLst>
            </p:cNvPr>
            <p:cNvSpPr txBox="1"/>
            <p:nvPr/>
          </p:nvSpPr>
          <p:spPr>
            <a:xfrm>
              <a:off x="5763580" y="557217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C5E2798-58EA-4A26-95AF-46B9A832BCEE}"/>
                </a:ext>
              </a:extLst>
            </p:cNvPr>
            <p:cNvSpPr/>
            <p:nvPr/>
          </p:nvSpPr>
          <p:spPr>
            <a:xfrm>
              <a:off x="4338447" y="4899111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E02722-9380-4F10-ACEF-DB5437C0FDB3}"/>
                </a:ext>
              </a:extLst>
            </p:cNvPr>
            <p:cNvSpPr/>
            <p:nvPr/>
          </p:nvSpPr>
          <p:spPr>
            <a:xfrm>
              <a:off x="4984150" y="4899111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91508A-5507-4BF6-93AD-A8E7E37A6108}"/>
                </a:ext>
              </a:extLst>
            </p:cNvPr>
            <p:cNvSpPr/>
            <p:nvPr/>
          </p:nvSpPr>
          <p:spPr>
            <a:xfrm>
              <a:off x="5631997" y="4899111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2E88820-F408-418A-8331-46C44632024E}"/>
                </a:ext>
              </a:extLst>
            </p:cNvPr>
            <p:cNvSpPr/>
            <p:nvPr/>
          </p:nvSpPr>
          <p:spPr>
            <a:xfrm>
              <a:off x="6277700" y="4899111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91C9BD-4D93-492B-AD97-0C7517E8863A}"/>
                </a:ext>
              </a:extLst>
            </p:cNvPr>
            <p:cNvSpPr/>
            <p:nvPr/>
          </p:nvSpPr>
          <p:spPr>
            <a:xfrm>
              <a:off x="4338447" y="554274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AA809E7-6252-4C26-8D29-A4709BC8110B}"/>
                </a:ext>
              </a:extLst>
            </p:cNvPr>
            <p:cNvSpPr/>
            <p:nvPr/>
          </p:nvSpPr>
          <p:spPr>
            <a:xfrm>
              <a:off x="4984150" y="554274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3D93D02-6AFD-453B-8B43-2321617E8187}"/>
                </a:ext>
              </a:extLst>
            </p:cNvPr>
            <p:cNvSpPr/>
            <p:nvPr/>
          </p:nvSpPr>
          <p:spPr>
            <a:xfrm>
              <a:off x="5631997" y="554274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24ED1C5-E8B3-4883-940E-88146DB2DE7D}"/>
                </a:ext>
              </a:extLst>
            </p:cNvPr>
            <p:cNvSpPr/>
            <p:nvPr/>
          </p:nvSpPr>
          <p:spPr>
            <a:xfrm>
              <a:off x="6277700" y="5542746"/>
              <a:ext cx="644685" cy="64468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CC270B97-63F7-4744-9467-63F1E1F78F5E}"/>
                </a:ext>
              </a:extLst>
            </p:cNvPr>
            <p:cNvCxnSpPr/>
            <p:nvPr/>
          </p:nvCxnSpPr>
          <p:spPr>
            <a:xfrm flipH="1">
              <a:off x="4779729" y="5407602"/>
              <a:ext cx="354054" cy="312478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FE05B55-8E9B-4ECD-A75B-3CF48D9C5731}"/>
                </a:ext>
              </a:extLst>
            </p:cNvPr>
            <p:cNvCxnSpPr/>
            <p:nvPr/>
          </p:nvCxnSpPr>
          <p:spPr>
            <a:xfrm>
              <a:off x="5477482" y="5404516"/>
              <a:ext cx="354054" cy="312478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CE24073-2602-40E3-8CD1-27C9E5AB15FC}"/>
                </a:ext>
              </a:extLst>
            </p:cNvPr>
            <p:cNvCxnSpPr>
              <a:stCxn id="9" idx="3"/>
              <a:endCxn id="16" idx="1"/>
            </p:cNvCxnSpPr>
            <p:nvPr/>
          </p:nvCxnSpPr>
          <p:spPr>
            <a:xfrm flipV="1">
              <a:off x="5469888" y="5190151"/>
              <a:ext cx="935229" cy="1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D65CF8-7415-46E2-B3AC-95A8FDB14A34}"/>
              </a:ext>
            </a:extLst>
          </p:cNvPr>
          <p:cNvSpPr/>
          <p:nvPr/>
        </p:nvSpPr>
        <p:spPr>
          <a:xfrm>
            <a:off x="4055574" y="1257363"/>
            <a:ext cx="7298226" cy="1281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ker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경우</a:t>
            </a:r>
            <a: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리터럴 </a:t>
            </a:r>
            <a:r>
              <a: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개를 제거할 수 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없는 수 </a:t>
            </a:r>
            <a: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2,4,7</a:t>
            </a:r>
            <a: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변수 중 </a:t>
            </a:r>
            <a: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변수 공통</a:t>
            </a:r>
            <a: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두 개 </a:t>
            </a:r>
            <a:r>
              <a:rPr lang="ko-KR" altLang="en-US" sz="1600" kern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리터럴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제거 시 간소화 가능</a:t>
            </a:r>
            <a:endParaRPr lang="en-US" altLang="ko-KR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 latinLnBrk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ker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은 모든 변수가 다른 </a:t>
            </a:r>
            <a:r>
              <a:rPr lang="en-US" altLang="ko-KR" sz="1600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보수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관계이므로 간소화 불가</a:t>
            </a:r>
            <a:endParaRPr lang="ko-KR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06B7D202-3111-4172-A24B-A8F152551E0F}"/>
              </a:ext>
            </a:extLst>
          </p:cNvPr>
          <p:cNvSpPr txBox="1">
            <a:spLocks/>
          </p:cNvSpPr>
          <p:nvPr/>
        </p:nvSpPr>
        <p:spPr>
          <a:xfrm>
            <a:off x="838198" y="2725804"/>
            <a:ext cx="10515602" cy="1627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y</a:t>
            </a:r>
            <a:r>
              <a:rPr lang="en-US" altLang="ko-KR" sz="1800" dirty="0"/>
              <a:t>′ = ∑(0,1), 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y</a:t>
            </a:r>
            <a:r>
              <a:rPr lang="en-US" altLang="ko-KR" sz="1800" i="1" dirty="0"/>
              <a:t> </a:t>
            </a:r>
            <a:r>
              <a:rPr lang="en-US" altLang="ko-KR" sz="1800" dirty="0"/>
              <a:t>= ∑(2,3) : </a:t>
            </a:r>
            <a:r>
              <a:rPr lang="ko-KR" altLang="en-US" sz="1800" dirty="0">
                <a:solidFill>
                  <a:srgbClr val="00A048"/>
                </a:solidFill>
              </a:rPr>
              <a:t>인접</a:t>
            </a:r>
            <a:r>
              <a:rPr lang="en-US" altLang="ko-KR" sz="1800" dirty="0"/>
              <a:t>[</a:t>
            </a:r>
            <a:r>
              <a:rPr lang="ko-KR" altLang="en-US" sz="1800" dirty="0"/>
              <a:t>항의 크기 </a:t>
            </a:r>
            <a:r>
              <a:rPr lang="en-US" altLang="ko-KR" sz="1800" dirty="0"/>
              <a:t>: 2(2</a:t>
            </a:r>
            <a:r>
              <a:rPr lang="en-US" altLang="ko-KR" sz="1800" baseline="30000" dirty="0"/>
              <a:t>1</a:t>
            </a:r>
            <a:r>
              <a:rPr lang="en-US" altLang="ko-KR" sz="1800" dirty="0"/>
              <a:t>)</a:t>
            </a:r>
            <a:r>
              <a:rPr lang="ko-KR" altLang="en-US" sz="1800" dirty="0"/>
              <a:t>개</a:t>
            </a:r>
            <a:r>
              <a:rPr lang="en-US" altLang="ko-KR" sz="1800" dirty="0"/>
              <a:t>]</a:t>
            </a:r>
            <a:endParaRPr lang="ko-KR" altLang="en-US" sz="1800" dirty="0"/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 i="1" dirty="0"/>
              <a:t>F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(</a:t>
            </a:r>
            <a:r>
              <a:rPr lang="en-US" altLang="ko-KR" sz="1800" i="1" dirty="0"/>
              <a:t>x</a:t>
            </a:r>
            <a:r>
              <a:rPr lang="en-US" altLang="ko-KR" sz="1800" dirty="0"/>
              <a:t>, </a:t>
            </a:r>
            <a:r>
              <a:rPr lang="en-US" altLang="ko-KR" sz="1800" i="1" dirty="0"/>
              <a:t>y</a:t>
            </a:r>
            <a:r>
              <a:rPr lang="en-US" altLang="ko-KR" sz="1800" dirty="0"/>
              <a:t>, </a:t>
            </a:r>
            <a:r>
              <a:rPr lang="en-US" altLang="ko-KR" sz="1800" i="1" dirty="0"/>
              <a:t>z</a:t>
            </a:r>
            <a:r>
              <a:rPr lang="en-US" altLang="ko-KR" sz="1800" dirty="0"/>
              <a:t>) = 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y</a:t>
            </a:r>
            <a:r>
              <a:rPr lang="en-US" altLang="ko-KR" sz="1800" dirty="0"/>
              <a:t>′ + 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y</a:t>
            </a:r>
            <a:r>
              <a:rPr lang="en-US" altLang="ko-KR" sz="1800" i="1" dirty="0"/>
              <a:t> </a:t>
            </a:r>
            <a:r>
              <a:rPr lang="en-US" altLang="ko-KR" sz="1800" dirty="0"/>
              <a:t>= </a:t>
            </a:r>
            <a:r>
              <a:rPr lang="en-US" altLang="ko-KR" sz="1800" i="1" dirty="0"/>
              <a:t>x</a:t>
            </a:r>
            <a:r>
              <a:rPr lang="en-US" altLang="ko-KR" sz="1800" dirty="0"/>
              <a:t>′(</a:t>
            </a:r>
            <a:r>
              <a:rPr lang="en-US" altLang="ko-KR" sz="1800" i="1" dirty="0"/>
              <a:t>y</a:t>
            </a:r>
            <a:r>
              <a:rPr lang="en-US" altLang="ko-KR" sz="1800" dirty="0"/>
              <a:t>′ + </a:t>
            </a:r>
            <a:r>
              <a:rPr lang="en-US" altLang="ko-KR" sz="1800" i="1" dirty="0"/>
              <a:t>y</a:t>
            </a:r>
            <a:r>
              <a:rPr lang="en-US" altLang="ko-KR" sz="1800" dirty="0"/>
              <a:t>) = </a:t>
            </a:r>
            <a:r>
              <a:rPr lang="en-US" altLang="ko-KR" sz="1800" i="1" dirty="0"/>
              <a:t>x</a:t>
            </a:r>
            <a:r>
              <a:rPr lang="en-US" altLang="ko-KR" sz="1800" dirty="0"/>
              <a:t>′ = ∑(0,1,2,3) : [</a:t>
            </a:r>
            <a:r>
              <a:rPr lang="ko-KR" altLang="en-US" sz="1800" dirty="0">
                <a:solidFill>
                  <a:srgbClr val="00A048"/>
                </a:solidFill>
              </a:rPr>
              <a:t>항의 크기 </a:t>
            </a:r>
            <a:r>
              <a:rPr lang="en-US" altLang="ko-KR" sz="1800" dirty="0">
                <a:solidFill>
                  <a:srgbClr val="00A048"/>
                </a:solidFill>
              </a:rPr>
              <a:t>: 4(2</a:t>
            </a:r>
            <a:r>
              <a:rPr lang="en-US" altLang="ko-KR" sz="1800" baseline="30000" dirty="0">
                <a:solidFill>
                  <a:srgbClr val="00A048"/>
                </a:solidFill>
              </a:rPr>
              <a:t>2</a:t>
            </a:r>
            <a:r>
              <a:rPr lang="en-US" altLang="ko-KR" sz="1800" dirty="0">
                <a:solidFill>
                  <a:srgbClr val="00A048"/>
                </a:solidFill>
              </a:rPr>
              <a:t>)</a:t>
            </a:r>
            <a:r>
              <a:rPr lang="ko-KR" altLang="en-US" sz="1800" dirty="0">
                <a:solidFill>
                  <a:srgbClr val="00A048"/>
                </a:solidFill>
              </a:rPr>
              <a:t>개</a:t>
            </a:r>
            <a:r>
              <a:rPr lang="en-US" altLang="ko-KR" sz="1800" dirty="0">
                <a:solidFill>
                  <a:srgbClr val="00A048"/>
                </a:solidFill>
              </a:rPr>
              <a:t>, 2-</a:t>
            </a:r>
            <a:r>
              <a:rPr lang="ko-KR" altLang="en-US" sz="1800">
                <a:solidFill>
                  <a:srgbClr val="00A048"/>
                </a:solidFill>
              </a:rPr>
              <a:t>변수 제거</a:t>
            </a:r>
            <a:r>
              <a:rPr lang="en-US" altLang="ko-KR" sz="1800"/>
              <a:t>]</a:t>
            </a:r>
            <a:endParaRPr lang="en-US" altLang="ko-KR" sz="1800" dirty="0"/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y</a:t>
            </a:r>
            <a:r>
              <a:rPr lang="en-US" altLang="ko-KR" sz="1800" dirty="0"/>
              <a:t>′ = ∑(0,1), </a:t>
            </a:r>
            <a:r>
              <a:rPr lang="en-US" altLang="ko-KR" sz="1800" i="1" dirty="0" err="1"/>
              <a:t>xy</a:t>
            </a:r>
            <a:r>
              <a:rPr lang="en-US" altLang="ko-KR" sz="1800" dirty="0"/>
              <a:t>′</a:t>
            </a:r>
            <a:r>
              <a:rPr lang="en-US" altLang="ko-KR" sz="1800" i="1" dirty="0"/>
              <a:t> </a:t>
            </a:r>
            <a:r>
              <a:rPr lang="en-US" altLang="ko-KR" sz="1800" dirty="0"/>
              <a:t>= ∑(4,5) : </a:t>
            </a:r>
            <a:r>
              <a:rPr lang="ko-KR" altLang="en-US" sz="1800" dirty="0">
                <a:solidFill>
                  <a:srgbClr val="00A048"/>
                </a:solidFill>
              </a:rPr>
              <a:t>인접</a:t>
            </a:r>
          </a:p>
          <a:p>
            <a:pPr lvl="2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 i="1" dirty="0"/>
              <a:t>F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(</a:t>
            </a:r>
            <a:r>
              <a:rPr lang="en-US" altLang="ko-KR" sz="1800" i="1" dirty="0"/>
              <a:t>x</a:t>
            </a:r>
            <a:r>
              <a:rPr lang="en-US" altLang="ko-KR" sz="1800" dirty="0"/>
              <a:t>, </a:t>
            </a:r>
            <a:r>
              <a:rPr lang="en-US" altLang="ko-KR" sz="1800" i="1" dirty="0"/>
              <a:t>y</a:t>
            </a:r>
            <a:r>
              <a:rPr lang="en-US" altLang="ko-KR" sz="1800" dirty="0"/>
              <a:t>, </a:t>
            </a:r>
            <a:r>
              <a:rPr lang="en-US" altLang="ko-KR" sz="1800" i="1" dirty="0"/>
              <a:t>z</a:t>
            </a:r>
            <a:r>
              <a:rPr lang="en-US" altLang="ko-KR" sz="1800" dirty="0"/>
              <a:t>) = 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′</a:t>
            </a:r>
            <a:r>
              <a:rPr lang="en-US" altLang="ko-KR" sz="1800" i="1" dirty="0" err="1"/>
              <a:t>y</a:t>
            </a:r>
            <a:r>
              <a:rPr lang="en-US" altLang="ko-KR" sz="1800" dirty="0"/>
              <a:t>′ + </a:t>
            </a:r>
            <a:r>
              <a:rPr lang="en-US" altLang="ko-KR" sz="1800" i="1" dirty="0" err="1"/>
              <a:t>xy</a:t>
            </a:r>
            <a:r>
              <a:rPr lang="en-US" altLang="ko-KR" sz="1800" dirty="0"/>
              <a:t>′</a:t>
            </a:r>
            <a:r>
              <a:rPr lang="en-US" altLang="ko-KR" sz="1800" i="1" dirty="0"/>
              <a:t> </a:t>
            </a:r>
            <a:r>
              <a:rPr lang="en-US" altLang="ko-KR" sz="1800" dirty="0"/>
              <a:t>= (</a:t>
            </a:r>
            <a:r>
              <a:rPr lang="en-US" altLang="ko-KR" sz="1800" i="1" dirty="0"/>
              <a:t>x</a:t>
            </a:r>
            <a:r>
              <a:rPr lang="en-US" altLang="ko-KR" sz="1800" dirty="0"/>
              <a:t>′ + </a:t>
            </a:r>
            <a:r>
              <a:rPr lang="en-US" altLang="ko-KR" sz="1800" i="1" dirty="0"/>
              <a:t>x</a:t>
            </a:r>
            <a:r>
              <a:rPr lang="en-US" altLang="ko-KR" sz="1800" dirty="0"/>
              <a:t>)</a:t>
            </a:r>
            <a:r>
              <a:rPr lang="en-US" altLang="ko-KR" sz="1800" i="1" dirty="0"/>
              <a:t>y</a:t>
            </a:r>
            <a:r>
              <a:rPr lang="en-US" altLang="ko-KR" sz="1800" dirty="0"/>
              <a:t>′ = </a:t>
            </a:r>
            <a:r>
              <a:rPr lang="en-US" altLang="ko-KR" sz="1800" i="1" dirty="0"/>
              <a:t>y</a:t>
            </a:r>
            <a:r>
              <a:rPr lang="en-US" altLang="ko-KR" sz="1800" dirty="0"/>
              <a:t>′ = ∑(</a:t>
            </a:r>
            <a:r>
              <a:rPr lang="en-US" altLang="ko-KR" sz="1800"/>
              <a:t>0,1,4,5)</a:t>
            </a:r>
            <a:endParaRPr lang="en-US" altLang="ko-KR" sz="1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6C6003-EB88-480A-A624-1D62CB45DA5F}"/>
              </a:ext>
            </a:extLst>
          </p:cNvPr>
          <p:cNvSpPr txBox="1"/>
          <p:nvPr/>
        </p:nvSpPr>
        <p:spPr>
          <a:xfrm>
            <a:off x="866464" y="4785497"/>
            <a:ext cx="10792136" cy="1188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fontAlgn="base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′ = </a:t>
            </a:r>
            <a:r>
              <a:rPr lang="el-GR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Σ(0,1,2,3), </a:t>
            </a:r>
            <a:r>
              <a:rPr lang="en-US" altLang="ko-KR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Σ(4,5,6,7) : </a:t>
            </a:r>
            <a:r>
              <a:rPr lang="ko-KR" altLang="en-US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인접</a:t>
            </a:r>
          </a:p>
          <a:p>
            <a:pPr marL="1200150" lvl="2" indent="-285750" fontAlgn="base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8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′ + </a:t>
            </a:r>
            <a:r>
              <a:rPr lang="en-US" altLang="ko-KR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= 1 = </a:t>
            </a:r>
            <a:r>
              <a:rPr lang="el-GR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Σ(0,1,2,3,4,5,6,7)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 : [</a:t>
            </a:r>
            <a:r>
              <a:rPr lang="ko-KR" altLang="en-US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항의 크기 </a:t>
            </a:r>
            <a:r>
              <a:rPr lang="en-US" altLang="ko-KR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8(2</a:t>
            </a:r>
            <a:r>
              <a:rPr lang="en-US" altLang="ko-KR" sz="1800" baseline="300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  <a:r>
              <a:rPr lang="en-US" altLang="ko-KR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3-</a:t>
            </a:r>
            <a:r>
              <a:rPr lang="ko-KR" altLang="en-US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변수 제거</a:t>
            </a:r>
            <a:r>
              <a:rPr lang="en-US" altLang="ko-KR" sz="180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>
              <a:lnSpc>
                <a:spcPct val="120000"/>
              </a:lnSpc>
              <a:spcBef>
                <a:spcPts val="500"/>
              </a:spcBef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전체가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항상 참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인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logic-1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부울 함수 간소화라기보다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변수와 무관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하다고 인정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9EE684-9C99-4CFF-A677-7D01C0F44516}"/>
              </a:ext>
            </a:extLst>
          </p:cNvPr>
          <p:cNvSpPr txBox="1"/>
          <p:nvPr/>
        </p:nvSpPr>
        <p:spPr>
          <a:xfrm>
            <a:off x="1031247" y="4349270"/>
            <a:ext cx="10129506" cy="425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3</a:t>
            </a:r>
            <a:r>
              <a:rPr lang="ko-KR" altLang="en-US" sz="2000">
                <a:solidFill>
                  <a:srgbClr val="0070C0"/>
                </a:solidFill>
              </a:rPr>
              <a:t>개 리터럴이 제거되는 경우</a:t>
            </a:r>
            <a:r>
              <a:rPr lang="en-US" altLang="ko-KR" sz="2000">
                <a:solidFill>
                  <a:srgbClr val="0070C0"/>
                </a:solidFill>
              </a:rPr>
              <a:t>(3-</a:t>
            </a:r>
            <a:r>
              <a:rPr lang="ko-KR" altLang="en-US" sz="2000">
                <a:solidFill>
                  <a:srgbClr val="0070C0"/>
                </a:solidFill>
              </a:rPr>
              <a:t>변수의 경우 모든 리터럴이 제거</a:t>
            </a:r>
            <a:r>
              <a:rPr lang="en-US" altLang="ko-KR" sz="200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134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9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3.1 </a:t>
            </a:r>
            <a:r>
              <a:rPr lang="ko-KR" altLang="en-US" sz="2200"/>
              <a:t>논리식 간소화</a:t>
            </a:r>
            <a:endParaRPr lang="ko-KR" altLang="en-US" sz="2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201DBF-8BED-428C-BFBB-FEE98C8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228"/>
            <a:ext cx="10515600" cy="2546263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간소화 가능한 이웃을 쉽게 통합하도록 </a:t>
            </a:r>
            <a:r>
              <a:rPr lang="ko-KR" altLang="en-US" sz="1800">
                <a:solidFill>
                  <a:srgbClr val="00A048"/>
                </a:solidFill>
              </a:rPr>
              <a:t>진리표를 맵으로 표현</a:t>
            </a:r>
            <a:endParaRPr lang="en-US" altLang="ko-KR" sz="1800">
              <a:solidFill>
                <a:srgbClr val="00A048"/>
              </a:solidFill>
            </a:endParaRPr>
          </a:p>
          <a:p>
            <a:pPr lvl="3">
              <a:lnSpc>
                <a:spcPct val="100000"/>
              </a:lnSpc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최소항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진리값이 </a:t>
            </a:r>
            <a:r>
              <a:rPr lang="en-US" altLang="ko-KR">
                <a:solidFill>
                  <a:srgbClr val="C00000"/>
                </a:solidFill>
              </a:rPr>
              <a:t>1</a:t>
            </a:r>
            <a:r>
              <a:rPr lang="ko-KR" altLang="en-US"/>
              <a:t>인 위치를 이웃과 통합</a:t>
            </a:r>
            <a:r>
              <a:rPr lang="en-US" altLang="ko-KR"/>
              <a:t>(</a:t>
            </a:r>
            <a:r>
              <a:rPr lang="ko-KR" altLang="en-US">
                <a:solidFill>
                  <a:srgbClr val="00A048"/>
                </a:solidFill>
              </a:rPr>
              <a:t>반드시 </a:t>
            </a:r>
            <a:r>
              <a:rPr lang="en-US" altLang="ko-KR">
                <a:solidFill>
                  <a:srgbClr val="C00000"/>
                </a:solidFill>
              </a:rPr>
              <a:t>2</a:t>
            </a:r>
            <a:r>
              <a:rPr lang="en-US" altLang="ko-KR" i="1" baseline="30000">
                <a:solidFill>
                  <a:srgbClr val="C00000"/>
                </a:solidFill>
              </a:rPr>
              <a:t>n</a:t>
            </a:r>
            <a:r>
              <a:rPr lang="ko-KR" altLang="en-US">
                <a:solidFill>
                  <a:srgbClr val="C00000"/>
                </a:solidFill>
              </a:rPr>
              <a:t>개</a:t>
            </a:r>
            <a:r>
              <a:rPr lang="ko-KR" altLang="en-US">
                <a:solidFill>
                  <a:srgbClr val="00A048"/>
                </a:solidFill>
              </a:rPr>
              <a:t>씩 통합</a:t>
            </a:r>
            <a:r>
              <a:rPr lang="en-US" altLang="ko-KR"/>
              <a:t>)</a:t>
            </a:r>
          </a:p>
          <a:p>
            <a:pPr lvl="3">
              <a:lnSpc>
                <a:spcPct val="100000"/>
              </a:lnSpc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항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(implicant) </a:t>
            </a:r>
            <a:r>
              <a:rPr lang="en-US" altLang="ko-KR"/>
              <a:t>: </a:t>
            </a:r>
            <a:r>
              <a:rPr lang="ko-KR" altLang="en-US"/>
              <a:t>카노맵에서 </a:t>
            </a:r>
            <a:r>
              <a:rPr lang="en-US" altLang="ko-KR"/>
              <a:t>1</a:t>
            </a:r>
            <a:r>
              <a:rPr lang="ko-KR" altLang="en-US"/>
              <a:t>개 이상의 최소항을 통합한 묶음</a:t>
            </a:r>
            <a:endParaRPr lang="en-US" altLang="ko-KR"/>
          </a:p>
          <a:p>
            <a:pPr lvl="3">
              <a:lnSpc>
                <a:spcPct val="100000"/>
              </a:lnSpc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주항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(prime implicant) </a:t>
            </a:r>
            <a:r>
              <a:rPr lang="en-US" altLang="ko-KR"/>
              <a:t>: </a:t>
            </a:r>
            <a:r>
              <a:rPr lang="ko-KR" altLang="en-US"/>
              <a:t>더 이상 통합을 진행할 수 없는 묶음</a:t>
            </a:r>
            <a:endParaRPr lang="en-US" altLang="ko-KR"/>
          </a:p>
          <a:p>
            <a:pPr lvl="3">
              <a:lnSpc>
                <a:spcPct val="100000"/>
              </a:lnSpc>
            </a:pPr>
            <a:r>
              <a:rPr lang="en-US" altLang="ko-KR" i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altLang="ko-KR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의 항</a:t>
            </a:r>
            <a:r>
              <a:rPr lang="en-US" altLang="ko-KR"/>
              <a:t>:</a:t>
            </a:r>
            <a:r>
              <a:rPr lang="ko-KR" altLang="en-US"/>
              <a:t> 단독 항</a:t>
            </a:r>
            <a:r>
              <a:rPr lang="en-US" altLang="ko-KR"/>
              <a:t>(0,1,2,3), 2</a:t>
            </a:r>
            <a:r>
              <a:rPr lang="ko-KR" altLang="en-US"/>
              <a:t>개 항</a:t>
            </a:r>
            <a:r>
              <a:rPr lang="en-US" altLang="ko-KR"/>
              <a:t>((0,1),(0,2),(1,3),(2,3)), 4</a:t>
            </a:r>
            <a:r>
              <a:rPr lang="ko-KR" altLang="en-US"/>
              <a:t>개 항</a:t>
            </a:r>
            <a:r>
              <a:rPr lang="en-US" altLang="ko-KR"/>
              <a:t>(0,1,2,3)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 </a:t>
            </a:r>
            <a:r>
              <a:rPr lang="ko-KR" altLang="en-US">
                <a:solidFill>
                  <a:srgbClr val="00A048"/>
                </a:solidFill>
              </a:rPr>
              <a:t>주항</a:t>
            </a:r>
            <a:r>
              <a:rPr lang="en-US" altLang="ko-KR">
                <a:solidFill>
                  <a:srgbClr val="00A048"/>
                </a:solidFill>
              </a:rPr>
              <a:t>:</a:t>
            </a:r>
            <a:r>
              <a:rPr lang="ko-KR" altLang="en-US">
                <a:solidFill>
                  <a:srgbClr val="00A048"/>
                </a:solidFill>
              </a:rPr>
              <a:t> </a:t>
            </a:r>
            <a:r>
              <a:rPr lang="en-US" altLang="ko-KR">
                <a:solidFill>
                  <a:srgbClr val="00A048"/>
                </a:solidFill>
              </a:rPr>
              <a:t>(0,1,2,3)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카노맵을 이용한 간소화 과정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1800"/>
              <a:t>더 이상 묶을 수 없는 주항의 집합을 찾는 작업</a:t>
            </a:r>
            <a:endParaRPr lang="en-US" altLang="ko-KR" sz="1800"/>
          </a:p>
          <a:p>
            <a:pPr lvl="3">
              <a:lnSpc>
                <a:spcPct val="100000"/>
              </a:lnSpc>
            </a:pPr>
            <a:r>
              <a:rPr lang="ko-KR" altLang="en-US"/>
              <a:t>최소항의 간소화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맵에서 </a:t>
            </a:r>
            <a:r>
              <a:rPr lang="en-US" altLang="ko-KR">
                <a:solidFill>
                  <a:srgbClr val="C00000"/>
                </a:solidFill>
              </a:rPr>
              <a:t>1</a:t>
            </a:r>
            <a:r>
              <a:rPr lang="ko-KR" altLang="en-US"/>
              <a:t>인 항을 최대한 크게</a:t>
            </a:r>
            <a:r>
              <a:rPr lang="en-US" altLang="ko-KR"/>
              <a:t> </a:t>
            </a:r>
            <a:r>
              <a:rPr lang="en-US" altLang="ko-KR">
                <a:solidFill>
                  <a:srgbClr val="C00000"/>
                </a:solidFill>
              </a:rPr>
              <a:t>2</a:t>
            </a:r>
            <a:r>
              <a:rPr lang="en-US" altLang="ko-KR" i="1" baseline="30000">
                <a:solidFill>
                  <a:srgbClr val="C00000"/>
                </a:solidFill>
              </a:rPr>
              <a:t>n</a:t>
            </a:r>
            <a:r>
              <a:rPr lang="ko-KR" altLang="en-US"/>
              <a:t>개</a:t>
            </a:r>
            <a:r>
              <a:rPr lang="en-US" altLang="ko-KR"/>
              <a:t>(1,2,4,8,…)</a:t>
            </a:r>
            <a:r>
              <a:rPr lang="ko-KR" altLang="en-US"/>
              <a:t>씩 묶음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62847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카노맵</a:t>
            </a:r>
            <a:endParaRPr lang="en-US" altLang="ko-KR" sz="20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8F9458-AEE0-4612-8E72-65A0176C8AEC}"/>
              </a:ext>
            </a:extLst>
          </p:cNvPr>
          <p:cNvSpPr/>
          <p:nvPr/>
        </p:nvSpPr>
        <p:spPr>
          <a:xfrm>
            <a:off x="4753687" y="4079899"/>
            <a:ext cx="813659" cy="447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sz="1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최소항 </a:t>
            </a:r>
            <a:r>
              <a:rPr lang="en-US" altLang="ko-KR"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1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08B1F0-33C8-4BCE-8E08-74394544D6AB}"/>
              </a:ext>
            </a:extLst>
          </p:cNvPr>
          <p:cNvSpPr/>
          <p:nvPr/>
        </p:nvSpPr>
        <p:spPr>
          <a:xfrm>
            <a:off x="4921764" y="5468701"/>
            <a:ext cx="619020" cy="263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4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진리값</a:t>
            </a:r>
            <a:endParaRPr lang="ko-KR" altLang="en-US" sz="1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42717C0-54A5-4DDB-A510-78EC56B0C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61780"/>
              </p:ext>
            </p:extLst>
          </p:nvPr>
        </p:nvGraphicFramePr>
        <p:xfrm>
          <a:off x="1288298" y="4003032"/>
          <a:ext cx="3340539" cy="2266188"/>
        </p:xfrm>
        <a:graphic>
          <a:graphicData uri="http://schemas.openxmlformats.org/drawingml/2006/table">
            <a:tbl>
              <a:tblPr/>
              <a:tblGrid>
                <a:gridCol w="379122">
                  <a:extLst>
                    <a:ext uri="{9D8B030D-6E8A-4147-A177-3AD203B41FA5}">
                      <a16:colId xmlns:a16="http://schemas.microsoft.com/office/drawing/2014/main" val="4040832555"/>
                    </a:ext>
                  </a:extLst>
                </a:gridCol>
                <a:gridCol w="379122">
                  <a:extLst>
                    <a:ext uri="{9D8B030D-6E8A-4147-A177-3AD203B41FA5}">
                      <a16:colId xmlns:a16="http://schemas.microsoft.com/office/drawing/2014/main" val="3564472854"/>
                    </a:ext>
                  </a:extLst>
                </a:gridCol>
                <a:gridCol w="379122">
                  <a:extLst>
                    <a:ext uri="{9D8B030D-6E8A-4147-A177-3AD203B41FA5}">
                      <a16:colId xmlns:a16="http://schemas.microsoft.com/office/drawing/2014/main" val="1499661587"/>
                    </a:ext>
                  </a:extLst>
                </a:gridCol>
                <a:gridCol w="734391">
                  <a:extLst>
                    <a:ext uri="{9D8B030D-6E8A-4147-A177-3AD203B41FA5}">
                      <a16:colId xmlns:a16="http://schemas.microsoft.com/office/drawing/2014/main" val="743164469"/>
                    </a:ext>
                  </a:extLst>
                </a:gridCol>
                <a:gridCol w="734391">
                  <a:extLst>
                    <a:ext uri="{9D8B030D-6E8A-4147-A177-3AD203B41FA5}">
                      <a16:colId xmlns:a16="http://schemas.microsoft.com/office/drawing/2014/main" val="653753087"/>
                    </a:ext>
                  </a:extLst>
                </a:gridCol>
                <a:gridCol w="734391">
                  <a:extLst>
                    <a:ext uri="{9D8B030D-6E8A-4147-A177-3AD203B41FA5}">
                      <a16:colId xmlns:a16="http://schemas.microsoft.com/office/drawing/2014/main" val="4229986308"/>
                    </a:ext>
                  </a:extLst>
                </a:gridCol>
              </a:tblGrid>
              <a:tr h="2347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67696"/>
                  </a:ext>
                </a:extLst>
              </a:tr>
              <a:tr h="16676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139719"/>
                  </a:ext>
                </a:extLst>
              </a:tr>
            </a:tbl>
          </a:graphicData>
        </a:graphic>
      </p:graphicFrame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A328B07-B783-47D1-AE4D-B7A24D9D6E91}"/>
              </a:ext>
            </a:extLst>
          </p:cNvPr>
          <p:cNvSpPr/>
          <p:nvPr/>
        </p:nvSpPr>
        <p:spPr>
          <a:xfrm>
            <a:off x="1288847" y="3619962"/>
            <a:ext cx="172354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부울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함수 </a:t>
            </a:r>
            <a:r>
              <a:rPr lang="ko-KR" altLang="en-US" sz="1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진리표</a:t>
            </a:r>
            <a:endParaRPr lang="ko-KR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EFE450-13E3-417B-9360-D46C9419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895" y="3968204"/>
            <a:ext cx="5491980" cy="783152"/>
          </a:xfrm>
          <a:prstGeom prst="rect">
            <a:avLst/>
          </a:prstGeom>
        </p:spPr>
      </p:pic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095BA58-C330-4D35-A7F2-E818857DC8F0}"/>
              </a:ext>
            </a:extLst>
          </p:cNvPr>
          <p:cNvSpPr/>
          <p:nvPr/>
        </p:nvSpPr>
        <p:spPr>
          <a:xfrm>
            <a:off x="6387159" y="4518172"/>
            <a:ext cx="402675" cy="477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i="1" kern="0" dirty="0">
                <a:latin typeface="Times New Roman" panose="02020603050405020304" pitchFamily="18" charset="0"/>
                <a:ea typeface="함초롬바탕" panose="02030604000101010101" pitchFamily="18" charset="-127"/>
              </a:rPr>
              <a:t>F</a:t>
            </a:r>
            <a:r>
              <a:rPr lang="en-US" altLang="ko-KR" kern="0" baseline="-25000" dirty="0">
                <a:latin typeface="Times New Roman" panose="02020603050405020304" pitchFamily="18" charset="0"/>
              </a:rPr>
              <a:t>1</a:t>
            </a:r>
            <a:endParaRPr lang="en-US" altLang="ko-KR" kern="0" dirty="0">
              <a:latin typeface="함초롬바탕" panose="02030604000101010101" pitchFamily="18" charset="-127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0B28D8E2-8A05-4AF8-B7C5-E700D806B61C}"/>
              </a:ext>
            </a:extLst>
          </p:cNvPr>
          <p:cNvSpPr/>
          <p:nvPr/>
        </p:nvSpPr>
        <p:spPr>
          <a:xfrm>
            <a:off x="8266200" y="4518172"/>
            <a:ext cx="402675" cy="477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i="1" kern="0" dirty="0">
                <a:latin typeface="Times New Roman" panose="02020603050405020304" pitchFamily="18" charset="0"/>
                <a:ea typeface="함초롬바탕" panose="02030604000101010101" pitchFamily="18" charset="-127"/>
              </a:rPr>
              <a:t>F</a:t>
            </a:r>
            <a:r>
              <a:rPr lang="en-US" altLang="ko-KR" kern="0" baseline="-25000" dirty="0">
                <a:latin typeface="Times New Roman" panose="02020603050405020304" pitchFamily="18" charset="0"/>
              </a:rPr>
              <a:t>2</a:t>
            </a:r>
            <a:endParaRPr lang="en-US" altLang="ko-KR" kern="0" dirty="0">
              <a:latin typeface="함초롬바탕" panose="02030604000101010101" pitchFamily="18" charset="-127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23D97328-E0CB-4464-8723-BA9067F2761B}"/>
              </a:ext>
            </a:extLst>
          </p:cNvPr>
          <p:cNvSpPr/>
          <p:nvPr/>
        </p:nvSpPr>
        <p:spPr>
          <a:xfrm>
            <a:off x="10123322" y="4518172"/>
            <a:ext cx="402675" cy="477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i="1" kern="0" dirty="0">
                <a:latin typeface="Times New Roman" panose="02020603050405020304" pitchFamily="18" charset="0"/>
                <a:ea typeface="함초롬바탕" panose="02030604000101010101" pitchFamily="18" charset="-127"/>
              </a:rPr>
              <a:t>F</a:t>
            </a:r>
            <a:r>
              <a:rPr lang="en-US" altLang="ko-KR" kern="0" baseline="-25000" dirty="0">
                <a:latin typeface="Times New Roman" panose="02020603050405020304" pitchFamily="18" charset="0"/>
              </a:rPr>
              <a:t>3</a:t>
            </a:r>
            <a:endParaRPr lang="en-US" altLang="ko-KR" kern="0" dirty="0">
              <a:latin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020C88-9D6F-4DB0-8BD2-A5C67B823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895" y="5158670"/>
            <a:ext cx="5491980" cy="783859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4959A96C-6966-4C62-B2E5-3490143239C0}"/>
              </a:ext>
            </a:extLst>
          </p:cNvPr>
          <p:cNvSpPr/>
          <p:nvPr/>
        </p:nvSpPr>
        <p:spPr>
          <a:xfrm>
            <a:off x="6387159" y="5730310"/>
            <a:ext cx="402675" cy="477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i="1" kern="0" dirty="0">
                <a:latin typeface="Times New Roman" panose="02020603050405020304" pitchFamily="18" charset="0"/>
                <a:ea typeface="함초롬바탕" panose="02030604000101010101" pitchFamily="18" charset="-127"/>
              </a:rPr>
              <a:t>F</a:t>
            </a:r>
            <a:r>
              <a:rPr lang="en-US" altLang="ko-KR" kern="0" baseline="-25000" dirty="0">
                <a:latin typeface="Times New Roman" panose="02020603050405020304" pitchFamily="18" charset="0"/>
              </a:rPr>
              <a:t>1</a:t>
            </a:r>
            <a:endParaRPr lang="en-US" altLang="ko-KR" kern="0" dirty="0">
              <a:latin typeface="함초롬바탕" panose="02030604000101010101" pitchFamily="18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9C2071FC-E961-458D-9CEA-9BA834FC7AEE}"/>
              </a:ext>
            </a:extLst>
          </p:cNvPr>
          <p:cNvSpPr/>
          <p:nvPr/>
        </p:nvSpPr>
        <p:spPr>
          <a:xfrm>
            <a:off x="8266200" y="5730310"/>
            <a:ext cx="402675" cy="477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i="1" kern="0" dirty="0">
                <a:latin typeface="Times New Roman" panose="02020603050405020304" pitchFamily="18" charset="0"/>
                <a:ea typeface="함초롬바탕" panose="02030604000101010101" pitchFamily="18" charset="-127"/>
              </a:rPr>
              <a:t>F</a:t>
            </a:r>
            <a:r>
              <a:rPr lang="en-US" altLang="ko-KR" kern="0" baseline="-25000" dirty="0">
                <a:latin typeface="Times New Roman" panose="02020603050405020304" pitchFamily="18" charset="0"/>
              </a:rPr>
              <a:t>2</a:t>
            </a:r>
            <a:endParaRPr lang="en-US" altLang="ko-KR" kern="0" dirty="0">
              <a:latin typeface="함초롬바탕" panose="02030604000101010101" pitchFamily="18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4AED626-5228-4CEC-9E83-39AC5D0057B9}"/>
              </a:ext>
            </a:extLst>
          </p:cNvPr>
          <p:cNvSpPr/>
          <p:nvPr/>
        </p:nvSpPr>
        <p:spPr>
          <a:xfrm>
            <a:off x="10123322" y="5730310"/>
            <a:ext cx="402675" cy="477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i="1" kern="0" dirty="0">
                <a:latin typeface="Times New Roman" panose="02020603050405020304" pitchFamily="18" charset="0"/>
                <a:ea typeface="함초롬바탕" panose="02030604000101010101" pitchFamily="18" charset="-127"/>
              </a:rPr>
              <a:t>F</a:t>
            </a:r>
            <a:r>
              <a:rPr lang="en-US" altLang="ko-KR" kern="0" baseline="-25000" dirty="0">
                <a:latin typeface="Times New Roman" panose="02020603050405020304" pitchFamily="18" charset="0"/>
              </a:rPr>
              <a:t>3</a:t>
            </a:r>
            <a:endParaRPr lang="en-US" altLang="ko-KR" kern="0" dirty="0"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87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TM10237556[[fn=3D 메탈 테마]]</Template>
  <TotalTime>2983</TotalTime>
  <Words>5597</Words>
  <Application>Microsoft Office PowerPoint</Application>
  <PresentationFormat>와이드스크린</PresentationFormat>
  <Paragraphs>1511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6" baseType="lpstr">
      <vt:lpstr>Arial Nova</vt:lpstr>
      <vt:lpstr>HY헤드라인M</vt:lpstr>
      <vt:lpstr>나눔스퀘어_ac ExtraBold</vt:lpstr>
      <vt:lpstr>맑은 고딕</vt:lpstr>
      <vt:lpstr>함초롬바탕</vt:lpstr>
      <vt:lpstr>Arial</vt:lpstr>
      <vt:lpstr>Symbol</vt:lpstr>
      <vt:lpstr>Times New Roman</vt:lpstr>
      <vt:lpstr>Wingdings</vt:lpstr>
      <vt:lpstr>Wingdings 2</vt:lpstr>
      <vt:lpstr>Office 테마</vt:lpstr>
      <vt:lpstr>3장   논리식 간소화와  구현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한규필</dc:creator>
  <cp:lastModifiedBy>hkp</cp:lastModifiedBy>
  <cp:revision>108</cp:revision>
  <dcterms:created xsi:type="dcterms:W3CDTF">2021-12-27T03:57:05Z</dcterms:created>
  <dcterms:modified xsi:type="dcterms:W3CDTF">2022-10-18T00:44:12Z</dcterms:modified>
</cp:coreProperties>
</file>