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302" r:id="rId4"/>
    <p:sldId id="259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388" r:id="rId17"/>
    <p:sldId id="400" r:id="rId18"/>
    <p:sldId id="403" r:id="rId19"/>
    <p:sldId id="401" r:id="rId20"/>
    <p:sldId id="402" r:id="rId21"/>
    <p:sldId id="404" r:id="rId22"/>
    <p:sldId id="406" r:id="rId23"/>
    <p:sldId id="405" r:id="rId24"/>
    <p:sldId id="407" r:id="rId25"/>
    <p:sldId id="408" r:id="rId26"/>
    <p:sldId id="409" r:id="rId27"/>
    <p:sldId id="410" r:id="rId28"/>
    <p:sldId id="411" r:id="rId29"/>
    <p:sldId id="412" r:id="rId30"/>
    <p:sldId id="413" r:id="rId31"/>
    <p:sldId id="414" r:id="rId32"/>
    <p:sldId id="415" r:id="rId33"/>
    <p:sldId id="416" r:id="rId34"/>
    <p:sldId id="417" r:id="rId35"/>
    <p:sldId id="418" r:id="rId36"/>
    <p:sldId id="419" r:id="rId37"/>
    <p:sldId id="420" r:id="rId38"/>
    <p:sldId id="421" r:id="rId39"/>
    <p:sldId id="422" r:id="rId40"/>
    <p:sldId id="423" r:id="rId41"/>
    <p:sldId id="424" r:id="rId42"/>
    <p:sldId id="425" r:id="rId43"/>
    <p:sldId id="426" r:id="rId44"/>
    <p:sldId id="428" r:id="rId45"/>
    <p:sldId id="429" r:id="rId46"/>
    <p:sldId id="430" r:id="rId47"/>
    <p:sldId id="431" r:id="rId48"/>
    <p:sldId id="432" r:id="rId49"/>
    <p:sldId id="433" r:id="rId50"/>
    <p:sldId id="435" r:id="rId51"/>
    <p:sldId id="436" r:id="rId52"/>
    <p:sldId id="437" r:id="rId53"/>
    <p:sldId id="438" r:id="rId54"/>
    <p:sldId id="439" r:id="rId55"/>
    <p:sldId id="440" r:id="rId56"/>
    <p:sldId id="441" r:id="rId57"/>
    <p:sldId id="442" r:id="rId58"/>
    <p:sldId id="443" r:id="rId59"/>
    <p:sldId id="444" r:id="rId60"/>
    <p:sldId id="445" r:id="rId61"/>
    <p:sldId id="301" r:id="rId62"/>
    <p:sldId id="337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4E0"/>
    <a:srgbClr val="E1F7FF"/>
    <a:srgbClr val="00A048"/>
    <a:srgbClr val="F2F9EF"/>
    <a:srgbClr val="F9FACC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1" autoAdjust="0"/>
    <p:restoredTop sz="94660"/>
  </p:normalViewPr>
  <p:slideViewPr>
    <p:cSldViewPr snapToGrid="0">
      <p:cViewPr varScale="1">
        <p:scale>
          <a:sx n="69" d="100"/>
          <a:sy n="69" d="100"/>
        </p:scale>
        <p:origin x="1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91BD2-DAE0-48D6-8AD5-DAA06318F913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3C201-6CB3-49D5-A8D2-B889D17DE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91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AFB2132E-08F5-4DE9-B057-0D73D833C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0492" y="6340181"/>
            <a:ext cx="4233422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9ACEF3B-9F20-4AD4-88D0-1569CA46D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 Nova" panose="020B0504020202020204" pitchFamily="34" charset="0"/>
                <a:cs typeface="Times New Roman" panose="02020603050405020304" pitchFamily="18" charset="0"/>
              </a:defRPr>
            </a:lvl1pPr>
          </a:lstStyle>
          <a:p>
            <a:pPr algn="r"/>
            <a:fld id="{DD56B641-AF1D-410E-8D2C-401D06D4F279}" type="slidenum">
              <a:rPr lang="ko-KR" altLang="en-US" smtClean="0"/>
              <a:pPr algn="r"/>
              <a:t>‹#›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A1296-147D-458A-A3F8-07ACD8BE7CA7}"/>
              </a:ext>
            </a:extLst>
          </p:cNvPr>
          <p:cNvSpPr txBox="1"/>
          <p:nvPr userDrawn="1"/>
        </p:nvSpPr>
        <p:spPr>
          <a:xfrm>
            <a:off x="7532016" y="6382291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한규필 </a:t>
            </a:r>
            <a:r>
              <a:rPr lang="ko-KR" altLang="en-US" sz="1400"/>
              <a:t>지음</a:t>
            </a:r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F71B6BA-15DE-4A12-B83F-1F23B8029228}"/>
              </a:ext>
            </a:extLst>
          </p:cNvPr>
          <p:cNvCxnSpPr/>
          <p:nvPr userDrawn="1"/>
        </p:nvCxnSpPr>
        <p:spPr>
          <a:xfrm>
            <a:off x="122548" y="6311900"/>
            <a:ext cx="11660957" cy="0"/>
          </a:xfrm>
          <a:prstGeom prst="line">
            <a:avLst/>
          </a:prstGeom>
          <a:ln w="31750" cmpd="thinThick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42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200">
                <a:solidFill>
                  <a:srgbClr val="0070C0"/>
                </a:solidFill>
              </a:defRPr>
            </a:lvl1pPr>
            <a:lvl2pPr marL="685800" indent="-2286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3"/>
            <a:r>
              <a:rPr lang="ko-KR" altLang="en-US"/>
              <a:t>셋째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568F80D4-8625-476A-8B95-72D335C5B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3066CA3C-1521-4F6A-93E2-754ED835D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 Nova" panose="020B0504020202020204" pitchFamily="34" charset="0"/>
                <a:cs typeface="Times New Roman" panose="02020603050405020304" pitchFamily="18" charset="0"/>
              </a:defRPr>
            </a:lvl1pPr>
          </a:lstStyle>
          <a:p>
            <a:pPr algn="r"/>
            <a:fld id="{DD56B641-AF1D-410E-8D2C-401D06D4F279}" type="slidenum">
              <a:rPr lang="ko-KR" altLang="en-US" smtClean="0"/>
              <a:pPr algn="r"/>
              <a:t>‹#›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369148-0988-4843-A135-BE2E304CA10B}"/>
              </a:ext>
            </a:extLst>
          </p:cNvPr>
          <p:cNvSpPr txBox="1"/>
          <p:nvPr userDrawn="1"/>
        </p:nvSpPr>
        <p:spPr>
          <a:xfrm>
            <a:off x="7532016" y="6382291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한규필 </a:t>
            </a:r>
            <a:r>
              <a:rPr lang="ko-KR" altLang="en-US" sz="1400"/>
              <a:t>지음</a:t>
            </a:r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969CA64-2384-422C-BDA6-2EE73FA3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7966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390293"/>
            <a:ext cx="10515600" cy="578667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3pPr marL="1143000" indent="-22860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</a:t>
            </a:r>
            <a:r>
              <a:rPr lang="ko-KR" altLang="en-US" dirty="0"/>
              <a:t>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91843BCC-03F9-4F6F-8AF5-32A2E3CBD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3B9F4940-FF08-43F8-833F-06F3B9DF2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 Nova" panose="020B0504020202020204" pitchFamily="34" charset="0"/>
                <a:cs typeface="Times New Roman" panose="02020603050405020304" pitchFamily="18" charset="0"/>
              </a:defRPr>
            </a:lvl1pPr>
          </a:lstStyle>
          <a:p>
            <a:pPr algn="r"/>
            <a:fld id="{DD56B641-AF1D-410E-8D2C-401D06D4F279}" type="slidenum">
              <a:rPr lang="ko-KR" altLang="en-US" smtClean="0"/>
              <a:pPr algn="r"/>
              <a:t>‹#›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A2CB56-69AA-4DDD-B5C8-6825A1A0DC6F}"/>
              </a:ext>
            </a:extLst>
          </p:cNvPr>
          <p:cNvSpPr txBox="1"/>
          <p:nvPr userDrawn="1"/>
        </p:nvSpPr>
        <p:spPr>
          <a:xfrm>
            <a:off x="7532016" y="6382291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한규필 </a:t>
            </a:r>
            <a:r>
              <a:rPr lang="ko-KR" altLang="en-US" sz="1400"/>
              <a:t>지음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64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 Nova" panose="020B0504020202020204" pitchFamily="34" charset="0"/>
                <a:cs typeface="Times New Roman" panose="02020603050405020304" pitchFamily="18" charset="0"/>
              </a:defRPr>
            </a:lvl1pPr>
          </a:lstStyle>
          <a:p>
            <a:pPr algn="r"/>
            <a:fld id="{DD56B641-AF1D-410E-8D2C-401D06D4F279}" type="slidenum">
              <a:rPr lang="ko-KR" altLang="en-US" smtClean="0"/>
              <a:pPr algn="r"/>
              <a:t>‹#›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F2DB1A-B5B8-49B9-8115-35039A806892}"/>
              </a:ext>
            </a:extLst>
          </p:cNvPr>
          <p:cNvSpPr txBox="1"/>
          <p:nvPr userDrawn="1"/>
        </p:nvSpPr>
        <p:spPr>
          <a:xfrm>
            <a:off x="7532016" y="6382291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한규필 </a:t>
            </a:r>
            <a:r>
              <a:rPr lang="ko-KR" altLang="en-US" sz="1400"/>
              <a:t>지음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D195D49-EA09-4E3B-9083-BAB6E042F51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215" y="6380367"/>
            <a:ext cx="1139246" cy="31709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FCF3910-DC39-4D72-AD7A-52E0EBF6C5A0}"/>
              </a:ext>
            </a:extLst>
          </p:cNvPr>
          <p:cNvCxnSpPr/>
          <p:nvPr userDrawn="1"/>
        </p:nvCxnSpPr>
        <p:spPr>
          <a:xfrm>
            <a:off x="122548" y="6311900"/>
            <a:ext cx="11660957" cy="0"/>
          </a:xfrm>
          <a:prstGeom prst="line">
            <a:avLst/>
          </a:prstGeom>
          <a:ln w="31750" cmpd="thinThick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53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HY헤드라인M" panose="02030600000101010101" pitchFamily="18" charset="-127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ü"/>
        <a:defRPr sz="2800" kern="1200">
          <a:solidFill>
            <a:srgbClr val="00A04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º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CEFB93-2661-9D9E-ED5D-5581EC90AB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6048" y="0"/>
            <a:ext cx="1219198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317991" y="2700850"/>
            <a:ext cx="5044637" cy="2280405"/>
          </a:xfrm>
        </p:spPr>
        <p:txBody>
          <a:bodyPr>
            <a:normAutofit fontScale="90000"/>
          </a:bodyPr>
          <a:lstStyle/>
          <a:p>
            <a:r>
              <a:rPr lang="en-US" altLang="ko-KR" sz="4000">
                <a:solidFill>
                  <a:srgbClr val="0070C0"/>
                </a:solidFill>
              </a:rPr>
              <a:t>4</a:t>
            </a:r>
            <a:r>
              <a:rPr lang="ko-KR" altLang="en-US" sz="4000">
                <a:solidFill>
                  <a:srgbClr val="0070C0"/>
                </a:solidFill>
              </a:rPr>
              <a:t>장 </a:t>
            </a:r>
            <a:br>
              <a:rPr lang="en-US" altLang="ko-KR" sz="4000">
                <a:solidFill>
                  <a:srgbClr val="0070C0"/>
                </a:solidFill>
              </a:rPr>
            </a:br>
            <a:br>
              <a:rPr lang="en-US" altLang="ko-KR" sz="4000">
                <a:solidFill>
                  <a:srgbClr val="0070C0"/>
                </a:solidFill>
              </a:rPr>
            </a:br>
            <a:r>
              <a:rPr lang="ko-KR" altLang="en-US" sz="4000">
                <a:solidFill>
                  <a:srgbClr val="0070C0"/>
                </a:solidFill>
              </a:rPr>
              <a:t>조합 논리 회로</a:t>
            </a:r>
            <a:br>
              <a:rPr lang="en-US" altLang="ko-KR" sz="4000">
                <a:solidFill>
                  <a:srgbClr val="0070C0"/>
                </a:solidFill>
              </a:rPr>
            </a:br>
            <a:r>
              <a:rPr lang="ko-KR" altLang="en-US" sz="4000">
                <a:solidFill>
                  <a:srgbClr val="0070C0"/>
                </a:solidFill>
              </a:rPr>
              <a:t>설계</a:t>
            </a:r>
            <a:endParaRPr lang="ko-KR" altLang="en-US" sz="4000">
              <a:solidFill>
                <a:srgbClr val="0070C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DC91F7D-B715-478C-8E6B-76DF21373ABE}"/>
              </a:ext>
            </a:extLst>
          </p:cNvPr>
          <p:cNvSpPr txBox="1"/>
          <p:nvPr/>
        </p:nvSpPr>
        <p:spPr>
          <a:xfrm>
            <a:off x="1732295" y="528918"/>
            <a:ext cx="4363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F9FA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원리로 쉽게 배우는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F37B0-12F3-4581-83BB-A83657586233}"/>
              </a:ext>
            </a:extLst>
          </p:cNvPr>
          <p:cNvSpPr txBox="1"/>
          <p:nvPr/>
        </p:nvSpPr>
        <p:spPr>
          <a:xfrm>
            <a:off x="1689136" y="1245939"/>
            <a:ext cx="83984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디지털</a:t>
            </a:r>
            <a:r>
              <a:rPr lang="ko-KR" altLang="en-US" sz="6600" b="1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6600" b="1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논리회로</a:t>
            </a:r>
            <a:r>
              <a:rPr lang="ko-KR" altLang="en-US" sz="6600" b="1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6600" b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28ACAF-00D5-4FB2-89EB-2F0A9ADEA20D}"/>
              </a:ext>
            </a:extLst>
          </p:cNvPr>
          <p:cNvSpPr txBox="1"/>
          <p:nvPr/>
        </p:nvSpPr>
        <p:spPr>
          <a:xfrm>
            <a:off x="8212941" y="621250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한규필</a:t>
            </a: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지음</a:t>
            </a:r>
            <a:endParaRPr lang="ko-KR" altLang="en-US" sz="240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E51554C-7A22-49BB-971B-5EDC4D7BBD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295" y="6058453"/>
            <a:ext cx="1165571" cy="32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9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10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4.2 BCD </a:t>
            </a:r>
            <a:r>
              <a:rPr lang="ko-KR" altLang="en-US" sz="2200"/>
              <a:t>코드 변환기</a:t>
            </a:r>
            <a:endParaRPr lang="ko-KR" altLang="en-US" sz="2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83F457-0EBA-4962-B4BF-84C66231037C}"/>
              </a:ext>
            </a:extLst>
          </p:cNvPr>
          <p:cNvSpPr txBox="1"/>
          <p:nvPr/>
        </p:nvSpPr>
        <p:spPr>
          <a:xfrm>
            <a:off x="1828525" y="647044"/>
            <a:ext cx="9525275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2000">
                <a:solidFill>
                  <a:srgbClr val="0070C0"/>
                </a:solidFill>
              </a:rPr>
              <a:t>BCD 8421 </a:t>
            </a:r>
            <a:r>
              <a:rPr lang="ko-KR" altLang="en-US" sz="2000">
                <a:solidFill>
                  <a:srgbClr val="0070C0"/>
                </a:solidFill>
              </a:rPr>
              <a:t>코드가 입력되었을 때</a:t>
            </a:r>
            <a:r>
              <a:rPr lang="en-US" altLang="ko-KR" sz="2000">
                <a:solidFill>
                  <a:srgbClr val="0070C0"/>
                </a:solidFill>
              </a:rPr>
              <a:t>, 3-</a:t>
            </a:r>
            <a:r>
              <a:rPr lang="ko-KR" altLang="en-US" sz="2000">
                <a:solidFill>
                  <a:srgbClr val="0070C0"/>
                </a:solidFill>
              </a:rPr>
              <a:t>초과 코드를 출력하는 시스템 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C0AFB-5305-4FE7-896D-117E6887A4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39" y="585489"/>
            <a:ext cx="1259086" cy="92333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0D1831E-4D79-4746-9D84-1026CE5F9F5F}"/>
              </a:ext>
            </a:extLst>
          </p:cNvPr>
          <p:cNvSpPr txBox="1"/>
          <p:nvPr/>
        </p:nvSpPr>
        <p:spPr>
          <a:xfrm>
            <a:off x="1850730" y="1134743"/>
            <a:ext cx="32247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A048"/>
                </a:solidFill>
              </a:rPr>
              <a:t>검증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C46824-F76F-457A-9610-7357F23C39E0}"/>
              </a:ext>
            </a:extLst>
          </p:cNvPr>
          <p:cNvSpPr txBox="1"/>
          <p:nvPr/>
        </p:nvSpPr>
        <p:spPr>
          <a:xfrm>
            <a:off x="1329866" y="1578937"/>
            <a:ext cx="9228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단 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및 </a:t>
            </a:r>
            <a:r>
              <a:rPr lang="en-US" altLang="ko-KR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단 논리 결과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를 진리표 형태로 작성하여 결과 값과 비교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ko-KR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ko-KR" baseline="-25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id="{1E3BB0C5-BAA0-4805-85D4-40221270E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123691"/>
              </p:ext>
            </p:extLst>
          </p:nvPr>
        </p:nvGraphicFramePr>
        <p:xfrm>
          <a:off x="2949388" y="2150027"/>
          <a:ext cx="6879008" cy="3563874"/>
        </p:xfrm>
        <a:graphic>
          <a:graphicData uri="http://schemas.openxmlformats.org/drawingml/2006/table">
            <a:tbl>
              <a:tblPr/>
              <a:tblGrid>
                <a:gridCol w="726721">
                  <a:extLst>
                    <a:ext uri="{9D8B030D-6E8A-4147-A177-3AD203B41FA5}">
                      <a16:colId xmlns:a16="http://schemas.microsoft.com/office/drawing/2014/main" val="459679356"/>
                    </a:ext>
                  </a:extLst>
                </a:gridCol>
                <a:gridCol w="726721">
                  <a:extLst>
                    <a:ext uri="{9D8B030D-6E8A-4147-A177-3AD203B41FA5}">
                      <a16:colId xmlns:a16="http://schemas.microsoft.com/office/drawing/2014/main" val="579388786"/>
                    </a:ext>
                  </a:extLst>
                </a:gridCol>
                <a:gridCol w="726721">
                  <a:extLst>
                    <a:ext uri="{9D8B030D-6E8A-4147-A177-3AD203B41FA5}">
                      <a16:colId xmlns:a16="http://schemas.microsoft.com/office/drawing/2014/main" val="2155011787"/>
                    </a:ext>
                  </a:extLst>
                </a:gridCol>
                <a:gridCol w="726961">
                  <a:extLst>
                    <a:ext uri="{9D8B030D-6E8A-4147-A177-3AD203B41FA5}">
                      <a16:colId xmlns:a16="http://schemas.microsoft.com/office/drawing/2014/main" val="3720932784"/>
                    </a:ext>
                  </a:extLst>
                </a:gridCol>
                <a:gridCol w="771085">
                  <a:extLst>
                    <a:ext uri="{9D8B030D-6E8A-4147-A177-3AD203B41FA5}">
                      <a16:colId xmlns:a16="http://schemas.microsoft.com/office/drawing/2014/main" val="3711485658"/>
                    </a:ext>
                  </a:extLst>
                </a:gridCol>
                <a:gridCol w="771326">
                  <a:extLst>
                    <a:ext uri="{9D8B030D-6E8A-4147-A177-3AD203B41FA5}">
                      <a16:colId xmlns:a16="http://schemas.microsoft.com/office/drawing/2014/main" val="2452581006"/>
                    </a:ext>
                  </a:extLst>
                </a:gridCol>
                <a:gridCol w="1692385">
                  <a:extLst>
                    <a:ext uri="{9D8B030D-6E8A-4147-A177-3AD203B41FA5}">
                      <a16:colId xmlns:a16="http://schemas.microsoft.com/office/drawing/2014/main" val="3128560254"/>
                    </a:ext>
                  </a:extLst>
                </a:gridCol>
                <a:gridCol w="737088">
                  <a:extLst>
                    <a:ext uri="{9D8B030D-6E8A-4147-A177-3AD203B41FA5}">
                      <a16:colId xmlns:a16="http://schemas.microsoft.com/office/drawing/2014/main" val="2707225968"/>
                    </a:ext>
                  </a:extLst>
                </a:gridCol>
              </a:tblGrid>
              <a:tr h="261229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변수</a:t>
                      </a:r>
                      <a:r>
                        <a:rPr lang="en-US" altLang="ko-KR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(8421)</a:t>
                      </a:r>
                      <a:endParaRPr lang="ko-KR" alt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 단계</a:t>
                      </a:r>
                      <a:endParaRPr lang="ko-KR" altLang="en-US" sz="1600" kern="0" spc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431800" marR="0" indent="-43180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i="1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E</a:t>
                      </a:r>
                      <a:r>
                        <a:rPr lang="en-US" altLang="ko-KR" sz="1600" i="0" kern="0" spc="0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8</a:t>
                      </a:r>
                      <a:r>
                        <a:rPr lang="en-US" altLang="ko-KR" sz="1600" i="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 = </a:t>
                      </a:r>
                      <a:endParaRPr lang="en-US" sz="1600" i="0" kern="0" spc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함초롬바탕" panose="02030604000101010101" pitchFamily="18" charset="-127"/>
                      </a:endParaRPr>
                    </a:p>
                    <a:p>
                      <a:pPr marL="431800" marR="0" indent="-43180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B</a:t>
                      </a:r>
                      <a:r>
                        <a:rPr lang="en-US" sz="1600" kern="0" spc="0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en-US" sz="1600" i="1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B</a:t>
                      </a:r>
                      <a:r>
                        <a:rPr lang="en-US" sz="1600" kern="0" spc="0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+</a:t>
                      </a:r>
                      <a:r>
                        <a:rPr lang="en-US" sz="1600" i="1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B</a:t>
                      </a:r>
                      <a:r>
                        <a:rPr lang="en-US" sz="1600" kern="0" spc="0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en-US" sz="1600" i="1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B</a:t>
                      </a:r>
                      <a:r>
                        <a:rPr lang="en-US" sz="1600" kern="0" spc="0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+</a:t>
                      </a:r>
                      <a:r>
                        <a:rPr lang="en-US" sz="1600" i="1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B</a:t>
                      </a:r>
                      <a:r>
                        <a:rPr lang="en-US" sz="1600" kern="0" spc="0" baseline="-25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8</a:t>
                      </a:r>
                      <a:endParaRPr lang="en-US" sz="1600" kern="0" spc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</a:t>
                      </a:r>
                      <a:endParaRPr lang="ko-KR" alt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</a:t>
                      </a:r>
                      <a:endParaRPr lang="ko-KR" alt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i="1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E</a:t>
                      </a:r>
                      <a:r>
                        <a:rPr lang="en-US" sz="1600" kern="0" spc="0" baseline="-250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8</a:t>
                      </a: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848124"/>
                  </a:ext>
                </a:extLst>
              </a:tr>
              <a:tr h="310428"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B</a:t>
                      </a:r>
                      <a:r>
                        <a:rPr lang="en-US" sz="1600" kern="0" spc="0" baseline="-250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8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B</a:t>
                      </a:r>
                      <a:r>
                        <a:rPr lang="en-US" sz="1600" kern="0" spc="0" baseline="-250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B</a:t>
                      </a:r>
                      <a:r>
                        <a:rPr lang="en-US" sz="1600" kern="0" spc="0" baseline="-250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B</a:t>
                      </a:r>
                      <a:r>
                        <a:rPr lang="en-US" sz="1600" kern="0" spc="0" baseline="-250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B</a:t>
                      </a:r>
                      <a:r>
                        <a:rPr lang="en-US" sz="1600" kern="0" spc="0" baseline="-250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4</a:t>
                      </a:r>
                      <a:r>
                        <a:rPr lang="en-US" sz="1600" i="1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B</a:t>
                      </a:r>
                      <a:r>
                        <a:rPr lang="en-US" sz="1600" kern="0" spc="0" baseline="-250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B</a:t>
                      </a:r>
                      <a:r>
                        <a:rPr lang="en-US" sz="1600" kern="0" spc="0" baseline="-250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4</a:t>
                      </a:r>
                      <a:r>
                        <a:rPr lang="en-US" sz="1600" i="1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B</a:t>
                      </a:r>
                      <a:r>
                        <a:rPr lang="en-US" sz="1600" kern="0" spc="0" baseline="-2500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17795"/>
                  </a:ext>
                </a:extLst>
              </a:tr>
              <a:tr h="2083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38344"/>
                  </a:ext>
                </a:extLst>
              </a:tr>
              <a:tr h="2083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310423"/>
                  </a:ext>
                </a:extLst>
              </a:tr>
              <a:tr h="2083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426867"/>
                  </a:ext>
                </a:extLst>
              </a:tr>
              <a:tr h="2083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849862"/>
                  </a:ext>
                </a:extLst>
              </a:tr>
              <a:tr h="2083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460960"/>
                  </a:ext>
                </a:extLst>
              </a:tr>
              <a:tr h="2083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505483"/>
                  </a:ext>
                </a:extLst>
              </a:tr>
              <a:tr h="2083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486107"/>
                  </a:ext>
                </a:extLst>
              </a:tr>
              <a:tr h="2083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814212"/>
                  </a:ext>
                </a:extLst>
              </a:tr>
              <a:tr h="2083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702432"/>
                  </a:ext>
                </a:extLst>
              </a:tr>
              <a:tr h="2083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088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660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11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4.3 </a:t>
            </a:r>
            <a:r>
              <a:rPr lang="ko-KR" altLang="en-US" sz="2200"/>
              <a:t>가산기</a:t>
            </a:r>
            <a:endParaRPr lang="ko-KR" altLang="en-US" sz="2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83F457-0EBA-4962-B4BF-84C66231037C}"/>
              </a:ext>
            </a:extLst>
          </p:cNvPr>
          <p:cNvSpPr txBox="1"/>
          <p:nvPr/>
        </p:nvSpPr>
        <p:spPr>
          <a:xfrm>
            <a:off x="1828526" y="647044"/>
            <a:ext cx="952527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 algn="ctr" fontAlgn="base">
              <a:buFont typeface="Wingdings" panose="05000000000000000000" pitchFamily="2" charset="2"/>
              <a:buChar char="v"/>
            </a:pPr>
            <a:r>
              <a:rPr lang="ko-KR" altLang="en-US" sz="2200">
                <a:solidFill>
                  <a:srgbClr val="7030A0"/>
                </a:solidFill>
              </a:rPr>
              <a:t>반가산기</a:t>
            </a:r>
            <a:r>
              <a:rPr lang="en-US" altLang="ko-KR" sz="2200">
                <a:solidFill>
                  <a:srgbClr val="7030A0"/>
                </a:solidFill>
              </a:rPr>
              <a:t>(half adder):</a:t>
            </a:r>
            <a:r>
              <a:rPr lang="en-US" altLang="ko-KR" sz="2400">
                <a:solidFill>
                  <a:srgbClr val="7030A0"/>
                </a:solidFill>
              </a:rPr>
              <a:t> </a:t>
            </a:r>
            <a:r>
              <a:rPr lang="ko-KR" altLang="en-US" sz="2000">
                <a:solidFill>
                  <a:srgbClr val="0070C0"/>
                </a:solidFill>
              </a:rPr>
              <a:t>최하위 </a:t>
            </a:r>
            <a:r>
              <a:rPr lang="en-US" altLang="ko-KR" sz="2000">
                <a:solidFill>
                  <a:srgbClr val="0070C0"/>
                </a:solidFill>
              </a:rPr>
              <a:t>1-</a:t>
            </a:r>
            <a:r>
              <a:rPr lang="ko-KR" altLang="en-US" sz="2000">
                <a:solidFill>
                  <a:srgbClr val="0070C0"/>
                </a:solidFill>
              </a:rPr>
              <a:t>비트의 두 수를 덧셈하는 회로 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C0AFB-5305-4FE7-896D-117E6887A4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39" y="585489"/>
            <a:ext cx="1259086" cy="92333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0D1831E-4D79-4746-9D84-1026CE5F9F5F}"/>
              </a:ext>
            </a:extLst>
          </p:cNvPr>
          <p:cNvSpPr txBox="1"/>
          <p:nvPr/>
        </p:nvSpPr>
        <p:spPr>
          <a:xfrm>
            <a:off x="1850730" y="1134743"/>
            <a:ext cx="32247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A048"/>
                </a:solidFill>
              </a:rPr>
              <a:t>덧셈의 예와 블록도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C46824-F76F-457A-9610-7357F23C39E0}"/>
              </a:ext>
            </a:extLst>
          </p:cNvPr>
          <p:cNvSpPr txBox="1"/>
          <p:nvPr/>
        </p:nvSpPr>
        <p:spPr>
          <a:xfrm>
            <a:off x="1329866" y="1578937"/>
            <a:ext cx="100239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최하위 비트에서는 두 수가 단일 </a:t>
            </a:r>
            <a:r>
              <a:rPr lang="en-US" altLang="ko-KR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ko-KR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비트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총 </a:t>
            </a:r>
            <a:r>
              <a:rPr lang="en-US" altLang="ko-KR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ko-KR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가지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경우가 존재</a:t>
            </a: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덧셈으로 </a:t>
            </a:r>
            <a:r>
              <a:rPr lang="ko-KR" altLang="en-US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합</a:t>
            </a:r>
            <a:r>
              <a:rPr lang="en-US" altLang="ko-KR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(sum)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과 </a:t>
            </a:r>
            <a:r>
              <a:rPr lang="ko-KR" altLang="en-US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캐리</a:t>
            </a:r>
            <a:r>
              <a:rPr lang="en-US" altLang="ko-KR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(carry)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출력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ko-KR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피가수</a:t>
            </a:r>
            <a:r>
              <a:rPr lang="en-US" altLang="ko-KR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(augend)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가수</a:t>
            </a:r>
            <a:r>
              <a:rPr lang="en-US" altLang="ko-KR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(addend)</a:t>
            </a:r>
            <a:endParaRPr lang="ko-KR" altLang="en-US" dirty="0">
              <a:solidFill>
                <a:srgbClr val="00A0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CB398D-45CE-4444-BE9F-600A9EBE3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884" y="2849786"/>
            <a:ext cx="5577928" cy="1248637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6A49739B-C165-454F-8725-FDBBF48BF220}"/>
              </a:ext>
            </a:extLst>
          </p:cNvPr>
          <p:cNvGrpSpPr/>
          <p:nvPr/>
        </p:nvGrpSpPr>
        <p:grpSpPr>
          <a:xfrm>
            <a:off x="5595599" y="4647716"/>
            <a:ext cx="4670190" cy="1351017"/>
            <a:chOff x="2226135" y="3365026"/>
            <a:chExt cx="4596171" cy="149154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87FF739-F610-45BE-AD95-FB2046EF3CAC}"/>
                </a:ext>
              </a:extLst>
            </p:cNvPr>
            <p:cNvSpPr/>
            <p:nvPr/>
          </p:nvSpPr>
          <p:spPr>
            <a:xfrm>
              <a:off x="3515886" y="3642411"/>
              <a:ext cx="2046467" cy="1214162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accent1">
                      <a:lumMod val="75000"/>
                    </a:schemeClr>
                  </a:solidFill>
                </a:rPr>
                <a:t>반가산기</a:t>
              </a:r>
              <a:b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ko-KR" sz="200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HA:half</a:t>
              </a: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adder)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6072E12-5AAD-455B-8EE6-83A2A57C98AE}"/>
                </a:ext>
              </a:extLst>
            </p:cNvPr>
            <p:cNvCxnSpPr/>
            <p:nvPr/>
          </p:nvCxnSpPr>
          <p:spPr>
            <a:xfrm>
              <a:off x="2984608" y="4044861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BCB77F83-AD82-4726-BB13-181281BCDC98}"/>
                </a:ext>
              </a:extLst>
            </p:cNvPr>
            <p:cNvCxnSpPr/>
            <p:nvPr/>
          </p:nvCxnSpPr>
          <p:spPr>
            <a:xfrm>
              <a:off x="2984608" y="4432446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25AFA9-1749-443C-9AAF-ADE92CB3EC66}"/>
                </a:ext>
              </a:extLst>
            </p:cNvPr>
            <p:cNvSpPr txBox="1"/>
            <p:nvPr/>
          </p:nvSpPr>
          <p:spPr>
            <a:xfrm>
              <a:off x="2679695" y="3858075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3ECB92-5CF4-4E20-95B2-EF59D292944A}"/>
                </a:ext>
              </a:extLst>
            </p:cNvPr>
            <p:cNvSpPr txBox="1"/>
            <p:nvPr/>
          </p:nvSpPr>
          <p:spPr>
            <a:xfrm>
              <a:off x="2679695" y="424672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F628E96-35FC-4503-9656-9EC8626EDD9C}"/>
                </a:ext>
              </a:extLst>
            </p:cNvPr>
            <p:cNvSpPr txBox="1"/>
            <p:nvPr/>
          </p:nvSpPr>
          <p:spPr>
            <a:xfrm>
              <a:off x="2226135" y="3365026"/>
              <a:ext cx="1205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</a:rPr>
                <a:t>입력 변수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17FC1D7-5ACD-4B30-9346-B4DE57E40FAF}"/>
                </a:ext>
              </a:extLst>
            </p:cNvPr>
            <p:cNvSpPr txBox="1"/>
            <p:nvPr/>
          </p:nvSpPr>
          <p:spPr>
            <a:xfrm>
              <a:off x="5622264" y="3365026"/>
              <a:ext cx="1200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</a:rPr>
                <a:t>출력 함수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00ACD029-CF77-4090-8258-5DFE19C9D9E8}"/>
                </a:ext>
              </a:extLst>
            </p:cNvPr>
            <p:cNvCxnSpPr/>
            <p:nvPr/>
          </p:nvCxnSpPr>
          <p:spPr>
            <a:xfrm>
              <a:off x="5558266" y="4044861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8DE6865-3D7F-4FF2-8DF1-BE1126FA3EF5}"/>
                </a:ext>
              </a:extLst>
            </p:cNvPr>
            <p:cNvCxnSpPr/>
            <p:nvPr/>
          </p:nvCxnSpPr>
          <p:spPr>
            <a:xfrm>
              <a:off x="5558266" y="4432446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DE68207-2D66-41F1-9B28-89CAFD103FBE}"/>
                </a:ext>
              </a:extLst>
            </p:cNvPr>
            <p:cNvSpPr txBox="1"/>
            <p:nvPr/>
          </p:nvSpPr>
          <p:spPr>
            <a:xfrm>
              <a:off x="6061824" y="3858075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06B3470-F979-4599-878D-B3A4807168F8}"/>
                </a:ext>
              </a:extLst>
            </p:cNvPr>
            <p:cNvSpPr txBox="1"/>
            <p:nvPr/>
          </p:nvSpPr>
          <p:spPr>
            <a:xfrm>
              <a:off x="6061824" y="4246721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44ECE1C-731E-441A-8CD8-5C6522D596A8}"/>
              </a:ext>
            </a:extLst>
          </p:cNvPr>
          <p:cNvSpPr txBox="1"/>
          <p:nvPr/>
        </p:nvSpPr>
        <p:spPr>
          <a:xfrm>
            <a:off x="2512627" y="2314903"/>
            <a:ext cx="389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 최하위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비트 덧셈의 모든 예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FD2016-8EC4-400D-A2F8-89916A8D9B27}"/>
              </a:ext>
            </a:extLst>
          </p:cNvPr>
          <p:cNvSpPr txBox="1"/>
          <p:nvPr/>
        </p:nvSpPr>
        <p:spPr>
          <a:xfrm>
            <a:off x="3166121" y="4731231"/>
            <a:ext cx="263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반가산기 블록도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807BD3E0-9EB6-4D15-ACFB-91806649B92C}"/>
              </a:ext>
            </a:extLst>
          </p:cNvPr>
          <p:cNvSpPr/>
          <p:nvPr/>
        </p:nvSpPr>
        <p:spPr>
          <a:xfrm>
            <a:off x="10246936" y="5782533"/>
            <a:ext cx="1321717" cy="40011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continue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053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12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4.3 </a:t>
            </a:r>
            <a:r>
              <a:rPr lang="ko-KR" altLang="en-US" sz="2200"/>
              <a:t>가산기</a:t>
            </a:r>
            <a:endParaRPr lang="ko-KR" altLang="en-US" sz="2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83F457-0EBA-4962-B4BF-84C66231037C}"/>
              </a:ext>
            </a:extLst>
          </p:cNvPr>
          <p:cNvSpPr txBox="1"/>
          <p:nvPr/>
        </p:nvSpPr>
        <p:spPr>
          <a:xfrm>
            <a:off x="1828526" y="647044"/>
            <a:ext cx="9525274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200">
                <a:solidFill>
                  <a:srgbClr val="7030A0"/>
                </a:solidFill>
              </a:rPr>
              <a:t>반가산기</a:t>
            </a:r>
            <a:r>
              <a:rPr lang="en-US" altLang="ko-KR" sz="2200">
                <a:solidFill>
                  <a:srgbClr val="7030A0"/>
                </a:solidFill>
              </a:rPr>
              <a:t>(half adder):</a:t>
            </a:r>
            <a:r>
              <a:rPr lang="ko-KR" altLang="en-US" sz="2200">
                <a:solidFill>
                  <a:srgbClr val="7030A0"/>
                </a:solidFill>
              </a:rPr>
              <a:t> </a:t>
            </a:r>
            <a:r>
              <a:rPr lang="ko-KR" altLang="en-US" sz="2000">
                <a:solidFill>
                  <a:srgbClr val="0070C0"/>
                </a:solidFill>
              </a:rPr>
              <a:t>최하위 </a:t>
            </a:r>
            <a:r>
              <a:rPr lang="en-US" altLang="ko-KR" sz="2000">
                <a:solidFill>
                  <a:srgbClr val="0070C0"/>
                </a:solidFill>
              </a:rPr>
              <a:t>1-</a:t>
            </a:r>
            <a:r>
              <a:rPr lang="ko-KR" altLang="en-US" sz="2000">
                <a:solidFill>
                  <a:srgbClr val="0070C0"/>
                </a:solidFill>
              </a:rPr>
              <a:t>비트의 두 수를 덧셈하는 회로 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C0AFB-5305-4FE7-896D-117E6887A4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39" y="585489"/>
            <a:ext cx="1259086" cy="92333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0D1831E-4D79-4746-9D84-1026CE5F9F5F}"/>
              </a:ext>
            </a:extLst>
          </p:cNvPr>
          <p:cNvSpPr txBox="1"/>
          <p:nvPr/>
        </p:nvSpPr>
        <p:spPr>
          <a:xfrm>
            <a:off x="1850730" y="1134743"/>
            <a:ext cx="32247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A048"/>
                </a:solidFill>
              </a:rPr>
              <a:t>설계 과정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C46824-F76F-457A-9610-7357F23C39E0}"/>
              </a:ext>
            </a:extLst>
          </p:cNvPr>
          <p:cNvSpPr txBox="1"/>
          <p:nvPr/>
        </p:nvSpPr>
        <p:spPr>
          <a:xfrm>
            <a:off x="1995290" y="1529636"/>
            <a:ext cx="87002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입출력 개수 결정 및 리터럴 할당</a:t>
            </a:r>
            <a:endParaRPr lang="en-US" altLang="ko-KR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입력 두 비트에 해당하는 리터럴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출력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합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과 </a:t>
            </a:r>
            <a:r>
              <a:rPr lang="ko-KR" altLang="en-US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캐리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와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F62720B9-3499-42E9-8CDA-AAA4AF4C8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077551"/>
              </p:ext>
            </p:extLst>
          </p:nvPr>
        </p:nvGraphicFramePr>
        <p:xfrm>
          <a:off x="2102443" y="2899559"/>
          <a:ext cx="3148285" cy="1495044"/>
        </p:xfrm>
        <a:graphic>
          <a:graphicData uri="http://schemas.openxmlformats.org/drawingml/2006/table">
            <a:tbl>
              <a:tblPr/>
              <a:tblGrid>
                <a:gridCol w="629657">
                  <a:extLst>
                    <a:ext uri="{9D8B030D-6E8A-4147-A177-3AD203B41FA5}">
                      <a16:colId xmlns:a16="http://schemas.microsoft.com/office/drawing/2014/main" val="596792220"/>
                    </a:ext>
                  </a:extLst>
                </a:gridCol>
                <a:gridCol w="629657">
                  <a:extLst>
                    <a:ext uri="{9D8B030D-6E8A-4147-A177-3AD203B41FA5}">
                      <a16:colId xmlns:a16="http://schemas.microsoft.com/office/drawing/2014/main" val="1541045875"/>
                    </a:ext>
                  </a:extLst>
                </a:gridCol>
                <a:gridCol w="629657">
                  <a:extLst>
                    <a:ext uri="{9D8B030D-6E8A-4147-A177-3AD203B41FA5}">
                      <a16:colId xmlns:a16="http://schemas.microsoft.com/office/drawing/2014/main" val="2465736155"/>
                    </a:ext>
                  </a:extLst>
                </a:gridCol>
                <a:gridCol w="629657">
                  <a:extLst>
                    <a:ext uri="{9D8B030D-6E8A-4147-A177-3AD203B41FA5}">
                      <a16:colId xmlns:a16="http://schemas.microsoft.com/office/drawing/2014/main" val="1812029881"/>
                    </a:ext>
                  </a:extLst>
                </a:gridCol>
                <a:gridCol w="629657">
                  <a:extLst>
                    <a:ext uri="{9D8B030D-6E8A-4147-A177-3AD203B41FA5}">
                      <a16:colId xmlns:a16="http://schemas.microsoft.com/office/drawing/2014/main" val="3044651472"/>
                    </a:ext>
                  </a:extLst>
                </a:gridCol>
              </a:tblGrid>
              <a:tr h="22300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변수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함수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838937"/>
                  </a:ext>
                </a:extLst>
              </a:tr>
              <a:tr h="223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X</a:t>
                      </a:r>
                      <a:endParaRPr lang="en-US" sz="14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Y</a:t>
                      </a:r>
                      <a:endParaRPr lang="en-US" sz="14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S</a:t>
                      </a:r>
                      <a:endParaRPr lang="en-US" sz="14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C</a:t>
                      </a:r>
                      <a:endParaRPr lang="en-US" sz="14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648608"/>
                  </a:ext>
                </a:extLst>
              </a:tr>
              <a:tr h="223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444587"/>
                  </a:ext>
                </a:extLst>
              </a:tr>
              <a:tr h="223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037943"/>
                  </a:ext>
                </a:extLst>
              </a:tr>
              <a:tr h="223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062941"/>
                  </a:ext>
                </a:extLst>
              </a:tr>
              <a:tr h="223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7533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8D1802E-8CDA-402A-B3F3-2FB91A410501}"/>
              </a:ext>
            </a:extLst>
          </p:cNvPr>
          <p:cNvSpPr txBox="1"/>
          <p:nvPr/>
        </p:nvSpPr>
        <p:spPr>
          <a:xfrm>
            <a:off x="2045762" y="2519778"/>
            <a:ext cx="2347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진리표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작성</a:t>
            </a:r>
            <a:endParaRPr lang="en-US" altLang="ko-K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7AA38-F496-41B7-A831-9B78494592CC}"/>
              </a:ext>
            </a:extLst>
          </p:cNvPr>
          <p:cNvSpPr txBox="1"/>
          <p:nvPr/>
        </p:nvSpPr>
        <p:spPr>
          <a:xfrm>
            <a:off x="6434137" y="2432568"/>
            <a:ext cx="4934145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출력 함수별 간소화</a:t>
            </a:r>
            <a:endParaRPr lang="en-US" altLang="ko-KR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(1,2) =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X′ Y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XY′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(3) =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CD2C2A-4996-44A2-A5FD-ECE1E3CC3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562" y="3355898"/>
            <a:ext cx="3587681" cy="2028477"/>
          </a:xfrm>
          <a:prstGeom prst="rect">
            <a:avLst/>
          </a:prstGeom>
        </p:spPr>
      </p:pic>
      <p:pic>
        <p:nvPicPr>
          <p:cNvPr id="8" name="그래픽 7" descr="뒤로 단색으로 채워진">
            <a:extLst>
              <a:ext uri="{FF2B5EF4-FFF2-40B4-BE49-F238E27FC236}">
                <a16:creationId xmlns:a16="http://schemas.microsoft.com/office/drawing/2014/main" id="{6FC63A98-3F40-4CE9-8AB3-6C10F4537F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2294090" y="2026801"/>
            <a:ext cx="696075" cy="428389"/>
          </a:xfrm>
          <a:prstGeom prst="rect">
            <a:avLst/>
          </a:prstGeom>
        </p:spPr>
      </p:pic>
      <p:pic>
        <p:nvPicPr>
          <p:cNvPr id="31" name="그래픽 30" descr="뒤로 단색으로 채워진">
            <a:extLst>
              <a:ext uri="{FF2B5EF4-FFF2-40B4-BE49-F238E27FC236}">
                <a16:creationId xmlns:a16="http://schemas.microsoft.com/office/drawing/2014/main" id="{90E5D444-A39D-4A82-8FB5-2FD18B1BC21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436924" flipV="1">
            <a:off x="5450133" y="2744095"/>
            <a:ext cx="770115" cy="467258"/>
          </a:xfrm>
          <a:prstGeom prst="rect">
            <a:avLst/>
          </a:prstGeom>
        </p:spPr>
      </p:pic>
      <p:pic>
        <p:nvPicPr>
          <p:cNvPr id="32" name="그래픽 31" descr="뒤로 단색으로 채워진">
            <a:extLst>
              <a:ext uri="{FF2B5EF4-FFF2-40B4-BE49-F238E27FC236}">
                <a16:creationId xmlns:a16="http://schemas.microsoft.com/office/drawing/2014/main" id="{8FB4178E-0593-44E2-BC72-89A4154056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984612" flipV="1">
            <a:off x="6840825" y="4519165"/>
            <a:ext cx="770115" cy="46725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19C1AD4-801E-496D-A701-6E6462952748}"/>
              </a:ext>
            </a:extLst>
          </p:cNvPr>
          <p:cNvSpPr txBox="1"/>
          <p:nvPr/>
        </p:nvSpPr>
        <p:spPr>
          <a:xfrm>
            <a:off x="4888490" y="4949947"/>
            <a:ext cx="2312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회로 구현 및 검증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AFDE020-7E74-4CCD-8012-A8220DB916C2}"/>
              </a:ext>
            </a:extLst>
          </p:cNvPr>
          <p:cNvGrpSpPr/>
          <p:nvPr/>
        </p:nvGrpSpPr>
        <p:grpSpPr>
          <a:xfrm>
            <a:off x="2084010" y="4687610"/>
            <a:ext cx="2645086" cy="1565878"/>
            <a:chOff x="3309402" y="3438846"/>
            <a:chExt cx="2753847" cy="1712519"/>
          </a:xfrm>
        </p:grpSpPr>
        <p:sp>
          <p:nvSpPr>
            <p:cNvPr id="35" name="자유형 67">
              <a:extLst>
                <a:ext uri="{FF2B5EF4-FFF2-40B4-BE49-F238E27FC236}">
                  <a16:creationId xmlns:a16="http://schemas.microsoft.com/office/drawing/2014/main" id="{5D868F3D-772E-4311-A2DF-4F31A53073AF}"/>
                </a:ext>
              </a:extLst>
            </p:cNvPr>
            <p:cNvSpPr/>
            <p:nvPr/>
          </p:nvSpPr>
          <p:spPr>
            <a:xfrm>
              <a:off x="4588788" y="3448747"/>
              <a:ext cx="125119" cy="733993"/>
            </a:xfrm>
            <a:custGeom>
              <a:avLst/>
              <a:gdLst>
                <a:gd name="connsiteX0" fmla="*/ 8536 w 105080"/>
                <a:gd name="connsiteY0" fmla="*/ 0 h 711200"/>
                <a:gd name="connsiteX1" fmla="*/ 105056 w 105080"/>
                <a:gd name="connsiteY1" fmla="*/ 368300 h 711200"/>
                <a:gd name="connsiteX2" fmla="*/ 916 w 105080"/>
                <a:gd name="connsiteY2" fmla="*/ 711200 h 711200"/>
                <a:gd name="connsiteX0" fmla="*/ 8536 w 108189"/>
                <a:gd name="connsiteY0" fmla="*/ 0 h 711200"/>
                <a:gd name="connsiteX1" fmla="*/ 74576 w 108189"/>
                <a:gd name="connsiteY1" fmla="*/ 193040 h 711200"/>
                <a:gd name="connsiteX2" fmla="*/ 105056 w 108189"/>
                <a:gd name="connsiteY2" fmla="*/ 368300 h 711200"/>
                <a:gd name="connsiteX3" fmla="*/ 916 w 108189"/>
                <a:gd name="connsiteY3" fmla="*/ 711200 h 711200"/>
                <a:gd name="connsiteX0" fmla="*/ 7620 w 104749"/>
                <a:gd name="connsiteY0" fmla="*/ 0 h 711200"/>
                <a:gd name="connsiteX1" fmla="*/ 73660 w 104749"/>
                <a:gd name="connsiteY1" fmla="*/ 193040 h 711200"/>
                <a:gd name="connsiteX2" fmla="*/ 104140 w 104749"/>
                <a:gd name="connsiteY2" fmla="*/ 368300 h 711200"/>
                <a:gd name="connsiteX3" fmla="*/ 48260 w 104749"/>
                <a:gd name="connsiteY3" fmla="*/ 546100 h 711200"/>
                <a:gd name="connsiteX4" fmla="*/ 0 w 104749"/>
                <a:gd name="connsiteY4" fmla="*/ 711200 h 711200"/>
                <a:gd name="connsiteX0" fmla="*/ 22860 w 104749"/>
                <a:gd name="connsiteY0" fmla="*/ 0 h 728345"/>
                <a:gd name="connsiteX1" fmla="*/ 73660 w 104749"/>
                <a:gd name="connsiteY1" fmla="*/ 210185 h 728345"/>
                <a:gd name="connsiteX2" fmla="*/ 104140 w 104749"/>
                <a:gd name="connsiteY2" fmla="*/ 385445 h 728345"/>
                <a:gd name="connsiteX3" fmla="*/ 48260 w 104749"/>
                <a:gd name="connsiteY3" fmla="*/ 563245 h 728345"/>
                <a:gd name="connsiteX4" fmla="*/ 0 w 104749"/>
                <a:gd name="connsiteY4" fmla="*/ 728345 h 728345"/>
                <a:gd name="connsiteX0" fmla="*/ 22860 w 134877"/>
                <a:gd name="connsiteY0" fmla="*/ 0 h 728345"/>
                <a:gd name="connsiteX1" fmla="*/ 73660 w 134877"/>
                <a:gd name="connsiteY1" fmla="*/ 210185 h 728345"/>
                <a:gd name="connsiteX2" fmla="*/ 134620 w 134877"/>
                <a:gd name="connsiteY2" fmla="*/ 377825 h 728345"/>
                <a:gd name="connsiteX3" fmla="*/ 48260 w 134877"/>
                <a:gd name="connsiteY3" fmla="*/ 563245 h 728345"/>
                <a:gd name="connsiteX4" fmla="*/ 0 w 134877"/>
                <a:gd name="connsiteY4" fmla="*/ 728345 h 728345"/>
                <a:gd name="connsiteX0" fmla="*/ 22860 w 134703"/>
                <a:gd name="connsiteY0" fmla="*/ 0 h 728345"/>
                <a:gd name="connsiteX1" fmla="*/ 73660 w 134703"/>
                <a:gd name="connsiteY1" fmla="*/ 210185 h 728345"/>
                <a:gd name="connsiteX2" fmla="*/ 134620 w 134703"/>
                <a:gd name="connsiteY2" fmla="*/ 377825 h 728345"/>
                <a:gd name="connsiteX3" fmla="*/ 48260 w 134703"/>
                <a:gd name="connsiteY3" fmla="*/ 563245 h 728345"/>
                <a:gd name="connsiteX4" fmla="*/ 0 w 134703"/>
                <a:gd name="connsiteY4" fmla="*/ 728345 h 728345"/>
                <a:gd name="connsiteX0" fmla="*/ 0 w 111843"/>
                <a:gd name="connsiteY0" fmla="*/ 0 h 751205"/>
                <a:gd name="connsiteX1" fmla="*/ 50800 w 111843"/>
                <a:gd name="connsiteY1" fmla="*/ 210185 h 751205"/>
                <a:gd name="connsiteX2" fmla="*/ 111760 w 111843"/>
                <a:gd name="connsiteY2" fmla="*/ 377825 h 751205"/>
                <a:gd name="connsiteX3" fmla="*/ 25400 w 111843"/>
                <a:gd name="connsiteY3" fmla="*/ 563245 h 751205"/>
                <a:gd name="connsiteX4" fmla="*/ 9525 w 111843"/>
                <a:gd name="connsiteY4" fmla="*/ 751205 h 751205"/>
                <a:gd name="connsiteX0" fmla="*/ 0 w 112319"/>
                <a:gd name="connsiteY0" fmla="*/ 0 h 751205"/>
                <a:gd name="connsiteX1" fmla="*/ 60325 w 112319"/>
                <a:gd name="connsiteY1" fmla="*/ 191135 h 751205"/>
                <a:gd name="connsiteX2" fmla="*/ 111760 w 112319"/>
                <a:gd name="connsiteY2" fmla="*/ 377825 h 751205"/>
                <a:gd name="connsiteX3" fmla="*/ 25400 w 112319"/>
                <a:gd name="connsiteY3" fmla="*/ 563245 h 751205"/>
                <a:gd name="connsiteX4" fmla="*/ 9525 w 112319"/>
                <a:gd name="connsiteY4" fmla="*/ 751205 h 751205"/>
                <a:gd name="connsiteX0" fmla="*/ 0 w 114373"/>
                <a:gd name="connsiteY0" fmla="*/ 0 h 751205"/>
                <a:gd name="connsiteX1" fmla="*/ 85090 w 114373"/>
                <a:gd name="connsiteY1" fmla="*/ 185420 h 751205"/>
                <a:gd name="connsiteX2" fmla="*/ 111760 w 114373"/>
                <a:gd name="connsiteY2" fmla="*/ 377825 h 751205"/>
                <a:gd name="connsiteX3" fmla="*/ 25400 w 114373"/>
                <a:gd name="connsiteY3" fmla="*/ 563245 h 751205"/>
                <a:gd name="connsiteX4" fmla="*/ 9525 w 114373"/>
                <a:gd name="connsiteY4" fmla="*/ 751205 h 751205"/>
                <a:gd name="connsiteX0" fmla="*/ 0 w 114373"/>
                <a:gd name="connsiteY0" fmla="*/ 0 h 751205"/>
                <a:gd name="connsiteX1" fmla="*/ 85090 w 114373"/>
                <a:gd name="connsiteY1" fmla="*/ 185420 h 751205"/>
                <a:gd name="connsiteX2" fmla="*/ 111760 w 114373"/>
                <a:gd name="connsiteY2" fmla="*/ 377825 h 751205"/>
                <a:gd name="connsiteX3" fmla="*/ 25400 w 114373"/>
                <a:gd name="connsiteY3" fmla="*/ 563245 h 751205"/>
                <a:gd name="connsiteX4" fmla="*/ 9525 w 114373"/>
                <a:gd name="connsiteY4" fmla="*/ 751205 h 751205"/>
                <a:gd name="connsiteX0" fmla="*/ 0 w 111826"/>
                <a:gd name="connsiteY0" fmla="*/ 0 h 751205"/>
                <a:gd name="connsiteX1" fmla="*/ 85090 w 111826"/>
                <a:gd name="connsiteY1" fmla="*/ 185420 h 751205"/>
                <a:gd name="connsiteX2" fmla="*/ 111760 w 111826"/>
                <a:gd name="connsiteY2" fmla="*/ 377825 h 751205"/>
                <a:gd name="connsiteX3" fmla="*/ 78740 w 111826"/>
                <a:gd name="connsiteY3" fmla="*/ 574675 h 751205"/>
                <a:gd name="connsiteX4" fmla="*/ 9525 w 111826"/>
                <a:gd name="connsiteY4" fmla="*/ 751205 h 751205"/>
                <a:gd name="connsiteX0" fmla="*/ 0 w 121323"/>
                <a:gd name="connsiteY0" fmla="*/ 0 h 751205"/>
                <a:gd name="connsiteX1" fmla="*/ 85090 w 121323"/>
                <a:gd name="connsiteY1" fmla="*/ 185420 h 751205"/>
                <a:gd name="connsiteX2" fmla="*/ 121285 w 121323"/>
                <a:gd name="connsiteY2" fmla="*/ 377825 h 751205"/>
                <a:gd name="connsiteX3" fmla="*/ 78740 w 121323"/>
                <a:gd name="connsiteY3" fmla="*/ 574675 h 751205"/>
                <a:gd name="connsiteX4" fmla="*/ 9525 w 121323"/>
                <a:gd name="connsiteY4" fmla="*/ 751205 h 751205"/>
                <a:gd name="connsiteX0" fmla="*/ 0 w 121285"/>
                <a:gd name="connsiteY0" fmla="*/ 0 h 751205"/>
                <a:gd name="connsiteX1" fmla="*/ 85090 w 121285"/>
                <a:gd name="connsiteY1" fmla="*/ 185420 h 751205"/>
                <a:gd name="connsiteX2" fmla="*/ 121285 w 121285"/>
                <a:gd name="connsiteY2" fmla="*/ 377825 h 751205"/>
                <a:gd name="connsiteX3" fmla="*/ 84455 w 121285"/>
                <a:gd name="connsiteY3" fmla="*/ 588010 h 751205"/>
                <a:gd name="connsiteX4" fmla="*/ 9525 w 121285"/>
                <a:gd name="connsiteY4" fmla="*/ 751205 h 751205"/>
                <a:gd name="connsiteX0" fmla="*/ 0 w 121336"/>
                <a:gd name="connsiteY0" fmla="*/ 0 h 751205"/>
                <a:gd name="connsiteX1" fmla="*/ 90805 w 121336"/>
                <a:gd name="connsiteY1" fmla="*/ 170180 h 751205"/>
                <a:gd name="connsiteX2" fmla="*/ 121285 w 121336"/>
                <a:gd name="connsiteY2" fmla="*/ 377825 h 751205"/>
                <a:gd name="connsiteX3" fmla="*/ 84455 w 121336"/>
                <a:gd name="connsiteY3" fmla="*/ 588010 h 751205"/>
                <a:gd name="connsiteX4" fmla="*/ 9525 w 121336"/>
                <a:gd name="connsiteY4" fmla="*/ 751205 h 751205"/>
                <a:gd name="connsiteX0" fmla="*/ 0 w 121286"/>
                <a:gd name="connsiteY0" fmla="*/ 0 h 751205"/>
                <a:gd name="connsiteX1" fmla="*/ 83185 w 121286"/>
                <a:gd name="connsiteY1" fmla="*/ 170180 h 751205"/>
                <a:gd name="connsiteX2" fmla="*/ 121285 w 121286"/>
                <a:gd name="connsiteY2" fmla="*/ 377825 h 751205"/>
                <a:gd name="connsiteX3" fmla="*/ 84455 w 121286"/>
                <a:gd name="connsiteY3" fmla="*/ 588010 h 751205"/>
                <a:gd name="connsiteX4" fmla="*/ 9525 w 121286"/>
                <a:gd name="connsiteY4" fmla="*/ 751205 h 751205"/>
                <a:gd name="connsiteX0" fmla="*/ 0 w 121286"/>
                <a:gd name="connsiteY0" fmla="*/ 0 h 751205"/>
                <a:gd name="connsiteX1" fmla="*/ 83185 w 121286"/>
                <a:gd name="connsiteY1" fmla="*/ 170180 h 751205"/>
                <a:gd name="connsiteX2" fmla="*/ 121285 w 121286"/>
                <a:gd name="connsiteY2" fmla="*/ 377825 h 751205"/>
                <a:gd name="connsiteX3" fmla="*/ 84455 w 121286"/>
                <a:gd name="connsiteY3" fmla="*/ 588010 h 751205"/>
                <a:gd name="connsiteX4" fmla="*/ 9525 w 121286"/>
                <a:gd name="connsiteY4" fmla="*/ 751205 h 751205"/>
                <a:gd name="connsiteX0" fmla="*/ 0 w 121286"/>
                <a:gd name="connsiteY0" fmla="*/ 0 h 751205"/>
                <a:gd name="connsiteX1" fmla="*/ 121285 w 121286"/>
                <a:gd name="connsiteY1" fmla="*/ 377825 h 751205"/>
                <a:gd name="connsiteX2" fmla="*/ 84455 w 121286"/>
                <a:gd name="connsiteY2" fmla="*/ 588010 h 751205"/>
                <a:gd name="connsiteX3" fmla="*/ 9525 w 121286"/>
                <a:gd name="connsiteY3" fmla="*/ 751205 h 751205"/>
                <a:gd name="connsiteX0" fmla="*/ 0 w 125096"/>
                <a:gd name="connsiteY0" fmla="*/ 0 h 751205"/>
                <a:gd name="connsiteX1" fmla="*/ 125095 w 125096"/>
                <a:gd name="connsiteY1" fmla="*/ 372110 h 751205"/>
                <a:gd name="connsiteX2" fmla="*/ 84455 w 125096"/>
                <a:gd name="connsiteY2" fmla="*/ 588010 h 751205"/>
                <a:gd name="connsiteX3" fmla="*/ 9525 w 125096"/>
                <a:gd name="connsiteY3" fmla="*/ 751205 h 751205"/>
                <a:gd name="connsiteX0" fmla="*/ 0 w 125104"/>
                <a:gd name="connsiteY0" fmla="*/ 0 h 751205"/>
                <a:gd name="connsiteX1" fmla="*/ 125095 w 125104"/>
                <a:gd name="connsiteY1" fmla="*/ 372110 h 751205"/>
                <a:gd name="connsiteX2" fmla="*/ 84455 w 125104"/>
                <a:gd name="connsiteY2" fmla="*/ 588010 h 751205"/>
                <a:gd name="connsiteX3" fmla="*/ 9525 w 125104"/>
                <a:gd name="connsiteY3" fmla="*/ 751205 h 751205"/>
                <a:gd name="connsiteX0" fmla="*/ 0 w 128199"/>
                <a:gd name="connsiteY0" fmla="*/ 0 h 751205"/>
                <a:gd name="connsiteX1" fmla="*/ 125095 w 128199"/>
                <a:gd name="connsiteY1" fmla="*/ 372110 h 751205"/>
                <a:gd name="connsiteX2" fmla="*/ 84455 w 128199"/>
                <a:gd name="connsiteY2" fmla="*/ 588010 h 751205"/>
                <a:gd name="connsiteX3" fmla="*/ 9525 w 128199"/>
                <a:gd name="connsiteY3" fmla="*/ 751205 h 751205"/>
                <a:gd name="connsiteX0" fmla="*/ 0 w 125115"/>
                <a:gd name="connsiteY0" fmla="*/ 0 h 751205"/>
                <a:gd name="connsiteX1" fmla="*/ 125095 w 125115"/>
                <a:gd name="connsiteY1" fmla="*/ 372110 h 751205"/>
                <a:gd name="connsiteX2" fmla="*/ 9525 w 125115"/>
                <a:gd name="connsiteY2" fmla="*/ 751205 h 751205"/>
                <a:gd name="connsiteX0" fmla="*/ 0 w 125115"/>
                <a:gd name="connsiteY0" fmla="*/ 0 h 743585"/>
                <a:gd name="connsiteX1" fmla="*/ 125095 w 125115"/>
                <a:gd name="connsiteY1" fmla="*/ 372110 h 743585"/>
                <a:gd name="connsiteX2" fmla="*/ 9525 w 125115"/>
                <a:gd name="connsiteY2" fmla="*/ 743585 h 743585"/>
                <a:gd name="connsiteX0" fmla="*/ 0 w 125119"/>
                <a:gd name="connsiteY0" fmla="*/ 0 h 743585"/>
                <a:gd name="connsiteX1" fmla="*/ 125095 w 125119"/>
                <a:gd name="connsiteY1" fmla="*/ 372110 h 743585"/>
                <a:gd name="connsiteX2" fmla="*/ 9525 w 125119"/>
                <a:gd name="connsiteY2" fmla="*/ 743585 h 743585"/>
                <a:gd name="connsiteX0" fmla="*/ 0 w 125119"/>
                <a:gd name="connsiteY0" fmla="*/ 0 h 743585"/>
                <a:gd name="connsiteX1" fmla="*/ 125095 w 125119"/>
                <a:gd name="connsiteY1" fmla="*/ 372110 h 743585"/>
                <a:gd name="connsiteX2" fmla="*/ 9525 w 125119"/>
                <a:gd name="connsiteY2" fmla="*/ 743585 h 743585"/>
                <a:gd name="connsiteX0" fmla="*/ 0 w 125119"/>
                <a:gd name="connsiteY0" fmla="*/ 0 h 743585"/>
                <a:gd name="connsiteX1" fmla="*/ 125095 w 125119"/>
                <a:gd name="connsiteY1" fmla="*/ 372110 h 743585"/>
                <a:gd name="connsiteX2" fmla="*/ 9525 w 125119"/>
                <a:gd name="connsiteY2" fmla="*/ 743585 h 74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119" h="743585">
                  <a:moveTo>
                    <a:pt x="0" y="0"/>
                  </a:moveTo>
                  <a:cubicBezTo>
                    <a:pt x="44318" y="78714"/>
                    <a:pt x="123508" y="248179"/>
                    <a:pt x="125095" y="372110"/>
                  </a:cubicBezTo>
                  <a:cubicBezTo>
                    <a:pt x="126682" y="496041"/>
                    <a:pt x="50747" y="664607"/>
                    <a:pt x="9525" y="743585"/>
                  </a:cubicBez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26E20CC2-D700-4136-A03E-EF55BF34D0E5}"/>
                </a:ext>
              </a:extLst>
            </p:cNvPr>
            <p:cNvCxnSpPr/>
            <p:nvPr/>
          </p:nvCxnSpPr>
          <p:spPr>
            <a:xfrm>
              <a:off x="3652835" y="3623512"/>
              <a:ext cx="112543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DF5A3E9B-452F-4A97-8BD9-12D08A742A93}"/>
                </a:ext>
              </a:extLst>
            </p:cNvPr>
            <p:cNvCxnSpPr/>
            <p:nvPr/>
          </p:nvCxnSpPr>
          <p:spPr>
            <a:xfrm>
              <a:off x="3652835" y="3979272"/>
              <a:ext cx="114776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C8AC6910-C102-428E-A7A8-997A12756A67}"/>
                </a:ext>
              </a:extLst>
            </p:cNvPr>
            <p:cNvCxnSpPr/>
            <p:nvPr/>
          </p:nvCxnSpPr>
          <p:spPr>
            <a:xfrm>
              <a:off x="5419532" y="3811639"/>
              <a:ext cx="30580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순서도: 지연 38">
              <a:extLst>
                <a:ext uri="{FF2B5EF4-FFF2-40B4-BE49-F238E27FC236}">
                  <a16:creationId xmlns:a16="http://schemas.microsoft.com/office/drawing/2014/main" id="{97D83B9D-3303-48BB-8C8E-B94ADB05D525}"/>
                </a:ext>
              </a:extLst>
            </p:cNvPr>
            <p:cNvSpPr/>
            <p:nvPr/>
          </p:nvSpPr>
          <p:spPr>
            <a:xfrm>
              <a:off x="4650271" y="4425578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35DE680-E0AF-40E9-9325-4A6269C98EF7}"/>
                </a:ext>
              </a:extLst>
            </p:cNvPr>
            <p:cNvCxnSpPr/>
            <p:nvPr/>
          </p:nvCxnSpPr>
          <p:spPr>
            <a:xfrm>
              <a:off x="4344468" y="4626303"/>
              <a:ext cx="30580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6C50719A-478F-46BB-BDEE-18D12BE7D45A}"/>
                </a:ext>
              </a:extLst>
            </p:cNvPr>
            <p:cNvCxnSpPr/>
            <p:nvPr/>
          </p:nvCxnSpPr>
          <p:spPr>
            <a:xfrm>
              <a:off x="3942132" y="4983968"/>
              <a:ext cx="70813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E5D73274-C8E6-4354-BF20-92CC70DEAD4C}"/>
                </a:ext>
              </a:extLst>
            </p:cNvPr>
            <p:cNvCxnSpPr>
              <a:stCxn id="39" idx="3"/>
            </p:cNvCxnSpPr>
            <p:nvPr/>
          </p:nvCxnSpPr>
          <p:spPr>
            <a:xfrm>
              <a:off x="5409303" y="4788472"/>
              <a:ext cx="30379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9828211-5BAF-4B17-A814-612C95E8CD03}"/>
                </a:ext>
              </a:extLst>
            </p:cNvPr>
            <p:cNvSpPr txBox="1"/>
            <p:nvPr/>
          </p:nvSpPr>
          <p:spPr>
            <a:xfrm>
              <a:off x="3309402" y="343884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F402C56-E149-4355-B6D5-F4BC3ED56C3B}"/>
                </a:ext>
              </a:extLst>
            </p:cNvPr>
            <p:cNvSpPr txBox="1"/>
            <p:nvPr/>
          </p:nvSpPr>
          <p:spPr>
            <a:xfrm>
              <a:off x="3309402" y="372130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39E2B02-492C-40A5-AA40-6B7A1E14E898}"/>
                </a:ext>
              </a:extLst>
            </p:cNvPr>
            <p:cNvCxnSpPr/>
            <p:nvPr/>
          </p:nvCxnSpPr>
          <p:spPr>
            <a:xfrm>
              <a:off x="4353993" y="3623512"/>
              <a:ext cx="0" cy="101231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70D2BCF5-867E-4F6E-8BA5-2883110BC0B4}"/>
                </a:ext>
              </a:extLst>
            </p:cNvPr>
            <p:cNvCxnSpPr/>
            <p:nvPr/>
          </p:nvCxnSpPr>
          <p:spPr>
            <a:xfrm>
              <a:off x="3951657" y="3979272"/>
              <a:ext cx="0" cy="101231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0C0752B-A4A3-4A82-94E6-444566E6E121}"/>
                </a:ext>
              </a:extLst>
            </p:cNvPr>
            <p:cNvSpPr/>
            <p:nvPr/>
          </p:nvSpPr>
          <p:spPr>
            <a:xfrm>
              <a:off x="3909896" y="3941646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4CD3B50-27C6-4EE6-8168-B8844E7419F3}"/>
                </a:ext>
              </a:extLst>
            </p:cNvPr>
            <p:cNvSpPr/>
            <p:nvPr/>
          </p:nvSpPr>
          <p:spPr>
            <a:xfrm>
              <a:off x="4310050" y="3586535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달 48">
              <a:extLst>
                <a:ext uri="{FF2B5EF4-FFF2-40B4-BE49-F238E27FC236}">
                  <a16:creationId xmlns:a16="http://schemas.microsoft.com/office/drawing/2014/main" id="{7133B3C3-E58E-415D-BECC-C96AEC2F84B7}"/>
                </a:ext>
              </a:extLst>
            </p:cNvPr>
            <p:cNvSpPr/>
            <p:nvPr/>
          </p:nvSpPr>
          <p:spPr>
            <a:xfrm flipH="1">
              <a:off x="4690276" y="3450595"/>
              <a:ext cx="729256" cy="722089"/>
            </a:xfrm>
            <a:prstGeom prst="moon">
              <a:avLst>
                <a:gd name="adj" fmla="val 83270"/>
              </a:avLst>
            </a:prstGeom>
            <a:solidFill>
              <a:srgbClr val="F2F9E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435962A-AD60-4531-8D27-0B0FAC015D2C}"/>
                </a:ext>
              </a:extLst>
            </p:cNvPr>
            <p:cNvSpPr txBox="1"/>
            <p:nvPr/>
          </p:nvSpPr>
          <p:spPr>
            <a:xfrm>
              <a:off x="5724695" y="359869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5065CC-3E58-4DE5-B7B0-36CE18F6EC75}"/>
                </a:ext>
              </a:extLst>
            </p:cNvPr>
            <p:cNvSpPr txBox="1"/>
            <p:nvPr/>
          </p:nvSpPr>
          <p:spPr>
            <a:xfrm>
              <a:off x="5724695" y="459743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54B292A1-6AE5-42E6-9E19-FBD998A399FB}"/>
              </a:ext>
            </a:extLst>
          </p:cNvPr>
          <p:cNvSpPr txBox="1"/>
          <p:nvPr/>
        </p:nvSpPr>
        <p:spPr>
          <a:xfrm>
            <a:off x="5032032" y="5426572"/>
            <a:ext cx="4493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자리 올림</a:t>
            </a:r>
            <a:r>
              <a:rPr lang="en-US" altLang="ko-KR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는 </a:t>
            </a:r>
            <a:r>
              <a:rPr lang="en-US" altLang="ko-KR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일 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때만 발생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158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13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4.3 </a:t>
            </a:r>
            <a:r>
              <a:rPr lang="ko-KR" altLang="en-US" sz="2200"/>
              <a:t>가산기</a:t>
            </a:r>
            <a:endParaRPr lang="ko-KR" altLang="en-US" sz="2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83F457-0EBA-4962-B4BF-84C66231037C}"/>
              </a:ext>
            </a:extLst>
          </p:cNvPr>
          <p:cNvSpPr txBox="1"/>
          <p:nvPr/>
        </p:nvSpPr>
        <p:spPr>
          <a:xfrm>
            <a:off x="1828526" y="647044"/>
            <a:ext cx="9525274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400">
                <a:solidFill>
                  <a:srgbClr val="7030A0"/>
                </a:solidFill>
              </a:rPr>
              <a:t>전가산기</a:t>
            </a:r>
            <a:r>
              <a:rPr lang="en-US" altLang="ko-KR" sz="2400">
                <a:solidFill>
                  <a:srgbClr val="7030A0"/>
                </a:solidFill>
              </a:rPr>
              <a:t>(full adder):</a:t>
            </a:r>
            <a:r>
              <a:rPr lang="ko-KR" altLang="en-US" sz="2400">
                <a:solidFill>
                  <a:srgbClr val="7030A0"/>
                </a:solidFill>
              </a:rPr>
              <a:t> </a:t>
            </a:r>
            <a:r>
              <a:rPr lang="ko-KR" altLang="en-US" sz="2000">
                <a:solidFill>
                  <a:srgbClr val="0070C0"/>
                </a:solidFill>
              </a:rPr>
              <a:t>하위 비트에서 캐리가 올라오는 경우를 고려한 </a:t>
            </a:r>
            <a:r>
              <a:rPr lang="en-US" altLang="ko-KR" sz="2000">
                <a:solidFill>
                  <a:srgbClr val="0070C0"/>
                </a:solidFill>
              </a:rPr>
              <a:t>1-</a:t>
            </a:r>
            <a:r>
              <a:rPr lang="ko-KR" altLang="en-US" sz="2000">
                <a:solidFill>
                  <a:srgbClr val="0070C0"/>
                </a:solidFill>
              </a:rPr>
              <a:t>비트의 두 수를 덧셈하는 회로 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C0AFB-5305-4FE7-896D-117E6887A4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39" y="585489"/>
            <a:ext cx="1259086" cy="92333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0D1831E-4D79-4746-9D84-1026CE5F9F5F}"/>
              </a:ext>
            </a:extLst>
          </p:cNvPr>
          <p:cNvSpPr txBox="1"/>
          <p:nvPr/>
        </p:nvSpPr>
        <p:spPr>
          <a:xfrm>
            <a:off x="1820669" y="1664053"/>
            <a:ext cx="32247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A048"/>
                </a:solidFill>
              </a:rPr>
              <a:t>덧셈의 예와 블록도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E3EEFC8-38B5-4603-B9CE-142A0012F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967" y="2311731"/>
            <a:ext cx="9300798" cy="1398371"/>
          </a:xfrm>
          <a:prstGeom prst="rect">
            <a:avLst/>
          </a:prstGeom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D0554545-3FBF-42D1-A1AB-0B501169B31F}"/>
              </a:ext>
            </a:extLst>
          </p:cNvPr>
          <p:cNvGrpSpPr/>
          <p:nvPr/>
        </p:nvGrpSpPr>
        <p:grpSpPr>
          <a:xfrm>
            <a:off x="3913776" y="4098625"/>
            <a:ext cx="4596171" cy="1491545"/>
            <a:chOff x="3407585" y="3624671"/>
            <a:chExt cx="4596171" cy="149154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5781DE7-198D-4733-862E-2604D7C41A98}"/>
                </a:ext>
              </a:extLst>
            </p:cNvPr>
            <p:cNvSpPr/>
            <p:nvPr/>
          </p:nvSpPr>
          <p:spPr>
            <a:xfrm>
              <a:off x="4697336" y="3853605"/>
              <a:ext cx="2046467" cy="1262611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accent1">
                      <a:lumMod val="75000"/>
                    </a:schemeClr>
                  </a:solidFill>
                </a:rPr>
                <a:t>전가산기</a:t>
              </a:r>
              <a:b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ko-KR" sz="200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FA:full</a:t>
              </a: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adder)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F3BC17CB-3999-41A2-8B0B-3E49A7E19259}"/>
                </a:ext>
              </a:extLst>
            </p:cNvPr>
            <p:cNvCxnSpPr/>
            <p:nvPr/>
          </p:nvCxnSpPr>
          <p:spPr>
            <a:xfrm>
              <a:off x="4166058" y="4111466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E69BE03E-DD35-4C40-BF0F-5988B3452E1F}"/>
                </a:ext>
              </a:extLst>
            </p:cNvPr>
            <p:cNvCxnSpPr/>
            <p:nvPr/>
          </p:nvCxnSpPr>
          <p:spPr>
            <a:xfrm>
              <a:off x="4166058" y="4499051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C11F14E-07D8-46DE-BDBF-E234E07120EB}"/>
                </a:ext>
              </a:extLst>
            </p:cNvPr>
            <p:cNvSpPr txBox="1"/>
            <p:nvPr/>
          </p:nvSpPr>
          <p:spPr>
            <a:xfrm>
              <a:off x="3861145" y="392468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DA7AF4E-C915-4D6D-8A22-8E2F7EE9018F}"/>
                </a:ext>
              </a:extLst>
            </p:cNvPr>
            <p:cNvSpPr txBox="1"/>
            <p:nvPr/>
          </p:nvSpPr>
          <p:spPr>
            <a:xfrm>
              <a:off x="3861145" y="431332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08C883B-B62D-4638-86C4-E0D01DD34C1D}"/>
                </a:ext>
              </a:extLst>
            </p:cNvPr>
            <p:cNvSpPr txBox="1"/>
            <p:nvPr/>
          </p:nvSpPr>
          <p:spPr>
            <a:xfrm>
              <a:off x="3407585" y="3624671"/>
              <a:ext cx="1205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</a:rPr>
                <a:t>입력 변수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47AEC48-871C-4C1D-B7BF-A0B1865B1BF2}"/>
                </a:ext>
              </a:extLst>
            </p:cNvPr>
            <p:cNvSpPr txBox="1"/>
            <p:nvPr/>
          </p:nvSpPr>
          <p:spPr>
            <a:xfrm>
              <a:off x="6803714" y="3624671"/>
              <a:ext cx="1200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</a:rPr>
                <a:t>출력 함수</a:t>
              </a: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2CFDDACF-3A4C-4C8E-8B3A-AAB6FCAF75A6}"/>
                </a:ext>
              </a:extLst>
            </p:cNvPr>
            <p:cNvCxnSpPr/>
            <p:nvPr/>
          </p:nvCxnSpPr>
          <p:spPr>
            <a:xfrm>
              <a:off x="6739716" y="4304506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632CBABF-8819-4E2D-8961-394BC1D4EA09}"/>
                </a:ext>
              </a:extLst>
            </p:cNvPr>
            <p:cNvCxnSpPr/>
            <p:nvPr/>
          </p:nvCxnSpPr>
          <p:spPr>
            <a:xfrm>
              <a:off x="6739716" y="4692091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5CC1BE3-4876-4BFF-895A-32B92770399C}"/>
                </a:ext>
              </a:extLst>
            </p:cNvPr>
            <p:cNvSpPr txBox="1"/>
            <p:nvPr/>
          </p:nvSpPr>
          <p:spPr>
            <a:xfrm>
              <a:off x="7243274" y="4117720"/>
              <a:ext cx="325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1600" i="1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6082887-6A2F-4356-A6BB-A411ACB6D59D}"/>
                </a:ext>
              </a:extLst>
            </p:cNvPr>
            <p:cNvSpPr txBox="1"/>
            <p:nvPr/>
          </p:nvSpPr>
          <p:spPr>
            <a:xfrm>
              <a:off x="7243274" y="4506366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ko-KR" sz="1600" i="1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6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3FCBD745-8FE2-4BC1-ACC4-B9BEA8BAE7E0}"/>
                </a:ext>
              </a:extLst>
            </p:cNvPr>
            <p:cNvCxnSpPr/>
            <p:nvPr/>
          </p:nvCxnSpPr>
          <p:spPr>
            <a:xfrm>
              <a:off x="4166058" y="4881887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A515A63-70C1-4E69-960D-803D8AD84A00}"/>
                </a:ext>
              </a:extLst>
            </p:cNvPr>
            <p:cNvSpPr txBox="1"/>
            <p:nvPr/>
          </p:nvSpPr>
          <p:spPr>
            <a:xfrm>
              <a:off x="3861145" y="4696162"/>
              <a:ext cx="3593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ko-KR" sz="1600" i="1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3013A093-10A2-42D2-AB42-E08E4F6905AC}"/>
              </a:ext>
            </a:extLst>
          </p:cNvPr>
          <p:cNvSpPr/>
          <p:nvPr/>
        </p:nvSpPr>
        <p:spPr>
          <a:xfrm>
            <a:off x="10246936" y="5782533"/>
            <a:ext cx="1321717" cy="40011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continue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114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14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4.3 </a:t>
            </a:r>
            <a:r>
              <a:rPr lang="ko-KR" altLang="en-US" sz="2200"/>
              <a:t>가산기</a:t>
            </a:r>
            <a:endParaRPr lang="ko-KR" altLang="en-US" sz="2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83F457-0EBA-4962-B4BF-84C66231037C}"/>
              </a:ext>
            </a:extLst>
          </p:cNvPr>
          <p:cNvSpPr txBox="1"/>
          <p:nvPr/>
        </p:nvSpPr>
        <p:spPr>
          <a:xfrm>
            <a:off x="1828526" y="647044"/>
            <a:ext cx="9525274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400" dirty="0">
                <a:solidFill>
                  <a:srgbClr val="7030A0"/>
                </a:solidFill>
              </a:rPr>
              <a:t>전가산기</a:t>
            </a:r>
            <a:r>
              <a:rPr lang="en-US" altLang="ko-KR" sz="2400" dirty="0">
                <a:solidFill>
                  <a:srgbClr val="7030A0"/>
                </a:solidFill>
              </a:rPr>
              <a:t>(full adder):</a:t>
            </a:r>
            <a:r>
              <a:rPr lang="ko-KR" altLang="en-US" sz="2400" dirty="0">
                <a:solidFill>
                  <a:srgbClr val="7030A0"/>
                </a:solidFill>
              </a:rPr>
              <a:t> </a:t>
            </a:r>
            <a:r>
              <a:rPr lang="ko-KR" altLang="en-US" sz="2000" dirty="0">
                <a:solidFill>
                  <a:srgbClr val="0070C0"/>
                </a:solidFill>
              </a:rPr>
              <a:t>하위 비트에서 캐리가 올라오는 경우를 고려한 </a:t>
            </a:r>
            <a:r>
              <a:rPr lang="en-US" altLang="ko-KR" sz="2000" dirty="0">
                <a:solidFill>
                  <a:srgbClr val="0070C0"/>
                </a:solidFill>
              </a:rPr>
              <a:t>1-</a:t>
            </a:r>
            <a:r>
              <a:rPr lang="ko-KR" altLang="en-US" sz="2000" dirty="0">
                <a:solidFill>
                  <a:srgbClr val="0070C0"/>
                </a:solidFill>
              </a:rPr>
              <a:t>비트의 두 수를 덧셈하는 회로 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C0AFB-5305-4FE7-896D-117E6887A4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39" y="585489"/>
            <a:ext cx="1259086" cy="92333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0D1831E-4D79-4746-9D84-1026CE5F9F5F}"/>
              </a:ext>
            </a:extLst>
          </p:cNvPr>
          <p:cNvSpPr txBox="1"/>
          <p:nvPr/>
        </p:nvSpPr>
        <p:spPr>
          <a:xfrm>
            <a:off x="1752115" y="1735379"/>
            <a:ext cx="32247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A048"/>
                </a:solidFill>
              </a:rPr>
              <a:t>설계 과정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C46824-F76F-457A-9610-7357F23C39E0}"/>
              </a:ext>
            </a:extLst>
          </p:cNvPr>
          <p:cNvSpPr txBox="1"/>
          <p:nvPr/>
        </p:nvSpPr>
        <p:spPr>
          <a:xfrm>
            <a:off x="1896675" y="2130272"/>
            <a:ext cx="87002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입출력 개수 결정 및 리터럴 할당</a:t>
            </a:r>
            <a:endParaRPr lang="en-US" altLang="ko-KR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리터럴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Y, C</a:t>
            </a:r>
            <a:r>
              <a:rPr lang="en-US" altLang="ko-KR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출력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합과 캐리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와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D1802E-8CDA-402A-B3F3-2FB91A410501}"/>
              </a:ext>
            </a:extLst>
          </p:cNvPr>
          <p:cNvSpPr txBox="1"/>
          <p:nvPr/>
        </p:nvSpPr>
        <p:spPr>
          <a:xfrm>
            <a:off x="1947147" y="3120414"/>
            <a:ext cx="2347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진리표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작성</a:t>
            </a:r>
            <a:endParaRPr lang="en-US" altLang="ko-KR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F2866171-CAE6-4238-B3AF-850154E78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002045"/>
              </p:ext>
            </p:extLst>
          </p:nvPr>
        </p:nvGraphicFramePr>
        <p:xfrm>
          <a:off x="5844987" y="3166132"/>
          <a:ext cx="4213410" cy="2796540"/>
        </p:xfrm>
        <a:graphic>
          <a:graphicData uri="http://schemas.openxmlformats.org/drawingml/2006/table">
            <a:tbl>
              <a:tblPr/>
              <a:tblGrid>
                <a:gridCol w="702235">
                  <a:extLst>
                    <a:ext uri="{9D8B030D-6E8A-4147-A177-3AD203B41FA5}">
                      <a16:colId xmlns:a16="http://schemas.microsoft.com/office/drawing/2014/main" val="2461112527"/>
                    </a:ext>
                  </a:extLst>
                </a:gridCol>
                <a:gridCol w="702235">
                  <a:extLst>
                    <a:ext uri="{9D8B030D-6E8A-4147-A177-3AD203B41FA5}">
                      <a16:colId xmlns:a16="http://schemas.microsoft.com/office/drawing/2014/main" val="3819324211"/>
                    </a:ext>
                  </a:extLst>
                </a:gridCol>
                <a:gridCol w="702235">
                  <a:extLst>
                    <a:ext uri="{9D8B030D-6E8A-4147-A177-3AD203B41FA5}">
                      <a16:colId xmlns:a16="http://schemas.microsoft.com/office/drawing/2014/main" val="246090664"/>
                    </a:ext>
                  </a:extLst>
                </a:gridCol>
                <a:gridCol w="702235">
                  <a:extLst>
                    <a:ext uri="{9D8B030D-6E8A-4147-A177-3AD203B41FA5}">
                      <a16:colId xmlns:a16="http://schemas.microsoft.com/office/drawing/2014/main" val="4059936255"/>
                    </a:ext>
                  </a:extLst>
                </a:gridCol>
                <a:gridCol w="702235">
                  <a:extLst>
                    <a:ext uri="{9D8B030D-6E8A-4147-A177-3AD203B41FA5}">
                      <a16:colId xmlns:a16="http://schemas.microsoft.com/office/drawing/2014/main" val="282107619"/>
                    </a:ext>
                  </a:extLst>
                </a:gridCol>
                <a:gridCol w="702235">
                  <a:extLst>
                    <a:ext uri="{9D8B030D-6E8A-4147-A177-3AD203B41FA5}">
                      <a16:colId xmlns:a16="http://schemas.microsoft.com/office/drawing/2014/main" val="2256897957"/>
                    </a:ext>
                  </a:extLst>
                </a:gridCol>
              </a:tblGrid>
              <a:tr h="23292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변수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함수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378667"/>
                  </a:ext>
                </a:extLst>
              </a:tr>
              <a:tr h="2329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X</a:t>
                      </a:r>
                      <a:endParaRPr lang="en-US" sz="16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Y</a:t>
                      </a:r>
                      <a:endParaRPr lang="en-US" sz="16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indent="-42545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C</a:t>
                      </a:r>
                      <a:r>
                        <a:rPr lang="en-US" sz="16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S</a:t>
                      </a:r>
                      <a:r>
                        <a:rPr lang="en-US" sz="16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C</a:t>
                      </a:r>
                      <a:r>
                        <a:rPr lang="en-US" sz="16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+1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962040"/>
                  </a:ext>
                </a:extLst>
              </a:tr>
              <a:tr h="2329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157790"/>
                  </a:ext>
                </a:extLst>
              </a:tr>
              <a:tr h="2329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411335"/>
                  </a:ext>
                </a:extLst>
              </a:tr>
              <a:tr h="2329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98165"/>
                  </a:ext>
                </a:extLst>
              </a:tr>
              <a:tr h="2329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543972"/>
                  </a:ext>
                </a:extLst>
              </a:tr>
              <a:tr h="2329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958879"/>
                  </a:ext>
                </a:extLst>
              </a:tr>
              <a:tr h="2329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729458"/>
                  </a:ext>
                </a:extLst>
              </a:tr>
              <a:tr h="2329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762697"/>
                  </a:ext>
                </a:extLst>
              </a:tr>
              <a:tr h="2329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7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368248"/>
                  </a:ext>
                </a:extLst>
              </a:tr>
            </a:tbl>
          </a:graphicData>
        </a:graphic>
      </p:graphicFrame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355B140-C58B-4849-A279-09F1F3D9983D}"/>
              </a:ext>
            </a:extLst>
          </p:cNvPr>
          <p:cNvSpPr/>
          <p:nvPr/>
        </p:nvSpPr>
        <p:spPr>
          <a:xfrm>
            <a:off x="10246936" y="5782533"/>
            <a:ext cx="1321717" cy="40011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continue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861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15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4.3 </a:t>
            </a:r>
            <a:r>
              <a:rPr lang="ko-KR" altLang="en-US" sz="2200"/>
              <a:t>가산기</a:t>
            </a:r>
            <a:endParaRPr lang="ko-KR" altLang="en-US" sz="2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83F457-0EBA-4962-B4BF-84C66231037C}"/>
              </a:ext>
            </a:extLst>
          </p:cNvPr>
          <p:cNvSpPr txBox="1"/>
          <p:nvPr/>
        </p:nvSpPr>
        <p:spPr>
          <a:xfrm>
            <a:off x="1828526" y="647044"/>
            <a:ext cx="9525274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400">
                <a:solidFill>
                  <a:srgbClr val="7030A0"/>
                </a:solidFill>
              </a:rPr>
              <a:t>전가산기</a:t>
            </a:r>
            <a:r>
              <a:rPr lang="en-US" altLang="ko-KR" sz="2400">
                <a:solidFill>
                  <a:srgbClr val="7030A0"/>
                </a:solidFill>
              </a:rPr>
              <a:t>(full adder):</a:t>
            </a:r>
            <a:r>
              <a:rPr lang="ko-KR" altLang="en-US" sz="2400">
                <a:solidFill>
                  <a:srgbClr val="7030A0"/>
                </a:solidFill>
              </a:rPr>
              <a:t> </a:t>
            </a:r>
            <a:r>
              <a:rPr lang="ko-KR" altLang="en-US" sz="2000">
                <a:solidFill>
                  <a:srgbClr val="0070C0"/>
                </a:solidFill>
              </a:rPr>
              <a:t>하위 비트에서 캐리가 올라오는 캐리를 고려한 </a:t>
            </a:r>
            <a:r>
              <a:rPr lang="en-US" altLang="ko-KR" sz="2000">
                <a:solidFill>
                  <a:srgbClr val="0070C0"/>
                </a:solidFill>
              </a:rPr>
              <a:t>1-</a:t>
            </a:r>
            <a:r>
              <a:rPr lang="ko-KR" altLang="en-US" sz="2000">
                <a:solidFill>
                  <a:srgbClr val="0070C0"/>
                </a:solidFill>
              </a:rPr>
              <a:t>비트의 두 수를 덧셈하는 회로 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C0AFB-5305-4FE7-896D-117E6887A4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39" y="585489"/>
            <a:ext cx="1259086" cy="92333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0D1831E-4D79-4746-9D84-1026CE5F9F5F}"/>
              </a:ext>
            </a:extLst>
          </p:cNvPr>
          <p:cNvSpPr txBox="1"/>
          <p:nvPr/>
        </p:nvSpPr>
        <p:spPr>
          <a:xfrm>
            <a:off x="1796940" y="1430576"/>
            <a:ext cx="32247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A048"/>
                </a:solidFill>
              </a:rPr>
              <a:t>출력 함수별 간소화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C46824-F76F-457A-9610-7357F23C39E0}"/>
              </a:ext>
            </a:extLst>
          </p:cNvPr>
          <p:cNvSpPr txBox="1"/>
          <p:nvPr/>
        </p:nvSpPr>
        <p:spPr>
          <a:xfrm>
            <a:off x="1941499" y="1825469"/>
            <a:ext cx="94571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Y,C</a:t>
            </a:r>
            <a:r>
              <a:rPr lang="en-US" altLang="ko-KR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= Σ(1,2,4,7) =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X′ Y′ C</a:t>
            </a:r>
            <a:r>
              <a:rPr lang="en-US" altLang="ko-KR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X′ Y C</a:t>
            </a:r>
            <a:r>
              <a:rPr lang="en-US" altLang="ko-KR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′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 Y′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′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 Y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Y,C</a:t>
            </a:r>
            <a:r>
              <a:rPr lang="en-US" altLang="ko-KR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= Σ(3,5,6,7) =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XC</a:t>
            </a:r>
            <a:r>
              <a:rPr lang="en-US" altLang="ko-KR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YC</a:t>
            </a:r>
            <a:r>
              <a:rPr lang="en-US" altLang="ko-KR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ko-KR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ko-KR" altLang="en-US" sz="1600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u="sng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X′ Y C</a:t>
            </a:r>
            <a:r>
              <a:rPr lang="en-US" altLang="ko-KR" sz="1600" i="1" u="sng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ko-KR" sz="1600" u="sng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X Y′</a:t>
            </a:r>
            <a:r>
              <a:rPr lang="ko-KR" altLang="en-US" sz="1600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sz="1600" i="1" u="sng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+ (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DD9231B-B48F-4F75-82AB-8B3235ED9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775" y="2320635"/>
            <a:ext cx="8223373" cy="2099926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ECA076A2-25E8-4218-B8A9-8C2B9EEE8A4E}"/>
              </a:ext>
            </a:extLst>
          </p:cNvPr>
          <p:cNvGrpSpPr/>
          <p:nvPr/>
        </p:nvGrpSpPr>
        <p:grpSpPr>
          <a:xfrm>
            <a:off x="2348775" y="4420562"/>
            <a:ext cx="5191470" cy="1799004"/>
            <a:chOff x="2760814" y="143587"/>
            <a:chExt cx="6644562" cy="275902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335FAAE-A7D8-4D4C-A3BF-4F09B946717E}"/>
                </a:ext>
              </a:extLst>
            </p:cNvPr>
            <p:cNvSpPr/>
            <p:nvPr/>
          </p:nvSpPr>
          <p:spPr>
            <a:xfrm>
              <a:off x="3230188" y="143587"/>
              <a:ext cx="1787812" cy="23444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5E30E4C-E1B2-4CB9-B705-DDF7C1400935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8517323" y="2383156"/>
              <a:ext cx="292951" cy="1062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자유형 165">
              <a:extLst>
                <a:ext uri="{FF2B5EF4-FFF2-40B4-BE49-F238E27FC236}">
                  <a16:creationId xmlns:a16="http://schemas.microsoft.com/office/drawing/2014/main" id="{19DFAA4C-E61F-4143-95AD-6B45D980EFA7}"/>
                </a:ext>
              </a:extLst>
            </p:cNvPr>
            <p:cNvSpPr/>
            <p:nvPr/>
          </p:nvSpPr>
          <p:spPr>
            <a:xfrm>
              <a:off x="4040200" y="673352"/>
              <a:ext cx="125119" cy="733993"/>
            </a:xfrm>
            <a:custGeom>
              <a:avLst/>
              <a:gdLst>
                <a:gd name="connsiteX0" fmla="*/ 8536 w 105080"/>
                <a:gd name="connsiteY0" fmla="*/ 0 h 711200"/>
                <a:gd name="connsiteX1" fmla="*/ 105056 w 105080"/>
                <a:gd name="connsiteY1" fmla="*/ 368300 h 711200"/>
                <a:gd name="connsiteX2" fmla="*/ 916 w 105080"/>
                <a:gd name="connsiteY2" fmla="*/ 711200 h 711200"/>
                <a:gd name="connsiteX0" fmla="*/ 8536 w 108189"/>
                <a:gd name="connsiteY0" fmla="*/ 0 h 711200"/>
                <a:gd name="connsiteX1" fmla="*/ 74576 w 108189"/>
                <a:gd name="connsiteY1" fmla="*/ 193040 h 711200"/>
                <a:gd name="connsiteX2" fmla="*/ 105056 w 108189"/>
                <a:gd name="connsiteY2" fmla="*/ 368300 h 711200"/>
                <a:gd name="connsiteX3" fmla="*/ 916 w 108189"/>
                <a:gd name="connsiteY3" fmla="*/ 711200 h 711200"/>
                <a:gd name="connsiteX0" fmla="*/ 7620 w 104749"/>
                <a:gd name="connsiteY0" fmla="*/ 0 h 711200"/>
                <a:gd name="connsiteX1" fmla="*/ 73660 w 104749"/>
                <a:gd name="connsiteY1" fmla="*/ 193040 h 711200"/>
                <a:gd name="connsiteX2" fmla="*/ 104140 w 104749"/>
                <a:gd name="connsiteY2" fmla="*/ 368300 h 711200"/>
                <a:gd name="connsiteX3" fmla="*/ 48260 w 104749"/>
                <a:gd name="connsiteY3" fmla="*/ 546100 h 711200"/>
                <a:gd name="connsiteX4" fmla="*/ 0 w 104749"/>
                <a:gd name="connsiteY4" fmla="*/ 711200 h 711200"/>
                <a:gd name="connsiteX0" fmla="*/ 22860 w 104749"/>
                <a:gd name="connsiteY0" fmla="*/ 0 h 728345"/>
                <a:gd name="connsiteX1" fmla="*/ 73660 w 104749"/>
                <a:gd name="connsiteY1" fmla="*/ 210185 h 728345"/>
                <a:gd name="connsiteX2" fmla="*/ 104140 w 104749"/>
                <a:gd name="connsiteY2" fmla="*/ 385445 h 728345"/>
                <a:gd name="connsiteX3" fmla="*/ 48260 w 104749"/>
                <a:gd name="connsiteY3" fmla="*/ 563245 h 728345"/>
                <a:gd name="connsiteX4" fmla="*/ 0 w 104749"/>
                <a:gd name="connsiteY4" fmla="*/ 728345 h 728345"/>
                <a:gd name="connsiteX0" fmla="*/ 22860 w 134877"/>
                <a:gd name="connsiteY0" fmla="*/ 0 h 728345"/>
                <a:gd name="connsiteX1" fmla="*/ 73660 w 134877"/>
                <a:gd name="connsiteY1" fmla="*/ 210185 h 728345"/>
                <a:gd name="connsiteX2" fmla="*/ 134620 w 134877"/>
                <a:gd name="connsiteY2" fmla="*/ 377825 h 728345"/>
                <a:gd name="connsiteX3" fmla="*/ 48260 w 134877"/>
                <a:gd name="connsiteY3" fmla="*/ 563245 h 728345"/>
                <a:gd name="connsiteX4" fmla="*/ 0 w 134877"/>
                <a:gd name="connsiteY4" fmla="*/ 728345 h 728345"/>
                <a:gd name="connsiteX0" fmla="*/ 22860 w 134703"/>
                <a:gd name="connsiteY0" fmla="*/ 0 h 728345"/>
                <a:gd name="connsiteX1" fmla="*/ 73660 w 134703"/>
                <a:gd name="connsiteY1" fmla="*/ 210185 h 728345"/>
                <a:gd name="connsiteX2" fmla="*/ 134620 w 134703"/>
                <a:gd name="connsiteY2" fmla="*/ 377825 h 728345"/>
                <a:gd name="connsiteX3" fmla="*/ 48260 w 134703"/>
                <a:gd name="connsiteY3" fmla="*/ 563245 h 728345"/>
                <a:gd name="connsiteX4" fmla="*/ 0 w 134703"/>
                <a:gd name="connsiteY4" fmla="*/ 728345 h 728345"/>
                <a:gd name="connsiteX0" fmla="*/ 0 w 111843"/>
                <a:gd name="connsiteY0" fmla="*/ 0 h 751205"/>
                <a:gd name="connsiteX1" fmla="*/ 50800 w 111843"/>
                <a:gd name="connsiteY1" fmla="*/ 210185 h 751205"/>
                <a:gd name="connsiteX2" fmla="*/ 111760 w 111843"/>
                <a:gd name="connsiteY2" fmla="*/ 377825 h 751205"/>
                <a:gd name="connsiteX3" fmla="*/ 25400 w 111843"/>
                <a:gd name="connsiteY3" fmla="*/ 563245 h 751205"/>
                <a:gd name="connsiteX4" fmla="*/ 9525 w 111843"/>
                <a:gd name="connsiteY4" fmla="*/ 751205 h 751205"/>
                <a:gd name="connsiteX0" fmla="*/ 0 w 112319"/>
                <a:gd name="connsiteY0" fmla="*/ 0 h 751205"/>
                <a:gd name="connsiteX1" fmla="*/ 60325 w 112319"/>
                <a:gd name="connsiteY1" fmla="*/ 191135 h 751205"/>
                <a:gd name="connsiteX2" fmla="*/ 111760 w 112319"/>
                <a:gd name="connsiteY2" fmla="*/ 377825 h 751205"/>
                <a:gd name="connsiteX3" fmla="*/ 25400 w 112319"/>
                <a:gd name="connsiteY3" fmla="*/ 563245 h 751205"/>
                <a:gd name="connsiteX4" fmla="*/ 9525 w 112319"/>
                <a:gd name="connsiteY4" fmla="*/ 751205 h 751205"/>
                <a:gd name="connsiteX0" fmla="*/ 0 w 114373"/>
                <a:gd name="connsiteY0" fmla="*/ 0 h 751205"/>
                <a:gd name="connsiteX1" fmla="*/ 85090 w 114373"/>
                <a:gd name="connsiteY1" fmla="*/ 185420 h 751205"/>
                <a:gd name="connsiteX2" fmla="*/ 111760 w 114373"/>
                <a:gd name="connsiteY2" fmla="*/ 377825 h 751205"/>
                <a:gd name="connsiteX3" fmla="*/ 25400 w 114373"/>
                <a:gd name="connsiteY3" fmla="*/ 563245 h 751205"/>
                <a:gd name="connsiteX4" fmla="*/ 9525 w 114373"/>
                <a:gd name="connsiteY4" fmla="*/ 751205 h 751205"/>
                <a:gd name="connsiteX0" fmla="*/ 0 w 114373"/>
                <a:gd name="connsiteY0" fmla="*/ 0 h 751205"/>
                <a:gd name="connsiteX1" fmla="*/ 85090 w 114373"/>
                <a:gd name="connsiteY1" fmla="*/ 185420 h 751205"/>
                <a:gd name="connsiteX2" fmla="*/ 111760 w 114373"/>
                <a:gd name="connsiteY2" fmla="*/ 377825 h 751205"/>
                <a:gd name="connsiteX3" fmla="*/ 25400 w 114373"/>
                <a:gd name="connsiteY3" fmla="*/ 563245 h 751205"/>
                <a:gd name="connsiteX4" fmla="*/ 9525 w 114373"/>
                <a:gd name="connsiteY4" fmla="*/ 751205 h 751205"/>
                <a:gd name="connsiteX0" fmla="*/ 0 w 111826"/>
                <a:gd name="connsiteY0" fmla="*/ 0 h 751205"/>
                <a:gd name="connsiteX1" fmla="*/ 85090 w 111826"/>
                <a:gd name="connsiteY1" fmla="*/ 185420 h 751205"/>
                <a:gd name="connsiteX2" fmla="*/ 111760 w 111826"/>
                <a:gd name="connsiteY2" fmla="*/ 377825 h 751205"/>
                <a:gd name="connsiteX3" fmla="*/ 78740 w 111826"/>
                <a:gd name="connsiteY3" fmla="*/ 574675 h 751205"/>
                <a:gd name="connsiteX4" fmla="*/ 9525 w 111826"/>
                <a:gd name="connsiteY4" fmla="*/ 751205 h 751205"/>
                <a:gd name="connsiteX0" fmla="*/ 0 w 121323"/>
                <a:gd name="connsiteY0" fmla="*/ 0 h 751205"/>
                <a:gd name="connsiteX1" fmla="*/ 85090 w 121323"/>
                <a:gd name="connsiteY1" fmla="*/ 185420 h 751205"/>
                <a:gd name="connsiteX2" fmla="*/ 121285 w 121323"/>
                <a:gd name="connsiteY2" fmla="*/ 377825 h 751205"/>
                <a:gd name="connsiteX3" fmla="*/ 78740 w 121323"/>
                <a:gd name="connsiteY3" fmla="*/ 574675 h 751205"/>
                <a:gd name="connsiteX4" fmla="*/ 9525 w 121323"/>
                <a:gd name="connsiteY4" fmla="*/ 751205 h 751205"/>
                <a:gd name="connsiteX0" fmla="*/ 0 w 121285"/>
                <a:gd name="connsiteY0" fmla="*/ 0 h 751205"/>
                <a:gd name="connsiteX1" fmla="*/ 85090 w 121285"/>
                <a:gd name="connsiteY1" fmla="*/ 185420 h 751205"/>
                <a:gd name="connsiteX2" fmla="*/ 121285 w 121285"/>
                <a:gd name="connsiteY2" fmla="*/ 377825 h 751205"/>
                <a:gd name="connsiteX3" fmla="*/ 84455 w 121285"/>
                <a:gd name="connsiteY3" fmla="*/ 588010 h 751205"/>
                <a:gd name="connsiteX4" fmla="*/ 9525 w 121285"/>
                <a:gd name="connsiteY4" fmla="*/ 751205 h 751205"/>
                <a:gd name="connsiteX0" fmla="*/ 0 w 121336"/>
                <a:gd name="connsiteY0" fmla="*/ 0 h 751205"/>
                <a:gd name="connsiteX1" fmla="*/ 90805 w 121336"/>
                <a:gd name="connsiteY1" fmla="*/ 170180 h 751205"/>
                <a:gd name="connsiteX2" fmla="*/ 121285 w 121336"/>
                <a:gd name="connsiteY2" fmla="*/ 377825 h 751205"/>
                <a:gd name="connsiteX3" fmla="*/ 84455 w 121336"/>
                <a:gd name="connsiteY3" fmla="*/ 588010 h 751205"/>
                <a:gd name="connsiteX4" fmla="*/ 9525 w 121336"/>
                <a:gd name="connsiteY4" fmla="*/ 751205 h 751205"/>
                <a:gd name="connsiteX0" fmla="*/ 0 w 121286"/>
                <a:gd name="connsiteY0" fmla="*/ 0 h 751205"/>
                <a:gd name="connsiteX1" fmla="*/ 83185 w 121286"/>
                <a:gd name="connsiteY1" fmla="*/ 170180 h 751205"/>
                <a:gd name="connsiteX2" fmla="*/ 121285 w 121286"/>
                <a:gd name="connsiteY2" fmla="*/ 377825 h 751205"/>
                <a:gd name="connsiteX3" fmla="*/ 84455 w 121286"/>
                <a:gd name="connsiteY3" fmla="*/ 588010 h 751205"/>
                <a:gd name="connsiteX4" fmla="*/ 9525 w 121286"/>
                <a:gd name="connsiteY4" fmla="*/ 751205 h 751205"/>
                <a:gd name="connsiteX0" fmla="*/ 0 w 121286"/>
                <a:gd name="connsiteY0" fmla="*/ 0 h 751205"/>
                <a:gd name="connsiteX1" fmla="*/ 83185 w 121286"/>
                <a:gd name="connsiteY1" fmla="*/ 170180 h 751205"/>
                <a:gd name="connsiteX2" fmla="*/ 121285 w 121286"/>
                <a:gd name="connsiteY2" fmla="*/ 377825 h 751205"/>
                <a:gd name="connsiteX3" fmla="*/ 84455 w 121286"/>
                <a:gd name="connsiteY3" fmla="*/ 588010 h 751205"/>
                <a:gd name="connsiteX4" fmla="*/ 9525 w 121286"/>
                <a:gd name="connsiteY4" fmla="*/ 751205 h 751205"/>
                <a:gd name="connsiteX0" fmla="*/ 0 w 121286"/>
                <a:gd name="connsiteY0" fmla="*/ 0 h 751205"/>
                <a:gd name="connsiteX1" fmla="*/ 121285 w 121286"/>
                <a:gd name="connsiteY1" fmla="*/ 377825 h 751205"/>
                <a:gd name="connsiteX2" fmla="*/ 84455 w 121286"/>
                <a:gd name="connsiteY2" fmla="*/ 588010 h 751205"/>
                <a:gd name="connsiteX3" fmla="*/ 9525 w 121286"/>
                <a:gd name="connsiteY3" fmla="*/ 751205 h 751205"/>
                <a:gd name="connsiteX0" fmla="*/ 0 w 125096"/>
                <a:gd name="connsiteY0" fmla="*/ 0 h 751205"/>
                <a:gd name="connsiteX1" fmla="*/ 125095 w 125096"/>
                <a:gd name="connsiteY1" fmla="*/ 372110 h 751205"/>
                <a:gd name="connsiteX2" fmla="*/ 84455 w 125096"/>
                <a:gd name="connsiteY2" fmla="*/ 588010 h 751205"/>
                <a:gd name="connsiteX3" fmla="*/ 9525 w 125096"/>
                <a:gd name="connsiteY3" fmla="*/ 751205 h 751205"/>
                <a:gd name="connsiteX0" fmla="*/ 0 w 125104"/>
                <a:gd name="connsiteY0" fmla="*/ 0 h 751205"/>
                <a:gd name="connsiteX1" fmla="*/ 125095 w 125104"/>
                <a:gd name="connsiteY1" fmla="*/ 372110 h 751205"/>
                <a:gd name="connsiteX2" fmla="*/ 84455 w 125104"/>
                <a:gd name="connsiteY2" fmla="*/ 588010 h 751205"/>
                <a:gd name="connsiteX3" fmla="*/ 9525 w 125104"/>
                <a:gd name="connsiteY3" fmla="*/ 751205 h 751205"/>
                <a:gd name="connsiteX0" fmla="*/ 0 w 128199"/>
                <a:gd name="connsiteY0" fmla="*/ 0 h 751205"/>
                <a:gd name="connsiteX1" fmla="*/ 125095 w 128199"/>
                <a:gd name="connsiteY1" fmla="*/ 372110 h 751205"/>
                <a:gd name="connsiteX2" fmla="*/ 84455 w 128199"/>
                <a:gd name="connsiteY2" fmla="*/ 588010 h 751205"/>
                <a:gd name="connsiteX3" fmla="*/ 9525 w 128199"/>
                <a:gd name="connsiteY3" fmla="*/ 751205 h 751205"/>
                <a:gd name="connsiteX0" fmla="*/ 0 w 125115"/>
                <a:gd name="connsiteY0" fmla="*/ 0 h 751205"/>
                <a:gd name="connsiteX1" fmla="*/ 125095 w 125115"/>
                <a:gd name="connsiteY1" fmla="*/ 372110 h 751205"/>
                <a:gd name="connsiteX2" fmla="*/ 9525 w 125115"/>
                <a:gd name="connsiteY2" fmla="*/ 751205 h 751205"/>
                <a:gd name="connsiteX0" fmla="*/ 0 w 125115"/>
                <a:gd name="connsiteY0" fmla="*/ 0 h 743585"/>
                <a:gd name="connsiteX1" fmla="*/ 125095 w 125115"/>
                <a:gd name="connsiteY1" fmla="*/ 372110 h 743585"/>
                <a:gd name="connsiteX2" fmla="*/ 9525 w 125115"/>
                <a:gd name="connsiteY2" fmla="*/ 743585 h 743585"/>
                <a:gd name="connsiteX0" fmla="*/ 0 w 125119"/>
                <a:gd name="connsiteY0" fmla="*/ 0 h 743585"/>
                <a:gd name="connsiteX1" fmla="*/ 125095 w 125119"/>
                <a:gd name="connsiteY1" fmla="*/ 372110 h 743585"/>
                <a:gd name="connsiteX2" fmla="*/ 9525 w 125119"/>
                <a:gd name="connsiteY2" fmla="*/ 743585 h 743585"/>
                <a:gd name="connsiteX0" fmla="*/ 0 w 125119"/>
                <a:gd name="connsiteY0" fmla="*/ 0 h 743585"/>
                <a:gd name="connsiteX1" fmla="*/ 125095 w 125119"/>
                <a:gd name="connsiteY1" fmla="*/ 372110 h 743585"/>
                <a:gd name="connsiteX2" fmla="*/ 9525 w 125119"/>
                <a:gd name="connsiteY2" fmla="*/ 743585 h 743585"/>
                <a:gd name="connsiteX0" fmla="*/ 0 w 125119"/>
                <a:gd name="connsiteY0" fmla="*/ 0 h 743585"/>
                <a:gd name="connsiteX1" fmla="*/ 125095 w 125119"/>
                <a:gd name="connsiteY1" fmla="*/ 372110 h 743585"/>
                <a:gd name="connsiteX2" fmla="*/ 9525 w 125119"/>
                <a:gd name="connsiteY2" fmla="*/ 743585 h 74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119" h="743585">
                  <a:moveTo>
                    <a:pt x="0" y="0"/>
                  </a:moveTo>
                  <a:cubicBezTo>
                    <a:pt x="44318" y="78714"/>
                    <a:pt x="123508" y="248179"/>
                    <a:pt x="125095" y="372110"/>
                  </a:cubicBezTo>
                  <a:cubicBezTo>
                    <a:pt x="126682" y="496041"/>
                    <a:pt x="50747" y="664607"/>
                    <a:pt x="9525" y="743585"/>
                  </a:cubicBez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FED5357-D6EC-4D7B-B01E-683B436454C0}"/>
                </a:ext>
              </a:extLst>
            </p:cNvPr>
            <p:cNvCxnSpPr/>
            <p:nvPr/>
          </p:nvCxnSpPr>
          <p:spPr>
            <a:xfrm>
              <a:off x="3104247" y="848117"/>
              <a:ext cx="112543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07B5A021-695A-43D6-A1BC-8317B8859CB1}"/>
                </a:ext>
              </a:extLst>
            </p:cNvPr>
            <p:cNvCxnSpPr>
              <a:cxnSpLocks/>
            </p:cNvCxnSpPr>
            <p:nvPr/>
          </p:nvCxnSpPr>
          <p:spPr>
            <a:xfrm>
              <a:off x="3104247" y="1203876"/>
              <a:ext cx="112543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순서도: 지연 18">
              <a:extLst>
                <a:ext uri="{FF2B5EF4-FFF2-40B4-BE49-F238E27FC236}">
                  <a16:creationId xmlns:a16="http://schemas.microsoft.com/office/drawing/2014/main" id="{78956A7A-44B1-45E4-8DC7-118E06C67EED}"/>
                </a:ext>
              </a:extLst>
            </p:cNvPr>
            <p:cNvSpPr/>
            <p:nvPr/>
          </p:nvSpPr>
          <p:spPr>
            <a:xfrm>
              <a:off x="4101683" y="1650183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39B1BCE-EB23-4719-BE4D-3A9BC77B739A}"/>
                </a:ext>
              </a:extLst>
            </p:cNvPr>
            <p:cNvCxnSpPr/>
            <p:nvPr/>
          </p:nvCxnSpPr>
          <p:spPr>
            <a:xfrm>
              <a:off x="3795880" y="1850908"/>
              <a:ext cx="30580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DAF6119-6F45-47ED-8C73-374054EEBA85}"/>
                </a:ext>
              </a:extLst>
            </p:cNvPr>
            <p:cNvCxnSpPr/>
            <p:nvPr/>
          </p:nvCxnSpPr>
          <p:spPr>
            <a:xfrm>
              <a:off x="3393544" y="2208573"/>
              <a:ext cx="70813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FE53983C-6686-4A01-9908-CBAFFF53935E}"/>
                </a:ext>
              </a:extLst>
            </p:cNvPr>
            <p:cNvCxnSpPr/>
            <p:nvPr/>
          </p:nvCxnSpPr>
          <p:spPr>
            <a:xfrm>
              <a:off x="4851190" y="2013077"/>
              <a:ext cx="33231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D55C00-1156-45F0-A7DE-384774C0C4B9}"/>
                </a:ext>
              </a:extLst>
            </p:cNvPr>
            <p:cNvSpPr txBox="1"/>
            <p:nvPr/>
          </p:nvSpPr>
          <p:spPr>
            <a:xfrm>
              <a:off x="2760814" y="663451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7D2046-D78B-47FC-909D-28DEEFB6E34F}"/>
                </a:ext>
              </a:extLst>
            </p:cNvPr>
            <p:cNvSpPr txBox="1"/>
            <p:nvPr/>
          </p:nvSpPr>
          <p:spPr>
            <a:xfrm>
              <a:off x="2760814" y="9459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8508F9A-0E10-423E-94B9-B4708D772DBB}"/>
                </a:ext>
              </a:extLst>
            </p:cNvPr>
            <p:cNvCxnSpPr/>
            <p:nvPr/>
          </p:nvCxnSpPr>
          <p:spPr>
            <a:xfrm>
              <a:off x="3805405" y="848117"/>
              <a:ext cx="0" cy="101231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13438E2-9446-467A-BB6F-20711321220E}"/>
                </a:ext>
              </a:extLst>
            </p:cNvPr>
            <p:cNvCxnSpPr/>
            <p:nvPr/>
          </p:nvCxnSpPr>
          <p:spPr>
            <a:xfrm>
              <a:off x="3403069" y="1203877"/>
              <a:ext cx="0" cy="101231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429F9C0-0CE0-460A-80E0-814918187399}"/>
                </a:ext>
              </a:extLst>
            </p:cNvPr>
            <p:cNvSpPr/>
            <p:nvPr/>
          </p:nvSpPr>
          <p:spPr>
            <a:xfrm>
              <a:off x="3361308" y="1166251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6CB94BE-3C84-45DF-BA44-7AD1D3C5E45F}"/>
                </a:ext>
              </a:extLst>
            </p:cNvPr>
            <p:cNvSpPr/>
            <p:nvPr/>
          </p:nvSpPr>
          <p:spPr>
            <a:xfrm>
              <a:off x="5448782" y="295328"/>
              <a:ext cx="1787812" cy="241278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2B714C3F-BA6F-44BD-95A6-4C3AE143B4F7}"/>
                </a:ext>
              </a:extLst>
            </p:cNvPr>
            <p:cNvSpPr/>
            <p:nvPr/>
          </p:nvSpPr>
          <p:spPr>
            <a:xfrm>
              <a:off x="3761462" y="811140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달 30">
              <a:extLst>
                <a:ext uri="{FF2B5EF4-FFF2-40B4-BE49-F238E27FC236}">
                  <a16:creationId xmlns:a16="http://schemas.microsoft.com/office/drawing/2014/main" id="{2E62355D-EB74-4EDD-99EA-4D088C116CF3}"/>
                </a:ext>
              </a:extLst>
            </p:cNvPr>
            <p:cNvSpPr/>
            <p:nvPr/>
          </p:nvSpPr>
          <p:spPr>
            <a:xfrm flipH="1">
              <a:off x="4141688" y="675200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2" name="자유형 179">
              <a:extLst>
                <a:ext uri="{FF2B5EF4-FFF2-40B4-BE49-F238E27FC236}">
                  <a16:creationId xmlns:a16="http://schemas.microsoft.com/office/drawing/2014/main" id="{C78610D6-C4D6-4322-A6E1-B67D9BEA8804}"/>
                </a:ext>
              </a:extLst>
            </p:cNvPr>
            <p:cNvSpPr/>
            <p:nvPr/>
          </p:nvSpPr>
          <p:spPr>
            <a:xfrm>
              <a:off x="6248155" y="861228"/>
              <a:ext cx="125119" cy="733993"/>
            </a:xfrm>
            <a:custGeom>
              <a:avLst/>
              <a:gdLst>
                <a:gd name="connsiteX0" fmla="*/ 8536 w 105080"/>
                <a:gd name="connsiteY0" fmla="*/ 0 h 711200"/>
                <a:gd name="connsiteX1" fmla="*/ 105056 w 105080"/>
                <a:gd name="connsiteY1" fmla="*/ 368300 h 711200"/>
                <a:gd name="connsiteX2" fmla="*/ 916 w 105080"/>
                <a:gd name="connsiteY2" fmla="*/ 711200 h 711200"/>
                <a:gd name="connsiteX0" fmla="*/ 8536 w 108189"/>
                <a:gd name="connsiteY0" fmla="*/ 0 h 711200"/>
                <a:gd name="connsiteX1" fmla="*/ 74576 w 108189"/>
                <a:gd name="connsiteY1" fmla="*/ 193040 h 711200"/>
                <a:gd name="connsiteX2" fmla="*/ 105056 w 108189"/>
                <a:gd name="connsiteY2" fmla="*/ 368300 h 711200"/>
                <a:gd name="connsiteX3" fmla="*/ 916 w 108189"/>
                <a:gd name="connsiteY3" fmla="*/ 711200 h 711200"/>
                <a:gd name="connsiteX0" fmla="*/ 7620 w 104749"/>
                <a:gd name="connsiteY0" fmla="*/ 0 h 711200"/>
                <a:gd name="connsiteX1" fmla="*/ 73660 w 104749"/>
                <a:gd name="connsiteY1" fmla="*/ 193040 h 711200"/>
                <a:gd name="connsiteX2" fmla="*/ 104140 w 104749"/>
                <a:gd name="connsiteY2" fmla="*/ 368300 h 711200"/>
                <a:gd name="connsiteX3" fmla="*/ 48260 w 104749"/>
                <a:gd name="connsiteY3" fmla="*/ 546100 h 711200"/>
                <a:gd name="connsiteX4" fmla="*/ 0 w 104749"/>
                <a:gd name="connsiteY4" fmla="*/ 711200 h 711200"/>
                <a:gd name="connsiteX0" fmla="*/ 22860 w 104749"/>
                <a:gd name="connsiteY0" fmla="*/ 0 h 728345"/>
                <a:gd name="connsiteX1" fmla="*/ 73660 w 104749"/>
                <a:gd name="connsiteY1" fmla="*/ 210185 h 728345"/>
                <a:gd name="connsiteX2" fmla="*/ 104140 w 104749"/>
                <a:gd name="connsiteY2" fmla="*/ 385445 h 728345"/>
                <a:gd name="connsiteX3" fmla="*/ 48260 w 104749"/>
                <a:gd name="connsiteY3" fmla="*/ 563245 h 728345"/>
                <a:gd name="connsiteX4" fmla="*/ 0 w 104749"/>
                <a:gd name="connsiteY4" fmla="*/ 728345 h 728345"/>
                <a:gd name="connsiteX0" fmla="*/ 22860 w 134877"/>
                <a:gd name="connsiteY0" fmla="*/ 0 h 728345"/>
                <a:gd name="connsiteX1" fmla="*/ 73660 w 134877"/>
                <a:gd name="connsiteY1" fmla="*/ 210185 h 728345"/>
                <a:gd name="connsiteX2" fmla="*/ 134620 w 134877"/>
                <a:gd name="connsiteY2" fmla="*/ 377825 h 728345"/>
                <a:gd name="connsiteX3" fmla="*/ 48260 w 134877"/>
                <a:gd name="connsiteY3" fmla="*/ 563245 h 728345"/>
                <a:gd name="connsiteX4" fmla="*/ 0 w 134877"/>
                <a:gd name="connsiteY4" fmla="*/ 728345 h 728345"/>
                <a:gd name="connsiteX0" fmla="*/ 22860 w 134703"/>
                <a:gd name="connsiteY0" fmla="*/ 0 h 728345"/>
                <a:gd name="connsiteX1" fmla="*/ 73660 w 134703"/>
                <a:gd name="connsiteY1" fmla="*/ 210185 h 728345"/>
                <a:gd name="connsiteX2" fmla="*/ 134620 w 134703"/>
                <a:gd name="connsiteY2" fmla="*/ 377825 h 728345"/>
                <a:gd name="connsiteX3" fmla="*/ 48260 w 134703"/>
                <a:gd name="connsiteY3" fmla="*/ 563245 h 728345"/>
                <a:gd name="connsiteX4" fmla="*/ 0 w 134703"/>
                <a:gd name="connsiteY4" fmla="*/ 728345 h 728345"/>
                <a:gd name="connsiteX0" fmla="*/ 0 w 111843"/>
                <a:gd name="connsiteY0" fmla="*/ 0 h 751205"/>
                <a:gd name="connsiteX1" fmla="*/ 50800 w 111843"/>
                <a:gd name="connsiteY1" fmla="*/ 210185 h 751205"/>
                <a:gd name="connsiteX2" fmla="*/ 111760 w 111843"/>
                <a:gd name="connsiteY2" fmla="*/ 377825 h 751205"/>
                <a:gd name="connsiteX3" fmla="*/ 25400 w 111843"/>
                <a:gd name="connsiteY3" fmla="*/ 563245 h 751205"/>
                <a:gd name="connsiteX4" fmla="*/ 9525 w 111843"/>
                <a:gd name="connsiteY4" fmla="*/ 751205 h 751205"/>
                <a:gd name="connsiteX0" fmla="*/ 0 w 112319"/>
                <a:gd name="connsiteY0" fmla="*/ 0 h 751205"/>
                <a:gd name="connsiteX1" fmla="*/ 60325 w 112319"/>
                <a:gd name="connsiteY1" fmla="*/ 191135 h 751205"/>
                <a:gd name="connsiteX2" fmla="*/ 111760 w 112319"/>
                <a:gd name="connsiteY2" fmla="*/ 377825 h 751205"/>
                <a:gd name="connsiteX3" fmla="*/ 25400 w 112319"/>
                <a:gd name="connsiteY3" fmla="*/ 563245 h 751205"/>
                <a:gd name="connsiteX4" fmla="*/ 9525 w 112319"/>
                <a:gd name="connsiteY4" fmla="*/ 751205 h 751205"/>
                <a:gd name="connsiteX0" fmla="*/ 0 w 114373"/>
                <a:gd name="connsiteY0" fmla="*/ 0 h 751205"/>
                <a:gd name="connsiteX1" fmla="*/ 85090 w 114373"/>
                <a:gd name="connsiteY1" fmla="*/ 185420 h 751205"/>
                <a:gd name="connsiteX2" fmla="*/ 111760 w 114373"/>
                <a:gd name="connsiteY2" fmla="*/ 377825 h 751205"/>
                <a:gd name="connsiteX3" fmla="*/ 25400 w 114373"/>
                <a:gd name="connsiteY3" fmla="*/ 563245 h 751205"/>
                <a:gd name="connsiteX4" fmla="*/ 9525 w 114373"/>
                <a:gd name="connsiteY4" fmla="*/ 751205 h 751205"/>
                <a:gd name="connsiteX0" fmla="*/ 0 w 114373"/>
                <a:gd name="connsiteY0" fmla="*/ 0 h 751205"/>
                <a:gd name="connsiteX1" fmla="*/ 85090 w 114373"/>
                <a:gd name="connsiteY1" fmla="*/ 185420 h 751205"/>
                <a:gd name="connsiteX2" fmla="*/ 111760 w 114373"/>
                <a:gd name="connsiteY2" fmla="*/ 377825 h 751205"/>
                <a:gd name="connsiteX3" fmla="*/ 25400 w 114373"/>
                <a:gd name="connsiteY3" fmla="*/ 563245 h 751205"/>
                <a:gd name="connsiteX4" fmla="*/ 9525 w 114373"/>
                <a:gd name="connsiteY4" fmla="*/ 751205 h 751205"/>
                <a:gd name="connsiteX0" fmla="*/ 0 w 111826"/>
                <a:gd name="connsiteY0" fmla="*/ 0 h 751205"/>
                <a:gd name="connsiteX1" fmla="*/ 85090 w 111826"/>
                <a:gd name="connsiteY1" fmla="*/ 185420 h 751205"/>
                <a:gd name="connsiteX2" fmla="*/ 111760 w 111826"/>
                <a:gd name="connsiteY2" fmla="*/ 377825 h 751205"/>
                <a:gd name="connsiteX3" fmla="*/ 78740 w 111826"/>
                <a:gd name="connsiteY3" fmla="*/ 574675 h 751205"/>
                <a:gd name="connsiteX4" fmla="*/ 9525 w 111826"/>
                <a:gd name="connsiteY4" fmla="*/ 751205 h 751205"/>
                <a:gd name="connsiteX0" fmla="*/ 0 w 121323"/>
                <a:gd name="connsiteY0" fmla="*/ 0 h 751205"/>
                <a:gd name="connsiteX1" fmla="*/ 85090 w 121323"/>
                <a:gd name="connsiteY1" fmla="*/ 185420 h 751205"/>
                <a:gd name="connsiteX2" fmla="*/ 121285 w 121323"/>
                <a:gd name="connsiteY2" fmla="*/ 377825 h 751205"/>
                <a:gd name="connsiteX3" fmla="*/ 78740 w 121323"/>
                <a:gd name="connsiteY3" fmla="*/ 574675 h 751205"/>
                <a:gd name="connsiteX4" fmla="*/ 9525 w 121323"/>
                <a:gd name="connsiteY4" fmla="*/ 751205 h 751205"/>
                <a:gd name="connsiteX0" fmla="*/ 0 w 121285"/>
                <a:gd name="connsiteY0" fmla="*/ 0 h 751205"/>
                <a:gd name="connsiteX1" fmla="*/ 85090 w 121285"/>
                <a:gd name="connsiteY1" fmla="*/ 185420 h 751205"/>
                <a:gd name="connsiteX2" fmla="*/ 121285 w 121285"/>
                <a:gd name="connsiteY2" fmla="*/ 377825 h 751205"/>
                <a:gd name="connsiteX3" fmla="*/ 84455 w 121285"/>
                <a:gd name="connsiteY3" fmla="*/ 588010 h 751205"/>
                <a:gd name="connsiteX4" fmla="*/ 9525 w 121285"/>
                <a:gd name="connsiteY4" fmla="*/ 751205 h 751205"/>
                <a:gd name="connsiteX0" fmla="*/ 0 w 121336"/>
                <a:gd name="connsiteY0" fmla="*/ 0 h 751205"/>
                <a:gd name="connsiteX1" fmla="*/ 90805 w 121336"/>
                <a:gd name="connsiteY1" fmla="*/ 170180 h 751205"/>
                <a:gd name="connsiteX2" fmla="*/ 121285 w 121336"/>
                <a:gd name="connsiteY2" fmla="*/ 377825 h 751205"/>
                <a:gd name="connsiteX3" fmla="*/ 84455 w 121336"/>
                <a:gd name="connsiteY3" fmla="*/ 588010 h 751205"/>
                <a:gd name="connsiteX4" fmla="*/ 9525 w 121336"/>
                <a:gd name="connsiteY4" fmla="*/ 751205 h 751205"/>
                <a:gd name="connsiteX0" fmla="*/ 0 w 121286"/>
                <a:gd name="connsiteY0" fmla="*/ 0 h 751205"/>
                <a:gd name="connsiteX1" fmla="*/ 83185 w 121286"/>
                <a:gd name="connsiteY1" fmla="*/ 170180 h 751205"/>
                <a:gd name="connsiteX2" fmla="*/ 121285 w 121286"/>
                <a:gd name="connsiteY2" fmla="*/ 377825 h 751205"/>
                <a:gd name="connsiteX3" fmla="*/ 84455 w 121286"/>
                <a:gd name="connsiteY3" fmla="*/ 588010 h 751205"/>
                <a:gd name="connsiteX4" fmla="*/ 9525 w 121286"/>
                <a:gd name="connsiteY4" fmla="*/ 751205 h 751205"/>
                <a:gd name="connsiteX0" fmla="*/ 0 w 121286"/>
                <a:gd name="connsiteY0" fmla="*/ 0 h 751205"/>
                <a:gd name="connsiteX1" fmla="*/ 83185 w 121286"/>
                <a:gd name="connsiteY1" fmla="*/ 170180 h 751205"/>
                <a:gd name="connsiteX2" fmla="*/ 121285 w 121286"/>
                <a:gd name="connsiteY2" fmla="*/ 377825 h 751205"/>
                <a:gd name="connsiteX3" fmla="*/ 84455 w 121286"/>
                <a:gd name="connsiteY3" fmla="*/ 588010 h 751205"/>
                <a:gd name="connsiteX4" fmla="*/ 9525 w 121286"/>
                <a:gd name="connsiteY4" fmla="*/ 751205 h 751205"/>
                <a:gd name="connsiteX0" fmla="*/ 0 w 121286"/>
                <a:gd name="connsiteY0" fmla="*/ 0 h 751205"/>
                <a:gd name="connsiteX1" fmla="*/ 121285 w 121286"/>
                <a:gd name="connsiteY1" fmla="*/ 377825 h 751205"/>
                <a:gd name="connsiteX2" fmla="*/ 84455 w 121286"/>
                <a:gd name="connsiteY2" fmla="*/ 588010 h 751205"/>
                <a:gd name="connsiteX3" fmla="*/ 9525 w 121286"/>
                <a:gd name="connsiteY3" fmla="*/ 751205 h 751205"/>
                <a:gd name="connsiteX0" fmla="*/ 0 w 125096"/>
                <a:gd name="connsiteY0" fmla="*/ 0 h 751205"/>
                <a:gd name="connsiteX1" fmla="*/ 125095 w 125096"/>
                <a:gd name="connsiteY1" fmla="*/ 372110 h 751205"/>
                <a:gd name="connsiteX2" fmla="*/ 84455 w 125096"/>
                <a:gd name="connsiteY2" fmla="*/ 588010 h 751205"/>
                <a:gd name="connsiteX3" fmla="*/ 9525 w 125096"/>
                <a:gd name="connsiteY3" fmla="*/ 751205 h 751205"/>
                <a:gd name="connsiteX0" fmla="*/ 0 w 125104"/>
                <a:gd name="connsiteY0" fmla="*/ 0 h 751205"/>
                <a:gd name="connsiteX1" fmla="*/ 125095 w 125104"/>
                <a:gd name="connsiteY1" fmla="*/ 372110 h 751205"/>
                <a:gd name="connsiteX2" fmla="*/ 84455 w 125104"/>
                <a:gd name="connsiteY2" fmla="*/ 588010 h 751205"/>
                <a:gd name="connsiteX3" fmla="*/ 9525 w 125104"/>
                <a:gd name="connsiteY3" fmla="*/ 751205 h 751205"/>
                <a:gd name="connsiteX0" fmla="*/ 0 w 128199"/>
                <a:gd name="connsiteY0" fmla="*/ 0 h 751205"/>
                <a:gd name="connsiteX1" fmla="*/ 125095 w 128199"/>
                <a:gd name="connsiteY1" fmla="*/ 372110 h 751205"/>
                <a:gd name="connsiteX2" fmla="*/ 84455 w 128199"/>
                <a:gd name="connsiteY2" fmla="*/ 588010 h 751205"/>
                <a:gd name="connsiteX3" fmla="*/ 9525 w 128199"/>
                <a:gd name="connsiteY3" fmla="*/ 751205 h 751205"/>
                <a:gd name="connsiteX0" fmla="*/ 0 w 125115"/>
                <a:gd name="connsiteY0" fmla="*/ 0 h 751205"/>
                <a:gd name="connsiteX1" fmla="*/ 125095 w 125115"/>
                <a:gd name="connsiteY1" fmla="*/ 372110 h 751205"/>
                <a:gd name="connsiteX2" fmla="*/ 9525 w 125115"/>
                <a:gd name="connsiteY2" fmla="*/ 751205 h 751205"/>
                <a:gd name="connsiteX0" fmla="*/ 0 w 125115"/>
                <a:gd name="connsiteY0" fmla="*/ 0 h 743585"/>
                <a:gd name="connsiteX1" fmla="*/ 125095 w 125115"/>
                <a:gd name="connsiteY1" fmla="*/ 372110 h 743585"/>
                <a:gd name="connsiteX2" fmla="*/ 9525 w 125115"/>
                <a:gd name="connsiteY2" fmla="*/ 743585 h 743585"/>
                <a:gd name="connsiteX0" fmla="*/ 0 w 125119"/>
                <a:gd name="connsiteY0" fmla="*/ 0 h 743585"/>
                <a:gd name="connsiteX1" fmla="*/ 125095 w 125119"/>
                <a:gd name="connsiteY1" fmla="*/ 372110 h 743585"/>
                <a:gd name="connsiteX2" fmla="*/ 9525 w 125119"/>
                <a:gd name="connsiteY2" fmla="*/ 743585 h 743585"/>
                <a:gd name="connsiteX0" fmla="*/ 0 w 125119"/>
                <a:gd name="connsiteY0" fmla="*/ 0 h 743585"/>
                <a:gd name="connsiteX1" fmla="*/ 125095 w 125119"/>
                <a:gd name="connsiteY1" fmla="*/ 372110 h 743585"/>
                <a:gd name="connsiteX2" fmla="*/ 9525 w 125119"/>
                <a:gd name="connsiteY2" fmla="*/ 743585 h 743585"/>
                <a:gd name="connsiteX0" fmla="*/ 0 w 125119"/>
                <a:gd name="connsiteY0" fmla="*/ 0 h 743585"/>
                <a:gd name="connsiteX1" fmla="*/ 125095 w 125119"/>
                <a:gd name="connsiteY1" fmla="*/ 372110 h 743585"/>
                <a:gd name="connsiteX2" fmla="*/ 9525 w 125119"/>
                <a:gd name="connsiteY2" fmla="*/ 743585 h 74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119" h="743585">
                  <a:moveTo>
                    <a:pt x="0" y="0"/>
                  </a:moveTo>
                  <a:cubicBezTo>
                    <a:pt x="44318" y="78714"/>
                    <a:pt x="123508" y="248179"/>
                    <a:pt x="125095" y="372110"/>
                  </a:cubicBezTo>
                  <a:cubicBezTo>
                    <a:pt x="126682" y="496041"/>
                    <a:pt x="50747" y="664607"/>
                    <a:pt x="9525" y="743585"/>
                  </a:cubicBez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72060A8F-44D8-4AEB-AEC7-FF64062E88D9}"/>
                </a:ext>
              </a:extLst>
            </p:cNvPr>
            <p:cNvCxnSpPr>
              <a:cxnSpLocks/>
            </p:cNvCxnSpPr>
            <p:nvPr/>
          </p:nvCxnSpPr>
          <p:spPr>
            <a:xfrm>
              <a:off x="4866307" y="1035994"/>
              <a:ext cx="156290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36F900D-5B19-42D2-B6D7-AE95DD545A73}"/>
                </a:ext>
              </a:extLst>
            </p:cNvPr>
            <p:cNvCxnSpPr>
              <a:cxnSpLocks/>
            </p:cNvCxnSpPr>
            <p:nvPr/>
          </p:nvCxnSpPr>
          <p:spPr>
            <a:xfrm>
              <a:off x="5614072" y="1389848"/>
              <a:ext cx="815144" cy="1749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7E738C92-9ADC-4F85-989B-993FD3E730A3}"/>
                </a:ext>
              </a:extLst>
            </p:cNvPr>
            <p:cNvCxnSpPr/>
            <p:nvPr/>
          </p:nvCxnSpPr>
          <p:spPr>
            <a:xfrm>
              <a:off x="7078899" y="1224120"/>
              <a:ext cx="175522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순서도: 지연 35">
              <a:extLst>
                <a:ext uri="{FF2B5EF4-FFF2-40B4-BE49-F238E27FC236}">
                  <a16:creationId xmlns:a16="http://schemas.microsoft.com/office/drawing/2014/main" id="{E8DCE2AB-1AD4-4560-BCD4-3EE91E57D90A}"/>
                </a:ext>
              </a:extLst>
            </p:cNvPr>
            <p:cNvSpPr/>
            <p:nvPr/>
          </p:nvSpPr>
          <p:spPr>
            <a:xfrm>
              <a:off x="6309638" y="1838059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8259E0F-B545-480E-B3DC-8D70CAB926EB}"/>
                </a:ext>
              </a:extLst>
            </p:cNvPr>
            <p:cNvCxnSpPr/>
            <p:nvPr/>
          </p:nvCxnSpPr>
          <p:spPr>
            <a:xfrm>
              <a:off x="6003835" y="2038784"/>
              <a:ext cx="30580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D5618F3A-AE2E-49B9-A97C-AF24BF6F6B5D}"/>
                </a:ext>
              </a:extLst>
            </p:cNvPr>
            <p:cNvCxnSpPr/>
            <p:nvPr/>
          </p:nvCxnSpPr>
          <p:spPr>
            <a:xfrm>
              <a:off x="5601499" y="2396449"/>
              <a:ext cx="70813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C5B07C7-D386-445B-82F1-C8DB81AF6E99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7068670" y="2200952"/>
              <a:ext cx="81737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E5CFE39-5B88-4339-82D5-C757130D880B}"/>
                </a:ext>
              </a:extLst>
            </p:cNvPr>
            <p:cNvCxnSpPr/>
            <p:nvPr/>
          </p:nvCxnSpPr>
          <p:spPr>
            <a:xfrm>
              <a:off x="6013360" y="1035993"/>
              <a:ext cx="0" cy="101231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249916F-3176-4CAA-A624-CBFAB90F3E59}"/>
                </a:ext>
              </a:extLst>
            </p:cNvPr>
            <p:cNvSpPr/>
            <p:nvPr/>
          </p:nvSpPr>
          <p:spPr>
            <a:xfrm>
              <a:off x="5569263" y="2356157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F94CE12-C486-4CCB-A376-6DF5DADDB6AC}"/>
                </a:ext>
              </a:extLst>
            </p:cNvPr>
            <p:cNvSpPr/>
            <p:nvPr/>
          </p:nvSpPr>
          <p:spPr>
            <a:xfrm>
              <a:off x="5969417" y="999016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달 42">
              <a:extLst>
                <a:ext uri="{FF2B5EF4-FFF2-40B4-BE49-F238E27FC236}">
                  <a16:creationId xmlns:a16="http://schemas.microsoft.com/office/drawing/2014/main" id="{8B5423BE-43F2-486D-BC19-CC6DEFFEC448}"/>
                </a:ext>
              </a:extLst>
            </p:cNvPr>
            <p:cNvSpPr/>
            <p:nvPr/>
          </p:nvSpPr>
          <p:spPr>
            <a:xfrm flipH="1">
              <a:off x="6349643" y="863076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670156A-A887-4C83-AD68-02BDBBD7BAA9}"/>
                </a:ext>
              </a:extLst>
            </p:cNvPr>
            <p:cNvSpPr txBox="1"/>
            <p:nvPr/>
          </p:nvSpPr>
          <p:spPr>
            <a:xfrm>
              <a:off x="8842401" y="103658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i="1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BCA9EBC-E8A8-4399-ACD2-3974AF8D592B}"/>
                </a:ext>
              </a:extLst>
            </p:cNvPr>
            <p:cNvSpPr txBox="1"/>
            <p:nvPr/>
          </p:nvSpPr>
          <p:spPr>
            <a:xfrm>
              <a:off x="8842401" y="2160730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ko-KR" i="1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B3B9B0A0-DB4C-44A3-9D67-209DD335FCD7}"/>
                </a:ext>
              </a:extLst>
            </p:cNvPr>
            <p:cNvCxnSpPr/>
            <p:nvPr/>
          </p:nvCxnSpPr>
          <p:spPr>
            <a:xfrm>
              <a:off x="3104247" y="2630341"/>
              <a:ext cx="250982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F9BD0FC-BB9D-4441-B8AD-996AD4E731FD}"/>
                </a:ext>
              </a:extLst>
            </p:cNvPr>
            <p:cNvSpPr txBox="1"/>
            <p:nvPr/>
          </p:nvSpPr>
          <p:spPr>
            <a:xfrm>
              <a:off x="2760814" y="2427744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ko-KR" i="1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10037AC9-FE88-4255-837A-18B317911B80}"/>
                </a:ext>
              </a:extLst>
            </p:cNvPr>
            <p:cNvCxnSpPr/>
            <p:nvPr/>
          </p:nvCxnSpPr>
          <p:spPr>
            <a:xfrm>
              <a:off x="5176747" y="2892469"/>
              <a:ext cx="231836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58AAE5A-9FA5-4BDD-818F-9DBD00F669FA}"/>
                </a:ext>
              </a:extLst>
            </p:cNvPr>
            <p:cNvCxnSpPr/>
            <p:nvPr/>
          </p:nvCxnSpPr>
          <p:spPr>
            <a:xfrm>
              <a:off x="5606833" y="1380512"/>
              <a:ext cx="0" cy="125935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3753B173-0D16-4C41-89CD-18C52CDF5C23}"/>
                </a:ext>
              </a:extLst>
            </p:cNvPr>
            <p:cNvCxnSpPr/>
            <p:nvPr/>
          </p:nvCxnSpPr>
          <p:spPr>
            <a:xfrm>
              <a:off x="5176747" y="2009920"/>
              <a:ext cx="0" cy="89268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1B542963-E1ED-4968-8C4C-A3D7CAD07047}"/>
                </a:ext>
              </a:extLst>
            </p:cNvPr>
            <p:cNvCxnSpPr>
              <a:cxnSpLocks/>
            </p:cNvCxnSpPr>
            <p:nvPr/>
          </p:nvCxnSpPr>
          <p:spPr>
            <a:xfrm>
              <a:off x="7484027" y="2563846"/>
              <a:ext cx="40201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달 51">
              <a:extLst>
                <a:ext uri="{FF2B5EF4-FFF2-40B4-BE49-F238E27FC236}">
                  <a16:creationId xmlns:a16="http://schemas.microsoft.com/office/drawing/2014/main" id="{279F7985-3E4C-4953-9584-4764D34EF691}"/>
                </a:ext>
              </a:extLst>
            </p:cNvPr>
            <p:cNvSpPr/>
            <p:nvPr/>
          </p:nvSpPr>
          <p:spPr>
            <a:xfrm flipH="1">
              <a:off x="7788066" y="2022112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52933FA8-79C7-456D-9D24-CD65DBD7BFBC}"/>
                </a:ext>
              </a:extLst>
            </p:cNvPr>
            <p:cNvCxnSpPr/>
            <p:nvPr/>
          </p:nvCxnSpPr>
          <p:spPr>
            <a:xfrm>
              <a:off x="7495114" y="2561941"/>
              <a:ext cx="0" cy="33876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CCC7C1B-5CFF-42C7-85D4-19DB151EB289}"/>
                </a:ext>
              </a:extLst>
            </p:cNvPr>
            <p:cNvSpPr txBox="1"/>
            <p:nvPr/>
          </p:nvSpPr>
          <p:spPr>
            <a:xfrm>
              <a:off x="3569172" y="143757"/>
              <a:ext cx="1286815" cy="519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반가산기</a:t>
              </a:r>
              <a:endParaRPr lang="ko-KR" altLang="en-U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654810D-1FB3-4B1F-999C-C0B721EE187B}"/>
                </a:ext>
              </a:extLst>
            </p:cNvPr>
            <p:cNvSpPr txBox="1"/>
            <p:nvPr/>
          </p:nvSpPr>
          <p:spPr>
            <a:xfrm>
              <a:off x="5755640" y="335170"/>
              <a:ext cx="1286815" cy="519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반가산기</a:t>
              </a:r>
              <a:endParaRPr lang="ko-KR" altLang="en-U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C9C9CDD-8429-41F8-B24C-80883D04DCED}"/>
              </a:ext>
            </a:extLst>
          </p:cNvPr>
          <p:cNvSpPr txBox="1"/>
          <p:nvPr/>
        </p:nvSpPr>
        <p:spPr>
          <a:xfrm>
            <a:off x="7794232" y="5166440"/>
            <a:ext cx="3499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반가산기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이용을 위해 카노맵 간소화에 </a:t>
            </a:r>
            <a:r>
              <a:rPr lang="ko-KR" altLang="en-US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변형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ko-KR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먼저 수행하고 그 </a:t>
            </a:r>
            <a:r>
              <a:rPr lang="ko-KR" altLang="en-US" sz="16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결과와 캐리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합산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577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19417E-C3FC-4163-87AA-798A1B3ED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0ED32-FF49-40B1-8F63-90E5BE680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16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481640D-5FA5-4BB0-9C79-3F60A0D9476C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4.3 </a:t>
            </a:r>
            <a:r>
              <a:rPr lang="ko-KR" altLang="en-US" sz="2200"/>
              <a:t>가산기</a:t>
            </a:r>
            <a:endParaRPr lang="ko-KR" alt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F47D9-7619-4504-998F-1A6D3EC199CC}"/>
              </a:ext>
            </a:extLst>
          </p:cNvPr>
          <p:cNvSpPr txBox="1"/>
          <p:nvPr/>
        </p:nvSpPr>
        <p:spPr>
          <a:xfrm>
            <a:off x="838200" y="820976"/>
            <a:ext cx="32247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070C0"/>
                </a:solidFill>
              </a:rPr>
              <a:t>4-</a:t>
            </a:r>
            <a:r>
              <a:rPr lang="ko-KR" altLang="en-US" sz="2000">
                <a:solidFill>
                  <a:srgbClr val="0070C0"/>
                </a:solidFill>
              </a:rPr>
              <a:t>비트 </a:t>
            </a:r>
            <a:r>
              <a:rPr lang="en-US" altLang="ko-KR" sz="2000">
                <a:solidFill>
                  <a:srgbClr val="0070C0"/>
                </a:solidFill>
              </a:rPr>
              <a:t>2</a:t>
            </a:r>
            <a:r>
              <a:rPr lang="ko-KR" altLang="en-US" sz="2000">
                <a:solidFill>
                  <a:srgbClr val="0070C0"/>
                </a:solidFill>
              </a:rPr>
              <a:t>진 가산기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277F00E-CCA8-4EAA-98F8-E5638BD4E39C}"/>
              </a:ext>
            </a:extLst>
          </p:cNvPr>
          <p:cNvGrpSpPr/>
          <p:nvPr/>
        </p:nvGrpSpPr>
        <p:grpSpPr>
          <a:xfrm>
            <a:off x="1076833" y="2179618"/>
            <a:ext cx="10276967" cy="2307160"/>
            <a:chOff x="1019034" y="1341618"/>
            <a:chExt cx="10276967" cy="23071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DFADD5-36A8-4DEB-91D9-637914B8195F}"/>
                </a:ext>
              </a:extLst>
            </p:cNvPr>
            <p:cNvSpPr txBox="1"/>
            <p:nvPr/>
          </p:nvSpPr>
          <p:spPr>
            <a:xfrm>
              <a:off x="2572517" y="134259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033837-D53A-41E7-9EF1-83C0EA688743}"/>
                </a:ext>
              </a:extLst>
            </p:cNvPr>
            <p:cNvSpPr txBox="1"/>
            <p:nvPr/>
          </p:nvSpPr>
          <p:spPr>
            <a:xfrm>
              <a:off x="2131053" y="134161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E786C0-0B4F-4512-857D-247C1A0191A3}"/>
                </a:ext>
              </a:extLst>
            </p:cNvPr>
            <p:cNvSpPr txBox="1"/>
            <p:nvPr/>
          </p:nvSpPr>
          <p:spPr>
            <a:xfrm>
              <a:off x="2330626" y="327944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i="1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905621-5BE8-4F6D-8596-126D697D9167}"/>
                </a:ext>
              </a:extLst>
            </p:cNvPr>
            <p:cNvSpPr txBox="1"/>
            <p:nvPr/>
          </p:nvSpPr>
          <p:spPr>
            <a:xfrm>
              <a:off x="1019034" y="2326917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ko-KR" i="1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2490BCB-3086-457B-90F4-8D0D982FF11C}"/>
                </a:ext>
              </a:extLst>
            </p:cNvPr>
            <p:cNvSpPr txBox="1"/>
            <p:nvPr/>
          </p:nvSpPr>
          <p:spPr>
            <a:xfrm>
              <a:off x="3421147" y="2326262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ko-KR" i="1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DAD8F2D-34C1-4C2C-97F8-65DE61930EA8}"/>
                </a:ext>
              </a:extLst>
            </p:cNvPr>
            <p:cNvSpPr/>
            <p:nvPr/>
          </p:nvSpPr>
          <p:spPr>
            <a:xfrm>
              <a:off x="1947573" y="1974713"/>
              <a:ext cx="1107996" cy="104195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</a:t>
              </a:r>
              <a:endParaRPr lang="ko-KR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36F34523-D5BA-4A08-B2A9-AF72C1C1F426}"/>
                </a:ext>
              </a:extLst>
            </p:cNvPr>
            <p:cNvCxnSpPr/>
            <p:nvPr/>
          </p:nvCxnSpPr>
          <p:spPr>
            <a:xfrm>
              <a:off x="2737040" y="1669616"/>
              <a:ext cx="0" cy="305097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D6A09CA-3913-4786-8ED7-581A014DD150}"/>
                </a:ext>
              </a:extLst>
            </p:cNvPr>
            <p:cNvCxnSpPr/>
            <p:nvPr/>
          </p:nvCxnSpPr>
          <p:spPr>
            <a:xfrm>
              <a:off x="2284920" y="1669616"/>
              <a:ext cx="0" cy="305097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5ED96C51-9BFF-45DF-9F2C-3EF2C1789A84}"/>
                </a:ext>
              </a:extLst>
            </p:cNvPr>
            <p:cNvCxnSpPr/>
            <p:nvPr/>
          </p:nvCxnSpPr>
          <p:spPr>
            <a:xfrm rot="5400000">
              <a:off x="3249343" y="2308311"/>
              <a:ext cx="0" cy="414317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D71B214F-F271-46E6-97BA-E16DCF27F0DC}"/>
                </a:ext>
              </a:extLst>
            </p:cNvPr>
            <p:cNvCxnSpPr/>
            <p:nvPr/>
          </p:nvCxnSpPr>
          <p:spPr>
            <a:xfrm rot="5400000">
              <a:off x="1728208" y="2308312"/>
              <a:ext cx="0" cy="414317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A3086499-1CD6-49D6-AD5D-43E79EF94384}"/>
                </a:ext>
              </a:extLst>
            </p:cNvPr>
            <p:cNvCxnSpPr/>
            <p:nvPr/>
          </p:nvCxnSpPr>
          <p:spPr>
            <a:xfrm>
              <a:off x="2502308" y="3016663"/>
              <a:ext cx="0" cy="305097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3A3A5DA-279E-4747-ADBD-C811822276E9}"/>
                </a:ext>
              </a:extLst>
            </p:cNvPr>
            <p:cNvSpPr txBox="1"/>
            <p:nvPr/>
          </p:nvSpPr>
          <p:spPr>
            <a:xfrm>
              <a:off x="10031873" y="1342598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C596A6-D6B1-4EA4-9E38-F223D1D06A43}"/>
                </a:ext>
              </a:extLst>
            </p:cNvPr>
            <p:cNvSpPr txBox="1"/>
            <p:nvPr/>
          </p:nvSpPr>
          <p:spPr>
            <a:xfrm>
              <a:off x="9590409" y="134161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FA5AF90-997F-494A-AEAA-02DD38E21457}"/>
                </a:ext>
              </a:extLst>
            </p:cNvPr>
            <p:cNvSpPr txBox="1"/>
            <p:nvPr/>
          </p:nvSpPr>
          <p:spPr>
            <a:xfrm>
              <a:off x="9789982" y="327944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B6C76FC-B015-495E-83A4-7CD2A9E6F544}"/>
                </a:ext>
              </a:extLst>
            </p:cNvPr>
            <p:cNvSpPr txBox="1"/>
            <p:nvPr/>
          </p:nvSpPr>
          <p:spPr>
            <a:xfrm>
              <a:off x="8985324" y="214163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E6AAD8-8EF4-49A4-8952-C6F992F6E295}"/>
                </a:ext>
              </a:extLst>
            </p:cNvPr>
            <p:cNvSpPr txBox="1"/>
            <p:nvPr/>
          </p:nvSpPr>
          <p:spPr>
            <a:xfrm>
              <a:off x="10880503" y="232626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1557E55-3326-4AAB-B983-559D8A828695}"/>
                </a:ext>
              </a:extLst>
            </p:cNvPr>
            <p:cNvSpPr/>
            <p:nvPr/>
          </p:nvSpPr>
          <p:spPr>
            <a:xfrm>
              <a:off x="9406929" y="1974713"/>
              <a:ext cx="1107996" cy="104195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</a:t>
              </a:r>
              <a:endParaRPr lang="ko-KR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32A956A-2138-4CC2-AE95-CC2FD155FFE3}"/>
                </a:ext>
              </a:extLst>
            </p:cNvPr>
            <p:cNvCxnSpPr/>
            <p:nvPr/>
          </p:nvCxnSpPr>
          <p:spPr>
            <a:xfrm>
              <a:off x="10196396" y="1669616"/>
              <a:ext cx="0" cy="305097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14C3A83-644C-4D96-96C9-7DEF92352899}"/>
                </a:ext>
              </a:extLst>
            </p:cNvPr>
            <p:cNvCxnSpPr/>
            <p:nvPr/>
          </p:nvCxnSpPr>
          <p:spPr>
            <a:xfrm>
              <a:off x="9744276" y="1669616"/>
              <a:ext cx="0" cy="305097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20F4F1A-45AC-4F04-BF9C-5AB9174C57E8}"/>
                </a:ext>
              </a:extLst>
            </p:cNvPr>
            <p:cNvCxnSpPr/>
            <p:nvPr/>
          </p:nvCxnSpPr>
          <p:spPr>
            <a:xfrm rot="5400000">
              <a:off x="10708699" y="2308311"/>
              <a:ext cx="0" cy="414317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500D5F2-508E-4633-988D-0BD405B7A488}"/>
                </a:ext>
              </a:extLst>
            </p:cNvPr>
            <p:cNvCxnSpPr/>
            <p:nvPr/>
          </p:nvCxnSpPr>
          <p:spPr>
            <a:xfrm rot="5400000">
              <a:off x="9187564" y="2308312"/>
              <a:ext cx="0" cy="414317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DA096B23-B88B-47A0-9187-0279E4D12180}"/>
                </a:ext>
              </a:extLst>
            </p:cNvPr>
            <p:cNvCxnSpPr/>
            <p:nvPr/>
          </p:nvCxnSpPr>
          <p:spPr>
            <a:xfrm>
              <a:off x="9961664" y="3016663"/>
              <a:ext cx="0" cy="305097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F407CD-AC99-4080-B679-5E8388798933}"/>
                </a:ext>
              </a:extLst>
            </p:cNvPr>
            <p:cNvSpPr txBox="1"/>
            <p:nvPr/>
          </p:nvSpPr>
          <p:spPr>
            <a:xfrm>
              <a:off x="8497339" y="1342598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F66C35-997A-4608-8F08-C445BF1A5A60}"/>
                </a:ext>
              </a:extLst>
            </p:cNvPr>
            <p:cNvSpPr txBox="1"/>
            <p:nvPr/>
          </p:nvSpPr>
          <p:spPr>
            <a:xfrm>
              <a:off x="8055875" y="134161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2CB50C0-5987-4D4C-B28C-79340D57E6D4}"/>
                </a:ext>
              </a:extLst>
            </p:cNvPr>
            <p:cNvSpPr txBox="1"/>
            <p:nvPr/>
          </p:nvSpPr>
          <p:spPr>
            <a:xfrm>
              <a:off x="8255448" y="327944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4E776FD-D8FD-4927-A626-16BE7B742DE1}"/>
                </a:ext>
              </a:extLst>
            </p:cNvPr>
            <p:cNvSpPr txBox="1"/>
            <p:nvPr/>
          </p:nvSpPr>
          <p:spPr>
            <a:xfrm>
              <a:off x="7450790" y="214163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C55CC31-C615-49F7-8455-E0B5D20A23D5}"/>
                </a:ext>
              </a:extLst>
            </p:cNvPr>
            <p:cNvSpPr/>
            <p:nvPr/>
          </p:nvSpPr>
          <p:spPr>
            <a:xfrm>
              <a:off x="7872395" y="1974713"/>
              <a:ext cx="1107996" cy="104195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</a:t>
              </a:r>
              <a:endParaRPr lang="ko-KR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25FF5522-ED3F-4F75-B824-292C6F5ED2C3}"/>
                </a:ext>
              </a:extLst>
            </p:cNvPr>
            <p:cNvCxnSpPr/>
            <p:nvPr/>
          </p:nvCxnSpPr>
          <p:spPr>
            <a:xfrm>
              <a:off x="8661862" y="1669616"/>
              <a:ext cx="0" cy="305097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4DBA6A9-551A-4A86-810B-F7237D5DFF37}"/>
                </a:ext>
              </a:extLst>
            </p:cNvPr>
            <p:cNvCxnSpPr/>
            <p:nvPr/>
          </p:nvCxnSpPr>
          <p:spPr>
            <a:xfrm>
              <a:off x="8209742" y="1669616"/>
              <a:ext cx="0" cy="305097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A491EC1A-A3B9-4D2D-8046-76ABA87D53B8}"/>
                </a:ext>
              </a:extLst>
            </p:cNvPr>
            <p:cNvCxnSpPr/>
            <p:nvPr/>
          </p:nvCxnSpPr>
          <p:spPr>
            <a:xfrm rot="5400000">
              <a:off x="7653030" y="2308312"/>
              <a:ext cx="0" cy="414317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4A170976-0028-4BC9-B945-01FA6012C75A}"/>
                </a:ext>
              </a:extLst>
            </p:cNvPr>
            <p:cNvCxnSpPr/>
            <p:nvPr/>
          </p:nvCxnSpPr>
          <p:spPr>
            <a:xfrm>
              <a:off x="8427130" y="3016663"/>
              <a:ext cx="0" cy="305097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100A640-AF3A-4F4D-BA2E-85DBA70655AA}"/>
                </a:ext>
              </a:extLst>
            </p:cNvPr>
            <p:cNvSpPr txBox="1"/>
            <p:nvPr/>
          </p:nvSpPr>
          <p:spPr>
            <a:xfrm>
              <a:off x="6967738" y="1342598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A3E86F6-1002-4E05-9016-6A9919292ABE}"/>
                </a:ext>
              </a:extLst>
            </p:cNvPr>
            <p:cNvSpPr txBox="1"/>
            <p:nvPr/>
          </p:nvSpPr>
          <p:spPr>
            <a:xfrm>
              <a:off x="6526274" y="134161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16F0DD9-571F-406C-85DD-1F7222F5C322}"/>
                </a:ext>
              </a:extLst>
            </p:cNvPr>
            <p:cNvSpPr txBox="1"/>
            <p:nvPr/>
          </p:nvSpPr>
          <p:spPr>
            <a:xfrm>
              <a:off x="6725847" y="327944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C2381B3-41CE-468E-B99E-548416FB8C76}"/>
                </a:ext>
              </a:extLst>
            </p:cNvPr>
            <p:cNvSpPr txBox="1"/>
            <p:nvPr/>
          </p:nvSpPr>
          <p:spPr>
            <a:xfrm>
              <a:off x="5921189" y="214163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02B1A92-B102-4C35-8309-B0E61AF99A72}"/>
                </a:ext>
              </a:extLst>
            </p:cNvPr>
            <p:cNvSpPr/>
            <p:nvPr/>
          </p:nvSpPr>
          <p:spPr>
            <a:xfrm>
              <a:off x="6342794" y="1974713"/>
              <a:ext cx="1107996" cy="104195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</a:t>
              </a:r>
              <a:endParaRPr lang="ko-KR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CFB63B78-131A-4205-A1D8-102BBFA3E13A}"/>
                </a:ext>
              </a:extLst>
            </p:cNvPr>
            <p:cNvCxnSpPr/>
            <p:nvPr/>
          </p:nvCxnSpPr>
          <p:spPr>
            <a:xfrm>
              <a:off x="7132261" y="1669616"/>
              <a:ext cx="0" cy="305097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0A0B556D-A314-4D4A-A212-A92DE43AEB70}"/>
                </a:ext>
              </a:extLst>
            </p:cNvPr>
            <p:cNvCxnSpPr/>
            <p:nvPr/>
          </p:nvCxnSpPr>
          <p:spPr>
            <a:xfrm>
              <a:off x="6680141" y="1669616"/>
              <a:ext cx="0" cy="305097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708933F2-DBBC-4502-A919-6049B28E6BB4}"/>
                </a:ext>
              </a:extLst>
            </p:cNvPr>
            <p:cNvCxnSpPr/>
            <p:nvPr/>
          </p:nvCxnSpPr>
          <p:spPr>
            <a:xfrm rot="5400000">
              <a:off x="6123429" y="2308312"/>
              <a:ext cx="0" cy="414317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B5DFED6B-40DA-40B9-9164-0DB709F5BD4F}"/>
                </a:ext>
              </a:extLst>
            </p:cNvPr>
            <p:cNvCxnSpPr/>
            <p:nvPr/>
          </p:nvCxnSpPr>
          <p:spPr>
            <a:xfrm>
              <a:off x="6897529" y="3016663"/>
              <a:ext cx="0" cy="305097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103DAC2-2C1A-4907-AA69-7FF988D44ED2}"/>
                </a:ext>
              </a:extLst>
            </p:cNvPr>
            <p:cNvSpPr txBox="1"/>
            <p:nvPr/>
          </p:nvSpPr>
          <p:spPr>
            <a:xfrm>
              <a:off x="5433205" y="1342598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8FC8ED-E7BA-4F05-8950-5E8371E8781C}"/>
                </a:ext>
              </a:extLst>
            </p:cNvPr>
            <p:cNvSpPr txBox="1"/>
            <p:nvPr/>
          </p:nvSpPr>
          <p:spPr>
            <a:xfrm>
              <a:off x="4991741" y="134161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D716B38-F227-481E-81DC-1552D9398700}"/>
                </a:ext>
              </a:extLst>
            </p:cNvPr>
            <p:cNvSpPr txBox="1"/>
            <p:nvPr/>
          </p:nvSpPr>
          <p:spPr>
            <a:xfrm>
              <a:off x="5191314" y="3279446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673E5CF-5E0C-4C75-8C56-32F8F1AD7C9C}"/>
                </a:ext>
              </a:extLst>
            </p:cNvPr>
            <p:cNvSpPr txBox="1"/>
            <p:nvPr/>
          </p:nvSpPr>
          <p:spPr>
            <a:xfrm>
              <a:off x="4386656" y="214163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5EE18CD-6C8C-452B-A8B9-7497C4C3DB88}"/>
                </a:ext>
              </a:extLst>
            </p:cNvPr>
            <p:cNvSpPr/>
            <p:nvPr/>
          </p:nvSpPr>
          <p:spPr>
            <a:xfrm>
              <a:off x="4808261" y="1974713"/>
              <a:ext cx="1107996" cy="104195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</a:t>
              </a:r>
              <a:endParaRPr lang="ko-KR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91E6B2CD-6ADD-405A-8D76-3AE2619A7082}"/>
                </a:ext>
              </a:extLst>
            </p:cNvPr>
            <p:cNvCxnSpPr/>
            <p:nvPr/>
          </p:nvCxnSpPr>
          <p:spPr>
            <a:xfrm>
              <a:off x="5597728" y="1669616"/>
              <a:ext cx="0" cy="305097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05A8339-B578-4889-A14F-5B12E06670E3}"/>
                </a:ext>
              </a:extLst>
            </p:cNvPr>
            <p:cNvCxnSpPr/>
            <p:nvPr/>
          </p:nvCxnSpPr>
          <p:spPr>
            <a:xfrm>
              <a:off x="5145608" y="1669616"/>
              <a:ext cx="0" cy="305097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3FEFFEFE-47EB-4D76-B26F-030FB158F0DA}"/>
                </a:ext>
              </a:extLst>
            </p:cNvPr>
            <p:cNvCxnSpPr/>
            <p:nvPr/>
          </p:nvCxnSpPr>
          <p:spPr>
            <a:xfrm rot="5400000">
              <a:off x="4588896" y="2308312"/>
              <a:ext cx="0" cy="414317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62C2FE70-20D5-4FBA-9D0B-368D5AFC6602}"/>
                </a:ext>
              </a:extLst>
            </p:cNvPr>
            <p:cNvCxnSpPr/>
            <p:nvPr/>
          </p:nvCxnSpPr>
          <p:spPr>
            <a:xfrm>
              <a:off x="5362996" y="3016663"/>
              <a:ext cx="0" cy="305097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AC829C3-FAB6-4747-8A20-041200E58DF4}"/>
              </a:ext>
            </a:extLst>
          </p:cNvPr>
          <p:cNvSpPr txBox="1"/>
          <p:nvPr/>
        </p:nvSpPr>
        <p:spPr>
          <a:xfrm>
            <a:off x="1634912" y="4821521"/>
            <a:ext cx="212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[1-</a:t>
            </a:r>
            <a:r>
              <a:rPr lang="ko-KR" altLang="en-US"/>
              <a:t>비트 전가산기</a:t>
            </a:r>
            <a:r>
              <a:rPr lang="en-US" altLang="ko-KR"/>
              <a:t>]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7307E46-28C1-4F2A-A2C5-3877E730BDAF}"/>
              </a:ext>
            </a:extLst>
          </p:cNvPr>
          <p:cNvSpPr txBox="1"/>
          <p:nvPr/>
        </p:nvSpPr>
        <p:spPr>
          <a:xfrm>
            <a:off x="7049542" y="4821521"/>
            <a:ext cx="259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[4-</a:t>
            </a:r>
            <a:r>
              <a:rPr lang="ko-KR" altLang="en-US" dirty="0"/>
              <a:t>비트 </a:t>
            </a:r>
            <a:r>
              <a:rPr lang="en-US" altLang="ko-KR" dirty="0"/>
              <a:t>2</a:t>
            </a:r>
            <a:r>
              <a:rPr lang="ko-KR" altLang="en-US"/>
              <a:t>진 가산기</a:t>
            </a:r>
            <a:r>
              <a:rPr lang="en-US" altLang="ko-KR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1190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17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4.4 </a:t>
            </a:r>
            <a:r>
              <a:rPr lang="ko-KR" altLang="en-US" sz="2200"/>
              <a:t>감산기</a:t>
            </a:r>
            <a:endParaRPr lang="ko-KR" altLang="en-US" sz="2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83F457-0EBA-4962-B4BF-84C66231037C}"/>
              </a:ext>
            </a:extLst>
          </p:cNvPr>
          <p:cNvSpPr txBox="1"/>
          <p:nvPr/>
        </p:nvSpPr>
        <p:spPr>
          <a:xfrm>
            <a:off x="1828526" y="647044"/>
            <a:ext cx="952527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 algn="ctr" fontAlgn="base">
              <a:buFont typeface="Wingdings" panose="05000000000000000000" pitchFamily="2" charset="2"/>
              <a:buChar char="v"/>
            </a:pPr>
            <a:r>
              <a:rPr lang="ko-KR" altLang="en-US" sz="2400">
                <a:solidFill>
                  <a:srgbClr val="7030A0"/>
                </a:solidFill>
              </a:rPr>
              <a:t>반감산기</a:t>
            </a:r>
            <a:r>
              <a:rPr lang="en-US" altLang="ko-KR" sz="2400">
                <a:solidFill>
                  <a:srgbClr val="7030A0"/>
                </a:solidFill>
              </a:rPr>
              <a:t>:</a:t>
            </a:r>
            <a:r>
              <a:rPr lang="ko-KR" altLang="en-US" sz="2400">
                <a:solidFill>
                  <a:srgbClr val="7030A0"/>
                </a:solidFill>
              </a:rPr>
              <a:t> </a:t>
            </a:r>
            <a:r>
              <a:rPr lang="ko-KR" altLang="en-US" sz="2000">
                <a:solidFill>
                  <a:srgbClr val="0070C0"/>
                </a:solidFill>
              </a:rPr>
              <a:t>최하위 </a:t>
            </a:r>
            <a:r>
              <a:rPr lang="en-US" altLang="ko-KR" sz="2000">
                <a:solidFill>
                  <a:srgbClr val="0070C0"/>
                </a:solidFill>
              </a:rPr>
              <a:t>1-</a:t>
            </a:r>
            <a:r>
              <a:rPr lang="ko-KR" altLang="en-US" sz="2000">
                <a:solidFill>
                  <a:srgbClr val="0070C0"/>
                </a:solidFill>
              </a:rPr>
              <a:t>비트의 두 수를 뺄셈하는 회로 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C0AFB-5305-4FE7-896D-117E6887A4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39" y="585489"/>
            <a:ext cx="1259086" cy="92333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0D1831E-4D79-4746-9D84-1026CE5F9F5F}"/>
              </a:ext>
            </a:extLst>
          </p:cNvPr>
          <p:cNvSpPr txBox="1"/>
          <p:nvPr/>
        </p:nvSpPr>
        <p:spPr>
          <a:xfrm>
            <a:off x="1796940" y="1430576"/>
            <a:ext cx="32247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A048"/>
                </a:solidFill>
              </a:rPr>
              <a:t>뺄셈 예와 블록도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C46824-F76F-457A-9610-7357F23C39E0}"/>
              </a:ext>
            </a:extLst>
          </p:cNvPr>
          <p:cNvSpPr txBox="1"/>
          <p:nvPr/>
        </p:nvSpPr>
        <p:spPr>
          <a:xfrm>
            <a:off x="1941499" y="1825469"/>
            <a:ext cx="94123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피감수</a:t>
            </a:r>
            <a:r>
              <a:rPr lang="en-US" altLang="ko-KR" sz="1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(minuend, </a:t>
            </a:r>
            <a:r>
              <a:rPr lang="en-US" altLang="ko-KR" sz="18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가 </a:t>
            </a:r>
            <a:r>
              <a:rPr lang="ko-KR" altLang="en-US" sz="1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감수</a:t>
            </a:r>
            <a:r>
              <a:rPr lang="en-US" altLang="ko-KR" sz="1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(subtrahend, </a:t>
            </a:r>
            <a:r>
              <a:rPr lang="en-US" altLang="ko-KR" sz="18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보다 작을 때</a:t>
            </a:r>
            <a:endParaRPr lang="en-US" altLang="ko-K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fontAlgn="base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상위 비트에서 </a:t>
            </a:r>
            <a:r>
              <a:rPr lang="ko-KR" altLang="en-US" sz="1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빌려오는 수 </a:t>
            </a:r>
            <a:r>
              <a:rPr lang="en-US" altLang="ko-KR" sz="18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1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(borrow)</a:t>
            </a:r>
            <a:r>
              <a:rPr lang="ko-KR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발생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C9C9CDD-8429-41F8-B24C-80883D04DCED}"/>
              </a:ext>
            </a:extLst>
          </p:cNvPr>
          <p:cNvSpPr txBox="1"/>
          <p:nvPr/>
        </p:nvSpPr>
        <p:spPr>
          <a:xfrm>
            <a:off x="6303679" y="5171258"/>
            <a:ext cx="5050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빌려온 수</a:t>
            </a:r>
            <a:r>
              <a:rPr lang="en-US" altLang="ko-KR" sz="16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16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6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계산은 </a:t>
            </a:r>
            <a:r>
              <a:rPr lang="ko-KR" altLang="en-US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기수</a:t>
            </a:r>
            <a:r>
              <a: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 곱해 감수를 뺌</a:t>
            </a:r>
            <a:endParaRPr lang="en-US" altLang="ko-KR" sz="16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예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ko-KR" altLang="en-US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진수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의 윗자리 </a:t>
            </a:r>
            <a:r>
              <a: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을 빌려오면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을 가져온 것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C0C07AC-58E8-4BF4-8FE9-21CBCD3DB31B}"/>
              </a:ext>
            </a:extLst>
          </p:cNvPr>
          <p:cNvGrpSpPr/>
          <p:nvPr/>
        </p:nvGrpSpPr>
        <p:grpSpPr>
          <a:xfrm>
            <a:off x="1941499" y="4603407"/>
            <a:ext cx="4596171" cy="1491545"/>
            <a:chOff x="2226135" y="3365026"/>
            <a:chExt cx="4596171" cy="1491545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0838610-FECF-4DBD-9CDF-628B3136B835}"/>
                </a:ext>
              </a:extLst>
            </p:cNvPr>
            <p:cNvSpPr/>
            <p:nvPr/>
          </p:nvSpPr>
          <p:spPr>
            <a:xfrm>
              <a:off x="3515886" y="3593960"/>
              <a:ext cx="2046467" cy="1262611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 err="1">
                  <a:solidFill>
                    <a:schemeClr val="accent1">
                      <a:lumMod val="75000"/>
                    </a:schemeClr>
                  </a:solidFill>
                </a:rPr>
                <a:t>반감산기</a:t>
              </a:r>
              <a:b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ko-KR" sz="200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HS:half</a:t>
              </a: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200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subtracter</a:t>
              </a: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AFDCC479-C8C6-4339-BD00-983294DBB617}"/>
                </a:ext>
              </a:extLst>
            </p:cNvPr>
            <p:cNvCxnSpPr/>
            <p:nvPr/>
          </p:nvCxnSpPr>
          <p:spPr>
            <a:xfrm>
              <a:off x="2984608" y="4044861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5764829F-D5C2-467B-8325-0E8E4FEF5694}"/>
                </a:ext>
              </a:extLst>
            </p:cNvPr>
            <p:cNvCxnSpPr/>
            <p:nvPr/>
          </p:nvCxnSpPr>
          <p:spPr>
            <a:xfrm>
              <a:off x="2984608" y="4432446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5B6FAA1-8574-413D-976D-C6CDCBA04190}"/>
                </a:ext>
              </a:extLst>
            </p:cNvPr>
            <p:cNvSpPr txBox="1"/>
            <p:nvPr/>
          </p:nvSpPr>
          <p:spPr>
            <a:xfrm>
              <a:off x="2679695" y="3858075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870E26A-1DD2-460D-BB0E-5BE041A25599}"/>
                </a:ext>
              </a:extLst>
            </p:cNvPr>
            <p:cNvSpPr txBox="1"/>
            <p:nvPr/>
          </p:nvSpPr>
          <p:spPr>
            <a:xfrm>
              <a:off x="2679695" y="424672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B8E3281-EEAD-4C6D-811B-F39948943BC2}"/>
                </a:ext>
              </a:extLst>
            </p:cNvPr>
            <p:cNvSpPr txBox="1"/>
            <p:nvPr/>
          </p:nvSpPr>
          <p:spPr>
            <a:xfrm>
              <a:off x="2226135" y="3365026"/>
              <a:ext cx="1205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</a:rPr>
                <a:t>입력 변수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22957B2-B5A2-418D-97B3-157999A51A38}"/>
                </a:ext>
              </a:extLst>
            </p:cNvPr>
            <p:cNvSpPr txBox="1"/>
            <p:nvPr/>
          </p:nvSpPr>
          <p:spPr>
            <a:xfrm>
              <a:off x="5622264" y="3365026"/>
              <a:ext cx="1200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</a:rPr>
                <a:t>출력 함수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1F157473-34D3-4C54-9881-CE34938DE2C1}"/>
                </a:ext>
              </a:extLst>
            </p:cNvPr>
            <p:cNvCxnSpPr/>
            <p:nvPr/>
          </p:nvCxnSpPr>
          <p:spPr>
            <a:xfrm>
              <a:off x="5558266" y="4044861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C487A99D-7214-4E94-8E38-45D2FF03E13C}"/>
                </a:ext>
              </a:extLst>
            </p:cNvPr>
            <p:cNvCxnSpPr/>
            <p:nvPr/>
          </p:nvCxnSpPr>
          <p:spPr>
            <a:xfrm>
              <a:off x="5558266" y="4432446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1BCF3A4-CA60-4304-AB24-F124409FF77F}"/>
                </a:ext>
              </a:extLst>
            </p:cNvPr>
            <p:cNvSpPr txBox="1"/>
            <p:nvPr/>
          </p:nvSpPr>
          <p:spPr>
            <a:xfrm>
              <a:off x="6061824" y="3858075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B30DCAC-6B9E-4D21-B790-2C265EC900CD}"/>
                </a:ext>
              </a:extLst>
            </p:cNvPr>
            <p:cNvSpPr txBox="1"/>
            <p:nvPr/>
          </p:nvSpPr>
          <p:spPr>
            <a:xfrm>
              <a:off x="6061824" y="4246721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1904ACE-B02F-4B82-8B16-0AEE03B07836}"/>
              </a:ext>
            </a:extLst>
          </p:cNvPr>
          <p:cNvGrpSpPr/>
          <p:nvPr/>
        </p:nvGrpSpPr>
        <p:grpSpPr>
          <a:xfrm>
            <a:off x="1828525" y="2547446"/>
            <a:ext cx="8686726" cy="1757838"/>
            <a:chOff x="2154521" y="1126972"/>
            <a:chExt cx="8686726" cy="1757838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59EA4C5-F325-4110-98F7-B7BFBAF9F2B2}"/>
                </a:ext>
              </a:extLst>
            </p:cNvPr>
            <p:cNvSpPr/>
            <p:nvPr/>
          </p:nvSpPr>
          <p:spPr>
            <a:xfrm>
              <a:off x="5755995" y="1126972"/>
              <a:ext cx="988519" cy="17578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9F44E5C9-CF6E-4BEC-9BC7-62F525937C00}"/>
                </a:ext>
              </a:extLst>
            </p:cNvPr>
            <p:cNvSpPr/>
            <p:nvPr/>
          </p:nvSpPr>
          <p:spPr>
            <a:xfrm>
              <a:off x="5826155" y="1546598"/>
              <a:ext cx="312907" cy="127063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287C58B-47F5-403E-A432-F46A20191C05}"/>
                </a:ext>
              </a:extLst>
            </p:cNvPr>
            <p:cNvSpPr/>
            <p:nvPr/>
          </p:nvSpPr>
          <p:spPr>
            <a:xfrm>
              <a:off x="2567120" y="1515917"/>
              <a:ext cx="2093339" cy="441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D30F611-1279-46EC-932D-52A87CC6BFAB}"/>
                </a:ext>
              </a:extLst>
            </p:cNvPr>
            <p:cNvSpPr/>
            <p:nvPr/>
          </p:nvSpPr>
          <p:spPr>
            <a:xfrm>
              <a:off x="2483457" y="2427574"/>
              <a:ext cx="1947914" cy="45723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A74BF96-1C08-41D5-BB64-601A3D55DAAF}"/>
                </a:ext>
              </a:extLst>
            </p:cNvPr>
            <p:cNvSpPr/>
            <p:nvPr/>
          </p:nvSpPr>
          <p:spPr>
            <a:xfrm>
              <a:off x="2556190" y="1914594"/>
              <a:ext cx="355830" cy="52252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488F9E-FE91-4A37-AA08-2E1ABA8986EC}"/>
                </a:ext>
              </a:extLst>
            </p:cNvPr>
            <p:cNvSpPr txBox="1"/>
            <p:nvPr/>
          </p:nvSpPr>
          <p:spPr>
            <a:xfrm>
              <a:off x="2556566" y="1847521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1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D630C8-4D98-48A2-91A2-00EEEE927613}"/>
                </a:ext>
              </a:extLst>
            </p:cNvPr>
            <p:cNvSpPr txBox="1"/>
            <p:nvPr/>
          </p:nvSpPr>
          <p:spPr>
            <a:xfrm>
              <a:off x="2556566" y="212932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sz="1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A1D64F7-D614-4CC4-8AB6-D76024C6E371}"/>
                </a:ext>
              </a:extLst>
            </p:cNvPr>
            <p:cNvSpPr txBox="1"/>
            <p:nvPr/>
          </p:nvSpPr>
          <p:spPr>
            <a:xfrm>
              <a:off x="2154521" y="203026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endParaRPr lang="ko-KR" alt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6681708-99FD-4289-8C98-45106377422D}"/>
                </a:ext>
              </a:extLst>
            </p:cNvPr>
            <p:cNvGrpSpPr/>
            <p:nvPr/>
          </p:nvGrpSpPr>
          <p:grpSpPr>
            <a:xfrm>
              <a:off x="2512311" y="2115743"/>
              <a:ext cx="515566" cy="348646"/>
              <a:chOff x="3342640" y="1835754"/>
              <a:chExt cx="660400" cy="348646"/>
            </a:xfrm>
          </p:grpSpPr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E734D5D1-64F1-45E5-A25B-03301C78FAA9}"/>
                  </a:ext>
                </a:extLst>
              </p:cNvPr>
              <p:cNvCxnSpPr/>
              <p:nvPr/>
            </p:nvCxnSpPr>
            <p:spPr>
              <a:xfrm>
                <a:off x="3342640" y="1835754"/>
                <a:ext cx="0" cy="348646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820DBAD4-354F-4856-812F-18B9920F0D9C}"/>
                  </a:ext>
                </a:extLst>
              </p:cNvPr>
              <p:cNvCxnSpPr/>
              <p:nvPr/>
            </p:nvCxnSpPr>
            <p:spPr>
              <a:xfrm>
                <a:off x="3342640" y="2184400"/>
                <a:ext cx="660400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0E6342E-C43F-486D-999B-7F751BC0D051}"/>
                </a:ext>
              </a:extLst>
            </p:cNvPr>
            <p:cNvSpPr txBox="1"/>
            <p:nvPr/>
          </p:nvSpPr>
          <p:spPr>
            <a:xfrm>
              <a:off x="2537711" y="2446207"/>
              <a:ext cx="15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차</a:t>
              </a: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,difference)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1A09DE-1DD7-47F9-BB02-3519CEA28C3F}"/>
                </a:ext>
              </a:extLst>
            </p:cNvPr>
            <p:cNvSpPr txBox="1"/>
            <p:nvPr/>
          </p:nvSpPr>
          <p:spPr>
            <a:xfrm>
              <a:off x="2154521" y="2454039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A332CE4-877D-4DAA-AF0F-0B39E7483BCE}"/>
                </a:ext>
              </a:extLst>
            </p:cNvPr>
            <p:cNvGrpSpPr/>
            <p:nvPr/>
          </p:nvGrpSpPr>
          <p:grpSpPr>
            <a:xfrm flipH="1">
              <a:off x="2377691" y="1729634"/>
              <a:ext cx="259080" cy="149225"/>
              <a:chOff x="3317240" y="1224280"/>
              <a:chExt cx="259080" cy="149225"/>
            </a:xfrm>
          </p:grpSpPr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61D57DD6-7C96-49B9-A2B7-337390EE996E}"/>
                  </a:ext>
                </a:extLst>
              </p:cNvPr>
              <p:cNvCxnSpPr/>
              <p:nvPr/>
            </p:nvCxnSpPr>
            <p:spPr>
              <a:xfrm>
                <a:off x="3317240" y="1233805"/>
                <a:ext cx="259080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8C65FC48-BB54-4FF5-B224-E0369CDEDA8F}"/>
                  </a:ext>
                </a:extLst>
              </p:cNvPr>
              <p:cNvCxnSpPr/>
              <p:nvPr/>
            </p:nvCxnSpPr>
            <p:spPr>
              <a:xfrm>
                <a:off x="3576320" y="1224280"/>
                <a:ext cx="0" cy="14922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5AB1855-10C8-4D89-AEF2-4C50D594984E}"/>
                </a:ext>
              </a:extLst>
            </p:cNvPr>
            <p:cNvSpPr txBox="1"/>
            <p:nvPr/>
          </p:nvSpPr>
          <p:spPr>
            <a:xfrm>
              <a:off x="2583379" y="1529758"/>
              <a:ext cx="17075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ko-KR" altLang="en-US" sz="160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빌려옴</a:t>
              </a: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,borrow)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FB1574-F4FE-4C03-A9B3-D0C07C3B4415}"/>
                </a:ext>
              </a:extLst>
            </p:cNvPr>
            <p:cNvSpPr txBox="1"/>
            <p:nvPr/>
          </p:nvSpPr>
          <p:spPr>
            <a:xfrm>
              <a:off x="7345849" y="184752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4BE8566-F109-404F-85BA-166D5E1D4140}"/>
                </a:ext>
              </a:extLst>
            </p:cNvPr>
            <p:cNvSpPr txBox="1"/>
            <p:nvPr/>
          </p:nvSpPr>
          <p:spPr>
            <a:xfrm>
              <a:off x="7345849" y="212932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2E7F98-D7F2-49AE-A854-1DAD0C425BF1}"/>
                </a:ext>
              </a:extLst>
            </p:cNvPr>
            <p:cNvSpPr txBox="1"/>
            <p:nvPr/>
          </p:nvSpPr>
          <p:spPr>
            <a:xfrm>
              <a:off x="6935789" y="202558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endParaRPr lang="ko-KR" alt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9129976-0361-4362-8086-42BC5D6C8119}"/>
                </a:ext>
              </a:extLst>
            </p:cNvPr>
            <p:cNvCxnSpPr/>
            <p:nvPr/>
          </p:nvCxnSpPr>
          <p:spPr>
            <a:xfrm>
              <a:off x="7293579" y="2138603"/>
              <a:ext cx="0" cy="34864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12C41647-AD67-4DD3-A137-7625115BF102}"/>
                </a:ext>
              </a:extLst>
            </p:cNvPr>
            <p:cNvCxnSpPr/>
            <p:nvPr/>
          </p:nvCxnSpPr>
          <p:spPr>
            <a:xfrm>
              <a:off x="7293579" y="2487249"/>
              <a:ext cx="51556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FB6CBF9-A4C8-43B7-AFC0-9DB1107194E3}"/>
                </a:ext>
              </a:extLst>
            </p:cNvPr>
            <p:cNvSpPr txBox="1"/>
            <p:nvPr/>
          </p:nvSpPr>
          <p:spPr>
            <a:xfrm>
              <a:off x="7345849" y="244620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DA3E20A-997F-4B75-82D6-358A866C2D6D}"/>
                </a:ext>
              </a:extLst>
            </p:cNvPr>
            <p:cNvGrpSpPr/>
            <p:nvPr/>
          </p:nvGrpSpPr>
          <p:grpSpPr>
            <a:xfrm flipH="1">
              <a:off x="7120859" y="1749954"/>
              <a:ext cx="259080" cy="149225"/>
              <a:chOff x="4347892" y="1385742"/>
              <a:chExt cx="259080" cy="149225"/>
            </a:xfrm>
          </p:grpSpPr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35BFF457-B9D4-4FCC-95F9-37DBBACA7C4B}"/>
                  </a:ext>
                </a:extLst>
              </p:cNvPr>
              <p:cNvCxnSpPr/>
              <p:nvPr/>
            </p:nvCxnSpPr>
            <p:spPr>
              <a:xfrm>
                <a:off x="4347892" y="1395267"/>
                <a:ext cx="259080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9C1AB403-E0CA-4AD8-8F56-D09F2551B233}"/>
                  </a:ext>
                </a:extLst>
              </p:cNvPr>
              <p:cNvCxnSpPr/>
              <p:nvPr/>
            </p:nvCxnSpPr>
            <p:spPr>
              <a:xfrm>
                <a:off x="4606972" y="1385742"/>
                <a:ext cx="0" cy="14922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6BDC21E-FFFF-4DB1-B9B1-F9977D7429F1}"/>
                </a:ext>
              </a:extLst>
            </p:cNvPr>
            <p:cNvSpPr txBox="1"/>
            <p:nvPr/>
          </p:nvSpPr>
          <p:spPr>
            <a:xfrm>
              <a:off x="7342882" y="155118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80F0F9D-A8DF-4C23-98AF-F61A0F86F5D7}"/>
                </a:ext>
              </a:extLst>
            </p:cNvPr>
            <p:cNvSpPr txBox="1"/>
            <p:nvPr/>
          </p:nvSpPr>
          <p:spPr>
            <a:xfrm>
              <a:off x="8356550" y="184752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82F75F6-EEF5-4592-A6D4-94A0E5767A62}"/>
                </a:ext>
              </a:extLst>
            </p:cNvPr>
            <p:cNvSpPr txBox="1"/>
            <p:nvPr/>
          </p:nvSpPr>
          <p:spPr>
            <a:xfrm>
              <a:off x="8356550" y="212932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1A3B749-9309-41F4-9273-8DB99CFFC90B}"/>
                </a:ext>
              </a:extLst>
            </p:cNvPr>
            <p:cNvSpPr txBox="1"/>
            <p:nvPr/>
          </p:nvSpPr>
          <p:spPr>
            <a:xfrm>
              <a:off x="7946490" y="202111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endParaRPr lang="ko-KR" alt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0AFC6E2-CE43-40A0-BD25-DDBF304484CC}"/>
                </a:ext>
              </a:extLst>
            </p:cNvPr>
            <p:cNvCxnSpPr/>
            <p:nvPr/>
          </p:nvCxnSpPr>
          <p:spPr>
            <a:xfrm>
              <a:off x="8304280" y="2138603"/>
              <a:ext cx="0" cy="34864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813FA27-A0AC-4B17-A264-EED7BF086EE2}"/>
                </a:ext>
              </a:extLst>
            </p:cNvPr>
            <p:cNvCxnSpPr/>
            <p:nvPr/>
          </p:nvCxnSpPr>
          <p:spPr>
            <a:xfrm>
              <a:off x="8304280" y="2487249"/>
              <a:ext cx="51556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18BEAF-4A25-43BE-8B4F-30C6CEEF5AA9}"/>
                </a:ext>
              </a:extLst>
            </p:cNvPr>
            <p:cNvSpPr txBox="1"/>
            <p:nvPr/>
          </p:nvSpPr>
          <p:spPr>
            <a:xfrm>
              <a:off x="8356550" y="244620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FF61EF4C-1A0F-4718-8633-DA713A5D7217}"/>
                </a:ext>
              </a:extLst>
            </p:cNvPr>
            <p:cNvGrpSpPr/>
            <p:nvPr/>
          </p:nvGrpSpPr>
          <p:grpSpPr>
            <a:xfrm flipH="1">
              <a:off x="8131560" y="1749954"/>
              <a:ext cx="259080" cy="149225"/>
              <a:chOff x="4347892" y="1385742"/>
              <a:chExt cx="259080" cy="149225"/>
            </a:xfrm>
          </p:grpSpPr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C048E226-806A-4EF4-8A13-B7C287179DC1}"/>
                  </a:ext>
                </a:extLst>
              </p:cNvPr>
              <p:cNvCxnSpPr/>
              <p:nvPr/>
            </p:nvCxnSpPr>
            <p:spPr>
              <a:xfrm>
                <a:off x="4347892" y="1395267"/>
                <a:ext cx="259080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7613F8D7-F8E4-48AD-97F7-881328A0A934}"/>
                  </a:ext>
                </a:extLst>
              </p:cNvPr>
              <p:cNvCxnSpPr/>
              <p:nvPr/>
            </p:nvCxnSpPr>
            <p:spPr>
              <a:xfrm>
                <a:off x="4606972" y="1385742"/>
                <a:ext cx="0" cy="14922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41AA3D1-5D57-480C-9BD1-4F55B3AD2F20}"/>
                </a:ext>
              </a:extLst>
            </p:cNvPr>
            <p:cNvSpPr txBox="1"/>
            <p:nvPr/>
          </p:nvSpPr>
          <p:spPr>
            <a:xfrm>
              <a:off x="8353583" y="155118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BCA46E1-315D-42E1-A90C-67A4DAC68FFC}"/>
                </a:ext>
              </a:extLst>
            </p:cNvPr>
            <p:cNvSpPr txBox="1"/>
            <p:nvPr/>
          </p:nvSpPr>
          <p:spPr>
            <a:xfrm>
              <a:off x="9367251" y="184752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B87FC92-F7EE-402A-ADDA-A53C3614C640}"/>
                </a:ext>
              </a:extLst>
            </p:cNvPr>
            <p:cNvSpPr txBox="1"/>
            <p:nvPr/>
          </p:nvSpPr>
          <p:spPr>
            <a:xfrm>
              <a:off x="9367251" y="212932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EB14761-C677-44EB-8516-30511BC81861}"/>
                </a:ext>
              </a:extLst>
            </p:cNvPr>
            <p:cNvSpPr txBox="1"/>
            <p:nvPr/>
          </p:nvSpPr>
          <p:spPr>
            <a:xfrm>
              <a:off x="8957191" y="202111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endParaRPr lang="ko-KR" alt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E93C77F-6BE9-4DFA-BA06-A549919C06D1}"/>
                </a:ext>
              </a:extLst>
            </p:cNvPr>
            <p:cNvCxnSpPr/>
            <p:nvPr/>
          </p:nvCxnSpPr>
          <p:spPr>
            <a:xfrm>
              <a:off x="9314981" y="2138603"/>
              <a:ext cx="0" cy="34864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D150BCB-824B-4E54-9C2C-37AAEA7D0197}"/>
                </a:ext>
              </a:extLst>
            </p:cNvPr>
            <p:cNvCxnSpPr/>
            <p:nvPr/>
          </p:nvCxnSpPr>
          <p:spPr>
            <a:xfrm>
              <a:off x="9314981" y="2487249"/>
              <a:ext cx="51556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4B71788-9D38-452E-AFF9-D13758F9C796}"/>
                </a:ext>
              </a:extLst>
            </p:cNvPr>
            <p:cNvSpPr txBox="1"/>
            <p:nvPr/>
          </p:nvSpPr>
          <p:spPr>
            <a:xfrm>
              <a:off x="9367251" y="244620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5B324714-7998-402F-A7DD-5D8A39C42FB7}"/>
                </a:ext>
              </a:extLst>
            </p:cNvPr>
            <p:cNvGrpSpPr/>
            <p:nvPr/>
          </p:nvGrpSpPr>
          <p:grpSpPr>
            <a:xfrm flipH="1">
              <a:off x="9142261" y="1749954"/>
              <a:ext cx="259080" cy="149225"/>
              <a:chOff x="4347892" y="1385742"/>
              <a:chExt cx="259080" cy="149225"/>
            </a:xfrm>
          </p:grpSpPr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874E5774-D0BD-4F2B-9320-728D19A008A0}"/>
                  </a:ext>
                </a:extLst>
              </p:cNvPr>
              <p:cNvCxnSpPr/>
              <p:nvPr/>
            </p:nvCxnSpPr>
            <p:spPr>
              <a:xfrm>
                <a:off x="4347892" y="1395267"/>
                <a:ext cx="259080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BA16E414-15EA-4D97-B43C-DF54C6FAF3FF}"/>
                  </a:ext>
                </a:extLst>
              </p:cNvPr>
              <p:cNvCxnSpPr/>
              <p:nvPr/>
            </p:nvCxnSpPr>
            <p:spPr>
              <a:xfrm>
                <a:off x="4606972" y="1385742"/>
                <a:ext cx="0" cy="14922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FF7839C-875C-44D5-AA8C-6DE6A4D8B6E0}"/>
                </a:ext>
              </a:extLst>
            </p:cNvPr>
            <p:cNvSpPr txBox="1"/>
            <p:nvPr/>
          </p:nvSpPr>
          <p:spPr>
            <a:xfrm>
              <a:off x="9364284" y="155118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B6F238E-5873-4BD0-93A7-E3440FFEDD90}"/>
                </a:ext>
              </a:extLst>
            </p:cNvPr>
            <p:cNvSpPr txBox="1"/>
            <p:nvPr/>
          </p:nvSpPr>
          <p:spPr>
            <a:xfrm>
              <a:off x="10377951" y="184752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A483746-1A2A-4928-BAC3-34C59DB01E41}"/>
                </a:ext>
              </a:extLst>
            </p:cNvPr>
            <p:cNvSpPr txBox="1"/>
            <p:nvPr/>
          </p:nvSpPr>
          <p:spPr>
            <a:xfrm>
              <a:off x="10377951" y="212932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4910238-F891-4D82-A6D4-A8BE7344F9AC}"/>
                </a:ext>
              </a:extLst>
            </p:cNvPr>
            <p:cNvSpPr txBox="1"/>
            <p:nvPr/>
          </p:nvSpPr>
          <p:spPr>
            <a:xfrm>
              <a:off x="9967891" y="202111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endParaRPr lang="ko-KR" alt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3AD7FCAD-0F1A-4A2B-A642-4FCE69EE167D}"/>
                </a:ext>
              </a:extLst>
            </p:cNvPr>
            <p:cNvCxnSpPr/>
            <p:nvPr/>
          </p:nvCxnSpPr>
          <p:spPr>
            <a:xfrm>
              <a:off x="10325681" y="2138603"/>
              <a:ext cx="0" cy="34864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99D2EB5-E1FE-43D6-9328-257A96894A98}"/>
                </a:ext>
              </a:extLst>
            </p:cNvPr>
            <p:cNvSpPr/>
            <p:nvPr/>
          </p:nvSpPr>
          <p:spPr>
            <a:xfrm>
              <a:off x="4853787" y="1126972"/>
              <a:ext cx="869977" cy="17578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"/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E763A711-22A3-484D-9CEE-0DDA88D84B3D}"/>
                </a:ext>
              </a:extLst>
            </p:cNvPr>
            <p:cNvCxnSpPr/>
            <p:nvPr/>
          </p:nvCxnSpPr>
          <p:spPr>
            <a:xfrm>
              <a:off x="10325681" y="2487249"/>
              <a:ext cx="51556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786EDFE-D4CF-4CED-9A26-126741E1112A}"/>
                </a:ext>
              </a:extLst>
            </p:cNvPr>
            <p:cNvSpPr txBox="1"/>
            <p:nvPr/>
          </p:nvSpPr>
          <p:spPr>
            <a:xfrm>
              <a:off x="10377951" y="244620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D18E42B1-3BE1-4DD7-90C5-CD38112D48D5}"/>
                </a:ext>
              </a:extLst>
            </p:cNvPr>
            <p:cNvGrpSpPr/>
            <p:nvPr/>
          </p:nvGrpSpPr>
          <p:grpSpPr>
            <a:xfrm flipH="1">
              <a:off x="10152961" y="1749954"/>
              <a:ext cx="259080" cy="149225"/>
              <a:chOff x="4347892" y="1385742"/>
              <a:chExt cx="259080" cy="149225"/>
            </a:xfrm>
          </p:grpSpPr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616D8E4F-8AE9-4C99-9BA0-AFC30509B3B4}"/>
                  </a:ext>
                </a:extLst>
              </p:cNvPr>
              <p:cNvCxnSpPr/>
              <p:nvPr/>
            </p:nvCxnSpPr>
            <p:spPr>
              <a:xfrm>
                <a:off x="4347892" y="1395267"/>
                <a:ext cx="259080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AA8D1224-8932-4517-8E40-C8825CAA18AF}"/>
                  </a:ext>
                </a:extLst>
              </p:cNvPr>
              <p:cNvCxnSpPr/>
              <p:nvPr/>
            </p:nvCxnSpPr>
            <p:spPr>
              <a:xfrm>
                <a:off x="4606972" y="1385742"/>
                <a:ext cx="0" cy="14922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38FC329-4972-4430-A883-899C1E3CCCA1}"/>
                </a:ext>
              </a:extLst>
            </p:cNvPr>
            <p:cNvSpPr txBox="1"/>
            <p:nvPr/>
          </p:nvSpPr>
          <p:spPr>
            <a:xfrm>
              <a:off x="10374984" y="155118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6B48473-E002-4D52-9130-E882F476E1F1}"/>
                </a:ext>
              </a:extLst>
            </p:cNvPr>
            <p:cNvSpPr txBox="1"/>
            <p:nvPr/>
          </p:nvSpPr>
          <p:spPr>
            <a:xfrm>
              <a:off x="3230206" y="2063178"/>
              <a:ext cx="595035" cy="3103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1600" dirty="0">
                  <a:solidFill>
                    <a:srgbClr val="00B0F0"/>
                  </a:solidFill>
                </a:rPr>
                <a:t>입력</a:t>
              </a:r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F50BE2DE-3D2E-4020-A3B4-DEFD5669864E}"/>
                </a:ext>
              </a:extLst>
            </p:cNvPr>
            <p:cNvCxnSpPr/>
            <p:nvPr/>
          </p:nvCxnSpPr>
          <p:spPr>
            <a:xfrm flipH="1">
              <a:off x="2963107" y="2192245"/>
              <a:ext cx="302904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7CBD1F5-594B-4753-A225-EEA468CE2B20}"/>
                </a:ext>
              </a:extLst>
            </p:cNvPr>
            <p:cNvSpPr txBox="1"/>
            <p:nvPr/>
          </p:nvSpPr>
          <p:spPr>
            <a:xfrm>
              <a:off x="4065424" y="2049072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rgbClr val="00B0F0"/>
                  </a:solidFill>
                </a:rPr>
                <a:t>출력</a:t>
              </a:r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0BF1DA55-74B1-45D4-BBCE-3F315ED30659}"/>
                </a:ext>
              </a:extLst>
            </p:cNvPr>
            <p:cNvCxnSpPr/>
            <p:nvPr/>
          </p:nvCxnSpPr>
          <p:spPr>
            <a:xfrm flipH="1" flipV="1">
              <a:off x="3865837" y="1978247"/>
              <a:ext cx="249551" cy="115373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4AB918E6-CE40-4789-A8F2-9E8533B73400}"/>
                </a:ext>
              </a:extLst>
            </p:cNvPr>
            <p:cNvCxnSpPr/>
            <p:nvPr/>
          </p:nvCxnSpPr>
          <p:spPr>
            <a:xfrm flipH="1">
              <a:off x="3890022" y="2324499"/>
              <a:ext cx="249551" cy="115373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2601FD8-88C6-41EA-8E8C-A2A2079BF64A}"/>
                </a:ext>
              </a:extLst>
            </p:cNvPr>
            <p:cNvSpPr txBox="1"/>
            <p:nvPr/>
          </p:nvSpPr>
          <p:spPr>
            <a:xfrm>
              <a:off x="2235155" y="1840642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BD64A87-67F5-4296-964D-ACFFEBF5FB9F}"/>
                </a:ext>
              </a:extLst>
            </p:cNvPr>
            <p:cNvSpPr txBox="1"/>
            <p:nvPr/>
          </p:nvSpPr>
          <p:spPr>
            <a:xfrm>
              <a:off x="5839897" y="184752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B7B015B-994C-4785-8564-85024FB07D72}"/>
                </a:ext>
              </a:extLst>
            </p:cNvPr>
            <p:cNvSpPr txBox="1"/>
            <p:nvPr/>
          </p:nvSpPr>
          <p:spPr>
            <a:xfrm>
              <a:off x="5839897" y="212932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BCA5CB9-E14D-4B9C-90FD-853155446A64}"/>
                </a:ext>
              </a:extLst>
            </p:cNvPr>
            <p:cNvSpPr txBox="1"/>
            <p:nvPr/>
          </p:nvSpPr>
          <p:spPr>
            <a:xfrm>
              <a:off x="5048837" y="202111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endParaRPr lang="ko-KR" alt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491047E5-41E5-4EDE-A1C4-E8D1B5CB9313}"/>
                </a:ext>
              </a:extLst>
            </p:cNvPr>
            <p:cNvCxnSpPr/>
            <p:nvPr/>
          </p:nvCxnSpPr>
          <p:spPr>
            <a:xfrm>
              <a:off x="5406627" y="2138603"/>
              <a:ext cx="0" cy="34864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AFF09B9A-56C4-4312-9B1A-114268B6EDC4}"/>
                </a:ext>
              </a:extLst>
            </p:cNvPr>
            <p:cNvCxnSpPr/>
            <p:nvPr/>
          </p:nvCxnSpPr>
          <p:spPr>
            <a:xfrm>
              <a:off x="5406627" y="2487249"/>
              <a:ext cx="51556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0105D60-689D-4122-A416-F0D45A8159A0}"/>
                </a:ext>
              </a:extLst>
            </p:cNvPr>
            <p:cNvSpPr txBox="1"/>
            <p:nvPr/>
          </p:nvSpPr>
          <p:spPr>
            <a:xfrm>
              <a:off x="5839897" y="2446207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ko-KR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=(12)-1</a:t>
              </a:r>
              <a:endParaRPr lang="ko-KR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686CBC3F-FCED-4A7B-BD6B-0C294142DCDD}"/>
                </a:ext>
              </a:extLst>
            </p:cNvPr>
            <p:cNvGrpSpPr/>
            <p:nvPr/>
          </p:nvGrpSpPr>
          <p:grpSpPr>
            <a:xfrm flipH="1">
              <a:off x="5599667" y="1729634"/>
              <a:ext cx="259080" cy="149225"/>
              <a:chOff x="4347892" y="1385742"/>
              <a:chExt cx="259080" cy="149225"/>
            </a:xfrm>
          </p:grpSpPr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3BE2F4B1-D423-43B2-A4ED-7D1B56C3D4DF}"/>
                  </a:ext>
                </a:extLst>
              </p:cNvPr>
              <p:cNvCxnSpPr/>
              <p:nvPr/>
            </p:nvCxnSpPr>
            <p:spPr>
              <a:xfrm>
                <a:off x="4347892" y="1395267"/>
                <a:ext cx="259080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068E5880-C4F3-489B-95B8-72A6F34B930E}"/>
                  </a:ext>
                </a:extLst>
              </p:cNvPr>
              <p:cNvCxnSpPr/>
              <p:nvPr/>
            </p:nvCxnSpPr>
            <p:spPr>
              <a:xfrm>
                <a:off x="4606972" y="1385742"/>
                <a:ext cx="0" cy="14922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C77D80C-845E-445F-BFA5-01349AA01881}"/>
                </a:ext>
              </a:extLst>
            </p:cNvPr>
            <p:cNvSpPr txBox="1"/>
            <p:nvPr/>
          </p:nvSpPr>
          <p:spPr>
            <a:xfrm>
              <a:off x="5828505" y="1546598"/>
              <a:ext cx="5004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ko-KR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2</a:t>
              </a:r>
              <a:endParaRPr lang="ko-KR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E6A6DFB-0F90-4CBF-840B-20B4A648D99A}"/>
                </a:ext>
              </a:extLst>
            </p:cNvPr>
            <p:cNvSpPr txBox="1"/>
            <p:nvPr/>
          </p:nvSpPr>
          <p:spPr>
            <a:xfrm>
              <a:off x="5444227" y="185111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10C528C-7650-45AC-89FF-ABD603E93D77}"/>
                </a:ext>
              </a:extLst>
            </p:cNvPr>
            <p:cNvSpPr txBox="1"/>
            <p:nvPr/>
          </p:nvSpPr>
          <p:spPr>
            <a:xfrm>
              <a:off x="5444227" y="213291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3E5E5C0-C007-49A3-BD34-F0D143DE1C98}"/>
                </a:ext>
              </a:extLst>
            </p:cNvPr>
            <p:cNvSpPr txBox="1"/>
            <p:nvPr/>
          </p:nvSpPr>
          <p:spPr>
            <a:xfrm>
              <a:off x="5444227" y="244980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288C83F-7B18-4BA2-9499-8DF6DF0BE5E6}"/>
                </a:ext>
              </a:extLst>
            </p:cNvPr>
            <p:cNvSpPr txBox="1"/>
            <p:nvPr/>
          </p:nvSpPr>
          <p:spPr>
            <a:xfrm>
              <a:off x="5794551" y="114584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solidFill>
                    <a:schemeClr val="accent1">
                      <a:lumMod val="75000"/>
                    </a:schemeClr>
                  </a:solidFill>
                </a:rPr>
                <a:t>반감산기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522EBDE-D5A3-4199-9E15-0A5B2EF5F698}"/>
                </a:ext>
              </a:extLst>
            </p:cNvPr>
            <p:cNvSpPr txBox="1"/>
            <p:nvPr/>
          </p:nvSpPr>
          <p:spPr>
            <a:xfrm>
              <a:off x="4843575" y="1145842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solidFill>
                    <a:schemeClr val="accent1">
                      <a:lumMod val="75000"/>
                    </a:schemeClr>
                  </a:solidFill>
                </a:rPr>
                <a:t>전감산기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119" name="화살표: 오른쪽 118">
            <a:extLst>
              <a:ext uri="{FF2B5EF4-FFF2-40B4-BE49-F238E27FC236}">
                <a16:creationId xmlns:a16="http://schemas.microsoft.com/office/drawing/2014/main" id="{F8CC10A0-0D55-4B10-8C36-916A580668C3}"/>
              </a:ext>
            </a:extLst>
          </p:cNvPr>
          <p:cNvSpPr/>
          <p:nvPr/>
        </p:nvSpPr>
        <p:spPr>
          <a:xfrm>
            <a:off x="10246936" y="5782533"/>
            <a:ext cx="1321717" cy="40011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continue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96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18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4.3 </a:t>
            </a:r>
            <a:r>
              <a:rPr lang="ko-KR" altLang="en-US" sz="2200"/>
              <a:t>가산기</a:t>
            </a:r>
            <a:endParaRPr lang="ko-KR" altLang="en-US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C0AFB-5305-4FE7-896D-117E6887A4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39" y="585489"/>
            <a:ext cx="1259086" cy="92333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0D1831E-4D79-4746-9D84-1026CE5F9F5F}"/>
              </a:ext>
            </a:extLst>
          </p:cNvPr>
          <p:cNvSpPr txBox="1"/>
          <p:nvPr/>
        </p:nvSpPr>
        <p:spPr>
          <a:xfrm>
            <a:off x="1850730" y="1134743"/>
            <a:ext cx="32247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A048"/>
                </a:solidFill>
              </a:rPr>
              <a:t>설계 과정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C46824-F76F-457A-9610-7357F23C39E0}"/>
              </a:ext>
            </a:extLst>
          </p:cNvPr>
          <p:cNvSpPr txBox="1"/>
          <p:nvPr/>
        </p:nvSpPr>
        <p:spPr>
          <a:xfrm>
            <a:off x="1995290" y="1529636"/>
            <a:ext cx="87002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입출력 개수 결정 및 리터럴 할당</a:t>
            </a:r>
            <a:endParaRPr lang="en-US" altLang="ko-KR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입력 두 비트 리터럴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출력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D,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D1802E-8CDA-402A-B3F3-2FB91A410501}"/>
              </a:ext>
            </a:extLst>
          </p:cNvPr>
          <p:cNvSpPr txBox="1"/>
          <p:nvPr/>
        </p:nvSpPr>
        <p:spPr>
          <a:xfrm>
            <a:off x="2045762" y="2519778"/>
            <a:ext cx="2347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진리표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작성</a:t>
            </a:r>
            <a:endParaRPr lang="en-US" altLang="ko-KR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7AA38-F496-41B7-A831-9B78494592CC}"/>
              </a:ext>
            </a:extLst>
          </p:cNvPr>
          <p:cNvSpPr txBox="1"/>
          <p:nvPr/>
        </p:nvSpPr>
        <p:spPr>
          <a:xfrm>
            <a:off x="6434137" y="2432568"/>
            <a:ext cx="4934145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출력 함수별 간소화</a:t>
            </a:r>
            <a:endParaRPr lang="en-US" altLang="ko-KR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(1,2) =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X′ Y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XY′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(1) =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X′ Y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래픽 7" descr="뒤로 단색으로 채워진">
            <a:extLst>
              <a:ext uri="{FF2B5EF4-FFF2-40B4-BE49-F238E27FC236}">
                <a16:creationId xmlns:a16="http://schemas.microsoft.com/office/drawing/2014/main" id="{6FC63A98-3F40-4CE9-8AB3-6C10F4537F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2294090" y="2026801"/>
            <a:ext cx="696075" cy="428389"/>
          </a:xfrm>
          <a:prstGeom prst="rect">
            <a:avLst/>
          </a:prstGeom>
        </p:spPr>
      </p:pic>
      <p:pic>
        <p:nvPicPr>
          <p:cNvPr id="31" name="그래픽 30" descr="뒤로 단색으로 채워진">
            <a:extLst>
              <a:ext uri="{FF2B5EF4-FFF2-40B4-BE49-F238E27FC236}">
                <a16:creationId xmlns:a16="http://schemas.microsoft.com/office/drawing/2014/main" id="{90E5D444-A39D-4A82-8FB5-2FD18B1BC2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436924" flipV="1">
            <a:off x="5450133" y="2744095"/>
            <a:ext cx="770115" cy="467258"/>
          </a:xfrm>
          <a:prstGeom prst="rect">
            <a:avLst/>
          </a:prstGeom>
        </p:spPr>
      </p:pic>
      <p:pic>
        <p:nvPicPr>
          <p:cNvPr id="32" name="그래픽 31" descr="뒤로 단색으로 채워진">
            <a:extLst>
              <a:ext uri="{FF2B5EF4-FFF2-40B4-BE49-F238E27FC236}">
                <a16:creationId xmlns:a16="http://schemas.microsoft.com/office/drawing/2014/main" id="{8FB4178E-0593-44E2-BC72-89A4154056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984612" flipV="1">
            <a:off x="6410095" y="4518324"/>
            <a:ext cx="770115" cy="46725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19C1AD4-801E-496D-A701-6E6462952748}"/>
              </a:ext>
            </a:extLst>
          </p:cNvPr>
          <p:cNvSpPr txBox="1"/>
          <p:nvPr/>
        </p:nvSpPr>
        <p:spPr>
          <a:xfrm>
            <a:off x="4888490" y="4949947"/>
            <a:ext cx="2312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회로 구현 및 검증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4B292A1-6AE5-42E6-9E19-FBD998A399FB}"/>
              </a:ext>
            </a:extLst>
          </p:cNvPr>
          <p:cNvSpPr txBox="1"/>
          <p:nvPr/>
        </p:nvSpPr>
        <p:spPr>
          <a:xfrm>
            <a:off x="5071622" y="5491553"/>
            <a:ext cx="4493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빌려오는 수</a:t>
            </a:r>
            <a:r>
              <a:rPr lang="en-US" altLang="ko-KR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는 </a:t>
            </a:r>
            <a:r>
              <a:rPr lang="en-US" altLang="ko-KR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일 때만 발생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D114EA8-F0E7-4B86-BB42-D6EDA9296856}"/>
              </a:ext>
            </a:extLst>
          </p:cNvPr>
          <p:cNvSpPr txBox="1"/>
          <p:nvPr/>
        </p:nvSpPr>
        <p:spPr>
          <a:xfrm>
            <a:off x="1828526" y="647044"/>
            <a:ext cx="952527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400">
                <a:solidFill>
                  <a:srgbClr val="7030A0"/>
                </a:solidFill>
              </a:rPr>
              <a:t>반감산기</a:t>
            </a:r>
            <a:r>
              <a:rPr lang="en-US" altLang="ko-KR" sz="2400">
                <a:solidFill>
                  <a:srgbClr val="7030A0"/>
                </a:solidFill>
              </a:rPr>
              <a:t>:</a:t>
            </a:r>
            <a:r>
              <a:rPr lang="ko-KR" altLang="en-US" sz="2400">
                <a:solidFill>
                  <a:srgbClr val="7030A0"/>
                </a:solidFill>
              </a:rPr>
              <a:t> </a:t>
            </a:r>
            <a:r>
              <a:rPr lang="ko-KR" altLang="en-US" sz="2000">
                <a:solidFill>
                  <a:srgbClr val="0070C0"/>
                </a:solidFill>
              </a:rPr>
              <a:t>최하위 </a:t>
            </a:r>
            <a:r>
              <a:rPr lang="en-US" altLang="ko-KR" sz="2000">
                <a:solidFill>
                  <a:srgbClr val="0070C0"/>
                </a:solidFill>
              </a:rPr>
              <a:t>1-</a:t>
            </a:r>
            <a:r>
              <a:rPr lang="ko-KR" altLang="en-US" sz="2000">
                <a:solidFill>
                  <a:srgbClr val="0070C0"/>
                </a:solidFill>
              </a:rPr>
              <a:t>비트의 두 수를 뺄셈하는 회로 설계</a:t>
            </a: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517BBA74-B269-4EBA-8BA3-C79E799DB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554454"/>
              </p:ext>
            </p:extLst>
          </p:nvPr>
        </p:nvGraphicFramePr>
        <p:xfrm>
          <a:off x="2307110" y="2910610"/>
          <a:ext cx="2692879" cy="1511837"/>
        </p:xfrm>
        <a:graphic>
          <a:graphicData uri="http://schemas.openxmlformats.org/drawingml/2006/table">
            <a:tbl>
              <a:tblPr/>
              <a:tblGrid>
                <a:gridCol w="539115">
                  <a:extLst>
                    <a:ext uri="{9D8B030D-6E8A-4147-A177-3AD203B41FA5}">
                      <a16:colId xmlns:a16="http://schemas.microsoft.com/office/drawing/2014/main" val="3813006506"/>
                    </a:ext>
                  </a:extLst>
                </a:gridCol>
                <a:gridCol w="538441">
                  <a:extLst>
                    <a:ext uri="{9D8B030D-6E8A-4147-A177-3AD203B41FA5}">
                      <a16:colId xmlns:a16="http://schemas.microsoft.com/office/drawing/2014/main" val="3347776060"/>
                    </a:ext>
                  </a:extLst>
                </a:gridCol>
                <a:gridCol w="538441">
                  <a:extLst>
                    <a:ext uri="{9D8B030D-6E8A-4147-A177-3AD203B41FA5}">
                      <a16:colId xmlns:a16="http://schemas.microsoft.com/office/drawing/2014/main" val="3501599525"/>
                    </a:ext>
                  </a:extLst>
                </a:gridCol>
                <a:gridCol w="538441">
                  <a:extLst>
                    <a:ext uri="{9D8B030D-6E8A-4147-A177-3AD203B41FA5}">
                      <a16:colId xmlns:a16="http://schemas.microsoft.com/office/drawing/2014/main" val="1683428578"/>
                    </a:ext>
                  </a:extLst>
                </a:gridCol>
                <a:gridCol w="538441">
                  <a:extLst>
                    <a:ext uri="{9D8B030D-6E8A-4147-A177-3AD203B41FA5}">
                      <a16:colId xmlns:a16="http://schemas.microsoft.com/office/drawing/2014/main" val="33616220"/>
                    </a:ext>
                  </a:extLst>
                </a:gridCol>
              </a:tblGrid>
              <a:tr h="265967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변수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함수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698106"/>
                  </a:ext>
                </a:extLst>
              </a:tr>
              <a:tr h="2265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X</a:t>
                      </a:r>
                      <a:endParaRPr lang="en-US" sz="14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Y</a:t>
                      </a:r>
                      <a:endParaRPr lang="en-US" sz="14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D</a:t>
                      </a:r>
                      <a:endParaRPr lang="en-US" sz="14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B</a:t>
                      </a:r>
                      <a:endParaRPr lang="en-US" sz="14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188145"/>
                  </a:ext>
                </a:extLst>
              </a:tr>
              <a:tr h="2265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390455"/>
                  </a:ext>
                </a:extLst>
              </a:tr>
              <a:tr h="2265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8102037"/>
                  </a:ext>
                </a:extLst>
              </a:tr>
              <a:tr h="2265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085367"/>
                  </a:ext>
                </a:extLst>
              </a:tr>
              <a:tr h="2265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296995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0EACC423-A09E-45CE-9DD5-03B048DDD4EB}"/>
              </a:ext>
            </a:extLst>
          </p:cNvPr>
          <p:cNvGrpSpPr/>
          <p:nvPr/>
        </p:nvGrpSpPr>
        <p:grpSpPr>
          <a:xfrm>
            <a:off x="7225882" y="3358673"/>
            <a:ext cx="4190223" cy="1835017"/>
            <a:chOff x="435266" y="770295"/>
            <a:chExt cx="4912566" cy="2394931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A59345E5-3667-4750-A097-5FA4B0B991D9}"/>
                </a:ext>
              </a:extLst>
            </p:cNvPr>
            <p:cNvCxnSpPr/>
            <p:nvPr/>
          </p:nvCxnSpPr>
          <p:spPr>
            <a:xfrm rot="16200000">
              <a:off x="4765650" y="1562417"/>
              <a:ext cx="0" cy="227910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2EECF95-3A83-4EDF-824E-A6EC1693F04C}"/>
                </a:ext>
              </a:extLst>
            </p:cNvPr>
            <p:cNvSpPr/>
            <p:nvPr/>
          </p:nvSpPr>
          <p:spPr>
            <a:xfrm>
              <a:off x="4138601" y="1400507"/>
              <a:ext cx="503794" cy="522522"/>
            </a:xfrm>
            <a:prstGeom prst="ellipse">
              <a:avLst/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D0D319A-9D6C-4E48-8CCC-1E8FCD15A6D3}"/>
                </a:ext>
              </a:extLst>
            </p:cNvPr>
            <p:cNvSpPr/>
            <p:nvPr/>
          </p:nvSpPr>
          <p:spPr>
            <a:xfrm>
              <a:off x="3417479" y="1341753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E6C6D85-058E-4576-9337-0B328ADA2BE8}"/>
                </a:ext>
              </a:extLst>
            </p:cNvPr>
            <p:cNvSpPr/>
            <p:nvPr/>
          </p:nvSpPr>
          <p:spPr>
            <a:xfrm>
              <a:off x="4063182" y="1341753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FA3915F-3266-4A68-B93B-3AF51761E854}"/>
                </a:ext>
              </a:extLst>
            </p:cNvPr>
            <p:cNvSpPr/>
            <p:nvPr/>
          </p:nvSpPr>
          <p:spPr>
            <a:xfrm>
              <a:off x="3417479" y="1985388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C386E09-21B3-46F6-91D8-C1BD99964C16}"/>
                </a:ext>
              </a:extLst>
            </p:cNvPr>
            <p:cNvSpPr/>
            <p:nvPr/>
          </p:nvSpPr>
          <p:spPr>
            <a:xfrm>
              <a:off x="4063182" y="1985388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0CF8F254-1A67-4401-B2F1-EAB5532C2B5F}"/>
                </a:ext>
              </a:extLst>
            </p:cNvPr>
            <p:cNvCxnSpPr/>
            <p:nvPr/>
          </p:nvCxnSpPr>
          <p:spPr>
            <a:xfrm>
              <a:off x="2963087" y="1020523"/>
              <a:ext cx="454392" cy="32123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D6CAAD6-954B-4BD2-AEA9-3D3B7CD1AE6B}"/>
                </a:ext>
              </a:extLst>
            </p:cNvPr>
            <p:cNvSpPr txBox="1"/>
            <p:nvPr/>
          </p:nvSpPr>
          <p:spPr>
            <a:xfrm>
              <a:off x="2886764" y="1066918"/>
              <a:ext cx="363088" cy="4418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ko-KR" alt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787B72F-CC20-4693-8894-E4F7C97C8F9F}"/>
                </a:ext>
              </a:extLst>
            </p:cNvPr>
            <p:cNvSpPr txBox="1"/>
            <p:nvPr/>
          </p:nvSpPr>
          <p:spPr>
            <a:xfrm>
              <a:off x="3101536" y="880386"/>
              <a:ext cx="349934" cy="4418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0" lang="ko-KR" alt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E3E3C5-3A23-47C2-87BA-CE7BE78130CA}"/>
                </a:ext>
              </a:extLst>
            </p:cNvPr>
            <p:cNvSpPr txBox="1"/>
            <p:nvPr/>
          </p:nvSpPr>
          <p:spPr>
            <a:xfrm>
              <a:off x="2968709" y="2138453"/>
              <a:ext cx="344295" cy="401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39E31262-B487-4612-BDF9-E1B7E49D4821}"/>
                </a:ext>
              </a:extLst>
            </p:cNvPr>
            <p:cNvGrpSpPr/>
            <p:nvPr/>
          </p:nvGrpSpPr>
          <p:grpSpPr>
            <a:xfrm>
              <a:off x="4136446" y="1205522"/>
              <a:ext cx="495640" cy="113308"/>
              <a:chOff x="3234869" y="3688080"/>
              <a:chExt cx="783411" cy="146685"/>
            </a:xfrm>
          </p:grpSpPr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210C87AD-6429-45CF-AF3F-38493E3E6334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20E510CB-EB7B-4834-BB65-762E9321BB9E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6E09DF24-E224-4503-B417-DF4D5BC80C0F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0986B0F0-1DC7-4CF1-ADD5-F8D5B4D947CA}"/>
                </a:ext>
              </a:extLst>
            </p:cNvPr>
            <p:cNvGrpSpPr/>
            <p:nvPr/>
          </p:nvGrpSpPr>
          <p:grpSpPr>
            <a:xfrm rot="16200000">
              <a:off x="3129011" y="2262911"/>
              <a:ext cx="429565" cy="100706"/>
              <a:chOff x="3234869" y="3688080"/>
              <a:chExt cx="783411" cy="146685"/>
            </a:xfrm>
          </p:grpSpPr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A94B7B59-12B0-4FDE-BF6B-2078F1282958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2CEB6FED-B758-4B8F-99E0-4357FEDEE17A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1D80F01E-7EDE-4FB2-84FA-5ABCC6C04071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CB54C1E-9071-4A23-BAA9-726AF8C52C36}"/>
                </a:ext>
              </a:extLst>
            </p:cNvPr>
            <p:cNvSpPr txBox="1"/>
            <p:nvPr/>
          </p:nvSpPr>
          <p:spPr>
            <a:xfrm>
              <a:off x="4217063" y="878053"/>
              <a:ext cx="333019" cy="401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C4F32C9-2A55-41A9-8842-0E296007471F}"/>
                </a:ext>
              </a:extLst>
            </p:cNvPr>
            <p:cNvSpPr txBox="1"/>
            <p:nvPr/>
          </p:nvSpPr>
          <p:spPr>
            <a:xfrm>
              <a:off x="3378401" y="1291386"/>
              <a:ext cx="306708" cy="361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2F6F36C-4FCE-4EF8-9518-028F0D675EB6}"/>
                </a:ext>
              </a:extLst>
            </p:cNvPr>
            <p:cNvSpPr txBox="1"/>
            <p:nvPr/>
          </p:nvSpPr>
          <p:spPr>
            <a:xfrm>
              <a:off x="4026448" y="1291386"/>
              <a:ext cx="306708" cy="361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E577667-D6A5-47CC-AF38-81D1FA59188E}"/>
                </a:ext>
              </a:extLst>
            </p:cNvPr>
            <p:cNvSpPr txBox="1"/>
            <p:nvPr/>
          </p:nvSpPr>
          <p:spPr>
            <a:xfrm>
              <a:off x="3378401" y="1937810"/>
              <a:ext cx="306708" cy="361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CB425A5-C41F-41F3-8CBE-C1D3AF9FF7F5}"/>
                </a:ext>
              </a:extLst>
            </p:cNvPr>
            <p:cNvSpPr txBox="1"/>
            <p:nvPr/>
          </p:nvSpPr>
          <p:spPr>
            <a:xfrm>
              <a:off x="4026448" y="1937811"/>
              <a:ext cx="306708" cy="3615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5E87290-375A-41C6-92B4-9BF851B66D06}"/>
                </a:ext>
              </a:extLst>
            </p:cNvPr>
            <p:cNvSpPr txBox="1"/>
            <p:nvPr/>
          </p:nvSpPr>
          <p:spPr>
            <a:xfrm>
              <a:off x="4240866" y="1488462"/>
              <a:ext cx="286221" cy="441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208E80E-2ADF-4EF1-A9F0-7831FBE73CA5}"/>
                </a:ext>
              </a:extLst>
            </p:cNvPr>
            <p:cNvSpPr txBox="1"/>
            <p:nvPr/>
          </p:nvSpPr>
          <p:spPr>
            <a:xfrm>
              <a:off x="4800568" y="1484815"/>
              <a:ext cx="547264" cy="4418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X'Y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41E3975-F096-494A-9FF7-78D92294961E}"/>
                </a:ext>
              </a:extLst>
            </p:cNvPr>
            <p:cNvSpPr txBox="1"/>
            <p:nvPr/>
          </p:nvSpPr>
          <p:spPr>
            <a:xfrm>
              <a:off x="3723856" y="770295"/>
              <a:ext cx="396917" cy="4820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kumimoji="0" lang="ko-KR" altLang="en-US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FFBEB8A9-7876-4948-BB44-336CB8BAA0E8}"/>
                </a:ext>
              </a:extLst>
            </p:cNvPr>
            <p:cNvGrpSpPr/>
            <p:nvPr/>
          </p:nvGrpSpPr>
          <p:grpSpPr>
            <a:xfrm>
              <a:off x="435266" y="770295"/>
              <a:ext cx="2479376" cy="2394931"/>
              <a:chOff x="9559789" y="2111415"/>
              <a:chExt cx="2479376" cy="2394931"/>
            </a:xfrm>
          </p:grpSpPr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620B20C0-FC89-4B4F-8161-E95462ABC30C}"/>
                  </a:ext>
                </a:extLst>
              </p:cNvPr>
              <p:cNvCxnSpPr/>
              <p:nvPr/>
            </p:nvCxnSpPr>
            <p:spPr>
              <a:xfrm rot="5400000" flipV="1">
                <a:off x="11421457" y="2908313"/>
                <a:ext cx="0" cy="22791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23275680-9819-4F2A-BF7F-F6210AF4E6AE}"/>
                  </a:ext>
                </a:extLst>
              </p:cNvPr>
              <p:cNvSpPr/>
              <p:nvPr/>
            </p:nvSpPr>
            <p:spPr>
              <a:xfrm>
                <a:off x="10153979" y="3379447"/>
                <a:ext cx="503794" cy="52252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  <a:alpha val="50000"/>
                </a:srgbClr>
              </a:solidFill>
              <a:ln w="12700" cap="flat" cmpd="sng" algn="ctr">
                <a:solidFill>
                  <a:srgbClr val="ED7D31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50CDE972-C070-4162-B02E-EF0C00AD736C}"/>
                  </a:ext>
                </a:extLst>
              </p:cNvPr>
              <p:cNvSpPr/>
              <p:nvPr/>
            </p:nvSpPr>
            <p:spPr>
              <a:xfrm>
                <a:off x="10799898" y="2748129"/>
                <a:ext cx="503794" cy="52252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  <a:alpha val="50000"/>
                </a:srgbClr>
              </a:solidFill>
              <a:ln w="12700" cap="flat" cmpd="sng" algn="ctr">
                <a:solidFill>
                  <a:srgbClr val="ED7D31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82" name="직선 화살표 연결선 81">
                <a:extLst>
                  <a:ext uri="{FF2B5EF4-FFF2-40B4-BE49-F238E27FC236}">
                    <a16:creationId xmlns:a16="http://schemas.microsoft.com/office/drawing/2014/main" id="{40484A57-3E75-430E-8CEE-D76C7481CE97}"/>
                  </a:ext>
                </a:extLst>
              </p:cNvPr>
              <p:cNvCxnSpPr/>
              <p:nvPr/>
            </p:nvCxnSpPr>
            <p:spPr>
              <a:xfrm flipH="1">
                <a:off x="10414225" y="3915343"/>
                <a:ext cx="2320" cy="224913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AFF1A4EA-FF79-4E51-9FA4-8C0D233722B7}"/>
                  </a:ext>
                </a:extLst>
              </p:cNvPr>
              <p:cNvSpPr/>
              <p:nvPr/>
            </p:nvSpPr>
            <p:spPr>
              <a:xfrm>
                <a:off x="10090504" y="2682873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55744544-3D87-4A14-A60A-8A3C1A9AB0C5}"/>
                  </a:ext>
                </a:extLst>
              </p:cNvPr>
              <p:cNvSpPr/>
              <p:nvPr/>
            </p:nvSpPr>
            <p:spPr>
              <a:xfrm>
                <a:off x="10736207" y="2682873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4542F3DD-2AD3-461C-9E2B-B86EF0B19179}"/>
                  </a:ext>
                </a:extLst>
              </p:cNvPr>
              <p:cNvSpPr/>
              <p:nvPr/>
            </p:nvSpPr>
            <p:spPr>
              <a:xfrm>
                <a:off x="10090504" y="3326508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C8CF76AF-9FD5-421B-99C8-D93875131515}"/>
                  </a:ext>
                </a:extLst>
              </p:cNvPr>
              <p:cNvSpPr/>
              <p:nvPr/>
            </p:nvSpPr>
            <p:spPr>
              <a:xfrm>
                <a:off x="10736207" y="3326508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E7A89321-535A-4007-8530-AAA5FEF1616D}"/>
                  </a:ext>
                </a:extLst>
              </p:cNvPr>
              <p:cNvCxnSpPr/>
              <p:nvPr/>
            </p:nvCxnSpPr>
            <p:spPr>
              <a:xfrm>
                <a:off x="9636112" y="2361643"/>
                <a:ext cx="454392" cy="32123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16DB12A-B2D9-4C17-B233-736BF0282E74}"/>
                  </a:ext>
                </a:extLst>
              </p:cNvPr>
              <p:cNvSpPr txBox="1"/>
              <p:nvPr/>
            </p:nvSpPr>
            <p:spPr>
              <a:xfrm>
                <a:off x="9559789" y="2408038"/>
                <a:ext cx="363088" cy="441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kumimoji="0" lang="ko-KR" altLang="en-US" sz="16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807A802-528D-42A0-A25D-27DC1226DE11}"/>
                  </a:ext>
                </a:extLst>
              </p:cNvPr>
              <p:cNvSpPr txBox="1"/>
              <p:nvPr/>
            </p:nvSpPr>
            <p:spPr>
              <a:xfrm>
                <a:off x="9774561" y="2221506"/>
                <a:ext cx="349934" cy="441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kumimoji="0" lang="ko-KR" altLang="en-US" sz="16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2C33115-1679-480F-BB26-F0F07EEDB94D}"/>
                  </a:ext>
                </a:extLst>
              </p:cNvPr>
              <p:cNvSpPr txBox="1"/>
              <p:nvPr/>
            </p:nvSpPr>
            <p:spPr>
              <a:xfrm>
                <a:off x="9686890" y="3479573"/>
                <a:ext cx="344295" cy="4016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73B1BB0F-AD24-4624-9412-E35F40F33A6A}"/>
                  </a:ext>
                </a:extLst>
              </p:cNvPr>
              <p:cNvGrpSpPr/>
              <p:nvPr/>
            </p:nvGrpSpPr>
            <p:grpSpPr>
              <a:xfrm>
                <a:off x="10809471" y="2546642"/>
                <a:ext cx="495640" cy="113308"/>
                <a:chOff x="3234869" y="3688080"/>
                <a:chExt cx="783411" cy="146685"/>
              </a:xfrm>
            </p:grpSpPr>
            <p:cxnSp>
              <p:nvCxnSpPr>
                <p:cNvPr id="106" name="직선 연결선 105">
                  <a:extLst>
                    <a:ext uri="{FF2B5EF4-FFF2-40B4-BE49-F238E27FC236}">
                      <a16:creationId xmlns:a16="http://schemas.microsoft.com/office/drawing/2014/main" id="{6068465E-45D9-40EC-977F-42BF772CE255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7834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id="{0425BE1A-6835-4A23-93CB-8ED7F82CB233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108" name="직선 연결선 107">
                  <a:extLst>
                    <a:ext uri="{FF2B5EF4-FFF2-40B4-BE49-F238E27FC236}">
                      <a16:creationId xmlns:a16="http://schemas.microsoft.com/office/drawing/2014/main" id="{605E1A85-D7A6-4EC5-8BF1-485D31B2754E}"/>
                    </a:ext>
                  </a:extLst>
                </p:cNvPr>
                <p:cNvCxnSpPr/>
                <p:nvPr/>
              </p:nvCxnSpPr>
              <p:spPr>
                <a:xfrm>
                  <a:off x="4018280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7AB3C794-D88F-4144-82FE-898DBBA0FA08}"/>
                  </a:ext>
                </a:extLst>
              </p:cNvPr>
              <p:cNvGrpSpPr/>
              <p:nvPr/>
            </p:nvGrpSpPr>
            <p:grpSpPr>
              <a:xfrm rot="16200000">
                <a:off x="9802036" y="3604031"/>
                <a:ext cx="429565" cy="100706"/>
                <a:chOff x="3234869" y="3688080"/>
                <a:chExt cx="783411" cy="146685"/>
              </a:xfrm>
            </p:grpSpPr>
            <p:cxnSp>
              <p:nvCxnSpPr>
                <p:cNvPr id="103" name="직선 연결선 102">
                  <a:extLst>
                    <a:ext uri="{FF2B5EF4-FFF2-40B4-BE49-F238E27FC236}">
                      <a16:creationId xmlns:a16="http://schemas.microsoft.com/office/drawing/2014/main" id="{7470AD69-EFAA-4F4A-A71D-306E8BDF52A6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7834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104" name="직선 연결선 103">
                  <a:extLst>
                    <a:ext uri="{FF2B5EF4-FFF2-40B4-BE49-F238E27FC236}">
                      <a16:creationId xmlns:a16="http://schemas.microsoft.com/office/drawing/2014/main" id="{B29C8B0A-8D90-452A-B345-8C6547FE1A5E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105" name="직선 연결선 104">
                  <a:extLst>
                    <a:ext uri="{FF2B5EF4-FFF2-40B4-BE49-F238E27FC236}">
                      <a16:creationId xmlns:a16="http://schemas.microsoft.com/office/drawing/2014/main" id="{8834833C-C711-4A43-8DB0-AB8F9BB5E609}"/>
                    </a:ext>
                  </a:extLst>
                </p:cNvPr>
                <p:cNvCxnSpPr/>
                <p:nvPr/>
              </p:nvCxnSpPr>
              <p:spPr>
                <a:xfrm>
                  <a:off x="4018280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</p:grp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3DEE87A-6686-4201-AF4D-D854D8958849}"/>
                  </a:ext>
                </a:extLst>
              </p:cNvPr>
              <p:cNvSpPr txBox="1"/>
              <p:nvPr/>
            </p:nvSpPr>
            <p:spPr>
              <a:xfrm>
                <a:off x="10912666" y="2219173"/>
                <a:ext cx="333019" cy="4016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65101FD-48ED-483E-9031-962C0A7DD3EE}"/>
                  </a:ext>
                </a:extLst>
              </p:cNvPr>
              <p:cNvSpPr txBox="1"/>
              <p:nvPr/>
            </p:nvSpPr>
            <p:spPr>
              <a:xfrm>
                <a:off x="10051426" y="2632506"/>
                <a:ext cx="306708" cy="361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A30F3C3-CF2F-41CD-AB16-92938C486D50}"/>
                  </a:ext>
                </a:extLst>
              </p:cNvPr>
              <p:cNvSpPr txBox="1"/>
              <p:nvPr/>
            </p:nvSpPr>
            <p:spPr>
              <a:xfrm>
                <a:off x="10699473" y="2632506"/>
                <a:ext cx="306708" cy="361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FF36BFC-9648-40AC-9F8D-F0D5A333207C}"/>
                  </a:ext>
                </a:extLst>
              </p:cNvPr>
              <p:cNvSpPr txBox="1"/>
              <p:nvPr/>
            </p:nvSpPr>
            <p:spPr>
              <a:xfrm>
                <a:off x="10051426" y="3278930"/>
                <a:ext cx="306708" cy="361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F81C2C0-3839-43FA-8154-2CD6F3FB6ABF}"/>
                  </a:ext>
                </a:extLst>
              </p:cNvPr>
              <p:cNvSpPr txBox="1"/>
              <p:nvPr/>
            </p:nvSpPr>
            <p:spPr>
              <a:xfrm>
                <a:off x="10699473" y="3278931"/>
                <a:ext cx="306708" cy="361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91A15A6-33D3-417E-A315-F0A742F45EE0}"/>
                  </a:ext>
                </a:extLst>
              </p:cNvPr>
              <p:cNvSpPr txBox="1"/>
              <p:nvPr/>
            </p:nvSpPr>
            <p:spPr>
              <a:xfrm>
                <a:off x="10158163" y="4064490"/>
                <a:ext cx="547264" cy="441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XY'</a:t>
                </a:r>
                <a:endParaRPr kumimoji="0" lang="ko-KR" alt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D720A15-4F84-4D0E-80C8-49DA5C59459F}"/>
                  </a:ext>
                </a:extLst>
              </p:cNvPr>
              <p:cNvSpPr txBox="1"/>
              <p:nvPr/>
            </p:nvSpPr>
            <p:spPr>
              <a:xfrm>
                <a:off x="10267872" y="3456042"/>
                <a:ext cx="336778" cy="441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8732D6F-F4E1-46B7-A911-51DCB9948569}"/>
                  </a:ext>
                </a:extLst>
              </p:cNvPr>
              <p:cNvSpPr txBox="1"/>
              <p:nvPr/>
            </p:nvSpPr>
            <p:spPr>
              <a:xfrm>
                <a:off x="10907797" y="2825934"/>
                <a:ext cx="336778" cy="441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598BE29-51A7-460C-B9D7-7D5821E81265}"/>
                  </a:ext>
                </a:extLst>
              </p:cNvPr>
              <p:cNvSpPr txBox="1"/>
              <p:nvPr/>
            </p:nvSpPr>
            <p:spPr>
              <a:xfrm>
                <a:off x="11491901" y="2838145"/>
                <a:ext cx="547264" cy="441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X'Y</a:t>
                </a:r>
                <a:endParaRPr kumimoji="0" lang="ko-KR" alt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CDF76AB-7B63-4C8A-ACC9-A8D12CE04C62}"/>
                  </a:ext>
                </a:extLst>
              </p:cNvPr>
              <p:cNvSpPr txBox="1"/>
              <p:nvPr/>
            </p:nvSpPr>
            <p:spPr>
              <a:xfrm>
                <a:off x="10419495" y="2111415"/>
                <a:ext cx="411951" cy="482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kumimoji="0" lang="ko-KR" altLang="en-US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F7E293F9-9EE0-4046-9C45-BAAFBDE33731}"/>
              </a:ext>
            </a:extLst>
          </p:cNvPr>
          <p:cNvGrpSpPr/>
          <p:nvPr/>
        </p:nvGrpSpPr>
        <p:grpSpPr>
          <a:xfrm>
            <a:off x="2265360" y="4617429"/>
            <a:ext cx="2538509" cy="1632114"/>
            <a:chOff x="6181348" y="1216607"/>
            <a:chExt cx="2747435" cy="1712519"/>
          </a:xfrm>
        </p:grpSpPr>
        <p:sp>
          <p:nvSpPr>
            <p:cNvPr id="116" name="자유형 68">
              <a:extLst>
                <a:ext uri="{FF2B5EF4-FFF2-40B4-BE49-F238E27FC236}">
                  <a16:creationId xmlns:a16="http://schemas.microsoft.com/office/drawing/2014/main" id="{8D811772-16A8-4FAC-9C97-CC9B64005529}"/>
                </a:ext>
              </a:extLst>
            </p:cNvPr>
            <p:cNvSpPr/>
            <p:nvPr/>
          </p:nvSpPr>
          <p:spPr>
            <a:xfrm>
              <a:off x="7460734" y="1226508"/>
              <a:ext cx="125119" cy="733993"/>
            </a:xfrm>
            <a:custGeom>
              <a:avLst/>
              <a:gdLst>
                <a:gd name="connsiteX0" fmla="*/ 8536 w 105080"/>
                <a:gd name="connsiteY0" fmla="*/ 0 h 711200"/>
                <a:gd name="connsiteX1" fmla="*/ 105056 w 105080"/>
                <a:gd name="connsiteY1" fmla="*/ 368300 h 711200"/>
                <a:gd name="connsiteX2" fmla="*/ 916 w 105080"/>
                <a:gd name="connsiteY2" fmla="*/ 711200 h 711200"/>
                <a:gd name="connsiteX0" fmla="*/ 8536 w 108189"/>
                <a:gd name="connsiteY0" fmla="*/ 0 h 711200"/>
                <a:gd name="connsiteX1" fmla="*/ 74576 w 108189"/>
                <a:gd name="connsiteY1" fmla="*/ 193040 h 711200"/>
                <a:gd name="connsiteX2" fmla="*/ 105056 w 108189"/>
                <a:gd name="connsiteY2" fmla="*/ 368300 h 711200"/>
                <a:gd name="connsiteX3" fmla="*/ 916 w 108189"/>
                <a:gd name="connsiteY3" fmla="*/ 711200 h 711200"/>
                <a:gd name="connsiteX0" fmla="*/ 7620 w 104749"/>
                <a:gd name="connsiteY0" fmla="*/ 0 h 711200"/>
                <a:gd name="connsiteX1" fmla="*/ 73660 w 104749"/>
                <a:gd name="connsiteY1" fmla="*/ 193040 h 711200"/>
                <a:gd name="connsiteX2" fmla="*/ 104140 w 104749"/>
                <a:gd name="connsiteY2" fmla="*/ 368300 h 711200"/>
                <a:gd name="connsiteX3" fmla="*/ 48260 w 104749"/>
                <a:gd name="connsiteY3" fmla="*/ 546100 h 711200"/>
                <a:gd name="connsiteX4" fmla="*/ 0 w 104749"/>
                <a:gd name="connsiteY4" fmla="*/ 711200 h 711200"/>
                <a:gd name="connsiteX0" fmla="*/ 22860 w 104749"/>
                <a:gd name="connsiteY0" fmla="*/ 0 h 728345"/>
                <a:gd name="connsiteX1" fmla="*/ 73660 w 104749"/>
                <a:gd name="connsiteY1" fmla="*/ 210185 h 728345"/>
                <a:gd name="connsiteX2" fmla="*/ 104140 w 104749"/>
                <a:gd name="connsiteY2" fmla="*/ 385445 h 728345"/>
                <a:gd name="connsiteX3" fmla="*/ 48260 w 104749"/>
                <a:gd name="connsiteY3" fmla="*/ 563245 h 728345"/>
                <a:gd name="connsiteX4" fmla="*/ 0 w 104749"/>
                <a:gd name="connsiteY4" fmla="*/ 728345 h 728345"/>
                <a:gd name="connsiteX0" fmla="*/ 22860 w 134877"/>
                <a:gd name="connsiteY0" fmla="*/ 0 h 728345"/>
                <a:gd name="connsiteX1" fmla="*/ 73660 w 134877"/>
                <a:gd name="connsiteY1" fmla="*/ 210185 h 728345"/>
                <a:gd name="connsiteX2" fmla="*/ 134620 w 134877"/>
                <a:gd name="connsiteY2" fmla="*/ 377825 h 728345"/>
                <a:gd name="connsiteX3" fmla="*/ 48260 w 134877"/>
                <a:gd name="connsiteY3" fmla="*/ 563245 h 728345"/>
                <a:gd name="connsiteX4" fmla="*/ 0 w 134877"/>
                <a:gd name="connsiteY4" fmla="*/ 728345 h 728345"/>
                <a:gd name="connsiteX0" fmla="*/ 22860 w 134703"/>
                <a:gd name="connsiteY0" fmla="*/ 0 h 728345"/>
                <a:gd name="connsiteX1" fmla="*/ 73660 w 134703"/>
                <a:gd name="connsiteY1" fmla="*/ 210185 h 728345"/>
                <a:gd name="connsiteX2" fmla="*/ 134620 w 134703"/>
                <a:gd name="connsiteY2" fmla="*/ 377825 h 728345"/>
                <a:gd name="connsiteX3" fmla="*/ 48260 w 134703"/>
                <a:gd name="connsiteY3" fmla="*/ 563245 h 728345"/>
                <a:gd name="connsiteX4" fmla="*/ 0 w 134703"/>
                <a:gd name="connsiteY4" fmla="*/ 728345 h 728345"/>
                <a:gd name="connsiteX0" fmla="*/ 0 w 111843"/>
                <a:gd name="connsiteY0" fmla="*/ 0 h 751205"/>
                <a:gd name="connsiteX1" fmla="*/ 50800 w 111843"/>
                <a:gd name="connsiteY1" fmla="*/ 210185 h 751205"/>
                <a:gd name="connsiteX2" fmla="*/ 111760 w 111843"/>
                <a:gd name="connsiteY2" fmla="*/ 377825 h 751205"/>
                <a:gd name="connsiteX3" fmla="*/ 25400 w 111843"/>
                <a:gd name="connsiteY3" fmla="*/ 563245 h 751205"/>
                <a:gd name="connsiteX4" fmla="*/ 9525 w 111843"/>
                <a:gd name="connsiteY4" fmla="*/ 751205 h 751205"/>
                <a:gd name="connsiteX0" fmla="*/ 0 w 112319"/>
                <a:gd name="connsiteY0" fmla="*/ 0 h 751205"/>
                <a:gd name="connsiteX1" fmla="*/ 60325 w 112319"/>
                <a:gd name="connsiteY1" fmla="*/ 191135 h 751205"/>
                <a:gd name="connsiteX2" fmla="*/ 111760 w 112319"/>
                <a:gd name="connsiteY2" fmla="*/ 377825 h 751205"/>
                <a:gd name="connsiteX3" fmla="*/ 25400 w 112319"/>
                <a:gd name="connsiteY3" fmla="*/ 563245 h 751205"/>
                <a:gd name="connsiteX4" fmla="*/ 9525 w 112319"/>
                <a:gd name="connsiteY4" fmla="*/ 751205 h 751205"/>
                <a:gd name="connsiteX0" fmla="*/ 0 w 114373"/>
                <a:gd name="connsiteY0" fmla="*/ 0 h 751205"/>
                <a:gd name="connsiteX1" fmla="*/ 85090 w 114373"/>
                <a:gd name="connsiteY1" fmla="*/ 185420 h 751205"/>
                <a:gd name="connsiteX2" fmla="*/ 111760 w 114373"/>
                <a:gd name="connsiteY2" fmla="*/ 377825 h 751205"/>
                <a:gd name="connsiteX3" fmla="*/ 25400 w 114373"/>
                <a:gd name="connsiteY3" fmla="*/ 563245 h 751205"/>
                <a:gd name="connsiteX4" fmla="*/ 9525 w 114373"/>
                <a:gd name="connsiteY4" fmla="*/ 751205 h 751205"/>
                <a:gd name="connsiteX0" fmla="*/ 0 w 114373"/>
                <a:gd name="connsiteY0" fmla="*/ 0 h 751205"/>
                <a:gd name="connsiteX1" fmla="*/ 85090 w 114373"/>
                <a:gd name="connsiteY1" fmla="*/ 185420 h 751205"/>
                <a:gd name="connsiteX2" fmla="*/ 111760 w 114373"/>
                <a:gd name="connsiteY2" fmla="*/ 377825 h 751205"/>
                <a:gd name="connsiteX3" fmla="*/ 25400 w 114373"/>
                <a:gd name="connsiteY3" fmla="*/ 563245 h 751205"/>
                <a:gd name="connsiteX4" fmla="*/ 9525 w 114373"/>
                <a:gd name="connsiteY4" fmla="*/ 751205 h 751205"/>
                <a:gd name="connsiteX0" fmla="*/ 0 w 111826"/>
                <a:gd name="connsiteY0" fmla="*/ 0 h 751205"/>
                <a:gd name="connsiteX1" fmla="*/ 85090 w 111826"/>
                <a:gd name="connsiteY1" fmla="*/ 185420 h 751205"/>
                <a:gd name="connsiteX2" fmla="*/ 111760 w 111826"/>
                <a:gd name="connsiteY2" fmla="*/ 377825 h 751205"/>
                <a:gd name="connsiteX3" fmla="*/ 78740 w 111826"/>
                <a:gd name="connsiteY3" fmla="*/ 574675 h 751205"/>
                <a:gd name="connsiteX4" fmla="*/ 9525 w 111826"/>
                <a:gd name="connsiteY4" fmla="*/ 751205 h 751205"/>
                <a:gd name="connsiteX0" fmla="*/ 0 w 121323"/>
                <a:gd name="connsiteY0" fmla="*/ 0 h 751205"/>
                <a:gd name="connsiteX1" fmla="*/ 85090 w 121323"/>
                <a:gd name="connsiteY1" fmla="*/ 185420 h 751205"/>
                <a:gd name="connsiteX2" fmla="*/ 121285 w 121323"/>
                <a:gd name="connsiteY2" fmla="*/ 377825 h 751205"/>
                <a:gd name="connsiteX3" fmla="*/ 78740 w 121323"/>
                <a:gd name="connsiteY3" fmla="*/ 574675 h 751205"/>
                <a:gd name="connsiteX4" fmla="*/ 9525 w 121323"/>
                <a:gd name="connsiteY4" fmla="*/ 751205 h 751205"/>
                <a:gd name="connsiteX0" fmla="*/ 0 w 121285"/>
                <a:gd name="connsiteY0" fmla="*/ 0 h 751205"/>
                <a:gd name="connsiteX1" fmla="*/ 85090 w 121285"/>
                <a:gd name="connsiteY1" fmla="*/ 185420 h 751205"/>
                <a:gd name="connsiteX2" fmla="*/ 121285 w 121285"/>
                <a:gd name="connsiteY2" fmla="*/ 377825 h 751205"/>
                <a:gd name="connsiteX3" fmla="*/ 84455 w 121285"/>
                <a:gd name="connsiteY3" fmla="*/ 588010 h 751205"/>
                <a:gd name="connsiteX4" fmla="*/ 9525 w 121285"/>
                <a:gd name="connsiteY4" fmla="*/ 751205 h 751205"/>
                <a:gd name="connsiteX0" fmla="*/ 0 w 121336"/>
                <a:gd name="connsiteY0" fmla="*/ 0 h 751205"/>
                <a:gd name="connsiteX1" fmla="*/ 90805 w 121336"/>
                <a:gd name="connsiteY1" fmla="*/ 170180 h 751205"/>
                <a:gd name="connsiteX2" fmla="*/ 121285 w 121336"/>
                <a:gd name="connsiteY2" fmla="*/ 377825 h 751205"/>
                <a:gd name="connsiteX3" fmla="*/ 84455 w 121336"/>
                <a:gd name="connsiteY3" fmla="*/ 588010 h 751205"/>
                <a:gd name="connsiteX4" fmla="*/ 9525 w 121336"/>
                <a:gd name="connsiteY4" fmla="*/ 751205 h 751205"/>
                <a:gd name="connsiteX0" fmla="*/ 0 w 121286"/>
                <a:gd name="connsiteY0" fmla="*/ 0 h 751205"/>
                <a:gd name="connsiteX1" fmla="*/ 83185 w 121286"/>
                <a:gd name="connsiteY1" fmla="*/ 170180 h 751205"/>
                <a:gd name="connsiteX2" fmla="*/ 121285 w 121286"/>
                <a:gd name="connsiteY2" fmla="*/ 377825 h 751205"/>
                <a:gd name="connsiteX3" fmla="*/ 84455 w 121286"/>
                <a:gd name="connsiteY3" fmla="*/ 588010 h 751205"/>
                <a:gd name="connsiteX4" fmla="*/ 9525 w 121286"/>
                <a:gd name="connsiteY4" fmla="*/ 751205 h 751205"/>
                <a:gd name="connsiteX0" fmla="*/ 0 w 121286"/>
                <a:gd name="connsiteY0" fmla="*/ 0 h 751205"/>
                <a:gd name="connsiteX1" fmla="*/ 83185 w 121286"/>
                <a:gd name="connsiteY1" fmla="*/ 170180 h 751205"/>
                <a:gd name="connsiteX2" fmla="*/ 121285 w 121286"/>
                <a:gd name="connsiteY2" fmla="*/ 377825 h 751205"/>
                <a:gd name="connsiteX3" fmla="*/ 84455 w 121286"/>
                <a:gd name="connsiteY3" fmla="*/ 588010 h 751205"/>
                <a:gd name="connsiteX4" fmla="*/ 9525 w 121286"/>
                <a:gd name="connsiteY4" fmla="*/ 751205 h 751205"/>
                <a:gd name="connsiteX0" fmla="*/ 0 w 121286"/>
                <a:gd name="connsiteY0" fmla="*/ 0 h 751205"/>
                <a:gd name="connsiteX1" fmla="*/ 121285 w 121286"/>
                <a:gd name="connsiteY1" fmla="*/ 377825 h 751205"/>
                <a:gd name="connsiteX2" fmla="*/ 84455 w 121286"/>
                <a:gd name="connsiteY2" fmla="*/ 588010 h 751205"/>
                <a:gd name="connsiteX3" fmla="*/ 9525 w 121286"/>
                <a:gd name="connsiteY3" fmla="*/ 751205 h 751205"/>
                <a:gd name="connsiteX0" fmla="*/ 0 w 125096"/>
                <a:gd name="connsiteY0" fmla="*/ 0 h 751205"/>
                <a:gd name="connsiteX1" fmla="*/ 125095 w 125096"/>
                <a:gd name="connsiteY1" fmla="*/ 372110 h 751205"/>
                <a:gd name="connsiteX2" fmla="*/ 84455 w 125096"/>
                <a:gd name="connsiteY2" fmla="*/ 588010 h 751205"/>
                <a:gd name="connsiteX3" fmla="*/ 9525 w 125096"/>
                <a:gd name="connsiteY3" fmla="*/ 751205 h 751205"/>
                <a:gd name="connsiteX0" fmla="*/ 0 w 125104"/>
                <a:gd name="connsiteY0" fmla="*/ 0 h 751205"/>
                <a:gd name="connsiteX1" fmla="*/ 125095 w 125104"/>
                <a:gd name="connsiteY1" fmla="*/ 372110 h 751205"/>
                <a:gd name="connsiteX2" fmla="*/ 84455 w 125104"/>
                <a:gd name="connsiteY2" fmla="*/ 588010 h 751205"/>
                <a:gd name="connsiteX3" fmla="*/ 9525 w 125104"/>
                <a:gd name="connsiteY3" fmla="*/ 751205 h 751205"/>
                <a:gd name="connsiteX0" fmla="*/ 0 w 128199"/>
                <a:gd name="connsiteY0" fmla="*/ 0 h 751205"/>
                <a:gd name="connsiteX1" fmla="*/ 125095 w 128199"/>
                <a:gd name="connsiteY1" fmla="*/ 372110 h 751205"/>
                <a:gd name="connsiteX2" fmla="*/ 84455 w 128199"/>
                <a:gd name="connsiteY2" fmla="*/ 588010 h 751205"/>
                <a:gd name="connsiteX3" fmla="*/ 9525 w 128199"/>
                <a:gd name="connsiteY3" fmla="*/ 751205 h 751205"/>
                <a:gd name="connsiteX0" fmla="*/ 0 w 125115"/>
                <a:gd name="connsiteY0" fmla="*/ 0 h 751205"/>
                <a:gd name="connsiteX1" fmla="*/ 125095 w 125115"/>
                <a:gd name="connsiteY1" fmla="*/ 372110 h 751205"/>
                <a:gd name="connsiteX2" fmla="*/ 9525 w 125115"/>
                <a:gd name="connsiteY2" fmla="*/ 751205 h 751205"/>
                <a:gd name="connsiteX0" fmla="*/ 0 w 125115"/>
                <a:gd name="connsiteY0" fmla="*/ 0 h 743585"/>
                <a:gd name="connsiteX1" fmla="*/ 125095 w 125115"/>
                <a:gd name="connsiteY1" fmla="*/ 372110 h 743585"/>
                <a:gd name="connsiteX2" fmla="*/ 9525 w 125115"/>
                <a:gd name="connsiteY2" fmla="*/ 743585 h 743585"/>
                <a:gd name="connsiteX0" fmla="*/ 0 w 125119"/>
                <a:gd name="connsiteY0" fmla="*/ 0 h 743585"/>
                <a:gd name="connsiteX1" fmla="*/ 125095 w 125119"/>
                <a:gd name="connsiteY1" fmla="*/ 372110 h 743585"/>
                <a:gd name="connsiteX2" fmla="*/ 9525 w 125119"/>
                <a:gd name="connsiteY2" fmla="*/ 743585 h 743585"/>
                <a:gd name="connsiteX0" fmla="*/ 0 w 125119"/>
                <a:gd name="connsiteY0" fmla="*/ 0 h 743585"/>
                <a:gd name="connsiteX1" fmla="*/ 125095 w 125119"/>
                <a:gd name="connsiteY1" fmla="*/ 372110 h 743585"/>
                <a:gd name="connsiteX2" fmla="*/ 9525 w 125119"/>
                <a:gd name="connsiteY2" fmla="*/ 743585 h 743585"/>
                <a:gd name="connsiteX0" fmla="*/ 0 w 125119"/>
                <a:gd name="connsiteY0" fmla="*/ 0 h 743585"/>
                <a:gd name="connsiteX1" fmla="*/ 125095 w 125119"/>
                <a:gd name="connsiteY1" fmla="*/ 372110 h 743585"/>
                <a:gd name="connsiteX2" fmla="*/ 9525 w 125119"/>
                <a:gd name="connsiteY2" fmla="*/ 743585 h 74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119" h="743585">
                  <a:moveTo>
                    <a:pt x="0" y="0"/>
                  </a:moveTo>
                  <a:cubicBezTo>
                    <a:pt x="44318" y="78714"/>
                    <a:pt x="123508" y="248179"/>
                    <a:pt x="125095" y="372110"/>
                  </a:cubicBezTo>
                  <a:cubicBezTo>
                    <a:pt x="126682" y="496041"/>
                    <a:pt x="50747" y="664607"/>
                    <a:pt x="9525" y="743585"/>
                  </a:cubicBez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AE3B5665-9B23-417F-A289-70C3E236F200}"/>
                </a:ext>
              </a:extLst>
            </p:cNvPr>
            <p:cNvCxnSpPr/>
            <p:nvPr/>
          </p:nvCxnSpPr>
          <p:spPr>
            <a:xfrm>
              <a:off x="6524781" y="1401273"/>
              <a:ext cx="112543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394B1E13-4EB1-4215-91FB-1FB051FD306E}"/>
                </a:ext>
              </a:extLst>
            </p:cNvPr>
            <p:cNvCxnSpPr/>
            <p:nvPr/>
          </p:nvCxnSpPr>
          <p:spPr>
            <a:xfrm>
              <a:off x="6524781" y="1757033"/>
              <a:ext cx="114776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6C18BAA6-B6A0-42EC-ADD0-D547DD059442}"/>
                </a:ext>
              </a:extLst>
            </p:cNvPr>
            <p:cNvCxnSpPr/>
            <p:nvPr/>
          </p:nvCxnSpPr>
          <p:spPr>
            <a:xfrm>
              <a:off x="8291478" y="1589400"/>
              <a:ext cx="30580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순서도: 지연 119">
              <a:extLst>
                <a:ext uri="{FF2B5EF4-FFF2-40B4-BE49-F238E27FC236}">
                  <a16:creationId xmlns:a16="http://schemas.microsoft.com/office/drawing/2014/main" id="{F67C825B-A744-4E67-B849-A448462D2E3E}"/>
                </a:ext>
              </a:extLst>
            </p:cNvPr>
            <p:cNvSpPr/>
            <p:nvPr/>
          </p:nvSpPr>
          <p:spPr>
            <a:xfrm>
              <a:off x="7522217" y="2203339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7A108CE3-26FB-474A-A1E2-6291E97685DE}"/>
                </a:ext>
              </a:extLst>
            </p:cNvPr>
            <p:cNvCxnSpPr/>
            <p:nvPr/>
          </p:nvCxnSpPr>
          <p:spPr>
            <a:xfrm>
              <a:off x="7216414" y="2404064"/>
              <a:ext cx="30580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9C47C269-EE26-43CF-98DC-2108469DA9A9}"/>
                </a:ext>
              </a:extLst>
            </p:cNvPr>
            <p:cNvCxnSpPr/>
            <p:nvPr/>
          </p:nvCxnSpPr>
          <p:spPr>
            <a:xfrm>
              <a:off x="6814078" y="2761729"/>
              <a:ext cx="70813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71B2BDF5-6609-46AD-8978-FD4275BA4E07}"/>
                </a:ext>
              </a:extLst>
            </p:cNvPr>
            <p:cNvCxnSpPr>
              <a:stCxn id="120" idx="3"/>
            </p:cNvCxnSpPr>
            <p:nvPr/>
          </p:nvCxnSpPr>
          <p:spPr>
            <a:xfrm>
              <a:off x="8281249" y="2566233"/>
              <a:ext cx="30379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67DF6DB-146B-4317-830F-46DC7C2185C1}"/>
                </a:ext>
              </a:extLst>
            </p:cNvPr>
            <p:cNvSpPr txBox="1"/>
            <p:nvPr/>
          </p:nvSpPr>
          <p:spPr>
            <a:xfrm>
              <a:off x="6181348" y="1216607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177EDBF-0E89-483E-BD16-5B8D4B49A8E7}"/>
                </a:ext>
              </a:extLst>
            </p:cNvPr>
            <p:cNvSpPr txBox="1"/>
            <p:nvPr/>
          </p:nvSpPr>
          <p:spPr>
            <a:xfrm>
              <a:off x="6181348" y="1499067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42207CFD-4799-435F-AA3D-D4D7D9957016}"/>
                </a:ext>
              </a:extLst>
            </p:cNvPr>
            <p:cNvCxnSpPr/>
            <p:nvPr/>
          </p:nvCxnSpPr>
          <p:spPr>
            <a:xfrm>
              <a:off x="7225939" y="1401273"/>
              <a:ext cx="0" cy="101231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F7487E88-CFBC-4DFA-AE2D-C8D3D4722B4F}"/>
                </a:ext>
              </a:extLst>
            </p:cNvPr>
            <p:cNvCxnSpPr/>
            <p:nvPr/>
          </p:nvCxnSpPr>
          <p:spPr>
            <a:xfrm>
              <a:off x="6823603" y="1757033"/>
              <a:ext cx="0" cy="101231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5B5AE9DA-3357-40BF-BD84-3373EC1FCDD7}"/>
                </a:ext>
              </a:extLst>
            </p:cNvPr>
            <p:cNvSpPr/>
            <p:nvPr/>
          </p:nvSpPr>
          <p:spPr>
            <a:xfrm>
              <a:off x="6781842" y="1719407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7DDCC00-FB59-4C00-A158-420865AEDFAE}"/>
                </a:ext>
              </a:extLst>
            </p:cNvPr>
            <p:cNvSpPr/>
            <p:nvPr/>
          </p:nvSpPr>
          <p:spPr>
            <a:xfrm>
              <a:off x="7181996" y="1364296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달 129">
              <a:extLst>
                <a:ext uri="{FF2B5EF4-FFF2-40B4-BE49-F238E27FC236}">
                  <a16:creationId xmlns:a16="http://schemas.microsoft.com/office/drawing/2014/main" id="{7EC2986A-0BC0-40CC-9DB8-2047E30630D7}"/>
                </a:ext>
              </a:extLst>
            </p:cNvPr>
            <p:cNvSpPr/>
            <p:nvPr/>
          </p:nvSpPr>
          <p:spPr>
            <a:xfrm flipH="1">
              <a:off x="7562222" y="1228356"/>
              <a:ext cx="729256" cy="722089"/>
            </a:xfrm>
            <a:prstGeom prst="moon">
              <a:avLst>
                <a:gd name="adj" fmla="val 83270"/>
              </a:avLst>
            </a:prstGeom>
            <a:solidFill>
              <a:srgbClr val="F2F9E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7508AC0-9289-4961-8591-5AAF6F541D1E}"/>
                </a:ext>
              </a:extLst>
            </p:cNvPr>
            <p:cNvSpPr txBox="1"/>
            <p:nvPr/>
          </p:nvSpPr>
          <p:spPr>
            <a:xfrm>
              <a:off x="8596641" y="1376460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74E906D-5060-482B-B3B3-60EAD5593376}"/>
                </a:ext>
              </a:extLst>
            </p:cNvPr>
            <p:cNvSpPr txBox="1"/>
            <p:nvPr/>
          </p:nvSpPr>
          <p:spPr>
            <a:xfrm>
              <a:off x="8596641" y="237520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276CC246-EE78-4101-A680-24C6977733CA}"/>
                </a:ext>
              </a:extLst>
            </p:cNvPr>
            <p:cNvGrpSpPr/>
            <p:nvPr/>
          </p:nvGrpSpPr>
          <p:grpSpPr>
            <a:xfrm>
              <a:off x="7095975" y="1946544"/>
              <a:ext cx="256011" cy="275480"/>
              <a:chOff x="9168203" y="1895194"/>
              <a:chExt cx="399856" cy="430264"/>
            </a:xfrm>
            <a:solidFill>
              <a:schemeClr val="bg1"/>
            </a:solidFill>
          </p:grpSpPr>
          <p:sp>
            <p:nvSpPr>
              <p:cNvPr id="134" name="이등변 삼각형 133">
                <a:extLst>
                  <a:ext uri="{FF2B5EF4-FFF2-40B4-BE49-F238E27FC236}">
                    <a16:creationId xmlns:a16="http://schemas.microsoft.com/office/drawing/2014/main" id="{CF38D008-3980-4A48-BEF4-99664CC8AFD1}"/>
                  </a:ext>
                </a:extLst>
              </p:cNvPr>
              <p:cNvSpPr/>
              <p:nvPr/>
            </p:nvSpPr>
            <p:spPr>
              <a:xfrm rot="10800000">
                <a:off x="9168203" y="1895194"/>
                <a:ext cx="399856" cy="328159"/>
              </a:xfrm>
              <a:prstGeom prst="triangle">
                <a:avLst/>
              </a:prstGeom>
              <a:solidFill>
                <a:srgbClr val="F2F9E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41164CED-4900-4669-9D82-5895960F9CCD}"/>
                  </a:ext>
                </a:extLst>
              </p:cNvPr>
              <p:cNvSpPr/>
              <p:nvPr/>
            </p:nvSpPr>
            <p:spPr>
              <a:xfrm>
                <a:off x="9324697" y="2238593"/>
                <a:ext cx="86865" cy="86865"/>
              </a:xfrm>
              <a:prstGeom prst="ellipse">
                <a:avLst/>
              </a:prstGeom>
              <a:grp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4630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타원 206">
            <a:extLst>
              <a:ext uri="{FF2B5EF4-FFF2-40B4-BE49-F238E27FC236}">
                <a16:creationId xmlns:a16="http://schemas.microsoft.com/office/drawing/2014/main" id="{27889163-6FFA-47B6-9F73-D3A80507E23A}"/>
              </a:ext>
            </a:extLst>
          </p:cNvPr>
          <p:cNvSpPr/>
          <p:nvPr/>
        </p:nvSpPr>
        <p:spPr>
          <a:xfrm>
            <a:off x="6334630" y="2711420"/>
            <a:ext cx="290979" cy="2812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3BE932C7-DE16-4767-89FD-D75AD4A54194}"/>
              </a:ext>
            </a:extLst>
          </p:cNvPr>
          <p:cNvSpPr/>
          <p:nvPr/>
        </p:nvSpPr>
        <p:spPr>
          <a:xfrm>
            <a:off x="6682821" y="2720416"/>
            <a:ext cx="290979" cy="2812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39DCA48B-2533-491E-9CF0-53F63DF61361}"/>
              </a:ext>
            </a:extLst>
          </p:cNvPr>
          <p:cNvSpPr/>
          <p:nvPr/>
        </p:nvSpPr>
        <p:spPr>
          <a:xfrm>
            <a:off x="3124322" y="2730321"/>
            <a:ext cx="290979" cy="2812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19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4.4 </a:t>
            </a:r>
            <a:r>
              <a:rPr lang="ko-KR" altLang="en-US" sz="2200"/>
              <a:t>감산기</a:t>
            </a:r>
            <a:endParaRPr lang="ko-KR" altLang="en-US" sz="2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83F457-0EBA-4962-B4BF-84C66231037C}"/>
              </a:ext>
            </a:extLst>
          </p:cNvPr>
          <p:cNvSpPr txBox="1"/>
          <p:nvPr/>
        </p:nvSpPr>
        <p:spPr>
          <a:xfrm>
            <a:off x="1828526" y="647044"/>
            <a:ext cx="952527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400">
                <a:solidFill>
                  <a:srgbClr val="7030A0"/>
                </a:solidFill>
              </a:rPr>
              <a:t>전감산기</a:t>
            </a:r>
            <a:r>
              <a:rPr lang="en-US" altLang="ko-KR" sz="2400">
                <a:solidFill>
                  <a:srgbClr val="7030A0"/>
                </a:solidFill>
              </a:rPr>
              <a:t>:</a:t>
            </a:r>
            <a:r>
              <a:rPr lang="ko-KR" altLang="en-US" sz="2400">
                <a:solidFill>
                  <a:srgbClr val="7030A0"/>
                </a:solidFill>
              </a:rPr>
              <a:t> </a:t>
            </a:r>
            <a:r>
              <a:rPr lang="ko-KR" altLang="en-US" sz="2000">
                <a:solidFill>
                  <a:srgbClr val="0070C0"/>
                </a:solidFill>
              </a:rPr>
              <a:t>중간 비트에서 두 수를 뺄셈하는 회로 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C0AFB-5305-4FE7-896D-117E6887A4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39" y="585489"/>
            <a:ext cx="1259086" cy="923330"/>
          </a:xfrm>
          <a:prstGeom prst="rect">
            <a:avLst/>
          </a:prstGeom>
        </p:spPr>
      </p:pic>
      <p:sp>
        <p:nvSpPr>
          <p:cNvPr id="315" name="타원 314">
            <a:extLst>
              <a:ext uri="{FF2B5EF4-FFF2-40B4-BE49-F238E27FC236}">
                <a16:creationId xmlns:a16="http://schemas.microsoft.com/office/drawing/2014/main" id="{AFC04950-59D5-466E-ACB9-9DF11AE7D190}"/>
              </a:ext>
            </a:extLst>
          </p:cNvPr>
          <p:cNvSpPr/>
          <p:nvPr/>
        </p:nvSpPr>
        <p:spPr>
          <a:xfrm>
            <a:off x="2775883" y="2730042"/>
            <a:ext cx="290979" cy="2812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D1831E-4D79-4746-9D84-1026CE5F9F5F}"/>
              </a:ext>
            </a:extLst>
          </p:cNvPr>
          <p:cNvSpPr txBox="1"/>
          <p:nvPr/>
        </p:nvSpPr>
        <p:spPr>
          <a:xfrm>
            <a:off x="1796940" y="1430576"/>
            <a:ext cx="95568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A048"/>
                </a:solidFill>
              </a:rPr>
              <a:t>뺄셈 예</a:t>
            </a:r>
            <a:r>
              <a:rPr lang="en-US" altLang="ko-KR" sz="2000">
                <a:solidFill>
                  <a:srgbClr val="00A048"/>
                </a:solidFill>
              </a:rPr>
              <a:t>(10</a:t>
            </a:r>
            <a:r>
              <a:rPr lang="ko-KR" altLang="en-US" sz="2000">
                <a:solidFill>
                  <a:srgbClr val="00A048"/>
                </a:solidFill>
              </a:rPr>
              <a:t>진수와 </a:t>
            </a:r>
            <a:r>
              <a:rPr lang="en-US" altLang="ko-KR" sz="2000">
                <a:solidFill>
                  <a:srgbClr val="00A048"/>
                </a:solidFill>
              </a:rPr>
              <a:t>2</a:t>
            </a:r>
            <a:r>
              <a:rPr lang="ko-KR" altLang="en-US" sz="2000">
                <a:solidFill>
                  <a:srgbClr val="00A048"/>
                </a:solidFill>
              </a:rPr>
              <a:t>진수 뺄셈</a:t>
            </a:r>
            <a:r>
              <a:rPr lang="en-US" altLang="ko-KR" sz="2000">
                <a:solidFill>
                  <a:srgbClr val="00A048"/>
                </a:solidFill>
              </a:rPr>
              <a:t>)</a:t>
            </a:r>
            <a:endParaRPr lang="ko-KR" altLang="en-US" sz="2000">
              <a:solidFill>
                <a:srgbClr val="00A048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C46824-F76F-457A-9610-7357F23C39E0}"/>
              </a:ext>
            </a:extLst>
          </p:cNvPr>
          <p:cNvSpPr txBox="1"/>
          <p:nvPr/>
        </p:nvSpPr>
        <p:spPr>
          <a:xfrm>
            <a:off x="1941499" y="1798574"/>
            <a:ext cx="94123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C00000"/>
                </a:solidFill>
              </a:rPr>
              <a:t>lend</a:t>
            </a:r>
            <a:r>
              <a:rPr lang="en-US" altLang="ko-KR" sz="1600"/>
              <a:t>=</a:t>
            </a:r>
            <a:r>
              <a:rPr lang="ko-KR" altLang="en-US" sz="1600"/>
              <a:t>아랫자리의 </a:t>
            </a:r>
            <a:r>
              <a:rPr lang="en-US" altLang="ko-KR" sz="1600"/>
              <a:t>borrow </a:t>
            </a: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ko-KR" altLang="en-US" sz="1600">
                <a:sym typeface="Wingdings" panose="05000000000000000000" pitchFamily="2" charset="2"/>
              </a:rPr>
              <a:t>별도</a:t>
            </a:r>
            <a:r>
              <a:rPr lang="ko-KR" altLang="en-US" sz="1600"/>
              <a:t> 관리 불필요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DE4F21A-2171-4F15-8CA3-ABD823389ED2}"/>
              </a:ext>
            </a:extLst>
          </p:cNvPr>
          <p:cNvGrpSpPr/>
          <p:nvPr/>
        </p:nvGrpSpPr>
        <p:grpSpPr>
          <a:xfrm>
            <a:off x="2432979" y="2321241"/>
            <a:ext cx="3037132" cy="1736992"/>
            <a:chOff x="1984742" y="2325063"/>
            <a:chExt cx="3372227" cy="192863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059468E-D239-4CBA-983D-BABFBC3207DB}"/>
                </a:ext>
              </a:extLst>
            </p:cNvPr>
            <p:cNvSpPr txBox="1"/>
            <p:nvPr/>
          </p:nvSpPr>
          <p:spPr>
            <a:xfrm>
              <a:off x="2748477" y="2695248"/>
              <a:ext cx="305874" cy="3780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D77D2E1-674A-4503-8C30-01EA37DBBDC2}"/>
                </a:ext>
              </a:extLst>
            </p:cNvPr>
            <p:cNvSpPr txBox="1"/>
            <p:nvPr/>
          </p:nvSpPr>
          <p:spPr>
            <a:xfrm>
              <a:off x="2763498" y="2978616"/>
              <a:ext cx="266882" cy="444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470570F-AB24-4350-B285-C95E41E96D52}"/>
                </a:ext>
              </a:extLst>
            </p:cNvPr>
            <p:cNvSpPr txBox="1"/>
            <p:nvPr/>
          </p:nvSpPr>
          <p:spPr>
            <a:xfrm>
              <a:off x="1984742" y="2875703"/>
              <a:ext cx="305875" cy="378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endParaRPr lang="ko-KR" alt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107E8CF-EB32-46A5-94B2-AE928AF2EF03}"/>
                </a:ext>
              </a:extLst>
            </p:cNvPr>
            <p:cNvCxnSpPr/>
            <p:nvPr/>
          </p:nvCxnSpPr>
          <p:spPr>
            <a:xfrm>
              <a:off x="2334492" y="2986713"/>
              <a:ext cx="0" cy="32943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390B5D3-54D9-4568-8BF4-B2A2A12DB9F7}"/>
                </a:ext>
              </a:extLst>
            </p:cNvPr>
            <p:cNvCxnSpPr/>
            <p:nvPr/>
          </p:nvCxnSpPr>
          <p:spPr>
            <a:xfrm>
              <a:off x="2334492" y="3316143"/>
              <a:ext cx="119629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254C212-00C8-49B2-916B-FC2844965CC0}"/>
                </a:ext>
              </a:extLst>
            </p:cNvPr>
            <p:cNvSpPr txBox="1"/>
            <p:nvPr/>
          </p:nvSpPr>
          <p:spPr>
            <a:xfrm>
              <a:off x="2758027" y="3277363"/>
              <a:ext cx="305875" cy="378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5C061B8-53F2-4EC8-89CF-3968C0B821A7}"/>
                </a:ext>
              </a:extLst>
            </p:cNvPr>
            <p:cNvSpPr txBox="1"/>
            <p:nvPr/>
          </p:nvSpPr>
          <p:spPr>
            <a:xfrm>
              <a:off x="1984742" y="3284763"/>
              <a:ext cx="321545" cy="378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D15038A-5AA4-46CA-89A7-4414DB537801}"/>
                </a:ext>
              </a:extLst>
            </p:cNvPr>
            <p:cNvSpPr txBox="1"/>
            <p:nvPr/>
          </p:nvSpPr>
          <p:spPr>
            <a:xfrm>
              <a:off x="2746891" y="2427337"/>
              <a:ext cx="305875" cy="378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5F00ED1-3119-4E6C-88E3-3C8410E1E0EF}"/>
                </a:ext>
              </a:extLst>
            </p:cNvPr>
            <p:cNvSpPr txBox="1"/>
            <p:nvPr/>
          </p:nvSpPr>
          <p:spPr>
            <a:xfrm>
              <a:off x="2371248" y="2714853"/>
              <a:ext cx="305874" cy="378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55965E-7F53-4EB1-8475-23F2C6B31B91}"/>
                </a:ext>
              </a:extLst>
            </p:cNvPr>
            <p:cNvSpPr txBox="1"/>
            <p:nvPr/>
          </p:nvSpPr>
          <p:spPr>
            <a:xfrm>
              <a:off x="2371248" y="2981341"/>
              <a:ext cx="305875" cy="378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5984C1-9407-492F-AEF9-7C6C2063B511}"/>
                </a:ext>
              </a:extLst>
            </p:cNvPr>
            <p:cNvSpPr txBox="1"/>
            <p:nvPr/>
          </p:nvSpPr>
          <p:spPr>
            <a:xfrm>
              <a:off x="2371248" y="3280761"/>
              <a:ext cx="305875" cy="378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42B229D-5FD1-4A1A-B41E-81709EB42532}"/>
                </a:ext>
              </a:extLst>
            </p:cNvPr>
            <p:cNvSpPr txBox="1"/>
            <p:nvPr/>
          </p:nvSpPr>
          <p:spPr>
            <a:xfrm>
              <a:off x="3144428" y="2711675"/>
              <a:ext cx="305875" cy="378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216C825-EA84-4BDD-BF88-14173B096E39}"/>
                </a:ext>
              </a:extLst>
            </p:cNvPr>
            <p:cNvSpPr txBox="1"/>
            <p:nvPr/>
          </p:nvSpPr>
          <p:spPr>
            <a:xfrm>
              <a:off x="3144428" y="2977944"/>
              <a:ext cx="305875" cy="378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0DE1927-3D0D-4E68-998B-C343D9AA2E97}"/>
                </a:ext>
              </a:extLst>
            </p:cNvPr>
            <p:cNvSpPr txBox="1"/>
            <p:nvPr/>
          </p:nvSpPr>
          <p:spPr>
            <a:xfrm>
              <a:off x="3144428" y="3277363"/>
              <a:ext cx="305875" cy="378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949CF62-1B06-4FB9-BE39-4E2927FBEA93}"/>
                </a:ext>
              </a:extLst>
            </p:cNvPr>
            <p:cNvSpPr txBox="1"/>
            <p:nvPr/>
          </p:nvSpPr>
          <p:spPr>
            <a:xfrm>
              <a:off x="3133292" y="2427337"/>
              <a:ext cx="305875" cy="378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1D9AAA-6375-4ADC-BDAF-FB891E78024D}"/>
                </a:ext>
              </a:extLst>
            </p:cNvPr>
            <p:cNvSpPr txBox="1"/>
            <p:nvPr/>
          </p:nvSpPr>
          <p:spPr>
            <a:xfrm>
              <a:off x="2898566" y="3708670"/>
              <a:ext cx="987513" cy="290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</a:t>
              </a:r>
              <a:r>
                <a:rPr lang="en-US" altLang="ko-KR" sz="1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10)</a:t>
              </a:r>
              <a:r>
                <a:rPr lang="en-US" altLang="ko-KR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+0-9</a:t>
              </a:r>
              <a:endParaRPr lang="ko-KR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687CDFC-55F4-4546-B928-A875B099B9F9}"/>
                </a:ext>
              </a:extLst>
            </p:cNvPr>
            <p:cNvSpPr txBox="1"/>
            <p:nvPr/>
          </p:nvSpPr>
          <p:spPr>
            <a:xfrm>
              <a:off x="2330344" y="3962889"/>
              <a:ext cx="1133243" cy="290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</a:t>
              </a:r>
              <a:r>
                <a:rPr lang="en-US" altLang="ko-KR" sz="1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10)</a:t>
              </a:r>
              <a:r>
                <a:rPr lang="en-US" altLang="ko-KR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+3-7-</a:t>
              </a:r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4BF9847-C6F8-4580-A07C-D0585026CEC7}"/>
                </a:ext>
              </a:extLst>
            </p:cNvPr>
            <p:cNvCxnSpPr/>
            <p:nvPr/>
          </p:nvCxnSpPr>
          <p:spPr>
            <a:xfrm flipH="1">
              <a:off x="3029272" y="2618885"/>
              <a:ext cx="163893" cy="178437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09CF90D-8201-43CF-A55C-C4D91A4861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808" y="2618885"/>
              <a:ext cx="180357" cy="18379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E44943E-AC88-48AA-AB29-365CA81E9D79}"/>
                </a:ext>
              </a:extLst>
            </p:cNvPr>
            <p:cNvSpPr txBox="1"/>
            <p:nvPr/>
          </p:nvSpPr>
          <p:spPr>
            <a:xfrm>
              <a:off x="2237708" y="3701561"/>
              <a:ext cx="559727" cy="290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2-0</a:t>
              </a:r>
              <a:r>
                <a:rPr lang="en-US" altLang="ko-KR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1E057E63-4191-463F-B7A0-4EEC42C9AD71}"/>
                </a:ext>
              </a:extLst>
            </p:cNvPr>
            <p:cNvCxnSpPr/>
            <p:nvPr/>
          </p:nvCxnSpPr>
          <p:spPr>
            <a:xfrm flipV="1">
              <a:off x="2899046" y="3591230"/>
              <a:ext cx="0" cy="43238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8F9ADCD2-97E3-4D54-A876-E796EC62F4AE}"/>
                </a:ext>
              </a:extLst>
            </p:cNvPr>
            <p:cNvCxnSpPr/>
            <p:nvPr/>
          </p:nvCxnSpPr>
          <p:spPr>
            <a:xfrm flipV="1">
              <a:off x="3296702" y="3584427"/>
              <a:ext cx="0" cy="17151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A540E11-5CC0-4260-A064-AC81A40A1997}"/>
                </a:ext>
              </a:extLst>
            </p:cNvPr>
            <p:cNvCxnSpPr/>
            <p:nvPr/>
          </p:nvCxnSpPr>
          <p:spPr>
            <a:xfrm flipV="1">
              <a:off x="2522009" y="3584427"/>
              <a:ext cx="0" cy="17151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6113DE7-5174-4A3A-B096-D77E0FB41C56}"/>
                </a:ext>
              </a:extLst>
            </p:cNvPr>
            <p:cNvSpPr txBox="1"/>
            <p:nvPr/>
          </p:nvSpPr>
          <p:spPr>
            <a:xfrm>
              <a:off x="3805029" y="2456419"/>
              <a:ext cx="1551940" cy="3198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빌려옴</a:t>
              </a:r>
              <a:r>
                <a:rPr lang="en-US" altLang="ko-KR" sz="16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(borrow)</a:t>
              </a:r>
              <a:endParaRPr lang="ko-KR" alt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67C6829F-C883-4E2D-BA9B-C3C247CC9899}"/>
                </a:ext>
              </a:extLst>
            </p:cNvPr>
            <p:cNvCxnSpPr>
              <a:stCxn id="48" idx="1"/>
            </p:cNvCxnSpPr>
            <p:nvPr/>
          </p:nvCxnSpPr>
          <p:spPr>
            <a:xfrm flipH="1">
              <a:off x="3447035" y="2616366"/>
              <a:ext cx="357994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7B200EA3-B7AA-41D1-8126-C780E6B9CCF3}"/>
                </a:ext>
              </a:extLst>
            </p:cNvPr>
            <p:cNvCxnSpPr/>
            <p:nvPr/>
          </p:nvCxnSpPr>
          <p:spPr>
            <a:xfrm>
              <a:off x="2522010" y="2340022"/>
              <a:ext cx="0" cy="16456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B2042746-FB2A-4962-945D-E8E06D287A3A}"/>
                </a:ext>
              </a:extLst>
            </p:cNvPr>
            <p:cNvCxnSpPr/>
            <p:nvPr/>
          </p:nvCxnSpPr>
          <p:spPr>
            <a:xfrm>
              <a:off x="2898838" y="2340022"/>
              <a:ext cx="0" cy="16456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A5C8E4A0-7811-4BD1-AE75-D5D8D8B7DA3F}"/>
                </a:ext>
              </a:extLst>
            </p:cNvPr>
            <p:cNvCxnSpPr/>
            <p:nvPr/>
          </p:nvCxnSpPr>
          <p:spPr>
            <a:xfrm flipH="1">
              <a:off x="2515580" y="2325063"/>
              <a:ext cx="12815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47DF7CF-04A2-4C53-9EC1-5105325FFC3A}"/>
              </a:ext>
            </a:extLst>
          </p:cNvPr>
          <p:cNvGrpSpPr/>
          <p:nvPr/>
        </p:nvGrpSpPr>
        <p:grpSpPr>
          <a:xfrm>
            <a:off x="5976289" y="2161293"/>
            <a:ext cx="3203377" cy="1896939"/>
            <a:chOff x="5855434" y="2165116"/>
            <a:chExt cx="3527013" cy="208858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092A828-1D37-4356-B061-3087BC7E788C}"/>
                </a:ext>
              </a:extLst>
            </p:cNvPr>
            <p:cNvSpPr txBox="1"/>
            <p:nvPr/>
          </p:nvSpPr>
          <p:spPr>
            <a:xfrm>
              <a:off x="6628719" y="2711675"/>
              <a:ext cx="305875" cy="378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7CE296C-95D8-4EC4-857C-AEC81B8C346F}"/>
                </a:ext>
              </a:extLst>
            </p:cNvPr>
            <p:cNvSpPr txBox="1"/>
            <p:nvPr/>
          </p:nvSpPr>
          <p:spPr>
            <a:xfrm>
              <a:off x="6628341" y="2965251"/>
              <a:ext cx="305875" cy="378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E5EB5C0-7869-4E0F-983E-392A1D9F8C29}"/>
                </a:ext>
              </a:extLst>
            </p:cNvPr>
            <p:cNvSpPr txBox="1"/>
            <p:nvPr/>
          </p:nvSpPr>
          <p:spPr>
            <a:xfrm>
              <a:off x="5855434" y="2875703"/>
              <a:ext cx="305875" cy="378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endParaRPr lang="ko-KR" alt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67790A13-250F-4E5F-AEBB-97149DEAB953}"/>
                </a:ext>
              </a:extLst>
            </p:cNvPr>
            <p:cNvCxnSpPr/>
            <p:nvPr/>
          </p:nvCxnSpPr>
          <p:spPr>
            <a:xfrm>
              <a:off x="6205184" y="2986713"/>
              <a:ext cx="0" cy="32943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C0D17AA2-C47A-4D8F-B988-75D79B24D1F7}"/>
                </a:ext>
              </a:extLst>
            </p:cNvPr>
            <p:cNvCxnSpPr/>
            <p:nvPr/>
          </p:nvCxnSpPr>
          <p:spPr>
            <a:xfrm>
              <a:off x="6205184" y="3316143"/>
              <a:ext cx="119629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4D87CD0-2033-440E-BE41-4EFEC13DADF1}"/>
                </a:ext>
              </a:extLst>
            </p:cNvPr>
            <p:cNvSpPr txBox="1"/>
            <p:nvPr/>
          </p:nvSpPr>
          <p:spPr>
            <a:xfrm>
              <a:off x="6628719" y="3277363"/>
              <a:ext cx="305875" cy="378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DCC409B-73F7-4404-A01F-90DFE373E471}"/>
                </a:ext>
              </a:extLst>
            </p:cNvPr>
            <p:cNvSpPr txBox="1"/>
            <p:nvPr/>
          </p:nvSpPr>
          <p:spPr>
            <a:xfrm>
              <a:off x="5855434" y="3284763"/>
              <a:ext cx="321545" cy="378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7C9A6A0-88FB-4059-BF4E-E90B0BE9B0B6}"/>
                </a:ext>
              </a:extLst>
            </p:cNvPr>
            <p:cNvSpPr txBox="1"/>
            <p:nvPr/>
          </p:nvSpPr>
          <p:spPr>
            <a:xfrm>
              <a:off x="6617583" y="2427337"/>
              <a:ext cx="305875" cy="378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7E0EB79-BCD4-4287-870C-88EE85A380EC}"/>
                </a:ext>
              </a:extLst>
            </p:cNvPr>
            <p:cNvSpPr txBox="1"/>
            <p:nvPr/>
          </p:nvSpPr>
          <p:spPr>
            <a:xfrm>
              <a:off x="6241940" y="2715072"/>
              <a:ext cx="305875" cy="378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D8D7BF9-0FDD-46F0-B1A2-ADEEEBDEA55A}"/>
                </a:ext>
              </a:extLst>
            </p:cNvPr>
            <p:cNvSpPr txBox="1"/>
            <p:nvPr/>
          </p:nvSpPr>
          <p:spPr>
            <a:xfrm>
              <a:off x="6247797" y="2967858"/>
              <a:ext cx="305875" cy="378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7920072-D17E-4150-894B-F3E3E7C85B07}"/>
                </a:ext>
              </a:extLst>
            </p:cNvPr>
            <p:cNvSpPr txBox="1"/>
            <p:nvPr/>
          </p:nvSpPr>
          <p:spPr>
            <a:xfrm>
              <a:off x="6241940" y="3280761"/>
              <a:ext cx="305875" cy="378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DDA10A3-D6C7-4D5E-8245-2DE1C2DD7D28}"/>
                </a:ext>
              </a:extLst>
            </p:cNvPr>
            <p:cNvSpPr txBox="1"/>
            <p:nvPr/>
          </p:nvSpPr>
          <p:spPr>
            <a:xfrm>
              <a:off x="7015120" y="2711675"/>
              <a:ext cx="305875" cy="378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0A941D0-7BD7-452F-81DC-35ED596EC867}"/>
                </a:ext>
              </a:extLst>
            </p:cNvPr>
            <p:cNvSpPr txBox="1"/>
            <p:nvPr/>
          </p:nvSpPr>
          <p:spPr>
            <a:xfrm>
              <a:off x="7015120" y="2977944"/>
              <a:ext cx="305875" cy="378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2F7CE2E-925A-4AA0-B62D-1E8585E05998}"/>
                </a:ext>
              </a:extLst>
            </p:cNvPr>
            <p:cNvSpPr txBox="1"/>
            <p:nvPr/>
          </p:nvSpPr>
          <p:spPr>
            <a:xfrm>
              <a:off x="7015120" y="3277363"/>
              <a:ext cx="305875" cy="378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5083D8B-AB94-41B2-84D0-DF045208572B}"/>
                </a:ext>
              </a:extLst>
            </p:cNvPr>
            <p:cNvSpPr txBox="1"/>
            <p:nvPr/>
          </p:nvSpPr>
          <p:spPr>
            <a:xfrm>
              <a:off x="7003984" y="2427337"/>
              <a:ext cx="305875" cy="378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67E66B1-1C10-405C-A595-8EBDECCE118D}"/>
                </a:ext>
              </a:extLst>
            </p:cNvPr>
            <p:cNvSpPr txBox="1"/>
            <p:nvPr/>
          </p:nvSpPr>
          <p:spPr>
            <a:xfrm>
              <a:off x="6769258" y="3708670"/>
              <a:ext cx="899763" cy="290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</a:t>
              </a:r>
              <a:r>
                <a:rPr lang="en-US" altLang="ko-KR" sz="1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2)</a:t>
              </a:r>
              <a:r>
                <a:rPr lang="en-US" altLang="ko-KR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+0-1</a:t>
              </a:r>
              <a:endParaRPr lang="ko-KR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76793BD-BCA6-4121-98E3-2A2A85292CA5}"/>
                </a:ext>
              </a:extLst>
            </p:cNvPr>
            <p:cNvSpPr txBox="1"/>
            <p:nvPr/>
          </p:nvSpPr>
          <p:spPr>
            <a:xfrm>
              <a:off x="6201036" y="3962889"/>
              <a:ext cx="1045492" cy="290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</a:t>
              </a:r>
              <a:r>
                <a:rPr lang="en-US" altLang="ko-KR" sz="1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2)</a:t>
              </a:r>
              <a:r>
                <a:rPr lang="en-US" altLang="ko-KR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+0-1-</a:t>
              </a:r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B01C373F-18BE-43BC-8502-06503C80E6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0500" y="2618885"/>
              <a:ext cx="180357" cy="18379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5B3FBDCC-6854-4D85-89C0-54B442A4A3AE}"/>
                </a:ext>
              </a:extLst>
            </p:cNvPr>
            <p:cNvSpPr txBox="1"/>
            <p:nvPr/>
          </p:nvSpPr>
          <p:spPr>
            <a:xfrm>
              <a:off x="6108400" y="3701561"/>
              <a:ext cx="559727" cy="2908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1-0</a:t>
              </a:r>
              <a:r>
                <a:rPr lang="en-US" altLang="ko-KR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FE8E1E56-0A72-4755-96B0-7A2F3622DF13}"/>
                </a:ext>
              </a:extLst>
            </p:cNvPr>
            <p:cNvCxnSpPr/>
            <p:nvPr/>
          </p:nvCxnSpPr>
          <p:spPr>
            <a:xfrm flipV="1">
              <a:off x="6769738" y="3591230"/>
              <a:ext cx="0" cy="43238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DA7DE10B-CD8B-453B-AA4D-F1186A9C2E8C}"/>
                </a:ext>
              </a:extLst>
            </p:cNvPr>
            <p:cNvCxnSpPr/>
            <p:nvPr/>
          </p:nvCxnSpPr>
          <p:spPr>
            <a:xfrm flipV="1">
              <a:off x="7167394" y="3584427"/>
              <a:ext cx="0" cy="17151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A7A84BE4-E4C7-43AA-9D10-89F66B5F1C16}"/>
                </a:ext>
              </a:extLst>
            </p:cNvPr>
            <p:cNvCxnSpPr/>
            <p:nvPr/>
          </p:nvCxnSpPr>
          <p:spPr>
            <a:xfrm flipV="1">
              <a:off x="6392701" y="3584427"/>
              <a:ext cx="0" cy="17151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9650101-C911-4772-9B17-C541D0A093FE}"/>
                </a:ext>
              </a:extLst>
            </p:cNvPr>
            <p:cNvSpPr txBox="1"/>
            <p:nvPr/>
          </p:nvSpPr>
          <p:spPr>
            <a:xfrm>
              <a:off x="7675721" y="2456419"/>
              <a:ext cx="1551940" cy="3198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빌려옴</a:t>
              </a:r>
              <a:r>
                <a:rPr lang="en-US" altLang="ko-KR" sz="16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(borrow)</a:t>
              </a:r>
              <a:endParaRPr lang="ko-KR" altLang="en-US" sz="1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B316DA6-8813-484C-ADD4-C8C155F06FC3}"/>
                </a:ext>
              </a:extLst>
            </p:cNvPr>
            <p:cNvSpPr txBox="1"/>
            <p:nvPr/>
          </p:nvSpPr>
          <p:spPr>
            <a:xfrm>
              <a:off x="7667854" y="2165116"/>
              <a:ext cx="1714593" cy="3198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빌려준</a:t>
              </a:r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경우</a:t>
              </a:r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(lend)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5B1195A5-EB3A-4564-A9A8-93E7029BD6C6}"/>
                </a:ext>
              </a:extLst>
            </p:cNvPr>
            <p:cNvCxnSpPr>
              <a:stCxn id="93" idx="1"/>
            </p:cNvCxnSpPr>
            <p:nvPr/>
          </p:nvCxnSpPr>
          <p:spPr>
            <a:xfrm flipH="1">
              <a:off x="7317727" y="2616366"/>
              <a:ext cx="357994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828D9C20-A154-47E2-A631-AA2ABF21FECE}"/>
                </a:ext>
              </a:extLst>
            </p:cNvPr>
            <p:cNvCxnSpPr/>
            <p:nvPr/>
          </p:nvCxnSpPr>
          <p:spPr>
            <a:xfrm>
              <a:off x="6392702" y="2340022"/>
              <a:ext cx="0" cy="16456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5EC21627-82A1-4CEC-B1D0-F2C3D33987F4}"/>
                </a:ext>
              </a:extLst>
            </p:cNvPr>
            <p:cNvCxnSpPr/>
            <p:nvPr/>
          </p:nvCxnSpPr>
          <p:spPr>
            <a:xfrm>
              <a:off x="6769530" y="2340022"/>
              <a:ext cx="0" cy="16456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F3879C8B-5765-4420-B53C-FCBABF91F7AF}"/>
                </a:ext>
              </a:extLst>
            </p:cNvPr>
            <p:cNvCxnSpPr/>
            <p:nvPr/>
          </p:nvCxnSpPr>
          <p:spPr>
            <a:xfrm flipH="1">
              <a:off x="6386272" y="2325063"/>
              <a:ext cx="12815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119F7434-718F-4679-9BB1-43E2F5C14B80}"/>
                </a:ext>
              </a:extLst>
            </p:cNvPr>
            <p:cNvCxnSpPr/>
            <p:nvPr/>
          </p:nvCxnSpPr>
          <p:spPr>
            <a:xfrm flipH="1">
              <a:off x="6901196" y="2618885"/>
              <a:ext cx="180357" cy="18379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988DB09C-11B9-4A84-BC3F-8B7FE303D230}"/>
              </a:ext>
            </a:extLst>
          </p:cNvPr>
          <p:cNvGrpSpPr/>
          <p:nvPr/>
        </p:nvGrpSpPr>
        <p:grpSpPr>
          <a:xfrm>
            <a:off x="2163029" y="4202475"/>
            <a:ext cx="9078347" cy="2004974"/>
            <a:chOff x="987590" y="2440989"/>
            <a:chExt cx="10236779" cy="2428194"/>
          </a:xfrm>
        </p:grpSpPr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EF75EA56-3A29-4203-8C1E-DA5E46C74B55}"/>
                </a:ext>
              </a:extLst>
            </p:cNvPr>
            <p:cNvSpPr txBox="1"/>
            <p:nvPr/>
          </p:nvSpPr>
          <p:spPr>
            <a:xfrm>
              <a:off x="3470968" y="338226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D6E2D6F3-7260-4A69-837C-6AB6F15DF329}"/>
                </a:ext>
              </a:extLst>
            </p:cNvPr>
            <p:cNvSpPr txBox="1"/>
            <p:nvPr/>
          </p:nvSpPr>
          <p:spPr>
            <a:xfrm>
              <a:off x="3470968" y="366406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290BD970-D041-4A9F-A4AF-AEB1968834D7}"/>
                </a:ext>
              </a:extLst>
            </p:cNvPr>
            <p:cNvSpPr txBox="1"/>
            <p:nvPr/>
          </p:nvSpPr>
          <p:spPr>
            <a:xfrm>
              <a:off x="3060908" y="355992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endPara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4" name="직선 연결선 213">
              <a:extLst>
                <a:ext uri="{FF2B5EF4-FFF2-40B4-BE49-F238E27FC236}">
                  <a16:creationId xmlns:a16="http://schemas.microsoft.com/office/drawing/2014/main" id="{F0B3D39C-70E0-4502-B6D1-0068AE962441}"/>
                </a:ext>
              </a:extLst>
            </p:cNvPr>
            <p:cNvCxnSpPr/>
            <p:nvPr/>
          </p:nvCxnSpPr>
          <p:spPr>
            <a:xfrm>
              <a:off x="3418698" y="3673344"/>
              <a:ext cx="0" cy="348646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B1521D09-FCA6-40B2-8B0C-5A99925DCDC3}"/>
                </a:ext>
              </a:extLst>
            </p:cNvPr>
            <p:cNvCxnSpPr/>
            <p:nvPr/>
          </p:nvCxnSpPr>
          <p:spPr>
            <a:xfrm>
              <a:off x="3418698" y="4021990"/>
              <a:ext cx="51556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6BDEC4E4-2FF3-48BC-ADFA-A93E98EC6CF6}"/>
                </a:ext>
              </a:extLst>
            </p:cNvPr>
            <p:cNvSpPr txBox="1"/>
            <p:nvPr/>
          </p:nvSpPr>
          <p:spPr>
            <a:xfrm>
              <a:off x="3470968" y="398094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9C2D0E5C-C809-4845-ADD0-3F8CD4F81B77}"/>
                </a:ext>
              </a:extLst>
            </p:cNvPr>
            <p:cNvSpPr txBox="1"/>
            <p:nvPr/>
          </p:nvSpPr>
          <p:spPr>
            <a:xfrm>
              <a:off x="3468001" y="308592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3C414619-4827-473C-801A-0094D1D82470}"/>
                </a:ext>
              </a:extLst>
            </p:cNvPr>
            <p:cNvSpPr txBox="1"/>
            <p:nvPr/>
          </p:nvSpPr>
          <p:spPr>
            <a:xfrm>
              <a:off x="4481669" y="338226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A989597F-A822-4086-8DA6-B0F6C9FF0EEE}"/>
                </a:ext>
              </a:extLst>
            </p:cNvPr>
            <p:cNvSpPr txBox="1"/>
            <p:nvPr/>
          </p:nvSpPr>
          <p:spPr>
            <a:xfrm>
              <a:off x="4481669" y="366406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31C22421-F859-499C-BCE5-757D8087DC48}"/>
                </a:ext>
              </a:extLst>
            </p:cNvPr>
            <p:cNvSpPr txBox="1"/>
            <p:nvPr/>
          </p:nvSpPr>
          <p:spPr>
            <a:xfrm>
              <a:off x="4071609" y="355585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endPara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9623FD72-6D1D-4122-B042-C106C7B7013B}"/>
                </a:ext>
              </a:extLst>
            </p:cNvPr>
            <p:cNvCxnSpPr/>
            <p:nvPr/>
          </p:nvCxnSpPr>
          <p:spPr>
            <a:xfrm>
              <a:off x="4429399" y="3673344"/>
              <a:ext cx="0" cy="348646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7509E975-F745-403F-AED6-7CC6962A2047}"/>
                </a:ext>
              </a:extLst>
            </p:cNvPr>
            <p:cNvCxnSpPr/>
            <p:nvPr/>
          </p:nvCxnSpPr>
          <p:spPr>
            <a:xfrm>
              <a:off x="4429399" y="4021990"/>
              <a:ext cx="51556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180E047-EB93-420E-84F3-F9B598FA4A88}"/>
                </a:ext>
              </a:extLst>
            </p:cNvPr>
            <p:cNvSpPr txBox="1"/>
            <p:nvPr/>
          </p:nvSpPr>
          <p:spPr>
            <a:xfrm>
              <a:off x="4481669" y="398094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0B10B0F8-19DE-4DC6-AF9C-46819467DC39}"/>
                </a:ext>
              </a:extLst>
            </p:cNvPr>
            <p:cNvSpPr txBox="1"/>
            <p:nvPr/>
          </p:nvSpPr>
          <p:spPr>
            <a:xfrm>
              <a:off x="4478702" y="308592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6494893E-CB70-47BB-995C-98862D611466}"/>
                </a:ext>
              </a:extLst>
            </p:cNvPr>
            <p:cNvSpPr txBox="1"/>
            <p:nvPr/>
          </p:nvSpPr>
          <p:spPr>
            <a:xfrm>
              <a:off x="5492370" y="338226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D76AD1F7-B23C-466A-B002-8563C2B412A0}"/>
                </a:ext>
              </a:extLst>
            </p:cNvPr>
            <p:cNvSpPr txBox="1"/>
            <p:nvPr/>
          </p:nvSpPr>
          <p:spPr>
            <a:xfrm>
              <a:off x="5492370" y="366406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39924878-FC99-4068-BC4B-4BDD27B3EDB2}"/>
                </a:ext>
              </a:extLst>
            </p:cNvPr>
            <p:cNvSpPr txBox="1"/>
            <p:nvPr/>
          </p:nvSpPr>
          <p:spPr>
            <a:xfrm>
              <a:off x="5082310" y="355585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endPara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8" name="직선 연결선 227">
              <a:extLst>
                <a:ext uri="{FF2B5EF4-FFF2-40B4-BE49-F238E27FC236}">
                  <a16:creationId xmlns:a16="http://schemas.microsoft.com/office/drawing/2014/main" id="{B0CFA55A-7994-46BB-BC21-1B02673DB411}"/>
                </a:ext>
              </a:extLst>
            </p:cNvPr>
            <p:cNvCxnSpPr/>
            <p:nvPr/>
          </p:nvCxnSpPr>
          <p:spPr>
            <a:xfrm>
              <a:off x="5440100" y="3673344"/>
              <a:ext cx="0" cy="348646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29" name="직선 연결선 228">
              <a:extLst>
                <a:ext uri="{FF2B5EF4-FFF2-40B4-BE49-F238E27FC236}">
                  <a16:creationId xmlns:a16="http://schemas.microsoft.com/office/drawing/2014/main" id="{B185B5D7-F6D9-498D-8504-4AB7C3632132}"/>
                </a:ext>
              </a:extLst>
            </p:cNvPr>
            <p:cNvCxnSpPr/>
            <p:nvPr/>
          </p:nvCxnSpPr>
          <p:spPr>
            <a:xfrm>
              <a:off x="5440100" y="4021990"/>
              <a:ext cx="51556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BDB3CE1F-9129-48C6-9AC3-4F13CD6F075C}"/>
                </a:ext>
              </a:extLst>
            </p:cNvPr>
            <p:cNvSpPr txBox="1"/>
            <p:nvPr/>
          </p:nvSpPr>
          <p:spPr>
            <a:xfrm>
              <a:off x="5492370" y="398094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89799A08-8B7B-4D32-B24F-E4B4A6029E66}"/>
                </a:ext>
              </a:extLst>
            </p:cNvPr>
            <p:cNvSpPr txBox="1"/>
            <p:nvPr/>
          </p:nvSpPr>
          <p:spPr>
            <a:xfrm>
              <a:off x="5489403" y="308592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F84549F1-A716-4540-9BB3-F25B676291AD}"/>
                </a:ext>
              </a:extLst>
            </p:cNvPr>
            <p:cNvSpPr txBox="1"/>
            <p:nvPr/>
          </p:nvSpPr>
          <p:spPr>
            <a:xfrm>
              <a:off x="6503070" y="338226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E126CA42-9F86-4AF5-B0DD-F39A160AF4C4}"/>
                </a:ext>
              </a:extLst>
            </p:cNvPr>
            <p:cNvSpPr txBox="1"/>
            <p:nvPr/>
          </p:nvSpPr>
          <p:spPr>
            <a:xfrm>
              <a:off x="6503070" y="366406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E53A4931-CF04-428E-8C79-77014321063B}"/>
                </a:ext>
              </a:extLst>
            </p:cNvPr>
            <p:cNvSpPr txBox="1"/>
            <p:nvPr/>
          </p:nvSpPr>
          <p:spPr>
            <a:xfrm>
              <a:off x="6093010" y="355585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endPara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5" name="직선 연결선 234">
              <a:extLst>
                <a:ext uri="{FF2B5EF4-FFF2-40B4-BE49-F238E27FC236}">
                  <a16:creationId xmlns:a16="http://schemas.microsoft.com/office/drawing/2014/main" id="{A5AF5BAC-1EF0-4142-97A4-B4B5C782DDEB}"/>
                </a:ext>
              </a:extLst>
            </p:cNvPr>
            <p:cNvCxnSpPr/>
            <p:nvPr/>
          </p:nvCxnSpPr>
          <p:spPr>
            <a:xfrm>
              <a:off x="6450800" y="3673344"/>
              <a:ext cx="0" cy="348646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36" name="직선 연결선 235">
              <a:extLst>
                <a:ext uri="{FF2B5EF4-FFF2-40B4-BE49-F238E27FC236}">
                  <a16:creationId xmlns:a16="http://schemas.microsoft.com/office/drawing/2014/main" id="{5D148E81-C11F-4EDC-897C-E566665C2A69}"/>
                </a:ext>
              </a:extLst>
            </p:cNvPr>
            <p:cNvCxnSpPr/>
            <p:nvPr/>
          </p:nvCxnSpPr>
          <p:spPr>
            <a:xfrm>
              <a:off x="6450800" y="4021990"/>
              <a:ext cx="51556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0058159F-99DC-42AB-871C-C12F1DD3ED6C}"/>
                </a:ext>
              </a:extLst>
            </p:cNvPr>
            <p:cNvSpPr txBox="1"/>
            <p:nvPr/>
          </p:nvSpPr>
          <p:spPr>
            <a:xfrm>
              <a:off x="6503070" y="398094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B092C2DD-D024-4275-BD8C-E8F83877EAC3}"/>
                </a:ext>
              </a:extLst>
            </p:cNvPr>
            <p:cNvSpPr txBox="1"/>
            <p:nvPr/>
          </p:nvSpPr>
          <p:spPr>
            <a:xfrm>
              <a:off x="6500103" y="308592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7C5C9DD1-0B51-4614-984A-A2AACFF683ED}"/>
                </a:ext>
              </a:extLst>
            </p:cNvPr>
            <p:cNvSpPr/>
            <p:nvPr/>
          </p:nvSpPr>
          <p:spPr>
            <a:xfrm rot="2675131">
              <a:off x="1771472" y="2782255"/>
              <a:ext cx="430851" cy="1267984"/>
            </a:xfrm>
            <a:prstGeom prst="ellipse">
              <a:avLst/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60DC3CDC-B1E0-43F9-A282-9627A8A34A87}"/>
                </a:ext>
              </a:extLst>
            </p:cNvPr>
            <p:cNvSpPr/>
            <p:nvPr/>
          </p:nvSpPr>
          <p:spPr>
            <a:xfrm>
              <a:off x="1448119" y="2991268"/>
              <a:ext cx="371610" cy="365992"/>
            </a:xfrm>
            <a:prstGeom prst="ellipse">
              <a:avLst/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E528146B-8D91-45E7-A2D3-70510877A082}"/>
                </a:ext>
              </a:extLst>
            </p:cNvPr>
            <p:cNvSpPr/>
            <p:nvPr/>
          </p:nvSpPr>
          <p:spPr>
            <a:xfrm>
              <a:off x="1448119" y="4042483"/>
              <a:ext cx="371610" cy="365992"/>
            </a:xfrm>
            <a:prstGeom prst="ellipse">
              <a:avLst/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405957F4-F9B8-4B47-B6B9-9F4371D314E9}"/>
                </a:ext>
              </a:extLst>
            </p:cNvPr>
            <p:cNvSpPr/>
            <p:nvPr/>
          </p:nvSpPr>
          <p:spPr>
            <a:xfrm>
              <a:off x="1452625" y="3454259"/>
              <a:ext cx="371610" cy="560831"/>
            </a:xfrm>
            <a:prstGeom prst="ellipse">
              <a:avLst/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F8C61338-5F93-44E7-90EB-E74E531990B1}"/>
                </a:ext>
              </a:extLst>
            </p:cNvPr>
            <p:cNvSpPr txBox="1"/>
            <p:nvPr/>
          </p:nvSpPr>
          <p:spPr>
            <a:xfrm>
              <a:off x="1455679" y="3409653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ko-KR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CAB6906C-2372-419D-A3F0-288102378271}"/>
                </a:ext>
              </a:extLst>
            </p:cNvPr>
            <p:cNvSpPr txBox="1"/>
            <p:nvPr/>
          </p:nvSpPr>
          <p:spPr>
            <a:xfrm>
              <a:off x="1455679" y="36914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0" lang="ko-KR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5CD5D474-015E-4C8F-B37F-8BE957D220E8}"/>
                </a:ext>
              </a:extLst>
            </p:cNvPr>
            <p:cNvSpPr txBox="1"/>
            <p:nvPr/>
          </p:nvSpPr>
          <p:spPr>
            <a:xfrm>
              <a:off x="1038394" y="357715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endPara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6" name="그룹 245">
              <a:extLst>
                <a:ext uri="{FF2B5EF4-FFF2-40B4-BE49-F238E27FC236}">
                  <a16:creationId xmlns:a16="http://schemas.microsoft.com/office/drawing/2014/main" id="{4A139F22-AB6F-4EBA-8AE8-D036FBCE3E73}"/>
                </a:ext>
              </a:extLst>
            </p:cNvPr>
            <p:cNvGrpSpPr/>
            <p:nvPr/>
          </p:nvGrpSpPr>
          <p:grpSpPr>
            <a:xfrm>
              <a:off x="1396183" y="3677875"/>
              <a:ext cx="984436" cy="348646"/>
              <a:chOff x="3342640" y="1835754"/>
              <a:chExt cx="660400" cy="348646"/>
            </a:xfrm>
          </p:grpSpPr>
          <p:cxnSp>
            <p:nvCxnSpPr>
              <p:cNvPr id="311" name="직선 연결선 310">
                <a:extLst>
                  <a:ext uri="{FF2B5EF4-FFF2-40B4-BE49-F238E27FC236}">
                    <a16:creationId xmlns:a16="http://schemas.microsoft.com/office/drawing/2014/main" id="{8730BDAF-A7D8-4FC3-BE22-8E4DA929A1E3}"/>
                  </a:ext>
                </a:extLst>
              </p:cNvPr>
              <p:cNvCxnSpPr/>
              <p:nvPr/>
            </p:nvCxnSpPr>
            <p:spPr>
              <a:xfrm>
                <a:off x="3342640" y="1835754"/>
                <a:ext cx="0" cy="348646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2" name="직선 연결선 311">
                <a:extLst>
                  <a:ext uri="{FF2B5EF4-FFF2-40B4-BE49-F238E27FC236}">
                    <a16:creationId xmlns:a16="http://schemas.microsoft.com/office/drawing/2014/main" id="{9DDDE697-84DB-4986-A168-B7765AEAE68A}"/>
                  </a:ext>
                </a:extLst>
              </p:cNvPr>
              <p:cNvCxnSpPr/>
              <p:nvPr/>
            </p:nvCxnSpPr>
            <p:spPr>
              <a:xfrm>
                <a:off x="3342640" y="2184400"/>
                <a:ext cx="66040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42F8A3F2-CE64-4C62-8D35-E3FBC27400C4}"/>
                </a:ext>
              </a:extLst>
            </p:cNvPr>
            <p:cNvSpPr txBox="1"/>
            <p:nvPr/>
          </p:nvSpPr>
          <p:spPr>
            <a:xfrm>
              <a:off x="1440439" y="4008339"/>
              <a:ext cx="4187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0" lang="en-US" altLang="ko-KR" sz="2000" b="0" i="1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kumimoji="0" lang="ko-KR" altLang="en-US" sz="2000" b="0" i="1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73F6FD04-C2AC-4599-8B24-E01DE898812C}"/>
                </a:ext>
              </a:extLst>
            </p:cNvPr>
            <p:cNvSpPr txBox="1"/>
            <p:nvPr/>
          </p:nvSpPr>
          <p:spPr>
            <a:xfrm>
              <a:off x="1038394" y="4016171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43B5C094-4120-42B4-B0F2-5F2AAB586748}"/>
                </a:ext>
              </a:extLst>
            </p:cNvPr>
            <p:cNvSpPr txBox="1"/>
            <p:nvPr/>
          </p:nvSpPr>
          <p:spPr>
            <a:xfrm>
              <a:off x="1836880" y="3454260"/>
              <a:ext cx="543739" cy="6027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ts val="2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</a:rPr>
                <a:t>하위</a:t>
              </a:r>
              <a:b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</a:rPr>
              </a:b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</a:rPr>
                <a:t>비트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3081BE45-B4D6-40C2-90F4-4607B6BF77B5}"/>
                </a:ext>
              </a:extLst>
            </p:cNvPr>
            <p:cNvSpPr txBox="1"/>
            <p:nvPr/>
          </p:nvSpPr>
          <p:spPr>
            <a:xfrm>
              <a:off x="1429078" y="2955492"/>
              <a:ext cx="3898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ko-KR" sz="2000" b="0" i="1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kumimoji="0" lang="ko-KR" alt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E59B63F3-2551-43C8-91FA-8FFBC38A1F2E}"/>
                </a:ext>
              </a:extLst>
            </p:cNvPr>
            <p:cNvSpPr txBox="1"/>
            <p:nvPr/>
          </p:nvSpPr>
          <p:spPr>
            <a:xfrm>
              <a:off x="1909031" y="2955492"/>
              <a:ext cx="5325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ko-KR" sz="2000" b="0" i="1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0" lang="en-US" altLang="ko-KR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kumimoji="0" lang="ko-KR" alt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7ABEBF9F-F7F5-4509-9B4F-59B4777CADDB}"/>
                </a:ext>
              </a:extLst>
            </p:cNvPr>
            <p:cNvSpPr txBox="1"/>
            <p:nvPr/>
          </p:nvSpPr>
          <p:spPr>
            <a:xfrm>
              <a:off x="1927258" y="4008339"/>
              <a:ext cx="5613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0" lang="en-US" altLang="ko-KR" sz="20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0" lang="en-US" altLang="ko-KR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kumimoji="0" lang="ko-KR" alt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3" name="직선 연결선 252">
              <a:extLst>
                <a:ext uri="{FF2B5EF4-FFF2-40B4-BE49-F238E27FC236}">
                  <a16:creationId xmlns:a16="http://schemas.microsoft.com/office/drawing/2014/main" id="{A2C4E0C5-62A7-403B-BADC-C27466BABE01}"/>
                </a:ext>
              </a:extLst>
            </p:cNvPr>
            <p:cNvCxnSpPr/>
            <p:nvPr/>
          </p:nvCxnSpPr>
          <p:spPr>
            <a:xfrm flipH="1">
              <a:off x="1320580" y="3404437"/>
              <a:ext cx="184503" cy="194511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254" name="직선 연결선 253">
              <a:extLst>
                <a:ext uri="{FF2B5EF4-FFF2-40B4-BE49-F238E27FC236}">
                  <a16:creationId xmlns:a16="http://schemas.microsoft.com/office/drawing/2014/main" id="{1281182D-5D3E-4B17-B94C-906EB45CCFAE}"/>
                </a:ext>
              </a:extLst>
            </p:cNvPr>
            <p:cNvCxnSpPr/>
            <p:nvPr/>
          </p:nvCxnSpPr>
          <p:spPr>
            <a:xfrm flipH="1">
              <a:off x="1770922" y="3393580"/>
              <a:ext cx="184503" cy="194511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1C19FF63-03A1-43F3-B706-B7CE9127996E}"/>
                </a:ext>
              </a:extLst>
            </p:cNvPr>
            <p:cNvSpPr txBox="1"/>
            <p:nvPr/>
          </p:nvSpPr>
          <p:spPr>
            <a:xfrm>
              <a:off x="987590" y="4561406"/>
              <a:ext cx="1324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ko-KR" sz="1400" b="0" i="1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2)</a:t>
              </a: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ko-KR" sz="1400" b="0" i="1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0" lang="en-US" altLang="ko-KR" sz="14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kumimoji="0" lang="ko-KR" altLang="en-US" sz="14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6" name="직선 연결선 255">
              <a:extLst>
                <a:ext uri="{FF2B5EF4-FFF2-40B4-BE49-F238E27FC236}">
                  <a16:creationId xmlns:a16="http://schemas.microsoft.com/office/drawing/2014/main" id="{2A7ED600-4BDF-4974-AE1D-EC587706A345}"/>
                </a:ext>
              </a:extLst>
            </p:cNvPr>
            <p:cNvCxnSpPr/>
            <p:nvPr/>
          </p:nvCxnSpPr>
          <p:spPr>
            <a:xfrm flipH="1">
              <a:off x="1649791" y="4415673"/>
              <a:ext cx="2" cy="19500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257" name="직선 연결선 256">
              <a:extLst>
                <a:ext uri="{FF2B5EF4-FFF2-40B4-BE49-F238E27FC236}">
                  <a16:creationId xmlns:a16="http://schemas.microsoft.com/office/drawing/2014/main" id="{FEE715B5-B215-4C99-9E1D-2169947CD7E0}"/>
                </a:ext>
              </a:extLst>
            </p:cNvPr>
            <p:cNvCxnSpPr/>
            <p:nvPr/>
          </p:nvCxnSpPr>
          <p:spPr>
            <a:xfrm flipH="1">
              <a:off x="3324180" y="3357003"/>
              <a:ext cx="184503" cy="194511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258" name="직선 연결선 257">
              <a:extLst>
                <a:ext uri="{FF2B5EF4-FFF2-40B4-BE49-F238E27FC236}">
                  <a16:creationId xmlns:a16="http://schemas.microsoft.com/office/drawing/2014/main" id="{67E70E35-4F3B-481B-8BE6-374281FB176F}"/>
                </a:ext>
              </a:extLst>
            </p:cNvPr>
            <p:cNvCxnSpPr/>
            <p:nvPr/>
          </p:nvCxnSpPr>
          <p:spPr>
            <a:xfrm flipH="1">
              <a:off x="3718653" y="3357003"/>
              <a:ext cx="184503" cy="194511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259" name="직선 연결선 258">
              <a:extLst>
                <a:ext uri="{FF2B5EF4-FFF2-40B4-BE49-F238E27FC236}">
                  <a16:creationId xmlns:a16="http://schemas.microsoft.com/office/drawing/2014/main" id="{55E1F0ED-FF54-4717-B74B-AFB067B68D05}"/>
                </a:ext>
              </a:extLst>
            </p:cNvPr>
            <p:cNvCxnSpPr/>
            <p:nvPr/>
          </p:nvCxnSpPr>
          <p:spPr>
            <a:xfrm flipH="1">
              <a:off x="4344188" y="3357003"/>
              <a:ext cx="184503" cy="194511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965C0442-7FDD-4E4E-ACD4-C38E14EC2C09}"/>
                </a:ext>
              </a:extLst>
            </p:cNvPr>
            <p:cNvCxnSpPr/>
            <p:nvPr/>
          </p:nvCxnSpPr>
          <p:spPr>
            <a:xfrm flipH="1">
              <a:off x="4738661" y="3357003"/>
              <a:ext cx="184503" cy="194511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261" name="직선 연결선 260">
              <a:extLst>
                <a:ext uri="{FF2B5EF4-FFF2-40B4-BE49-F238E27FC236}">
                  <a16:creationId xmlns:a16="http://schemas.microsoft.com/office/drawing/2014/main" id="{9791AFE0-E306-4383-AA62-B7F2A5318BCB}"/>
                </a:ext>
              </a:extLst>
            </p:cNvPr>
            <p:cNvCxnSpPr/>
            <p:nvPr/>
          </p:nvCxnSpPr>
          <p:spPr>
            <a:xfrm flipH="1">
              <a:off x="5315314" y="3357003"/>
              <a:ext cx="184503" cy="194511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262" name="직선 연결선 261">
              <a:extLst>
                <a:ext uri="{FF2B5EF4-FFF2-40B4-BE49-F238E27FC236}">
                  <a16:creationId xmlns:a16="http://schemas.microsoft.com/office/drawing/2014/main" id="{ED035CD4-83D0-4BE7-8224-57EDE8F96E0D}"/>
                </a:ext>
              </a:extLst>
            </p:cNvPr>
            <p:cNvCxnSpPr/>
            <p:nvPr/>
          </p:nvCxnSpPr>
          <p:spPr>
            <a:xfrm flipH="1">
              <a:off x="5709787" y="3357003"/>
              <a:ext cx="184503" cy="194511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263" name="직선 연결선 262">
              <a:extLst>
                <a:ext uri="{FF2B5EF4-FFF2-40B4-BE49-F238E27FC236}">
                  <a16:creationId xmlns:a16="http://schemas.microsoft.com/office/drawing/2014/main" id="{7322B709-5673-4606-A1A3-3D4B733A654F}"/>
                </a:ext>
              </a:extLst>
            </p:cNvPr>
            <p:cNvCxnSpPr/>
            <p:nvPr/>
          </p:nvCxnSpPr>
          <p:spPr>
            <a:xfrm flipH="1">
              <a:off x="6351404" y="3357003"/>
              <a:ext cx="184503" cy="194511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264" name="직선 연결선 263">
              <a:extLst>
                <a:ext uri="{FF2B5EF4-FFF2-40B4-BE49-F238E27FC236}">
                  <a16:creationId xmlns:a16="http://schemas.microsoft.com/office/drawing/2014/main" id="{B07D48DC-E860-4C01-9F47-9A34FE7504A7}"/>
                </a:ext>
              </a:extLst>
            </p:cNvPr>
            <p:cNvCxnSpPr/>
            <p:nvPr/>
          </p:nvCxnSpPr>
          <p:spPr>
            <a:xfrm flipH="1">
              <a:off x="6745877" y="3357003"/>
              <a:ext cx="184503" cy="194511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FC464315-A761-4AFA-B384-835855A441D2}"/>
                </a:ext>
              </a:extLst>
            </p:cNvPr>
            <p:cNvSpPr txBox="1"/>
            <p:nvPr/>
          </p:nvSpPr>
          <p:spPr>
            <a:xfrm>
              <a:off x="7523378" y="338226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7BB7E233-82BB-4440-BE5E-CCC747CB9F92}"/>
                </a:ext>
              </a:extLst>
            </p:cNvPr>
            <p:cNvSpPr txBox="1"/>
            <p:nvPr/>
          </p:nvSpPr>
          <p:spPr>
            <a:xfrm>
              <a:off x="7523378" y="366406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526B7A21-142D-4B6D-8698-EF7D504946E5}"/>
                </a:ext>
              </a:extLst>
            </p:cNvPr>
            <p:cNvSpPr txBox="1"/>
            <p:nvPr/>
          </p:nvSpPr>
          <p:spPr>
            <a:xfrm>
              <a:off x="7113318" y="355992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endPara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8" name="직선 연결선 267">
              <a:extLst>
                <a:ext uri="{FF2B5EF4-FFF2-40B4-BE49-F238E27FC236}">
                  <a16:creationId xmlns:a16="http://schemas.microsoft.com/office/drawing/2014/main" id="{3ACCFC2E-D976-4698-9A6B-ECCCA137A521}"/>
                </a:ext>
              </a:extLst>
            </p:cNvPr>
            <p:cNvCxnSpPr/>
            <p:nvPr/>
          </p:nvCxnSpPr>
          <p:spPr>
            <a:xfrm>
              <a:off x="7471108" y="3673344"/>
              <a:ext cx="0" cy="348646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B22BB3A4-72F7-4836-BA85-E81DD5C138B7}"/>
                </a:ext>
              </a:extLst>
            </p:cNvPr>
            <p:cNvCxnSpPr/>
            <p:nvPr/>
          </p:nvCxnSpPr>
          <p:spPr>
            <a:xfrm>
              <a:off x="7471108" y="4021990"/>
              <a:ext cx="51556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468CA558-1690-4998-9620-6315758B64DD}"/>
                </a:ext>
              </a:extLst>
            </p:cNvPr>
            <p:cNvSpPr txBox="1"/>
            <p:nvPr/>
          </p:nvSpPr>
          <p:spPr>
            <a:xfrm>
              <a:off x="7523378" y="398094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EF3517CC-A644-4D94-96BB-A5E073B9D8F6}"/>
                </a:ext>
              </a:extLst>
            </p:cNvPr>
            <p:cNvSpPr txBox="1"/>
            <p:nvPr/>
          </p:nvSpPr>
          <p:spPr>
            <a:xfrm>
              <a:off x="7520411" y="308592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A77C1B00-58D3-4EF5-ADF0-D0E9990B349E}"/>
                </a:ext>
              </a:extLst>
            </p:cNvPr>
            <p:cNvSpPr txBox="1"/>
            <p:nvPr/>
          </p:nvSpPr>
          <p:spPr>
            <a:xfrm>
              <a:off x="8534079" y="338226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C1773F96-6446-4292-93E3-E4958D2ED9E1}"/>
                </a:ext>
              </a:extLst>
            </p:cNvPr>
            <p:cNvSpPr txBox="1"/>
            <p:nvPr/>
          </p:nvSpPr>
          <p:spPr>
            <a:xfrm>
              <a:off x="8534079" y="366406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387A3299-8F61-4B8C-8B81-2210614B957A}"/>
                </a:ext>
              </a:extLst>
            </p:cNvPr>
            <p:cNvSpPr txBox="1"/>
            <p:nvPr/>
          </p:nvSpPr>
          <p:spPr>
            <a:xfrm>
              <a:off x="8124019" y="355585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endPara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5" name="직선 연결선 274">
              <a:extLst>
                <a:ext uri="{FF2B5EF4-FFF2-40B4-BE49-F238E27FC236}">
                  <a16:creationId xmlns:a16="http://schemas.microsoft.com/office/drawing/2014/main" id="{0027B324-1562-40A7-B6D5-FC58A161BE79}"/>
                </a:ext>
              </a:extLst>
            </p:cNvPr>
            <p:cNvCxnSpPr/>
            <p:nvPr/>
          </p:nvCxnSpPr>
          <p:spPr>
            <a:xfrm>
              <a:off x="8481809" y="3673344"/>
              <a:ext cx="0" cy="348646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76" name="직선 연결선 275">
              <a:extLst>
                <a:ext uri="{FF2B5EF4-FFF2-40B4-BE49-F238E27FC236}">
                  <a16:creationId xmlns:a16="http://schemas.microsoft.com/office/drawing/2014/main" id="{728CC5CD-5CFD-4B96-93EE-92BCDFDA8094}"/>
                </a:ext>
              </a:extLst>
            </p:cNvPr>
            <p:cNvCxnSpPr/>
            <p:nvPr/>
          </p:nvCxnSpPr>
          <p:spPr>
            <a:xfrm>
              <a:off x="8481809" y="4021990"/>
              <a:ext cx="51556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3846BB88-3D5C-46CB-AA41-5D450A492EBC}"/>
                </a:ext>
              </a:extLst>
            </p:cNvPr>
            <p:cNvSpPr txBox="1"/>
            <p:nvPr/>
          </p:nvSpPr>
          <p:spPr>
            <a:xfrm>
              <a:off x="8534079" y="398094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FBC76B57-2850-4FD0-A72A-7C0C21B1E941}"/>
                </a:ext>
              </a:extLst>
            </p:cNvPr>
            <p:cNvSpPr txBox="1"/>
            <p:nvPr/>
          </p:nvSpPr>
          <p:spPr>
            <a:xfrm>
              <a:off x="8531112" y="308592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9EE815B8-CBF0-4171-BB5F-5D6064F4DBC8}"/>
                </a:ext>
              </a:extLst>
            </p:cNvPr>
            <p:cNvSpPr txBox="1"/>
            <p:nvPr/>
          </p:nvSpPr>
          <p:spPr>
            <a:xfrm>
              <a:off x="9544780" y="338226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29AEE4A1-CA00-453F-819F-C49D11AF0974}"/>
                </a:ext>
              </a:extLst>
            </p:cNvPr>
            <p:cNvSpPr txBox="1"/>
            <p:nvPr/>
          </p:nvSpPr>
          <p:spPr>
            <a:xfrm>
              <a:off x="9544780" y="366406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704864F8-4DF9-4D12-9B06-FEA56F1E2340}"/>
                </a:ext>
              </a:extLst>
            </p:cNvPr>
            <p:cNvSpPr txBox="1"/>
            <p:nvPr/>
          </p:nvSpPr>
          <p:spPr>
            <a:xfrm>
              <a:off x="9134720" y="355585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endPara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2" name="직선 연결선 281">
              <a:extLst>
                <a:ext uri="{FF2B5EF4-FFF2-40B4-BE49-F238E27FC236}">
                  <a16:creationId xmlns:a16="http://schemas.microsoft.com/office/drawing/2014/main" id="{B32F8388-FD73-474E-BCA8-E8B5B96CFFC3}"/>
                </a:ext>
              </a:extLst>
            </p:cNvPr>
            <p:cNvCxnSpPr/>
            <p:nvPr/>
          </p:nvCxnSpPr>
          <p:spPr>
            <a:xfrm>
              <a:off x="9492510" y="3673344"/>
              <a:ext cx="0" cy="348646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83" name="직선 연결선 282">
              <a:extLst>
                <a:ext uri="{FF2B5EF4-FFF2-40B4-BE49-F238E27FC236}">
                  <a16:creationId xmlns:a16="http://schemas.microsoft.com/office/drawing/2014/main" id="{6C1CD284-7C1D-467D-8E15-92E020FA7FA2}"/>
                </a:ext>
              </a:extLst>
            </p:cNvPr>
            <p:cNvCxnSpPr/>
            <p:nvPr/>
          </p:nvCxnSpPr>
          <p:spPr>
            <a:xfrm>
              <a:off x="9492510" y="4021990"/>
              <a:ext cx="51556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65F7FF8C-22F3-4D15-BACD-134E6CB332AA}"/>
                </a:ext>
              </a:extLst>
            </p:cNvPr>
            <p:cNvSpPr txBox="1"/>
            <p:nvPr/>
          </p:nvSpPr>
          <p:spPr>
            <a:xfrm>
              <a:off x="9544780" y="398094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1763F1A8-3F58-43B6-B47D-34D605D482DC}"/>
                </a:ext>
              </a:extLst>
            </p:cNvPr>
            <p:cNvSpPr txBox="1"/>
            <p:nvPr/>
          </p:nvSpPr>
          <p:spPr>
            <a:xfrm>
              <a:off x="9541813" y="308592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B88D4CF8-D41D-4A9A-B1C3-FA6452FCCE2F}"/>
                </a:ext>
              </a:extLst>
            </p:cNvPr>
            <p:cNvSpPr txBox="1"/>
            <p:nvPr/>
          </p:nvSpPr>
          <p:spPr>
            <a:xfrm>
              <a:off x="10555480" y="338226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7D8AC923-2BD0-44F5-9EDA-0B2A5317CFCB}"/>
                </a:ext>
              </a:extLst>
            </p:cNvPr>
            <p:cNvSpPr txBox="1"/>
            <p:nvPr/>
          </p:nvSpPr>
          <p:spPr>
            <a:xfrm>
              <a:off x="10555480" y="366406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99F7BB6E-1126-4FD6-84C6-202F54653D18}"/>
                </a:ext>
              </a:extLst>
            </p:cNvPr>
            <p:cNvSpPr txBox="1"/>
            <p:nvPr/>
          </p:nvSpPr>
          <p:spPr>
            <a:xfrm>
              <a:off x="10145420" y="355585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_</a:t>
              </a:r>
              <a:endPara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9" name="직선 연결선 288">
              <a:extLst>
                <a:ext uri="{FF2B5EF4-FFF2-40B4-BE49-F238E27FC236}">
                  <a16:creationId xmlns:a16="http://schemas.microsoft.com/office/drawing/2014/main" id="{755DA587-69DA-4467-B2A8-710AEBC36166}"/>
                </a:ext>
              </a:extLst>
            </p:cNvPr>
            <p:cNvCxnSpPr/>
            <p:nvPr/>
          </p:nvCxnSpPr>
          <p:spPr>
            <a:xfrm>
              <a:off x="10503210" y="3673344"/>
              <a:ext cx="0" cy="348646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90" name="직선 연결선 289">
              <a:extLst>
                <a:ext uri="{FF2B5EF4-FFF2-40B4-BE49-F238E27FC236}">
                  <a16:creationId xmlns:a16="http://schemas.microsoft.com/office/drawing/2014/main" id="{BAEF865E-083B-474F-93DD-0CE2022DA92C}"/>
                </a:ext>
              </a:extLst>
            </p:cNvPr>
            <p:cNvCxnSpPr/>
            <p:nvPr/>
          </p:nvCxnSpPr>
          <p:spPr>
            <a:xfrm>
              <a:off x="10503210" y="4021990"/>
              <a:ext cx="51556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A2EF31CA-1D47-48E4-9F91-BDE4C74CF1A6}"/>
                </a:ext>
              </a:extLst>
            </p:cNvPr>
            <p:cNvSpPr txBox="1"/>
            <p:nvPr/>
          </p:nvSpPr>
          <p:spPr>
            <a:xfrm>
              <a:off x="10555480" y="398094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31E22CA2-A7EA-4F72-A6AA-1C6B9AC2F00E}"/>
                </a:ext>
              </a:extLst>
            </p:cNvPr>
            <p:cNvSpPr txBox="1"/>
            <p:nvPr/>
          </p:nvSpPr>
          <p:spPr>
            <a:xfrm>
              <a:off x="10552513" y="308592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3" name="직선 연결선 292">
              <a:extLst>
                <a:ext uri="{FF2B5EF4-FFF2-40B4-BE49-F238E27FC236}">
                  <a16:creationId xmlns:a16="http://schemas.microsoft.com/office/drawing/2014/main" id="{F1D75FD2-7F4D-4784-ACEA-920A274ACB6C}"/>
                </a:ext>
              </a:extLst>
            </p:cNvPr>
            <p:cNvCxnSpPr/>
            <p:nvPr/>
          </p:nvCxnSpPr>
          <p:spPr>
            <a:xfrm flipH="1">
              <a:off x="7376590" y="3357003"/>
              <a:ext cx="184503" cy="194511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294" name="직선 연결선 293">
              <a:extLst>
                <a:ext uri="{FF2B5EF4-FFF2-40B4-BE49-F238E27FC236}">
                  <a16:creationId xmlns:a16="http://schemas.microsoft.com/office/drawing/2014/main" id="{817BD58E-C355-4407-947E-C791A148CCB7}"/>
                </a:ext>
              </a:extLst>
            </p:cNvPr>
            <p:cNvCxnSpPr/>
            <p:nvPr/>
          </p:nvCxnSpPr>
          <p:spPr>
            <a:xfrm flipH="1">
              <a:off x="7771063" y="3357003"/>
              <a:ext cx="184503" cy="194511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295" name="직선 연결선 294">
              <a:extLst>
                <a:ext uri="{FF2B5EF4-FFF2-40B4-BE49-F238E27FC236}">
                  <a16:creationId xmlns:a16="http://schemas.microsoft.com/office/drawing/2014/main" id="{A5607338-8ACB-4535-A498-DE51D36EE601}"/>
                </a:ext>
              </a:extLst>
            </p:cNvPr>
            <p:cNvCxnSpPr/>
            <p:nvPr/>
          </p:nvCxnSpPr>
          <p:spPr>
            <a:xfrm flipH="1">
              <a:off x="8396598" y="3357003"/>
              <a:ext cx="184503" cy="194511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296" name="직선 연결선 295">
              <a:extLst>
                <a:ext uri="{FF2B5EF4-FFF2-40B4-BE49-F238E27FC236}">
                  <a16:creationId xmlns:a16="http://schemas.microsoft.com/office/drawing/2014/main" id="{A69670DC-94AE-4B70-B99D-B37483E6A4F5}"/>
                </a:ext>
              </a:extLst>
            </p:cNvPr>
            <p:cNvCxnSpPr/>
            <p:nvPr/>
          </p:nvCxnSpPr>
          <p:spPr>
            <a:xfrm flipH="1">
              <a:off x="8791071" y="3357003"/>
              <a:ext cx="184503" cy="194511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297" name="직선 연결선 296">
              <a:extLst>
                <a:ext uri="{FF2B5EF4-FFF2-40B4-BE49-F238E27FC236}">
                  <a16:creationId xmlns:a16="http://schemas.microsoft.com/office/drawing/2014/main" id="{D69ED3BF-6EC6-4C86-AEAE-828D5755DF2D}"/>
                </a:ext>
              </a:extLst>
            </p:cNvPr>
            <p:cNvCxnSpPr/>
            <p:nvPr/>
          </p:nvCxnSpPr>
          <p:spPr>
            <a:xfrm flipH="1">
              <a:off x="9367724" y="3357003"/>
              <a:ext cx="184503" cy="194511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298" name="직선 연결선 297">
              <a:extLst>
                <a:ext uri="{FF2B5EF4-FFF2-40B4-BE49-F238E27FC236}">
                  <a16:creationId xmlns:a16="http://schemas.microsoft.com/office/drawing/2014/main" id="{06A08D5E-4445-4F04-AEC4-EF074E40A9F0}"/>
                </a:ext>
              </a:extLst>
            </p:cNvPr>
            <p:cNvCxnSpPr/>
            <p:nvPr/>
          </p:nvCxnSpPr>
          <p:spPr>
            <a:xfrm flipH="1">
              <a:off x="9762197" y="3357003"/>
              <a:ext cx="184503" cy="194511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299" name="직선 연결선 298">
              <a:extLst>
                <a:ext uri="{FF2B5EF4-FFF2-40B4-BE49-F238E27FC236}">
                  <a16:creationId xmlns:a16="http://schemas.microsoft.com/office/drawing/2014/main" id="{9B81F58F-7D1F-412C-BFC4-FB8E99720F1E}"/>
                </a:ext>
              </a:extLst>
            </p:cNvPr>
            <p:cNvCxnSpPr/>
            <p:nvPr/>
          </p:nvCxnSpPr>
          <p:spPr>
            <a:xfrm flipH="1">
              <a:off x="10403814" y="3357003"/>
              <a:ext cx="184503" cy="194511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cxnSp>
          <p:nvCxnSpPr>
            <p:cNvPr id="300" name="직선 연결선 299">
              <a:extLst>
                <a:ext uri="{FF2B5EF4-FFF2-40B4-BE49-F238E27FC236}">
                  <a16:creationId xmlns:a16="http://schemas.microsoft.com/office/drawing/2014/main" id="{1D9A388B-F882-41F5-8B19-55D2E0BB9E2F}"/>
                </a:ext>
              </a:extLst>
            </p:cNvPr>
            <p:cNvCxnSpPr/>
            <p:nvPr/>
          </p:nvCxnSpPr>
          <p:spPr>
            <a:xfrm flipH="1">
              <a:off x="10798287" y="3357003"/>
              <a:ext cx="184503" cy="194511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44EAD7E6-2EFD-47C9-94A7-6169949473C6}"/>
                </a:ext>
              </a:extLst>
            </p:cNvPr>
            <p:cNvSpPr txBox="1"/>
            <p:nvPr/>
          </p:nvSpPr>
          <p:spPr>
            <a:xfrm>
              <a:off x="3834105" y="308592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CB30835C-FFAF-4B81-9442-CDD318D8288D}"/>
                </a:ext>
              </a:extLst>
            </p:cNvPr>
            <p:cNvSpPr txBox="1"/>
            <p:nvPr/>
          </p:nvSpPr>
          <p:spPr>
            <a:xfrm>
              <a:off x="4863437" y="308592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1169B93F-FF0C-48D9-AB9B-8AC1249BC1A4}"/>
                </a:ext>
              </a:extLst>
            </p:cNvPr>
            <p:cNvSpPr txBox="1"/>
            <p:nvPr/>
          </p:nvSpPr>
          <p:spPr>
            <a:xfrm>
              <a:off x="5839688" y="308592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CA302FC0-53BB-4351-928D-6AE6A996C5F8}"/>
                </a:ext>
              </a:extLst>
            </p:cNvPr>
            <p:cNvSpPr txBox="1"/>
            <p:nvPr/>
          </p:nvSpPr>
          <p:spPr>
            <a:xfrm>
              <a:off x="6863218" y="308592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C25FD181-9DD9-4DE2-A3FD-8DCB6AD6A22A}"/>
                </a:ext>
              </a:extLst>
            </p:cNvPr>
            <p:cNvSpPr txBox="1"/>
            <p:nvPr/>
          </p:nvSpPr>
          <p:spPr>
            <a:xfrm>
              <a:off x="7884972" y="308592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B43398F0-5203-4CA9-B2BC-FBF9504001F7}"/>
                </a:ext>
              </a:extLst>
            </p:cNvPr>
            <p:cNvSpPr txBox="1"/>
            <p:nvPr/>
          </p:nvSpPr>
          <p:spPr>
            <a:xfrm>
              <a:off x="8897535" y="308592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66BF943F-2D65-45F3-B480-023A41BA8840}"/>
                </a:ext>
              </a:extLst>
            </p:cNvPr>
            <p:cNvSpPr txBox="1"/>
            <p:nvPr/>
          </p:nvSpPr>
          <p:spPr>
            <a:xfrm>
              <a:off x="9880657" y="308592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4542768B-43F1-4AB6-88DD-F9DBCA61D75F}"/>
                </a:ext>
              </a:extLst>
            </p:cNvPr>
            <p:cNvSpPr txBox="1"/>
            <p:nvPr/>
          </p:nvSpPr>
          <p:spPr>
            <a:xfrm>
              <a:off x="10911463" y="3085925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4D6403C1-A540-40E1-92D4-EA23A636B879}"/>
                </a:ext>
              </a:extLst>
            </p:cNvPr>
            <p:cNvSpPr txBox="1"/>
            <p:nvPr/>
          </p:nvSpPr>
          <p:spPr>
            <a:xfrm>
              <a:off x="1056984" y="2440989"/>
              <a:ext cx="3035242" cy="3727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ko-KR" sz="1400" b="0" i="1" u="none" strike="noStrike" kern="0" cap="none" spc="0" normalizeH="0" baseline="-2500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는 </a:t>
              </a: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ko-KR" sz="1400" b="0" i="1" u="none" strike="noStrike" kern="0" cap="none" spc="0" normalizeH="0" baseline="-2500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0" lang="en-US" altLang="ko-KR" sz="1400" b="0" i="0" u="none" strike="noStrike" kern="0" cap="none" spc="0" normalizeH="0" baseline="-2500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r>
                <a: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이 음수인 경우 발생</a:t>
              </a:r>
            </a:p>
          </p:txBody>
        </p:sp>
        <p:cxnSp>
          <p:nvCxnSpPr>
            <p:cNvPr id="310" name="직선 연결선 309">
              <a:extLst>
                <a:ext uri="{FF2B5EF4-FFF2-40B4-BE49-F238E27FC236}">
                  <a16:creationId xmlns:a16="http://schemas.microsoft.com/office/drawing/2014/main" id="{2368575B-A9CD-472D-9D52-DA0FFFAB54EF}"/>
                </a:ext>
              </a:extLst>
            </p:cNvPr>
            <p:cNvCxnSpPr/>
            <p:nvPr/>
          </p:nvCxnSpPr>
          <p:spPr>
            <a:xfrm flipH="1" flipV="1">
              <a:off x="1649791" y="2780296"/>
              <a:ext cx="2" cy="19500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</p:grpSp>
      <p:sp>
        <p:nvSpPr>
          <p:cNvPr id="316" name="TextBox 315">
            <a:extLst>
              <a:ext uri="{FF2B5EF4-FFF2-40B4-BE49-F238E27FC236}">
                <a16:creationId xmlns:a16="http://schemas.microsoft.com/office/drawing/2014/main" id="{64CDBF2E-17D9-4BC8-91BF-4B0239FBA27D}"/>
              </a:ext>
            </a:extLst>
          </p:cNvPr>
          <p:cNvSpPr txBox="1"/>
          <p:nvPr/>
        </p:nvSpPr>
        <p:spPr>
          <a:xfrm>
            <a:off x="5109666" y="4229970"/>
            <a:ext cx="6244123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한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자리의 계산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빌려온 수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기수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ko-KR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피감수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감수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빌려준 수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화살표: 오른쪽 175">
            <a:extLst>
              <a:ext uri="{FF2B5EF4-FFF2-40B4-BE49-F238E27FC236}">
                <a16:creationId xmlns:a16="http://schemas.microsoft.com/office/drawing/2014/main" id="{6D63A75B-28CD-4A82-B8FB-1500B13795CB}"/>
              </a:ext>
            </a:extLst>
          </p:cNvPr>
          <p:cNvSpPr/>
          <p:nvPr/>
        </p:nvSpPr>
        <p:spPr>
          <a:xfrm>
            <a:off x="10246936" y="5881146"/>
            <a:ext cx="1321717" cy="40011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continue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32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5267" y="2420024"/>
            <a:ext cx="613308" cy="399577"/>
          </a:xfrm>
        </p:spPr>
        <p:txBody>
          <a:bodyPr anchor="b">
            <a:normAutofit fontScale="90000"/>
          </a:bodyPr>
          <a:lstStyle/>
          <a:p>
            <a:pPr algn="r"/>
            <a:r>
              <a:rPr lang="ko-KR" altLang="en-US" sz="1800">
                <a:solidFill>
                  <a:schemeClr val="bg2">
                    <a:lumMod val="90000"/>
                  </a:schemeClr>
                </a:solidFill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39882" y="1550893"/>
            <a:ext cx="6846858" cy="4625789"/>
          </a:xfrm>
        </p:spPr>
        <p:txBody>
          <a:bodyPr anchor="ctr">
            <a:noAutofit/>
          </a:bodyPr>
          <a:lstStyle/>
          <a:p>
            <a:pPr marL="0" indent="0" fontAlgn="base">
              <a:buNone/>
            </a:pPr>
            <a:r>
              <a:rPr lang="en-US" altLang="ko-KR" sz="1600"/>
              <a:t>4.1 </a:t>
            </a:r>
            <a:r>
              <a:rPr lang="ko-KR" altLang="en-US" sz="1600"/>
              <a:t>조합 논리 회로</a:t>
            </a:r>
          </a:p>
          <a:p>
            <a:pPr marL="0" indent="0" fontAlgn="base">
              <a:buNone/>
            </a:pPr>
            <a:r>
              <a:rPr lang="en-US" altLang="ko-KR" sz="1600"/>
              <a:t>4.2 BCD </a:t>
            </a:r>
            <a:r>
              <a:rPr lang="ko-KR" altLang="en-US" sz="1600"/>
              <a:t>코드 변환기</a:t>
            </a:r>
          </a:p>
          <a:p>
            <a:pPr marL="0" indent="0" fontAlgn="base">
              <a:buNone/>
            </a:pPr>
            <a:r>
              <a:rPr lang="en-US" altLang="ko-KR" sz="1600"/>
              <a:t>4.3 </a:t>
            </a:r>
            <a:r>
              <a:rPr lang="ko-KR" altLang="en-US" sz="1600"/>
              <a:t>가산기</a:t>
            </a:r>
          </a:p>
          <a:p>
            <a:pPr marL="0" indent="0" fontAlgn="base">
              <a:buNone/>
            </a:pPr>
            <a:r>
              <a:rPr lang="en-US" altLang="ko-KR" sz="1600"/>
              <a:t>4.4 </a:t>
            </a:r>
            <a:r>
              <a:rPr lang="ko-KR" altLang="en-US" sz="1600"/>
              <a:t>감산기</a:t>
            </a:r>
          </a:p>
          <a:p>
            <a:pPr marL="0" indent="0" fontAlgn="base">
              <a:buNone/>
            </a:pPr>
            <a:r>
              <a:rPr lang="en-US" altLang="ko-KR" sz="1600"/>
              <a:t>4.5 </a:t>
            </a:r>
            <a:r>
              <a:rPr lang="ko-KR" altLang="en-US" sz="1600"/>
              <a:t>보수를 이용한 가감산기</a:t>
            </a:r>
          </a:p>
          <a:p>
            <a:pPr marL="0" indent="0" fontAlgn="base">
              <a:buNone/>
            </a:pPr>
            <a:r>
              <a:rPr lang="en-US" altLang="ko-KR" sz="1600"/>
              <a:t>4.6 BCD 10</a:t>
            </a:r>
            <a:r>
              <a:rPr lang="ko-KR" altLang="en-US" sz="1600"/>
              <a:t>진 가산기</a:t>
            </a:r>
          </a:p>
          <a:p>
            <a:pPr marL="0" indent="0" fontAlgn="base">
              <a:buNone/>
            </a:pPr>
            <a:r>
              <a:rPr lang="en-US" altLang="ko-KR" sz="1600"/>
              <a:t>4.7 </a:t>
            </a:r>
            <a:r>
              <a:rPr lang="ko-KR" altLang="en-US" sz="1600"/>
              <a:t>캐리 사전 발생기와 가산기</a:t>
            </a:r>
          </a:p>
          <a:p>
            <a:pPr marL="0" indent="0" fontAlgn="base">
              <a:buNone/>
            </a:pPr>
            <a:r>
              <a:rPr lang="en-US" altLang="ko-KR" sz="1600"/>
              <a:t>4.8 </a:t>
            </a:r>
            <a:r>
              <a:rPr lang="ko-KR" altLang="en-US" sz="1600"/>
              <a:t>곱셈기</a:t>
            </a:r>
          </a:p>
          <a:p>
            <a:pPr marL="0" indent="0" fontAlgn="base">
              <a:buNone/>
            </a:pPr>
            <a:r>
              <a:rPr lang="en-US" altLang="ko-KR" sz="1600"/>
              <a:t>4.9 </a:t>
            </a:r>
            <a:r>
              <a:rPr lang="ko-KR" altLang="en-US" sz="1600"/>
              <a:t>크기 비교기</a:t>
            </a:r>
          </a:p>
          <a:p>
            <a:pPr marL="0" indent="0" fontAlgn="base">
              <a:buNone/>
            </a:pPr>
            <a:r>
              <a:rPr lang="en-US" altLang="ko-KR" sz="1600"/>
              <a:t>4.10 </a:t>
            </a:r>
            <a:r>
              <a:rPr lang="ko-KR" altLang="en-US" sz="1600"/>
              <a:t>라인 디코더</a:t>
            </a:r>
          </a:p>
          <a:p>
            <a:pPr marL="0" indent="0" fontAlgn="base">
              <a:buNone/>
            </a:pPr>
            <a:r>
              <a:rPr lang="en-US" altLang="ko-KR" sz="1600"/>
              <a:t>4.11 7-</a:t>
            </a:r>
            <a:r>
              <a:rPr lang="ko-KR" altLang="en-US" sz="1600"/>
              <a:t>세그먼트 디코더</a:t>
            </a:r>
          </a:p>
          <a:p>
            <a:pPr marL="0" indent="0" fontAlgn="base">
              <a:buNone/>
            </a:pPr>
            <a:r>
              <a:rPr lang="en-US" altLang="ko-KR" sz="1600"/>
              <a:t>4.12 </a:t>
            </a:r>
            <a:r>
              <a:rPr lang="ko-KR" altLang="en-US" sz="1600"/>
              <a:t>인코더</a:t>
            </a:r>
          </a:p>
          <a:p>
            <a:pPr marL="0" indent="0" fontAlgn="base">
              <a:buNone/>
            </a:pPr>
            <a:r>
              <a:rPr lang="en-US" altLang="ko-KR" sz="1600"/>
              <a:t>4.13 </a:t>
            </a:r>
            <a:r>
              <a:rPr lang="ko-KR" altLang="en-US" sz="1600"/>
              <a:t>멀티플렉서와 디멀티플렉서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56B641-AF1D-410E-8D2C-401D06D4F279}" type="slidenum"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바닥글 개체 틀 3">
            <a:extLst>
              <a:ext uri="{FF2B5EF4-FFF2-40B4-BE49-F238E27FC236}">
                <a16:creationId xmlns:a16="http://schemas.microsoft.com/office/drawing/2014/main" id="{2984E339-F473-4CE8-9D49-97B74EF6BD37}"/>
              </a:ext>
            </a:extLst>
          </p:cNvPr>
          <p:cNvSpPr txBox="1">
            <a:spLocks/>
          </p:cNvSpPr>
          <p:nvPr/>
        </p:nvSpPr>
        <p:spPr>
          <a:xfrm>
            <a:off x="2637585" y="10138"/>
            <a:ext cx="8924925" cy="1273049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ko-KR" sz="880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4</a:t>
            </a:r>
            <a:r>
              <a:rPr lang="ko-KR" altLang="en-US" sz="400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장  </a:t>
            </a:r>
            <a:r>
              <a:rPr lang="ko-KR" altLang="en-US" sz="40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조합 논리 회로 설계</a:t>
            </a:r>
          </a:p>
        </p:txBody>
      </p:sp>
    </p:spTree>
    <p:extLst>
      <p:ext uri="{BB962C8B-B14F-4D97-AF65-F5344CB8AC3E}">
        <p14:creationId xmlns:p14="http://schemas.microsoft.com/office/powerpoint/2010/main" val="3595805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20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4.4 </a:t>
            </a:r>
            <a:r>
              <a:rPr lang="ko-KR" altLang="en-US" sz="2200"/>
              <a:t>감산기</a:t>
            </a:r>
            <a:endParaRPr lang="ko-KR" altLang="en-US" sz="2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83F457-0EBA-4962-B4BF-84C66231037C}"/>
              </a:ext>
            </a:extLst>
          </p:cNvPr>
          <p:cNvSpPr txBox="1"/>
          <p:nvPr/>
        </p:nvSpPr>
        <p:spPr>
          <a:xfrm>
            <a:off x="1828526" y="647044"/>
            <a:ext cx="952527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400">
                <a:solidFill>
                  <a:srgbClr val="7030A0"/>
                </a:solidFill>
              </a:rPr>
              <a:t>전감산기</a:t>
            </a:r>
            <a:r>
              <a:rPr lang="en-US" altLang="ko-KR" sz="2400">
                <a:solidFill>
                  <a:srgbClr val="7030A0"/>
                </a:solidFill>
              </a:rPr>
              <a:t>:</a:t>
            </a:r>
            <a:r>
              <a:rPr lang="ko-KR" altLang="en-US" sz="2400">
                <a:solidFill>
                  <a:srgbClr val="7030A0"/>
                </a:solidFill>
              </a:rPr>
              <a:t> </a:t>
            </a:r>
            <a:r>
              <a:rPr lang="ko-KR" altLang="en-US" sz="2000">
                <a:solidFill>
                  <a:srgbClr val="0070C0"/>
                </a:solidFill>
              </a:rPr>
              <a:t>중간 비트에서 두 수를 뺄셈하는 회로 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C0AFB-5305-4FE7-896D-117E6887A4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39" y="585489"/>
            <a:ext cx="1259086" cy="92333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0D1831E-4D79-4746-9D84-1026CE5F9F5F}"/>
              </a:ext>
            </a:extLst>
          </p:cNvPr>
          <p:cNvSpPr txBox="1"/>
          <p:nvPr/>
        </p:nvSpPr>
        <p:spPr>
          <a:xfrm>
            <a:off x="1796940" y="1430576"/>
            <a:ext cx="95568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A048"/>
                </a:solidFill>
              </a:rPr>
              <a:t>블록도</a:t>
            </a: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66E7C1E9-6CEA-4736-8016-D0875D2A5D9C}"/>
              </a:ext>
            </a:extLst>
          </p:cNvPr>
          <p:cNvGrpSpPr/>
          <p:nvPr/>
        </p:nvGrpSpPr>
        <p:grpSpPr>
          <a:xfrm>
            <a:off x="4027173" y="1314112"/>
            <a:ext cx="4137653" cy="1436026"/>
            <a:chOff x="3407585" y="3624671"/>
            <a:chExt cx="4596171" cy="1491545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D382AF8D-5ABB-44E9-88B5-BAD92750D68D}"/>
                </a:ext>
              </a:extLst>
            </p:cNvPr>
            <p:cNvSpPr/>
            <p:nvPr/>
          </p:nvSpPr>
          <p:spPr>
            <a:xfrm>
              <a:off x="4697336" y="3853605"/>
              <a:ext cx="2046467" cy="1262611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accent1">
                      <a:lumMod val="75000"/>
                    </a:schemeClr>
                  </a:solidFill>
                </a:rPr>
                <a:t>전감산기</a:t>
              </a:r>
              <a:b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ko-KR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FS:full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subtracter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EF3AF9A8-2B1B-42A0-8530-284EA6C088C8}"/>
                </a:ext>
              </a:extLst>
            </p:cNvPr>
            <p:cNvCxnSpPr/>
            <p:nvPr/>
          </p:nvCxnSpPr>
          <p:spPr>
            <a:xfrm>
              <a:off x="4166058" y="4111466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D711EEBB-CA76-4135-908A-AC53522A1AD5}"/>
                </a:ext>
              </a:extLst>
            </p:cNvPr>
            <p:cNvCxnSpPr/>
            <p:nvPr/>
          </p:nvCxnSpPr>
          <p:spPr>
            <a:xfrm>
              <a:off x="4166058" y="4499051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2FCD2945-E694-40CE-A1F9-849EE045456F}"/>
                </a:ext>
              </a:extLst>
            </p:cNvPr>
            <p:cNvSpPr txBox="1"/>
            <p:nvPr/>
          </p:nvSpPr>
          <p:spPr>
            <a:xfrm>
              <a:off x="3861145" y="3924680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1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A4636DD4-3540-4B48-84A8-EC4136122EAB}"/>
                </a:ext>
              </a:extLst>
            </p:cNvPr>
            <p:cNvSpPr txBox="1"/>
            <p:nvPr/>
          </p:nvSpPr>
          <p:spPr>
            <a:xfrm>
              <a:off x="3861145" y="4313326"/>
              <a:ext cx="302425" cy="3276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sz="1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E05C9D6E-E312-4EB3-93AF-D979D6B22B3D}"/>
                </a:ext>
              </a:extLst>
            </p:cNvPr>
            <p:cNvSpPr txBox="1"/>
            <p:nvPr/>
          </p:nvSpPr>
          <p:spPr>
            <a:xfrm>
              <a:off x="3407585" y="3624671"/>
              <a:ext cx="1205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</a:rPr>
                <a:t>입력 변수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D80BBD50-1206-4836-AF28-3131F80DFD5F}"/>
                </a:ext>
              </a:extLst>
            </p:cNvPr>
            <p:cNvSpPr txBox="1"/>
            <p:nvPr/>
          </p:nvSpPr>
          <p:spPr>
            <a:xfrm>
              <a:off x="6803714" y="3624671"/>
              <a:ext cx="1200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</a:rPr>
                <a:t>출력 함수</a:t>
              </a:r>
            </a:p>
          </p:txBody>
        </p:sp>
        <p:cxnSp>
          <p:nvCxnSpPr>
            <p:cNvPr id="184" name="직선 화살표 연결선 183">
              <a:extLst>
                <a:ext uri="{FF2B5EF4-FFF2-40B4-BE49-F238E27FC236}">
                  <a16:creationId xmlns:a16="http://schemas.microsoft.com/office/drawing/2014/main" id="{93FF3339-DA03-4BB3-B806-C121EED1A976}"/>
                </a:ext>
              </a:extLst>
            </p:cNvPr>
            <p:cNvCxnSpPr/>
            <p:nvPr/>
          </p:nvCxnSpPr>
          <p:spPr>
            <a:xfrm>
              <a:off x="6739716" y="4304506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id="{D247260A-575D-4DA9-A735-363202BB5029}"/>
                </a:ext>
              </a:extLst>
            </p:cNvPr>
            <p:cNvCxnSpPr/>
            <p:nvPr/>
          </p:nvCxnSpPr>
          <p:spPr>
            <a:xfrm>
              <a:off x="6739716" y="4692091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EB840626-5810-4033-AFA5-610309D39A7B}"/>
                </a:ext>
              </a:extLst>
            </p:cNvPr>
            <p:cNvSpPr txBox="1"/>
            <p:nvPr/>
          </p:nvSpPr>
          <p:spPr>
            <a:xfrm>
              <a:off x="7243274" y="4117720"/>
              <a:ext cx="3706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400" i="1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ko-KR" altLang="en-US" sz="1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5C78E710-FD46-43D4-B997-7C87669EFA1F}"/>
                </a:ext>
              </a:extLst>
            </p:cNvPr>
            <p:cNvSpPr txBox="1"/>
            <p:nvPr/>
          </p:nvSpPr>
          <p:spPr>
            <a:xfrm>
              <a:off x="7243274" y="4506366"/>
              <a:ext cx="348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ko-KR" sz="1400" i="1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ko-KR" altLang="en-US" sz="1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8" name="직선 화살표 연결선 187">
              <a:extLst>
                <a:ext uri="{FF2B5EF4-FFF2-40B4-BE49-F238E27FC236}">
                  <a16:creationId xmlns:a16="http://schemas.microsoft.com/office/drawing/2014/main" id="{0F534B4A-AF36-4C3C-85BB-194A6C5DC497}"/>
                </a:ext>
              </a:extLst>
            </p:cNvPr>
            <p:cNvCxnSpPr/>
            <p:nvPr/>
          </p:nvCxnSpPr>
          <p:spPr>
            <a:xfrm>
              <a:off x="4166058" y="4881887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01AB0B36-4B40-466D-83A2-E58785EB3EE4}"/>
                </a:ext>
              </a:extLst>
            </p:cNvPr>
            <p:cNvSpPr txBox="1"/>
            <p:nvPr/>
          </p:nvSpPr>
          <p:spPr>
            <a:xfrm>
              <a:off x="3769705" y="4696162"/>
              <a:ext cx="461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ko-KR" sz="1400" i="1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ko-KR" altLang="en-US" sz="1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116C8715-37D3-4094-8E62-4CFCEF4A6B82}"/>
              </a:ext>
            </a:extLst>
          </p:cNvPr>
          <p:cNvSpPr txBox="1"/>
          <p:nvPr/>
        </p:nvSpPr>
        <p:spPr>
          <a:xfrm>
            <a:off x="1796940" y="2669621"/>
            <a:ext cx="17261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A048"/>
                </a:solidFill>
              </a:rPr>
              <a:t>설계 과정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BE48881-01FA-43A1-9419-4C1922129876}"/>
              </a:ext>
            </a:extLst>
          </p:cNvPr>
          <p:cNvSpPr txBox="1"/>
          <p:nvPr/>
        </p:nvSpPr>
        <p:spPr>
          <a:xfrm>
            <a:off x="1796940" y="3252190"/>
            <a:ext cx="43838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입출력 개수 결정 및 리터럴 할당</a:t>
            </a:r>
            <a:endParaRPr lang="en-US" altLang="ko-KR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입력 세 비트 리터럴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출력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,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2" name="표 191">
            <a:extLst>
              <a:ext uri="{FF2B5EF4-FFF2-40B4-BE49-F238E27FC236}">
                <a16:creationId xmlns:a16="http://schemas.microsoft.com/office/drawing/2014/main" id="{ACFAA5C9-1215-4A4E-999A-BA69F2424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697761"/>
              </p:ext>
            </p:extLst>
          </p:nvPr>
        </p:nvGraphicFramePr>
        <p:xfrm>
          <a:off x="6621417" y="3656474"/>
          <a:ext cx="3130356" cy="2491740"/>
        </p:xfrm>
        <a:graphic>
          <a:graphicData uri="http://schemas.openxmlformats.org/drawingml/2006/table">
            <a:tbl>
              <a:tblPr/>
              <a:tblGrid>
                <a:gridCol w="521726">
                  <a:extLst>
                    <a:ext uri="{9D8B030D-6E8A-4147-A177-3AD203B41FA5}">
                      <a16:colId xmlns:a16="http://schemas.microsoft.com/office/drawing/2014/main" val="224119443"/>
                    </a:ext>
                  </a:extLst>
                </a:gridCol>
                <a:gridCol w="521726">
                  <a:extLst>
                    <a:ext uri="{9D8B030D-6E8A-4147-A177-3AD203B41FA5}">
                      <a16:colId xmlns:a16="http://schemas.microsoft.com/office/drawing/2014/main" val="2666497882"/>
                    </a:ext>
                  </a:extLst>
                </a:gridCol>
                <a:gridCol w="521726">
                  <a:extLst>
                    <a:ext uri="{9D8B030D-6E8A-4147-A177-3AD203B41FA5}">
                      <a16:colId xmlns:a16="http://schemas.microsoft.com/office/drawing/2014/main" val="1743354868"/>
                    </a:ext>
                  </a:extLst>
                </a:gridCol>
                <a:gridCol w="521726">
                  <a:extLst>
                    <a:ext uri="{9D8B030D-6E8A-4147-A177-3AD203B41FA5}">
                      <a16:colId xmlns:a16="http://schemas.microsoft.com/office/drawing/2014/main" val="530630914"/>
                    </a:ext>
                  </a:extLst>
                </a:gridCol>
                <a:gridCol w="521726">
                  <a:extLst>
                    <a:ext uri="{9D8B030D-6E8A-4147-A177-3AD203B41FA5}">
                      <a16:colId xmlns:a16="http://schemas.microsoft.com/office/drawing/2014/main" val="553511548"/>
                    </a:ext>
                  </a:extLst>
                </a:gridCol>
                <a:gridCol w="521726">
                  <a:extLst>
                    <a:ext uri="{9D8B030D-6E8A-4147-A177-3AD203B41FA5}">
                      <a16:colId xmlns:a16="http://schemas.microsoft.com/office/drawing/2014/main" val="4276753404"/>
                    </a:ext>
                  </a:extLst>
                </a:gridCol>
              </a:tblGrid>
              <a:tr h="19636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변수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함수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695233"/>
                  </a:ext>
                </a:extLst>
              </a:tr>
              <a:tr h="1963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X</a:t>
                      </a:r>
                      <a:endParaRPr lang="en-US" sz="14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Y</a:t>
                      </a:r>
                      <a:endParaRPr lang="en-US" sz="14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indent="-42545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B</a:t>
                      </a:r>
                      <a:r>
                        <a:rPr lang="en-US" sz="14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-1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D</a:t>
                      </a:r>
                      <a:r>
                        <a:rPr lang="en-US" sz="14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B</a:t>
                      </a:r>
                      <a:r>
                        <a:rPr lang="en-US" sz="14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555681"/>
                  </a:ext>
                </a:extLst>
              </a:tr>
              <a:tr h="1963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792220"/>
                  </a:ext>
                </a:extLst>
              </a:tr>
              <a:tr h="1963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463530"/>
                  </a:ext>
                </a:extLst>
              </a:tr>
              <a:tr h="1963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076175"/>
                  </a:ext>
                </a:extLst>
              </a:tr>
              <a:tr h="1963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879615"/>
                  </a:ext>
                </a:extLst>
              </a:tr>
              <a:tr h="1963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269582"/>
                  </a:ext>
                </a:extLst>
              </a:tr>
              <a:tr h="1963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748730"/>
                  </a:ext>
                </a:extLst>
              </a:tr>
              <a:tr h="1963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744706"/>
                  </a:ext>
                </a:extLst>
              </a:tr>
              <a:tr h="1963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7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210063"/>
                  </a:ext>
                </a:extLst>
              </a:tr>
            </a:tbl>
          </a:graphicData>
        </a:graphic>
      </p:graphicFrame>
      <p:sp>
        <p:nvSpPr>
          <p:cNvPr id="193" name="TextBox 192">
            <a:extLst>
              <a:ext uri="{FF2B5EF4-FFF2-40B4-BE49-F238E27FC236}">
                <a16:creationId xmlns:a16="http://schemas.microsoft.com/office/drawing/2014/main" id="{B14D4803-B2EF-444E-815C-B09A90CFCD9F}"/>
              </a:ext>
            </a:extLst>
          </p:cNvPr>
          <p:cNvSpPr txBox="1"/>
          <p:nvPr/>
        </p:nvSpPr>
        <p:spPr>
          <a:xfrm>
            <a:off x="6096000" y="3244334"/>
            <a:ext cx="3274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진리표 작성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1063274E-DC74-423D-8916-3CE3E668FBA7}"/>
              </a:ext>
            </a:extLst>
          </p:cNvPr>
          <p:cNvSpPr/>
          <p:nvPr/>
        </p:nvSpPr>
        <p:spPr>
          <a:xfrm>
            <a:off x="10246936" y="5881146"/>
            <a:ext cx="1321717" cy="40011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continue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947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21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4.4 </a:t>
            </a:r>
            <a:r>
              <a:rPr lang="ko-KR" altLang="en-US" sz="2200"/>
              <a:t>감산기</a:t>
            </a:r>
            <a:endParaRPr lang="ko-KR" altLang="en-US" sz="2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83F457-0EBA-4962-B4BF-84C66231037C}"/>
              </a:ext>
            </a:extLst>
          </p:cNvPr>
          <p:cNvSpPr txBox="1"/>
          <p:nvPr/>
        </p:nvSpPr>
        <p:spPr>
          <a:xfrm>
            <a:off x="1828526" y="647044"/>
            <a:ext cx="952527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400">
                <a:solidFill>
                  <a:srgbClr val="7030A0"/>
                </a:solidFill>
              </a:rPr>
              <a:t>전감산기</a:t>
            </a:r>
            <a:r>
              <a:rPr lang="en-US" altLang="ko-KR" sz="2400">
                <a:solidFill>
                  <a:srgbClr val="7030A0"/>
                </a:solidFill>
              </a:rPr>
              <a:t>:</a:t>
            </a:r>
            <a:r>
              <a:rPr lang="ko-KR" altLang="en-US" sz="2400">
                <a:solidFill>
                  <a:srgbClr val="7030A0"/>
                </a:solidFill>
              </a:rPr>
              <a:t> </a:t>
            </a:r>
            <a:r>
              <a:rPr lang="ko-KR" altLang="en-US" sz="2000">
                <a:solidFill>
                  <a:srgbClr val="0070C0"/>
                </a:solidFill>
              </a:rPr>
              <a:t>중간 비트에서 두 수를 뺄셈하는 회로 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C0AFB-5305-4FE7-896D-117E6887A4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39" y="585489"/>
            <a:ext cx="1259086" cy="92333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0D1831E-4D79-4746-9D84-1026CE5F9F5F}"/>
              </a:ext>
            </a:extLst>
          </p:cNvPr>
          <p:cNvSpPr txBox="1"/>
          <p:nvPr/>
        </p:nvSpPr>
        <p:spPr>
          <a:xfrm>
            <a:off x="1796940" y="1296101"/>
            <a:ext cx="95568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A048"/>
                </a:solidFill>
              </a:rPr>
              <a:t>출력 함수별 간소화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BE48881-01FA-43A1-9419-4C1922129876}"/>
              </a:ext>
            </a:extLst>
          </p:cNvPr>
          <p:cNvSpPr txBox="1"/>
          <p:nvPr/>
        </p:nvSpPr>
        <p:spPr>
          <a:xfrm>
            <a:off x="2084010" y="1696211"/>
            <a:ext cx="9269790" cy="657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Y,B</a:t>
            </a:r>
            <a:r>
              <a:rPr lang="en-US" altLang="ko-KR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= Σ(1,2,4,7) =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X′ Y′ B</a:t>
            </a:r>
            <a:r>
              <a:rPr lang="en-US" altLang="ko-KR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X′ Y B</a:t>
            </a:r>
            <a:r>
              <a:rPr lang="en-US" altLang="ko-KR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′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 Y′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′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 Y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Y,B</a:t>
            </a:r>
            <a:r>
              <a:rPr lang="en-US" altLang="ko-KR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= Σ(1,2,3,7) =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X′ Y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X′ B</a:t>
            </a:r>
            <a:r>
              <a:rPr lang="en-US" altLang="ko-KR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YB</a:t>
            </a:r>
            <a:r>
              <a:rPr lang="en-US" altLang="ko-KR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ko-KR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X′ Y</a:t>
            </a:r>
            <a:r>
              <a:rPr lang="ko-KR" altLang="en-US" sz="1600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u="sng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X′ Y′ B</a:t>
            </a:r>
            <a:r>
              <a:rPr lang="en-US" altLang="ko-KR" sz="1600" i="1" u="sng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600" u="sng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ko-KR" altLang="en-US" sz="1600" i="1" u="sng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u="sng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X Y</a:t>
            </a:r>
            <a:r>
              <a:rPr lang="ko-KR" altLang="en-US" sz="1600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1600" i="1" u="sng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600" u="sng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X′ Y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+ (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′ B</a:t>
            </a:r>
            <a:r>
              <a:rPr lang="en-US" altLang="ko-KR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B14D4803-B2EF-444E-815C-B09A90CFCD9F}"/>
              </a:ext>
            </a:extLst>
          </p:cNvPr>
          <p:cNvSpPr txBox="1"/>
          <p:nvPr/>
        </p:nvSpPr>
        <p:spPr>
          <a:xfrm>
            <a:off x="1959476" y="4558949"/>
            <a:ext cx="16412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A048"/>
                </a:solidFill>
              </a:rPr>
              <a:t>구현 회로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BD74DB0-93D1-46CE-8E58-1EDB10452B70}"/>
              </a:ext>
            </a:extLst>
          </p:cNvPr>
          <p:cNvGrpSpPr/>
          <p:nvPr/>
        </p:nvGrpSpPr>
        <p:grpSpPr>
          <a:xfrm>
            <a:off x="2285515" y="2307883"/>
            <a:ext cx="7822475" cy="2016299"/>
            <a:chOff x="867323" y="264732"/>
            <a:chExt cx="10454493" cy="2740802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C4BE358-280A-4B7F-842F-A1AC34C142DF}"/>
                </a:ext>
              </a:extLst>
            </p:cNvPr>
            <p:cNvGrpSpPr/>
            <p:nvPr/>
          </p:nvGrpSpPr>
          <p:grpSpPr>
            <a:xfrm>
              <a:off x="867323" y="633775"/>
              <a:ext cx="4175417" cy="2371759"/>
              <a:chOff x="1699314" y="878744"/>
              <a:chExt cx="4175417" cy="2371759"/>
            </a:xfrm>
          </p:grpSpPr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05D8B4FE-B862-4996-B44D-C7B59EF4A7FE}"/>
                  </a:ext>
                </a:extLst>
              </p:cNvPr>
              <p:cNvSpPr/>
              <p:nvPr/>
            </p:nvSpPr>
            <p:spPr>
              <a:xfrm>
                <a:off x="3573316" y="2122424"/>
                <a:ext cx="503794" cy="52252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  <a:alpha val="50000"/>
                </a:srgbClr>
              </a:solidFill>
              <a:ln w="12700" cap="flat" cmpd="sng" algn="ctr">
                <a:solidFill>
                  <a:srgbClr val="ED7D31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1214D79C-7E7F-4F02-A11C-D5958E8A848B}"/>
                  </a:ext>
                </a:extLst>
              </p:cNvPr>
              <p:cNvSpPr/>
              <p:nvPr/>
            </p:nvSpPr>
            <p:spPr>
              <a:xfrm>
                <a:off x="4224487" y="1481642"/>
                <a:ext cx="503794" cy="52252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  <a:alpha val="50000"/>
                </a:srgbClr>
              </a:solidFill>
              <a:ln w="12700" cap="flat" cmpd="sng" algn="ctr">
                <a:solidFill>
                  <a:srgbClr val="ED7D31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134" name="직선 화살표 연결선 133">
                <a:extLst>
                  <a:ext uri="{FF2B5EF4-FFF2-40B4-BE49-F238E27FC236}">
                    <a16:creationId xmlns:a16="http://schemas.microsoft.com/office/drawing/2014/main" id="{54794E37-CD9B-4D48-924F-C82F2C8A5665}"/>
                  </a:ext>
                </a:extLst>
              </p:cNvPr>
              <p:cNvCxnSpPr>
                <a:stCxn id="136" idx="4"/>
              </p:cNvCxnSpPr>
              <p:nvPr/>
            </p:nvCxnSpPr>
            <p:spPr>
              <a:xfrm>
                <a:off x="2538831" y="2644946"/>
                <a:ext cx="2767" cy="25203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EB3430F8-F793-4368-A115-8F2880897C91}"/>
                  </a:ext>
                </a:extLst>
              </p:cNvPr>
              <p:cNvSpPr/>
              <p:nvPr/>
            </p:nvSpPr>
            <p:spPr>
              <a:xfrm>
                <a:off x="2921063" y="1481642"/>
                <a:ext cx="503794" cy="52252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  <a:alpha val="50000"/>
                </a:srgbClr>
              </a:solidFill>
              <a:ln w="12700" cap="flat" cmpd="sng" algn="ctr">
                <a:solidFill>
                  <a:srgbClr val="ED7D31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1F1E2E33-562F-4D6E-9615-738A54DEA45C}"/>
                  </a:ext>
                </a:extLst>
              </p:cNvPr>
              <p:cNvSpPr/>
              <p:nvPr/>
            </p:nvSpPr>
            <p:spPr>
              <a:xfrm>
                <a:off x="2286934" y="2122424"/>
                <a:ext cx="503794" cy="522522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  <a:alpha val="50000"/>
                </a:srgbClr>
              </a:solidFill>
              <a:ln w="12700" cap="flat" cmpd="sng" algn="ctr">
                <a:solidFill>
                  <a:srgbClr val="ED7D31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DA1B0332-7C61-4178-8727-C20EC082F9F3}"/>
                  </a:ext>
                </a:extLst>
              </p:cNvPr>
              <p:cNvSpPr/>
              <p:nvPr/>
            </p:nvSpPr>
            <p:spPr>
              <a:xfrm>
                <a:off x="2214789" y="1417183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06ECC500-031B-419F-B2E3-CE6D253C13C6}"/>
                  </a:ext>
                </a:extLst>
              </p:cNvPr>
              <p:cNvSpPr/>
              <p:nvPr/>
            </p:nvSpPr>
            <p:spPr>
              <a:xfrm>
                <a:off x="2860492" y="1417183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108C59BB-0FDB-4867-9E02-D96C3EA67017}"/>
                  </a:ext>
                </a:extLst>
              </p:cNvPr>
              <p:cNvSpPr/>
              <p:nvPr/>
            </p:nvSpPr>
            <p:spPr>
              <a:xfrm>
                <a:off x="3508339" y="1417183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E4B7A1F4-A4A4-4E02-8E06-949BD4B668CC}"/>
                  </a:ext>
                </a:extLst>
              </p:cNvPr>
              <p:cNvSpPr/>
              <p:nvPr/>
            </p:nvSpPr>
            <p:spPr>
              <a:xfrm>
                <a:off x="4154042" y="1417183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08F6B097-B204-4DBE-B9A0-7A751A28405F}"/>
                  </a:ext>
                </a:extLst>
              </p:cNvPr>
              <p:cNvSpPr/>
              <p:nvPr/>
            </p:nvSpPr>
            <p:spPr>
              <a:xfrm>
                <a:off x="2214789" y="2060818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4DAB68F8-37FB-40D0-A93D-D369D33E7FC8}"/>
                  </a:ext>
                </a:extLst>
              </p:cNvPr>
              <p:cNvSpPr/>
              <p:nvPr/>
            </p:nvSpPr>
            <p:spPr>
              <a:xfrm>
                <a:off x="2860492" y="2060818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EC244D87-D02D-4353-A46A-73546D0FB2D4}"/>
                  </a:ext>
                </a:extLst>
              </p:cNvPr>
              <p:cNvSpPr/>
              <p:nvPr/>
            </p:nvSpPr>
            <p:spPr>
              <a:xfrm>
                <a:off x="3508339" y="2060818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439AEFE5-DE65-40AC-A730-10F0DFBD22C1}"/>
                  </a:ext>
                </a:extLst>
              </p:cNvPr>
              <p:cNvSpPr/>
              <p:nvPr/>
            </p:nvSpPr>
            <p:spPr>
              <a:xfrm>
                <a:off x="4154042" y="2060818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145" name="직선 연결선 144">
                <a:extLst>
                  <a:ext uri="{FF2B5EF4-FFF2-40B4-BE49-F238E27FC236}">
                    <a16:creationId xmlns:a16="http://schemas.microsoft.com/office/drawing/2014/main" id="{74CA98D3-C68C-494C-BBF8-6A4C62C23EF9}"/>
                  </a:ext>
                </a:extLst>
              </p:cNvPr>
              <p:cNvCxnSpPr/>
              <p:nvPr/>
            </p:nvCxnSpPr>
            <p:spPr>
              <a:xfrm>
                <a:off x="1760397" y="1095953"/>
                <a:ext cx="454392" cy="32123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85E4EE0C-2945-480F-A6F1-E2E3F796C7D6}"/>
                  </a:ext>
                </a:extLst>
              </p:cNvPr>
              <p:cNvSpPr txBox="1"/>
              <p:nvPr/>
            </p:nvSpPr>
            <p:spPr>
              <a:xfrm>
                <a:off x="1699314" y="1166732"/>
                <a:ext cx="392481" cy="418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kumimoji="0" lang="ko-KR" altLang="en-US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E603DF26-04EC-4A31-AAC1-C16BFDBC8BB4}"/>
                  </a:ext>
                </a:extLst>
              </p:cNvPr>
              <p:cNvSpPr txBox="1"/>
              <p:nvPr/>
            </p:nvSpPr>
            <p:spPr>
              <a:xfrm>
                <a:off x="1880558" y="929908"/>
                <a:ext cx="703124" cy="418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1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YB</a:t>
                </a:r>
                <a:r>
                  <a:rPr kumimoji="0" lang="en-US" altLang="ko-KR" sz="1400" b="0" i="1" u="none" strike="noStrike" kern="0" cap="none" spc="0" normalizeH="0" baseline="-25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</a:t>
                </a:r>
                <a:r>
                  <a:rPr kumimoji="0" lang="en-US" altLang="ko-KR" sz="1400" b="0" u="none" strike="noStrike" kern="0" cap="none" spc="0" normalizeH="0" baseline="-2500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743615EE-85B6-4701-846F-00983459245F}"/>
                  </a:ext>
                </a:extLst>
              </p:cNvPr>
              <p:cNvSpPr txBox="1"/>
              <p:nvPr/>
            </p:nvSpPr>
            <p:spPr>
              <a:xfrm>
                <a:off x="3029034" y="1553280"/>
                <a:ext cx="366772" cy="418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C912A45-6C89-464E-9AF2-DEF38B0D3CC9}"/>
                  </a:ext>
                </a:extLst>
              </p:cNvPr>
              <p:cNvSpPr txBox="1"/>
              <p:nvPr/>
            </p:nvSpPr>
            <p:spPr>
              <a:xfrm>
                <a:off x="2380995" y="2196912"/>
                <a:ext cx="366772" cy="418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EFE7787-3D13-45B6-A198-D75263DEEA16}"/>
                  </a:ext>
                </a:extLst>
              </p:cNvPr>
              <p:cNvSpPr txBox="1"/>
              <p:nvPr/>
            </p:nvSpPr>
            <p:spPr>
              <a:xfrm>
                <a:off x="3681435" y="2186104"/>
                <a:ext cx="366772" cy="418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A7116DC0-5AB5-4137-8E76-7FD29EA14628}"/>
                  </a:ext>
                </a:extLst>
              </p:cNvPr>
              <p:cNvSpPr txBox="1"/>
              <p:nvPr/>
            </p:nvSpPr>
            <p:spPr>
              <a:xfrm>
                <a:off x="1779564" y="2213882"/>
                <a:ext cx="373201" cy="376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2" name="그룹 151">
                <a:extLst>
                  <a:ext uri="{FF2B5EF4-FFF2-40B4-BE49-F238E27FC236}">
                    <a16:creationId xmlns:a16="http://schemas.microsoft.com/office/drawing/2014/main" id="{1B2F7560-A5BB-47C1-A22B-07B8FB24CA1B}"/>
                  </a:ext>
                </a:extLst>
              </p:cNvPr>
              <p:cNvGrpSpPr/>
              <p:nvPr/>
            </p:nvGrpSpPr>
            <p:grpSpPr>
              <a:xfrm>
                <a:off x="3846722" y="1280952"/>
                <a:ext cx="618570" cy="113308"/>
                <a:chOff x="3234869" y="3688080"/>
                <a:chExt cx="783411" cy="146685"/>
              </a:xfrm>
            </p:grpSpPr>
            <p:cxnSp>
              <p:nvCxnSpPr>
                <p:cNvPr id="199" name="직선 연결선 198">
                  <a:extLst>
                    <a:ext uri="{FF2B5EF4-FFF2-40B4-BE49-F238E27FC236}">
                      <a16:creationId xmlns:a16="http://schemas.microsoft.com/office/drawing/2014/main" id="{EF657912-BBA4-47ED-8D01-62B8F8316375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7834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200" name="직선 연결선 199">
                  <a:extLst>
                    <a:ext uri="{FF2B5EF4-FFF2-40B4-BE49-F238E27FC236}">
                      <a16:creationId xmlns:a16="http://schemas.microsoft.com/office/drawing/2014/main" id="{ED70EF4A-E20D-4AB5-81FF-4B12C71E2CC3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201" name="직선 연결선 200">
                  <a:extLst>
                    <a:ext uri="{FF2B5EF4-FFF2-40B4-BE49-F238E27FC236}">
                      <a16:creationId xmlns:a16="http://schemas.microsoft.com/office/drawing/2014/main" id="{7002534D-2DF9-4234-B72A-5367001BEEB8}"/>
                    </a:ext>
                  </a:extLst>
                </p:cNvPr>
                <p:cNvCxnSpPr/>
                <p:nvPr/>
              </p:nvCxnSpPr>
              <p:spPr>
                <a:xfrm>
                  <a:off x="4018280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</p:grpSp>
          <p:grpSp>
            <p:nvGrpSpPr>
              <p:cNvPr id="153" name="그룹 152">
                <a:extLst>
                  <a:ext uri="{FF2B5EF4-FFF2-40B4-BE49-F238E27FC236}">
                    <a16:creationId xmlns:a16="http://schemas.microsoft.com/office/drawing/2014/main" id="{62433420-8ACB-4770-8410-9E8470EA27CE}"/>
                  </a:ext>
                </a:extLst>
              </p:cNvPr>
              <p:cNvGrpSpPr/>
              <p:nvPr/>
            </p:nvGrpSpPr>
            <p:grpSpPr>
              <a:xfrm flipV="1">
                <a:off x="3202276" y="2730403"/>
                <a:ext cx="644445" cy="113308"/>
                <a:chOff x="3234869" y="3688080"/>
                <a:chExt cx="783411" cy="146685"/>
              </a:xfrm>
            </p:grpSpPr>
            <p:cxnSp>
              <p:nvCxnSpPr>
                <p:cNvPr id="196" name="직선 연결선 195">
                  <a:extLst>
                    <a:ext uri="{FF2B5EF4-FFF2-40B4-BE49-F238E27FC236}">
                      <a16:creationId xmlns:a16="http://schemas.microsoft.com/office/drawing/2014/main" id="{4144B099-BCD0-41D6-B97B-E6358C5B2ABF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7834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197" name="직선 연결선 196">
                  <a:extLst>
                    <a:ext uri="{FF2B5EF4-FFF2-40B4-BE49-F238E27FC236}">
                      <a16:creationId xmlns:a16="http://schemas.microsoft.com/office/drawing/2014/main" id="{66AA8E8A-855B-4EA5-9F17-24D87FCC7707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198" name="직선 연결선 197">
                  <a:extLst>
                    <a:ext uri="{FF2B5EF4-FFF2-40B4-BE49-F238E27FC236}">
                      <a16:creationId xmlns:a16="http://schemas.microsoft.com/office/drawing/2014/main" id="{D7D5B659-E57B-4E29-B1CE-C9B413C3A293}"/>
                    </a:ext>
                  </a:extLst>
                </p:cNvPr>
                <p:cNvCxnSpPr/>
                <p:nvPr/>
              </p:nvCxnSpPr>
              <p:spPr>
                <a:xfrm>
                  <a:off x="4018280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</p:grpSp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BA5A8B12-37D3-48C1-A530-90A71333D92B}"/>
                  </a:ext>
                </a:extLst>
              </p:cNvPr>
              <p:cNvGrpSpPr/>
              <p:nvPr/>
            </p:nvGrpSpPr>
            <p:grpSpPr>
              <a:xfrm rot="16200000">
                <a:off x="1926321" y="2338341"/>
                <a:ext cx="429565" cy="100706"/>
                <a:chOff x="3234869" y="3688080"/>
                <a:chExt cx="783411" cy="146685"/>
              </a:xfrm>
            </p:grpSpPr>
            <p:cxnSp>
              <p:nvCxnSpPr>
                <p:cNvPr id="175" name="직선 연결선 174">
                  <a:extLst>
                    <a:ext uri="{FF2B5EF4-FFF2-40B4-BE49-F238E27FC236}">
                      <a16:creationId xmlns:a16="http://schemas.microsoft.com/office/drawing/2014/main" id="{CFBAA971-8131-4CE0-87DF-60EE91CA005A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7834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194" name="직선 연결선 193">
                  <a:extLst>
                    <a:ext uri="{FF2B5EF4-FFF2-40B4-BE49-F238E27FC236}">
                      <a16:creationId xmlns:a16="http://schemas.microsoft.com/office/drawing/2014/main" id="{6BD97BC3-6670-4FCB-8842-082502D11DF7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195" name="직선 연결선 194">
                  <a:extLst>
                    <a:ext uri="{FF2B5EF4-FFF2-40B4-BE49-F238E27FC236}">
                      <a16:creationId xmlns:a16="http://schemas.microsoft.com/office/drawing/2014/main" id="{F5732A8C-4F02-41BB-A9DD-A87DC8A1DA61}"/>
                    </a:ext>
                  </a:extLst>
                </p:cNvPr>
                <p:cNvCxnSpPr/>
                <p:nvPr/>
              </p:nvCxnSpPr>
              <p:spPr>
                <a:xfrm>
                  <a:off x="4018280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</p:grp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D7B40D5-4D5C-4A78-B63E-B4FA72F4986C}"/>
                  </a:ext>
                </a:extLst>
              </p:cNvPr>
              <p:cNvSpPr txBox="1"/>
              <p:nvPr/>
            </p:nvSpPr>
            <p:spPr>
              <a:xfrm>
                <a:off x="4007318" y="953484"/>
                <a:ext cx="360347" cy="376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1" u="none" strike="noStrike" kern="0" cap="none" spc="0" normalizeH="0" baseline="0" noProof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CE4FFA8-1F10-46DA-8485-D8108924A6BA}"/>
                  </a:ext>
                </a:extLst>
              </p:cNvPr>
              <p:cNvSpPr txBox="1"/>
              <p:nvPr/>
            </p:nvSpPr>
            <p:spPr>
              <a:xfrm>
                <a:off x="3326243" y="2787057"/>
                <a:ext cx="535139" cy="385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kumimoji="0" lang="en-US" altLang="ko-KR" sz="1200" b="0" i="1" u="none" strike="noStrike" kern="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ko-KR" sz="12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kumimoji="0" lang="ko-KR" alt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7" name="그룹 156">
                <a:extLst>
                  <a:ext uri="{FF2B5EF4-FFF2-40B4-BE49-F238E27FC236}">
                    <a16:creationId xmlns:a16="http://schemas.microsoft.com/office/drawing/2014/main" id="{161B7834-8DB7-4E24-8FD1-92B3E1B32A21}"/>
                  </a:ext>
                </a:extLst>
              </p:cNvPr>
              <p:cNvGrpSpPr/>
              <p:nvPr/>
            </p:nvGrpSpPr>
            <p:grpSpPr>
              <a:xfrm>
                <a:off x="2175711" y="1366814"/>
                <a:ext cx="2277893" cy="355616"/>
                <a:chOff x="8232012" y="2779917"/>
                <a:chExt cx="2277893" cy="355616"/>
              </a:xfrm>
            </p:grpSpPr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14326A49-F07A-4353-8D27-1FC8CD06A894}"/>
                    </a:ext>
                  </a:extLst>
                </p:cNvPr>
                <p:cNvSpPr txBox="1"/>
                <p:nvPr/>
              </p:nvSpPr>
              <p:spPr>
                <a:xfrm>
                  <a:off x="8232012" y="2779918"/>
                  <a:ext cx="341064" cy="3556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32171A35-3337-48A2-B844-6C6DC4C273AD}"/>
                    </a:ext>
                  </a:extLst>
                </p:cNvPr>
                <p:cNvSpPr txBox="1"/>
                <p:nvPr/>
              </p:nvSpPr>
              <p:spPr>
                <a:xfrm>
                  <a:off x="8880059" y="2779920"/>
                  <a:ext cx="341064" cy="3556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6185339F-1485-4773-B078-183B756637B2}"/>
                    </a:ext>
                  </a:extLst>
                </p:cNvPr>
                <p:cNvSpPr txBox="1"/>
                <p:nvPr/>
              </p:nvSpPr>
              <p:spPr>
                <a:xfrm>
                  <a:off x="9520794" y="2779917"/>
                  <a:ext cx="341064" cy="3556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DA3FEA6E-483C-46DD-9AD5-09CC2E049055}"/>
                    </a:ext>
                  </a:extLst>
                </p:cNvPr>
                <p:cNvSpPr txBox="1"/>
                <p:nvPr/>
              </p:nvSpPr>
              <p:spPr>
                <a:xfrm>
                  <a:off x="10168841" y="2779918"/>
                  <a:ext cx="341064" cy="3556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748B0018-D92D-44E7-9AED-4471E4BEE3A4}"/>
                  </a:ext>
                </a:extLst>
              </p:cNvPr>
              <p:cNvGrpSpPr/>
              <p:nvPr/>
            </p:nvGrpSpPr>
            <p:grpSpPr>
              <a:xfrm>
                <a:off x="2171843" y="2011775"/>
                <a:ext cx="2277893" cy="355616"/>
                <a:chOff x="8232012" y="2779917"/>
                <a:chExt cx="2277893" cy="355616"/>
              </a:xfrm>
            </p:grpSpPr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03B678EC-748D-40EC-9EE1-3B42A7CDD635}"/>
                    </a:ext>
                  </a:extLst>
                </p:cNvPr>
                <p:cNvSpPr txBox="1"/>
                <p:nvPr/>
              </p:nvSpPr>
              <p:spPr>
                <a:xfrm>
                  <a:off x="8232012" y="2779918"/>
                  <a:ext cx="341064" cy="3556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9A68CF9E-57C5-48AD-B4AA-7E0F7121FB27}"/>
                    </a:ext>
                  </a:extLst>
                </p:cNvPr>
                <p:cNvSpPr txBox="1"/>
                <p:nvPr/>
              </p:nvSpPr>
              <p:spPr>
                <a:xfrm>
                  <a:off x="8880059" y="2779920"/>
                  <a:ext cx="341064" cy="3556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852B2BA9-5E01-4FC6-8CC4-01F4C4D1D9F5}"/>
                    </a:ext>
                  </a:extLst>
                </p:cNvPr>
                <p:cNvSpPr txBox="1"/>
                <p:nvPr/>
              </p:nvSpPr>
              <p:spPr>
                <a:xfrm>
                  <a:off x="9520794" y="2779917"/>
                  <a:ext cx="341064" cy="3556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56DC4561-794B-43CC-9981-F7117B421745}"/>
                    </a:ext>
                  </a:extLst>
                </p:cNvPr>
                <p:cNvSpPr txBox="1"/>
                <p:nvPr/>
              </p:nvSpPr>
              <p:spPr>
                <a:xfrm>
                  <a:off x="10168841" y="2779918"/>
                  <a:ext cx="341064" cy="3556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D78DE9C3-23C5-463D-A9FC-EAE626339B52}"/>
                  </a:ext>
                </a:extLst>
              </p:cNvPr>
              <p:cNvSpPr txBox="1"/>
              <p:nvPr/>
            </p:nvSpPr>
            <p:spPr>
              <a:xfrm>
                <a:off x="4329129" y="1553280"/>
                <a:ext cx="366772" cy="418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35F0869B-2B14-4F8D-8413-D0872A6CFC12}"/>
                  </a:ext>
                </a:extLst>
              </p:cNvPr>
              <p:cNvSpPr txBox="1"/>
              <p:nvPr/>
            </p:nvSpPr>
            <p:spPr>
              <a:xfrm>
                <a:off x="2141638" y="2832133"/>
                <a:ext cx="1112303" cy="418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XY'B</a:t>
                </a:r>
                <a:r>
                  <a:rPr kumimoji="0" lang="en-US" altLang="ko-KR" sz="1400" b="0" i="1" u="none" strike="noStrike" kern="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ko-KR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kumimoji="0" lang="en-US" altLang="ko-KR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endParaRPr kumimoji="0" lang="ko-KR" alt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1" name="직선 화살표 연결선 160">
                <a:extLst>
                  <a:ext uri="{FF2B5EF4-FFF2-40B4-BE49-F238E27FC236}">
                    <a16:creationId xmlns:a16="http://schemas.microsoft.com/office/drawing/2014/main" id="{61F67344-FA32-4452-ACB8-D5BD24CFC045}"/>
                  </a:ext>
                </a:extLst>
              </p:cNvPr>
              <p:cNvCxnSpPr>
                <a:stCxn id="135" idx="0"/>
              </p:cNvCxnSpPr>
              <p:nvPr/>
            </p:nvCxnSpPr>
            <p:spPr>
              <a:xfrm flipH="1" flipV="1">
                <a:off x="3172716" y="1226477"/>
                <a:ext cx="244" cy="255165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B89E6F9-BEAB-4873-97DE-D7457EE8C3BD}"/>
                  </a:ext>
                </a:extLst>
              </p:cNvPr>
              <p:cNvSpPr txBox="1"/>
              <p:nvPr/>
            </p:nvSpPr>
            <p:spPr>
              <a:xfrm>
                <a:off x="2792913" y="878744"/>
                <a:ext cx="987452" cy="423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X'Y'B</a:t>
                </a:r>
                <a:r>
                  <a:rPr kumimoji="0" lang="en-US" altLang="ko-KR" sz="1400" b="0" i="1" u="none" strike="noStrike" kern="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ko-KR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97BEF1C-9D82-443C-807D-7BA5805AF0A8}"/>
                  </a:ext>
                </a:extLst>
              </p:cNvPr>
              <p:cNvSpPr txBox="1"/>
              <p:nvPr/>
            </p:nvSpPr>
            <p:spPr>
              <a:xfrm>
                <a:off x="4887279" y="1562358"/>
                <a:ext cx="987452" cy="423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X'YB</a:t>
                </a:r>
                <a:r>
                  <a:rPr kumimoji="0" lang="en-US" altLang="ko-KR" sz="1400" b="0" i="1" u="none" strike="noStrike" kern="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ko-KR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kumimoji="0" lang="en-US" altLang="ko-KR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endParaRPr kumimoji="0" lang="ko-KR" alt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4" name="직선 화살표 연결선 163">
                <a:extLst>
                  <a:ext uri="{FF2B5EF4-FFF2-40B4-BE49-F238E27FC236}">
                    <a16:creationId xmlns:a16="http://schemas.microsoft.com/office/drawing/2014/main" id="{F7826F7C-D569-4D83-B4BA-8548DF8FBF6B}"/>
                  </a:ext>
                </a:extLst>
              </p:cNvPr>
              <p:cNvCxnSpPr>
                <a:stCxn id="133" idx="6"/>
              </p:cNvCxnSpPr>
              <p:nvPr/>
            </p:nvCxnSpPr>
            <p:spPr>
              <a:xfrm>
                <a:off x="4728281" y="1742903"/>
                <a:ext cx="217099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65" name="직선 화살표 연결선 164">
                <a:extLst>
                  <a:ext uri="{FF2B5EF4-FFF2-40B4-BE49-F238E27FC236}">
                    <a16:creationId xmlns:a16="http://schemas.microsoft.com/office/drawing/2014/main" id="{95A32B60-0CDE-4EC8-8277-446B631ED1A4}"/>
                  </a:ext>
                </a:extLst>
              </p:cNvPr>
              <p:cNvCxnSpPr/>
              <p:nvPr/>
            </p:nvCxnSpPr>
            <p:spPr>
              <a:xfrm>
                <a:off x="3954563" y="2605000"/>
                <a:ext cx="138756" cy="266795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97F9BCA7-B3D0-41A7-A8F4-7AD7A7834EA8}"/>
                  </a:ext>
                </a:extLst>
              </p:cNvPr>
              <p:cNvSpPr txBox="1"/>
              <p:nvPr/>
            </p:nvSpPr>
            <p:spPr>
              <a:xfrm>
                <a:off x="3809603" y="2832135"/>
                <a:ext cx="1135777" cy="418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XYB</a:t>
                </a:r>
                <a:r>
                  <a:rPr kumimoji="0" lang="en-US" altLang="ko-KR" sz="1400" b="0" i="1" u="none" strike="noStrike" kern="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ko-KR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kumimoji="0" lang="ko-KR" alt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A62C2F-AB32-4639-8FF5-AF08A91D770C}"/>
                </a:ext>
              </a:extLst>
            </p:cNvPr>
            <p:cNvSpPr txBox="1"/>
            <p:nvPr/>
          </p:nvSpPr>
          <p:spPr>
            <a:xfrm>
              <a:off x="2279960" y="264732"/>
              <a:ext cx="494933" cy="462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0" lang="en-US" altLang="ko-KR" sz="16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kumimoji="0" lang="ko-KR" altLang="en-US" sz="1600" b="1" i="0" u="none" strike="noStrike" kern="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D644A45-AB50-4083-B8CB-2EBB52A79C01}"/>
                </a:ext>
              </a:extLst>
            </p:cNvPr>
            <p:cNvSpPr/>
            <p:nvPr/>
          </p:nvSpPr>
          <p:spPr>
            <a:xfrm>
              <a:off x="6432791" y="1230845"/>
              <a:ext cx="503794" cy="1169132"/>
            </a:xfrm>
            <a:prstGeom prst="ellipse">
              <a:avLst/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80137D1-0CB6-441A-8DCE-2896081C70B7}"/>
                </a:ext>
              </a:extLst>
            </p:cNvPr>
            <p:cNvSpPr/>
            <p:nvPr/>
          </p:nvSpPr>
          <p:spPr>
            <a:xfrm>
              <a:off x="6425472" y="1237639"/>
              <a:ext cx="1174476" cy="522522"/>
            </a:xfrm>
            <a:prstGeom prst="ellipse">
              <a:avLst/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95ADCBD5-17E9-4C5F-9023-A0E57FDC7D6E}"/>
                </a:ext>
              </a:extLst>
            </p:cNvPr>
            <p:cNvCxnSpPr/>
            <p:nvPr/>
          </p:nvCxnSpPr>
          <p:spPr>
            <a:xfrm flipH="1" flipV="1">
              <a:off x="5925699" y="1093513"/>
              <a:ext cx="159995" cy="165923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475E8B8-9A5C-469F-8462-306B565C4471}"/>
                </a:ext>
              </a:extLst>
            </p:cNvPr>
            <p:cNvSpPr/>
            <p:nvPr/>
          </p:nvSpPr>
          <p:spPr>
            <a:xfrm>
              <a:off x="5780260" y="1242228"/>
              <a:ext cx="1172533" cy="522522"/>
            </a:xfrm>
            <a:prstGeom prst="ellipse">
              <a:avLst/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E508F91-8EA8-4711-8F5C-027C8E7E3775}"/>
                </a:ext>
              </a:extLst>
            </p:cNvPr>
            <p:cNvSpPr/>
            <p:nvPr/>
          </p:nvSpPr>
          <p:spPr>
            <a:xfrm>
              <a:off x="5074264" y="1172214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003F6CF-BFE2-4319-90B6-F8DFBA0360F6}"/>
                </a:ext>
              </a:extLst>
            </p:cNvPr>
            <p:cNvSpPr/>
            <p:nvPr/>
          </p:nvSpPr>
          <p:spPr>
            <a:xfrm>
              <a:off x="5719967" y="1172214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7923BB4-5867-44A7-B644-8118220A5EFB}"/>
                </a:ext>
              </a:extLst>
            </p:cNvPr>
            <p:cNvSpPr/>
            <p:nvPr/>
          </p:nvSpPr>
          <p:spPr>
            <a:xfrm>
              <a:off x="6367814" y="1172214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B36DD0F-B28B-4D0C-A926-4B8E585A142F}"/>
                </a:ext>
              </a:extLst>
            </p:cNvPr>
            <p:cNvSpPr/>
            <p:nvPr/>
          </p:nvSpPr>
          <p:spPr>
            <a:xfrm>
              <a:off x="7013517" y="1172214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2FA6011-C852-4EE3-A656-A31B4E644852}"/>
                </a:ext>
              </a:extLst>
            </p:cNvPr>
            <p:cNvSpPr/>
            <p:nvPr/>
          </p:nvSpPr>
          <p:spPr>
            <a:xfrm>
              <a:off x="5074264" y="1815849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1D04647-2771-4EFE-8F08-3DBD228C0712}"/>
                </a:ext>
              </a:extLst>
            </p:cNvPr>
            <p:cNvSpPr/>
            <p:nvPr/>
          </p:nvSpPr>
          <p:spPr>
            <a:xfrm>
              <a:off x="5719967" y="1815849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2ABA853-DBEF-4767-AB69-DCD0592EBF1C}"/>
                </a:ext>
              </a:extLst>
            </p:cNvPr>
            <p:cNvSpPr/>
            <p:nvPr/>
          </p:nvSpPr>
          <p:spPr>
            <a:xfrm>
              <a:off x="6367814" y="1815849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3375F12-68B9-44E7-81FC-7D77E096BB19}"/>
                </a:ext>
              </a:extLst>
            </p:cNvPr>
            <p:cNvSpPr/>
            <p:nvPr/>
          </p:nvSpPr>
          <p:spPr>
            <a:xfrm>
              <a:off x="7013517" y="1815849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9104B59-A405-4D7F-A57C-C9C609536D6D}"/>
                </a:ext>
              </a:extLst>
            </p:cNvPr>
            <p:cNvCxnSpPr/>
            <p:nvPr/>
          </p:nvCxnSpPr>
          <p:spPr>
            <a:xfrm>
              <a:off x="4619872" y="850984"/>
              <a:ext cx="454392" cy="32123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5EF100A-2CFF-48FD-8FB7-C834D18B44C5}"/>
                </a:ext>
              </a:extLst>
            </p:cNvPr>
            <p:cNvSpPr txBox="1"/>
            <p:nvPr/>
          </p:nvSpPr>
          <p:spPr>
            <a:xfrm>
              <a:off x="4558789" y="921762"/>
              <a:ext cx="392481" cy="418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ko-KR" alt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917B133-EE29-4222-BAA5-E30843C3BFA1}"/>
                </a:ext>
              </a:extLst>
            </p:cNvPr>
            <p:cNvSpPr txBox="1"/>
            <p:nvPr/>
          </p:nvSpPr>
          <p:spPr>
            <a:xfrm>
              <a:off x="6540909" y="1308308"/>
              <a:ext cx="366772" cy="418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A0A01A-675B-4AE0-B574-35184DD64074}"/>
                </a:ext>
              </a:extLst>
            </p:cNvPr>
            <p:cNvSpPr txBox="1"/>
            <p:nvPr/>
          </p:nvSpPr>
          <p:spPr>
            <a:xfrm>
              <a:off x="5901912" y="1316716"/>
              <a:ext cx="366772" cy="418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298ABD0-F842-4D4F-99C0-7680AC297995}"/>
                </a:ext>
              </a:extLst>
            </p:cNvPr>
            <p:cNvSpPr txBox="1"/>
            <p:nvPr/>
          </p:nvSpPr>
          <p:spPr>
            <a:xfrm>
              <a:off x="6540909" y="1941134"/>
              <a:ext cx="366772" cy="418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5D51F3D-7232-4DA5-9DF5-6731126CFA1B}"/>
                </a:ext>
              </a:extLst>
            </p:cNvPr>
            <p:cNvSpPr txBox="1"/>
            <p:nvPr/>
          </p:nvSpPr>
          <p:spPr>
            <a:xfrm>
              <a:off x="4639039" y="1968914"/>
              <a:ext cx="373201" cy="376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41AFCBE6-A00B-4DA7-BB65-F3C4FA07753A}"/>
                </a:ext>
              </a:extLst>
            </p:cNvPr>
            <p:cNvGrpSpPr/>
            <p:nvPr/>
          </p:nvGrpSpPr>
          <p:grpSpPr>
            <a:xfrm>
              <a:off x="6706197" y="1035983"/>
              <a:ext cx="618570" cy="113308"/>
              <a:chOff x="3234869" y="3688080"/>
              <a:chExt cx="783411" cy="146685"/>
            </a:xfrm>
          </p:grpSpPr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002136EA-1871-4C4C-BF70-BC400EC62BA5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30" name="직선 연결선 129">
                <a:extLst>
                  <a:ext uri="{FF2B5EF4-FFF2-40B4-BE49-F238E27FC236}">
                    <a16:creationId xmlns:a16="http://schemas.microsoft.com/office/drawing/2014/main" id="{52D26EBB-3465-42E3-B095-8BE84CA354E6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BD2FCADC-B6FA-41C3-83CC-27DAD707F050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5BD024FC-4665-404D-8127-036F9365E929}"/>
                </a:ext>
              </a:extLst>
            </p:cNvPr>
            <p:cNvGrpSpPr/>
            <p:nvPr/>
          </p:nvGrpSpPr>
          <p:grpSpPr>
            <a:xfrm flipV="1">
              <a:off x="6061751" y="2485434"/>
              <a:ext cx="644445" cy="113308"/>
              <a:chOff x="3234869" y="3688080"/>
              <a:chExt cx="783411" cy="146685"/>
            </a:xfrm>
          </p:grpSpPr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0CACADD0-314C-4C91-A4EA-A4BD7455B039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6A0E8391-48FB-45B9-8D70-921A44A2843B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B0046B54-E70E-4161-8930-4EB515C4E421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9C7D86DE-608A-4E91-AA4B-50BDAF507060}"/>
                </a:ext>
              </a:extLst>
            </p:cNvPr>
            <p:cNvGrpSpPr/>
            <p:nvPr/>
          </p:nvGrpSpPr>
          <p:grpSpPr>
            <a:xfrm rot="16200000">
              <a:off x="4785796" y="2093372"/>
              <a:ext cx="429565" cy="100706"/>
              <a:chOff x="3234869" y="3688080"/>
              <a:chExt cx="783411" cy="146685"/>
            </a:xfrm>
          </p:grpSpPr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F4254D72-C63C-4C90-8279-F27C9AE7E404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DD063766-2FDD-49A8-BEFE-92DE35745CC0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D0E72957-A407-422B-93AD-3F138FBB9B68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D354E63-D126-4F30-B9BE-A8C5586B634C}"/>
                </a:ext>
              </a:extLst>
            </p:cNvPr>
            <p:cNvSpPr txBox="1"/>
            <p:nvPr/>
          </p:nvSpPr>
          <p:spPr>
            <a:xfrm>
              <a:off x="6866792" y="708514"/>
              <a:ext cx="360347" cy="376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4BD34B9-7030-47EC-98EF-B926CD4ED4E3}"/>
                </a:ext>
              </a:extLst>
            </p:cNvPr>
            <p:cNvSpPr txBox="1"/>
            <p:nvPr/>
          </p:nvSpPr>
          <p:spPr>
            <a:xfrm>
              <a:off x="6185718" y="2542088"/>
              <a:ext cx="535139" cy="38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ko-KR" sz="12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0" lang="en-US" altLang="ko-KR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kumimoji="0" lang="ko-KR" altLang="en-US" sz="1200" b="0" i="0" u="none" strike="noStrike" kern="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85A2D35B-300F-413E-9095-6C96A94B3E99}"/>
                </a:ext>
              </a:extLst>
            </p:cNvPr>
            <p:cNvGrpSpPr/>
            <p:nvPr/>
          </p:nvGrpSpPr>
          <p:grpSpPr>
            <a:xfrm>
              <a:off x="5035186" y="1121845"/>
              <a:ext cx="2277893" cy="355616"/>
              <a:chOff x="8232012" y="2779917"/>
              <a:chExt cx="2277893" cy="355616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8B556CB-B10E-436F-B91E-A4CF3EC7D96B}"/>
                  </a:ext>
                </a:extLst>
              </p:cNvPr>
              <p:cNvSpPr txBox="1"/>
              <p:nvPr/>
            </p:nvSpPr>
            <p:spPr>
              <a:xfrm>
                <a:off x="8232012" y="2779918"/>
                <a:ext cx="341064" cy="355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1D5FDF80-D311-4CD3-99D2-A64E5D28C868}"/>
                  </a:ext>
                </a:extLst>
              </p:cNvPr>
              <p:cNvSpPr txBox="1"/>
              <p:nvPr/>
            </p:nvSpPr>
            <p:spPr>
              <a:xfrm>
                <a:off x="8880059" y="2779920"/>
                <a:ext cx="341064" cy="355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F06D5B9-58E3-496B-A691-790E09FA24EE}"/>
                  </a:ext>
                </a:extLst>
              </p:cNvPr>
              <p:cNvSpPr txBox="1"/>
              <p:nvPr/>
            </p:nvSpPr>
            <p:spPr>
              <a:xfrm>
                <a:off x="9520794" y="2779917"/>
                <a:ext cx="341064" cy="355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497CF36-1ABF-4126-8C16-910DDC003C06}"/>
                  </a:ext>
                </a:extLst>
              </p:cNvPr>
              <p:cNvSpPr txBox="1"/>
              <p:nvPr/>
            </p:nvSpPr>
            <p:spPr>
              <a:xfrm>
                <a:off x="10168841" y="2779918"/>
                <a:ext cx="341064" cy="355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C398B424-6A00-4870-BFEB-B02699323024}"/>
                </a:ext>
              </a:extLst>
            </p:cNvPr>
            <p:cNvGrpSpPr/>
            <p:nvPr/>
          </p:nvGrpSpPr>
          <p:grpSpPr>
            <a:xfrm>
              <a:off x="5031318" y="1766806"/>
              <a:ext cx="2277893" cy="355616"/>
              <a:chOff x="8232012" y="2779917"/>
              <a:chExt cx="2277893" cy="355616"/>
            </a:xfrm>
          </p:grpSpPr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C41A999-7F14-474E-9EB1-DA3D14042B33}"/>
                  </a:ext>
                </a:extLst>
              </p:cNvPr>
              <p:cNvSpPr txBox="1"/>
              <p:nvPr/>
            </p:nvSpPr>
            <p:spPr>
              <a:xfrm>
                <a:off x="8232012" y="2779918"/>
                <a:ext cx="341064" cy="355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88B4DC8-CDE6-4001-8DB4-471C577FDCB0}"/>
                  </a:ext>
                </a:extLst>
              </p:cNvPr>
              <p:cNvSpPr txBox="1"/>
              <p:nvPr/>
            </p:nvSpPr>
            <p:spPr>
              <a:xfrm>
                <a:off x="8880059" y="2779920"/>
                <a:ext cx="341064" cy="355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3CF8BD6-1BF0-4D92-A52E-07FBEC94D9AE}"/>
                  </a:ext>
                </a:extLst>
              </p:cNvPr>
              <p:cNvSpPr txBox="1"/>
              <p:nvPr/>
            </p:nvSpPr>
            <p:spPr>
              <a:xfrm>
                <a:off x="9520794" y="2779917"/>
                <a:ext cx="341064" cy="355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FEB1F954-6637-499B-9ED6-8153E68470D9}"/>
                  </a:ext>
                </a:extLst>
              </p:cNvPr>
              <p:cNvSpPr txBox="1"/>
              <p:nvPr/>
            </p:nvSpPr>
            <p:spPr>
              <a:xfrm>
                <a:off x="10168841" y="2779918"/>
                <a:ext cx="341064" cy="355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8AA8A4-76A0-479D-93C2-3B9F90D08E11}"/>
                </a:ext>
              </a:extLst>
            </p:cNvPr>
            <p:cNvSpPr txBox="1"/>
            <p:nvPr/>
          </p:nvSpPr>
          <p:spPr>
            <a:xfrm>
              <a:off x="7188603" y="1299136"/>
              <a:ext cx="366772" cy="418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1481D6E-A8A6-4FE4-8401-799969644601}"/>
                </a:ext>
              </a:extLst>
            </p:cNvPr>
            <p:cNvSpPr txBox="1"/>
            <p:nvPr/>
          </p:nvSpPr>
          <p:spPr>
            <a:xfrm>
              <a:off x="5453219" y="722689"/>
              <a:ext cx="848442" cy="418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X'B</a:t>
              </a:r>
              <a:r>
                <a:rPr kumimoji="0" lang="en-US" altLang="ko-KR" sz="1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0" lang="en-US" altLang="ko-KR" sz="1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kumimoji="0" lang="ko-KR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2BD5C472-F521-4F79-97F0-A841FFBD87D8}"/>
                </a:ext>
              </a:extLst>
            </p:cNvPr>
            <p:cNvCxnSpPr/>
            <p:nvPr/>
          </p:nvCxnSpPr>
          <p:spPr>
            <a:xfrm flipH="1" flipV="1">
              <a:off x="6583785" y="978516"/>
              <a:ext cx="258457" cy="261658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AAEB863-C496-4B55-BD98-792D711AB17B}"/>
                </a:ext>
              </a:extLst>
            </p:cNvPr>
            <p:cNvSpPr txBox="1"/>
            <p:nvPr/>
          </p:nvSpPr>
          <p:spPr>
            <a:xfrm>
              <a:off x="6820307" y="2539587"/>
              <a:ext cx="722095" cy="423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YB</a:t>
              </a:r>
              <a:r>
                <a:rPr kumimoji="0" lang="en-US" altLang="ko-KR" sz="1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0" lang="en-US" altLang="ko-KR" sz="1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kumimoji="0" lang="ko-KR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7AE208C2-165A-44FB-9FF4-BB28B99B0858}"/>
                </a:ext>
              </a:extLst>
            </p:cNvPr>
            <p:cNvCxnSpPr/>
            <p:nvPr/>
          </p:nvCxnSpPr>
          <p:spPr>
            <a:xfrm>
              <a:off x="6809061" y="2354349"/>
              <a:ext cx="99774" cy="272477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7EDFE82-DA20-4C8F-8E8D-C2E124A006C8}"/>
                </a:ext>
              </a:extLst>
            </p:cNvPr>
            <p:cNvSpPr txBox="1"/>
            <p:nvPr/>
          </p:nvSpPr>
          <p:spPr>
            <a:xfrm>
              <a:off x="6144025" y="639821"/>
              <a:ext cx="591927" cy="418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X'Y</a:t>
              </a:r>
              <a:endParaRPr kumimoji="0" lang="ko-KR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E2BBD04-4697-4A7D-978C-04E6F8A52B10}"/>
                </a:ext>
              </a:extLst>
            </p:cNvPr>
            <p:cNvSpPr txBox="1"/>
            <p:nvPr/>
          </p:nvSpPr>
          <p:spPr>
            <a:xfrm>
              <a:off x="5874039" y="264732"/>
              <a:ext cx="478851" cy="462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ko-KR" sz="16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kumimoji="0" lang="ko-KR" altLang="en-US" sz="1600" b="1" i="0" u="none" strike="noStrike" kern="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5FDDD051-018A-4C0A-9B49-8E0CC339FDD4}"/>
                </a:ext>
              </a:extLst>
            </p:cNvPr>
            <p:cNvSpPr/>
            <p:nvPr/>
          </p:nvSpPr>
          <p:spPr>
            <a:xfrm>
              <a:off x="9991153" y="1871284"/>
              <a:ext cx="560030" cy="523631"/>
            </a:xfrm>
            <a:prstGeom prst="ellipse">
              <a:avLst/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ED29CD8A-A15C-44A1-872E-52FDC67909AA}"/>
                </a:ext>
              </a:extLst>
            </p:cNvPr>
            <p:cNvSpPr/>
            <p:nvPr/>
          </p:nvSpPr>
          <p:spPr>
            <a:xfrm>
              <a:off x="10011952" y="1222131"/>
              <a:ext cx="1174476" cy="522522"/>
            </a:xfrm>
            <a:prstGeom prst="ellipse">
              <a:avLst/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5D7AF413-6917-4405-8ED0-41093F8D0B84}"/>
                </a:ext>
              </a:extLst>
            </p:cNvPr>
            <p:cNvCxnSpPr/>
            <p:nvPr/>
          </p:nvCxnSpPr>
          <p:spPr>
            <a:xfrm flipH="1" flipV="1">
              <a:off x="9386193" y="1054268"/>
              <a:ext cx="140443" cy="211261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1FC1593F-903B-41AA-A0F2-9290426855FF}"/>
                </a:ext>
              </a:extLst>
            </p:cNvPr>
            <p:cNvSpPr/>
            <p:nvPr/>
          </p:nvSpPr>
          <p:spPr>
            <a:xfrm>
              <a:off x="9366741" y="1237465"/>
              <a:ext cx="547152" cy="522522"/>
            </a:xfrm>
            <a:prstGeom prst="ellipse">
              <a:avLst/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A62A47FF-49EC-4CAC-8E93-C464D1294B2C}"/>
                </a:ext>
              </a:extLst>
            </p:cNvPr>
            <p:cNvSpPr/>
            <p:nvPr/>
          </p:nvSpPr>
          <p:spPr>
            <a:xfrm>
              <a:off x="8660744" y="1172214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BF3D51F-BC11-4A8A-B970-1BFACB59FF4A}"/>
                </a:ext>
              </a:extLst>
            </p:cNvPr>
            <p:cNvSpPr/>
            <p:nvPr/>
          </p:nvSpPr>
          <p:spPr>
            <a:xfrm>
              <a:off x="9306447" y="1172214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E835AB5-138F-4E31-A115-F7ADA4F42B58}"/>
                </a:ext>
              </a:extLst>
            </p:cNvPr>
            <p:cNvSpPr/>
            <p:nvPr/>
          </p:nvSpPr>
          <p:spPr>
            <a:xfrm>
              <a:off x="9954294" y="1172214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3A50B5D4-52E0-4082-8815-7F850C2C3ECE}"/>
                </a:ext>
              </a:extLst>
            </p:cNvPr>
            <p:cNvSpPr/>
            <p:nvPr/>
          </p:nvSpPr>
          <p:spPr>
            <a:xfrm>
              <a:off x="10599997" y="1172214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9CD60EEC-53E6-4934-93DF-F679F1804961}"/>
                </a:ext>
              </a:extLst>
            </p:cNvPr>
            <p:cNvSpPr/>
            <p:nvPr/>
          </p:nvSpPr>
          <p:spPr>
            <a:xfrm>
              <a:off x="8660744" y="1815849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08B8C3A-F486-4149-8280-EA12D34DF6D7}"/>
                </a:ext>
              </a:extLst>
            </p:cNvPr>
            <p:cNvSpPr/>
            <p:nvPr/>
          </p:nvSpPr>
          <p:spPr>
            <a:xfrm>
              <a:off x="9306447" y="1815849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61EEB34-20E0-4C86-A2EB-428E33430211}"/>
                </a:ext>
              </a:extLst>
            </p:cNvPr>
            <p:cNvSpPr/>
            <p:nvPr/>
          </p:nvSpPr>
          <p:spPr>
            <a:xfrm>
              <a:off x="9954294" y="1815849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B186280-C334-426F-81A8-0E6FF463106B}"/>
                </a:ext>
              </a:extLst>
            </p:cNvPr>
            <p:cNvSpPr/>
            <p:nvPr/>
          </p:nvSpPr>
          <p:spPr>
            <a:xfrm>
              <a:off x="10599997" y="1815849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527AB6DD-F51D-423B-BEC4-BA1F569D424A}"/>
                </a:ext>
              </a:extLst>
            </p:cNvPr>
            <p:cNvCxnSpPr/>
            <p:nvPr/>
          </p:nvCxnSpPr>
          <p:spPr>
            <a:xfrm>
              <a:off x="8206352" y="850984"/>
              <a:ext cx="454392" cy="32123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76CD9E0-8ADD-4318-B710-5B98074CADC6}"/>
                </a:ext>
              </a:extLst>
            </p:cNvPr>
            <p:cNvSpPr txBox="1"/>
            <p:nvPr/>
          </p:nvSpPr>
          <p:spPr>
            <a:xfrm>
              <a:off x="8145269" y="921762"/>
              <a:ext cx="392481" cy="418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ko-KR" alt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A7850B4-6FD7-428A-B741-E16DCC6CC217}"/>
                </a:ext>
              </a:extLst>
            </p:cNvPr>
            <p:cNvSpPr txBox="1"/>
            <p:nvPr/>
          </p:nvSpPr>
          <p:spPr>
            <a:xfrm>
              <a:off x="10121836" y="1303371"/>
              <a:ext cx="366772" cy="418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C075303-E541-4AC1-BA2F-ADEA80FB0DA1}"/>
                </a:ext>
              </a:extLst>
            </p:cNvPr>
            <p:cNvSpPr txBox="1"/>
            <p:nvPr/>
          </p:nvSpPr>
          <p:spPr>
            <a:xfrm>
              <a:off x="9488389" y="1311953"/>
              <a:ext cx="366772" cy="418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49B2A80-5F3F-440F-880C-CF1FA4858506}"/>
                </a:ext>
              </a:extLst>
            </p:cNvPr>
            <p:cNvSpPr txBox="1"/>
            <p:nvPr/>
          </p:nvSpPr>
          <p:spPr>
            <a:xfrm>
              <a:off x="10127390" y="1941134"/>
              <a:ext cx="366772" cy="418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2206FA3-B90D-4644-B7D1-5DA16945DA59}"/>
                </a:ext>
              </a:extLst>
            </p:cNvPr>
            <p:cNvSpPr txBox="1"/>
            <p:nvPr/>
          </p:nvSpPr>
          <p:spPr>
            <a:xfrm>
              <a:off x="8225519" y="1968914"/>
              <a:ext cx="373201" cy="376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2777D301-89C1-43C1-8DDC-C16E165D4B1F}"/>
                </a:ext>
              </a:extLst>
            </p:cNvPr>
            <p:cNvGrpSpPr/>
            <p:nvPr/>
          </p:nvGrpSpPr>
          <p:grpSpPr>
            <a:xfrm>
              <a:off x="10292677" y="1035983"/>
              <a:ext cx="618570" cy="113308"/>
              <a:chOff x="3234869" y="3688080"/>
              <a:chExt cx="783411" cy="146685"/>
            </a:xfrm>
          </p:grpSpPr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A43F5A26-53CD-4303-9F07-16F6B917C3FE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BEC2C2FF-B6B2-4829-B9DF-48BF86F87188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22997F00-EEA5-4983-969B-77CEEEB4618E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C60CAA05-2978-4B43-83B4-8680E80C8A8A}"/>
                </a:ext>
              </a:extLst>
            </p:cNvPr>
            <p:cNvGrpSpPr/>
            <p:nvPr/>
          </p:nvGrpSpPr>
          <p:grpSpPr>
            <a:xfrm flipV="1">
              <a:off x="9648231" y="2485434"/>
              <a:ext cx="644445" cy="113308"/>
              <a:chOff x="3234869" y="3688080"/>
              <a:chExt cx="783411" cy="146685"/>
            </a:xfrm>
          </p:grpSpPr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4B14B4CC-2BF8-4EEF-872B-2891043498E4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10" name="직선 연결선 109">
                <a:extLst>
                  <a:ext uri="{FF2B5EF4-FFF2-40B4-BE49-F238E27FC236}">
                    <a16:creationId xmlns:a16="http://schemas.microsoft.com/office/drawing/2014/main" id="{CB4D0AEB-437A-4091-B772-5F4503D419E7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0254D88C-F74B-4226-AA79-D811A0AFFCF4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A169B3CE-6570-4B6F-8C1B-29EF59D65724}"/>
                </a:ext>
              </a:extLst>
            </p:cNvPr>
            <p:cNvGrpSpPr/>
            <p:nvPr/>
          </p:nvGrpSpPr>
          <p:grpSpPr>
            <a:xfrm rot="16200000">
              <a:off x="8372276" y="2093372"/>
              <a:ext cx="429565" cy="100706"/>
              <a:chOff x="3234869" y="3688080"/>
              <a:chExt cx="783411" cy="146685"/>
            </a:xfrm>
          </p:grpSpPr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4BA17C33-EFA4-477C-AFEB-32C0CE644286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EE79CE1D-0A68-46CF-A79A-DD422C2DF450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5C5588D8-7CFF-4407-97BD-1E92E7CE571B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D21C7FB-8F3E-4C6E-A293-EAC69B198EF3}"/>
                </a:ext>
              </a:extLst>
            </p:cNvPr>
            <p:cNvSpPr txBox="1"/>
            <p:nvPr/>
          </p:nvSpPr>
          <p:spPr>
            <a:xfrm>
              <a:off x="10453272" y="708514"/>
              <a:ext cx="360347" cy="3765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0" cap="none" spc="0" normalizeH="0" baseline="0" noProof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5243FF0-7517-4F22-B872-8FD28AF10186}"/>
                </a:ext>
              </a:extLst>
            </p:cNvPr>
            <p:cNvSpPr txBox="1"/>
            <p:nvPr/>
          </p:nvSpPr>
          <p:spPr>
            <a:xfrm>
              <a:off x="9772198" y="2542088"/>
              <a:ext cx="535139" cy="38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ko-KR" sz="12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0" lang="en-US" altLang="ko-KR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kumimoji="0" lang="ko-KR" altLang="en-US" sz="1200" b="0" i="0" u="none" strike="noStrike" kern="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125ED575-3977-4F76-AB30-A15B3C76DC63}"/>
                </a:ext>
              </a:extLst>
            </p:cNvPr>
            <p:cNvGrpSpPr/>
            <p:nvPr/>
          </p:nvGrpSpPr>
          <p:grpSpPr>
            <a:xfrm>
              <a:off x="8621666" y="1121845"/>
              <a:ext cx="2277893" cy="355616"/>
              <a:chOff x="8232012" y="2779917"/>
              <a:chExt cx="2277893" cy="355616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DB6CFC0-7896-449F-B0DD-28E5C080CF28}"/>
                  </a:ext>
                </a:extLst>
              </p:cNvPr>
              <p:cNvSpPr txBox="1"/>
              <p:nvPr/>
            </p:nvSpPr>
            <p:spPr>
              <a:xfrm>
                <a:off x="8232012" y="2779918"/>
                <a:ext cx="341064" cy="355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79AC665E-14F2-4D6A-8E5D-D835BED61B6A}"/>
                  </a:ext>
                </a:extLst>
              </p:cNvPr>
              <p:cNvSpPr txBox="1"/>
              <p:nvPr/>
            </p:nvSpPr>
            <p:spPr>
              <a:xfrm>
                <a:off x="8880059" y="2779920"/>
                <a:ext cx="341064" cy="355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3916F3C-D32A-452F-861E-753C960DCCD0}"/>
                  </a:ext>
                </a:extLst>
              </p:cNvPr>
              <p:cNvSpPr txBox="1"/>
              <p:nvPr/>
            </p:nvSpPr>
            <p:spPr>
              <a:xfrm>
                <a:off x="9520794" y="2779917"/>
                <a:ext cx="341064" cy="355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237998DE-A03A-41E1-A77B-B937EC0D3620}"/>
                  </a:ext>
                </a:extLst>
              </p:cNvPr>
              <p:cNvSpPr txBox="1"/>
              <p:nvPr/>
            </p:nvSpPr>
            <p:spPr>
              <a:xfrm>
                <a:off x="10168841" y="2779918"/>
                <a:ext cx="341064" cy="355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FE0B2273-669D-43C0-8184-14F63D42EAC9}"/>
                </a:ext>
              </a:extLst>
            </p:cNvPr>
            <p:cNvGrpSpPr/>
            <p:nvPr/>
          </p:nvGrpSpPr>
          <p:grpSpPr>
            <a:xfrm>
              <a:off x="8617798" y="1766806"/>
              <a:ext cx="2277893" cy="355616"/>
              <a:chOff x="8232012" y="2779917"/>
              <a:chExt cx="2277893" cy="355616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750D3B4-210B-4D08-A382-624AF9A70E8A}"/>
                  </a:ext>
                </a:extLst>
              </p:cNvPr>
              <p:cNvSpPr txBox="1"/>
              <p:nvPr/>
            </p:nvSpPr>
            <p:spPr>
              <a:xfrm>
                <a:off x="8232012" y="2779918"/>
                <a:ext cx="341064" cy="355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62278FB-88E1-484F-8B29-D0A9EFD77473}"/>
                  </a:ext>
                </a:extLst>
              </p:cNvPr>
              <p:cNvSpPr txBox="1"/>
              <p:nvPr/>
            </p:nvSpPr>
            <p:spPr>
              <a:xfrm>
                <a:off x="8880059" y="2779920"/>
                <a:ext cx="341064" cy="3556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9AB799E-FA9B-4864-9490-99790FD97E9C}"/>
                  </a:ext>
                </a:extLst>
              </p:cNvPr>
              <p:cNvSpPr txBox="1"/>
              <p:nvPr/>
            </p:nvSpPr>
            <p:spPr>
              <a:xfrm>
                <a:off x="9520794" y="2779917"/>
                <a:ext cx="341064" cy="355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5052FB9-9856-4DEE-BB99-4EF3CF930319}"/>
                  </a:ext>
                </a:extLst>
              </p:cNvPr>
              <p:cNvSpPr txBox="1"/>
              <p:nvPr/>
            </p:nvSpPr>
            <p:spPr>
              <a:xfrm>
                <a:off x="10168841" y="2779918"/>
                <a:ext cx="341064" cy="3556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47E100A-D411-4B3D-8CF6-1BD9619E5096}"/>
                </a:ext>
              </a:extLst>
            </p:cNvPr>
            <p:cNvSpPr txBox="1"/>
            <p:nvPr/>
          </p:nvSpPr>
          <p:spPr>
            <a:xfrm>
              <a:off x="10775084" y="1283628"/>
              <a:ext cx="366772" cy="418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BBFF416-FE3E-4E9D-8F0C-2309CC5A6E81}"/>
                </a:ext>
              </a:extLst>
            </p:cNvPr>
            <p:cNvSpPr txBox="1"/>
            <p:nvPr/>
          </p:nvSpPr>
          <p:spPr>
            <a:xfrm>
              <a:off x="8899116" y="727883"/>
              <a:ext cx="985292" cy="418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X'Y'B</a:t>
              </a:r>
              <a:r>
                <a:rPr kumimoji="0" lang="en-US" altLang="ko-KR" sz="1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0" lang="en-US" altLang="ko-KR" sz="1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kumimoji="0" lang="ko-KR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78F2D044-B839-4CA1-8FC5-4A96D3B5C589}"/>
                </a:ext>
              </a:extLst>
            </p:cNvPr>
            <p:cNvCxnSpPr>
              <a:stCxn id="64" idx="0"/>
            </p:cNvCxnSpPr>
            <p:nvPr/>
          </p:nvCxnSpPr>
          <p:spPr>
            <a:xfrm flipH="1" flipV="1">
              <a:off x="10037878" y="1003402"/>
              <a:ext cx="233290" cy="227443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D6D3041-8934-4E51-B8A5-899904038D12}"/>
                </a:ext>
              </a:extLst>
            </p:cNvPr>
            <p:cNvSpPr txBox="1"/>
            <p:nvPr/>
          </p:nvSpPr>
          <p:spPr>
            <a:xfrm>
              <a:off x="10442919" y="2542496"/>
              <a:ext cx="878897" cy="423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XYB</a:t>
              </a:r>
              <a:r>
                <a:rPr kumimoji="0" lang="en-US" altLang="ko-KR" sz="1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0" lang="en-US" altLang="ko-KR" sz="1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kumimoji="0" lang="ko-KR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2C491207-27FC-4AAF-B1C9-A3349E0485D5}"/>
                </a:ext>
              </a:extLst>
            </p:cNvPr>
            <p:cNvCxnSpPr/>
            <p:nvPr/>
          </p:nvCxnSpPr>
          <p:spPr>
            <a:xfrm>
              <a:off x="10414544" y="2384487"/>
              <a:ext cx="113152" cy="226366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F0908A4-6E05-4768-848A-455712EE843B}"/>
                </a:ext>
              </a:extLst>
            </p:cNvPr>
            <p:cNvSpPr txBox="1"/>
            <p:nvPr/>
          </p:nvSpPr>
          <p:spPr>
            <a:xfrm>
              <a:off x="9760098" y="648464"/>
              <a:ext cx="713633" cy="418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X'Y</a:t>
              </a:r>
              <a:endParaRPr kumimoji="0" lang="ko-KR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3FD8747-FC43-4027-BA19-A4BC57F0ABAA}"/>
                </a:ext>
              </a:extLst>
            </p:cNvPr>
            <p:cNvSpPr txBox="1"/>
            <p:nvPr/>
          </p:nvSpPr>
          <p:spPr>
            <a:xfrm>
              <a:off x="9460519" y="264732"/>
              <a:ext cx="478851" cy="4622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ko-KR" sz="1600" b="1" i="1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kumimoji="0" lang="ko-KR" altLang="en-US" sz="1600" b="1" i="0" u="none" strike="noStrike" kern="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19CE70F-E14A-4536-B960-5418F84C6FFB}"/>
                </a:ext>
              </a:extLst>
            </p:cNvPr>
            <p:cNvSpPr txBox="1"/>
            <p:nvPr/>
          </p:nvSpPr>
          <p:spPr>
            <a:xfrm>
              <a:off x="8006643" y="1615356"/>
              <a:ext cx="403194" cy="460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endParaRPr kumimoji="0" lang="ko-KR" altLang="en-US" sz="1600" b="1" i="0" u="none" strike="noStrike" kern="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4F3F99EF-E147-4B25-916F-D384B14E86F9}"/>
              </a:ext>
            </a:extLst>
          </p:cNvPr>
          <p:cNvGrpSpPr/>
          <p:nvPr/>
        </p:nvGrpSpPr>
        <p:grpSpPr>
          <a:xfrm>
            <a:off x="3475618" y="4433797"/>
            <a:ext cx="4609116" cy="1794372"/>
            <a:chOff x="480162" y="3139266"/>
            <a:chExt cx="6734784" cy="2837438"/>
          </a:xfrm>
        </p:grpSpPr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B2FA4201-137C-4CA2-9F52-AE62B52E1CA2}"/>
                </a:ext>
              </a:extLst>
            </p:cNvPr>
            <p:cNvSpPr/>
            <p:nvPr/>
          </p:nvSpPr>
          <p:spPr>
            <a:xfrm>
              <a:off x="3292639" y="3314814"/>
              <a:ext cx="1787811" cy="2425682"/>
            </a:xfrm>
            <a:prstGeom prst="rect">
              <a:avLst/>
            </a:prstGeom>
            <a:solidFill>
              <a:srgbClr val="E5F4E0"/>
            </a:solidFill>
            <a:ln w="19050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03" name="자유형 193">
              <a:extLst>
                <a:ext uri="{FF2B5EF4-FFF2-40B4-BE49-F238E27FC236}">
                  <a16:creationId xmlns:a16="http://schemas.microsoft.com/office/drawing/2014/main" id="{C521DF63-B253-44A0-8690-02E9422DC9CF}"/>
                </a:ext>
              </a:extLst>
            </p:cNvPr>
            <p:cNvSpPr/>
            <p:nvPr/>
          </p:nvSpPr>
          <p:spPr>
            <a:xfrm>
              <a:off x="4066079" y="3918929"/>
              <a:ext cx="125119" cy="733993"/>
            </a:xfrm>
            <a:custGeom>
              <a:avLst/>
              <a:gdLst>
                <a:gd name="connsiteX0" fmla="*/ 8536 w 105080"/>
                <a:gd name="connsiteY0" fmla="*/ 0 h 711200"/>
                <a:gd name="connsiteX1" fmla="*/ 105056 w 105080"/>
                <a:gd name="connsiteY1" fmla="*/ 368300 h 711200"/>
                <a:gd name="connsiteX2" fmla="*/ 916 w 105080"/>
                <a:gd name="connsiteY2" fmla="*/ 711200 h 711200"/>
                <a:gd name="connsiteX0" fmla="*/ 8536 w 108189"/>
                <a:gd name="connsiteY0" fmla="*/ 0 h 711200"/>
                <a:gd name="connsiteX1" fmla="*/ 74576 w 108189"/>
                <a:gd name="connsiteY1" fmla="*/ 193040 h 711200"/>
                <a:gd name="connsiteX2" fmla="*/ 105056 w 108189"/>
                <a:gd name="connsiteY2" fmla="*/ 368300 h 711200"/>
                <a:gd name="connsiteX3" fmla="*/ 916 w 108189"/>
                <a:gd name="connsiteY3" fmla="*/ 711200 h 711200"/>
                <a:gd name="connsiteX0" fmla="*/ 7620 w 104749"/>
                <a:gd name="connsiteY0" fmla="*/ 0 h 711200"/>
                <a:gd name="connsiteX1" fmla="*/ 73660 w 104749"/>
                <a:gd name="connsiteY1" fmla="*/ 193040 h 711200"/>
                <a:gd name="connsiteX2" fmla="*/ 104140 w 104749"/>
                <a:gd name="connsiteY2" fmla="*/ 368300 h 711200"/>
                <a:gd name="connsiteX3" fmla="*/ 48260 w 104749"/>
                <a:gd name="connsiteY3" fmla="*/ 546100 h 711200"/>
                <a:gd name="connsiteX4" fmla="*/ 0 w 104749"/>
                <a:gd name="connsiteY4" fmla="*/ 711200 h 711200"/>
                <a:gd name="connsiteX0" fmla="*/ 22860 w 104749"/>
                <a:gd name="connsiteY0" fmla="*/ 0 h 728345"/>
                <a:gd name="connsiteX1" fmla="*/ 73660 w 104749"/>
                <a:gd name="connsiteY1" fmla="*/ 210185 h 728345"/>
                <a:gd name="connsiteX2" fmla="*/ 104140 w 104749"/>
                <a:gd name="connsiteY2" fmla="*/ 385445 h 728345"/>
                <a:gd name="connsiteX3" fmla="*/ 48260 w 104749"/>
                <a:gd name="connsiteY3" fmla="*/ 563245 h 728345"/>
                <a:gd name="connsiteX4" fmla="*/ 0 w 104749"/>
                <a:gd name="connsiteY4" fmla="*/ 728345 h 728345"/>
                <a:gd name="connsiteX0" fmla="*/ 22860 w 134877"/>
                <a:gd name="connsiteY0" fmla="*/ 0 h 728345"/>
                <a:gd name="connsiteX1" fmla="*/ 73660 w 134877"/>
                <a:gd name="connsiteY1" fmla="*/ 210185 h 728345"/>
                <a:gd name="connsiteX2" fmla="*/ 134620 w 134877"/>
                <a:gd name="connsiteY2" fmla="*/ 377825 h 728345"/>
                <a:gd name="connsiteX3" fmla="*/ 48260 w 134877"/>
                <a:gd name="connsiteY3" fmla="*/ 563245 h 728345"/>
                <a:gd name="connsiteX4" fmla="*/ 0 w 134877"/>
                <a:gd name="connsiteY4" fmla="*/ 728345 h 728345"/>
                <a:gd name="connsiteX0" fmla="*/ 22860 w 134703"/>
                <a:gd name="connsiteY0" fmla="*/ 0 h 728345"/>
                <a:gd name="connsiteX1" fmla="*/ 73660 w 134703"/>
                <a:gd name="connsiteY1" fmla="*/ 210185 h 728345"/>
                <a:gd name="connsiteX2" fmla="*/ 134620 w 134703"/>
                <a:gd name="connsiteY2" fmla="*/ 377825 h 728345"/>
                <a:gd name="connsiteX3" fmla="*/ 48260 w 134703"/>
                <a:gd name="connsiteY3" fmla="*/ 563245 h 728345"/>
                <a:gd name="connsiteX4" fmla="*/ 0 w 134703"/>
                <a:gd name="connsiteY4" fmla="*/ 728345 h 728345"/>
                <a:gd name="connsiteX0" fmla="*/ 0 w 111843"/>
                <a:gd name="connsiteY0" fmla="*/ 0 h 751205"/>
                <a:gd name="connsiteX1" fmla="*/ 50800 w 111843"/>
                <a:gd name="connsiteY1" fmla="*/ 210185 h 751205"/>
                <a:gd name="connsiteX2" fmla="*/ 111760 w 111843"/>
                <a:gd name="connsiteY2" fmla="*/ 377825 h 751205"/>
                <a:gd name="connsiteX3" fmla="*/ 25400 w 111843"/>
                <a:gd name="connsiteY3" fmla="*/ 563245 h 751205"/>
                <a:gd name="connsiteX4" fmla="*/ 9525 w 111843"/>
                <a:gd name="connsiteY4" fmla="*/ 751205 h 751205"/>
                <a:gd name="connsiteX0" fmla="*/ 0 w 112319"/>
                <a:gd name="connsiteY0" fmla="*/ 0 h 751205"/>
                <a:gd name="connsiteX1" fmla="*/ 60325 w 112319"/>
                <a:gd name="connsiteY1" fmla="*/ 191135 h 751205"/>
                <a:gd name="connsiteX2" fmla="*/ 111760 w 112319"/>
                <a:gd name="connsiteY2" fmla="*/ 377825 h 751205"/>
                <a:gd name="connsiteX3" fmla="*/ 25400 w 112319"/>
                <a:gd name="connsiteY3" fmla="*/ 563245 h 751205"/>
                <a:gd name="connsiteX4" fmla="*/ 9525 w 112319"/>
                <a:gd name="connsiteY4" fmla="*/ 751205 h 751205"/>
                <a:gd name="connsiteX0" fmla="*/ 0 w 114373"/>
                <a:gd name="connsiteY0" fmla="*/ 0 h 751205"/>
                <a:gd name="connsiteX1" fmla="*/ 85090 w 114373"/>
                <a:gd name="connsiteY1" fmla="*/ 185420 h 751205"/>
                <a:gd name="connsiteX2" fmla="*/ 111760 w 114373"/>
                <a:gd name="connsiteY2" fmla="*/ 377825 h 751205"/>
                <a:gd name="connsiteX3" fmla="*/ 25400 w 114373"/>
                <a:gd name="connsiteY3" fmla="*/ 563245 h 751205"/>
                <a:gd name="connsiteX4" fmla="*/ 9525 w 114373"/>
                <a:gd name="connsiteY4" fmla="*/ 751205 h 751205"/>
                <a:gd name="connsiteX0" fmla="*/ 0 w 114373"/>
                <a:gd name="connsiteY0" fmla="*/ 0 h 751205"/>
                <a:gd name="connsiteX1" fmla="*/ 85090 w 114373"/>
                <a:gd name="connsiteY1" fmla="*/ 185420 h 751205"/>
                <a:gd name="connsiteX2" fmla="*/ 111760 w 114373"/>
                <a:gd name="connsiteY2" fmla="*/ 377825 h 751205"/>
                <a:gd name="connsiteX3" fmla="*/ 25400 w 114373"/>
                <a:gd name="connsiteY3" fmla="*/ 563245 h 751205"/>
                <a:gd name="connsiteX4" fmla="*/ 9525 w 114373"/>
                <a:gd name="connsiteY4" fmla="*/ 751205 h 751205"/>
                <a:gd name="connsiteX0" fmla="*/ 0 w 111826"/>
                <a:gd name="connsiteY0" fmla="*/ 0 h 751205"/>
                <a:gd name="connsiteX1" fmla="*/ 85090 w 111826"/>
                <a:gd name="connsiteY1" fmla="*/ 185420 h 751205"/>
                <a:gd name="connsiteX2" fmla="*/ 111760 w 111826"/>
                <a:gd name="connsiteY2" fmla="*/ 377825 h 751205"/>
                <a:gd name="connsiteX3" fmla="*/ 78740 w 111826"/>
                <a:gd name="connsiteY3" fmla="*/ 574675 h 751205"/>
                <a:gd name="connsiteX4" fmla="*/ 9525 w 111826"/>
                <a:gd name="connsiteY4" fmla="*/ 751205 h 751205"/>
                <a:gd name="connsiteX0" fmla="*/ 0 w 121323"/>
                <a:gd name="connsiteY0" fmla="*/ 0 h 751205"/>
                <a:gd name="connsiteX1" fmla="*/ 85090 w 121323"/>
                <a:gd name="connsiteY1" fmla="*/ 185420 h 751205"/>
                <a:gd name="connsiteX2" fmla="*/ 121285 w 121323"/>
                <a:gd name="connsiteY2" fmla="*/ 377825 h 751205"/>
                <a:gd name="connsiteX3" fmla="*/ 78740 w 121323"/>
                <a:gd name="connsiteY3" fmla="*/ 574675 h 751205"/>
                <a:gd name="connsiteX4" fmla="*/ 9525 w 121323"/>
                <a:gd name="connsiteY4" fmla="*/ 751205 h 751205"/>
                <a:gd name="connsiteX0" fmla="*/ 0 w 121285"/>
                <a:gd name="connsiteY0" fmla="*/ 0 h 751205"/>
                <a:gd name="connsiteX1" fmla="*/ 85090 w 121285"/>
                <a:gd name="connsiteY1" fmla="*/ 185420 h 751205"/>
                <a:gd name="connsiteX2" fmla="*/ 121285 w 121285"/>
                <a:gd name="connsiteY2" fmla="*/ 377825 h 751205"/>
                <a:gd name="connsiteX3" fmla="*/ 84455 w 121285"/>
                <a:gd name="connsiteY3" fmla="*/ 588010 h 751205"/>
                <a:gd name="connsiteX4" fmla="*/ 9525 w 121285"/>
                <a:gd name="connsiteY4" fmla="*/ 751205 h 751205"/>
                <a:gd name="connsiteX0" fmla="*/ 0 w 121336"/>
                <a:gd name="connsiteY0" fmla="*/ 0 h 751205"/>
                <a:gd name="connsiteX1" fmla="*/ 90805 w 121336"/>
                <a:gd name="connsiteY1" fmla="*/ 170180 h 751205"/>
                <a:gd name="connsiteX2" fmla="*/ 121285 w 121336"/>
                <a:gd name="connsiteY2" fmla="*/ 377825 h 751205"/>
                <a:gd name="connsiteX3" fmla="*/ 84455 w 121336"/>
                <a:gd name="connsiteY3" fmla="*/ 588010 h 751205"/>
                <a:gd name="connsiteX4" fmla="*/ 9525 w 121336"/>
                <a:gd name="connsiteY4" fmla="*/ 751205 h 751205"/>
                <a:gd name="connsiteX0" fmla="*/ 0 w 121286"/>
                <a:gd name="connsiteY0" fmla="*/ 0 h 751205"/>
                <a:gd name="connsiteX1" fmla="*/ 83185 w 121286"/>
                <a:gd name="connsiteY1" fmla="*/ 170180 h 751205"/>
                <a:gd name="connsiteX2" fmla="*/ 121285 w 121286"/>
                <a:gd name="connsiteY2" fmla="*/ 377825 h 751205"/>
                <a:gd name="connsiteX3" fmla="*/ 84455 w 121286"/>
                <a:gd name="connsiteY3" fmla="*/ 588010 h 751205"/>
                <a:gd name="connsiteX4" fmla="*/ 9525 w 121286"/>
                <a:gd name="connsiteY4" fmla="*/ 751205 h 751205"/>
                <a:gd name="connsiteX0" fmla="*/ 0 w 121286"/>
                <a:gd name="connsiteY0" fmla="*/ 0 h 751205"/>
                <a:gd name="connsiteX1" fmla="*/ 83185 w 121286"/>
                <a:gd name="connsiteY1" fmla="*/ 170180 h 751205"/>
                <a:gd name="connsiteX2" fmla="*/ 121285 w 121286"/>
                <a:gd name="connsiteY2" fmla="*/ 377825 h 751205"/>
                <a:gd name="connsiteX3" fmla="*/ 84455 w 121286"/>
                <a:gd name="connsiteY3" fmla="*/ 588010 h 751205"/>
                <a:gd name="connsiteX4" fmla="*/ 9525 w 121286"/>
                <a:gd name="connsiteY4" fmla="*/ 751205 h 751205"/>
                <a:gd name="connsiteX0" fmla="*/ 0 w 121286"/>
                <a:gd name="connsiteY0" fmla="*/ 0 h 751205"/>
                <a:gd name="connsiteX1" fmla="*/ 121285 w 121286"/>
                <a:gd name="connsiteY1" fmla="*/ 377825 h 751205"/>
                <a:gd name="connsiteX2" fmla="*/ 84455 w 121286"/>
                <a:gd name="connsiteY2" fmla="*/ 588010 h 751205"/>
                <a:gd name="connsiteX3" fmla="*/ 9525 w 121286"/>
                <a:gd name="connsiteY3" fmla="*/ 751205 h 751205"/>
                <a:gd name="connsiteX0" fmla="*/ 0 w 125096"/>
                <a:gd name="connsiteY0" fmla="*/ 0 h 751205"/>
                <a:gd name="connsiteX1" fmla="*/ 125095 w 125096"/>
                <a:gd name="connsiteY1" fmla="*/ 372110 h 751205"/>
                <a:gd name="connsiteX2" fmla="*/ 84455 w 125096"/>
                <a:gd name="connsiteY2" fmla="*/ 588010 h 751205"/>
                <a:gd name="connsiteX3" fmla="*/ 9525 w 125096"/>
                <a:gd name="connsiteY3" fmla="*/ 751205 h 751205"/>
                <a:gd name="connsiteX0" fmla="*/ 0 w 125104"/>
                <a:gd name="connsiteY0" fmla="*/ 0 h 751205"/>
                <a:gd name="connsiteX1" fmla="*/ 125095 w 125104"/>
                <a:gd name="connsiteY1" fmla="*/ 372110 h 751205"/>
                <a:gd name="connsiteX2" fmla="*/ 84455 w 125104"/>
                <a:gd name="connsiteY2" fmla="*/ 588010 h 751205"/>
                <a:gd name="connsiteX3" fmla="*/ 9525 w 125104"/>
                <a:gd name="connsiteY3" fmla="*/ 751205 h 751205"/>
                <a:gd name="connsiteX0" fmla="*/ 0 w 128199"/>
                <a:gd name="connsiteY0" fmla="*/ 0 h 751205"/>
                <a:gd name="connsiteX1" fmla="*/ 125095 w 128199"/>
                <a:gd name="connsiteY1" fmla="*/ 372110 h 751205"/>
                <a:gd name="connsiteX2" fmla="*/ 84455 w 128199"/>
                <a:gd name="connsiteY2" fmla="*/ 588010 h 751205"/>
                <a:gd name="connsiteX3" fmla="*/ 9525 w 128199"/>
                <a:gd name="connsiteY3" fmla="*/ 751205 h 751205"/>
                <a:gd name="connsiteX0" fmla="*/ 0 w 125115"/>
                <a:gd name="connsiteY0" fmla="*/ 0 h 751205"/>
                <a:gd name="connsiteX1" fmla="*/ 125095 w 125115"/>
                <a:gd name="connsiteY1" fmla="*/ 372110 h 751205"/>
                <a:gd name="connsiteX2" fmla="*/ 9525 w 125115"/>
                <a:gd name="connsiteY2" fmla="*/ 751205 h 751205"/>
                <a:gd name="connsiteX0" fmla="*/ 0 w 125115"/>
                <a:gd name="connsiteY0" fmla="*/ 0 h 743585"/>
                <a:gd name="connsiteX1" fmla="*/ 125095 w 125115"/>
                <a:gd name="connsiteY1" fmla="*/ 372110 h 743585"/>
                <a:gd name="connsiteX2" fmla="*/ 9525 w 125115"/>
                <a:gd name="connsiteY2" fmla="*/ 743585 h 743585"/>
                <a:gd name="connsiteX0" fmla="*/ 0 w 125119"/>
                <a:gd name="connsiteY0" fmla="*/ 0 h 743585"/>
                <a:gd name="connsiteX1" fmla="*/ 125095 w 125119"/>
                <a:gd name="connsiteY1" fmla="*/ 372110 h 743585"/>
                <a:gd name="connsiteX2" fmla="*/ 9525 w 125119"/>
                <a:gd name="connsiteY2" fmla="*/ 743585 h 743585"/>
                <a:gd name="connsiteX0" fmla="*/ 0 w 125119"/>
                <a:gd name="connsiteY0" fmla="*/ 0 h 743585"/>
                <a:gd name="connsiteX1" fmla="*/ 125095 w 125119"/>
                <a:gd name="connsiteY1" fmla="*/ 372110 h 743585"/>
                <a:gd name="connsiteX2" fmla="*/ 9525 w 125119"/>
                <a:gd name="connsiteY2" fmla="*/ 743585 h 743585"/>
                <a:gd name="connsiteX0" fmla="*/ 0 w 125119"/>
                <a:gd name="connsiteY0" fmla="*/ 0 h 743585"/>
                <a:gd name="connsiteX1" fmla="*/ 125095 w 125119"/>
                <a:gd name="connsiteY1" fmla="*/ 372110 h 743585"/>
                <a:gd name="connsiteX2" fmla="*/ 9525 w 125119"/>
                <a:gd name="connsiteY2" fmla="*/ 743585 h 74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119" h="743585">
                  <a:moveTo>
                    <a:pt x="0" y="0"/>
                  </a:moveTo>
                  <a:cubicBezTo>
                    <a:pt x="44318" y="78714"/>
                    <a:pt x="123508" y="248179"/>
                    <a:pt x="125095" y="372110"/>
                  </a:cubicBezTo>
                  <a:cubicBezTo>
                    <a:pt x="126682" y="496041"/>
                    <a:pt x="50747" y="664607"/>
                    <a:pt x="9525" y="743585"/>
                  </a:cubicBez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F820DDCD-0ACD-499F-9072-E1267FD04200}"/>
                </a:ext>
              </a:extLst>
            </p:cNvPr>
            <p:cNvCxnSpPr/>
            <p:nvPr/>
          </p:nvCxnSpPr>
          <p:spPr>
            <a:xfrm>
              <a:off x="3419423" y="4449454"/>
              <a:ext cx="85846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2B9687B0-A5CA-48D0-A516-20AB9318CD05}"/>
                </a:ext>
              </a:extLst>
            </p:cNvPr>
            <p:cNvCxnSpPr/>
            <p:nvPr/>
          </p:nvCxnSpPr>
          <p:spPr>
            <a:xfrm>
              <a:off x="4896823" y="4281821"/>
              <a:ext cx="180518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순서도: 지연 206">
              <a:extLst>
                <a:ext uri="{FF2B5EF4-FFF2-40B4-BE49-F238E27FC236}">
                  <a16:creationId xmlns:a16="http://schemas.microsoft.com/office/drawing/2014/main" id="{1F5AACEB-AE97-42EC-8E7B-8FC9D94C43C3}"/>
                </a:ext>
              </a:extLst>
            </p:cNvPr>
            <p:cNvSpPr/>
            <p:nvPr/>
          </p:nvSpPr>
          <p:spPr>
            <a:xfrm>
              <a:off x="4127562" y="4895760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05DE5201-BABC-4FA0-AC10-1188550FB507}"/>
                </a:ext>
              </a:extLst>
            </p:cNvPr>
            <p:cNvCxnSpPr/>
            <p:nvPr/>
          </p:nvCxnSpPr>
          <p:spPr>
            <a:xfrm>
              <a:off x="3821759" y="5096485"/>
              <a:ext cx="30580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2B6E01C8-BF07-4CFA-BCC5-F66BA1AA49EC}"/>
                </a:ext>
              </a:extLst>
            </p:cNvPr>
            <p:cNvCxnSpPr/>
            <p:nvPr/>
          </p:nvCxnSpPr>
          <p:spPr>
            <a:xfrm>
              <a:off x="3419423" y="5454150"/>
              <a:ext cx="70813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794BD6E1-4864-400F-9CA4-B3075128FBE3}"/>
                </a:ext>
              </a:extLst>
            </p:cNvPr>
            <p:cNvCxnSpPr>
              <a:stCxn id="207" idx="3"/>
            </p:cNvCxnSpPr>
            <p:nvPr/>
          </p:nvCxnSpPr>
          <p:spPr>
            <a:xfrm>
              <a:off x="4886594" y="5258654"/>
              <a:ext cx="86415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>
              <a:extLst>
                <a:ext uri="{FF2B5EF4-FFF2-40B4-BE49-F238E27FC236}">
                  <a16:creationId xmlns:a16="http://schemas.microsoft.com/office/drawing/2014/main" id="{28490EB5-FB73-40A8-B2A1-CA82D5BC9691}"/>
                </a:ext>
              </a:extLst>
            </p:cNvPr>
            <p:cNvCxnSpPr/>
            <p:nvPr/>
          </p:nvCxnSpPr>
          <p:spPr>
            <a:xfrm>
              <a:off x="3831284" y="4093694"/>
              <a:ext cx="0" cy="101231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>
              <a:extLst>
                <a:ext uri="{FF2B5EF4-FFF2-40B4-BE49-F238E27FC236}">
                  <a16:creationId xmlns:a16="http://schemas.microsoft.com/office/drawing/2014/main" id="{7481E960-9D22-4A12-BA12-BDF912D421D0}"/>
                </a:ext>
              </a:extLst>
            </p:cNvPr>
            <p:cNvCxnSpPr/>
            <p:nvPr/>
          </p:nvCxnSpPr>
          <p:spPr>
            <a:xfrm>
              <a:off x="3428948" y="4458979"/>
              <a:ext cx="0" cy="123363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E83E67FD-4A3D-42F6-ADDE-64EA2587946A}"/>
                </a:ext>
              </a:extLst>
            </p:cNvPr>
            <p:cNvSpPr/>
            <p:nvPr/>
          </p:nvSpPr>
          <p:spPr>
            <a:xfrm>
              <a:off x="1104525" y="3139266"/>
              <a:ext cx="1787811" cy="23963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71F7856C-2054-4683-8D1A-FB4D10766F34}"/>
                </a:ext>
              </a:extLst>
            </p:cNvPr>
            <p:cNvSpPr/>
            <p:nvPr/>
          </p:nvSpPr>
          <p:spPr>
            <a:xfrm>
              <a:off x="3387187" y="5407508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3AD8B24D-7C55-4FCD-AF6F-FC45D56070D4}"/>
                </a:ext>
              </a:extLst>
            </p:cNvPr>
            <p:cNvSpPr/>
            <p:nvPr/>
          </p:nvSpPr>
          <p:spPr>
            <a:xfrm>
              <a:off x="3787341" y="4056717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" name="달 214">
              <a:extLst>
                <a:ext uri="{FF2B5EF4-FFF2-40B4-BE49-F238E27FC236}">
                  <a16:creationId xmlns:a16="http://schemas.microsoft.com/office/drawing/2014/main" id="{821B933D-2121-4744-946A-AA4B1E148600}"/>
                </a:ext>
              </a:extLst>
            </p:cNvPr>
            <p:cNvSpPr/>
            <p:nvPr/>
          </p:nvSpPr>
          <p:spPr>
            <a:xfrm flipH="1">
              <a:off x="4167567" y="3920777"/>
              <a:ext cx="729256" cy="722089"/>
            </a:xfrm>
            <a:prstGeom prst="moon">
              <a:avLst>
                <a:gd name="adj" fmla="val 83270"/>
              </a:avLst>
            </a:prstGeom>
            <a:solidFill>
              <a:srgbClr val="E5F4E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FC89D7AC-BE6E-417B-91DD-C65CE45AB2AC}"/>
                </a:ext>
              </a:extLst>
            </p:cNvPr>
            <p:cNvSpPr txBox="1"/>
            <p:nvPr/>
          </p:nvSpPr>
          <p:spPr>
            <a:xfrm>
              <a:off x="6706201" y="4108354"/>
              <a:ext cx="508745" cy="486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400" i="1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ko-KR" altLang="en-US" sz="14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28ACA183-2CC8-4D6A-A581-0C8B88D75C4B}"/>
                </a:ext>
              </a:extLst>
            </p:cNvPr>
            <p:cNvSpPr txBox="1"/>
            <p:nvPr/>
          </p:nvSpPr>
          <p:spPr>
            <a:xfrm>
              <a:off x="6702005" y="5221258"/>
              <a:ext cx="478296" cy="486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ko-KR" sz="1400" i="1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ko-KR" altLang="en-US" sz="14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F47379AB-52A8-41B3-991F-1FF6049EC799}"/>
                </a:ext>
              </a:extLst>
            </p:cNvPr>
            <p:cNvGrpSpPr/>
            <p:nvPr/>
          </p:nvGrpSpPr>
          <p:grpSpPr>
            <a:xfrm>
              <a:off x="3701320" y="4638965"/>
              <a:ext cx="256011" cy="275480"/>
              <a:chOff x="9168203" y="1895194"/>
              <a:chExt cx="399856" cy="430264"/>
            </a:xfrm>
            <a:solidFill>
              <a:schemeClr val="bg1"/>
            </a:solidFill>
          </p:grpSpPr>
          <p:sp>
            <p:nvSpPr>
              <p:cNvPr id="248" name="이등변 삼각형 247">
                <a:extLst>
                  <a:ext uri="{FF2B5EF4-FFF2-40B4-BE49-F238E27FC236}">
                    <a16:creationId xmlns:a16="http://schemas.microsoft.com/office/drawing/2014/main" id="{4279F509-F7E5-430E-8E2F-8710F3803EAD}"/>
                  </a:ext>
                </a:extLst>
              </p:cNvPr>
              <p:cNvSpPr/>
              <p:nvPr/>
            </p:nvSpPr>
            <p:spPr>
              <a:xfrm rot="10800000">
                <a:off x="9168203" y="1895194"/>
                <a:ext cx="399856" cy="328159"/>
              </a:xfrm>
              <a:prstGeom prst="triangle">
                <a:avLst/>
              </a:prstGeom>
              <a:solidFill>
                <a:srgbClr val="E5F4E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49" name="타원 248">
                <a:extLst>
                  <a:ext uri="{FF2B5EF4-FFF2-40B4-BE49-F238E27FC236}">
                    <a16:creationId xmlns:a16="http://schemas.microsoft.com/office/drawing/2014/main" id="{AA6B7D20-E73B-4C67-83F3-C4B8B9BDADCE}"/>
                  </a:ext>
                </a:extLst>
              </p:cNvPr>
              <p:cNvSpPr/>
              <p:nvPr/>
            </p:nvSpPr>
            <p:spPr>
              <a:xfrm>
                <a:off x="9324697" y="2238593"/>
                <a:ext cx="86865" cy="86865"/>
              </a:xfrm>
              <a:prstGeom prst="ellipse">
                <a:avLst/>
              </a:prstGeom>
              <a:grp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219" name="자유형 209">
              <a:extLst>
                <a:ext uri="{FF2B5EF4-FFF2-40B4-BE49-F238E27FC236}">
                  <a16:creationId xmlns:a16="http://schemas.microsoft.com/office/drawing/2014/main" id="{8FAAED6C-14B0-4951-8556-354896DBD0CA}"/>
                </a:ext>
              </a:extLst>
            </p:cNvPr>
            <p:cNvSpPr/>
            <p:nvPr/>
          </p:nvSpPr>
          <p:spPr>
            <a:xfrm>
              <a:off x="1897692" y="3729618"/>
              <a:ext cx="125119" cy="733993"/>
            </a:xfrm>
            <a:custGeom>
              <a:avLst/>
              <a:gdLst>
                <a:gd name="connsiteX0" fmla="*/ 8536 w 105080"/>
                <a:gd name="connsiteY0" fmla="*/ 0 h 711200"/>
                <a:gd name="connsiteX1" fmla="*/ 105056 w 105080"/>
                <a:gd name="connsiteY1" fmla="*/ 368300 h 711200"/>
                <a:gd name="connsiteX2" fmla="*/ 916 w 105080"/>
                <a:gd name="connsiteY2" fmla="*/ 711200 h 711200"/>
                <a:gd name="connsiteX0" fmla="*/ 8536 w 108189"/>
                <a:gd name="connsiteY0" fmla="*/ 0 h 711200"/>
                <a:gd name="connsiteX1" fmla="*/ 74576 w 108189"/>
                <a:gd name="connsiteY1" fmla="*/ 193040 h 711200"/>
                <a:gd name="connsiteX2" fmla="*/ 105056 w 108189"/>
                <a:gd name="connsiteY2" fmla="*/ 368300 h 711200"/>
                <a:gd name="connsiteX3" fmla="*/ 916 w 108189"/>
                <a:gd name="connsiteY3" fmla="*/ 711200 h 711200"/>
                <a:gd name="connsiteX0" fmla="*/ 7620 w 104749"/>
                <a:gd name="connsiteY0" fmla="*/ 0 h 711200"/>
                <a:gd name="connsiteX1" fmla="*/ 73660 w 104749"/>
                <a:gd name="connsiteY1" fmla="*/ 193040 h 711200"/>
                <a:gd name="connsiteX2" fmla="*/ 104140 w 104749"/>
                <a:gd name="connsiteY2" fmla="*/ 368300 h 711200"/>
                <a:gd name="connsiteX3" fmla="*/ 48260 w 104749"/>
                <a:gd name="connsiteY3" fmla="*/ 546100 h 711200"/>
                <a:gd name="connsiteX4" fmla="*/ 0 w 104749"/>
                <a:gd name="connsiteY4" fmla="*/ 711200 h 711200"/>
                <a:gd name="connsiteX0" fmla="*/ 22860 w 104749"/>
                <a:gd name="connsiteY0" fmla="*/ 0 h 728345"/>
                <a:gd name="connsiteX1" fmla="*/ 73660 w 104749"/>
                <a:gd name="connsiteY1" fmla="*/ 210185 h 728345"/>
                <a:gd name="connsiteX2" fmla="*/ 104140 w 104749"/>
                <a:gd name="connsiteY2" fmla="*/ 385445 h 728345"/>
                <a:gd name="connsiteX3" fmla="*/ 48260 w 104749"/>
                <a:gd name="connsiteY3" fmla="*/ 563245 h 728345"/>
                <a:gd name="connsiteX4" fmla="*/ 0 w 104749"/>
                <a:gd name="connsiteY4" fmla="*/ 728345 h 728345"/>
                <a:gd name="connsiteX0" fmla="*/ 22860 w 134877"/>
                <a:gd name="connsiteY0" fmla="*/ 0 h 728345"/>
                <a:gd name="connsiteX1" fmla="*/ 73660 w 134877"/>
                <a:gd name="connsiteY1" fmla="*/ 210185 h 728345"/>
                <a:gd name="connsiteX2" fmla="*/ 134620 w 134877"/>
                <a:gd name="connsiteY2" fmla="*/ 377825 h 728345"/>
                <a:gd name="connsiteX3" fmla="*/ 48260 w 134877"/>
                <a:gd name="connsiteY3" fmla="*/ 563245 h 728345"/>
                <a:gd name="connsiteX4" fmla="*/ 0 w 134877"/>
                <a:gd name="connsiteY4" fmla="*/ 728345 h 728345"/>
                <a:gd name="connsiteX0" fmla="*/ 22860 w 134703"/>
                <a:gd name="connsiteY0" fmla="*/ 0 h 728345"/>
                <a:gd name="connsiteX1" fmla="*/ 73660 w 134703"/>
                <a:gd name="connsiteY1" fmla="*/ 210185 h 728345"/>
                <a:gd name="connsiteX2" fmla="*/ 134620 w 134703"/>
                <a:gd name="connsiteY2" fmla="*/ 377825 h 728345"/>
                <a:gd name="connsiteX3" fmla="*/ 48260 w 134703"/>
                <a:gd name="connsiteY3" fmla="*/ 563245 h 728345"/>
                <a:gd name="connsiteX4" fmla="*/ 0 w 134703"/>
                <a:gd name="connsiteY4" fmla="*/ 728345 h 728345"/>
                <a:gd name="connsiteX0" fmla="*/ 0 w 111843"/>
                <a:gd name="connsiteY0" fmla="*/ 0 h 751205"/>
                <a:gd name="connsiteX1" fmla="*/ 50800 w 111843"/>
                <a:gd name="connsiteY1" fmla="*/ 210185 h 751205"/>
                <a:gd name="connsiteX2" fmla="*/ 111760 w 111843"/>
                <a:gd name="connsiteY2" fmla="*/ 377825 h 751205"/>
                <a:gd name="connsiteX3" fmla="*/ 25400 w 111843"/>
                <a:gd name="connsiteY3" fmla="*/ 563245 h 751205"/>
                <a:gd name="connsiteX4" fmla="*/ 9525 w 111843"/>
                <a:gd name="connsiteY4" fmla="*/ 751205 h 751205"/>
                <a:gd name="connsiteX0" fmla="*/ 0 w 112319"/>
                <a:gd name="connsiteY0" fmla="*/ 0 h 751205"/>
                <a:gd name="connsiteX1" fmla="*/ 60325 w 112319"/>
                <a:gd name="connsiteY1" fmla="*/ 191135 h 751205"/>
                <a:gd name="connsiteX2" fmla="*/ 111760 w 112319"/>
                <a:gd name="connsiteY2" fmla="*/ 377825 h 751205"/>
                <a:gd name="connsiteX3" fmla="*/ 25400 w 112319"/>
                <a:gd name="connsiteY3" fmla="*/ 563245 h 751205"/>
                <a:gd name="connsiteX4" fmla="*/ 9525 w 112319"/>
                <a:gd name="connsiteY4" fmla="*/ 751205 h 751205"/>
                <a:gd name="connsiteX0" fmla="*/ 0 w 114373"/>
                <a:gd name="connsiteY0" fmla="*/ 0 h 751205"/>
                <a:gd name="connsiteX1" fmla="*/ 85090 w 114373"/>
                <a:gd name="connsiteY1" fmla="*/ 185420 h 751205"/>
                <a:gd name="connsiteX2" fmla="*/ 111760 w 114373"/>
                <a:gd name="connsiteY2" fmla="*/ 377825 h 751205"/>
                <a:gd name="connsiteX3" fmla="*/ 25400 w 114373"/>
                <a:gd name="connsiteY3" fmla="*/ 563245 h 751205"/>
                <a:gd name="connsiteX4" fmla="*/ 9525 w 114373"/>
                <a:gd name="connsiteY4" fmla="*/ 751205 h 751205"/>
                <a:gd name="connsiteX0" fmla="*/ 0 w 114373"/>
                <a:gd name="connsiteY0" fmla="*/ 0 h 751205"/>
                <a:gd name="connsiteX1" fmla="*/ 85090 w 114373"/>
                <a:gd name="connsiteY1" fmla="*/ 185420 h 751205"/>
                <a:gd name="connsiteX2" fmla="*/ 111760 w 114373"/>
                <a:gd name="connsiteY2" fmla="*/ 377825 h 751205"/>
                <a:gd name="connsiteX3" fmla="*/ 25400 w 114373"/>
                <a:gd name="connsiteY3" fmla="*/ 563245 h 751205"/>
                <a:gd name="connsiteX4" fmla="*/ 9525 w 114373"/>
                <a:gd name="connsiteY4" fmla="*/ 751205 h 751205"/>
                <a:gd name="connsiteX0" fmla="*/ 0 w 111826"/>
                <a:gd name="connsiteY0" fmla="*/ 0 h 751205"/>
                <a:gd name="connsiteX1" fmla="*/ 85090 w 111826"/>
                <a:gd name="connsiteY1" fmla="*/ 185420 h 751205"/>
                <a:gd name="connsiteX2" fmla="*/ 111760 w 111826"/>
                <a:gd name="connsiteY2" fmla="*/ 377825 h 751205"/>
                <a:gd name="connsiteX3" fmla="*/ 78740 w 111826"/>
                <a:gd name="connsiteY3" fmla="*/ 574675 h 751205"/>
                <a:gd name="connsiteX4" fmla="*/ 9525 w 111826"/>
                <a:gd name="connsiteY4" fmla="*/ 751205 h 751205"/>
                <a:gd name="connsiteX0" fmla="*/ 0 w 121323"/>
                <a:gd name="connsiteY0" fmla="*/ 0 h 751205"/>
                <a:gd name="connsiteX1" fmla="*/ 85090 w 121323"/>
                <a:gd name="connsiteY1" fmla="*/ 185420 h 751205"/>
                <a:gd name="connsiteX2" fmla="*/ 121285 w 121323"/>
                <a:gd name="connsiteY2" fmla="*/ 377825 h 751205"/>
                <a:gd name="connsiteX3" fmla="*/ 78740 w 121323"/>
                <a:gd name="connsiteY3" fmla="*/ 574675 h 751205"/>
                <a:gd name="connsiteX4" fmla="*/ 9525 w 121323"/>
                <a:gd name="connsiteY4" fmla="*/ 751205 h 751205"/>
                <a:gd name="connsiteX0" fmla="*/ 0 w 121285"/>
                <a:gd name="connsiteY0" fmla="*/ 0 h 751205"/>
                <a:gd name="connsiteX1" fmla="*/ 85090 w 121285"/>
                <a:gd name="connsiteY1" fmla="*/ 185420 h 751205"/>
                <a:gd name="connsiteX2" fmla="*/ 121285 w 121285"/>
                <a:gd name="connsiteY2" fmla="*/ 377825 h 751205"/>
                <a:gd name="connsiteX3" fmla="*/ 84455 w 121285"/>
                <a:gd name="connsiteY3" fmla="*/ 588010 h 751205"/>
                <a:gd name="connsiteX4" fmla="*/ 9525 w 121285"/>
                <a:gd name="connsiteY4" fmla="*/ 751205 h 751205"/>
                <a:gd name="connsiteX0" fmla="*/ 0 w 121336"/>
                <a:gd name="connsiteY0" fmla="*/ 0 h 751205"/>
                <a:gd name="connsiteX1" fmla="*/ 90805 w 121336"/>
                <a:gd name="connsiteY1" fmla="*/ 170180 h 751205"/>
                <a:gd name="connsiteX2" fmla="*/ 121285 w 121336"/>
                <a:gd name="connsiteY2" fmla="*/ 377825 h 751205"/>
                <a:gd name="connsiteX3" fmla="*/ 84455 w 121336"/>
                <a:gd name="connsiteY3" fmla="*/ 588010 h 751205"/>
                <a:gd name="connsiteX4" fmla="*/ 9525 w 121336"/>
                <a:gd name="connsiteY4" fmla="*/ 751205 h 751205"/>
                <a:gd name="connsiteX0" fmla="*/ 0 w 121286"/>
                <a:gd name="connsiteY0" fmla="*/ 0 h 751205"/>
                <a:gd name="connsiteX1" fmla="*/ 83185 w 121286"/>
                <a:gd name="connsiteY1" fmla="*/ 170180 h 751205"/>
                <a:gd name="connsiteX2" fmla="*/ 121285 w 121286"/>
                <a:gd name="connsiteY2" fmla="*/ 377825 h 751205"/>
                <a:gd name="connsiteX3" fmla="*/ 84455 w 121286"/>
                <a:gd name="connsiteY3" fmla="*/ 588010 h 751205"/>
                <a:gd name="connsiteX4" fmla="*/ 9525 w 121286"/>
                <a:gd name="connsiteY4" fmla="*/ 751205 h 751205"/>
                <a:gd name="connsiteX0" fmla="*/ 0 w 121286"/>
                <a:gd name="connsiteY0" fmla="*/ 0 h 751205"/>
                <a:gd name="connsiteX1" fmla="*/ 83185 w 121286"/>
                <a:gd name="connsiteY1" fmla="*/ 170180 h 751205"/>
                <a:gd name="connsiteX2" fmla="*/ 121285 w 121286"/>
                <a:gd name="connsiteY2" fmla="*/ 377825 h 751205"/>
                <a:gd name="connsiteX3" fmla="*/ 84455 w 121286"/>
                <a:gd name="connsiteY3" fmla="*/ 588010 h 751205"/>
                <a:gd name="connsiteX4" fmla="*/ 9525 w 121286"/>
                <a:gd name="connsiteY4" fmla="*/ 751205 h 751205"/>
                <a:gd name="connsiteX0" fmla="*/ 0 w 121286"/>
                <a:gd name="connsiteY0" fmla="*/ 0 h 751205"/>
                <a:gd name="connsiteX1" fmla="*/ 121285 w 121286"/>
                <a:gd name="connsiteY1" fmla="*/ 377825 h 751205"/>
                <a:gd name="connsiteX2" fmla="*/ 84455 w 121286"/>
                <a:gd name="connsiteY2" fmla="*/ 588010 h 751205"/>
                <a:gd name="connsiteX3" fmla="*/ 9525 w 121286"/>
                <a:gd name="connsiteY3" fmla="*/ 751205 h 751205"/>
                <a:gd name="connsiteX0" fmla="*/ 0 w 125096"/>
                <a:gd name="connsiteY0" fmla="*/ 0 h 751205"/>
                <a:gd name="connsiteX1" fmla="*/ 125095 w 125096"/>
                <a:gd name="connsiteY1" fmla="*/ 372110 h 751205"/>
                <a:gd name="connsiteX2" fmla="*/ 84455 w 125096"/>
                <a:gd name="connsiteY2" fmla="*/ 588010 h 751205"/>
                <a:gd name="connsiteX3" fmla="*/ 9525 w 125096"/>
                <a:gd name="connsiteY3" fmla="*/ 751205 h 751205"/>
                <a:gd name="connsiteX0" fmla="*/ 0 w 125104"/>
                <a:gd name="connsiteY0" fmla="*/ 0 h 751205"/>
                <a:gd name="connsiteX1" fmla="*/ 125095 w 125104"/>
                <a:gd name="connsiteY1" fmla="*/ 372110 h 751205"/>
                <a:gd name="connsiteX2" fmla="*/ 84455 w 125104"/>
                <a:gd name="connsiteY2" fmla="*/ 588010 h 751205"/>
                <a:gd name="connsiteX3" fmla="*/ 9525 w 125104"/>
                <a:gd name="connsiteY3" fmla="*/ 751205 h 751205"/>
                <a:gd name="connsiteX0" fmla="*/ 0 w 128199"/>
                <a:gd name="connsiteY0" fmla="*/ 0 h 751205"/>
                <a:gd name="connsiteX1" fmla="*/ 125095 w 128199"/>
                <a:gd name="connsiteY1" fmla="*/ 372110 h 751205"/>
                <a:gd name="connsiteX2" fmla="*/ 84455 w 128199"/>
                <a:gd name="connsiteY2" fmla="*/ 588010 h 751205"/>
                <a:gd name="connsiteX3" fmla="*/ 9525 w 128199"/>
                <a:gd name="connsiteY3" fmla="*/ 751205 h 751205"/>
                <a:gd name="connsiteX0" fmla="*/ 0 w 125115"/>
                <a:gd name="connsiteY0" fmla="*/ 0 h 751205"/>
                <a:gd name="connsiteX1" fmla="*/ 125095 w 125115"/>
                <a:gd name="connsiteY1" fmla="*/ 372110 h 751205"/>
                <a:gd name="connsiteX2" fmla="*/ 9525 w 125115"/>
                <a:gd name="connsiteY2" fmla="*/ 751205 h 751205"/>
                <a:gd name="connsiteX0" fmla="*/ 0 w 125115"/>
                <a:gd name="connsiteY0" fmla="*/ 0 h 743585"/>
                <a:gd name="connsiteX1" fmla="*/ 125095 w 125115"/>
                <a:gd name="connsiteY1" fmla="*/ 372110 h 743585"/>
                <a:gd name="connsiteX2" fmla="*/ 9525 w 125115"/>
                <a:gd name="connsiteY2" fmla="*/ 743585 h 743585"/>
                <a:gd name="connsiteX0" fmla="*/ 0 w 125119"/>
                <a:gd name="connsiteY0" fmla="*/ 0 h 743585"/>
                <a:gd name="connsiteX1" fmla="*/ 125095 w 125119"/>
                <a:gd name="connsiteY1" fmla="*/ 372110 h 743585"/>
                <a:gd name="connsiteX2" fmla="*/ 9525 w 125119"/>
                <a:gd name="connsiteY2" fmla="*/ 743585 h 743585"/>
                <a:gd name="connsiteX0" fmla="*/ 0 w 125119"/>
                <a:gd name="connsiteY0" fmla="*/ 0 h 743585"/>
                <a:gd name="connsiteX1" fmla="*/ 125095 w 125119"/>
                <a:gd name="connsiteY1" fmla="*/ 372110 h 743585"/>
                <a:gd name="connsiteX2" fmla="*/ 9525 w 125119"/>
                <a:gd name="connsiteY2" fmla="*/ 743585 h 743585"/>
                <a:gd name="connsiteX0" fmla="*/ 0 w 125119"/>
                <a:gd name="connsiteY0" fmla="*/ 0 h 743585"/>
                <a:gd name="connsiteX1" fmla="*/ 125095 w 125119"/>
                <a:gd name="connsiteY1" fmla="*/ 372110 h 743585"/>
                <a:gd name="connsiteX2" fmla="*/ 9525 w 125119"/>
                <a:gd name="connsiteY2" fmla="*/ 743585 h 74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119" h="743585">
                  <a:moveTo>
                    <a:pt x="0" y="0"/>
                  </a:moveTo>
                  <a:cubicBezTo>
                    <a:pt x="44318" y="78714"/>
                    <a:pt x="123508" y="248179"/>
                    <a:pt x="125095" y="372110"/>
                  </a:cubicBezTo>
                  <a:cubicBezTo>
                    <a:pt x="126682" y="496041"/>
                    <a:pt x="50747" y="664607"/>
                    <a:pt x="9525" y="743585"/>
                  </a:cubicBez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FECF7FB1-1E97-4B73-A529-7DF1C3B0FD17}"/>
                </a:ext>
              </a:extLst>
            </p:cNvPr>
            <p:cNvCxnSpPr/>
            <p:nvPr/>
          </p:nvCxnSpPr>
          <p:spPr>
            <a:xfrm>
              <a:off x="961739" y="3904383"/>
              <a:ext cx="112543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ACD8BC85-B1F7-4874-980A-321AFE48BE39}"/>
                </a:ext>
              </a:extLst>
            </p:cNvPr>
            <p:cNvCxnSpPr/>
            <p:nvPr/>
          </p:nvCxnSpPr>
          <p:spPr>
            <a:xfrm>
              <a:off x="961739" y="4260143"/>
              <a:ext cx="114776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순서도: 지연 221">
              <a:extLst>
                <a:ext uri="{FF2B5EF4-FFF2-40B4-BE49-F238E27FC236}">
                  <a16:creationId xmlns:a16="http://schemas.microsoft.com/office/drawing/2014/main" id="{94F38418-7A88-4C10-829D-F47D8694823C}"/>
                </a:ext>
              </a:extLst>
            </p:cNvPr>
            <p:cNvSpPr/>
            <p:nvPr/>
          </p:nvSpPr>
          <p:spPr>
            <a:xfrm>
              <a:off x="1959175" y="4706449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223" name="직선 연결선 222">
              <a:extLst>
                <a:ext uri="{FF2B5EF4-FFF2-40B4-BE49-F238E27FC236}">
                  <a16:creationId xmlns:a16="http://schemas.microsoft.com/office/drawing/2014/main" id="{029D3799-471D-4CE3-9A1C-1F473761DB5C}"/>
                </a:ext>
              </a:extLst>
            </p:cNvPr>
            <p:cNvCxnSpPr/>
            <p:nvPr/>
          </p:nvCxnSpPr>
          <p:spPr>
            <a:xfrm>
              <a:off x="1653372" y="4907174"/>
              <a:ext cx="30580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B9EF7448-D87A-49D3-BC0A-5E752C332980}"/>
                </a:ext>
              </a:extLst>
            </p:cNvPr>
            <p:cNvCxnSpPr/>
            <p:nvPr/>
          </p:nvCxnSpPr>
          <p:spPr>
            <a:xfrm>
              <a:off x="1251036" y="5264839"/>
              <a:ext cx="70813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>
              <a:extLst>
                <a:ext uri="{FF2B5EF4-FFF2-40B4-BE49-F238E27FC236}">
                  <a16:creationId xmlns:a16="http://schemas.microsoft.com/office/drawing/2014/main" id="{CDEFB4F9-476C-4A61-BD39-117348FE86A6}"/>
                </a:ext>
              </a:extLst>
            </p:cNvPr>
            <p:cNvCxnSpPr>
              <a:stCxn id="222" idx="3"/>
            </p:cNvCxnSpPr>
            <p:nvPr/>
          </p:nvCxnSpPr>
          <p:spPr>
            <a:xfrm>
              <a:off x="2718207" y="5069343"/>
              <a:ext cx="30379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54CDCEA0-FCCD-4725-A2B6-84A6475E214A}"/>
                </a:ext>
              </a:extLst>
            </p:cNvPr>
            <p:cNvSpPr txBox="1"/>
            <p:nvPr/>
          </p:nvSpPr>
          <p:spPr>
            <a:xfrm>
              <a:off x="618306" y="3719716"/>
              <a:ext cx="429107" cy="486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D8BD3C84-E2D2-480E-80CB-9ECBF73B9FB1}"/>
                </a:ext>
              </a:extLst>
            </p:cNvPr>
            <p:cNvSpPr txBox="1"/>
            <p:nvPr/>
          </p:nvSpPr>
          <p:spPr>
            <a:xfrm>
              <a:off x="618306" y="4002177"/>
              <a:ext cx="415053" cy="486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8" name="직선 연결선 227">
              <a:extLst>
                <a:ext uri="{FF2B5EF4-FFF2-40B4-BE49-F238E27FC236}">
                  <a16:creationId xmlns:a16="http://schemas.microsoft.com/office/drawing/2014/main" id="{C4E2A37B-356D-4B26-BE58-DCCCE179B722}"/>
                </a:ext>
              </a:extLst>
            </p:cNvPr>
            <p:cNvCxnSpPr/>
            <p:nvPr/>
          </p:nvCxnSpPr>
          <p:spPr>
            <a:xfrm>
              <a:off x="1662897" y="3904383"/>
              <a:ext cx="0" cy="101231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>
              <a:extLst>
                <a:ext uri="{FF2B5EF4-FFF2-40B4-BE49-F238E27FC236}">
                  <a16:creationId xmlns:a16="http://schemas.microsoft.com/office/drawing/2014/main" id="{8AD7DEFF-3B18-46C6-B646-35ECA5D0BE37}"/>
                </a:ext>
              </a:extLst>
            </p:cNvPr>
            <p:cNvCxnSpPr/>
            <p:nvPr/>
          </p:nvCxnSpPr>
          <p:spPr>
            <a:xfrm>
              <a:off x="1260561" y="4260143"/>
              <a:ext cx="0" cy="101231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1B9C47A8-5701-4AD3-8C44-B3F7F11A2369}"/>
                </a:ext>
              </a:extLst>
            </p:cNvPr>
            <p:cNvSpPr/>
            <p:nvPr/>
          </p:nvSpPr>
          <p:spPr>
            <a:xfrm>
              <a:off x="1218800" y="4222517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CE7A30C2-923E-486B-8E99-3AFCC181D693}"/>
                </a:ext>
              </a:extLst>
            </p:cNvPr>
            <p:cNvSpPr/>
            <p:nvPr/>
          </p:nvSpPr>
          <p:spPr>
            <a:xfrm>
              <a:off x="1618954" y="3867406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달 231">
              <a:extLst>
                <a:ext uri="{FF2B5EF4-FFF2-40B4-BE49-F238E27FC236}">
                  <a16:creationId xmlns:a16="http://schemas.microsoft.com/office/drawing/2014/main" id="{FE18D435-D709-4079-AAEF-D220BE9D4BC2}"/>
                </a:ext>
              </a:extLst>
            </p:cNvPr>
            <p:cNvSpPr/>
            <p:nvPr/>
          </p:nvSpPr>
          <p:spPr>
            <a:xfrm flipH="1">
              <a:off x="1999180" y="3731466"/>
              <a:ext cx="729256" cy="722089"/>
            </a:xfrm>
            <a:prstGeom prst="moon">
              <a:avLst>
                <a:gd name="adj" fmla="val 83270"/>
              </a:avLst>
            </a:prstGeom>
            <a:solidFill>
              <a:srgbClr val="E5F4E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008FAE55-589E-42B4-94AF-D435B506786A}"/>
                </a:ext>
              </a:extLst>
            </p:cNvPr>
            <p:cNvGrpSpPr/>
            <p:nvPr/>
          </p:nvGrpSpPr>
          <p:grpSpPr>
            <a:xfrm>
              <a:off x="1532933" y="4449654"/>
              <a:ext cx="256011" cy="275480"/>
              <a:chOff x="9168203" y="1895194"/>
              <a:chExt cx="399856" cy="430264"/>
            </a:xfrm>
            <a:solidFill>
              <a:schemeClr val="bg1"/>
            </a:solidFill>
          </p:grpSpPr>
          <p:sp>
            <p:nvSpPr>
              <p:cNvPr id="246" name="이등변 삼각형 245">
                <a:extLst>
                  <a:ext uri="{FF2B5EF4-FFF2-40B4-BE49-F238E27FC236}">
                    <a16:creationId xmlns:a16="http://schemas.microsoft.com/office/drawing/2014/main" id="{C222C77C-267E-4651-A69A-B238A5AECBF1}"/>
                  </a:ext>
                </a:extLst>
              </p:cNvPr>
              <p:cNvSpPr/>
              <p:nvPr/>
            </p:nvSpPr>
            <p:spPr>
              <a:xfrm rot="10800000">
                <a:off x="9168203" y="1895194"/>
                <a:ext cx="399856" cy="328159"/>
              </a:xfrm>
              <a:prstGeom prst="triangle">
                <a:avLst/>
              </a:prstGeom>
              <a:solidFill>
                <a:srgbClr val="E5F4E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47" name="타원 246">
                <a:extLst>
                  <a:ext uri="{FF2B5EF4-FFF2-40B4-BE49-F238E27FC236}">
                    <a16:creationId xmlns:a16="http://schemas.microsoft.com/office/drawing/2014/main" id="{5E013952-DDAD-45D4-8B90-5C4DD253E669}"/>
                  </a:ext>
                </a:extLst>
              </p:cNvPr>
              <p:cNvSpPr/>
              <p:nvPr/>
            </p:nvSpPr>
            <p:spPr>
              <a:xfrm>
                <a:off x="9324697" y="2238593"/>
                <a:ext cx="86865" cy="86865"/>
              </a:xfrm>
              <a:prstGeom prst="ellipse">
                <a:avLst/>
              </a:prstGeom>
              <a:grp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A7E611CF-C3F6-43BF-9A35-B0B837F34437}"/>
                </a:ext>
              </a:extLst>
            </p:cNvPr>
            <p:cNvCxnSpPr/>
            <p:nvPr/>
          </p:nvCxnSpPr>
          <p:spPr>
            <a:xfrm>
              <a:off x="961739" y="5692613"/>
              <a:ext cx="246720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D2C0EEE1-4CFF-495D-A23D-1FB343CE92DB}"/>
                </a:ext>
              </a:extLst>
            </p:cNvPr>
            <p:cNvSpPr txBox="1"/>
            <p:nvPr/>
          </p:nvSpPr>
          <p:spPr>
            <a:xfrm>
              <a:off x="480162" y="5490017"/>
              <a:ext cx="623518" cy="486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ko-KR" sz="1400" i="1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4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ko-KR" altLang="en-US" sz="14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6EC6D68F-9E28-4D89-8492-91E4E4470BF1}"/>
                </a:ext>
              </a:extLst>
            </p:cNvPr>
            <p:cNvSpPr txBox="1"/>
            <p:nvPr/>
          </p:nvSpPr>
          <p:spPr>
            <a:xfrm>
              <a:off x="1443508" y="3153956"/>
              <a:ext cx="1319176" cy="486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반감산기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1BACCE98-4CBC-4ACB-B87D-2ED9774C9B6F}"/>
                </a:ext>
              </a:extLst>
            </p:cNvPr>
            <p:cNvSpPr txBox="1"/>
            <p:nvPr/>
          </p:nvSpPr>
          <p:spPr>
            <a:xfrm>
              <a:off x="3599497" y="3330132"/>
              <a:ext cx="1319176" cy="4866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반감산기</a:t>
              </a:r>
              <a:endParaRPr lang="ko-KR" altLang="en-US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0" name="직선 연결선 239">
              <a:extLst>
                <a:ext uri="{FF2B5EF4-FFF2-40B4-BE49-F238E27FC236}">
                  <a16:creationId xmlns:a16="http://schemas.microsoft.com/office/drawing/2014/main" id="{36E236BE-D969-456C-9658-A0B0B1C9D929}"/>
                </a:ext>
              </a:extLst>
            </p:cNvPr>
            <p:cNvCxnSpPr/>
            <p:nvPr/>
          </p:nvCxnSpPr>
          <p:spPr>
            <a:xfrm>
              <a:off x="6136225" y="5428939"/>
              <a:ext cx="56388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095FF21A-4A95-4D48-9E9E-78F3342B0935}"/>
                </a:ext>
              </a:extLst>
            </p:cNvPr>
            <p:cNvCxnSpPr/>
            <p:nvPr/>
          </p:nvCxnSpPr>
          <p:spPr>
            <a:xfrm>
              <a:off x="3014730" y="5959196"/>
              <a:ext cx="233779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>
              <a:extLst>
                <a:ext uri="{FF2B5EF4-FFF2-40B4-BE49-F238E27FC236}">
                  <a16:creationId xmlns:a16="http://schemas.microsoft.com/office/drawing/2014/main" id="{F22B3692-A308-44EA-A335-E4632ABDBC16}"/>
                </a:ext>
              </a:extLst>
            </p:cNvPr>
            <p:cNvCxnSpPr/>
            <p:nvPr/>
          </p:nvCxnSpPr>
          <p:spPr>
            <a:xfrm>
              <a:off x="3024444" y="5063049"/>
              <a:ext cx="0" cy="89268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F676D204-75F0-4E3B-9279-DFB632932F43}"/>
                </a:ext>
              </a:extLst>
            </p:cNvPr>
            <p:cNvCxnSpPr/>
            <p:nvPr/>
          </p:nvCxnSpPr>
          <p:spPr>
            <a:xfrm>
              <a:off x="5331725" y="5616975"/>
              <a:ext cx="58521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달 243">
              <a:extLst>
                <a:ext uri="{FF2B5EF4-FFF2-40B4-BE49-F238E27FC236}">
                  <a16:creationId xmlns:a16="http://schemas.microsoft.com/office/drawing/2014/main" id="{67D5E167-CF80-4039-B65B-A541E2CC72AA}"/>
                </a:ext>
              </a:extLst>
            </p:cNvPr>
            <p:cNvSpPr/>
            <p:nvPr/>
          </p:nvSpPr>
          <p:spPr>
            <a:xfrm flipH="1">
              <a:off x="5635763" y="5075241"/>
              <a:ext cx="729256" cy="722089"/>
            </a:xfrm>
            <a:prstGeom prst="moon">
              <a:avLst>
                <a:gd name="adj" fmla="val 83270"/>
              </a:avLst>
            </a:prstGeom>
            <a:solidFill>
              <a:srgbClr val="F2F9E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245" name="직선 연결선 244">
              <a:extLst>
                <a:ext uri="{FF2B5EF4-FFF2-40B4-BE49-F238E27FC236}">
                  <a16:creationId xmlns:a16="http://schemas.microsoft.com/office/drawing/2014/main" id="{BB81C0C8-D15B-47C7-B595-E8E03DDCE706}"/>
                </a:ext>
              </a:extLst>
            </p:cNvPr>
            <p:cNvCxnSpPr/>
            <p:nvPr/>
          </p:nvCxnSpPr>
          <p:spPr>
            <a:xfrm>
              <a:off x="5342811" y="5615070"/>
              <a:ext cx="0" cy="33876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81257074-2EF1-4BEF-B419-5CD1EC6EF07D}"/>
                </a:ext>
              </a:extLst>
            </p:cNvPr>
            <p:cNvCxnSpPr>
              <a:stCxn id="232" idx="1"/>
            </p:cNvCxnSpPr>
            <p:nvPr/>
          </p:nvCxnSpPr>
          <p:spPr>
            <a:xfrm>
              <a:off x="2728436" y="4092511"/>
              <a:ext cx="151717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3569695A-52A5-431D-92B2-8A1D7F5F8067}"/>
              </a:ext>
            </a:extLst>
          </p:cNvPr>
          <p:cNvSpPr txBox="1"/>
          <p:nvPr/>
        </p:nvSpPr>
        <p:spPr>
          <a:xfrm>
            <a:off x="8113732" y="4952720"/>
            <a:ext cx="3370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반감산기 이용을 위해 카노맵 간소화 변형 </a:t>
            </a: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ko-KR" sz="16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 </a:t>
            </a:r>
            <a:r>
              <a:rPr lang="ko-KR" altLang="en-US" sz="16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먼저 수행 후 결과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ko-KR" sz="1600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1600" i="1" baseline="-25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600" baseline="-25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ko-KR" altLang="en-US" sz="16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을 계산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ABA05113-BEFD-4645-8EAA-998D82325BE9}"/>
              </a:ext>
            </a:extLst>
          </p:cNvPr>
          <p:cNvSpPr txBox="1"/>
          <p:nvPr/>
        </p:nvSpPr>
        <p:spPr>
          <a:xfrm>
            <a:off x="5224204" y="2597756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1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YB</a:t>
            </a:r>
            <a:r>
              <a:rPr kumimoji="0" lang="en-US" altLang="ko-KR" sz="1400" b="0" i="1" u="none" strike="noStrike" kern="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kumimoji="0" lang="en-US" altLang="ko-KR" sz="1400" b="0" u="none" strike="noStrike" kern="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ko-KR" altLang="en-US" sz="1400" b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AAB9592C-74B9-4D60-8FB5-96F412EE32E1}"/>
              </a:ext>
            </a:extLst>
          </p:cNvPr>
          <p:cNvSpPr txBox="1"/>
          <p:nvPr/>
        </p:nvSpPr>
        <p:spPr>
          <a:xfrm>
            <a:off x="7835321" y="2626533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1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YB</a:t>
            </a:r>
            <a:r>
              <a:rPr kumimoji="0" lang="en-US" altLang="ko-KR" sz="1400" b="0" i="1" u="none" strike="noStrike" kern="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kumimoji="0" lang="en-US" altLang="ko-KR" sz="1400" b="0" u="none" strike="noStrike" kern="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ko-KR" altLang="en-US" sz="1400" b="0" u="none" strike="noStrike" kern="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818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19417E-C3FC-4163-87AA-798A1B3ED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0ED32-FF49-40B1-8F63-90E5BE680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22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481640D-5FA5-4BB0-9C79-3F60A0D9476C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4.5 </a:t>
            </a:r>
            <a:r>
              <a:rPr lang="ko-KR" altLang="en-US" sz="2200"/>
              <a:t>보수를 이용한 가감산기</a:t>
            </a:r>
            <a:endParaRPr lang="ko-KR" alt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F47D9-7619-4504-998F-1A6D3EC199CC}"/>
              </a:ext>
            </a:extLst>
          </p:cNvPr>
          <p:cNvSpPr txBox="1"/>
          <p:nvPr/>
        </p:nvSpPr>
        <p:spPr>
          <a:xfrm>
            <a:off x="838200" y="820976"/>
            <a:ext cx="32247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선택적 보수 연산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AF5555-AAA8-4F2A-953D-29ADC976F2CF}"/>
              </a:ext>
            </a:extLst>
          </p:cNvPr>
          <p:cNvSpPr txBox="1"/>
          <p:nvPr/>
        </p:nvSpPr>
        <p:spPr>
          <a:xfrm>
            <a:off x="838199" y="1281484"/>
            <a:ext cx="10515599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입력 </a:t>
            </a:r>
            <a:r>
              <a:rPr lang="en-US" altLang="ko-KR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는 </a:t>
            </a:r>
            <a:r>
              <a:rPr lang="ko-KR" altLang="en-US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선택 입력</a:t>
            </a:r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으로 버퍼와 인버터 기능 구현 가능</a:t>
            </a:r>
            <a:endParaRPr lang="en-US" altLang="ko-KR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600" i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altLang="ko-KR" sz="1600" i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600" i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ko-KR" sz="1600" i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ko-KR" sz="1600" i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ko-KR" sz="1600" i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ko-KR" altLang="en-US" sz="16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를 선택 입력</a:t>
            </a: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(selection input)</a:t>
            </a:r>
            <a:r>
              <a:rPr lang="ko-KR" altLang="en-US" sz="16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으로 하면</a:t>
            </a:r>
            <a:endParaRPr lang="en-US" altLang="ko-KR" sz="160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600" i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altLang="ko-KR" sz="1600" i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⊕0 = </a:t>
            </a:r>
            <a:r>
              <a:rPr lang="en-US" altLang="ko-KR" sz="1600" i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 0 + </a:t>
            </a:r>
            <a:r>
              <a:rPr lang="en-US" altLang="ko-KR" sz="1600" i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0′ = </a:t>
            </a:r>
            <a:r>
              <a:rPr lang="en-US" altLang="ko-KR" sz="1600" i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6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버퍼</a:t>
            </a: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 sz="1600" i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-US" altLang="ko-KR" sz="1600" i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⊕1 = </a:t>
            </a:r>
            <a:r>
              <a:rPr lang="en-US" altLang="ko-KR" sz="1600" i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 1 + </a:t>
            </a:r>
            <a:r>
              <a:rPr lang="en-US" altLang="ko-KR" sz="1600" i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1′ = </a:t>
            </a:r>
            <a:r>
              <a:rPr lang="en-US" altLang="ko-KR" sz="1600" i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 (</a:t>
            </a:r>
            <a:r>
              <a:rPr lang="ko-KR" altLang="en-US" sz="16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인버터</a:t>
            </a:r>
            <a:r>
              <a:rPr lang="en-US" altLang="ko-KR" sz="16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FDF97C21-B100-473B-96A2-762B8D305EE5}"/>
              </a:ext>
            </a:extLst>
          </p:cNvPr>
          <p:cNvGrpSpPr/>
          <p:nvPr/>
        </p:nvGrpSpPr>
        <p:grpSpPr>
          <a:xfrm>
            <a:off x="5713619" y="1971949"/>
            <a:ext cx="5641355" cy="770569"/>
            <a:chOff x="3283475" y="585470"/>
            <a:chExt cx="5641355" cy="77056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7914CAD-9193-4A35-8040-B9ED185CDB1E}"/>
                </a:ext>
              </a:extLst>
            </p:cNvPr>
            <p:cNvSpPr txBox="1"/>
            <p:nvPr/>
          </p:nvSpPr>
          <p:spPr>
            <a:xfrm>
              <a:off x="4119121" y="58547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D6DE214-1EF3-4A0F-896B-A6187F724BB3}"/>
                </a:ext>
              </a:extLst>
            </p:cNvPr>
            <p:cNvSpPr txBox="1"/>
            <p:nvPr/>
          </p:nvSpPr>
          <p:spPr>
            <a:xfrm>
              <a:off x="3283475" y="959370"/>
              <a:ext cx="1096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 </a:t>
              </a:r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0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658AC8A3-A316-4D36-9C91-4CD9A155F5F3}"/>
                </a:ext>
              </a:extLst>
            </p:cNvPr>
            <p:cNvGrpSpPr/>
            <p:nvPr/>
          </p:nvGrpSpPr>
          <p:grpSpPr>
            <a:xfrm>
              <a:off x="4378960" y="622046"/>
              <a:ext cx="1380374" cy="733993"/>
              <a:chOff x="3316224" y="1200907"/>
              <a:chExt cx="1380374" cy="733993"/>
            </a:xfrm>
          </p:grpSpPr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DF016003-E0D9-42C7-854C-328B305025CF}"/>
                  </a:ext>
                </a:extLst>
              </p:cNvPr>
              <p:cNvCxnSpPr/>
              <p:nvPr/>
            </p:nvCxnSpPr>
            <p:spPr>
              <a:xfrm>
                <a:off x="4387903" y="1558649"/>
                <a:ext cx="30869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자유형 113">
                <a:extLst>
                  <a:ext uri="{FF2B5EF4-FFF2-40B4-BE49-F238E27FC236}">
                    <a16:creationId xmlns:a16="http://schemas.microsoft.com/office/drawing/2014/main" id="{8A101325-6707-4835-A522-21CAEAD6F5B1}"/>
                  </a:ext>
                </a:extLst>
              </p:cNvPr>
              <p:cNvSpPr/>
              <p:nvPr/>
            </p:nvSpPr>
            <p:spPr>
              <a:xfrm>
                <a:off x="3557159" y="1200907"/>
                <a:ext cx="125119" cy="733993"/>
              </a:xfrm>
              <a:custGeom>
                <a:avLst/>
                <a:gdLst>
                  <a:gd name="connsiteX0" fmla="*/ 8536 w 105080"/>
                  <a:gd name="connsiteY0" fmla="*/ 0 h 711200"/>
                  <a:gd name="connsiteX1" fmla="*/ 105056 w 105080"/>
                  <a:gd name="connsiteY1" fmla="*/ 368300 h 711200"/>
                  <a:gd name="connsiteX2" fmla="*/ 916 w 105080"/>
                  <a:gd name="connsiteY2" fmla="*/ 711200 h 711200"/>
                  <a:gd name="connsiteX0" fmla="*/ 8536 w 108189"/>
                  <a:gd name="connsiteY0" fmla="*/ 0 h 711200"/>
                  <a:gd name="connsiteX1" fmla="*/ 74576 w 108189"/>
                  <a:gd name="connsiteY1" fmla="*/ 193040 h 711200"/>
                  <a:gd name="connsiteX2" fmla="*/ 105056 w 108189"/>
                  <a:gd name="connsiteY2" fmla="*/ 368300 h 711200"/>
                  <a:gd name="connsiteX3" fmla="*/ 916 w 108189"/>
                  <a:gd name="connsiteY3" fmla="*/ 711200 h 711200"/>
                  <a:gd name="connsiteX0" fmla="*/ 7620 w 104749"/>
                  <a:gd name="connsiteY0" fmla="*/ 0 h 711200"/>
                  <a:gd name="connsiteX1" fmla="*/ 73660 w 104749"/>
                  <a:gd name="connsiteY1" fmla="*/ 193040 h 711200"/>
                  <a:gd name="connsiteX2" fmla="*/ 104140 w 104749"/>
                  <a:gd name="connsiteY2" fmla="*/ 368300 h 711200"/>
                  <a:gd name="connsiteX3" fmla="*/ 48260 w 104749"/>
                  <a:gd name="connsiteY3" fmla="*/ 546100 h 711200"/>
                  <a:gd name="connsiteX4" fmla="*/ 0 w 104749"/>
                  <a:gd name="connsiteY4" fmla="*/ 711200 h 711200"/>
                  <a:gd name="connsiteX0" fmla="*/ 22860 w 104749"/>
                  <a:gd name="connsiteY0" fmla="*/ 0 h 728345"/>
                  <a:gd name="connsiteX1" fmla="*/ 73660 w 104749"/>
                  <a:gd name="connsiteY1" fmla="*/ 210185 h 728345"/>
                  <a:gd name="connsiteX2" fmla="*/ 104140 w 104749"/>
                  <a:gd name="connsiteY2" fmla="*/ 385445 h 728345"/>
                  <a:gd name="connsiteX3" fmla="*/ 48260 w 104749"/>
                  <a:gd name="connsiteY3" fmla="*/ 563245 h 728345"/>
                  <a:gd name="connsiteX4" fmla="*/ 0 w 104749"/>
                  <a:gd name="connsiteY4" fmla="*/ 728345 h 728345"/>
                  <a:gd name="connsiteX0" fmla="*/ 22860 w 134877"/>
                  <a:gd name="connsiteY0" fmla="*/ 0 h 728345"/>
                  <a:gd name="connsiteX1" fmla="*/ 73660 w 134877"/>
                  <a:gd name="connsiteY1" fmla="*/ 210185 h 728345"/>
                  <a:gd name="connsiteX2" fmla="*/ 134620 w 134877"/>
                  <a:gd name="connsiteY2" fmla="*/ 377825 h 728345"/>
                  <a:gd name="connsiteX3" fmla="*/ 48260 w 134877"/>
                  <a:gd name="connsiteY3" fmla="*/ 563245 h 728345"/>
                  <a:gd name="connsiteX4" fmla="*/ 0 w 134877"/>
                  <a:gd name="connsiteY4" fmla="*/ 728345 h 728345"/>
                  <a:gd name="connsiteX0" fmla="*/ 22860 w 134703"/>
                  <a:gd name="connsiteY0" fmla="*/ 0 h 728345"/>
                  <a:gd name="connsiteX1" fmla="*/ 73660 w 134703"/>
                  <a:gd name="connsiteY1" fmla="*/ 210185 h 728345"/>
                  <a:gd name="connsiteX2" fmla="*/ 134620 w 134703"/>
                  <a:gd name="connsiteY2" fmla="*/ 377825 h 728345"/>
                  <a:gd name="connsiteX3" fmla="*/ 48260 w 134703"/>
                  <a:gd name="connsiteY3" fmla="*/ 563245 h 728345"/>
                  <a:gd name="connsiteX4" fmla="*/ 0 w 134703"/>
                  <a:gd name="connsiteY4" fmla="*/ 728345 h 728345"/>
                  <a:gd name="connsiteX0" fmla="*/ 0 w 111843"/>
                  <a:gd name="connsiteY0" fmla="*/ 0 h 751205"/>
                  <a:gd name="connsiteX1" fmla="*/ 50800 w 111843"/>
                  <a:gd name="connsiteY1" fmla="*/ 210185 h 751205"/>
                  <a:gd name="connsiteX2" fmla="*/ 111760 w 111843"/>
                  <a:gd name="connsiteY2" fmla="*/ 377825 h 751205"/>
                  <a:gd name="connsiteX3" fmla="*/ 25400 w 111843"/>
                  <a:gd name="connsiteY3" fmla="*/ 563245 h 751205"/>
                  <a:gd name="connsiteX4" fmla="*/ 9525 w 111843"/>
                  <a:gd name="connsiteY4" fmla="*/ 751205 h 751205"/>
                  <a:gd name="connsiteX0" fmla="*/ 0 w 112319"/>
                  <a:gd name="connsiteY0" fmla="*/ 0 h 751205"/>
                  <a:gd name="connsiteX1" fmla="*/ 60325 w 112319"/>
                  <a:gd name="connsiteY1" fmla="*/ 191135 h 751205"/>
                  <a:gd name="connsiteX2" fmla="*/ 111760 w 112319"/>
                  <a:gd name="connsiteY2" fmla="*/ 377825 h 751205"/>
                  <a:gd name="connsiteX3" fmla="*/ 25400 w 112319"/>
                  <a:gd name="connsiteY3" fmla="*/ 563245 h 751205"/>
                  <a:gd name="connsiteX4" fmla="*/ 9525 w 112319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1826"/>
                  <a:gd name="connsiteY0" fmla="*/ 0 h 751205"/>
                  <a:gd name="connsiteX1" fmla="*/ 85090 w 111826"/>
                  <a:gd name="connsiteY1" fmla="*/ 185420 h 751205"/>
                  <a:gd name="connsiteX2" fmla="*/ 111760 w 111826"/>
                  <a:gd name="connsiteY2" fmla="*/ 377825 h 751205"/>
                  <a:gd name="connsiteX3" fmla="*/ 78740 w 111826"/>
                  <a:gd name="connsiteY3" fmla="*/ 574675 h 751205"/>
                  <a:gd name="connsiteX4" fmla="*/ 9525 w 111826"/>
                  <a:gd name="connsiteY4" fmla="*/ 751205 h 751205"/>
                  <a:gd name="connsiteX0" fmla="*/ 0 w 121323"/>
                  <a:gd name="connsiteY0" fmla="*/ 0 h 751205"/>
                  <a:gd name="connsiteX1" fmla="*/ 85090 w 121323"/>
                  <a:gd name="connsiteY1" fmla="*/ 185420 h 751205"/>
                  <a:gd name="connsiteX2" fmla="*/ 121285 w 121323"/>
                  <a:gd name="connsiteY2" fmla="*/ 377825 h 751205"/>
                  <a:gd name="connsiteX3" fmla="*/ 78740 w 121323"/>
                  <a:gd name="connsiteY3" fmla="*/ 574675 h 751205"/>
                  <a:gd name="connsiteX4" fmla="*/ 9525 w 121323"/>
                  <a:gd name="connsiteY4" fmla="*/ 751205 h 751205"/>
                  <a:gd name="connsiteX0" fmla="*/ 0 w 121285"/>
                  <a:gd name="connsiteY0" fmla="*/ 0 h 751205"/>
                  <a:gd name="connsiteX1" fmla="*/ 85090 w 121285"/>
                  <a:gd name="connsiteY1" fmla="*/ 185420 h 751205"/>
                  <a:gd name="connsiteX2" fmla="*/ 121285 w 121285"/>
                  <a:gd name="connsiteY2" fmla="*/ 377825 h 751205"/>
                  <a:gd name="connsiteX3" fmla="*/ 84455 w 121285"/>
                  <a:gd name="connsiteY3" fmla="*/ 588010 h 751205"/>
                  <a:gd name="connsiteX4" fmla="*/ 9525 w 121285"/>
                  <a:gd name="connsiteY4" fmla="*/ 751205 h 751205"/>
                  <a:gd name="connsiteX0" fmla="*/ 0 w 121336"/>
                  <a:gd name="connsiteY0" fmla="*/ 0 h 751205"/>
                  <a:gd name="connsiteX1" fmla="*/ 90805 w 121336"/>
                  <a:gd name="connsiteY1" fmla="*/ 170180 h 751205"/>
                  <a:gd name="connsiteX2" fmla="*/ 121285 w 121336"/>
                  <a:gd name="connsiteY2" fmla="*/ 377825 h 751205"/>
                  <a:gd name="connsiteX3" fmla="*/ 84455 w 121336"/>
                  <a:gd name="connsiteY3" fmla="*/ 588010 h 751205"/>
                  <a:gd name="connsiteX4" fmla="*/ 9525 w 12133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121285 w 121286"/>
                  <a:gd name="connsiteY1" fmla="*/ 377825 h 751205"/>
                  <a:gd name="connsiteX2" fmla="*/ 84455 w 121286"/>
                  <a:gd name="connsiteY2" fmla="*/ 588010 h 751205"/>
                  <a:gd name="connsiteX3" fmla="*/ 9525 w 121286"/>
                  <a:gd name="connsiteY3" fmla="*/ 751205 h 751205"/>
                  <a:gd name="connsiteX0" fmla="*/ 0 w 125096"/>
                  <a:gd name="connsiteY0" fmla="*/ 0 h 751205"/>
                  <a:gd name="connsiteX1" fmla="*/ 125095 w 125096"/>
                  <a:gd name="connsiteY1" fmla="*/ 372110 h 751205"/>
                  <a:gd name="connsiteX2" fmla="*/ 84455 w 125096"/>
                  <a:gd name="connsiteY2" fmla="*/ 588010 h 751205"/>
                  <a:gd name="connsiteX3" fmla="*/ 9525 w 125096"/>
                  <a:gd name="connsiteY3" fmla="*/ 751205 h 751205"/>
                  <a:gd name="connsiteX0" fmla="*/ 0 w 125104"/>
                  <a:gd name="connsiteY0" fmla="*/ 0 h 751205"/>
                  <a:gd name="connsiteX1" fmla="*/ 125095 w 125104"/>
                  <a:gd name="connsiteY1" fmla="*/ 372110 h 751205"/>
                  <a:gd name="connsiteX2" fmla="*/ 84455 w 125104"/>
                  <a:gd name="connsiteY2" fmla="*/ 588010 h 751205"/>
                  <a:gd name="connsiteX3" fmla="*/ 9525 w 125104"/>
                  <a:gd name="connsiteY3" fmla="*/ 751205 h 751205"/>
                  <a:gd name="connsiteX0" fmla="*/ 0 w 128199"/>
                  <a:gd name="connsiteY0" fmla="*/ 0 h 751205"/>
                  <a:gd name="connsiteX1" fmla="*/ 125095 w 128199"/>
                  <a:gd name="connsiteY1" fmla="*/ 372110 h 751205"/>
                  <a:gd name="connsiteX2" fmla="*/ 84455 w 128199"/>
                  <a:gd name="connsiteY2" fmla="*/ 588010 h 751205"/>
                  <a:gd name="connsiteX3" fmla="*/ 9525 w 128199"/>
                  <a:gd name="connsiteY3" fmla="*/ 751205 h 751205"/>
                  <a:gd name="connsiteX0" fmla="*/ 0 w 125115"/>
                  <a:gd name="connsiteY0" fmla="*/ 0 h 751205"/>
                  <a:gd name="connsiteX1" fmla="*/ 125095 w 125115"/>
                  <a:gd name="connsiteY1" fmla="*/ 372110 h 751205"/>
                  <a:gd name="connsiteX2" fmla="*/ 9525 w 125115"/>
                  <a:gd name="connsiteY2" fmla="*/ 751205 h 751205"/>
                  <a:gd name="connsiteX0" fmla="*/ 0 w 125115"/>
                  <a:gd name="connsiteY0" fmla="*/ 0 h 743585"/>
                  <a:gd name="connsiteX1" fmla="*/ 125095 w 125115"/>
                  <a:gd name="connsiteY1" fmla="*/ 372110 h 743585"/>
                  <a:gd name="connsiteX2" fmla="*/ 9525 w 125115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19" h="743585">
                    <a:moveTo>
                      <a:pt x="0" y="0"/>
                    </a:moveTo>
                    <a:cubicBezTo>
                      <a:pt x="44318" y="78714"/>
                      <a:pt x="123508" y="248179"/>
                      <a:pt x="125095" y="372110"/>
                    </a:cubicBezTo>
                    <a:cubicBezTo>
                      <a:pt x="126682" y="496041"/>
                      <a:pt x="50747" y="664607"/>
                      <a:pt x="9525" y="743585"/>
                    </a:cubicBezTo>
                  </a:path>
                </a:pathLst>
              </a:cu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4FBB5AB4-CBCD-4844-B198-78E9D96AB8AD}"/>
                  </a:ext>
                </a:extLst>
              </p:cNvPr>
              <p:cNvCxnSpPr/>
              <p:nvPr/>
            </p:nvCxnSpPr>
            <p:spPr>
              <a:xfrm>
                <a:off x="3316224" y="1375672"/>
                <a:ext cx="43041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3096F2FA-B583-429E-99E1-7BE378BAC885}"/>
                  </a:ext>
                </a:extLst>
              </p:cNvPr>
              <p:cNvCxnSpPr/>
              <p:nvPr/>
            </p:nvCxnSpPr>
            <p:spPr>
              <a:xfrm>
                <a:off x="3316224" y="1731432"/>
                <a:ext cx="452747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달 77">
                <a:extLst>
                  <a:ext uri="{FF2B5EF4-FFF2-40B4-BE49-F238E27FC236}">
                    <a16:creationId xmlns:a16="http://schemas.microsoft.com/office/drawing/2014/main" id="{9FF743CD-F3AB-478A-AF59-97D83A36BB41}"/>
                  </a:ext>
                </a:extLst>
              </p:cNvPr>
              <p:cNvSpPr/>
              <p:nvPr/>
            </p:nvSpPr>
            <p:spPr>
              <a:xfrm flipH="1">
                <a:off x="3658647" y="1202755"/>
                <a:ext cx="729256" cy="722089"/>
              </a:xfrm>
              <a:prstGeom prst="moon">
                <a:avLst>
                  <a:gd name="adj" fmla="val 83270"/>
                </a:avLst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FE25543-E2CA-49EC-80F3-9EF54B591DBF}"/>
                </a:ext>
              </a:extLst>
            </p:cNvPr>
            <p:cNvSpPr txBox="1"/>
            <p:nvPr/>
          </p:nvSpPr>
          <p:spPr>
            <a:xfrm>
              <a:off x="5759334" y="762512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DDF9C78-0AC6-4748-90E1-8604A57B3411}"/>
                </a:ext>
              </a:extLst>
            </p:cNvPr>
            <p:cNvSpPr txBox="1"/>
            <p:nvPr/>
          </p:nvSpPr>
          <p:spPr>
            <a:xfrm>
              <a:off x="6947665" y="585470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40FF064-BBDD-4FF9-8353-EC2AC1C503A8}"/>
                </a:ext>
              </a:extLst>
            </p:cNvPr>
            <p:cNvSpPr txBox="1"/>
            <p:nvPr/>
          </p:nvSpPr>
          <p:spPr>
            <a:xfrm>
              <a:off x="6112019" y="959370"/>
              <a:ext cx="1096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 </a:t>
              </a:r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1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4EE13FD5-FD9A-4D69-A05D-B60A8E1CB40C}"/>
                </a:ext>
              </a:extLst>
            </p:cNvPr>
            <p:cNvGrpSpPr/>
            <p:nvPr/>
          </p:nvGrpSpPr>
          <p:grpSpPr>
            <a:xfrm>
              <a:off x="7207504" y="622046"/>
              <a:ext cx="1380374" cy="733993"/>
              <a:chOff x="3316224" y="1200907"/>
              <a:chExt cx="1380374" cy="733993"/>
            </a:xfrm>
          </p:grpSpPr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659D3FF0-012E-4ADA-85FB-EBA80ADC4B54}"/>
                  </a:ext>
                </a:extLst>
              </p:cNvPr>
              <p:cNvCxnSpPr/>
              <p:nvPr/>
            </p:nvCxnSpPr>
            <p:spPr>
              <a:xfrm>
                <a:off x="4387903" y="1558649"/>
                <a:ext cx="30869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자유형 108">
                <a:extLst>
                  <a:ext uri="{FF2B5EF4-FFF2-40B4-BE49-F238E27FC236}">
                    <a16:creationId xmlns:a16="http://schemas.microsoft.com/office/drawing/2014/main" id="{F94CE933-3056-4ED0-B325-3A5C3662F905}"/>
                  </a:ext>
                </a:extLst>
              </p:cNvPr>
              <p:cNvSpPr/>
              <p:nvPr/>
            </p:nvSpPr>
            <p:spPr>
              <a:xfrm>
                <a:off x="3557159" y="1200907"/>
                <a:ext cx="125119" cy="733993"/>
              </a:xfrm>
              <a:custGeom>
                <a:avLst/>
                <a:gdLst>
                  <a:gd name="connsiteX0" fmla="*/ 8536 w 105080"/>
                  <a:gd name="connsiteY0" fmla="*/ 0 h 711200"/>
                  <a:gd name="connsiteX1" fmla="*/ 105056 w 105080"/>
                  <a:gd name="connsiteY1" fmla="*/ 368300 h 711200"/>
                  <a:gd name="connsiteX2" fmla="*/ 916 w 105080"/>
                  <a:gd name="connsiteY2" fmla="*/ 711200 h 711200"/>
                  <a:gd name="connsiteX0" fmla="*/ 8536 w 108189"/>
                  <a:gd name="connsiteY0" fmla="*/ 0 h 711200"/>
                  <a:gd name="connsiteX1" fmla="*/ 74576 w 108189"/>
                  <a:gd name="connsiteY1" fmla="*/ 193040 h 711200"/>
                  <a:gd name="connsiteX2" fmla="*/ 105056 w 108189"/>
                  <a:gd name="connsiteY2" fmla="*/ 368300 h 711200"/>
                  <a:gd name="connsiteX3" fmla="*/ 916 w 108189"/>
                  <a:gd name="connsiteY3" fmla="*/ 711200 h 711200"/>
                  <a:gd name="connsiteX0" fmla="*/ 7620 w 104749"/>
                  <a:gd name="connsiteY0" fmla="*/ 0 h 711200"/>
                  <a:gd name="connsiteX1" fmla="*/ 73660 w 104749"/>
                  <a:gd name="connsiteY1" fmla="*/ 193040 h 711200"/>
                  <a:gd name="connsiteX2" fmla="*/ 104140 w 104749"/>
                  <a:gd name="connsiteY2" fmla="*/ 368300 h 711200"/>
                  <a:gd name="connsiteX3" fmla="*/ 48260 w 104749"/>
                  <a:gd name="connsiteY3" fmla="*/ 546100 h 711200"/>
                  <a:gd name="connsiteX4" fmla="*/ 0 w 104749"/>
                  <a:gd name="connsiteY4" fmla="*/ 711200 h 711200"/>
                  <a:gd name="connsiteX0" fmla="*/ 22860 w 104749"/>
                  <a:gd name="connsiteY0" fmla="*/ 0 h 728345"/>
                  <a:gd name="connsiteX1" fmla="*/ 73660 w 104749"/>
                  <a:gd name="connsiteY1" fmla="*/ 210185 h 728345"/>
                  <a:gd name="connsiteX2" fmla="*/ 104140 w 104749"/>
                  <a:gd name="connsiteY2" fmla="*/ 385445 h 728345"/>
                  <a:gd name="connsiteX3" fmla="*/ 48260 w 104749"/>
                  <a:gd name="connsiteY3" fmla="*/ 563245 h 728345"/>
                  <a:gd name="connsiteX4" fmla="*/ 0 w 104749"/>
                  <a:gd name="connsiteY4" fmla="*/ 728345 h 728345"/>
                  <a:gd name="connsiteX0" fmla="*/ 22860 w 134877"/>
                  <a:gd name="connsiteY0" fmla="*/ 0 h 728345"/>
                  <a:gd name="connsiteX1" fmla="*/ 73660 w 134877"/>
                  <a:gd name="connsiteY1" fmla="*/ 210185 h 728345"/>
                  <a:gd name="connsiteX2" fmla="*/ 134620 w 134877"/>
                  <a:gd name="connsiteY2" fmla="*/ 377825 h 728345"/>
                  <a:gd name="connsiteX3" fmla="*/ 48260 w 134877"/>
                  <a:gd name="connsiteY3" fmla="*/ 563245 h 728345"/>
                  <a:gd name="connsiteX4" fmla="*/ 0 w 134877"/>
                  <a:gd name="connsiteY4" fmla="*/ 728345 h 728345"/>
                  <a:gd name="connsiteX0" fmla="*/ 22860 w 134703"/>
                  <a:gd name="connsiteY0" fmla="*/ 0 h 728345"/>
                  <a:gd name="connsiteX1" fmla="*/ 73660 w 134703"/>
                  <a:gd name="connsiteY1" fmla="*/ 210185 h 728345"/>
                  <a:gd name="connsiteX2" fmla="*/ 134620 w 134703"/>
                  <a:gd name="connsiteY2" fmla="*/ 377825 h 728345"/>
                  <a:gd name="connsiteX3" fmla="*/ 48260 w 134703"/>
                  <a:gd name="connsiteY3" fmla="*/ 563245 h 728345"/>
                  <a:gd name="connsiteX4" fmla="*/ 0 w 134703"/>
                  <a:gd name="connsiteY4" fmla="*/ 728345 h 728345"/>
                  <a:gd name="connsiteX0" fmla="*/ 0 w 111843"/>
                  <a:gd name="connsiteY0" fmla="*/ 0 h 751205"/>
                  <a:gd name="connsiteX1" fmla="*/ 50800 w 111843"/>
                  <a:gd name="connsiteY1" fmla="*/ 210185 h 751205"/>
                  <a:gd name="connsiteX2" fmla="*/ 111760 w 111843"/>
                  <a:gd name="connsiteY2" fmla="*/ 377825 h 751205"/>
                  <a:gd name="connsiteX3" fmla="*/ 25400 w 111843"/>
                  <a:gd name="connsiteY3" fmla="*/ 563245 h 751205"/>
                  <a:gd name="connsiteX4" fmla="*/ 9525 w 111843"/>
                  <a:gd name="connsiteY4" fmla="*/ 751205 h 751205"/>
                  <a:gd name="connsiteX0" fmla="*/ 0 w 112319"/>
                  <a:gd name="connsiteY0" fmla="*/ 0 h 751205"/>
                  <a:gd name="connsiteX1" fmla="*/ 60325 w 112319"/>
                  <a:gd name="connsiteY1" fmla="*/ 191135 h 751205"/>
                  <a:gd name="connsiteX2" fmla="*/ 111760 w 112319"/>
                  <a:gd name="connsiteY2" fmla="*/ 377825 h 751205"/>
                  <a:gd name="connsiteX3" fmla="*/ 25400 w 112319"/>
                  <a:gd name="connsiteY3" fmla="*/ 563245 h 751205"/>
                  <a:gd name="connsiteX4" fmla="*/ 9525 w 112319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1826"/>
                  <a:gd name="connsiteY0" fmla="*/ 0 h 751205"/>
                  <a:gd name="connsiteX1" fmla="*/ 85090 w 111826"/>
                  <a:gd name="connsiteY1" fmla="*/ 185420 h 751205"/>
                  <a:gd name="connsiteX2" fmla="*/ 111760 w 111826"/>
                  <a:gd name="connsiteY2" fmla="*/ 377825 h 751205"/>
                  <a:gd name="connsiteX3" fmla="*/ 78740 w 111826"/>
                  <a:gd name="connsiteY3" fmla="*/ 574675 h 751205"/>
                  <a:gd name="connsiteX4" fmla="*/ 9525 w 111826"/>
                  <a:gd name="connsiteY4" fmla="*/ 751205 h 751205"/>
                  <a:gd name="connsiteX0" fmla="*/ 0 w 121323"/>
                  <a:gd name="connsiteY0" fmla="*/ 0 h 751205"/>
                  <a:gd name="connsiteX1" fmla="*/ 85090 w 121323"/>
                  <a:gd name="connsiteY1" fmla="*/ 185420 h 751205"/>
                  <a:gd name="connsiteX2" fmla="*/ 121285 w 121323"/>
                  <a:gd name="connsiteY2" fmla="*/ 377825 h 751205"/>
                  <a:gd name="connsiteX3" fmla="*/ 78740 w 121323"/>
                  <a:gd name="connsiteY3" fmla="*/ 574675 h 751205"/>
                  <a:gd name="connsiteX4" fmla="*/ 9525 w 121323"/>
                  <a:gd name="connsiteY4" fmla="*/ 751205 h 751205"/>
                  <a:gd name="connsiteX0" fmla="*/ 0 w 121285"/>
                  <a:gd name="connsiteY0" fmla="*/ 0 h 751205"/>
                  <a:gd name="connsiteX1" fmla="*/ 85090 w 121285"/>
                  <a:gd name="connsiteY1" fmla="*/ 185420 h 751205"/>
                  <a:gd name="connsiteX2" fmla="*/ 121285 w 121285"/>
                  <a:gd name="connsiteY2" fmla="*/ 377825 h 751205"/>
                  <a:gd name="connsiteX3" fmla="*/ 84455 w 121285"/>
                  <a:gd name="connsiteY3" fmla="*/ 588010 h 751205"/>
                  <a:gd name="connsiteX4" fmla="*/ 9525 w 121285"/>
                  <a:gd name="connsiteY4" fmla="*/ 751205 h 751205"/>
                  <a:gd name="connsiteX0" fmla="*/ 0 w 121336"/>
                  <a:gd name="connsiteY0" fmla="*/ 0 h 751205"/>
                  <a:gd name="connsiteX1" fmla="*/ 90805 w 121336"/>
                  <a:gd name="connsiteY1" fmla="*/ 170180 h 751205"/>
                  <a:gd name="connsiteX2" fmla="*/ 121285 w 121336"/>
                  <a:gd name="connsiteY2" fmla="*/ 377825 h 751205"/>
                  <a:gd name="connsiteX3" fmla="*/ 84455 w 121336"/>
                  <a:gd name="connsiteY3" fmla="*/ 588010 h 751205"/>
                  <a:gd name="connsiteX4" fmla="*/ 9525 w 12133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121285 w 121286"/>
                  <a:gd name="connsiteY1" fmla="*/ 377825 h 751205"/>
                  <a:gd name="connsiteX2" fmla="*/ 84455 w 121286"/>
                  <a:gd name="connsiteY2" fmla="*/ 588010 h 751205"/>
                  <a:gd name="connsiteX3" fmla="*/ 9525 w 121286"/>
                  <a:gd name="connsiteY3" fmla="*/ 751205 h 751205"/>
                  <a:gd name="connsiteX0" fmla="*/ 0 w 125096"/>
                  <a:gd name="connsiteY0" fmla="*/ 0 h 751205"/>
                  <a:gd name="connsiteX1" fmla="*/ 125095 w 125096"/>
                  <a:gd name="connsiteY1" fmla="*/ 372110 h 751205"/>
                  <a:gd name="connsiteX2" fmla="*/ 84455 w 125096"/>
                  <a:gd name="connsiteY2" fmla="*/ 588010 h 751205"/>
                  <a:gd name="connsiteX3" fmla="*/ 9525 w 125096"/>
                  <a:gd name="connsiteY3" fmla="*/ 751205 h 751205"/>
                  <a:gd name="connsiteX0" fmla="*/ 0 w 125104"/>
                  <a:gd name="connsiteY0" fmla="*/ 0 h 751205"/>
                  <a:gd name="connsiteX1" fmla="*/ 125095 w 125104"/>
                  <a:gd name="connsiteY1" fmla="*/ 372110 h 751205"/>
                  <a:gd name="connsiteX2" fmla="*/ 84455 w 125104"/>
                  <a:gd name="connsiteY2" fmla="*/ 588010 h 751205"/>
                  <a:gd name="connsiteX3" fmla="*/ 9525 w 125104"/>
                  <a:gd name="connsiteY3" fmla="*/ 751205 h 751205"/>
                  <a:gd name="connsiteX0" fmla="*/ 0 w 128199"/>
                  <a:gd name="connsiteY0" fmla="*/ 0 h 751205"/>
                  <a:gd name="connsiteX1" fmla="*/ 125095 w 128199"/>
                  <a:gd name="connsiteY1" fmla="*/ 372110 h 751205"/>
                  <a:gd name="connsiteX2" fmla="*/ 84455 w 128199"/>
                  <a:gd name="connsiteY2" fmla="*/ 588010 h 751205"/>
                  <a:gd name="connsiteX3" fmla="*/ 9525 w 128199"/>
                  <a:gd name="connsiteY3" fmla="*/ 751205 h 751205"/>
                  <a:gd name="connsiteX0" fmla="*/ 0 w 125115"/>
                  <a:gd name="connsiteY0" fmla="*/ 0 h 751205"/>
                  <a:gd name="connsiteX1" fmla="*/ 125095 w 125115"/>
                  <a:gd name="connsiteY1" fmla="*/ 372110 h 751205"/>
                  <a:gd name="connsiteX2" fmla="*/ 9525 w 125115"/>
                  <a:gd name="connsiteY2" fmla="*/ 751205 h 751205"/>
                  <a:gd name="connsiteX0" fmla="*/ 0 w 125115"/>
                  <a:gd name="connsiteY0" fmla="*/ 0 h 743585"/>
                  <a:gd name="connsiteX1" fmla="*/ 125095 w 125115"/>
                  <a:gd name="connsiteY1" fmla="*/ 372110 h 743585"/>
                  <a:gd name="connsiteX2" fmla="*/ 9525 w 125115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19" h="743585">
                    <a:moveTo>
                      <a:pt x="0" y="0"/>
                    </a:moveTo>
                    <a:cubicBezTo>
                      <a:pt x="44318" y="78714"/>
                      <a:pt x="123508" y="248179"/>
                      <a:pt x="125095" y="372110"/>
                    </a:cubicBezTo>
                    <a:cubicBezTo>
                      <a:pt x="126682" y="496041"/>
                      <a:pt x="50747" y="664607"/>
                      <a:pt x="9525" y="743585"/>
                    </a:cubicBezTo>
                  </a:path>
                </a:pathLst>
              </a:cu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C3C8CFAE-4E6B-4A63-937A-E5525B603738}"/>
                  </a:ext>
                </a:extLst>
              </p:cNvPr>
              <p:cNvCxnSpPr/>
              <p:nvPr/>
            </p:nvCxnSpPr>
            <p:spPr>
              <a:xfrm>
                <a:off x="3316224" y="1375672"/>
                <a:ext cx="43041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97043A85-B789-46F7-BB53-418631E4BA8F}"/>
                  </a:ext>
                </a:extLst>
              </p:cNvPr>
              <p:cNvCxnSpPr/>
              <p:nvPr/>
            </p:nvCxnSpPr>
            <p:spPr>
              <a:xfrm>
                <a:off x="3316224" y="1731432"/>
                <a:ext cx="452747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달 72">
                <a:extLst>
                  <a:ext uri="{FF2B5EF4-FFF2-40B4-BE49-F238E27FC236}">
                    <a16:creationId xmlns:a16="http://schemas.microsoft.com/office/drawing/2014/main" id="{C35B0629-9D0C-4A1E-992C-6059E5E58962}"/>
                  </a:ext>
                </a:extLst>
              </p:cNvPr>
              <p:cNvSpPr/>
              <p:nvPr/>
            </p:nvSpPr>
            <p:spPr>
              <a:xfrm flipH="1">
                <a:off x="3658647" y="1202755"/>
                <a:ext cx="729256" cy="722089"/>
              </a:xfrm>
              <a:prstGeom prst="moon">
                <a:avLst>
                  <a:gd name="adj" fmla="val 83270"/>
                </a:avLst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C1A6B8F-6C9C-4371-8FC2-AF410DE652CC}"/>
                </a:ext>
              </a:extLst>
            </p:cNvPr>
            <p:cNvSpPr txBox="1"/>
            <p:nvPr/>
          </p:nvSpPr>
          <p:spPr>
            <a:xfrm>
              <a:off x="8587878" y="762512"/>
              <a:ext cx="336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x'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E1A79034-A1CA-45DC-B60E-323301723DD0}"/>
              </a:ext>
            </a:extLst>
          </p:cNvPr>
          <p:cNvGrpSpPr/>
          <p:nvPr/>
        </p:nvGrpSpPr>
        <p:grpSpPr>
          <a:xfrm>
            <a:off x="1398494" y="2995638"/>
            <a:ext cx="7830680" cy="2732211"/>
            <a:chOff x="2767426" y="2359043"/>
            <a:chExt cx="8686437" cy="3215358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E27C2F8-EF1B-4D9D-94EF-5D9B973BC8B5}"/>
                </a:ext>
              </a:extLst>
            </p:cNvPr>
            <p:cNvSpPr txBox="1"/>
            <p:nvPr/>
          </p:nvSpPr>
          <p:spPr>
            <a:xfrm>
              <a:off x="8175671" y="5175979"/>
              <a:ext cx="395113" cy="398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F5D79AD-349F-4704-A9E0-B5B6D711C1C4}"/>
                </a:ext>
              </a:extLst>
            </p:cNvPr>
            <p:cNvSpPr txBox="1"/>
            <p:nvPr/>
          </p:nvSpPr>
          <p:spPr>
            <a:xfrm>
              <a:off x="7371013" y="4038166"/>
              <a:ext cx="432454" cy="398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C56E5CE-777A-4791-BBA3-5729F816CB5C}"/>
                </a:ext>
              </a:extLst>
            </p:cNvPr>
            <p:cNvSpPr txBox="1"/>
            <p:nvPr/>
          </p:nvSpPr>
          <p:spPr>
            <a:xfrm>
              <a:off x="9266192" y="4222795"/>
              <a:ext cx="432454" cy="398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4A71C54-FA3C-43A3-986C-C69231BC51AA}"/>
                </a:ext>
              </a:extLst>
            </p:cNvPr>
            <p:cNvSpPr/>
            <p:nvPr/>
          </p:nvSpPr>
          <p:spPr>
            <a:xfrm>
              <a:off x="7792618" y="3871246"/>
              <a:ext cx="1107996" cy="104195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D9FF7482-54F4-4413-BECC-1FC0E07C5F58}"/>
                </a:ext>
              </a:extLst>
            </p:cNvPr>
            <p:cNvCxnSpPr/>
            <p:nvPr/>
          </p:nvCxnSpPr>
          <p:spPr>
            <a:xfrm>
              <a:off x="8582085" y="2703991"/>
              <a:ext cx="0" cy="1167255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6D13BA82-C4BE-4F12-8F76-F671643FECAC}"/>
                </a:ext>
              </a:extLst>
            </p:cNvPr>
            <p:cNvCxnSpPr/>
            <p:nvPr/>
          </p:nvCxnSpPr>
          <p:spPr>
            <a:xfrm>
              <a:off x="8146458" y="3566150"/>
              <a:ext cx="0" cy="305096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DDE851E5-75EF-4B88-8631-10660A538BDD}"/>
                </a:ext>
              </a:extLst>
            </p:cNvPr>
            <p:cNvCxnSpPr/>
            <p:nvPr/>
          </p:nvCxnSpPr>
          <p:spPr>
            <a:xfrm rot="5400000">
              <a:off x="9094388" y="4204844"/>
              <a:ext cx="0" cy="414317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C328A963-410A-489E-ACE6-431219808940}"/>
                </a:ext>
              </a:extLst>
            </p:cNvPr>
            <p:cNvCxnSpPr/>
            <p:nvPr/>
          </p:nvCxnSpPr>
          <p:spPr>
            <a:xfrm rot="5400000">
              <a:off x="7573253" y="4204845"/>
              <a:ext cx="0" cy="414317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D56534ED-0242-4706-9CF7-F3CBD6A6E0BC}"/>
                </a:ext>
              </a:extLst>
            </p:cNvPr>
            <p:cNvCxnSpPr/>
            <p:nvPr/>
          </p:nvCxnSpPr>
          <p:spPr>
            <a:xfrm>
              <a:off x="8347353" y="4913196"/>
              <a:ext cx="0" cy="305097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359B0D0-C6B5-4418-8552-9030F4162DD4}"/>
                </a:ext>
              </a:extLst>
            </p:cNvPr>
            <p:cNvSpPr txBox="1"/>
            <p:nvPr/>
          </p:nvSpPr>
          <p:spPr>
            <a:xfrm>
              <a:off x="6641137" y="5175979"/>
              <a:ext cx="395113" cy="398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7F99871-08F5-4DFA-A45F-99A8149860C8}"/>
                </a:ext>
              </a:extLst>
            </p:cNvPr>
            <p:cNvSpPr txBox="1"/>
            <p:nvPr/>
          </p:nvSpPr>
          <p:spPr>
            <a:xfrm>
              <a:off x="5836479" y="4038166"/>
              <a:ext cx="432454" cy="398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181B70C2-820B-4F8B-B013-5C3E0F0DBA44}"/>
                </a:ext>
              </a:extLst>
            </p:cNvPr>
            <p:cNvSpPr/>
            <p:nvPr/>
          </p:nvSpPr>
          <p:spPr>
            <a:xfrm>
              <a:off x="6258084" y="3871246"/>
              <a:ext cx="1107996" cy="104195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E1AE7F09-3035-4E1F-9C24-E95A1039C74A}"/>
                </a:ext>
              </a:extLst>
            </p:cNvPr>
            <p:cNvCxnSpPr/>
            <p:nvPr/>
          </p:nvCxnSpPr>
          <p:spPr>
            <a:xfrm>
              <a:off x="7047551" y="2703991"/>
              <a:ext cx="0" cy="1167255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405E7C76-F00E-458A-87DA-9D650C21031C}"/>
                </a:ext>
              </a:extLst>
            </p:cNvPr>
            <p:cNvCxnSpPr/>
            <p:nvPr/>
          </p:nvCxnSpPr>
          <p:spPr>
            <a:xfrm>
              <a:off x="6595431" y="3566149"/>
              <a:ext cx="0" cy="305097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82CDC4FC-C337-43B3-92CD-BB6032241586}"/>
                </a:ext>
              </a:extLst>
            </p:cNvPr>
            <p:cNvCxnSpPr/>
            <p:nvPr/>
          </p:nvCxnSpPr>
          <p:spPr>
            <a:xfrm rot="5400000">
              <a:off x="6038719" y="4204845"/>
              <a:ext cx="0" cy="414317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A092E6C9-0364-41AE-B9A7-E411EDF6C65C}"/>
                </a:ext>
              </a:extLst>
            </p:cNvPr>
            <p:cNvCxnSpPr/>
            <p:nvPr/>
          </p:nvCxnSpPr>
          <p:spPr>
            <a:xfrm>
              <a:off x="6812819" y="4913196"/>
              <a:ext cx="0" cy="305097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977691B-534A-411F-8E21-6338B05094A6}"/>
                </a:ext>
              </a:extLst>
            </p:cNvPr>
            <p:cNvSpPr txBox="1"/>
            <p:nvPr/>
          </p:nvSpPr>
          <p:spPr>
            <a:xfrm>
              <a:off x="5111536" y="5175979"/>
              <a:ext cx="395113" cy="398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9B5EC73-0040-46B4-9348-21C73334B683}"/>
                </a:ext>
              </a:extLst>
            </p:cNvPr>
            <p:cNvSpPr txBox="1"/>
            <p:nvPr/>
          </p:nvSpPr>
          <p:spPr>
            <a:xfrm>
              <a:off x="4306878" y="4038166"/>
              <a:ext cx="432454" cy="398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05DA6658-B570-4AD5-BDB7-CED13BD831FB}"/>
                </a:ext>
              </a:extLst>
            </p:cNvPr>
            <p:cNvSpPr/>
            <p:nvPr/>
          </p:nvSpPr>
          <p:spPr>
            <a:xfrm>
              <a:off x="4728483" y="3871246"/>
              <a:ext cx="1107996" cy="104195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6FA325B4-566F-43CE-A200-18C34BA887F8}"/>
                </a:ext>
              </a:extLst>
            </p:cNvPr>
            <p:cNvCxnSpPr/>
            <p:nvPr/>
          </p:nvCxnSpPr>
          <p:spPr>
            <a:xfrm>
              <a:off x="5517950" y="2703991"/>
              <a:ext cx="0" cy="1167255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E42C3F3F-0233-40C6-8EA1-FA5ABB043CE3}"/>
                </a:ext>
              </a:extLst>
            </p:cNvPr>
            <p:cNvCxnSpPr/>
            <p:nvPr/>
          </p:nvCxnSpPr>
          <p:spPr>
            <a:xfrm>
              <a:off x="5065830" y="3566149"/>
              <a:ext cx="0" cy="305097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C22AA311-A04A-4DC3-AFD6-E674CD8E2262}"/>
                </a:ext>
              </a:extLst>
            </p:cNvPr>
            <p:cNvCxnSpPr/>
            <p:nvPr/>
          </p:nvCxnSpPr>
          <p:spPr>
            <a:xfrm rot="5400000">
              <a:off x="4509118" y="4204845"/>
              <a:ext cx="0" cy="414317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9C9066C9-9A0A-44D5-94D6-011869216FFC}"/>
                </a:ext>
              </a:extLst>
            </p:cNvPr>
            <p:cNvCxnSpPr/>
            <p:nvPr/>
          </p:nvCxnSpPr>
          <p:spPr>
            <a:xfrm>
              <a:off x="5283218" y="4913196"/>
              <a:ext cx="0" cy="305097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1EABD5F3-32DA-4AD5-A194-736B1A60D7E6}"/>
                </a:ext>
              </a:extLst>
            </p:cNvPr>
            <p:cNvGrpSpPr/>
            <p:nvPr/>
          </p:nvGrpSpPr>
          <p:grpSpPr>
            <a:xfrm>
              <a:off x="3252720" y="2359043"/>
              <a:ext cx="5584850" cy="399402"/>
              <a:chOff x="3252720" y="2359043"/>
              <a:chExt cx="5584850" cy="399402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D850E5A-7A38-48D2-A2E2-7942CBA12775}"/>
                  </a:ext>
                </a:extLst>
              </p:cNvPr>
              <p:cNvSpPr txBox="1"/>
              <p:nvPr/>
            </p:nvSpPr>
            <p:spPr>
              <a:xfrm>
                <a:off x="8417562" y="2360023"/>
                <a:ext cx="420008" cy="398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6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13472B7-1573-45BA-B158-CCE6016CD668}"/>
                  </a:ext>
                </a:extLst>
              </p:cNvPr>
              <p:cNvSpPr txBox="1"/>
              <p:nvPr/>
            </p:nvSpPr>
            <p:spPr>
              <a:xfrm>
                <a:off x="7851388" y="2359043"/>
                <a:ext cx="407559" cy="398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ko-KR" sz="16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3595931-438F-468F-BB24-D7B6EC2AC24A}"/>
                  </a:ext>
                </a:extLst>
              </p:cNvPr>
              <p:cNvSpPr txBox="1"/>
              <p:nvPr/>
            </p:nvSpPr>
            <p:spPr>
              <a:xfrm>
                <a:off x="6883028" y="2360023"/>
                <a:ext cx="420008" cy="398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6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3DC487D-36DC-4C31-AE63-CC7C105B0D6C}"/>
                  </a:ext>
                </a:extLst>
              </p:cNvPr>
              <p:cNvSpPr txBox="1"/>
              <p:nvPr/>
            </p:nvSpPr>
            <p:spPr>
              <a:xfrm>
                <a:off x="6316854" y="2359043"/>
                <a:ext cx="407559" cy="398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ko-KR" sz="16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0AED6B7C-B1F9-4979-A98C-C0E14684767D}"/>
                  </a:ext>
                </a:extLst>
              </p:cNvPr>
              <p:cNvSpPr txBox="1"/>
              <p:nvPr/>
            </p:nvSpPr>
            <p:spPr>
              <a:xfrm>
                <a:off x="5353427" y="2360023"/>
                <a:ext cx="420008" cy="398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6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B08D65F-A419-427C-859F-7DA6750329A0}"/>
                  </a:ext>
                </a:extLst>
              </p:cNvPr>
              <p:cNvSpPr txBox="1"/>
              <p:nvPr/>
            </p:nvSpPr>
            <p:spPr>
              <a:xfrm>
                <a:off x="4787253" y="2359043"/>
                <a:ext cx="407559" cy="398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ko-KR" sz="16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B7A3064B-31C2-466F-87AB-2B72D0322CA7}"/>
                  </a:ext>
                </a:extLst>
              </p:cNvPr>
              <p:cNvSpPr txBox="1"/>
              <p:nvPr/>
            </p:nvSpPr>
            <p:spPr>
              <a:xfrm>
                <a:off x="3818895" y="2360023"/>
                <a:ext cx="420008" cy="398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6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BC64CE5-C871-46BA-969B-220668E0726D}"/>
                  </a:ext>
                </a:extLst>
              </p:cNvPr>
              <p:cNvSpPr txBox="1"/>
              <p:nvPr/>
            </p:nvSpPr>
            <p:spPr>
              <a:xfrm>
                <a:off x="3252720" y="2359043"/>
                <a:ext cx="407559" cy="398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ko-KR" sz="16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98162D1-66F2-4AC1-8A24-221DC96D8FC1}"/>
                </a:ext>
              </a:extLst>
            </p:cNvPr>
            <p:cNvSpPr txBox="1"/>
            <p:nvPr/>
          </p:nvSpPr>
          <p:spPr>
            <a:xfrm>
              <a:off x="3577003" y="5175979"/>
              <a:ext cx="395113" cy="398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956AFBB-CD6F-4B3B-9A8B-B3E199A61754}"/>
                </a:ext>
              </a:extLst>
            </p:cNvPr>
            <p:cNvSpPr txBox="1"/>
            <p:nvPr/>
          </p:nvSpPr>
          <p:spPr>
            <a:xfrm>
              <a:off x="2772345" y="4038166"/>
              <a:ext cx="432454" cy="398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5DC50199-7D14-4287-A64D-9F86415444B5}"/>
                </a:ext>
              </a:extLst>
            </p:cNvPr>
            <p:cNvSpPr/>
            <p:nvPr/>
          </p:nvSpPr>
          <p:spPr>
            <a:xfrm>
              <a:off x="3193950" y="3871246"/>
              <a:ext cx="1107996" cy="104195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9B673704-DCFA-4A87-80D3-BAFAD5E980C8}"/>
                </a:ext>
              </a:extLst>
            </p:cNvPr>
            <p:cNvCxnSpPr/>
            <p:nvPr/>
          </p:nvCxnSpPr>
          <p:spPr>
            <a:xfrm>
              <a:off x="3983417" y="2706624"/>
              <a:ext cx="0" cy="1164622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110CACE0-1F0D-4544-966F-3826CF62027F}"/>
                </a:ext>
              </a:extLst>
            </p:cNvPr>
            <p:cNvCxnSpPr/>
            <p:nvPr/>
          </p:nvCxnSpPr>
          <p:spPr>
            <a:xfrm>
              <a:off x="3531297" y="3566149"/>
              <a:ext cx="0" cy="305097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CF26B094-70D4-484F-AAE3-65318546D16E}"/>
                </a:ext>
              </a:extLst>
            </p:cNvPr>
            <p:cNvCxnSpPr/>
            <p:nvPr/>
          </p:nvCxnSpPr>
          <p:spPr>
            <a:xfrm rot="5400000">
              <a:off x="2974585" y="4204845"/>
              <a:ext cx="0" cy="414317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DB997370-DB46-4F40-8EB5-B301894456E4}"/>
                </a:ext>
              </a:extLst>
            </p:cNvPr>
            <p:cNvCxnSpPr/>
            <p:nvPr/>
          </p:nvCxnSpPr>
          <p:spPr>
            <a:xfrm>
              <a:off x="3748685" y="4913196"/>
              <a:ext cx="0" cy="305097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자유형 242">
              <a:extLst>
                <a:ext uri="{FF2B5EF4-FFF2-40B4-BE49-F238E27FC236}">
                  <a16:creationId xmlns:a16="http://schemas.microsoft.com/office/drawing/2014/main" id="{029C4E4E-3EA5-4FF9-A461-9B7A4E112705}"/>
                </a:ext>
              </a:extLst>
            </p:cNvPr>
            <p:cNvSpPr/>
            <p:nvPr/>
          </p:nvSpPr>
          <p:spPr>
            <a:xfrm rot="5400000">
              <a:off x="3481855" y="2941742"/>
              <a:ext cx="76640" cy="496711"/>
            </a:xfrm>
            <a:custGeom>
              <a:avLst/>
              <a:gdLst>
                <a:gd name="connsiteX0" fmla="*/ 8536 w 105080"/>
                <a:gd name="connsiteY0" fmla="*/ 0 h 711200"/>
                <a:gd name="connsiteX1" fmla="*/ 105056 w 105080"/>
                <a:gd name="connsiteY1" fmla="*/ 368300 h 711200"/>
                <a:gd name="connsiteX2" fmla="*/ 916 w 105080"/>
                <a:gd name="connsiteY2" fmla="*/ 711200 h 711200"/>
                <a:gd name="connsiteX0" fmla="*/ 8536 w 108189"/>
                <a:gd name="connsiteY0" fmla="*/ 0 h 711200"/>
                <a:gd name="connsiteX1" fmla="*/ 74576 w 108189"/>
                <a:gd name="connsiteY1" fmla="*/ 193040 h 711200"/>
                <a:gd name="connsiteX2" fmla="*/ 105056 w 108189"/>
                <a:gd name="connsiteY2" fmla="*/ 368300 h 711200"/>
                <a:gd name="connsiteX3" fmla="*/ 916 w 108189"/>
                <a:gd name="connsiteY3" fmla="*/ 711200 h 711200"/>
                <a:gd name="connsiteX0" fmla="*/ 7620 w 104749"/>
                <a:gd name="connsiteY0" fmla="*/ 0 h 711200"/>
                <a:gd name="connsiteX1" fmla="*/ 73660 w 104749"/>
                <a:gd name="connsiteY1" fmla="*/ 193040 h 711200"/>
                <a:gd name="connsiteX2" fmla="*/ 104140 w 104749"/>
                <a:gd name="connsiteY2" fmla="*/ 368300 h 711200"/>
                <a:gd name="connsiteX3" fmla="*/ 48260 w 104749"/>
                <a:gd name="connsiteY3" fmla="*/ 546100 h 711200"/>
                <a:gd name="connsiteX4" fmla="*/ 0 w 104749"/>
                <a:gd name="connsiteY4" fmla="*/ 711200 h 711200"/>
                <a:gd name="connsiteX0" fmla="*/ 22860 w 104749"/>
                <a:gd name="connsiteY0" fmla="*/ 0 h 728345"/>
                <a:gd name="connsiteX1" fmla="*/ 73660 w 104749"/>
                <a:gd name="connsiteY1" fmla="*/ 210185 h 728345"/>
                <a:gd name="connsiteX2" fmla="*/ 104140 w 104749"/>
                <a:gd name="connsiteY2" fmla="*/ 385445 h 728345"/>
                <a:gd name="connsiteX3" fmla="*/ 48260 w 104749"/>
                <a:gd name="connsiteY3" fmla="*/ 563245 h 728345"/>
                <a:gd name="connsiteX4" fmla="*/ 0 w 104749"/>
                <a:gd name="connsiteY4" fmla="*/ 728345 h 728345"/>
                <a:gd name="connsiteX0" fmla="*/ 22860 w 134877"/>
                <a:gd name="connsiteY0" fmla="*/ 0 h 728345"/>
                <a:gd name="connsiteX1" fmla="*/ 73660 w 134877"/>
                <a:gd name="connsiteY1" fmla="*/ 210185 h 728345"/>
                <a:gd name="connsiteX2" fmla="*/ 134620 w 134877"/>
                <a:gd name="connsiteY2" fmla="*/ 377825 h 728345"/>
                <a:gd name="connsiteX3" fmla="*/ 48260 w 134877"/>
                <a:gd name="connsiteY3" fmla="*/ 563245 h 728345"/>
                <a:gd name="connsiteX4" fmla="*/ 0 w 134877"/>
                <a:gd name="connsiteY4" fmla="*/ 728345 h 728345"/>
                <a:gd name="connsiteX0" fmla="*/ 22860 w 134703"/>
                <a:gd name="connsiteY0" fmla="*/ 0 h 728345"/>
                <a:gd name="connsiteX1" fmla="*/ 73660 w 134703"/>
                <a:gd name="connsiteY1" fmla="*/ 210185 h 728345"/>
                <a:gd name="connsiteX2" fmla="*/ 134620 w 134703"/>
                <a:gd name="connsiteY2" fmla="*/ 377825 h 728345"/>
                <a:gd name="connsiteX3" fmla="*/ 48260 w 134703"/>
                <a:gd name="connsiteY3" fmla="*/ 563245 h 728345"/>
                <a:gd name="connsiteX4" fmla="*/ 0 w 134703"/>
                <a:gd name="connsiteY4" fmla="*/ 728345 h 728345"/>
                <a:gd name="connsiteX0" fmla="*/ 0 w 111843"/>
                <a:gd name="connsiteY0" fmla="*/ 0 h 751205"/>
                <a:gd name="connsiteX1" fmla="*/ 50800 w 111843"/>
                <a:gd name="connsiteY1" fmla="*/ 210185 h 751205"/>
                <a:gd name="connsiteX2" fmla="*/ 111760 w 111843"/>
                <a:gd name="connsiteY2" fmla="*/ 377825 h 751205"/>
                <a:gd name="connsiteX3" fmla="*/ 25400 w 111843"/>
                <a:gd name="connsiteY3" fmla="*/ 563245 h 751205"/>
                <a:gd name="connsiteX4" fmla="*/ 9525 w 111843"/>
                <a:gd name="connsiteY4" fmla="*/ 751205 h 751205"/>
                <a:gd name="connsiteX0" fmla="*/ 0 w 112319"/>
                <a:gd name="connsiteY0" fmla="*/ 0 h 751205"/>
                <a:gd name="connsiteX1" fmla="*/ 60325 w 112319"/>
                <a:gd name="connsiteY1" fmla="*/ 191135 h 751205"/>
                <a:gd name="connsiteX2" fmla="*/ 111760 w 112319"/>
                <a:gd name="connsiteY2" fmla="*/ 377825 h 751205"/>
                <a:gd name="connsiteX3" fmla="*/ 25400 w 112319"/>
                <a:gd name="connsiteY3" fmla="*/ 563245 h 751205"/>
                <a:gd name="connsiteX4" fmla="*/ 9525 w 112319"/>
                <a:gd name="connsiteY4" fmla="*/ 751205 h 751205"/>
                <a:gd name="connsiteX0" fmla="*/ 0 w 114373"/>
                <a:gd name="connsiteY0" fmla="*/ 0 h 751205"/>
                <a:gd name="connsiteX1" fmla="*/ 85090 w 114373"/>
                <a:gd name="connsiteY1" fmla="*/ 185420 h 751205"/>
                <a:gd name="connsiteX2" fmla="*/ 111760 w 114373"/>
                <a:gd name="connsiteY2" fmla="*/ 377825 h 751205"/>
                <a:gd name="connsiteX3" fmla="*/ 25400 w 114373"/>
                <a:gd name="connsiteY3" fmla="*/ 563245 h 751205"/>
                <a:gd name="connsiteX4" fmla="*/ 9525 w 114373"/>
                <a:gd name="connsiteY4" fmla="*/ 751205 h 751205"/>
                <a:gd name="connsiteX0" fmla="*/ 0 w 114373"/>
                <a:gd name="connsiteY0" fmla="*/ 0 h 751205"/>
                <a:gd name="connsiteX1" fmla="*/ 85090 w 114373"/>
                <a:gd name="connsiteY1" fmla="*/ 185420 h 751205"/>
                <a:gd name="connsiteX2" fmla="*/ 111760 w 114373"/>
                <a:gd name="connsiteY2" fmla="*/ 377825 h 751205"/>
                <a:gd name="connsiteX3" fmla="*/ 25400 w 114373"/>
                <a:gd name="connsiteY3" fmla="*/ 563245 h 751205"/>
                <a:gd name="connsiteX4" fmla="*/ 9525 w 114373"/>
                <a:gd name="connsiteY4" fmla="*/ 751205 h 751205"/>
                <a:gd name="connsiteX0" fmla="*/ 0 w 111826"/>
                <a:gd name="connsiteY0" fmla="*/ 0 h 751205"/>
                <a:gd name="connsiteX1" fmla="*/ 85090 w 111826"/>
                <a:gd name="connsiteY1" fmla="*/ 185420 h 751205"/>
                <a:gd name="connsiteX2" fmla="*/ 111760 w 111826"/>
                <a:gd name="connsiteY2" fmla="*/ 377825 h 751205"/>
                <a:gd name="connsiteX3" fmla="*/ 78740 w 111826"/>
                <a:gd name="connsiteY3" fmla="*/ 574675 h 751205"/>
                <a:gd name="connsiteX4" fmla="*/ 9525 w 111826"/>
                <a:gd name="connsiteY4" fmla="*/ 751205 h 751205"/>
                <a:gd name="connsiteX0" fmla="*/ 0 w 121323"/>
                <a:gd name="connsiteY0" fmla="*/ 0 h 751205"/>
                <a:gd name="connsiteX1" fmla="*/ 85090 w 121323"/>
                <a:gd name="connsiteY1" fmla="*/ 185420 h 751205"/>
                <a:gd name="connsiteX2" fmla="*/ 121285 w 121323"/>
                <a:gd name="connsiteY2" fmla="*/ 377825 h 751205"/>
                <a:gd name="connsiteX3" fmla="*/ 78740 w 121323"/>
                <a:gd name="connsiteY3" fmla="*/ 574675 h 751205"/>
                <a:gd name="connsiteX4" fmla="*/ 9525 w 121323"/>
                <a:gd name="connsiteY4" fmla="*/ 751205 h 751205"/>
                <a:gd name="connsiteX0" fmla="*/ 0 w 121285"/>
                <a:gd name="connsiteY0" fmla="*/ 0 h 751205"/>
                <a:gd name="connsiteX1" fmla="*/ 85090 w 121285"/>
                <a:gd name="connsiteY1" fmla="*/ 185420 h 751205"/>
                <a:gd name="connsiteX2" fmla="*/ 121285 w 121285"/>
                <a:gd name="connsiteY2" fmla="*/ 377825 h 751205"/>
                <a:gd name="connsiteX3" fmla="*/ 84455 w 121285"/>
                <a:gd name="connsiteY3" fmla="*/ 588010 h 751205"/>
                <a:gd name="connsiteX4" fmla="*/ 9525 w 121285"/>
                <a:gd name="connsiteY4" fmla="*/ 751205 h 751205"/>
                <a:gd name="connsiteX0" fmla="*/ 0 w 121336"/>
                <a:gd name="connsiteY0" fmla="*/ 0 h 751205"/>
                <a:gd name="connsiteX1" fmla="*/ 90805 w 121336"/>
                <a:gd name="connsiteY1" fmla="*/ 170180 h 751205"/>
                <a:gd name="connsiteX2" fmla="*/ 121285 w 121336"/>
                <a:gd name="connsiteY2" fmla="*/ 377825 h 751205"/>
                <a:gd name="connsiteX3" fmla="*/ 84455 w 121336"/>
                <a:gd name="connsiteY3" fmla="*/ 588010 h 751205"/>
                <a:gd name="connsiteX4" fmla="*/ 9525 w 121336"/>
                <a:gd name="connsiteY4" fmla="*/ 751205 h 751205"/>
                <a:gd name="connsiteX0" fmla="*/ 0 w 121286"/>
                <a:gd name="connsiteY0" fmla="*/ 0 h 751205"/>
                <a:gd name="connsiteX1" fmla="*/ 83185 w 121286"/>
                <a:gd name="connsiteY1" fmla="*/ 170180 h 751205"/>
                <a:gd name="connsiteX2" fmla="*/ 121285 w 121286"/>
                <a:gd name="connsiteY2" fmla="*/ 377825 h 751205"/>
                <a:gd name="connsiteX3" fmla="*/ 84455 w 121286"/>
                <a:gd name="connsiteY3" fmla="*/ 588010 h 751205"/>
                <a:gd name="connsiteX4" fmla="*/ 9525 w 121286"/>
                <a:gd name="connsiteY4" fmla="*/ 751205 h 751205"/>
                <a:gd name="connsiteX0" fmla="*/ 0 w 121286"/>
                <a:gd name="connsiteY0" fmla="*/ 0 h 751205"/>
                <a:gd name="connsiteX1" fmla="*/ 83185 w 121286"/>
                <a:gd name="connsiteY1" fmla="*/ 170180 h 751205"/>
                <a:gd name="connsiteX2" fmla="*/ 121285 w 121286"/>
                <a:gd name="connsiteY2" fmla="*/ 377825 h 751205"/>
                <a:gd name="connsiteX3" fmla="*/ 84455 w 121286"/>
                <a:gd name="connsiteY3" fmla="*/ 588010 h 751205"/>
                <a:gd name="connsiteX4" fmla="*/ 9525 w 121286"/>
                <a:gd name="connsiteY4" fmla="*/ 751205 h 751205"/>
                <a:gd name="connsiteX0" fmla="*/ 0 w 121286"/>
                <a:gd name="connsiteY0" fmla="*/ 0 h 751205"/>
                <a:gd name="connsiteX1" fmla="*/ 121285 w 121286"/>
                <a:gd name="connsiteY1" fmla="*/ 377825 h 751205"/>
                <a:gd name="connsiteX2" fmla="*/ 84455 w 121286"/>
                <a:gd name="connsiteY2" fmla="*/ 588010 h 751205"/>
                <a:gd name="connsiteX3" fmla="*/ 9525 w 121286"/>
                <a:gd name="connsiteY3" fmla="*/ 751205 h 751205"/>
                <a:gd name="connsiteX0" fmla="*/ 0 w 125096"/>
                <a:gd name="connsiteY0" fmla="*/ 0 h 751205"/>
                <a:gd name="connsiteX1" fmla="*/ 125095 w 125096"/>
                <a:gd name="connsiteY1" fmla="*/ 372110 h 751205"/>
                <a:gd name="connsiteX2" fmla="*/ 84455 w 125096"/>
                <a:gd name="connsiteY2" fmla="*/ 588010 h 751205"/>
                <a:gd name="connsiteX3" fmla="*/ 9525 w 125096"/>
                <a:gd name="connsiteY3" fmla="*/ 751205 h 751205"/>
                <a:gd name="connsiteX0" fmla="*/ 0 w 125104"/>
                <a:gd name="connsiteY0" fmla="*/ 0 h 751205"/>
                <a:gd name="connsiteX1" fmla="*/ 125095 w 125104"/>
                <a:gd name="connsiteY1" fmla="*/ 372110 h 751205"/>
                <a:gd name="connsiteX2" fmla="*/ 84455 w 125104"/>
                <a:gd name="connsiteY2" fmla="*/ 588010 h 751205"/>
                <a:gd name="connsiteX3" fmla="*/ 9525 w 125104"/>
                <a:gd name="connsiteY3" fmla="*/ 751205 h 751205"/>
                <a:gd name="connsiteX0" fmla="*/ 0 w 128199"/>
                <a:gd name="connsiteY0" fmla="*/ 0 h 751205"/>
                <a:gd name="connsiteX1" fmla="*/ 125095 w 128199"/>
                <a:gd name="connsiteY1" fmla="*/ 372110 h 751205"/>
                <a:gd name="connsiteX2" fmla="*/ 84455 w 128199"/>
                <a:gd name="connsiteY2" fmla="*/ 588010 h 751205"/>
                <a:gd name="connsiteX3" fmla="*/ 9525 w 128199"/>
                <a:gd name="connsiteY3" fmla="*/ 751205 h 751205"/>
                <a:gd name="connsiteX0" fmla="*/ 0 w 125115"/>
                <a:gd name="connsiteY0" fmla="*/ 0 h 751205"/>
                <a:gd name="connsiteX1" fmla="*/ 125095 w 125115"/>
                <a:gd name="connsiteY1" fmla="*/ 372110 h 751205"/>
                <a:gd name="connsiteX2" fmla="*/ 9525 w 125115"/>
                <a:gd name="connsiteY2" fmla="*/ 751205 h 751205"/>
                <a:gd name="connsiteX0" fmla="*/ 0 w 125115"/>
                <a:gd name="connsiteY0" fmla="*/ 0 h 743585"/>
                <a:gd name="connsiteX1" fmla="*/ 125095 w 125115"/>
                <a:gd name="connsiteY1" fmla="*/ 372110 h 743585"/>
                <a:gd name="connsiteX2" fmla="*/ 9525 w 125115"/>
                <a:gd name="connsiteY2" fmla="*/ 743585 h 743585"/>
                <a:gd name="connsiteX0" fmla="*/ 0 w 125119"/>
                <a:gd name="connsiteY0" fmla="*/ 0 h 743585"/>
                <a:gd name="connsiteX1" fmla="*/ 125095 w 125119"/>
                <a:gd name="connsiteY1" fmla="*/ 372110 h 743585"/>
                <a:gd name="connsiteX2" fmla="*/ 9525 w 125119"/>
                <a:gd name="connsiteY2" fmla="*/ 743585 h 743585"/>
                <a:gd name="connsiteX0" fmla="*/ 0 w 125119"/>
                <a:gd name="connsiteY0" fmla="*/ 0 h 743585"/>
                <a:gd name="connsiteX1" fmla="*/ 125095 w 125119"/>
                <a:gd name="connsiteY1" fmla="*/ 372110 h 743585"/>
                <a:gd name="connsiteX2" fmla="*/ 9525 w 125119"/>
                <a:gd name="connsiteY2" fmla="*/ 743585 h 743585"/>
                <a:gd name="connsiteX0" fmla="*/ 0 w 125119"/>
                <a:gd name="connsiteY0" fmla="*/ 0 h 743585"/>
                <a:gd name="connsiteX1" fmla="*/ 125095 w 125119"/>
                <a:gd name="connsiteY1" fmla="*/ 372110 h 743585"/>
                <a:gd name="connsiteX2" fmla="*/ 9525 w 125119"/>
                <a:gd name="connsiteY2" fmla="*/ 743585 h 74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119" h="743585">
                  <a:moveTo>
                    <a:pt x="0" y="0"/>
                  </a:moveTo>
                  <a:cubicBezTo>
                    <a:pt x="44318" y="78714"/>
                    <a:pt x="123508" y="248179"/>
                    <a:pt x="125095" y="372110"/>
                  </a:cubicBezTo>
                  <a:cubicBezTo>
                    <a:pt x="126682" y="496041"/>
                    <a:pt x="50747" y="664607"/>
                    <a:pt x="9525" y="743585"/>
                  </a:cubicBez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9A715A08-FA06-4526-8395-DF987580A750}"/>
                </a:ext>
              </a:extLst>
            </p:cNvPr>
            <p:cNvCxnSpPr/>
            <p:nvPr/>
          </p:nvCxnSpPr>
          <p:spPr>
            <a:xfrm rot="5400000">
              <a:off x="3518442" y="3148209"/>
              <a:ext cx="26364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5ABEC547-69F9-4EA1-8C9D-8460DCD5C572}"/>
                </a:ext>
              </a:extLst>
            </p:cNvPr>
            <p:cNvCxnSpPr/>
            <p:nvPr/>
          </p:nvCxnSpPr>
          <p:spPr>
            <a:xfrm>
              <a:off x="3409512" y="2703991"/>
              <a:ext cx="0" cy="58972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달 113">
              <a:extLst>
                <a:ext uri="{FF2B5EF4-FFF2-40B4-BE49-F238E27FC236}">
                  <a16:creationId xmlns:a16="http://schemas.microsoft.com/office/drawing/2014/main" id="{C94230C7-71BB-48DD-A1FA-257AA8C26E5E}"/>
                </a:ext>
              </a:extLst>
            </p:cNvPr>
            <p:cNvSpPr/>
            <p:nvPr/>
          </p:nvSpPr>
          <p:spPr>
            <a:xfrm rot="5400000" flipH="1">
              <a:off x="3299605" y="3205154"/>
              <a:ext cx="446694" cy="488655"/>
            </a:xfrm>
            <a:prstGeom prst="moon">
              <a:avLst>
                <a:gd name="adj" fmla="val 83270"/>
              </a:avLst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15" name="자유형 246">
              <a:extLst>
                <a:ext uri="{FF2B5EF4-FFF2-40B4-BE49-F238E27FC236}">
                  <a16:creationId xmlns:a16="http://schemas.microsoft.com/office/drawing/2014/main" id="{9A6DB9C2-A7C7-45D8-BB00-167AA6518F7C}"/>
                </a:ext>
              </a:extLst>
            </p:cNvPr>
            <p:cNvSpPr/>
            <p:nvPr/>
          </p:nvSpPr>
          <p:spPr>
            <a:xfrm rot="5400000">
              <a:off x="5022578" y="2941742"/>
              <a:ext cx="76640" cy="496711"/>
            </a:xfrm>
            <a:custGeom>
              <a:avLst/>
              <a:gdLst>
                <a:gd name="connsiteX0" fmla="*/ 8536 w 105080"/>
                <a:gd name="connsiteY0" fmla="*/ 0 h 711200"/>
                <a:gd name="connsiteX1" fmla="*/ 105056 w 105080"/>
                <a:gd name="connsiteY1" fmla="*/ 368300 h 711200"/>
                <a:gd name="connsiteX2" fmla="*/ 916 w 105080"/>
                <a:gd name="connsiteY2" fmla="*/ 711200 h 711200"/>
                <a:gd name="connsiteX0" fmla="*/ 8536 w 108189"/>
                <a:gd name="connsiteY0" fmla="*/ 0 h 711200"/>
                <a:gd name="connsiteX1" fmla="*/ 74576 w 108189"/>
                <a:gd name="connsiteY1" fmla="*/ 193040 h 711200"/>
                <a:gd name="connsiteX2" fmla="*/ 105056 w 108189"/>
                <a:gd name="connsiteY2" fmla="*/ 368300 h 711200"/>
                <a:gd name="connsiteX3" fmla="*/ 916 w 108189"/>
                <a:gd name="connsiteY3" fmla="*/ 711200 h 711200"/>
                <a:gd name="connsiteX0" fmla="*/ 7620 w 104749"/>
                <a:gd name="connsiteY0" fmla="*/ 0 h 711200"/>
                <a:gd name="connsiteX1" fmla="*/ 73660 w 104749"/>
                <a:gd name="connsiteY1" fmla="*/ 193040 h 711200"/>
                <a:gd name="connsiteX2" fmla="*/ 104140 w 104749"/>
                <a:gd name="connsiteY2" fmla="*/ 368300 h 711200"/>
                <a:gd name="connsiteX3" fmla="*/ 48260 w 104749"/>
                <a:gd name="connsiteY3" fmla="*/ 546100 h 711200"/>
                <a:gd name="connsiteX4" fmla="*/ 0 w 104749"/>
                <a:gd name="connsiteY4" fmla="*/ 711200 h 711200"/>
                <a:gd name="connsiteX0" fmla="*/ 22860 w 104749"/>
                <a:gd name="connsiteY0" fmla="*/ 0 h 728345"/>
                <a:gd name="connsiteX1" fmla="*/ 73660 w 104749"/>
                <a:gd name="connsiteY1" fmla="*/ 210185 h 728345"/>
                <a:gd name="connsiteX2" fmla="*/ 104140 w 104749"/>
                <a:gd name="connsiteY2" fmla="*/ 385445 h 728345"/>
                <a:gd name="connsiteX3" fmla="*/ 48260 w 104749"/>
                <a:gd name="connsiteY3" fmla="*/ 563245 h 728345"/>
                <a:gd name="connsiteX4" fmla="*/ 0 w 104749"/>
                <a:gd name="connsiteY4" fmla="*/ 728345 h 728345"/>
                <a:gd name="connsiteX0" fmla="*/ 22860 w 134877"/>
                <a:gd name="connsiteY0" fmla="*/ 0 h 728345"/>
                <a:gd name="connsiteX1" fmla="*/ 73660 w 134877"/>
                <a:gd name="connsiteY1" fmla="*/ 210185 h 728345"/>
                <a:gd name="connsiteX2" fmla="*/ 134620 w 134877"/>
                <a:gd name="connsiteY2" fmla="*/ 377825 h 728345"/>
                <a:gd name="connsiteX3" fmla="*/ 48260 w 134877"/>
                <a:gd name="connsiteY3" fmla="*/ 563245 h 728345"/>
                <a:gd name="connsiteX4" fmla="*/ 0 w 134877"/>
                <a:gd name="connsiteY4" fmla="*/ 728345 h 728345"/>
                <a:gd name="connsiteX0" fmla="*/ 22860 w 134703"/>
                <a:gd name="connsiteY0" fmla="*/ 0 h 728345"/>
                <a:gd name="connsiteX1" fmla="*/ 73660 w 134703"/>
                <a:gd name="connsiteY1" fmla="*/ 210185 h 728345"/>
                <a:gd name="connsiteX2" fmla="*/ 134620 w 134703"/>
                <a:gd name="connsiteY2" fmla="*/ 377825 h 728345"/>
                <a:gd name="connsiteX3" fmla="*/ 48260 w 134703"/>
                <a:gd name="connsiteY3" fmla="*/ 563245 h 728345"/>
                <a:gd name="connsiteX4" fmla="*/ 0 w 134703"/>
                <a:gd name="connsiteY4" fmla="*/ 728345 h 728345"/>
                <a:gd name="connsiteX0" fmla="*/ 0 w 111843"/>
                <a:gd name="connsiteY0" fmla="*/ 0 h 751205"/>
                <a:gd name="connsiteX1" fmla="*/ 50800 w 111843"/>
                <a:gd name="connsiteY1" fmla="*/ 210185 h 751205"/>
                <a:gd name="connsiteX2" fmla="*/ 111760 w 111843"/>
                <a:gd name="connsiteY2" fmla="*/ 377825 h 751205"/>
                <a:gd name="connsiteX3" fmla="*/ 25400 w 111843"/>
                <a:gd name="connsiteY3" fmla="*/ 563245 h 751205"/>
                <a:gd name="connsiteX4" fmla="*/ 9525 w 111843"/>
                <a:gd name="connsiteY4" fmla="*/ 751205 h 751205"/>
                <a:gd name="connsiteX0" fmla="*/ 0 w 112319"/>
                <a:gd name="connsiteY0" fmla="*/ 0 h 751205"/>
                <a:gd name="connsiteX1" fmla="*/ 60325 w 112319"/>
                <a:gd name="connsiteY1" fmla="*/ 191135 h 751205"/>
                <a:gd name="connsiteX2" fmla="*/ 111760 w 112319"/>
                <a:gd name="connsiteY2" fmla="*/ 377825 h 751205"/>
                <a:gd name="connsiteX3" fmla="*/ 25400 w 112319"/>
                <a:gd name="connsiteY3" fmla="*/ 563245 h 751205"/>
                <a:gd name="connsiteX4" fmla="*/ 9525 w 112319"/>
                <a:gd name="connsiteY4" fmla="*/ 751205 h 751205"/>
                <a:gd name="connsiteX0" fmla="*/ 0 w 114373"/>
                <a:gd name="connsiteY0" fmla="*/ 0 h 751205"/>
                <a:gd name="connsiteX1" fmla="*/ 85090 w 114373"/>
                <a:gd name="connsiteY1" fmla="*/ 185420 h 751205"/>
                <a:gd name="connsiteX2" fmla="*/ 111760 w 114373"/>
                <a:gd name="connsiteY2" fmla="*/ 377825 h 751205"/>
                <a:gd name="connsiteX3" fmla="*/ 25400 w 114373"/>
                <a:gd name="connsiteY3" fmla="*/ 563245 h 751205"/>
                <a:gd name="connsiteX4" fmla="*/ 9525 w 114373"/>
                <a:gd name="connsiteY4" fmla="*/ 751205 h 751205"/>
                <a:gd name="connsiteX0" fmla="*/ 0 w 114373"/>
                <a:gd name="connsiteY0" fmla="*/ 0 h 751205"/>
                <a:gd name="connsiteX1" fmla="*/ 85090 w 114373"/>
                <a:gd name="connsiteY1" fmla="*/ 185420 h 751205"/>
                <a:gd name="connsiteX2" fmla="*/ 111760 w 114373"/>
                <a:gd name="connsiteY2" fmla="*/ 377825 h 751205"/>
                <a:gd name="connsiteX3" fmla="*/ 25400 w 114373"/>
                <a:gd name="connsiteY3" fmla="*/ 563245 h 751205"/>
                <a:gd name="connsiteX4" fmla="*/ 9525 w 114373"/>
                <a:gd name="connsiteY4" fmla="*/ 751205 h 751205"/>
                <a:gd name="connsiteX0" fmla="*/ 0 w 111826"/>
                <a:gd name="connsiteY0" fmla="*/ 0 h 751205"/>
                <a:gd name="connsiteX1" fmla="*/ 85090 w 111826"/>
                <a:gd name="connsiteY1" fmla="*/ 185420 h 751205"/>
                <a:gd name="connsiteX2" fmla="*/ 111760 w 111826"/>
                <a:gd name="connsiteY2" fmla="*/ 377825 h 751205"/>
                <a:gd name="connsiteX3" fmla="*/ 78740 w 111826"/>
                <a:gd name="connsiteY3" fmla="*/ 574675 h 751205"/>
                <a:gd name="connsiteX4" fmla="*/ 9525 w 111826"/>
                <a:gd name="connsiteY4" fmla="*/ 751205 h 751205"/>
                <a:gd name="connsiteX0" fmla="*/ 0 w 121323"/>
                <a:gd name="connsiteY0" fmla="*/ 0 h 751205"/>
                <a:gd name="connsiteX1" fmla="*/ 85090 w 121323"/>
                <a:gd name="connsiteY1" fmla="*/ 185420 h 751205"/>
                <a:gd name="connsiteX2" fmla="*/ 121285 w 121323"/>
                <a:gd name="connsiteY2" fmla="*/ 377825 h 751205"/>
                <a:gd name="connsiteX3" fmla="*/ 78740 w 121323"/>
                <a:gd name="connsiteY3" fmla="*/ 574675 h 751205"/>
                <a:gd name="connsiteX4" fmla="*/ 9525 w 121323"/>
                <a:gd name="connsiteY4" fmla="*/ 751205 h 751205"/>
                <a:gd name="connsiteX0" fmla="*/ 0 w 121285"/>
                <a:gd name="connsiteY0" fmla="*/ 0 h 751205"/>
                <a:gd name="connsiteX1" fmla="*/ 85090 w 121285"/>
                <a:gd name="connsiteY1" fmla="*/ 185420 h 751205"/>
                <a:gd name="connsiteX2" fmla="*/ 121285 w 121285"/>
                <a:gd name="connsiteY2" fmla="*/ 377825 h 751205"/>
                <a:gd name="connsiteX3" fmla="*/ 84455 w 121285"/>
                <a:gd name="connsiteY3" fmla="*/ 588010 h 751205"/>
                <a:gd name="connsiteX4" fmla="*/ 9525 w 121285"/>
                <a:gd name="connsiteY4" fmla="*/ 751205 h 751205"/>
                <a:gd name="connsiteX0" fmla="*/ 0 w 121336"/>
                <a:gd name="connsiteY0" fmla="*/ 0 h 751205"/>
                <a:gd name="connsiteX1" fmla="*/ 90805 w 121336"/>
                <a:gd name="connsiteY1" fmla="*/ 170180 h 751205"/>
                <a:gd name="connsiteX2" fmla="*/ 121285 w 121336"/>
                <a:gd name="connsiteY2" fmla="*/ 377825 h 751205"/>
                <a:gd name="connsiteX3" fmla="*/ 84455 w 121336"/>
                <a:gd name="connsiteY3" fmla="*/ 588010 h 751205"/>
                <a:gd name="connsiteX4" fmla="*/ 9525 w 121336"/>
                <a:gd name="connsiteY4" fmla="*/ 751205 h 751205"/>
                <a:gd name="connsiteX0" fmla="*/ 0 w 121286"/>
                <a:gd name="connsiteY0" fmla="*/ 0 h 751205"/>
                <a:gd name="connsiteX1" fmla="*/ 83185 w 121286"/>
                <a:gd name="connsiteY1" fmla="*/ 170180 h 751205"/>
                <a:gd name="connsiteX2" fmla="*/ 121285 w 121286"/>
                <a:gd name="connsiteY2" fmla="*/ 377825 h 751205"/>
                <a:gd name="connsiteX3" fmla="*/ 84455 w 121286"/>
                <a:gd name="connsiteY3" fmla="*/ 588010 h 751205"/>
                <a:gd name="connsiteX4" fmla="*/ 9525 w 121286"/>
                <a:gd name="connsiteY4" fmla="*/ 751205 h 751205"/>
                <a:gd name="connsiteX0" fmla="*/ 0 w 121286"/>
                <a:gd name="connsiteY0" fmla="*/ 0 h 751205"/>
                <a:gd name="connsiteX1" fmla="*/ 83185 w 121286"/>
                <a:gd name="connsiteY1" fmla="*/ 170180 h 751205"/>
                <a:gd name="connsiteX2" fmla="*/ 121285 w 121286"/>
                <a:gd name="connsiteY2" fmla="*/ 377825 h 751205"/>
                <a:gd name="connsiteX3" fmla="*/ 84455 w 121286"/>
                <a:gd name="connsiteY3" fmla="*/ 588010 h 751205"/>
                <a:gd name="connsiteX4" fmla="*/ 9525 w 121286"/>
                <a:gd name="connsiteY4" fmla="*/ 751205 h 751205"/>
                <a:gd name="connsiteX0" fmla="*/ 0 w 121286"/>
                <a:gd name="connsiteY0" fmla="*/ 0 h 751205"/>
                <a:gd name="connsiteX1" fmla="*/ 121285 w 121286"/>
                <a:gd name="connsiteY1" fmla="*/ 377825 h 751205"/>
                <a:gd name="connsiteX2" fmla="*/ 84455 w 121286"/>
                <a:gd name="connsiteY2" fmla="*/ 588010 h 751205"/>
                <a:gd name="connsiteX3" fmla="*/ 9525 w 121286"/>
                <a:gd name="connsiteY3" fmla="*/ 751205 h 751205"/>
                <a:gd name="connsiteX0" fmla="*/ 0 w 125096"/>
                <a:gd name="connsiteY0" fmla="*/ 0 h 751205"/>
                <a:gd name="connsiteX1" fmla="*/ 125095 w 125096"/>
                <a:gd name="connsiteY1" fmla="*/ 372110 h 751205"/>
                <a:gd name="connsiteX2" fmla="*/ 84455 w 125096"/>
                <a:gd name="connsiteY2" fmla="*/ 588010 h 751205"/>
                <a:gd name="connsiteX3" fmla="*/ 9525 w 125096"/>
                <a:gd name="connsiteY3" fmla="*/ 751205 h 751205"/>
                <a:gd name="connsiteX0" fmla="*/ 0 w 125104"/>
                <a:gd name="connsiteY0" fmla="*/ 0 h 751205"/>
                <a:gd name="connsiteX1" fmla="*/ 125095 w 125104"/>
                <a:gd name="connsiteY1" fmla="*/ 372110 h 751205"/>
                <a:gd name="connsiteX2" fmla="*/ 84455 w 125104"/>
                <a:gd name="connsiteY2" fmla="*/ 588010 h 751205"/>
                <a:gd name="connsiteX3" fmla="*/ 9525 w 125104"/>
                <a:gd name="connsiteY3" fmla="*/ 751205 h 751205"/>
                <a:gd name="connsiteX0" fmla="*/ 0 w 128199"/>
                <a:gd name="connsiteY0" fmla="*/ 0 h 751205"/>
                <a:gd name="connsiteX1" fmla="*/ 125095 w 128199"/>
                <a:gd name="connsiteY1" fmla="*/ 372110 h 751205"/>
                <a:gd name="connsiteX2" fmla="*/ 84455 w 128199"/>
                <a:gd name="connsiteY2" fmla="*/ 588010 h 751205"/>
                <a:gd name="connsiteX3" fmla="*/ 9525 w 128199"/>
                <a:gd name="connsiteY3" fmla="*/ 751205 h 751205"/>
                <a:gd name="connsiteX0" fmla="*/ 0 w 125115"/>
                <a:gd name="connsiteY0" fmla="*/ 0 h 751205"/>
                <a:gd name="connsiteX1" fmla="*/ 125095 w 125115"/>
                <a:gd name="connsiteY1" fmla="*/ 372110 h 751205"/>
                <a:gd name="connsiteX2" fmla="*/ 9525 w 125115"/>
                <a:gd name="connsiteY2" fmla="*/ 751205 h 751205"/>
                <a:gd name="connsiteX0" fmla="*/ 0 w 125115"/>
                <a:gd name="connsiteY0" fmla="*/ 0 h 743585"/>
                <a:gd name="connsiteX1" fmla="*/ 125095 w 125115"/>
                <a:gd name="connsiteY1" fmla="*/ 372110 h 743585"/>
                <a:gd name="connsiteX2" fmla="*/ 9525 w 125115"/>
                <a:gd name="connsiteY2" fmla="*/ 743585 h 743585"/>
                <a:gd name="connsiteX0" fmla="*/ 0 w 125119"/>
                <a:gd name="connsiteY0" fmla="*/ 0 h 743585"/>
                <a:gd name="connsiteX1" fmla="*/ 125095 w 125119"/>
                <a:gd name="connsiteY1" fmla="*/ 372110 h 743585"/>
                <a:gd name="connsiteX2" fmla="*/ 9525 w 125119"/>
                <a:gd name="connsiteY2" fmla="*/ 743585 h 743585"/>
                <a:gd name="connsiteX0" fmla="*/ 0 w 125119"/>
                <a:gd name="connsiteY0" fmla="*/ 0 h 743585"/>
                <a:gd name="connsiteX1" fmla="*/ 125095 w 125119"/>
                <a:gd name="connsiteY1" fmla="*/ 372110 h 743585"/>
                <a:gd name="connsiteX2" fmla="*/ 9525 w 125119"/>
                <a:gd name="connsiteY2" fmla="*/ 743585 h 743585"/>
                <a:gd name="connsiteX0" fmla="*/ 0 w 125119"/>
                <a:gd name="connsiteY0" fmla="*/ 0 h 743585"/>
                <a:gd name="connsiteX1" fmla="*/ 125095 w 125119"/>
                <a:gd name="connsiteY1" fmla="*/ 372110 h 743585"/>
                <a:gd name="connsiteX2" fmla="*/ 9525 w 125119"/>
                <a:gd name="connsiteY2" fmla="*/ 743585 h 74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119" h="743585">
                  <a:moveTo>
                    <a:pt x="0" y="0"/>
                  </a:moveTo>
                  <a:cubicBezTo>
                    <a:pt x="44318" y="78714"/>
                    <a:pt x="123508" y="248179"/>
                    <a:pt x="125095" y="372110"/>
                  </a:cubicBezTo>
                  <a:cubicBezTo>
                    <a:pt x="126682" y="496041"/>
                    <a:pt x="50747" y="664607"/>
                    <a:pt x="9525" y="743585"/>
                  </a:cubicBez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6359CB19-1898-4DA1-88DF-43AACBD48755}"/>
                </a:ext>
              </a:extLst>
            </p:cNvPr>
            <p:cNvCxnSpPr/>
            <p:nvPr/>
          </p:nvCxnSpPr>
          <p:spPr>
            <a:xfrm rot="5400000">
              <a:off x="5059165" y="3148209"/>
              <a:ext cx="26364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986E2644-0660-467C-89AD-C4F0FEB3DB2C}"/>
                </a:ext>
              </a:extLst>
            </p:cNvPr>
            <p:cNvCxnSpPr/>
            <p:nvPr/>
          </p:nvCxnSpPr>
          <p:spPr>
            <a:xfrm>
              <a:off x="4950235" y="2703991"/>
              <a:ext cx="0" cy="58972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달 117">
              <a:extLst>
                <a:ext uri="{FF2B5EF4-FFF2-40B4-BE49-F238E27FC236}">
                  <a16:creationId xmlns:a16="http://schemas.microsoft.com/office/drawing/2014/main" id="{61B144B0-CAB4-4EE3-8C44-BA010859CA9F}"/>
                </a:ext>
              </a:extLst>
            </p:cNvPr>
            <p:cNvSpPr/>
            <p:nvPr/>
          </p:nvSpPr>
          <p:spPr>
            <a:xfrm rot="5400000" flipH="1">
              <a:off x="4840328" y="3205154"/>
              <a:ext cx="446694" cy="488655"/>
            </a:xfrm>
            <a:prstGeom prst="moon">
              <a:avLst>
                <a:gd name="adj" fmla="val 83270"/>
              </a:avLst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19" name="자유형 250">
              <a:extLst>
                <a:ext uri="{FF2B5EF4-FFF2-40B4-BE49-F238E27FC236}">
                  <a16:creationId xmlns:a16="http://schemas.microsoft.com/office/drawing/2014/main" id="{4BEAF991-B9D7-4175-9102-0CEAD7618A6C}"/>
                </a:ext>
              </a:extLst>
            </p:cNvPr>
            <p:cNvSpPr/>
            <p:nvPr/>
          </p:nvSpPr>
          <p:spPr>
            <a:xfrm rot="5400000">
              <a:off x="6557111" y="2941742"/>
              <a:ext cx="76640" cy="496711"/>
            </a:xfrm>
            <a:custGeom>
              <a:avLst/>
              <a:gdLst>
                <a:gd name="connsiteX0" fmla="*/ 8536 w 105080"/>
                <a:gd name="connsiteY0" fmla="*/ 0 h 711200"/>
                <a:gd name="connsiteX1" fmla="*/ 105056 w 105080"/>
                <a:gd name="connsiteY1" fmla="*/ 368300 h 711200"/>
                <a:gd name="connsiteX2" fmla="*/ 916 w 105080"/>
                <a:gd name="connsiteY2" fmla="*/ 711200 h 711200"/>
                <a:gd name="connsiteX0" fmla="*/ 8536 w 108189"/>
                <a:gd name="connsiteY0" fmla="*/ 0 h 711200"/>
                <a:gd name="connsiteX1" fmla="*/ 74576 w 108189"/>
                <a:gd name="connsiteY1" fmla="*/ 193040 h 711200"/>
                <a:gd name="connsiteX2" fmla="*/ 105056 w 108189"/>
                <a:gd name="connsiteY2" fmla="*/ 368300 h 711200"/>
                <a:gd name="connsiteX3" fmla="*/ 916 w 108189"/>
                <a:gd name="connsiteY3" fmla="*/ 711200 h 711200"/>
                <a:gd name="connsiteX0" fmla="*/ 7620 w 104749"/>
                <a:gd name="connsiteY0" fmla="*/ 0 h 711200"/>
                <a:gd name="connsiteX1" fmla="*/ 73660 w 104749"/>
                <a:gd name="connsiteY1" fmla="*/ 193040 h 711200"/>
                <a:gd name="connsiteX2" fmla="*/ 104140 w 104749"/>
                <a:gd name="connsiteY2" fmla="*/ 368300 h 711200"/>
                <a:gd name="connsiteX3" fmla="*/ 48260 w 104749"/>
                <a:gd name="connsiteY3" fmla="*/ 546100 h 711200"/>
                <a:gd name="connsiteX4" fmla="*/ 0 w 104749"/>
                <a:gd name="connsiteY4" fmla="*/ 711200 h 711200"/>
                <a:gd name="connsiteX0" fmla="*/ 22860 w 104749"/>
                <a:gd name="connsiteY0" fmla="*/ 0 h 728345"/>
                <a:gd name="connsiteX1" fmla="*/ 73660 w 104749"/>
                <a:gd name="connsiteY1" fmla="*/ 210185 h 728345"/>
                <a:gd name="connsiteX2" fmla="*/ 104140 w 104749"/>
                <a:gd name="connsiteY2" fmla="*/ 385445 h 728345"/>
                <a:gd name="connsiteX3" fmla="*/ 48260 w 104749"/>
                <a:gd name="connsiteY3" fmla="*/ 563245 h 728345"/>
                <a:gd name="connsiteX4" fmla="*/ 0 w 104749"/>
                <a:gd name="connsiteY4" fmla="*/ 728345 h 728345"/>
                <a:gd name="connsiteX0" fmla="*/ 22860 w 134877"/>
                <a:gd name="connsiteY0" fmla="*/ 0 h 728345"/>
                <a:gd name="connsiteX1" fmla="*/ 73660 w 134877"/>
                <a:gd name="connsiteY1" fmla="*/ 210185 h 728345"/>
                <a:gd name="connsiteX2" fmla="*/ 134620 w 134877"/>
                <a:gd name="connsiteY2" fmla="*/ 377825 h 728345"/>
                <a:gd name="connsiteX3" fmla="*/ 48260 w 134877"/>
                <a:gd name="connsiteY3" fmla="*/ 563245 h 728345"/>
                <a:gd name="connsiteX4" fmla="*/ 0 w 134877"/>
                <a:gd name="connsiteY4" fmla="*/ 728345 h 728345"/>
                <a:gd name="connsiteX0" fmla="*/ 22860 w 134703"/>
                <a:gd name="connsiteY0" fmla="*/ 0 h 728345"/>
                <a:gd name="connsiteX1" fmla="*/ 73660 w 134703"/>
                <a:gd name="connsiteY1" fmla="*/ 210185 h 728345"/>
                <a:gd name="connsiteX2" fmla="*/ 134620 w 134703"/>
                <a:gd name="connsiteY2" fmla="*/ 377825 h 728345"/>
                <a:gd name="connsiteX3" fmla="*/ 48260 w 134703"/>
                <a:gd name="connsiteY3" fmla="*/ 563245 h 728345"/>
                <a:gd name="connsiteX4" fmla="*/ 0 w 134703"/>
                <a:gd name="connsiteY4" fmla="*/ 728345 h 728345"/>
                <a:gd name="connsiteX0" fmla="*/ 0 w 111843"/>
                <a:gd name="connsiteY0" fmla="*/ 0 h 751205"/>
                <a:gd name="connsiteX1" fmla="*/ 50800 w 111843"/>
                <a:gd name="connsiteY1" fmla="*/ 210185 h 751205"/>
                <a:gd name="connsiteX2" fmla="*/ 111760 w 111843"/>
                <a:gd name="connsiteY2" fmla="*/ 377825 h 751205"/>
                <a:gd name="connsiteX3" fmla="*/ 25400 w 111843"/>
                <a:gd name="connsiteY3" fmla="*/ 563245 h 751205"/>
                <a:gd name="connsiteX4" fmla="*/ 9525 w 111843"/>
                <a:gd name="connsiteY4" fmla="*/ 751205 h 751205"/>
                <a:gd name="connsiteX0" fmla="*/ 0 w 112319"/>
                <a:gd name="connsiteY0" fmla="*/ 0 h 751205"/>
                <a:gd name="connsiteX1" fmla="*/ 60325 w 112319"/>
                <a:gd name="connsiteY1" fmla="*/ 191135 h 751205"/>
                <a:gd name="connsiteX2" fmla="*/ 111760 w 112319"/>
                <a:gd name="connsiteY2" fmla="*/ 377825 h 751205"/>
                <a:gd name="connsiteX3" fmla="*/ 25400 w 112319"/>
                <a:gd name="connsiteY3" fmla="*/ 563245 h 751205"/>
                <a:gd name="connsiteX4" fmla="*/ 9525 w 112319"/>
                <a:gd name="connsiteY4" fmla="*/ 751205 h 751205"/>
                <a:gd name="connsiteX0" fmla="*/ 0 w 114373"/>
                <a:gd name="connsiteY0" fmla="*/ 0 h 751205"/>
                <a:gd name="connsiteX1" fmla="*/ 85090 w 114373"/>
                <a:gd name="connsiteY1" fmla="*/ 185420 h 751205"/>
                <a:gd name="connsiteX2" fmla="*/ 111760 w 114373"/>
                <a:gd name="connsiteY2" fmla="*/ 377825 h 751205"/>
                <a:gd name="connsiteX3" fmla="*/ 25400 w 114373"/>
                <a:gd name="connsiteY3" fmla="*/ 563245 h 751205"/>
                <a:gd name="connsiteX4" fmla="*/ 9525 w 114373"/>
                <a:gd name="connsiteY4" fmla="*/ 751205 h 751205"/>
                <a:gd name="connsiteX0" fmla="*/ 0 w 114373"/>
                <a:gd name="connsiteY0" fmla="*/ 0 h 751205"/>
                <a:gd name="connsiteX1" fmla="*/ 85090 w 114373"/>
                <a:gd name="connsiteY1" fmla="*/ 185420 h 751205"/>
                <a:gd name="connsiteX2" fmla="*/ 111760 w 114373"/>
                <a:gd name="connsiteY2" fmla="*/ 377825 h 751205"/>
                <a:gd name="connsiteX3" fmla="*/ 25400 w 114373"/>
                <a:gd name="connsiteY3" fmla="*/ 563245 h 751205"/>
                <a:gd name="connsiteX4" fmla="*/ 9525 w 114373"/>
                <a:gd name="connsiteY4" fmla="*/ 751205 h 751205"/>
                <a:gd name="connsiteX0" fmla="*/ 0 w 111826"/>
                <a:gd name="connsiteY0" fmla="*/ 0 h 751205"/>
                <a:gd name="connsiteX1" fmla="*/ 85090 w 111826"/>
                <a:gd name="connsiteY1" fmla="*/ 185420 h 751205"/>
                <a:gd name="connsiteX2" fmla="*/ 111760 w 111826"/>
                <a:gd name="connsiteY2" fmla="*/ 377825 h 751205"/>
                <a:gd name="connsiteX3" fmla="*/ 78740 w 111826"/>
                <a:gd name="connsiteY3" fmla="*/ 574675 h 751205"/>
                <a:gd name="connsiteX4" fmla="*/ 9525 w 111826"/>
                <a:gd name="connsiteY4" fmla="*/ 751205 h 751205"/>
                <a:gd name="connsiteX0" fmla="*/ 0 w 121323"/>
                <a:gd name="connsiteY0" fmla="*/ 0 h 751205"/>
                <a:gd name="connsiteX1" fmla="*/ 85090 w 121323"/>
                <a:gd name="connsiteY1" fmla="*/ 185420 h 751205"/>
                <a:gd name="connsiteX2" fmla="*/ 121285 w 121323"/>
                <a:gd name="connsiteY2" fmla="*/ 377825 h 751205"/>
                <a:gd name="connsiteX3" fmla="*/ 78740 w 121323"/>
                <a:gd name="connsiteY3" fmla="*/ 574675 h 751205"/>
                <a:gd name="connsiteX4" fmla="*/ 9525 w 121323"/>
                <a:gd name="connsiteY4" fmla="*/ 751205 h 751205"/>
                <a:gd name="connsiteX0" fmla="*/ 0 w 121285"/>
                <a:gd name="connsiteY0" fmla="*/ 0 h 751205"/>
                <a:gd name="connsiteX1" fmla="*/ 85090 w 121285"/>
                <a:gd name="connsiteY1" fmla="*/ 185420 h 751205"/>
                <a:gd name="connsiteX2" fmla="*/ 121285 w 121285"/>
                <a:gd name="connsiteY2" fmla="*/ 377825 h 751205"/>
                <a:gd name="connsiteX3" fmla="*/ 84455 w 121285"/>
                <a:gd name="connsiteY3" fmla="*/ 588010 h 751205"/>
                <a:gd name="connsiteX4" fmla="*/ 9525 w 121285"/>
                <a:gd name="connsiteY4" fmla="*/ 751205 h 751205"/>
                <a:gd name="connsiteX0" fmla="*/ 0 w 121336"/>
                <a:gd name="connsiteY0" fmla="*/ 0 h 751205"/>
                <a:gd name="connsiteX1" fmla="*/ 90805 w 121336"/>
                <a:gd name="connsiteY1" fmla="*/ 170180 h 751205"/>
                <a:gd name="connsiteX2" fmla="*/ 121285 w 121336"/>
                <a:gd name="connsiteY2" fmla="*/ 377825 h 751205"/>
                <a:gd name="connsiteX3" fmla="*/ 84455 w 121336"/>
                <a:gd name="connsiteY3" fmla="*/ 588010 h 751205"/>
                <a:gd name="connsiteX4" fmla="*/ 9525 w 121336"/>
                <a:gd name="connsiteY4" fmla="*/ 751205 h 751205"/>
                <a:gd name="connsiteX0" fmla="*/ 0 w 121286"/>
                <a:gd name="connsiteY0" fmla="*/ 0 h 751205"/>
                <a:gd name="connsiteX1" fmla="*/ 83185 w 121286"/>
                <a:gd name="connsiteY1" fmla="*/ 170180 h 751205"/>
                <a:gd name="connsiteX2" fmla="*/ 121285 w 121286"/>
                <a:gd name="connsiteY2" fmla="*/ 377825 h 751205"/>
                <a:gd name="connsiteX3" fmla="*/ 84455 w 121286"/>
                <a:gd name="connsiteY3" fmla="*/ 588010 h 751205"/>
                <a:gd name="connsiteX4" fmla="*/ 9525 w 121286"/>
                <a:gd name="connsiteY4" fmla="*/ 751205 h 751205"/>
                <a:gd name="connsiteX0" fmla="*/ 0 w 121286"/>
                <a:gd name="connsiteY0" fmla="*/ 0 h 751205"/>
                <a:gd name="connsiteX1" fmla="*/ 83185 w 121286"/>
                <a:gd name="connsiteY1" fmla="*/ 170180 h 751205"/>
                <a:gd name="connsiteX2" fmla="*/ 121285 w 121286"/>
                <a:gd name="connsiteY2" fmla="*/ 377825 h 751205"/>
                <a:gd name="connsiteX3" fmla="*/ 84455 w 121286"/>
                <a:gd name="connsiteY3" fmla="*/ 588010 h 751205"/>
                <a:gd name="connsiteX4" fmla="*/ 9525 w 121286"/>
                <a:gd name="connsiteY4" fmla="*/ 751205 h 751205"/>
                <a:gd name="connsiteX0" fmla="*/ 0 w 121286"/>
                <a:gd name="connsiteY0" fmla="*/ 0 h 751205"/>
                <a:gd name="connsiteX1" fmla="*/ 121285 w 121286"/>
                <a:gd name="connsiteY1" fmla="*/ 377825 h 751205"/>
                <a:gd name="connsiteX2" fmla="*/ 84455 w 121286"/>
                <a:gd name="connsiteY2" fmla="*/ 588010 h 751205"/>
                <a:gd name="connsiteX3" fmla="*/ 9525 w 121286"/>
                <a:gd name="connsiteY3" fmla="*/ 751205 h 751205"/>
                <a:gd name="connsiteX0" fmla="*/ 0 w 125096"/>
                <a:gd name="connsiteY0" fmla="*/ 0 h 751205"/>
                <a:gd name="connsiteX1" fmla="*/ 125095 w 125096"/>
                <a:gd name="connsiteY1" fmla="*/ 372110 h 751205"/>
                <a:gd name="connsiteX2" fmla="*/ 84455 w 125096"/>
                <a:gd name="connsiteY2" fmla="*/ 588010 h 751205"/>
                <a:gd name="connsiteX3" fmla="*/ 9525 w 125096"/>
                <a:gd name="connsiteY3" fmla="*/ 751205 h 751205"/>
                <a:gd name="connsiteX0" fmla="*/ 0 w 125104"/>
                <a:gd name="connsiteY0" fmla="*/ 0 h 751205"/>
                <a:gd name="connsiteX1" fmla="*/ 125095 w 125104"/>
                <a:gd name="connsiteY1" fmla="*/ 372110 h 751205"/>
                <a:gd name="connsiteX2" fmla="*/ 84455 w 125104"/>
                <a:gd name="connsiteY2" fmla="*/ 588010 h 751205"/>
                <a:gd name="connsiteX3" fmla="*/ 9525 w 125104"/>
                <a:gd name="connsiteY3" fmla="*/ 751205 h 751205"/>
                <a:gd name="connsiteX0" fmla="*/ 0 w 128199"/>
                <a:gd name="connsiteY0" fmla="*/ 0 h 751205"/>
                <a:gd name="connsiteX1" fmla="*/ 125095 w 128199"/>
                <a:gd name="connsiteY1" fmla="*/ 372110 h 751205"/>
                <a:gd name="connsiteX2" fmla="*/ 84455 w 128199"/>
                <a:gd name="connsiteY2" fmla="*/ 588010 h 751205"/>
                <a:gd name="connsiteX3" fmla="*/ 9525 w 128199"/>
                <a:gd name="connsiteY3" fmla="*/ 751205 h 751205"/>
                <a:gd name="connsiteX0" fmla="*/ 0 w 125115"/>
                <a:gd name="connsiteY0" fmla="*/ 0 h 751205"/>
                <a:gd name="connsiteX1" fmla="*/ 125095 w 125115"/>
                <a:gd name="connsiteY1" fmla="*/ 372110 h 751205"/>
                <a:gd name="connsiteX2" fmla="*/ 9525 w 125115"/>
                <a:gd name="connsiteY2" fmla="*/ 751205 h 751205"/>
                <a:gd name="connsiteX0" fmla="*/ 0 w 125115"/>
                <a:gd name="connsiteY0" fmla="*/ 0 h 743585"/>
                <a:gd name="connsiteX1" fmla="*/ 125095 w 125115"/>
                <a:gd name="connsiteY1" fmla="*/ 372110 h 743585"/>
                <a:gd name="connsiteX2" fmla="*/ 9525 w 125115"/>
                <a:gd name="connsiteY2" fmla="*/ 743585 h 743585"/>
                <a:gd name="connsiteX0" fmla="*/ 0 w 125119"/>
                <a:gd name="connsiteY0" fmla="*/ 0 h 743585"/>
                <a:gd name="connsiteX1" fmla="*/ 125095 w 125119"/>
                <a:gd name="connsiteY1" fmla="*/ 372110 h 743585"/>
                <a:gd name="connsiteX2" fmla="*/ 9525 w 125119"/>
                <a:gd name="connsiteY2" fmla="*/ 743585 h 743585"/>
                <a:gd name="connsiteX0" fmla="*/ 0 w 125119"/>
                <a:gd name="connsiteY0" fmla="*/ 0 h 743585"/>
                <a:gd name="connsiteX1" fmla="*/ 125095 w 125119"/>
                <a:gd name="connsiteY1" fmla="*/ 372110 h 743585"/>
                <a:gd name="connsiteX2" fmla="*/ 9525 w 125119"/>
                <a:gd name="connsiteY2" fmla="*/ 743585 h 743585"/>
                <a:gd name="connsiteX0" fmla="*/ 0 w 125119"/>
                <a:gd name="connsiteY0" fmla="*/ 0 h 743585"/>
                <a:gd name="connsiteX1" fmla="*/ 125095 w 125119"/>
                <a:gd name="connsiteY1" fmla="*/ 372110 h 743585"/>
                <a:gd name="connsiteX2" fmla="*/ 9525 w 125119"/>
                <a:gd name="connsiteY2" fmla="*/ 743585 h 74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119" h="743585">
                  <a:moveTo>
                    <a:pt x="0" y="0"/>
                  </a:moveTo>
                  <a:cubicBezTo>
                    <a:pt x="44318" y="78714"/>
                    <a:pt x="123508" y="248179"/>
                    <a:pt x="125095" y="372110"/>
                  </a:cubicBezTo>
                  <a:cubicBezTo>
                    <a:pt x="126682" y="496041"/>
                    <a:pt x="50747" y="664607"/>
                    <a:pt x="9525" y="743585"/>
                  </a:cubicBez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EF7C9508-E7A7-4EFF-A6FE-EB1588A5B986}"/>
                </a:ext>
              </a:extLst>
            </p:cNvPr>
            <p:cNvCxnSpPr/>
            <p:nvPr/>
          </p:nvCxnSpPr>
          <p:spPr>
            <a:xfrm rot="5400000">
              <a:off x="6593698" y="3148209"/>
              <a:ext cx="26364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B50ACF61-8EC9-41B4-ADA8-4C7CBD546F10}"/>
                </a:ext>
              </a:extLst>
            </p:cNvPr>
            <p:cNvCxnSpPr/>
            <p:nvPr/>
          </p:nvCxnSpPr>
          <p:spPr>
            <a:xfrm>
              <a:off x="6484768" y="2703991"/>
              <a:ext cx="0" cy="58972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달 121">
              <a:extLst>
                <a:ext uri="{FF2B5EF4-FFF2-40B4-BE49-F238E27FC236}">
                  <a16:creationId xmlns:a16="http://schemas.microsoft.com/office/drawing/2014/main" id="{5CFDBB0E-DA9C-4376-9ECF-0992FA7B6E41}"/>
                </a:ext>
              </a:extLst>
            </p:cNvPr>
            <p:cNvSpPr/>
            <p:nvPr/>
          </p:nvSpPr>
          <p:spPr>
            <a:xfrm rot="5400000" flipH="1">
              <a:off x="6374861" y="3205154"/>
              <a:ext cx="446694" cy="488655"/>
            </a:xfrm>
            <a:prstGeom prst="moon">
              <a:avLst>
                <a:gd name="adj" fmla="val 83270"/>
              </a:avLst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23" name="자유형 254">
              <a:extLst>
                <a:ext uri="{FF2B5EF4-FFF2-40B4-BE49-F238E27FC236}">
                  <a16:creationId xmlns:a16="http://schemas.microsoft.com/office/drawing/2014/main" id="{CFEB5EC3-544A-4BA3-B490-AD250FF48936}"/>
                </a:ext>
              </a:extLst>
            </p:cNvPr>
            <p:cNvSpPr/>
            <p:nvPr/>
          </p:nvSpPr>
          <p:spPr>
            <a:xfrm rot="5400000">
              <a:off x="8095797" y="2941742"/>
              <a:ext cx="76640" cy="496711"/>
            </a:xfrm>
            <a:custGeom>
              <a:avLst/>
              <a:gdLst>
                <a:gd name="connsiteX0" fmla="*/ 8536 w 105080"/>
                <a:gd name="connsiteY0" fmla="*/ 0 h 711200"/>
                <a:gd name="connsiteX1" fmla="*/ 105056 w 105080"/>
                <a:gd name="connsiteY1" fmla="*/ 368300 h 711200"/>
                <a:gd name="connsiteX2" fmla="*/ 916 w 105080"/>
                <a:gd name="connsiteY2" fmla="*/ 711200 h 711200"/>
                <a:gd name="connsiteX0" fmla="*/ 8536 w 108189"/>
                <a:gd name="connsiteY0" fmla="*/ 0 h 711200"/>
                <a:gd name="connsiteX1" fmla="*/ 74576 w 108189"/>
                <a:gd name="connsiteY1" fmla="*/ 193040 h 711200"/>
                <a:gd name="connsiteX2" fmla="*/ 105056 w 108189"/>
                <a:gd name="connsiteY2" fmla="*/ 368300 h 711200"/>
                <a:gd name="connsiteX3" fmla="*/ 916 w 108189"/>
                <a:gd name="connsiteY3" fmla="*/ 711200 h 711200"/>
                <a:gd name="connsiteX0" fmla="*/ 7620 w 104749"/>
                <a:gd name="connsiteY0" fmla="*/ 0 h 711200"/>
                <a:gd name="connsiteX1" fmla="*/ 73660 w 104749"/>
                <a:gd name="connsiteY1" fmla="*/ 193040 h 711200"/>
                <a:gd name="connsiteX2" fmla="*/ 104140 w 104749"/>
                <a:gd name="connsiteY2" fmla="*/ 368300 h 711200"/>
                <a:gd name="connsiteX3" fmla="*/ 48260 w 104749"/>
                <a:gd name="connsiteY3" fmla="*/ 546100 h 711200"/>
                <a:gd name="connsiteX4" fmla="*/ 0 w 104749"/>
                <a:gd name="connsiteY4" fmla="*/ 711200 h 711200"/>
                <a:gd name="connsiteX0" fmla="*/ 22860 w 104749"/>
                <a:gd name="connsiteY0" fmla="*/ 0 h 728345"/>
                <a:gd name="connsiteX1" fmla="*/ 73660 w 104749"/>
                <a:gd name="connsiteY1" fmla="*/ 210185 h 728345"/>
                <a:gd name="connsiteX2" fmla="*/ 104140 w 104749"/>
                <a:gd name="connsiteY2" fmla="*/ 385445 h 728345"/>
                <a:gd name="connsiteX3" fmla="*/ 48260 w 104749"/>
                <a:gd name="connsiteY3" fmla="*/ 563245 h 728345"/>
                <a:gd name="connsiteX4" fmla="*/ 0 w 104749"/>
                <a:gd name="connsiteY4" fmla="*/ 728345 h 728345"/>
                <a:gd name="connsiteX0" fmla="*/ 22860 w 134877"/>
                <a:gd name="connsiteY0" fmla="*/ 0 h 728345"/>
                <a:gd name="connsiteX1" fmla="*/ 73660 w 134877"/>
                <a:gd name="connsiteY1" fmla="*/ 210185 h 728345"/>
                <a:gd name="connsiteX2" fmla="*/ 134620 w 134877"/>
                <a:gd name="connsiteY2" fmla="*/ 377825 h 728345"/>
                <a:gd name="connsiteX3" fmla="*/ 48260 w 134877"/>
                <a:gd name="connsiteY3" fmla="*/ 563245 h 728345"/>
                <a:gd name="connsiteX4" fmla="*/ 0 w 134877"/>
                <a:gd name="connsiteY4" fmla="*/ 728345 h 728345"/>
                <a:gd name="connsiteX0" fmla="*/ 22860 w 134703"/>
                <a:gd name="connsiteY0" fmla="*/ 0 h 728345"/>
                <a:gd name="connsiteX1" fmla="*/ 73660 w 134703"/>
                <a:gd name="connsiteY1" fmla="*/ 210185 h 728345"/>
                <a:gd name="connsiteX2" fmla="*/ 134620 w 134703"/>
                <a:gd name="connsiteY2" fmla="*/ 377825 h 728345"/>
                <a:gd name="connsiteX3" fmla="*/ 48260 w 134703"/>
                <a:gd name="connsiteY3" fmla="*/ 563245 h 728345"/>
                <a:gd name="connsiteX4" fmla="*/ 0 w 134703"/>
                <a:gd name="connsiteY4" fmla="*/ 728345 h 728345"/>
                <a:gd name="connsiteX0" fmla="*/ 0 w 111843"/>
                <a:gd name="connsiteY0" fmla="*/ 0 h 751205"/>
                <a:gd name="connsiteX1" fmla="*/ 50800 w 111843"/>
                <a:gd name="connsiteY1" fmla="*/ 210185 h 751205"/>
                <a:gd name="connsiteX2" fmla="*/ 111760 w 111843"/>
                <a:gd name="connsiteY2" fmla="*/ 377825 h 751205"/>
                <a:gd name="connsiteX3" fmla="*/ 25400 w 111843"/>
                <a:gd name="connsiteY3" fmla="*/ 563245 h 751205"/>
                <a:gd name="connsiteX4" fmla="*/ 9525 w 111843"/>
                <a:gd name="connsiteY4" fmla="*/ 751205 h 751205"/>
                <a:gd name="connsiteX0" fmla="*/ 0 w 112319"/>
                <a:gd name="connsiteY0" fmla="*/ 0 h 751205"/>
                <a:gd name="connsiteX1" fmla="*/ 60325 w 112319"/>
                <a:gd name="connsiteY1" fmla="*/ 191135 h 751205"/>
                <a:gd name="connsiteX2" fmla="*/ 111760 w 112319"/>
                <a:gd name="connsiteY2" fmla="*/ 377825 h 751205"/>
                <a:gd name="connsiteX3" fmla="*/ 25400 w 112319"/>
                <a:gd name="connsiteY3" fmla="*/ 563245 h 751205"/>
                <a:gd name="connsiteX4" fmla="*/ 9525 w 112319"/>
                <a:gd name="connsiteY4" fmla="*/ 751205 h 751205"/>
                <a:gd name="connsiteX0" fmla="*/ 0 w 114373"/>
                <a:gd name="connsiteY0" fmla="*/ 0 h 751205"/>
                <a:gd name="connsiteX1" fmla="*/ 85090 w 114373"/>
                <a:gd name="connsiteY1" fmla="*/ 185420 h 751205"/>
                <a:gd name="connsiteX2" fmla="*/ 111760 w 114373"/>
                <a:gd name="connsiteY2" fmla="*/ 377825 h 751205"/>
                <a:gd name="connsiteX3" fmla="*/ 25400 w 114373"/>
                <a:gd name="connsiteY3" fmla="*/ 563245 h 751205"/>
                <a:gd name="connsiteX4" fmla="*/ 9525 w 114373"/>
                <a:gd name="connsiteY4" fmla="*/ 751205 h 751205"/>
                <a:gd name="connsiteX0" fmla="*/ 0 w 114373"/>
                <a:gd name="connsiteY0" fmla="*/ 0 h 751205"/>
                <a:gd name="connsiteX1" fmla="*/ 85090 w 114373"/>
                <a:gd name="connsiteY1" fmla="*/ 185420 h 751205"/>
                <a:gd name="connsiteX2" fmla="*/ 111760 w 114373"/>
                <a:gd name="connsiteY2" fmla="*/ 377825 h 751205"/>
                <a:gd name="connsiteX3" fmla="*/ 25400 w 114373"/>
                <a:gd name="connsiteY3" fmla="*/ 563245 h 751205"/>
                <a:gd name="connsiteX4" fmla="*/ 9525 w 114373"/>
                <a:gd name="connsiteY4" fmla="*/ 751205 h 751205"/>
                <a:gd name="connsiteX0" fmla="*/ 0 w 111826"/>
                <a:gd name="connsiteY0" fmla="*/ 0 h 751205"/>
                <a:gd name="connsiteX1" fmla="*/ 85090 w 111826"/>
                <a:gd name="connsiteY1" fmla="*/ 185420 h 751205"/>
                <a:gd name="connsiteX2" fmla="*/ 111760 w 111826"/>
                <a:gd name="connsiteY2" fmla="*/ 377825 h 751205"/>
                <a:gd name="connsiteX3" fmla="*/ 78740 w 111826"/>
                <a:gd name="connsiteY3" fmla="*/ 574675 h 751205"/>
                <a:gd name="connsiteX4" fmla="*/ 9525 w 111826"/>
                <a:gd name="connsiteY4" fmla="*/ 751205 h 751205"/>
                <a:gd name="connsiteX0" fmla="*/ 0 w 121323"/>
                <a:gd name="connsiteY0" fmla="*/ 0 h 751205"/>
                <a:gd name="connsiteX1" fmla="*/ 85090 w 121323"/>
                <a:gd name="connsiteY1" fmla="*/ 185420 h 751205"/>
                <a:gd name="connsiteX2" fmla="*/ 121285 w 121323"/>
                <a:gd name="connsiteY2" fmla="*/ 377825 h 751205"/>
                <a:gd name="connsiteX3" fmla="*/ 78740 w 121323"/>
                <a:gd name="connsiteY3" fmla="*/ 574675 h 751205"/>
                <a:gd name="connsiteX4" fmla="*/ 9525 w 121323"/>
                <a:gd name="connsiteY4" fmla="*/ 751205 h 751205"/>
                <a:gd name="connsiteX0" fmla="*/ 0 w 121285"/>
                <a:gd name="connsiteY0" fmla="*/ 0 h 751205"/>
                <a:gd name="connsiteX1" fmla="*/ 85090 w 121285"/>
                <a:gd name="connsiteY1" fmla="*/ 185420 h 751205"/>
                <a:gd name="connsiteX2" fmla="*/ 121285 w 121285"/>
                <a:gd name="connsiteY2" fmla="*/ 377825 h 751205"/>
                <a:gd name="connsiteX3" fmla="*/ 84455 w 121285"/>
                <a:gd name="connsiteY3" fmla="*/ 588010 h 751205"/>
                <a:gd name="connsiteX4" fmla="*/ 9525 w 121285"/>
                <a:gd name="connsiteY4" fmla="*/ 751205 h 751205"/>
                <a:gd name="connsiteX0" fmla="*/ 0 w 121336"/>
                <a:gd name="connsiteY0" fmla="*/ 0 h 751205"/>
                <a:gd name="connsiteX1" fmla="*/ 90805 w 121336"/>
                <a:gd name="connsiteY1" fmla="*/ 170180 h 751205"/>
                <a:gd name="connsiteX2" fmla="*/ 121285 w 121336"/>
                <a:gd name="connsiteY2" fmla="*/ 377825 h 751205"/>
                <a:gd name="connsiteX3" fmla="*/ 84455 w 121336"/>
                <a:gd name="connsiteY3" fmla="*/ 588010 h 751205"/>
                <a:gd name="connsiteX4" fmla="*/ 9525 w 121336"/>
                <a:gd name="connsiteY4" fmla="*/ 751205 h 751205"/>
                <a:gd name="connsiteX0" fmla="*/ 0 w 121286"/>
                <a:gd name="connsiteY0" fmla="*/ 0 h 751205"/>
                <a:gd name="connsiteX1" fmla="*/ 83185 w 121286"/>
                <a:gd name="connsiteY1" fmla="*/ 170180 h 751205"/>
                <a:gd name="connsiteX2" fmla="*/ 121285 w 121286"/>
                <a:gd name="connsiteY2" fmla="*/ 377825 h 751205"/>
                <a:gd name="connsiteX3" fmla="*/ 84455 w 121286"/>
                <a:gd name="connsiteY3" fmla="*/ 588010 h 751205"/>
                <a:gd name="connsiteX4" fmla="*/ 9525 w 121286"/>
                <a:gd name="connsiteY4" fmla="*/ 751205 h 751205"/>
                <a:gd name="connsiteX0" fmla="*/ 0 w 121286"/>
                <a:gd name="connsiteY0" fmla="*/ 0 h 751205"/>
                <a:gd name="connsiteX1" fmla="*/ 83185 w 121286"/>
                <a:gd name="connsiteY1" fmla="*/ 170180 h 751205"/>
                <a:gd name="connsiteX2" fmla="*/ 121285 w 121286"/>
                <a:gd name="connsiteY2" fmla="*/ 377825 h 751205"/>
                <a:gd name="connsiteX3" fmla="*/ 84455 w 121286"/>
                <a:gd name="connsiteY3" fmla="*/ 588010 h 751205"/>
                <a:gd name="connsiteX4" fmla="*/ 9525 w 121286"/>
                <a:gd name="connsiteY4" fmla="*/ 751205 h 751205"/>
                <a:gd name="connsiteX0" fmla="*/ 0 w 121286"/>
                <a:gd name="connsiteY0" fmla="*/ 0 h 751205"/>
                <a:gd name="connsiteX1" fmla="*/ 121285 w 121286"/>
                <a:gd name="connsiteY1" fmla="*/ 377825 h 751205"/>
                <a:gd name="connsiteX2" fmla="*/ 84455 w 121286"/>
                <a:gd name="connsiteY2" fmla="*/ 588010 h 751205"/>
                <a:gd name="connsiteX3" fmla="*/ 9525 w 121286"/>
                <a:gd name="connsiteY3" fmla="*/ 751205 h 751205"/>
                <a:gd name="connsiteX0" fmla="*/ 0 w 125096"/>
                <a:gd name="connsiteY0" fmla="*/ 0 h 751205"/>
                <a:gd name="connsiteX1" fmla="*/ 125095 w 125096"/>
                <a:gd name="connsiteY1" fmla="*/ 372110 h 751205"/>
                <a:gd name="connsiteX2" fmla="*/ 84455 w 125096"/>
                <a:gd name="connsiteY2" fmla="*/ 588010 h 751205"/>
                <a:gd name="connsiteX3" fmla="*/ 9525 w 125096"/>
                <a:gd name="connsiteY3" fmla="*/ 751205 h 751205"/>
                <a:gd name="connsiteX0" fmla="*/ 0 w 125104"/>
                <a:gd name="connsiteY0" fmla="*/ 0 h 751205"/>
                <a:gd name="connsiteX1" fmla="*/ 125095 w 125104"/>
                <a:gd name="connsiteY1" fmla="*/ 372110 h 751205"/>
                <a:gd name="connsiteX2" fmla="*/ 84455 w 125104"/>
                <a:gd name="connsiteY2" fmla="*/ 588010 h 751205"/>
                <a:gd name="connsiteX3" fmla="*/ 9525 w 125104"/>
                <a:gd name="connsiteY3" fmla="*/ 751205 h 751205"/>
                <a:gd name="connsiteX0" fmla="*/ 0 w 128199"/>
                <a:gd name="connsiteY0" fmla="*/ 0 h 751205"/>
                <a:gd name="connsiteX1" fmla="*/ 125095 w 128199"/>
                <a:gd name="connsiteY1" fmla="*/ 372110 h 751205"/>
                <a:gd name="connsiteX2" fmla="*/ 84455 w 128199"/>
                <a:gd name="connsiteY2" fmla="*/ 588010 h 751205"/>
                <a:gd name="connsiteX3" fmla="*/ 9525 w 128199"/>
                <a:gd name="connsiteY3" fmla="*/ 751205 h 751205"/>
                <a:gd name="connsiteX0" fmla="*/ 0 w 125115"/>
                <a:gd name="connsiteY0" fmla="*/ 0 h 751205"/>
                <a:gd name="connsiteX1" fmla="*/ 125095 w 125115"/>
                <a:gd name="connsiteY1" fmla="*/ 372110 h 751205"/>
                <a:gd name="connsiteX2" fmla="*/ 9525 w 125115"/>
                <a:gd name="connsiteY2" fmla="*/ 751205 h 751205"/>
                <a:gd name="connsiteX0" fmla="*/ 0 w 125115"/>
                <a:gd name="connsiteY0" fmla="*/ 0 h 743585"/>
                <a:gd name="connsiteX1" fmla="*/ 125095 w 125115"/>
                <a:gd name="connsiteY1" fmla="*/ 372110 h 743585"/>
                <a:gd name="connsiteX2" fmla="*/ 9525 w 125115"/>
                <a:gd name="connsiteY2" fmla="*/ 743585 h 743585"/>
                <a:gd name="connsiteX0" fmla="*/ 0 w 125119"/>
                <a:gd name="connsiteY0" fmla="*/ 0 h 743585"/>
                <a:gd name="connsiteX1" fmla="*/ 125095 w 125119"/>
                <a:gd name="connsiteY1" fmla="*/ 372110 h 743585"/>
                <a:gd name="connsiteX2" fmla="*/ 9525 w 125119"/>
                <a:gd name="connsiteY2" fmla="*/ 743585 h 743585"/>
                <a:gd name="connsiteX0" fmla="*/ 0 w 125119"/>
                <a:gd name="connsiteY0" fmla="*/ 0 h 743585"/>
                <a:gd name="connsiteX1" fmla="*/ 125095 w 125119"/>
                <a:gd name="connsiteY1" fmla="*/ 372110 h 743585"/>
                <a:gd name="connsiteX2" fmla="*/ 9525 w 125119"/>
                <a:gd name="connsiteY2" fmla="*/ 743585 h 743585"/>
                <a:gd name="connsiteX0" fmla="*/ 0 w 125119"/>
                <a:gd name="connsiteY0" fmla="*/ 0 h 743585"/>
                <a:gd name="connsiteX1" fmla="*/ 125095 w 125119"/>
                <a:gd name="connsiteY1" fmla="*/ 372110 h 743585"/>
                <a:gd name="connsiteX2" fmla="*/ 9525 w 125119"/>
                <a:gd name="connsiteY2" fmla="*/ 743585 h 74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119" h="743585">
                  <a:moveTo>
                    <a:pt x="0" y="0"/>
                  </a:moveTo>
                  <a:cubicBezTo>
                    <a:pt x="44318" y="78714"/>
                    <a:pt x="123508" y="248179"/>
                    <a:pt x="125095" y="372110"/>
                  </a:cubicBezTo>
                  <a:cubicBezTo>
                    <a:pt x="126682" y="496041"/>
                    <a:pt x="50747" y="664607"/>
                    <a:pt x="9525" y="743585"/>
                  </a:cubicBez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AA54BEFC-3A21-4955-8C36-A9CBCF4E3134}"/>
                </a:ext>
              </a:extLst>
            </p:cNvPr>
            <p:cNvCxnSpPr/>
            <p:nvPr/>
          </p:nvCxnSpPr>
          <p:spPr>
            <a:xfrm rot="5400000">
              <a:off x="8132384" y="3148209"/>
              <a:ext cx="26364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1C75A71C-F77D-4BAE-AB7D-0A1E0D064168}"/>
                </a:ext>
              </a:extLst>
            </p:cNvPr>
            <p:cNvCxnSpPr/>
            <p:nvPr/>
          </p:nvCxnSpPr>
          <p:spPr>
            <a:xfrm>
              <a:off x="8023454" y="2703991"/>
              <a:ext cx="0" cy="58972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달 125">
              <a:extLst>
                <a:ext uri="{FF2B5EF4-FFF2-40B4-BE49-F238E27FC236}">
                  <a16:creationId xmlns:a16="http://schemas.microsoft.com/office/drawing/2014/main" id="{97D6080C-19F4-4D86-B3EC-7B6C0D72F1A2}"/>
                </a:ext>
              </a:extLst>
            </p:cNvPr>
            <p:cNvSpPr/>
            <p:nvPr/>
          </p:nvSpPr>
          <p:spPr>
            <a:xfrm rot="5400000" flipH="1">
              <a:off x="7913547" y="3205154"/>
              <a:ext cx="446694" cy="488655"/>
            </a:xfrm>
            <a:prstGeom prst="moon">
              <a:avLst>
                <a:gd name="adj" fmla="val 83270"/>
              </a:avLst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301316FD-3837-48A0-85E5-5CD8C95A3C06}"/>
                </a:ext>
              </a:extLst>
            </p:cNvPr>
            <p:cNvCxnSpPr/>
            <p:nvPr/>
          </p:nvCxnSpPr>
          <p:spPr>
            <a:xfrm>
              <a:off x="3640738" y="3016803"/>
              <a:ext cx="628558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E5173017-2075-4590-880A-7F70B8747BE6}"/>
                </a:ext>
              </a:extLst>
            </p:cNvPr>
            <p:cNvCxnSpPr/>
            <p:nvPr/>
          </p:nvCxnSpPr>
          <p:spPr>
            <a:xfrm>
              <a:off x="9291017" y="3016388"/>
              <a:ext cx="0" cy="139111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B9097123-6449-40FB-A36D-7A5E618AED1E}"/>
                </a:ext>
              </a:extLst>
            </p:cNvPr>
            <p:cNvSpPr/>
            <p:nvPr/>
          </p:nvSpPr>
          <p:spPr>
            <a:xfrm>
              <a:off x="6687894" y="2976650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6D9E5EC3-6EB8-4E84-B8A9-02739D1E2552}"/>
                </a:ext>
              </a:extLst>
            </p:cNvPr>
            <p:cNvSpPr/>
            <p:nvPr/>
          </p:nvSpPr>
          <p:spPr>
            <a:xfrm>
              <a:off x="5153651" y="2981868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2E3849DE-D821-4BA6-BD09-AAE271DFF8F3}"/>
                </a:ext>
              </a:extLst>
            </p:cNvPr>
            <p:cNvSpPr/>
            <p:nvPr/>
          </p:nvSpPr>
          <p:spPr>
            <a:xfrm>
              <a:off x="8225932" y="2979328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65F091AB-1F7F-4C62-8A25-9382198C35A0}"/>
                </a:ext>
              </a:extLst>
            </p:cNvPr>
            <p:cNvSpPr/>
            <p:nvPr/>
          </p:nvSpPr>
          <p:spPr>
            <a:xfrm>
              <a:off x="9253392" y="2979328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A33BF60-9353-4695-963F-674514D8D4AE}"/>
                </a:ext>
              </a:extLst>
            </p:cNvPr>
            <p:cNvSpPr txBox="1"/>
            <p:nvPr/>
          </p:nvSpPr>
          <p:spPr>
            <a:xfrm>
              <a:off x="9662876" y="3444115"/>
              <a:ext cx="1790987" cy="688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 </a:t>
              </a:r>
              <a:r>
                <a:rPr lang="en-US" altLang="ko-KR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0 : Adder</a:t>
              </a:r>
              <a:br>
                <a:rPr lang="en-US" altLang="ko-KR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 </a:t>
              </a:r>
              <a:r>
                <a:rPr lang="en-US" altLang="ko-KR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1 : </a:t>
              </a:r>
              <a:r>
                <a:rPr lang="en-US" altLang="ko-KR" sz="16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Subtracter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34E28A4-2C26-47E8-B863-ACAFAE49E366}"/>
                </a:ext>
              </a:extLst>
            </p:cNvPr>
            <p:cNvSpPr txBox="1"/>
            <p:nvPr/>
          </p:nvSpPr>
          <p:spPr>
            <a:xfrm>
              <a:off x="9903783" y="2824292"/>
              <a:ext cx="318650" cy="398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1A2406CE-6B6D-4790-89F9-0577863315F2}"/>
              </a:ext>
            </a:extLst>
          </p:cNvPr>
          <p:cNvSpPr txBox="1"/>
          <p:nvPr/>
        </p:nvSpPr>
        <p:spPr>
          <a:xfrm>
            <a:off x="7745507" y="4807975"/>
            <a:ext cx="3792069" cy="952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ko-KR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이면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는 </a:t>
            </a:r>
            <a:r>
              <a:rPr lang="en-US" altLang="ko-KR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 의해 </a:t>
            </a:r>
            <a:r>
              <a:rPr lang="en-US" altLang="ko-K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의 보수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가 되고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ko-KR" sz="16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sz="16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sz="16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ko-KR" altLang="en-US" sz="16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로 전체 </a:t>
            </a:r>
            <a:r>
              <a:rPr lang="en-US" altLang="ko-K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ko-KR" altLang="en-US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보수</a:t>
            </a:r>
            <a:r>
              <a:rPr lang="ko-KR" altLang="en-US" sz="16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가 됨</a:t>
            </a:r>
            <a:b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보수를 이용한 덧셈</a:t>
            </a:r>
            <a:r>
              <a:rPr lang="en-US" altLang="ko-KR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ko-KR" altLang="en-US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감산</a:t>
            </a:r>
            <a:r>
              <a:rPr lang="en-US" altLang="ko-KR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600" dirty="0">
              <a:solidFill>
                <a:srgbClr val="00A0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129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23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4.6 BCD 10</a:t>
            </a:r>
            <a:r>
              <a:rPr lang="ko-KR" altLang="en-US" sz="2200"/>
              <a:t>진 가산기</a:t>
            </a:r>
            <a:endParaRPr lang="ko-KR" altLang="en-US" sz="2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83F457-0EBA-4962-B4BF-84C66231037C}"/>
              </a:ext>
            </a:extLst>
          </p:cNvPr>
          <p:cNvSpPr txBox="1"/>
          <p:nvPr/>
        </p:nvSpPr>
        <p:spPr>
          <a:xfrm>
            <a:off x="1828526" y="647044"/>
            <a:ext cx="952527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000">
                <a:solidFill>
                  <a:srgbClr val="0070C0"/>
                </a:solidFill>
              </a:rPr>
              <a:t>두 </a:t>
            </a:r>
            <a:r>
              <a:rPr lang="en-US" altLang="ko-KR" sz="2000">
                <a:solidFill>
                  <a:srgbClr val="0070C0"/>
                </a:solidFill>
              </a:rPr>
              <a:t>BCD 8421 </a:t>
            </a:r>
            <a:r>
              <a:rPr lang="ko-KR" altLang="en-US" sz="2000">
                <a:solidFill>
                  <a:srgbClr val="0070C0"/>
                </a:solidFill>
              </a:rPr>
              <a:t>코드의 한 자릿수 덧셈을 </a:t>
            </a:r>
            <a:r>
              <a:rPr lang="en-US" altLang="ko-KR" sz="2000">
                <a:solidFill>
                  <a:srgbClr val="0070C0"/>
                </a:solidFill>
              </a:rPr>
              <a:t>2</a:t>
            </a:r>
            <a:r>
              <a:rPr lang="ko-KR" altLang="en-US" sz="2000">
                <a:solidFill>
                  <a:srgbClr val="0070C0"/>
                </a:solidFill>
              </a:rPr>
              <a:t>진 </a:t>
            </a:r>
            <a:r>
              <a:rPr lang="en-US" altLang="ko-KR" sz="2000">
                <a:solidFill>
                  <a:srgbClr val="0070C0"/>
                </a:solidFill>
              </a:rPr>
              <a:t>4-</a:t>
            </a:r>
            <a:r>
              <a:rPr lang="ko-KR" altLang="en-US" sz="2000">
                <a:solidFill>
                  <a:srgbClr val="0070C0"/>
                </a:solidFill>
              </a:rPr>
              <a:t>비트 가산기 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C0AFB-5305-4FE7-896D-117E6887A4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39" y="585489"/>
            <a:ext cx="1259086" cy="92333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0D1831E-4D79-4746-9D84-1026CE5F9F5F}"/>
              </a:ext>
            </a:extLst>
          </p:cNvPr>
          <p:cNvSpPr txBox="1"/>
          <p:nvPr/>
        </p:nvSpPr>
        <p:spPr>
          <a:xfrm>
            <a:off x="1796940" y="1296101"/>
            <a:ext cx="95568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A048"/>
                </a:solidFill>
              </a:rPr>
              <a:t>문제 분석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BE48881-01FA-43A1-9419-4C1922129876}"/>
              </a:ext>
            </a:extLst>
          </p:cNvPr>
          <p:cNvSpPr txBox="1"/>
          <p:nvPr/>
        </p:nvSpPr>
        <p:spPr>
          <a:xfrm>
            <a:off x="1828525" y="1696211"/>
            <a:ext cx="9525275" cy="2118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진수 한 자리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(1-digit)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에서의 피가수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와 가수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는 각각 </a:t>
            </a:r>
            <a:r>
              <a:rPr lang="en-US" altLang="ko-KR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</a:t>
            </a:r>
            <a:r>
              <a:rPr lang="ko-KR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비트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lang="en-US" altLang="ko-KR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BCD </a:t>
            </a:r>
            <a:r>
              <a:rPr lang="ko-KR" altLang="en-US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코드</a:t>
            </a:r>
            <a:endParaRPr lang="en-US" altLang="ko-KR">
              <a:solidFill>
                <a:srgbClr val="00A0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캐리 포함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한 자리의 덧셈 결과는 </a:t>
            </a:r>
            <a:r>
              <a:rPr lang="en-US" altLang="ko-KR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0~(9+9+1)</a:t>
            </a:r>
            <a:r>
              <a:rPr lang="ko-KR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BCD </a:t>
            </a:r>
            <a:r>
              <a:rPr lang="ko-KR" altLang="en-US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코드로 변환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0000 0000~0001 1001(0~19)</a:t>
            </a:r>
          </a:p>
          <a:p>
            <a:pPr marL="800100" lvl="1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4-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비트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진 가산기를 사용하지 않는다고 가정 </a:t>
            </a: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입력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이 </a:t>
            </a:r>
            <a:r>
              <a:rPr lang="en-US" altLang="ko-KR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ko-KR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개 </a:t>
            </a:r>
            <a:r>
              <a:rPr lang="en-US" altLang="ko-KR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baseline="30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의 경우 존재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ko-KR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개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의 출력 함수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9-</a:t>
            </a:r>
            <a:r>
              <a:rPr lang="ko-KR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변수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간소화</a:t>
            </a: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FDF14BA-A260-459A-9B2E-33BB984F6694}"/>
              </a:ext>
            </a:extLst>
          </p:cNvPr>
          <p:cNvSpPr txBox="1"/>
          <p:nvPr/>
        </p:nvSpPr>
        <p:spPr>
          <a:xfrm>
            <a:off x="1452282" y="4050814"/>
            <a:ext cx="9901518" cy="87286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800100" lvl="1" indent="-3429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진수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4-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비트 가산기 이용 설계 </a:t>
            </a: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fontAlgn="base">
              <a:lnSpc>
                <a:spcPct val="150000"/>
              </a:lnSpc>
            </a:pPr>
            <a:r>
              <a:rPr lang="en-US" altLang="ko-KR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ko-KR" altLang="en-US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진 가산기 결과 </a:t>
            </a:r>
            <a:r>
              <a:rPr lang="en-US" altLang="ko-KR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baseline="-250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ko-KR" i="1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baseline="-250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i="1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baseline="-250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i="1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baseline="-250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i="1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baseline="-250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가 </a:t>
            </a:r>
            <a:r>
              <a:rPr lang="en-US" altLang="ko-KR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10~19(0 0000~1 1001)</a:t>
            </a:r>
            <a:r>
              <a:rPr lang="ko-KR" altLang="en-US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임을 판별 후 </a:t>
            </a:r>
            <a:r>
              <a:rPr lang="en-US" altLang="ko-KR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ko-KR" altLang="en-US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을 더하는 문제</a:t>
            </a:r>
            <a:endParaRPr lang="ko-KR" altLang="en-US" dirty="0">
              <a:solidFill>
                <a:srgbClr val="00A0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4F1C5FA-43E5-4FE8-9BD4-F43D01BEB24D}"/>
              </a:ext>
            </a:extLst>
          </p:cNvPr>
          <p:cNvSpPr/>
          <p:nvPr/>
        </p:nvSpPr>
        <p:spPr>
          <a:xfrm>
            <a:off x="10246936" y="5881146"/>
            <a:ext cx="1321717" cy="40011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continue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624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24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4.6 BCD 10</a:t>
            </a:r>
            <a:r>
              <a:rPr lang="ko-KR" altLang="en-US" sz="2200"/>
              <a:t>진 가산기</a:t>
            </a:r>
            <a:endParaRPr lang="ko-KR" altLang="en-US" sz="2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83F457-0EBA-4962-B4BF-84C66231037C}"/>
              </a:ext>
            </a:extLst>
          </p:cNvPr>
          <p:cNvSpPr txBox="1"/>
          <p:nvPr/>
        </p:nvSpPr>
        <p:spPr>
          <a:xfrm>
            <a:off x="1828526" y="647044"/>
            <a:ext cx="952527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000">
                <a:solidFill>
                  <a:srgbClr val="0070C0"/>
                </a:solidFill>
              </a:rPr>
              <a:t>두 </a:t>
            </a:r>
            <a:r>
              <a:rPr lang="en-US" altLang="ko-KR" sz="2000">
                <a:solidFill>
                  <a:srgbClr val="0070C0"/>
                </a:solidFill>
              </a:rPr>
              <a:t>BCD 8421 </a:t>
            </a:r>
            <a:r>
              <a:rPr lang="ko-KR" altLang="en-US" sz="2000">
                <a:solidFill>
                  <a:srgbClr val="0070C0"/>
                </a:solidFill>
              </a:rPr>
              <a:t>코드의 한 자릿수 덧셈을 </a:t>
            </a:r>
            <a:r>
              <a:rPr lang="en-US" altLang="ko-KR" sz="2000">
                <a:solidFill>
                  <a:srgbClr val="0070C0"/>
                </a:solidFill>
              </a:rPr>
              <a:t>2</a:t>
            </a:r>
            <a:r>
              <a:rPr lang="ko-KR" altLang="en-US" sz="2000">
                <a:solidFill>
                  <a:srgbClr val="0070C0"/>
                </a:solidFill>
              </a:rPr>
              <a:t>진 </a:t>
            </a:r>
            <a:r>
              <a:rPr lang="en-US" altLang="ko-KR" sz="2000">
                <a:solidFill>
                  <a:srgbClr val="0070C0"/>
                </a:solidFill>
              </a:rPr>
              <a:t>4-</a:t>
            </a:r>
            <a:r>
              <a:rPr lang="ko-KR" altLang="en-US" sz="2000">
                <a:solidFill>
                  <a:srgbClr val="0070C0"/>
                </a:solidFill>
              </a:rPr>
              <a:t>비트 가산기 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C0AFB-5305-4FE7-896D-117E6887A4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39" y="585489"/>
            <a:ext cx="1259086" cy="92333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0D1831E-4D79-4746-9D84-1026CE5F9F5F}"/>
              </a:ext>
            </a:extLst>
          </p:cNvPr>
          <p:cNvSpPr txBox="1"/>
          <p:nvPr/>
        </p:nvSpPr>
        <p:spPr>
          <a:xfrm>
            <a:off x="1796940" y="1296101"/>
            <a:ext cx="95568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A048"/>
                </a:solidFill>
              </a:rPr>
              <a:t>블록도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88708E7-3725-4493-B845-D19E3AF89960}"/>
              </a:ext>
            </a:extLst>
          </p:cNvPr>
          <p:cNvGrpSpPr/>
          <p:nvPr/>
        </p:nvGrpSpPr>
        <p:grpSpPr>
          <a:xfrm>
            <a:off x="3267430" y="1320231"/>
            <a:ext cx="4903764" cy="2104687"/>
            <a:chOff x="3401900" y="466674"/>
            <a:chExt cx="5523349" cy="228835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D15820F-F62B-47E0-8BB9-47A2515D1E91}"/>
                </a:ext>
              </a:extLst>
            </p:cNvPr>
            <p:cNvSpPr/>
            <p:nvPr/>
          </p:nvSpPr>
          <p:spPr>
            <a:xfrm>
              <a:off x="4809710" y="695608"/>
              <a:ext cx="2708530" cy="205942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BCD 10</a:t>
              </a:r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</a:rPr>
                <a:t>진</a:t>
              </a:r>
              <a:b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</a:rPr>
                <a:t>가산기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6BB510-1838-416B-943A-FE14CD9112B6}"/>
                </a:ext>
              </a:extLst>
            </p:cNvPr>
            <p:cNvSpPr txBox="1"/>
            <p:nvPr/>
          </p:nvSpPr>
          <p:spPr>
            <a:xfrm>
              <a:off x="3401900" y="963584"/>
              <a:ext cx="366886" cy="401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111C856-CEEA-4035-87C3-8FFDA87105D1}"/>
                </a:ext>
              </a:extLst>
            </p:cNvPr>
            <p:cNvSpPr txBox="1"/>
            <p:nvPr/>
          </p:nvSpPr>
          <p:spPr>
            <a:xfrm>
              <a:off x="3409113" y="1803322"/>
              <a:ext cx="352441" cy="401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DF1B51-F1C7-434D-8A2B-2E6B3940EF70}"/>
                </a:ext>
              </a:extLst>
            </p:cNvPr>
            <p:cNvSpPr txBox="1"/>
            <p:nvPr/>
          </p:nvSpPr>
          <p:spPr>
            <a:xfrm>
              <a:off x="3519959" y="466674"/>
              <a:ext cx="1205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</a:rPr>
                <a:t>입력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5382EB5-9867-46BA-AC57-CCCFEE2EC72E}"/>
                </a:ext>
              </a:extLst>
            </p:cNvPr>
            <p:cNvSpPr txBox="1"/>
            <p:nvPr/>
          </p:nvSpPr>
          <p:spPr>
            <a:xfrm>
              <a:off x="7579140" y="466674"/>
              <a:ext cx="1200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</a:rPr>
                <a:t>출력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7E95B2-C12F-4886-BE2E-EAF6B28CDFA0}"/>
                </a:ext>
              </a:extLst>
            </p:cNvPr>
            <p:cNvSpPr txBox="1"/>
            <p:nvPr/>
          </p:nvSpPr>
          <p:spPr>
            <a:xfrm>
              <a:off x="8587252" y="1545271"/>
              <a:ext cx="337997" cy="401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ko-KR" altLang="en-US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78C1BA16-32A0-4A9F-9EBF-22521E553A40}"/>
                </a:ext>
              </a:extLst>
            </p:cNvPr>
            <p:cNvCxnSpPr/>
            <p:nvPr/>
          </p:nvCxnSpPr>
          <p:spPr>
            <a:xfrm>
              <a:off x="4279132" y="1069122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6D157D2-F4CC-42EA-846F-945BEDDAB513}"/>
                </a:ext>
              </a:extLst>
            </p:cNvPr>
            <p:cNvCxnSpPr/>
            <p:nvPr/>
          </p:nvCxnSpPr>
          <p:spPr>
            <a:xfrm>
              <a:off x="4279132" y="873946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0D2442E8-A5F8-4535-9F81-7D55CE274451}"/>
                </a:ext>
              </a:extLst>
            </p:cNvPr>
            <p:cNvCxnSpPr/>
            <p:nvPr/>
          </p:nvCxnSpPr>
          <p:spPr>
            <a:xfrm>
              <a:off x="4279132" y="1459474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4DF0B093-00A8-49DD-88BE-91AEE109FBAE}"/>
                </a:ext>
              </a:extLst>
            </p:cNvPr>
            <p:cNvCxnSpPr/>
            <p:nvPr/>
          </p:nvCxnSpPr>
          <p:spPr>
            <a:xfrm>
              <a:off x="4279132" y="1264298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C37D8670-18A6-4398-807F-1EBB8B85A214}"/>
                </a:ext>
              </a:extLst>
            </p:cNvPr>
            <p:cNvGrpSpPr/>
            <p:nvPr/>
          </p:nvGrpSpPr>
          <p:grpSpPr>
            <a:xfrm>
              <a:off x="3942193" y="690307"/>
              <a:ext cx="397581" cy="928081"/>
              <a:chOff x="3942193" y="735463"/>
              <a:chExt cx="397581" cy="928081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055064B-0421-4417-A03D-BDCBC57FEFA0}"/>
                  </a:ext>
                </a:extLst>
              </p:cNvPr>
              <p:cNvSpPr txBox="1"/>
              <p:nvPr/>
            </p:nvSpPr>
            <p:spPr>
              <a:xfrm>
                <a:off x="3942193" y="735463"/>
                <a:ext cx="397581" cy="334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644101B-3841-4F27-A88D-D14BAFD84570}"/>
                  </a:ext>
                </a:extLst>
              </p:cNvPr>
              <p:cNvSpPr txBox="1"/>
              <p:nvPr/>
            </p:nvSpPr>
            <p:spPr>
              <a:xfrm>
                <a:off x="3942193" y="937318"/>
                <a:ext cx="397581" cy="334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12FA24F-05AF-40C6-A600-C296421F4C48}"/>
                  </a:ext>
                </a:extLst>
              </p:cNvPr>
              <p:cNvSpPr txBox="1"/>
              <p:nvPr/>
            </p:nvSpPr>
            <p:spPr>
              <a:xfrm>
                <a:off x="3942193" y="1139171"/>
                <a:ext cx="397581" cy="334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EF09BE9-6900-4927-AE6E-D693AEAB3389}"/>
                  </a:ext>
                </a:extLst>
              </p:cNvPr>
              <p:cNvSpPr txBox="1"/>
              <p:nvPr/>
            </p:nvSpPr>
            <p:spPr>
              <a:xfrm>
                <a:off x="3942193" y="1328908"/>
                <a:ext cx="397581" cy="334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04D6746-FD91-4A37-A410-B186D47D7AA5}"/>
                </a:ext>
              </a:extLst>
            </p:cNvPr>
            <p:cNvGrpSpPr/>
            <p:nvPr/>
          </p:nvGrpSpPr>
          <p:grpSpPr>
            <a:xfrm>
              <a:off x="3947804" y="1554455"/>
              <a:ext cx="386748" cy="940198"/>
              <a:chOff x="3792218" y="2047180"/>
              <a:chExt cx="386748" cy="940198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1934800F-DA79-472F-9FA2-646CDFEC574B}"/>
                  </a:ext>
                </a:extLst>
              </p:cNvPr>
              <p:cNvGrpSpPr/>
              <p:nvPr/>
            </p:nvGrpSpPr>
            <p:grpSpPr>
              <a:xfrm>
                <a:off x="3792218" y="2047180"/>
                <a:ext cx="386748" cy="738344"/>
                <a:chOff x="3792218" y="2047180"/>
                <a:chExt cx="386748" cy="738344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0C5C51D-9F2B-4276-AD3D-41D3309EA26B}"/>
                    </a:ext>
                  </a:extLst>
                </p:cNvPr>
                <p:cNvSpPr txBox="1"/>
                <p:nvPr/>
              </p:nvSpPr>
              <p:spPr>
                <a:xfrm>
                  <a:off x="3792218" y="2047180"/>
                  <a:ext cx="386747" cy="3346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US" altLang="ko-KR" sz="1400" baseline="-25000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ko-KR" altLang="en-US" sz="1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3899B10-91E6-4833-A251-ECB84902C962}"/>
                    </a:ext>
                  </a:extLst>
                </p:cNvPr>
                <p:cNvSpPr txBox="1"/>
                <p:nvPr/>
              </p:nvSpPr>
              <p:spPr>
                <a:xfrm>
                  <a:off x="3792218" y="2249034"/>
                  <a:ext cx="386748" cy="3346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US" altLang="ko-KR" sz="1400" baseline="-25000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ko-KR" altLang="en-US" sz="1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FF017DA8-B1C6-47B7-9361-64F3DB97EB97}"/>
                    </a:ext>
                  </a:extLst>
                </p:cNvPr>
                <p:cNvSpPr txBox="1"/>
                <p:nvPr/>
              </p:nvSpPr>
              <p:spPr>
                <a:xfrm>
                  <a:off x="3792218" y="2450888"/>
                  <a:ext cx="386748" cy="3346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US" altLang="ko-KR" sz="1400" baseline="-25000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ko-KR" altLang="en-US" sz="1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8C7FCF6-5725-43B9-88F3-EBF1CF983AB2}"/>
                  </a:ext>
                </a:extLst>
              </p:cNvPr>
              <p:cNvSpPr txBox="1"/>
              <p:nvPr/>
            </p:nvSpPr>
            <p:spPr>
              <a:xfrm>
                <a:off x="3792218" y="2652742"/>
                <a:ext cx="386748" cy="334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ko-KR" sz="1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0C7B3FAB-5C84-4E5A-90E4-F0A897D918A3}"/>
                </a:ext>
              </a:extLst>
            </p:cNvPr>
            <p:cNvCxnSpPr/>
            <p:nvPr/>
          </p:nvCxnSpPr>
          <p:spPr>
            <a:xfrm>
              <a:off x="4279132" y="1901958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CC10965-6A74-4FCD-A469-DF50E2C8D64A}"/>
                </a:ext>
              </a:extLst>
            </p:cNvPr>
            <p:cNvCxnSpPr/>
            <p:nvPr/>
          </p:nvCxnSpPr>
          <p:spPr>
            <a:xfrm>
              <a:off x="4279132" y="1706782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77E0D5F4-7191-4E8A-8F95-D95DDAEE5305}"/>
                </a:ext>
              </a:extLst>
            </p:cNvPr>
            <p:cNvCxnSpPr/>
            <p:nvPr/>
          </p:nvCxnSpPr>
          <p:spPr>
            <a:xfrm>
              <a:off x="4279132" y="2292310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E3BAA7F1-DDCF-42A7-A9FC-E15B67C51482}"/>
                </a:ext>
              </a:extLst>
            </p:cNvPr>
            <p:cNvCxnSpPr/>
            <p:nvPr/>
          </p:nvCxnSpPr>
          <p:spPr>
            <a:xfrm>
              <a:off x="4279132" y="2097134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왼쪽 중괄호 32">
              <a:extLst>
                <a:ext uri="{FF2B5EF4-FFF2-40B4-BE49-F238E27FC236}">
                  <a16:creationId xmlns:a16="http://schemas.microsoft.com/office/drawing/2014/main" id="{F17E1503-2CD8-4BDC-A17A-3AE30537902A}"/>
                </a:ext>
              </a:extLst>
            </p:cNvPr>
            <p:cNvSpPr/>
            <p:nvPr/>
          </p:nvSpPr>
          <p:spPr>
            <a:xfrm>
              <a:off x="3787800" y="867805"/>
              <a:ext cx="192322" cy="591669"/>
            </a:xfrm>
            <a:prstGeom prst="leftBrace">
              <a:avLst>
                <a:gd name="adj1" fmla="val 4370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4" name="왼쪽 중괄호 33">
              <a:extLst>
                <a:ext uri="{FF2B5EF4-FFF2-40B4-BE49-F238E27FC236}">
                  <a16:creationId xmlns:a16="http://schemas.microsoft.com/office/drawing/2014/main" id="{31112F8E-8130-4A59-9309-2C7049B16528}"/>
                </a:ext>
              </a:extLst>
            </p:cNvPr>
            <p:cNvSpPr/>
            <p:nvPr/>
          </p:nvSpPr>
          <p:spPr>
            <a:xfrm>
              <a:off x="3787800" y="1707543"/>
              <a:ext cx="192322" cy="591669"/>
            </a:xfrm>
            <a:prstGeom prst="leftBrace">
              <a:avLst>
                <a:gd name="adj1" fmla="val 4370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938D1EED-C5ED-43FD-8701-2DF7CE81C569}"/>
                </a:ext>
              </a:extLst>
            </p:cNvPr>
            <p:cNvCxnSpPr/>
            <p:nvPr/>
          </p:nvCxnSpPr>
          <p:spPr>
            <a:xfrm>
              <a:off x="7518240" y="1446446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9B78C7F1-2375-429F-9B6F-08FE0E89858D}"/>
                </a:ext>
              </a:extLst>
            </p:cNvPr>
            <p:cNvCxnSpPr/>
            <p:nvPr/>
          </p:nvCxnSpPr>
          <p:spPr>
            <a:xfrm>
              <a:off x="7518240" y="1251270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5CF7C0FA-D60C-4238-BC20-35B61C1E1739}"/>
                </a:ext>
              </a:extLst>
            </p:cNvPr>
            <p:cNvCxnSpPr/>
            <p:nvPr/>
          </p:nvCxnSpPr>
          <p:spPr>
            <a:xfrm>
              <a:off x="7518240" y="1836798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0502E509-043E-4E83-9FF2-D0BED0D78618}"/>
                </a:ext>
              </a:extLst>
            </p:cNvPr>
            <p:cNvCxnSpPr/>
            <p:nvPr/>
          </p:nvCxnSpPr>
          <p:spPr>
            <a:xfrm>
              <a:off x="7518240" y="1641622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84425A9D-93EE-4946-B8F5-4079D80739E3}"/>
                </a:ext>
              </a:extLst>
            </p:cNvPr>
            <p:cNvCxnSpPr/>
            <p:nvPr/>
          </p:nvCxnSpPr>
          <p:spPr>
            <a:xfrm>
              <a:off x="7518240" y="2279010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7962F87-4EDE-4C09-8702-C47EF8E67B9A}"/>
                </a:ext>
              </a:extLst>
            </p:cNvPr>
            <p:cNvSpPr txBox="1"/>
            <p:nvPr/>
          </p:nvSpPr>
          <p:spPr>
            <a:xfrm>
              <a:off x="8048818" y="1067631"/>
              <a:ext cx="375914" cy="334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3307E22-2F6E-458A-8DEA-942DCF94F51A}"/>
                </a:ext>
              </a:extLst>
            </p:cNvPr>
            <p:cNvSpPr txBox="1"/>
            <p:nvPr/>
          </p:nvSpPr>
          <p:spPr>
            <a:xfrm>
              <a:off x="8048818" y="1267456"/>
              <a:ext cx="375914" cy="334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572EF8-7927-4A1F-A988-116235F9AFF5}"/>
                </a:ext>
              </a:extLst>
            </p:cNvPr>
            <p:cNvSpPr txBox="1"/>
            <p:nvPr/>
          </p:nvSpPr>
          <p:spPr>
            <a:xfrm>
              <a:off x="8048818" y="1467281"/>
              <a:ext cx="375914" cy="334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38151D8-5517-4FE0-AEC0-8341F1DAE892}"/>
                </a:ext>
              </a:extLst>
            </p:cNvPr>
            <p:cNvSpPr txBox="1"/>
            <p:nvPr/>
          </p:nvSpPr>
          <p:spPr>
            <a:xfrm>
              <a:off x="8048818" y="1667106"/>
              <a:ext cx="375914" cy="334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C6C68F0-0CD9-4FDC-BDF3-9E416D0B4176}"/>
                </a:ext>
              </a:extLst>
            </p:cNvPr>
            <p:cNvSpPr txBox="1"/>
            <p:nvPr/>
          </p:nvSpPr>
          <p:spPr>
            <a:xfrm>
              <a:off x="8048818" y="2103150"/>
              <a:ext cx="375914" cy="334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왼쪽 중괄호 44">
              <a:extLst>
                <a:ext uri="{FF2B5EF4-FFF2-40B4-BE49-F238E27FC236}">
                  <a16:creationId xmlns:a16="http://schemas.microsoft.com/office/drawing/2014/main" id="{0CB14621-C98A-44C0-A3FD-6441B1509009}"/>
                </a:ext>
              </a:extLst>
            </p:cNvPr>
            <p:cNvSpPr/>
            <p:nvPr/>
          </p:nvSpPr>
          <p:spPr>
            <a:xfrm flipH="1">
              <a:off x="8359280" y="1237468"/>
              <a:ext cx="192322" cy="1041542"/>
            </a:xfrm>
            <a:prstGeom prst="leftBrace">
              <a:avLst>
                <a:gd name="adj1" fmla="val 4370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3869B0A-6EAE-478C-B457-75A64C375AD4}"/>
                </a:ext>
              </a:extLst>
            </p:cNvPr>
            <p:cNvSpPr txBox="1"/>
            <p:nvPr/>
          </p:nvSpPr>
          <p:spPr>
            <a:xfrm>
              <a:off x="3936583" y="2384798"/>
              <a:ext cx="410219" cy="334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ko-KR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F4130C9F-502E-4350-924E-63FCCAD1C5F2}"/>
                </a:ext>
              </a:extLst>
            </p:cNvPr>
            <p:cNvCxnSpPr/>
            <p:nvPr/>
          </p:nvCxnSpPr>
          <p:spPr>
            <a:xfrm>
              <a:off x="4279132" y="2559168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74451EF-6B1F-4816-A1C6-CB0B6A7EA58D}"/>
              </a:ext>
            </a:extLst>
          </p:cNvPr>
          <p:cNvGrpSpPr/>
          <p:nvPr/>
        </p:nvGrpSpPr>
        <p:grpSpPr>
          <a:xfrm>
            <a:off x="2456328" y="3387538"/>
            <a:ext cx="7001943" cy="2895033"/>
            <a:chOff x="2387713" y="2513382"/>
            <a:chExt cx="7354576" cy="3554994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D613458-E371-4400-8886-28B85C0B5643}"/>
                </a:ext>
              </a:extLst>
            </p:cNvPr>
            <p:cNvSpPr/>
            <p:nvPr/>
          </p:nvSpPr>
          <p:spPr>
            <a:xfrm>
              <a:off x="3153630" y="3156685"/>
              <a:ext cx="961170" cy="205942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</a:rPr>
                <a:t>단</a:t>
              </a:r>
              <a:endParaRPr lang="en-US" altLang="ko-KR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4-</a:t>
              </a:r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</a:rPr>
                <a:t>비트</a:t>
              </a:r>
              <a:b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</a:rPr>
                <a:t>진</a:t>
              </a:r>
              <a:b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</a:rPr>
                <a:t>가산기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0C181B6E-3367-4F89-B787-BA73951797B0}"/>
                </a:ext>
              </a:extLst>
            </p:cNvPr>
            <p:cNvGrpSpPr/>
            <p:nvPr/>
          </p:nvGrpSpPr>
          <p:grpSpPr>
            <a:xfrm>
              <a:off x="2387713" y="3196540"/>
              <a:ext cx="381003" cy="1000720"/>
              <a:chOff x="3942193" y="735463"/>
              <a:chExt cx="381003" cy="1000720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B23F090-C924-43AF-B010-11D66399A110}"/>
                  </a:ext>
                </a:extLst>
              </p:cNvPr>
              <p:cNvSpPr txBox="1"/>
              <p:nvPr/>
            </p:nvSpPr>
            <p:spPr>
              <a:xfrm>
                <a:off x="3942193" y="735463"/>
                <a:ext cx="381002" cy="407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FA095F7A-B7A3-48C1-84C2-1290C79B60C6}"/>
                  </a:ext>
                </a:extLst>
              </p:cNvPr>
              <p:cNvSpPr txBox="1"/>
              <p:nvPr/>
            </p:nvSpPr>
            <p:spPr>
              <a:xfrm>
                <a:off x="3942193" y="937317"/>
                <a:ext cx="381003" cy="407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8C62AFBF-A6C6-4B6A-BC58-B1A4C0A481B4}"/>
                  </a:ext>
                </a:extLst>
              </p:cNvPr>
              <p:cNvSpPr txBox="1"/>
              <p:nvPr/>
            </p:nvSpPr>
            <p:spPr>
              <a:xfrm>
                <a:off x="3942193" y="1139171"/>
                <a:ext cx="381003" cy="407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0607CBA-7A42-49D7-BA52-A1543C9F2B45}"/>
                  </a:ext>
                </a:extLst>
              </p:cNvPr>
              <p:cNvSpPr txBox="1"/>
              <p:nvPr/>
            </p:nvSpPr>
            <p:spPr>
              <a:xfrm>
                <a:off x="3942193" y="1328909"/>
                <a:ext cx="381003" cy="407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A601452-0B5F-4A44-BD59-A72C09BAD412}"/>
                </a:ext>
              </a:extLst>
            </p:cNvPr>
            <p:cNvGrpSpPr/>
            <p:nvPr/>
          </p:nvGrpSpPr>
          <p:grpSpPr>
            <a:xfrm>
              <a:off x="2393324" y="4196156"/>
              <a:ext cx="370622" cy="1012835"/>
              <a:chOff x="3792218" y="2047180"/>
              <a:chExt cx="370622" cy="1012835"/>
            </a:xfrm>
          </p:grpSpPr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BBB488EF-B6EA-4D86-8180-B14A93DAF029}"/>
                  </a:ext>
                </a:extLst>
              </p:cNvPr>
              <p:cNvGrpSpPr/>
              <p:nvPr/>
            </p:nvGrpSpPr>
            <p:grpSpPr>
              <a:xfrm>
                <a:off x="3792218" y="2047180"/>
                <a:ext cx="370622" cy="810983"/>
                <a:chOff x="3792218" y="2047180"/>
                <a:chExt cx="370622" cy="810983"/>
              </a:xfrm>
            </p:grpSpPr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2926A44-2732-408C-B3F9-26714AA20329}"/>
                    </a:ext>
                  </a:extLst>
                </p:cNvPr>
                <p:cNvSpPr txBox="1"/>
                <p:nvPr/>
              </p:nvSpPr>
              <p:spPr>
                <a:xfrm>
                  <a:off x="3792218" y="2047180"/>
                  <a:ext cx="370622" cy="4072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US" altLang="ko-KR" sz="1400" baseline="-25000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ko-KR" altLang="en-US" sz="1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A9743AE4-C3D6-4AF2-8591-631984D96D44}"/>
                    </a:ext>
                  </a:extLst>
                </p:cNvPr>
                <p:cNvSpPr txBox="1"/>
                <p:nvPr/>
              </p:nvSpPr>
              <p:spPr>
                <a:xfrm>
                  <a:off x="3792218" y="2249034"/>
                  <a:ext cx="370621" cy="4072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US" altLang="ko-KR" sz="1400" baseline="-25000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ko-KR" altLang="en-US" sz="1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684E45D0-EF4D-4674-85D7-D24F94AF31EB}"/>
                    </a:ext>
                  </a:extLst>
                </p:cNvPr>
                <p:cNvSpPr txBox="1"/>
                <p:nvPr/>
              </p:nvSpPr>
              <p:spPr>
                <a:xfrm>
                  <a:off x="3792218" y="2450889"/>
                  <a:ext cx="370621" cy="4072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US" altLang="ko-KR" sz="1400" baseline="-25000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ko-KR" altLang="en-US" sz="1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69A4486-9229-4481-A324-C7C554293AF3}"/>
                  </a:ext>
                </a:extLst>
              </p:cNvPr>
              <p:cNvSpPr txBox="1"/>
              <p:nvPr/>
            </p:nvSpPr>
            <p:spPr>
              <a:xfrm>
                <a:off x="3792218" y="2652741"/>
                <a:ext cx="370621" cy="407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ko-KR" sz="1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9C1EE4E-A497-4E70-9A6E-82A334163F63}"/>
                </a:ext>
              </a:extLst>
            </p:cNvPr>
            <p:cNvGrpSpPr/>
            <p:nvPr/>
          </p:nvGrpSpPr>
          <p:grpSpPr>
            <a:xfrm>
              <a:off x="2852770" y="3380179"/>
              <a:ext cx="300859" cy="1598988"/>
              <a:chOff x="4279132" y="3601342"/>
              <a:chExt cx="530578" cy="1598988"/>
            </a:xfrm>
          </p:grpSpPr>
          <p:cxnSp>
            <p:nvCxnSpPr>
              <p:cNvPr id="122" name="직선 화살표 연결선 121">
                <a:extLst>
                  <a:ext uri="{FF2B5EF4-FFF2-40B4-BE49-F238E27FC236}">
                    <a16:creationId xmlns:a16="http://schemas.microsoft.com/office/drawing/2014/main" id="{7403F155-8F17-4262-8183-7223D8E3E76D}"/>
                  </a:ext>
                </a:extLst>
              </p:cNvPr>
              <p:cNvCxnSpPr/>
              <p:nvPr/>
            </p:nvCxnSpPr>
            <p:spPr>
              <a:xfrm>
                <a:off x="4279132" y="3796518"/>
                <a:ext cx="5305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화살표 연결선 122">
                <a:extLst>
                  <a:ext uri="{FF2B5EF4-FFF2-40B4-BE49-F238E27FC236}">
                    <a16:creationId xmlns:a16="http://schemas.microsoft.com/office/drawing/2014/main" id="{2C15A4C0-1672-4B06-B392-218F9D32DF07}"/>
                  </a:ext>
                </a:extLst>
              </p:cNvPr>
              <p:cNvCxnSpPr/>
              <p:nvPr/>
            </p:nvCxnSpPr>
            <p:spPr>
              <a:xfrm>
                <a:off x="4279132" y="3601342"/>
                <a:ext cx="5305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화살표 연결선 123">
                <a:extLst>
                  <a:ext uri="{FF2B5EF4-FFF2-40B4-BE49-F238E27FC236}">
                    <a16:creationId xmlns:a16="http://schemas.microsoft.com/office/drawing/2014/main" id="{4E6744BE-52D0-4367-A528-957219ACC1DC}"/>
                  </a:ext>
                </a:extLst>
              </p:cNvPr>
              <p:cNvCxnSpPr/>
              <p:nvPr/>
            </p:nvCxnSpPr>
            <p:spPr>
              <a:xfrm>
                <a:off x="4279132" y="4186870"/>
                <a:ext cx="5305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화살표 연결선 124">
                <a:extLst>
                  <a:ext uri="{FF2B5EF4-FFF2-40B4-BE49-F238E27FC236}">
                    <a16:creationId xmlns:a16="http://schemas.microsoft.com/office/drawing/2014/main" id="{C7908EBC-3EDC-43B2-823E-B490C68E8BCF}"/>
                  </a:ext>
                </a:extLst>
              </p:cNvPr>
              <p:cNvCxnSpPr/>
              <p:nvPr/>
            </p:nvCxnSpPr>
            <p:spPr>
              <a:xfrm>
                <a:off x="4279132" y="3991694"/>
                <a:ext cx="5305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화살표 연결선 125">
                <a:extLst>
                  <a:ext uri="{FF2B5EF4-FFF2-40B4-BE49-F238E27FC236}">
                    <a16:creationId xmlns:a16="http://schemas.microsoft.com/office/drawing/2014/main" id="{97E834E0-D42F-4E12-9426-79EC5781E9E1}"/>
                  </a:ext>
                </a:extLst>
              </p:cNvPr>
              <p:cNvCxnSpPr/>
              <p:nvPr/>
            </p:nvCxnSpPr>
            <p:spPr>
              <a:xfrm>
                <a:off x="4279132" y="4809978"/>
                <a:ext cx="5305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화살표 연결선 126">
                <a:extLst>
                  <a:ext uri="{FF2B5EF4-FFF2-40B4-BE49-F238E27FC236}">
                    <a16:creationId xmlns:a16="http://schemas.microsoft.com/office/drawing/2014/main" id="{C834CBA7-E56C-4B23-8C50-08BC93EE08BD}"/>
                  </a:ext>
                </a:extLst>
              </p:cNvPr>
              <p:cNvCxnSpPr/>
              <p:nvPr/>
            </p:nvCxnSpPr>
            <p:spPr>
              <a:xfrm>
                <a:off x="4279132" y="4614802"/>
                <a:ext cx="5305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화살표 연결선 127">
                <a:extLst>
                  <a:ext uri="{FF2B5EF4-FFF2-40B4-BE49-F238E27FC236}">
                    <a16:creationId xmlns:a16="http://schemas.microsoft.com/office/drawing/2014/main" id="{EF2BB30C-0AAA-47A4-B807-D30B94A5E606}"/>
                  </a:ext>
                </a:extLst>
              </p:cNvPr>
              <p:cNvCxnSpPr/>
              <p:nvPr/>
            </p:nvCxnSpPr>
            <p:spPr>
              <a:xfrm>
                <a:off x="4279132" y="5200330"/>
                <a:ext cx="5305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화살표 연결선 128">
                <a:extLst>
                  <a:ext uri="{FF2B5EF4-FFF2-40B4-BE49-F238E27FC236}">
                    <a16:creationId xmlns:a16="http://schemas.microsoft.com/office/drawing/2014/main" id="{68D97D7E-738B-4E8C-9BD2-60946443D586}"/>
                  </a:ext>
                </a:extLst>
              </p:cNvPr>
              <p:cNvCxnSpPr/>
              <p:nvPr/>
            </p:nvCxnSpPr>
            <p:spPr>
              <a:xfrm>
                <a:off x="4279132" y="5005154"/>
                <a:ext cx="5305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2456984-835C-4414-B240-8DB9DCA4367B}"/>
                </a:ext>
              </a:extLst>
            </p:cNvPr>
            <p:cNvGrpSpPr/>
            <p:nvPr/>
          </p:nvGrpSpPr>
          <p:grpSpPr>
            <a:xfrm>
              <a:off x="4114800" y="3686403"/>
              <a:ext cx="331328" cy="1004880"/>
              <a:chOff x="5770880" y="3907566"/>
              <a:chExt cx="530578" cy="1004880"/>
            </a:xfrm>
          </p:grpSpPr>
          <p:cxnSp>
            <p:nvCxnSpPr>
              <p:cNvPr id="117" name="직선 화살표 연결선 116">
                <a:extLst>
                  <a:ext uri="{FF2B5EF4-FFF2-40B4-BE49-F238E27FC236}">
                    <a16:creationId xmlns:a16="http://schemas.microsoft.com/office/drawing/2014/main" id="{F70D6197-DE0C-45C7-802B-D20E02B9BF8F}"/>
                  </a:ext>
                </a:extLst>
              </p:cNvPr>
              <p:cNvCxnSpPr/>
              <p:nvPr/>
            </p:nvCxnSpPr>
            <p:spPr>
              <a:xfrm>
                <a:off x="5770880" y="4102742"/>
                <a:ext cx="5305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화살표 연결선 117">
                <a:extLst>
                  <a:ext uri="{FF2B5EF4-FFF2-40B4-BE49-F238E27FC236}">
                    <a16:creationId xmlns:a16="http://schemas.microsoft.com/office/drawing/2014/main" id="{6E78CF76-E163-4235-8E1B-C6D2AE821D6F}"/>
                  </a:ext>
                </a:extLst>
              </p:cNvPr>
              <p:cNvCxnSpPr/>
              <p:nvPr/>
            </p:nvCxnSpPr>
            <p:spPr>
              <a:xfrm>
                <a:off x="5770880" y="3907566"/>
                <a:ext cx="5305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화살표 연결선 118">
                <a:extLst>
                  <a:ext uri="{FF2B5EF4-FFF2-40B4-BE49-F238E27FC236}">
                    <a16:creationId xmlns:a16="http://schemas.microsoft.com/office/drawing/2014/main" id="{FE1BA863-F9F9-4597-B70D-10E340DD5111}"/>
                  </a:ext>
                </a:extLst>
              </p:cNvPr>
              <p:cNvCxnSpPr/>
              <p:nvPr/>
            </p:nvCxnSpPr>
            <p:spPr>
              <a:xfrm>
                <a:off x="5770880" y="4493094"/>
                <a:ext cx="5305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화살표 연결선 119">
                <a:extLst>
                  <a:ext uri="{FF2B5EF4-FFF2-40B4-BE49-F238E27FC236}">
                    <a16:creationId xmlns:a16="http://schemas.microsoft.com/office/drawing/2014/main" id="{527D941A-D6EB-406E-AC36-C752D3A03324}"/>
                  </a:ext>
                </a:extLst>
              </p:cNvPr>
              <p:cNvCxnSpPr/>
              <p:nvPr/>
            </p:nvCxnSpPr>
            <p:spPr>
              <a:xfrm>
                <a:off x="5770880" y="4297918"/>
                <a:ext cx="5305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화살표 연결선 120">
                <a:extLst>
                  <a:ext uri="{FF2B5EF4-FFF2-40B4-BE49-F238E27FC236}">
                    <a16:creationId xmlns:a16="http://schemas.microsoft.com/office/drawing/2014/main" id="{FC4A579C-8C71-4CC9-84BC-43647F5011A4}"/>
                  </a:ext>
                </a:extLst>
              </p:cNvPr>
              <p:cNvCxnSpPr/>
              <p:nvPr/>
            </p:nvCxnSpPr>
            <p:spPr>
              <a:xfrm>
                <a:off x="5770880" y="4912446"/>
                <a:ext cx="5305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754BB542-CDB4-4366-A8FC-BCB79748130B}"/>
                </a:ext>
              </a:extLst>
            </p:cNvPr>
            <p:cNvGrpSpPr/>
            <p:nvPr/>
          </p:nvGrpSpPr>
          <p:grpSpPr>
            <a:xfrm>
              <a:off x="4533618" y="3502764"/>
              <a:ext cx="393113" cy="1419933"/>
              <a:chOff x="6301458" y="3723927"/>
              <a:chExt cx="393113" cy="1419933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E11A7F8-9D64-4CF4-88BA-7D327F6C2156}"/>
                  </a:ext>
                </a:extLst>
              </p:cNvPr>
              <p:cNvSpPr txBox="1"/>
              <p:nvPr/>
            </p:nvSpPr>
            <p:spPr>
              <a:xfrm>
                <a:off x="6301458" y="3723927"/>
                <a:ext cx="360239" cy="407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ko-KR" sz="1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8F4FBAF-E282-42D3-865E-67D1DB968BA6}"/>
                  </a:ext>
                </a:extLst>
              </p:cNvPr>
              <p:cNvSpPr txBox="1"/>
              <p:nvPr/>
            </p:nvSpPr>
            <p:spPr>
              <a:xfrm>
                <a:off x="6301458" y="3923752"/>
                <a:ext cx="360239" cy="407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ko-KR" sz="1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4E7C016-B8DB-4DF3-9E26-F8318B1310B8}"/>
                  </a:ext>
                </a:extLst>
              </p:cNvPr>
              <p:cNvSpPr txBox="1"/>
              <p:nvPr/>
            </p:nvSpPr>
            <p:spPr>
              <a:xfrm>
                <a:off x="6301458" y="4123577"/>
                <a:ext cx="360239" cy="407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ko-KR" sz="1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A4C66580-BFC5-4668-8050-7C6B04D58769}"/>
                  </a:ext>
                </a:extLst>
              </p:cNvPr>
              <p:cNvSpPr txBox="1"/>
              <p:nvPr/>
            </p:nvSpPr>
            <p:spPr>
              <a:xfrm>
                <a:off x="6301458" y="4323401"/>
                <a:ext cx="360239" cy="407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ko-KR" sz="1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D76BDC0-5588-442D-AC97-0444998AB034}"/>
                  </a:ext>
                </a:extLst>
              </p:cNvPr>
              <p:cNvSpPr txBox="1"/>
              <p:nvPr/>
            </p:nvSpPr>
            <p:spPr>
              <a:xfrm>
                <a:off x="6301458" y="4736586"/>
                <a:ext cx="393113" cy="407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ko-KR" sz="1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ko-KR" altLang="en-US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248BACE-FA8D-46F5-A66F-49D204A2E80D}"/>
                </a:ext>
              </a:extLst>
            </p:cNvPr>
            <p:cNvSpPr/>
            <p:nvPr/>
          </p:nvSpPr>
          <p:spPr>
            <a:xfrm>
              <a:off x="5221173" y="3139758"/>
              <a:ext cx="961170" cy="2059424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10~19 </a:t>
              </a:r>
              <a:b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ko-KR" altLang="en-US" dirty="0" err="1">
                  <a:solidFill>
                    <a:schemeClr val="accent1">
                      <a:lumMod val="75000"/>
                    </a:schemeClr>
                  </a:solidFill>
                </a:rPr>
                <a:t>판별기</a:t>
              </a:r>
              <a:b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</a:rPr>
                <a:t>설계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F27F509-1A48-46A5-81CB-B0DE782BDB98}"/>
                </a:ext>
              </a:extLst>
            </p:cNvPr>
            <p:cNvSpPr/>
            <p:nvPr/>
          </p:nvSpPr>
          <p:spPr>
            <a:xfrm>
              <a:off x="7717047" y="3156685"/>
              <a:ext cx="961170" cy="205942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</a:rPr>
                <a:t>단</a:t>
              </a:r>
              <a:endParaRPr lang="en-US" altLang="ko-KR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4-</a:t>
              </a:r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</a:rPr>
                <a:t>비트</a:t>
              </a:r>
              <a:b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</a:rPr>
                <a:t>진</a:t>
              </a:r>
              <a:b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</a:rPr>
                <a:t>가산기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995ED6CB-9B5B-4A14-9D98-5D93A59A3D19}"/>
                </a:ext>
              </a:extLst>
            </p:cNvPr>
            <p:cNvCxnSpPr/>
            <p:nvPr/>
          </p:nvCxnSpPr>
          <p:spPr>
            <a:xfrm>
              <a:off x="8678217" y="3881579"/>
              <a:ext cx="345440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2EE188EA-D253-4446-85F3-E5B0B88733BE}"/>
                </a:ext>
              </a:extLst>
            </p:cNvPr>
            <p:cNvCxnSpPr/>
            <p:nvPr/>
          </p:nvCxnSpPr>
          <p:spPr>
            <a:xfrm>
              <a:off x="8678217" y="3686403"/>
              <a:ext cx="345440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E49E73EB-D3E8-4DE4-BDE3-51189871B2AD}"/>
                </a:ext>
              </a:extLst>
            </p:cNvPr>
            <p:cNvCxnSpPr/>
            <p:nvPr/>
          </p:nvCxnSpPr>
          <p:spPr>
            <a:xfrm>
              <a:off x="8678217" y="4271931"/>
              <a:ext cx="345440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FAB00904-08E3-4F36-837A-F08E3D060F6B}"/>
                </a:ext>
              </a:extLst>
            </p:cNvPr>
            <p:cNvCxnSpPr/>
            <p:nvPr/>
          </p:nvCxnSpPr>
          <p:spPr>
            <a:xfrm>
              <a:off x="8678217" y="4076755"/>
              <a:ext cx="345440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5BC3BCAC-68F6-401E-BC5A-493D35D7A499}"/>
                </a:ext>
              </a:extLst>
            </p:cNvPr>
            <p:cNvCxnSpPr/>
            <p:nvPr/>
          </p:nvCxnSpPr>
          <p:spPr>
            <a:xfrm>
              <a:off x="8678217" y="4691283"/>
              <a:ext cx="345440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D81D04B-6508-42E6-874B-44D9C6DCC9C9}"/>
                </a:ext>
              </a:extLst>
            </p:cNvPr>
            <p:cNvGrpSpPr/>
            <p:nvPr/>
          </p:nvGrpSpPr>
          <p:grpSpPr>
            <a:xfrm>
              <a:off x="9079255" y="3502764"/>
              <a:ext cx="360240" cy="1006750"/>
              <a:chOff x="10690578" y="3723927"/>
              <a:chExt cx="360240" cy="1006750"/>
            </a:xfrm>
          </p:grpSpPr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5F54B973-9588-4A74-A7EA-8199BA8AF190}"/>
                  </a:ext>
                </a:extLst>
              </p:cNvPr>
              <p:cNvSpPr txBox="1"/>
              <p:nvPr/>
            </p:nvSpPr>
            <p:spPr>
              <a:xfrm>
                <a:off x="10690578" y="3723927"/>
                <a:ext cx="360239" cy="407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ko-KR" sz="1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7A5EFCA-9F28-4B20-9C21-B9D690765633}"/>
                  </a:ext>
                </a:extLst>
              </p:cNvPr>
              <p:cNvSpPr txBox="1"/>
              <p:nvPr/>
            </p:nvSpPr>
            <p:spPr>
              <a:xfrm>
                <a:off x="10690578" y="3923752"/>
                <a:ext cx="360240" cy="407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ko-KR" sz="1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BD8E04A-F6E6-4ED2-9E9D-50F421F277F5}"/>
                  </a:ext>
                </a:extLst>
              </p:cNvPr>
              <p:cNvSpPr txBox="1"/>
              <p:nvPr/>
            </p:nvSpPr>
            <p:spPr>
              <a:xfrm>
                <a:off x="10690578" y="4123578"/>
                <a:ext cx="360240" cy="407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ko-KR" sz="1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B6E03E5-53ED-4F4A-9B41-351EDA513ECE}"/>
                  </a:ext>
                </a:extLst>
              </p:cNvPr>
              <p:cNvSpPr txBox="1"/>
              <p:nvPr/>
            </p:nvSpPr>
            <p:spPr>
              <a:xfrm>
                <a:off x="10690578" y="4323403"/>
                <a:ext cx="360240" cy="407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ko-KR" sz="1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28E8322-29B8-4BB4-AEF8-458CBD48EA9C}"/>
                </a:ext>
              </a:extLst>
            </p:cNvPr>
            <p:cNvSpPr txBox="1"/>
            <p:nvPr/>
          </p:nvSpPr>
          <p:spPr>
            <a:xfrm>
              <a:off x="9079255" y="4515423"/>
              <a:ext cx="663034" cy="5973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ko-KR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ko-KR" altLang="en-US" sz="1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A39B7B63-EF68-42ED-9E18-537CBD7AC425}"/>
                </a:ext>
              </a:extLst>
            </p:cNvPr>
            <p:cNvGrpSpPr/>
            <p:nvPr/>
          </p:nvGrpSpPr>
          <p:grpSpPr>
            <a:xfrm>
              <a:off x="4934226" y="3669476"/>
              <a:ext cx="303277" cy="1004880"/>
              <a:chOff x="6657646" y="3907566"/>
              <a:chExt cx="530578" cy="1004880"/>
            </a:xfrm>
          </p:grpSpPr>
          <p:cxnSp>
            <p:nvCxnSpPr>
              <p:cNvPr id="103" name="직선 화살표 연결선 102">
                <a:extLst>
                  <a:ext uri="{FF2B5EF4-FFF2-40B4-BE49-F238E27FC236}">
                    <a16:creationId xmlns:a16="http://schemas.microsoft.com/office/drawing/2014/main" id="{5DFFABEF-174F-47EB-9E36-A107E2D7CB90}"/>
                  </a:ext>
                </a:extLst>
              </p:cNvPr>
              <p:cNvCxnSpPr/>
              <p:nvPr/>
            </p:nvCxnSpPr>
            <p:spPr>
              <a:xfrm>
                <a:off x="6657646" y="4102742"/>
                <a:ext cx="5305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화살표 연결선 103">
                <a:extLst>
                  <a:ext uri="{FF2B5EF4-FFF2-40B4-BE49-F238E27FC236}">
                    <a16:creationId xmlns:a16="http://schemas.microsoft.com/office/drawing/2014/main" id="{A9AACE6D-5190-44F7-A780-B60A4516C47C}"/>
                  </a:ext>
                </a:extLst>
              </p:cNvPr>
              <p:cNvCxnSpPr/>
              <p:nvPr/>
            </p:nvCxnSpPr>
            <p:spPr>
              <a:xfrm>
                <a:off x="6657646" y="3907566"/>
                <a:ext cx="5305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화살표 연결선 104">
                <a:extLst>
                  <a:ext uri="{FF2B5EF4-FFF2-40B4-BE49-F238E27FC236}">
                    <a16:creationId xmlns:a16="http://schemas.microsoft.com/office/drawing/2014/main" id="{998D5807-F7CC-4A73-8857-2DA23359DE56}"/>
                  </a:ext>
                </a:extLst>
              </p:cNvPr>
              <p:cNvCxnSpPr/>
              <p:nvPr/>
            </p:nvCxnSpPr>
            <p:spPr>
              <a:xfrm>
                <a:off x="6657646" y="4493094"/>
                <a:ext cx="5305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화살표 연결선 105">
                <a:extLst>
                  <a:ext uri="{FF2B5EF4-FFF2-40B4-BE49-F238E27FC236}">
                    <a16:creationId xmlns:a16="http://schemas.microsoft.com/office/drawing/2014/main" id="{4C0F287E-D4AC-4077-84E3-6FEAA77277F8}"/>
                  </a:ext>
                </a:extLst>
              </p:cNvPr>
              <p:cNvCxnSpPr/>
              <p:nvPr/>
            </p:nvCxnSpPr>
            <p:spPr>
              <a:xfrm>
                <a:off x="6657646" y="4297918"/>
                <a:ext cx="5305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화살표 연결선 106">
                <a:extLst>
                  <a:ext uri="{FF2B5EF4-FFF2-40B4-BE49-F238E27FC236}">
                    <a16:creationId xmlns:a16="http://schemas.microsoft.com/office/drawing/2014/main" id="{95605902-1FDC-4744-BCD9-F046558BBB14}"/>
                  </a:ext>
                </a:extLst>
              </p:cNvPr>
              <p:cNvCxnSpPr/>
              <p:nvPr/>
            </p:nvCxnSpPr>
            <p:spPr>
              <a:xfrm>
                <a:off x="6657646" y="4912446"/>
                <a:ext cx="5305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72F0C5F-C4DB-4575-A677-5D6B2C857F5D}"/>
                </a:ext>
              </a:extLst>
            </p:cNvPr>
            <p:cNvGrpSpPr/>
            <p:nvPr/>
          </p:nvGrpSpPr>
          <p:grpSpPr>
            <a:xfrm>
              <a:off x="7062588" y="4211396"/>
              <a:ext cx="370622" cy="1012837"/>
              <a:chOff x="3792218" y="2047180"/>
              <a:chExt cx="370622" cy="1012837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88BFBAF7-60F2-4632-9598-E487464DA225}"/>
                  </a:ext>
                </a:extLst>
              </p:cNvPr>
              <p:cNvGrpSpPr/>
              <p:nvPr/>
            </p:nvGrpSpPr>
            <p:grpSpPr>
              <a:xfrm>
                <a:off x="3792218" y="2047180"/>
                <a:ext cx="370622" cy="810981"/>
                <a:chOff x="3792218" y="2047180"/>
                <a:chExt cx="370622" cy="810981"/>
              </a:xfrm>
            </p:grpSpPr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7E2265A7-9390-4AE1-9ED9-A264FDE780D5}"/>
                    </a:ext>
                  </a:extLst>
                </p:cNvPr>
                <p:cNvSpPr txBox="1"/>
                <p:nvPr/>
              </p:nvSpPr>
              <p:spPr>
                <a:xfrm>
                  <a:off x="3792218" y="2047180"/>
                  <a:ext cx="370622" cy="4072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r>
                    <a:rPr lang="en-US" altLang="ko-KR" sz="1400" baseline="-25000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ko-KR" altLang="en-US" sz="1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2670BD63-787F-4EE9-B47B-AD0B0C36D401}"/>
                    </a:ext>
                  </a:extLst>
                </p:cNvPr>
                <p:cNvSpPr txBox="1"/>
                <p:nvPr/>
              </p:nvSpPr>
              <p:spPr>
                <a:xfrm>
                  <a:off x="3792218" y="2249034"/>
                  <a:ext cx="370621" cy="4072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r>
                    <a:rPr lang="en-US" altLang="ko-KR" sz="1400" baseline="-25000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ko-KR" altLang="en-US" sz="1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1427E184-E739-4CFB-B620-2A73A8E41F0C}"/>
                    </a:ext>
                  </a:extLst>
                </p:cNvPr>
                <p:cNvSpPr txBox="1"/>
                <p:nvPr/>
              </p:nvSpPr>
              <p:spPr>
                <a:xfrm>
                  <a:off x="3792218" y="2450887"/>
                  <a:ext cx="370621" cy="4072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400" i="1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r>
                    <a:rPr lang="en-US" altLang="ko-KR" sz="1400" baseline="-25000" dirty="0">
                      <a:solidFill>
                        <a:schemeClr val="accent1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ko-KR" altLang="en-US" sz="1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884ED50-7323-4625-8611-490F6C4A10F6}"/>
                  </a:ext>
                </a:extLst>
              </p:cNvPr>
              <p:cNvSpPr txBox="1"/>
              <p:nvPr/>
            </p:nvSpPr>
            <p:spPr>
              <a:xfrm>
                <a:off x="3792218" y="2652743"/>
                <a:ext cx="370621" cy="407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ko-KR" sz="1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E424A00E-F664-442B-8BE0-FB28BBF9E58F}"/>
                </a:ext>
              </a:extLst>
            </p:cNvPr>
            <p:cNvGrpSpPr/>
            <p:nvPr/>
          </p:nvGrpSpPr>
          <p:grpSpPr>
            <a:xfrm>
              <a:off x="7407086" y="3380179"/>
              <a:ext cx="305350" cy="1598988"/>
              <a:chOff x="8663641" y="3601342"/>
              <a:chExt cx="530578" cy="1598988"/>
            </a:xfrm>
          </p:grpSpPr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1957687B-20DA-4184-BF15-AF1C2A17E1E6}"/>
                  </a:ext>
                </a:extLst>
              </p:cNvPr>
              <p:cNvCxnSpPr/>
              <p:nvPr/>
            </p:nvCxnSpPr>
            <p:spPr>
              <a:xfrm>
                <a:off x="8663641" y="3796518"/>
                <a:ext cx="5305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56FF664E-0C51-45A2-9782-D42536C45527}"/>
                  </a:ext>
                </a:extLst>
              </p:cNvPr>
              <p:cNvCxnSpPr/>
              <p:nvPr/>
            </p:nvCxnSpPr>
            <p:spPr>
              <a:xfrm>
                <a:off x="8663641" y="3601342"/>
                <a:ext cx="5305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9E40BE99-3F76-446C-948E-0F3E957115D5}"/>
                  </a:ext>
                </a:extLst>
              </p:cNvPr>
              <p:cNvCxnSpPr/>
              <p:nvPr/>
            </p:nvCxnSpPr>
            <p:spPr>
              <a:xfrm>
                <a:off x="8663641" y="4186870"/>
                <a:ext cx="5305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221A65FD-E96C-4838-AA8B-7783BA385642}"/>
                  </a:ext>
                </a:extLst>
              </p:cNvPr>
              <p:cNvCxnSpPr/>
              <p:nvPr/>
            </p:nvCxnSpPr>
            <p:spPr>
              <a:xfrm>
                <a:off x="8663641" y="3991694"/>
                <a:ext cx="5305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화살표 연결선 93">
                <a:extLst>
                  <a:ext uri="{FF2B5EF4-FFF2-40B4-BE49-F238E27FC236}">
                    <a16:creationId xmlns:a16="http://schemas.microsoft.com/office/drawing/2014/main" id="{E4F9F719-3122-4F2A-992F-20CC7A7D4706}"/>
                  </a:ext>
                </a:extLst>
              </p:cNvPr>
              <p:cNvCxnSpPr/>
              <p:nvPr/>
            </p:nvCxnSpPr>
            <p:spPr>
              <a:xfrm>
                <a:off x="8663641" y="4809978"/>
                <a:ext cx="5305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화살표 연결선 94">
                <a:extLst>
                  <a:ext uri="{FF2B5EF4-FFF2-40B4-BE49-F238E27FC236}">
                    <a16:creationId xmlns:a16="http://schemas.microsoft.com/office/drawing/2014/main" id="{8220F30B-C830-4744-B193-8E66FEA96041}"/>
                  </a:ext>
                </a:extLst>
              </p:cNvPr>
              <p:cNvCxnSpPr/>
              <p:nvPr/>
            </p:nvCxnSpPr>
            <p:spPr>
              <a:xfrm>
                <a:off x="8663641" y="4614802"/>
                <a:ext cx="5305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id="{22A10176-F360-45F7-A510-DF254FDAD78A}"/>
                  </a:ext>
                </a:extLst>
              </p:cNvPr>
              <p:cNvCxnSpPr/>
              <p:nvPr/>
            </p:nvCxnSpPr>
            <p:spPr>
              <a:xfrm>
                <a:off x="8663641" y="5200330"/>
                <a:ext cx="5305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8D77CA73-074A-4CB9-A8BA-8AE5F1F6D174}"/>
                  </a:ext>
                </a:extLst>
              </p:cNvPr>
              <p:cNvCxnSpPr/>
              <p:nvPr/>
            </p:nvCxnSpPr>
            <p:spPr>
              <a:xfrm>
                <a:off x="8663641" y="5005154"/>
                <a:ext cx="5305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DA0AF6E3-5395-4A31-AB2E-7E0882367B7A}"/>
                </a:ext>
              </a:extLst>
            </p:cNvPr>
            <p:cNvGrpSpPr/>
            <p:nvPr/>
          </p:nvGrpSpPr>
          <p:grpSpPr>
            <a:xfrm>
              <a:off x="7046287" y="3178212"/>
              <a:ext cx="360240" cy="1006750"/>
              <a:chOff x="10690578" y="3723927"/>
              <a:chExt cx="360240" cy="1006750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2BCEC10-323A-488F-A86B-3AE84A48B175}"/>
                  </a:ext>
                </a:extLst>
              </p:cNvPr>
              <p:cNvSpPr txBox="1"/>
              <p:nvPr/>
            </p:nvSpPr>
            <p:spPr>
              <a:xfrm>
                <a:off x="10690578" y="3723927"/>
                <a:ext cx="360239" cy="407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ko-KR" sz="1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1001EFA-721F-4CB0-9172-304CA1FEFFA7}"/>
                  </a:ext>
                </a:extLst>
              </p:cNvPr>
              <p:cNvSpPr txBox="1"/>
              <p:nvPr/>
            </p:nvSpPr>
            <p:spPr>
              <a:xfrm>
                <a:off x="10690578" y="3923752"/>
                <a:ext cx="360240" cy="407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ko-KR" sz="1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F19B64B-8C97-43DE-8F21-344E8E4D1448}"/>
                  </a:ext>
                </a:extLst>
              </p:cNvPr>
              <p:cNvSpPr txBox="1"/>
              <p:nvPr/>
            </p:nvSpPr>
            <p:spPr>
              <a:xfrm>
                <a:off x="10690578" y="4123578"/>
                <a:ext cx="360240" cy="407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ko-KR" sz="1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7D3BD85-FEB3-4906-B54E-8E177FB259C8}"/>
                  </a:ext>
                </a:extLst>
              </p:cNvPr>
              <p:cNvSpPr txBox="1"/>
              <p:nvPr/>
            </p:nvSpPr>
            <p:spPr>
              <a:xfrm>
                <a:off x="10690578" y="4323403"/>
                <a:ext cx="360240" cy="407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ko-KR" sz="14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0C46B92-2FC8-4C16-9469-1D5726CFEECE}"/>
                </a:ext>
              </a:extLst>
            </p:cNvPr>
            <p:cNvSpPr txBox="1"/>
            <p:nvPr/>
          </p:nvSpPr>
          <p:spPr>
            <a:xfrm>
              <a:off x="6513711" y="4480759"/>
              <a:ext cx="337745" cy="488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ko-KR" altLang="en-US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왼쪽 중괄호 79">
              <a:extLst>
                <a:ext uri="{FF2B5EF4-FFF2-40B4-BE49-F238E27FC236}">
                  <a16:creationId xmlns:a16="http://schemas.microsoft.com/office/drawing/2014/main" id="{078C7576-779B-4615-91D1-3C387C4C4777}"/>
                </a:ext>
              </a:extLst>
            </p:cNvPr>
            <p:cNvSpPr/>
            <p:nvPr/>
          </p:nvSpPr>
          <p:spPr>
            <a:xfrm>
              <a:off x="6892397" y="4384979"/>
              <a:ext cx="192322" cy="591669"/>
            </a:xfrm>
            <a:prstGeom prst="leftBrace">
              <a:avLst>
                <a:gd name="adj1" fmla="val 43704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05F991F8-D9A2-476D-8BC5-A7ABF88FA11E}"/>
                </a:ext>
              </a:extLst>
            </p:cNvPr>
            <p:cNvCxnSpPr/>
            <p:nvPr/>
          </p:nvCxnSpPr>
          <p:spPr>
            <a:xfrm>
              <a:off x="6182343" y="4696449"/>
              <a:ext cx="345440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D781E67-ED57-416F-B8A8-CF0B9A0D819A}"/>
                </a:ext>
              </a:extLst>
            </p:cNvPr>
            <p:cNvSpPr txBox="1"/>
            <p:nvPr/>
          </p:nvSpPr>
          <p:spPr>
            <a:xfrm>
              <a:off x="4777721" y="5213102"/>
              <a:ext cx="2162541" cy="855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0~9: </a:t>
              </a:r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=0000(+0)</a:t>
              </a:r>
            </a:p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10~19: </a:t>
              </a:r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=0110(+6)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47D7FEEB-2C3C-400F-AF85-10B31370714F}"/>
                </a:ext>
              </a:extLst>
            </p:cNvPr>
            <p:cNvSpPr/>
            <p:nvPr/>
          </p:nvSpPr>
          <p:spPr>
            <a:xfrm>
              <a:off x="2996335" y="2970097"/>
              <a:ext cx="5892534" cy="2935786"/>
            </a:xfrm>
            <a:prstGeom prst="rect">
              <a:avLst/>
            </a:prstGeom>
            <a:noFill/>
            <a:ln w="19050">
              <a:solidFill>
                <a:srgbClr val="00B0F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F3C395D8-AC6F-4AE1-97D4-792D9B106128}"/>
                </a:ext>
              </a:extLst>
            </p:cNvPr>
            <p:cNvCxnSpPr/>
            <p:nvPr/>
          </p:nvCxnSpPr>
          <p:spPr>
            <a:xfrm rot="5400000">
              <a:off x="3442822" y="2983965"/>
              <a:ext cx="345440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5E959C8-C12C-4934-B633-8CBCC13048E0}"/>
                </a:ext>
              </a:extLst>
            </p:cNvPr>
            <p:cNvSpPr txBox="1"/>
            <p:nvPr/>
          </p:nvSpPr>
          <p:spPr>
            <a:xfrm>
              <a:off x="3401900" y="2513382"/>
              <a:ext cx="393113" cy="407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ko-KR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9" name="화살표: 오른쪽 138">
            <a:extLst>
              <a:ext uri="{FF2B5EF4-FFF2-40B4-BE49-F238E27FC236}">
                <a16:creationId xmlns:a16="http://schemas.microsoft.com/office/drawing/2014/main" id="{1D689E81-AB72-46CF-B670-350E821F3768}"/>
              </a:ext>
            </a:extLst>
          </p:cNvPr>
          <p:cNvSpPr/>
          <p:nvPr/>
        </p:nvSpPr>
        <p:spPr>
          <a:xfrm>
            <a:off x="10246936" y="5881146"/>
            <a:ext cx="1321717" cy="40011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continue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237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25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4.6 BCD 10</a:t>
            </a:r>
            <a:r>
              <a:rPr lang="ko-KR" altLang="en-US" sz="2200"/>
              <a:t>진 가산기</a:t>
            </a:r>
            <a:endParaRPr lang="ko-KR" altLang="en-US" sz="2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83F457-0EBA-4962-B4BF-84C66231037C}"/>
              </a:ext>
            </a:extLst>
          </p:cNvPr>
          <p:cNvSpPr txBox="1"/>
          <p:nvPr/>
        </p:nvSpPr>
        <p:spPr>
          <a:xfrm>
            <a:off x="1828526" y="647044"/>
            <a:ext cx="952527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000">
                <a:solidFill>
                  <a:srgbClr val="0070C0"/>
                </a:solidFill>
              </a:rPr>
              <a:t>두 </a:t>
            </a:r>
            <a:r>
              <a:rPr lang="en-US" altLang="ko-KR" sz="2000">
                <a:solidFill>
                  <a:srgbClr val="0070C0"/>
                </a:solidFill>
              </a:rPr>
              <a:t>BCD 8421 </a:t>
            </a:r>
            <a:r>
              <a:rPr lang="ko-KR" altLang="en-US" sz="2000">
                <a:solidFill>
                  <a:srgbClr val="0070C0"/>
                </a:solidFill>
              </a:rPr>
              <a:t>코드의 한 자릿수 덧셈을 </a:t>
            </a:r>
            <a:r>
              <a:rPr lang="en-US" altLang="ko-KR" sz="2000">
                <a:solidFill>
                  <a:srgbClr val="0070C0"/>
                </a:solidFill>
              </a:rPr>
              <a:t>2</a:t>
            </a:r>
            <a:r>
              <a:rPr lang="ko-KR" altLang="en-US" sz="2000">
                <a:solidFill>
                  <a:srgbClr val="0070C0"/>
                </a:solidFill>
              </a:rPr>
              <a:t>진 </a:t>
            </a:r>
            <a:r>
              <a:rPr lang="en-US" altLang="ko-KR" sz="2000">
                <a:solidFill>
                  <a:srgbClr val="0070C0"/>
                </a:solidFill>
              </a:rPr>
              <a:t>4-</a:t>
            </a:r>
            <a:r>
              <a:rPr lang="ko-KR" altLang="en-US" sz="2000">
                <a:solidFill>
                  <a:srgbClr val="0070C0"/>
                </a:solidFill>
              </a:rPr>
              <a:t>비트 가산기 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C0AFB-5305-4FE7-896D-117E6887A4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39" y="585489"/>
            <a:ext cx="1259086" cy="92333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0D1831E-4D79-4746-9D84-1026CE5F9F5F}"/>
              </a:ext>
            </a:extLst>
          </p:cNvPr>
          <p:cNvSpPr txBox="1"/>
          <p:nvPr/>
        </p:nvSpPr>
        <p:spPr>
          <a:xfrm>
            <a:off x="1796940" y="1148325"/>
            <a:ext cx="95568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A048"/>
                </a:solidFill>
              </a:rPr>
              <a:t>변경된 설계 미션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BE48881-01FA-43A1-9419-4C1922129876}"/>
              </a:ext>
            </a:extLst>
          </p:cNvPr>
          <p:cNvSpPr txBox="1"/>
          <p:nvPr/>
        </p:nvSpPr>
        <p:spPr>
          <a:xfrm>
            <a:off x="2429435" y="1551485"/>
            <a:ext cx="892436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altLang="ko-KR"/>
              <a:t> 2</a:t>
            </a:r>
            <a:r>
              <a:rPr lang="ko-KR" altLang="en-US"/>
              <a:t>진 </a:t>
            </a:r>
            <a:r>
              <a:rPr lang="en-US" altLang="ko-KR"/>
              <a:t>4-</a:t>
            </a:r>
            <a:r>
              <a:rPr lang="ko-KR" altLang="en-US"/>
              <a:t>비트 가산기의 결과가 </a:t>
            </a:r>
            <a:r>
              <a:rPr lang="en-US" altLang="ko-KR"/>
              <a:t>10~19</a:t>
            </a:r>
            <a:r>
              <a:rPr lang="ko-KR" altLang="en-US"/>
              <a:t>임을 판별하는 회로 설계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9105-02FF-4BA1-A5DA-ECAB14F725BA}"/>
              </a:ext>
            </a:extLst>
          </p:cNvPr>
          <p:cNvSpPr txBox="1"/>
          <p:nvPr/>
        </p:nvSpPr>
        <p:spPr>
          <a:xfrm>
            <a:off x="1796940" y="1985789"/>
            <a:ext cx="95568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A048"/>
                </a:solidFill>
              </a:rPr>
              <a:t>설계 과정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5FDAE-F408-48D6-9E52-EFD9186E374B}"/>
              </a:ext>
            </a:extLst>
          </p:cNvPr>
          <p:cNvSpPr txBox="1"/>
          <p:nvPr/>
        </p:nvSpPr>
        <p:spPr>
          <a:xfrm>
            <a:off x="1622337" y="2272362"/>
            <a:ext cx="7297546" cy="989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입출력 개수 결정 및 리터럴 할당</a:t>
            </a:r>
            <a:endParaRPr lang="en-US" altLang="ko-KR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단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진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4-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비트 가산기 출력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이므로 리터럴 그대로 사용</a:t>
            </a:r>
            <a:endParaRPr lang="en-US" altLang="ko-KR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출력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10~19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이면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출력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6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판별 함수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라는 의미에서 </a:t>
            </a:r>
            <a:r>
              <a:rPr lang="en-US" altLang="ko-KR" sz="16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할당</a:t>
            </a:r>
            <a:endParaRPr lang="en-US" altLang="ko-KR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165198-2929-4177-8A12-ED3261483761}"/>
              </a:ext>
            </a:extLst>
          </p:cNvPr>
          <p:cNvSpPr txBox="1"/>
          <p:nvPr/>
        </p:nvSpPr>
        <p:spPr>
          <a:xfrm>
            <a:off x="1198412" y="3658880"/>
            <a:ext cx="1700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진리표 작성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2D719708-76DB-4E29-9C3F-AAEA636D4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14183"/>
              </p:ext>
            </p:extLst>
          </p:nvPr>
        </p:nvGraphicFramePr>
        <p:xfrm>
          <a:off x="3019241" y="3514481"/>
          <a:ext cx="3795985" cy="2740914"/>
        </p:xfrm>
        <a:graphic>
          <a:graphicData uri="http://schemas.openxmlformats.org/drawingml/2006/table">
            <a:tbl>
              <a:tblPr/>
              <a:tblGrid>
                <a:gridCol w="417949">
                  <a:extLst>
                    <a:ext uri="{9D8B030D-6E8A-4147-A177-3AD203B41FA5}">
                      <a16:colId xmlns:a16="http://schemas.microsoft.com/office/drawing/2014/main" val="603863665"/>
                    </a:ext>
                  </a:extLst>
                </a:gridCol>
                <a:gridCol w="417949">
                  <a:extLst>
                    <a:ext uri="{9D8B030D-6E8A-4147-A177-3AD203B41FA5}">
                      <a16:colId xmlns:a16="http://schemas.microsoft.com/office/drawing/2014/main" val="961214685"/>
                    </a:ext>
                  </a:extLst>
                </a:gridCol>
                <a:gridCol w="417949">
                  <a:extLst>
                    <a:ext uri="{9D8B030D-6E8A-4147-A177-3AD203B41FA5}">
                      <a16:colId xmlns:a16="http://schemas.microsoft.com/office/drawing/2014/main" val="780734078"/>
                    </a:ext>
                  </a:extLst>
                </a:gridCol>
                <a:gridCol w="417949">
                  <a:extLst>
                    <a:ext uri="{9D8B030D-6E8A-4147-A177-3AD203B41FA5}">
                      <a16:colId xmlns:a16="http://schemas.microsoft.com/office/drawing/2014/main" val="2433554671"/>
                    </a:ext>
                  </a:extLst>
                </a:gridCol>
                <a:gridCol w="417949">
                  <a:extLst>
                    <a:ext uri="{9D8B030D-6E8A-4147-A177-3AD203B41FA5}">
                      <a16:colId xmlns:a16="http://schemas.microsoft.com/office/drawing/2014/main" val="1362279209"/>
                    </a:ext>
                  </a:extLst>
                </a:gridCol>
                <a:gridCol w="488085">
                  <a:extLst>
                    <a:ext uri="{9D8B030D-6E8A-4147-A177-3AD203B41FA5}">
                      <a16:colId xmlns:a16="http://schemas.microsoft.com/office/drawing/2014/main" val="281604402"/>
                    </a:ext>
                  </a:extLst>
                </a:gridCol>
                <a:gridCol w="1218155">
                  <a:extLst>
                    <a:ext uri="{9D8B030D-6E8A-4147-A177-3AD203B41FA5}">
                      <a16:colId xmlns:a16="http://schemas.microsoft.com/office/drawing/2014/main" val="803591676"/>
                    </a:ext>
                  </a:extLst>
                </a:gridCol>
              </a:tblGrid>
              <a:tr h="19357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변수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함수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91996"/>
                  </a:ext>
                </a:extLst>
              </a:tr>
              <a:tr h="1935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25450" marR="0" indent="-42545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C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indent="-42545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S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indent="-42545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S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indent="-42545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S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indent="-42545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S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336879"/>
                  </a:ext>
                </a:extLst>
              </a:tr>
              <a:tr h="1935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898760"/>
                  </a:ext>
                </a:extLst>
              </a:tr>
              <a:tr h="1935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793719"/>
                  </a:ext>
                </a:extLst>
              </a:tr>
              <a:tr h="1935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758729"/>
                  </a:ext>
                </a:extLst>
              </a:tr>
              <a:tr h="1935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3849344"/>
                  </a:ext>
                </a:extLst>
              </a:tr>
              <a:tr h="1935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52127"/>
                  </a:ext>
                </a:extLst>
              </a:tr>
              <a:tr h="1935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912523"/>
                  </a:ext>
                </a:extLst>
              </a:tr>
              <a:tr h="1935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778833"/>
                  </a:ext>
                </a:extLst>
              </a:tr>
              <a:tr h="1935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7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941226"/>
                  </a:ext>
                </a:extLst>
              </a:tr>
              <a:tr h="1935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8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730236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15150CC-7526-4640-AF2B-933408B91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615630"/>
              </p:ext>
            </p:extLst>
          </p:nvPr>
        </p:nvGraphicFramePr>
        <p:xfrm>
          <a:off x="6856172" y="3496651"/>
          <a:ext cx="4012064" cy="2740914"/>
        </p:xfrm>
        <a:graphic>
          <a:graphicData uri="http://schemas.openxmlformats.org/drawingml/2006/table">
            <a:tbl>
              <a:tblPr/>
              <a:tblGrid>
                <a:gridCol w="452852">
                  <a:extLst>
                    <a:ext uri="{9D8B030D-6E8A-4147-A177-3AD203B41FA5}">
                      <a16:colId xmlns:a16="http://schemas.microsoft.com/office/drawing/2014/main" val="2142457329"/>
                    </a:ext>
                  </a:extLst>
                </a:gridCol>
                <a:gridCol w="505483">
                  <a:extLst>
                    <a:ext uri="{9D8B030D-6E8A-4147-A177-3AD203B41FA5}">
                      <a16:colId xmlns:a16="http://schemas.microsoft.com/office/drawing/2014/main" val="583726938"/>
                    </a:ext>
                  </a:extLst>
                </a:gridCol>
                <a:gridCol w="505483">
                  <a:extLst>
                    <a:ext uri="{9D8B030D-6E8A-4147-A177-3AD203B41FA5}">
                      <a16:colId xmlns:a16="http://schemas.microsoft.com/office/drawing/2014/main" val="125029683"/>
                    </a:ext>
                  </a:extLst>
                </a:gridCol>
                <a:gridCol w="505483">
                  <a:extLst>
                    <a:ext uri="{9D8B030D-6E8A-4147-A177-3AD203B41FA5}">
                      <a16:colId xmlns:a16="http://schemas.microsoft.com/office/drawing/2014/main" val="115286780"/>
                    </a:ext>
                  </a:extLst>
                </a:gridCol>
                <a:gridCol w="505483">
                  <a:extLst>
                    <a:ext uri="{9D8B030D-6E8A-4147-A177-3AD203B41FA5}">
                      <a16:colId xmlns:a16="http://schemas.microsoft.com/office/drawing/2014/main" val="3737189124"/>
                    </a:ext>
                  </a:extLst>
                </a:gridCol>
                <a:gridCol w="505483">
                  <a:extLst>
                    <a:ext uri="{9D8B030D-6E8A-4147-A177-3AD203B41FA5}">
                      <a16:colId xmlns:a16="http://schemas.microsoft.com/office/drawing/2014/main" val="4085392051"/>
                    </a:ext>
                  </a:extLst>
                </a:gridCol>
                <a:gridCol w="1031797">
                  <a:extLst>
                    <a:ext uri="{9D8B030D-6E8A-4147-A177-3AD203B41FA5}">
                      <a16:colId xmlns:a16="http://schemas.microsoft.com/office/drawing/2014/main" val="2303924635"/>
                    </a:ext>
                  </a:extLst>
                </a:gridCol>
              </a:tblGrid>
              <a:tr h="2134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9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837085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961456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485632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878717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400597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754550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697859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572012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17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131789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18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995878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19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68337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63002F6-2D81-4E48-99FB-FD3EE4C84ADC}"/>
              </a:ext>
            </a:extLst>
          </p:cNvPr>
          <p:cNvSpPr txBox="1"/>
          <p:nvPr/>
        </p:nvSpPr>
        <p:spPr>
          <a:xfrm>
            <a:off x="1277716" y="4080422"/>
            <a:ext cx="1700579" cy="584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1600">
                <a:solidFill>
                  <a:srgbClr val="C00000"/>
                </a:solidFill>
              </a:rPr>
              <a:t>10~19</a:t>
            </a:r>
            <a:r>
              <a:rPr lang="ko-KR" altLang="en-US" sz="1600">
                <a:solidFill>
                  <a:srgbClr val="00A048"/>
                </a:solidFill>
              </a:rPr>
              <a:t> 출력 함수 진리값 </a:t>
            </a:r>
            <a:r>
              <a:rPr lang="en-US" altLang="ko-KR" sz="1600">
                <a:solidFill>
                  <a:srgbClr val="00A048"/>
                </a:solidFill>
              </a:rPr>
              <a:t>=</a:t>
            </a:r>
            <a:r>
              <a:rPr lang="en-US" altLang="ko-KR" sz="1600">
                <a:solidFill>
                  <a:srgbClr val="C00000"/>
                </a:solidFill>
              </a:rPr>
              <a:t>1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9A62B3EC-5AA8-4451-BD3B-6E5CA9950419}"/>
              </a:ext>
            </a:extLst>
          </p:cNvPr>
          <p:cNvSpPr/>
          <p:nvPr/>
        </p:nvSpPr>
        <p:spPr>
          <a:xfrm>
            <a:off x="10713955" y="5956239"/>
            <a:ext cx="1279689" cy="40011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continue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BAB15A-5808-466D-93FD-3D653C54ED2A}"/>
              </a:ext>
            </a:extLst>
          </p:cNvPr>
          <p:cNvSpPr txBox="1"/>
          <p:nvPr/>
        </p:nvSpPr>
        <p:spPr>
          <a:xfrm>
            <a:off x="9280799" y="2625836"/>
            <a:ext cx="2073001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입력 </a:t>
            </a:r>
            <a:r>
              <a: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</a:t>
            </a:r>
            <a:r>
              <a:rPr lang="ko-KR" altLang="en-US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변수에 출력 함수 </a:t>
            </a:r>
            <a:r>
              <a: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개 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설계 문제</a:t>
            </a:r>
            <a:endParaRPr lang="ko-KR" altLang="en-US" sz="160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BFB2DA0-99AD-4653-8A37-38E2B9D22745}"/>
              </a:ext>
            </a:extLst>
          </p:cNvPr>
          <p:cNvSpPr/>
          <p:nvPr/>
        </p:nvSpPr>
        <p:spPr>
          <a:xfrm>
            <a:off x="8919883" y="2710276"/>
            <a:ext cx="280234" cy="207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116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26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4.6 BCD 10</a:t>
            </a:r>
            <a:r>
              <a:rPr lang="ko-KR" altLang="en-US" sz="2200"/>
              <a:t>진 가산기</a:t>
            </a:r>
            <a:endParaRPr lang="ko-KR" altLang="en-US" sz="2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83F457-0EBA-4962-B4BF-84C66231037C}"/>
              </a:ext>
            </a:extLst>
          </p:cNvPr>
          <p:cNvSpPr txBox="1"/>
          <p:nvPr/>
        </p:nvSpPr>
        <p:spPr>
          <a:xfrm>
            <a:off x="1828526" y="647044"/>
            <a:ext cx="952527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000">
                <a:solidFill>
                  <a:srgbClr val="0070C0"/>
                </a:solidFill>
              </a:rPr>
              <a:t>두 </a:t>
            </a:r>
            <a:r>
              <a:rPr lang="en-US" altLang="ko-KR" sz="2000">
                <a:solidFill>
                  <a:srgbClr val="0070C0"/>
                </a:solidFill>
              </a:rPr>
              <a:t>BCD 8421 </a:t>
            </a:r>
            <a:r>
              <a:rPr lang="ko-KR" altLang="en-US" sz="2000">
                <a:solidFill>
                  <a:srgbClr val="0070C0"/>
                </a:solidFill>
              </a:rPr>
              <a:t>코드의 한 자릿수 덧셈을 </a:t>
            </a:r>
            <a:r>
              <a:rPr lang="en-US" altLang="ko-KR" sz="2000">
                <a:solidFill>
                  <a:srgbClr val="0070C0"/>
                </a:solidFill>
              </a:rPr>
              <a:t>2</a:t>
            </a:r>
            <a:r>
              <a:rPr lang="ko-KR" altLang="en-US" sz="2000">
                <a:solidFill>
                  <a:srgbClr val="0070C0"/>
                </a:solidFill>
              </a:rPr>
              <a:t>진 </a:t>
            </a:r>
            <a:r>
              <a:rPr lang="en-US" altLang="ko-KR" sz="2000">
                <a:solidFill>
                  <a:srgbClr val="0070C0"/>
                </a:solidFill>
              </a:rPr>
              <a:t>4-</a:t>
            </a:r>
            <a:r>
              <a:rPr lang="ko-KR" altLang="en-US" sz="2000">
                <a:solidFill>
                  <a:srgbClr val="0070C0"/>
                </a:solidFill>
              </a:rPr>
              <a:t>비트 가산기 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C0AFB-5305-4FE7-896D-117E6887A4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39" y="585489"/>
            <a:ext cx="1259086" cy="92333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0D1831E-4D79-4746-9D84-1026CE5F9F5F}"/>
              </a:ext>
            </a:extLst>
          </p:cNvPr>
          <p:cNvSpPr txBox="1"/>
          <p:nvPr/>
        </p:nvSpPr>
        <p:spPr>
          <a:xfrm>
            <a:off x="1796940" y="1148325"/>
            <a:ext cx="95568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A048"/>
                </a:solidFill>
              </a:rPr>
              <a:t>출력 함수 간소화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BE48881-01FA-43A1-9419-4C1922129876}"/>
              </a:ext>
            </a:extLst>
          </p:cNvPr>
          <p:cNvSpPr txBox="1"/>
          <p:nvPr/>
        </p:nvSpPr>
        <p:spPr>
          <a:xfrm>
            <a:off x="1828525" y="1548435"/>
            <a:ext cx="9525275" cy="949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입력 변수가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개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총 </a:t>
            </a:r>
            <a:r>
              <a:rPr lang="en-US" altLang="ko-KR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ko-KR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가지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의 경우 존재</a:t>
            </a: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까지 고려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나머지는 </a:t>
            </a:r>
            <a:r>
              <a:rPr lang="ko-KR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무관 항</a:t>
            </a: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    F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= Σ(10~19) =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C3EBBA02-7DEC-4E44-9735-64F6BC6C4B85}"/>
              </a:ext>
            </a:extLst>
          </p:cNvPr>
          <p:cNvGrpSpPr/>
          <p:nvPr/>
        </p:nvGrpSpPr>
        <p:grpSpPr>
          <a:xfrm>
            <a:off x="2954911" y="2695148"/>
            <a:ext cx="6662988" cy="3437819"/>
            <a:chOff x="2543018" y="603228"/>
            <a:chExt cx="7147242" cy="3901751"/>
          </a:xfrm>
        </p:grpSpPr>
        <p:sp>
          <p:nvSpPr>
            <p:cNvPr id="176" name="모서리가 둥근 직사각형 7">
              <a:extLst>
                <a:ext uri="{FF2B5EF4-FFF2-40B4-BE49-F238E27FC236}">
                  <a16:creationId xmlns:a16="http://schemas.microsoft.com/office/drawing/2014/main" id="{551776FC-D798-4367-8C17-36D7973C700F}"/>
                </a:ext>
              </a:extLst>
            </p:cNvPr>
            <p:cNvSpPr/>
            <p:nvPr/>
          </p:nvSpPr>
          <p:spPr>
            <a:xfrm>
              <a:off x="6720066" y="1215270"/>
              <a:ext cx="2414916" cy="2438197"/>
            </a:xfrm>
            <a:prstGeom prst="roundRect">
              <a:avLst>
                <a:gd name="adj" fmla="val 10170"/>
              </a:avLst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A4108F3A-781B-423A-8EA9-C859A9A06CCA}"/>
                </a:ext>
              </a:extLst>
            </p:cNvPr>
            <p:cNvSpPr/>
            <p:nvPr/>
          </p:nvSpPr>
          <p:spPr>
            <a:xfrm>
              <a:off x="4614477" y="2458101"/>
              <a:ext cx="1175594" cy="1219296"/>
            </a:xfrm>
            <a:prstGeom prst="ellipse">
              <a:avLst/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82454A99-E400-4D34-A0B9-3673C6E20682}"/>
                </a:ext>
              </a:extLst>
            </p:cNvPr>
            <p:cNvSpPr/>
            <p:nvPr/>
          </p:nvSpPr>
          <p:spPr>
            <a:xfrm>
              <a:off x="6687357" y="2475620"/>
              <a:ext cx="2470485" cy="527475"/>
            </a:xfrm>
            <a:prstGeom prst="ellipse">
              <a:avLst/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0DFA0B2C-E69E-48F8-96AC-D56E915E5F6E}"/>
                </a:ext>
              </a:extLst>
            </p:cNvPr>
            <p:cNvSpPr/>
            <p:nvPr/>
          </p:nvSpPr>
          <p:spPr>
            <a:xfrm>
              <a:off x="3334580" y="2475620"/>
              <a:ext cx="2470485" cy="527475"/>
            </a:xfrm>
            <a:prstGeom prst="ellipse">
              <a:avLst/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4CB9E15C-B913-410D-BA19-9C977AC5E8BD}"/>
                </a:ext>
              </a:extLst>
            </p:cNvPr>
            <p:cNvSpPr/>
            <p:nvPr/>
          </p:nvSpPr>
          <p:spPr>
            <a:xfrm>
              <a:off x="7982385" y="2458101"/>
              <a:ext cx="1175594" cy="1219296"/>
            </a:xfrm>
            <a:prstGeom prst="ellipse">
              <a:avLst/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5009309-7B75-4FB6-A0BF-4056411896C4}"/>
                </a:ext>
              </a:extLst>
            </p:cNvPr>
            <p:cNvSpPr txBox="1"/>
            <p:nvPr/>
          </p:nvSpPr>
          <p:spPr>
            <a:xfrm>
              <a:off x="2794687" y="2896775"/>
              <a:ext cx="358002" cy="349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ko-KR" sz="14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45BF4E69-EDEE-4594-9FF6-26BA5425A770}"/>
                </a:ext>
              </a:extLst>
            </p:cNvPr>
            <p:cNvGrpSpPr/>
            <p:nvPr/>
          </p:nvGrpSpPr>
          <p:grpSpPr>
            <a:xfrm>
              <a:off x="4900012" y="1017704"/>
              <a:ext cx="618570" cy="113308"/>
              <a:chOff x="3234869" y="3688080"/>
              <a:chExt cx="783411" cy="146685"/>
            </a:xfrm>
          </p:grpSpPr>
          <p:cxnSp>
            <p:nvCxnSpPr>
              <p:cNvPr id="327" name="직선 연결선 326">
                <a:extLst>
                  <a:ext uri="{FF2B5EF4-FFF2-40B4-BE49-F238E27FC236}">
                    <a16:creationId xmlns:a16="http://schemas.microsoft.com/office/drawing/2014/main" id="{9396DD11-0E22-483A-9AB3-EC7A1350163D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328" name="직선 연결선 327">
                <a:extLst>
                  <a:ext uri="{FF2B5EF4-FFF2-40B4-BE49-F238E27FC236}">
                    <a16:creationId xmlns:a16="http://schemas.microsoft.com/office/drawing/2014/main" id="{A40F7F30-EA4D-40F7-A632-5CE2D7C38667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329" name="직선 연결선 328">
                <a:extLst>
                  <a:ext uri="{FF2B5EF4-FFF2-40B4-BE49-F238E27FC236}">
                    <a16:creationId xmlns:a16="http://schemas.microsoft.com/office/drawing/2014/main" id="{2BA6FF3F-221A-4101-A4B4-F2B4ACC7ED28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055529BA-E926-4CA6-87A9-9656575299AA}"/>
                </a:ext>
              </a:extLst>
            </p:cNvPr>
            <p:cNvGrpSpPr/>
            <p:nvPr/>
          </p:nvGrpSpPr>
          <p:grpSpPr>
            <a:xfrm flipV="1">
              <a:off x="4242224" y="3719702"/>
              <a:ext cx="644445" cy="113308"/>
              <a:chOff x="3234869" y="3688080"/>
              <a:chExt cx="783411" cy="146685"/>
            </a:xfrm>
          </p:grpSpPr>
          <p:cxnSp>
            <p:nvCxnSpPr>
              <p:cNvPr id="324" name="직선 연결선 323">
                <a:extLst>
                  <a:ext uri="{FF2B5EF4-FFF2-40B4-BE49-F238E27FC236}">
                    <a16:creationId xmlns:a16="http://schemas.microsoft.com/office/drawing/2014/main" id="{9FE2427F-DA8A-49EE-9FEA-FC1D76EFDA12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325" name="직선 연결선 324">
                <a:extLst>
                  <a:ext uri="{FF2B5EF4-FFF2-40B4-BE49-F238E27FC236}">
                    <a16:creationId xmlns:a16="http://schemas.microsoft.com/office/drawing/2014/main" id="{30348428-A149-4FB7-A639-BB7246DE0D35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326" name="직선 연결선 325">
                <a:extLst>
                  <a:ext uri="{FF2B5EF4-FFF2-40B4-BE49-F238E27FC236}">
                    <a16:creationId xmlns:a16="http://schemas.microsoft.com/office/drawing/2014/main" id="{D27551AD-EB14-4399-A03F-57CC4C714137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AB7B2919-5954-4919-9730-9D6868423F9A}"/>
                </a:ext>
              </a:extLst>
            </p:cNvPr>
            <p:cNvGrpSpPr/>
            <p:nvPr/>
          </p:nvGrpSpPr>
          <p:grpSpPr>
            <a:xfrm rot="16200000">
              <a:off x="2881035" y="3021233"/>
              <a:ext cx="656496" cy="100706"/>
              <a:chOff x="3234869" y="3688080"/>
              <a:chExt cx="783411" cy="146685"/>
            </a:xfrm>
          </p:grpSpPr>
          <p:cxnSp>
            <p:nvCxnSpPr>
              <p:cNvPr id="321" name="직선 연결선 320">
                <a:extLst>
                  <a:ext uri="{FF2B5EF4-FFF2-40B4-BE49-F238E27FC236}">
                    <a16:creationId xmlns:a16="http://schemas.microsoft.com/office/drawing/2014/main" id="{1420210F-B5C6-4F51-BA95-A3CCDB03396D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322" name="직선 연결선 321">
                <a:extLst>
                  <a:ext uri="{FF2B5EF4-FFF2-40B4-BE49-F238E27FC236}">
                    <a16:creationId xmlns:a16="http://schemas.microsoft.com/office/drawing/2014/main" id="{281E988C-F08E-4732-8E2C-113ECB7B156C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323" name="직선 연결선 322">
                <a:extLst>
                  <a:ext uri="{FF2B5EF4-FFF2-40B4-BE49-F238E27FC236}">
                    <a16:creationId xmlns:a16="http://schemas.microsoft.com/office/drawing/2014/main" id="{6AD1E03D-4CE2-4BCF-800A-79B5B741F1A2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EE11D13A-E93D-4ACE-B758-1CD9C95C9AE2}"/>
                </a:ext>
              </a:extLst>
            </p:cNvPr>
            <p:cNvSpPr txBox="1"/>
            <p:nvPr/>
          </p:nvSpPr>
          <p:spPr>
            <a:xfrm>
              <a:off x="5015001" y="690235"/>
              <a:ext cx="358002" cy="349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ko-KR" sz="14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02B69524-3FA9-4CCB-AB5F-D76A09F6AC57}"/>
                </a:ext>
              </a:extLst>
            </p:cNvPr>
            <p:cNvSpPr txBox="1"/>
            <p:nvPr/>
          </p:nvSpPr>
          <p:spPr>
            <a:xfrm>
              <a:off x="4389673" y="3776356"/>
              <a:ext cx="358002" cy="349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ko-KR" sz="14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C995E37E-92D2-4C27-AEA0-30F1F0A80467}"/>
                </a:ext>
              </a:extLst>
            </p:cNvPr>
            <p:cNvGrpSpPr/>
            <p:nvPr/>
          </p:nvGrpSpPr>
          <p:grpSpPr>
            <a:xfrm>
              <a:off x="3235927" y="1101878"/>
              <a:ext cx="2217452" cy="314382"/>
              <a:chOff x="8232012" y="2779917"/>
              <a:chExt cx="2217452" cy="314382"/>
            </a:xfrm>
          </p:grpSpPr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82A612AC-9B76-4A47-A8DD-668E404E214E}"/>
                  </a:ext>
                </a:extLst>
              </p:cNvPr>
              <p:cNvSpPr txBox="1"/>
              <p:nvPr/>
            </p:nvSpPr>
            <p:spPr>
              <a:xfrm>
                <a:off x="8232012" y="2779918"/>
                <a:ext cx="280623" cy="3143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1AF8F849-9953-401C-981E-DA906B084F50}"/>
                  </a:ext>
                </a:extLst>
              </p:cNvPr>
              <p:cNvSpPr txBox="1"/>
              <p:nvPr/>
            </p:nvSpPr>
            <p:spPr>
              <a:xfrm>
                <a:off x="8880059" y="2779919"/>
                <a:ext cx="280623" cy="3143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D49DE4D0-C48E-4B9B-9DC0-A8A3EED020C2}"/>
                  </a:ext>
                </a:extLst>
              </p:cNvPr>
              <p:cNvSpPr txBox="1"/>
              <p:nvPr/>
            </p:nvSpPr>
            <p:spPr>
              <a:xfrm>
                <a:off x="9520794" y="2779917"/>
                <a:ext cx="280623" cy="3143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35DF2FCE-BB8F-483A-B006-300C0603FAED}"/>
                  </a:ext>
                </a:extLst>
              </p:cNvPr>
              <p:cNvSpPr txBox="1"/>
              <p:nvPr/>
            </p:nvSpPr>
            <p:spPr>
              <a:xfrm>
                <a:off x="10168841" y="2779918"/>
                <a:ext cx="280623" cy="3143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91B81D84-EAF0-4835-8AAC-3F12F7811791}"/>
                </a:ext>
              </a:extLst>
            </p:cNvPr>
            <p:cNvGrpSpPr/>
            <p:nvPr/>
          </p:nvGrpSpPr>
          <p:grpSpPr>
            <a:xfrm>
              <a:off x="3232059" y="1746839"/>
              <a:ext cx="2217452" cy="314382"/>
              <a:chOff x="8232012" y="2779917"/>
              <a:chExt cx="2217452" cy="314382"/>
            </a:xfrm>
          </p:grpSpPr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FA07277D-4EEB-4DD0-90E9-0B512B48225D}"/>
                  </a:ext>
                </a:extLst>
              </p:cNvPr>
              <p:cNvSpPr txBox="1"/>
              <p:nvPr/>
            </p:nvSpPr>
            <p:spPr>
              <a:xfrm>
                <a:off x="8232012" y="2779918"/>
                <a:ext cx="280623" cy="3143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1F775198-71CB-41B9-98EF-3FFC0F0909C9}"/>
                  </a:ext>
                </a:extLst>
              </p:cNvPr>
              <p:cNvSpPr txBox="1"/>
              <p:nvPr/>
            </p:nvSpPr>
            <p:spPr>
              <a:xfrm>
                <a:off x="8880059" y="2779919"/>
                <a:ext cx="280623" cy="3143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F82061B5-63B7-4EF4-93EB-BE8AA1F2EEF5}"/>
                  </a:ext>
                </a:extLst>
              </p:cNvPr>
              <p:cNvSpPr txBox="1"/>
              <p:nvPr/>
            </p:nvSpPr>
            <p:spPr>
              <a:xfrm>
                <a:off x="9520794" y="2779917"/>
                <a:ext cx="280623" cy="3143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1797558F-2A01-40A0-9124-3903AFB2B0E3}"/>
                  </a:ext>
                </a:extLst>
              </p:cNvPr>
              <p:cNvSpPr txBox="1"/>
              <p:nvPr/>
            </p:nvSpPr>
            <p:spPr>
              <a:xfrm>
                <a:off x="10168841" y="2779918"/>
                <a:ext cx="280623" cy="3143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0D2CE889-C690-4FC8-914B-E3C9F29A7252}"/>
                </a:ext>
              </a:extLst>
            </p:cNvPr>
            <p:cNvSpPr/>
            <p:nvPr/>
          </p:nvSpPr>
          <p:spPr>
            <a:xfrm>
              <a:off x="3274604" y="1136493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41BCA0D6-D2A2-486A-BDF9-D7201D88E836}"/>
                </a:ext>
              </a:extLst>
            </p:cNvPr>
            <p:cNvSpPr/>
            <p:nvPr/>
          </p:nvSpPr>
          <p:spPr>
            <a:xfrm>
              <a:off x="3920307" y="1136493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49891EDC-33EE-4F98-BEFC-3EA61CE86739}"/>
                </a:ext>
              </a:extLst>
            </p:cNvPr>
            <p:cNvSpPr/>
            <p:nvPr/>
          </p:nvSpPr>
          <p:spPr>
            <a:xfrm>
              <a:off x="4565614" y="1136493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502825B8-92E8-4114-9A27-9674D1512F1F}"/>
                </a:ext>
              </a:extLst>
            </p:cNvPr>
            <p:cNvSpPr/>
            <p:nvPr/>
          </p:nvSpPr>
          <p:spPr>
            <a:xfrm>
              <a:off x="5211317" y="1136493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B6F5EC3B-2C65-4475-B602-016F8923AF60}"/>
                </a:ext>
              </a:extLst>
            </p:cNvPr>
            <p:cNvSpPr/>
            <p:nvPr/>
          </p:nvSpPr>
          <p:spPr>
            <a:xfrm>
              <a:off x="3274604" y="1780128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80943CB7-9E1E-4C9F-A105-CBD132F1D252}"/>
                </a:ext>
              </a:extLst>
            </p:cNvPr>
            <p:cNvSpPr/>
            <p:nvPr/>
          </p:nvSpPr>
          <p:spPr>
            <a:xfrm>
              <a:off x="3920307" y="1780128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7ABCDE42-3CEB-4B01-A1CA-956C25FECF23}"/>
                </a:ext>
              </a:extLst>
            </p:cNvPr>
            <p:cNvSpPr/>
            <p:nvPr/>
          </p:nvSpPr>
          <p:spPr>
            <a:xfrm>
              <a:off x="4565614" y="1780128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6408BD3B-9B85-4D47-AD40-3886A94FE208}"/>
                </a:ext>
              </a:extLst>
            </p:cNvPr>
            <p:cNvSpPr/>
            <p:nvPr/>
          </p:nvSpPr>
          <p:spPr>
            <a:xfrm>
              <a:off x="5211317" y="1780128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88EC89CB-C57D-44B4-9D87-437689F1D37D}"/>
                </a:ext>
              </a:extLst>
            </p:cNvPr>
            <p:cNvCxnSpPr/>
            <p:nvPr/>
          </p:nvCxnSpPr>
          <p:spPr>
            <a:xfrm>
              <a:off x="2820212" y="815263"/>
              <a:ext cx="454392" cy="32123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F7581854-B84E-4AD0-A486-B91EA6D4D551}"/>
                </a:ext>
              </a:extLst>
            </p:cNvPr>
            <p:cNvSpPr/>
            <p:nvPr/>
          </p:nvSpPr>
          <p:spPr>
            <a:xfrm>
              <a:off x="3274604" y="3070507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E02D8B88-BA67-4F41-995F-862ECAA7504C}"/>
                </a:ext>
              </a:extLst>
            </p:cNvPr>
            <p:cNvSpPr/>
            <p:nvPr/>
          </p:nvSpPr>
          <p:spPr>
            <a:xfrm>
              <a:off x="3920307" y="3070507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70B164A8-C789-438C-AD05-137D3FD53E6F}"/>
                </a:ext>
              </a:extLst>
            </p:cNvPr>
            <p:cNvSpPr/>
            <p:nvPr/>
          </p:nvSpPr>
          <p:spPr>
            <a:xfrm>
              <a:off x="4565614" y="3070507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2AC538F1-E66F-4745-B271-791B9378AA54}"/>
                </a:ext>
              </a:extLst>
            </p:cNvPr>
            <p:cNvSpPr/>
            <p:nvPr/>
          </p:nvSpPr>
          <p:spPr>
            <a:xfrm>
              <a:off x="5211317" y="3070507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6ED8097C-8E7A-4FED-A9FD-7A2E5F3B843C}"/>
                </a:ext>
              </a:extLst>
            </p:cNvPr>
            <p:cNvSpPr/>
            <p:nvPr/>
          </p:nvSpPr>
          <p:spPr>
            <a:xfrm>
              <a:off x="3274370" y="2424648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58ECE8D7-2331-4B01-86AD-D74B457D4FE7}"/>
                </a:ext>
              </a:extLst>
            </p:cNvPr>
            <p:cNvSpPr/>
            <p:nvPr/>
          </p:nvSpPr>
          <p:spPr>
            <a:xfrm>
              <a:off x="3920073" y="2424648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CF281736-C1F0-4D0D-8BFA-DF8CAB760EF3}"/>
                </a:ext>
              </a:extLst>
            </p:cNvPr>
            <p:cNvSpPr/>
            <p:nvPr/>
          </p:nvSpPr>
          <p:spPr>
            <a:xfrm>
              <a:off x="4565380" y="2424648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BB3A6418-3872-43CC-996A-B1D790D1699F}"/>
                </a:ext>
              </a:extLst>
            </p:cNvPr>
            <p:cNvSpPr/>
            <p:nvPr/>
          </p:nvSpPr>
          <p:spPr>
            <a:xfrm>
              <a:off x="5211083" y="2424648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06CB661A-820E-4DA2-8069-11C4EF0531BA}"/>
                </a:ext>
              </a:extLst>
            </p:cNvPr>
            <p:cNvGrpSpPr/>
            <p:nvPr/>
          </p:nvGrpSpPr>
          <p:grpSpPr>
            <a:xfrm>
              <a:off x="3235927" y="2402614"/>
              <a:ext cx="2299989" cy="314382"/>
              <a:chOff x="8232012" y="2779917"/>
              <a:chExt cx="2299989" cy="314382"/>
            </a:xfrm>
          </p:grpSpPr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1C048F1A-B5D4-451F-8D09-94F118F31413}"/>
                  </a:ext>
                </a:extLst>
              </p:cNvPr>
              <p:cNvSpPr txBox="1"/>
              <p:nvPr/>
            </p:nvSpPr>
            <p:spPr>
              <a:xfrm>
                <a:off x="8232012" y="2779918"/>
                <a:ext cx="363160" cy="3143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6E2235B4-8F4E-49E8-A25D-5BB59CC0D3BA}"/>
                  </a:ext>
                </a:extLst>
              </p:cNvPr>
              <p:cNvSpPr txBox="1"/>
              <p:nvPr/>
            </p:nvSpPr>
            <p:spPr>
              <a:xfrm>
                <a:off x="8880059" y="2779919"/>
                <a:ext cx="363160" cy="3143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77CF89B6-BEB9-4983-9361-23C2C4DFBB3F}"/>
                  </a:ext>
                </a:extLst>
              </p:cNvPr>
              <p:cNvSpPr txBox="1"/>
              <p:nvPr/>
            </p:nvSpPr>
            <p:spPr>
              <a:xfrm>
                <a:off x="9520794" y="2779917"/>
                <a:ext cx="363160" cy="3143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30CFDBA0-D0EB-4F3D-BD30-A9B4F015AD75}"/>
                  </a:ext>
                </a:extLst>
              </p:cNvPr>
              <p:cNvSpPr txBox="1"/>
              <p:nvPr/>
            </p:nvSpPr>
            <p:spPr>
              <a:xfrm>
                <a:off x="10168841" y="2779918"/>
                <a:ext cx="363160" cy="3143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9525EED3-7555-4A1F-8BF8-151E18C51E10}"/>
                </a:ext>
              </a:extLst>
            </p:cNvPr>
            <p:cNvGrpSpPr/>
            <p:nvPr/>
          </p:nvGrpSpPr>
          <p:grpSpPr>
            <a:xfrm>
              <a:off x="3232059" y="3047575"/>
              <a:ext cx="2299989" cy="314382"/>
              <a:chOff x="8232012" y="2779917"/>
              <a:chExt cx="2299989" cy="314382"/>
            </a:xfrm>
          </p:grpSpPr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4218A0B1-789E-413B-946A-49130FDD7E00}"/>
                  </a:ext>
                </a:extLst>
              </p:cNvPr>
              <p:cNvSpPr txBox="1"/>
              <p:nvPr/>
            </p:nvSpPr>
            <p:spPr>
              <a:xfrm>
                <a:off x="8232012" y="2779918"/>
                <a:ext cx="280623" cy="3143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F431E1AA-E3F1-4BEB-A690-B05D59698F6C}"/>
                  </a:ext>
                </a:extLst>
              </p:cNvPr>
              <p:cNvSpPr txBox="1"/>
              <p:nvPr/>
            </p:nvSpPr>
            <p:spPr>
              <a:xfrm>
                <a:off x="8880059" y="2779919"/>
                <a:ext cx="280623" cy="3143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B0BB57BE-3FAC-45FB-8016-425C4C051B50}"/>
                  </a:ext>
                </a:extLst>
              </p:cNvPr>
              <p:cNvSpPr txBox="1"/>
              <p:nvPr/>
            </p:nvSpPr>
            <p:spPr>
              <a:xfrm>
                <a:off x="9520794" y="2779917"/>
                <a:ext cx="363160" cy="3143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A9D97E17-057B-4644-B27B-5C1A4312ACDF}"/>
                  </a:ext>
                </a:extLst>
              </p:cNvPr>
              <p:cNvSpPr txBox="1"/>
              <p:nvPr/>
            </p:nvSpPr>
            <p:spPr>
              <a:xfrm>
                <a:off x="10168841" y="2779918"/>
                <a:ext cx="363160" cy="3143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68C83E4-3785-4D82-9C19-2E27DB717D15}"/>
                </a:ext>
              </a:extLst>
            </p:cNvPr>
            <p:cNvSpPr txBox="1"/>
            <p:nvPr/>
          </p:nvSpPr>
          <p:spPr>
            <a:xfrm>
              <a:off x="5981486" y="2236746"/>
              <a:ext cx="358002" cy="349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ko-KR" sz="14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87ABA62E-8EFB-43A3-9B3C-C8BCC6375830}"/>
                </a:ext>
              </a:extLst>
            </p:cNvPr>
            <p:cNvGrpSpPr/>
            <p:nvPr/>
          </p:nvGrpSpPr>
          <p:grpSpPr>
            <a:xfrm rot="5400000" flipH="1">
              <a:off x="5591664" y="2373230"/>
              <a:ext cx="678938" cy="100706"/>
              <a:chOff x="3234869" y="3688080"/>
              <a:chExt cx="783411" cy="146685"/>
            </a:xfrm>
          </p:grpSpPr>
          <p:cxnSp>
            <p:nvCxnSpPr>
              <p:cNvPr id="302" name="직선 연결선 301">
                <a:extLst>
                  <a:ext uri="{FF2B5EF4-FFF2-40B4-BE49-F238E27FC236}">
                    <a16:creationId xmlns:a16="http://schemas.microsoft.com/office/drawing/2014/main" id="{5E1C7C9F-9B2F-4145-90A6-AF98F9DC12B3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303" name="직선 연결선 302">
                <a:extLst>
                  <a:ext uri="{FF2B5EF4-FFF2-40B4-BE49-F238E27FC236}">
                    <a16:creationId xmlns:a16="http://schemas.microsoft.com/office/drawing/2014/main" id="{35352356-5ECA-42AA-8834-00C0EF64DD23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304" name="직선 연결선 303">
                <a:extLst>
                  <a:ext uri="{FF2B5EF4-FFF2-40B4-BE49-F238E27FC236}">
                    <a16:creationId xmlns:a16="http://schemas.microsoft.com/office/drawing/2014/main" id="{FF419D91-7DB5-4261-A6A4-C06388D8A43A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38E5F442-7C60-41FC-A2AC-1C527E23DE65}"/>
                </a:ext>
              </a:extLst>
            </p:cNvPr>
            <p:cNvSpPr txBox="1"/>
            <p:nvPr/>
          </p:nvSpPr>
          <p:spPr>
            <a:xfrm>
              <a:off x="4133461" y="4085805"/>
              <a:ext cx="832586" cy="419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kumimoji="0" lang="en-US" altLang="ko-KR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kumimoji="0" lang="en-US" altLang="ko-KR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= 0</a:t>
              </a:r>
              <a:endPara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2" name="그룹 211">
              <a:extLst>
                <a:ext uri="{FF2B5EF4-FFF2-40B4-BE49-F238E27FC236}">
                  <a16:creationId xmlns:a16="http://schemas.microsoft.com/office/drawing/2014/main" id="{DE1377D8-03F1-486D-9398-C265E9682E2E}"/>
                </a:ext>
              </a:extLst>
            </p:cNvPr>
            <p:cNvGrpSpPr/>
            <p:nvPr/>
          </p:nvGrpSpPr>
          <p:grpSpPr>
            <a:xfrm>
              <a:off x="8255173" y="1017704"/>
              <a:ext cx="618570" cy="113308"/>
              <a:chOff x="3234869" y="3688080"/>
              <a:chExt cx="783411" cy="146685"/>
            </a:xfrm>
          </p:grpSpPr>
          <p:cxnSp>
            <p:nvCxnSpPr>
              <p:cNvPr id="299" name="직선 연결선 298">
                <a:extLst>
                  <a:ext uri="{FF2B5EF4-FFF2-40B4-BE49-F238E27FC236}">
                    <a16:creationId xmlns:a16="http://schemas.microsoft.com/office/drawing/2014/main" id="{ABFF5600-FBDE-4FDC-AD40-9B7DA6067D5F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300" name="직선 연결선 299">
                <a:extLst>
                  <a:ext uri="{FF2B5EF4-FFF2-40B4-BE49-F238E27FC236}">
                    <a16:creationId xmlns:a16="http://schemas.microsoft.com/office/drawing/2014/main" id="{7CFA9C87-AE44-4275-A9C2-ED492B401863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301" name="직선 연결선 300">
                <a:extLst>
                  <a:ext uri="{FF2B5EF4-FFF2-40B4-BE49-F238E27FC236}">
                    <a16:creationId xmlns:a16="http://schemas.microsoft.com/office/drawing/2014/main" id="{DAD46F92-0B58-46D2-9D9D-04C127719F50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grpSp>
          <p:nvGrpSpPr>
            <p:cNvPr id="213" name="그룹 212">
              <a:extLst>
                <a:ext uri="{FF2B5EF4-FFF2-40B4-BE49-F238E27FC236}">
                  <a16:creationId xmlns:a16="http://schemas.microsoft.com/office/drawing/2014/main" id="{EDFBC747-5EF8-43B7-9EA0-157772ABA9B2}"/>
                </a:ext>
              </a:extLst>
            </p:cNvPr>
            <p:cNvGrpSpPr/>
            <p:nvPr/>
          </p:nvGrpSpPr>
          <p:grpSpPr>
            <a:xfrm flipV="1">
              <a:off x="7597385" y="3719702"/>
              <a:ext cx="644445" cy="113308"/>
              <a:chOff x="3234869" y="3688080"/>
              <a:chExt cx="783411" cy="146685"/>
            </a:xfrm>
          </p:grpSpPr>
          <p:cxnSp>
            <p:nvCxnSpPr>
              <p:cNvPr id="296" name="직선 연결선 295">
                <a:extLst>
                  <a:ext uri="{FF2B5EF4-FFF2-40B4-BE49-F238E27FC236}">
                    <a16:creationId xmlns:a16="http://schemas.microsoft.com/office/drawing/2014/main" id="{61AE73EA-5C77-4968-9D2B-F3EF26A899B3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297" name="직선 연결선 296">
                <a:extLst>
                  <a:ext uri="{FF2B5EF4-FFF2-40B4-BE49-F238E27FC236}">
                    <a16:creationId xmlns:a16="http://schemas.microsoft.com/office/drawing/2014/main" id="{008AC806-501D-4508-85AD-1E6ABE08C065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298" name="직선 연결선 297">
                <a:extLst>
                  <a:ext uri="{FF2B5EF4-FFF2-40B4-BE49-F238E27FC236}">
                    <a16:creationId xmlns:a16="http://schemas.microsoft.com/office/drawing/2014/main" id="{AC487620-CC8A-436B-854B-DD05114830E6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grpSp>
          <p:nvGrpSpPr>
            <p:cNvPr id="214" name="그룹 213">
              <a:extLst>
                <a:ext uri="{FF2B5EF4-FFF2-40B4-BE49-F238E27FC236}">
                  <a16:creationId xmlns:a16="http://schemas.microsoft.com/office/drawing/2014/main" id="{6873D1EE-C224-4E80-A2B4-FC3AF339661D}"/>
                </a:ext>
              </a:extLst>
            </p:cNvPr>
            <p:cNvGrpSpPr/>
            <p:nvPr/>
          </p:nvGrpSpPr>
          <p:grpSpPr>
            <a:xfrm rot="16200000">
              <a:off x="6236196" y="3021233"/>
              <a:ext cx="656496" cy="100706"/>
              <a:chOff x="3234869" y="3688080"/>
              <a:chExt cx="783411" cy="146685"/>
            </a:xfrm>
          </p:grpSpPr>
          <p:cxnSp>
            <p:nvCxnSpPr>
              <p:cNvPr id="293" name="직선 연결선 292">
                <a:extLst>
                  <a:ext uri="{FF2B5EF4-FFF2-40B4-BE49-F238E27FC236}">
                    <a16:creationId xmlns:a16="http://schemas.microsoft.com/office/drawing/2014/main" id="{6752E486-06AB-4350-87B1-CD1419F5901A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294" name="직선 연결선 293">
                <a:extLst>
                  <a:ext uri="{FF2B5EF4-FFF2-40B4-BE49-F238E27FC236}">
                    <a16:creationId xmlns:a16="http://schemas.microsoft.com/office/drawing/2014/main" id="{BCD57298-69CD-42AF-B870-6099155B2226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295" name="직선 연결선 294">
                <a:extLst>
                  <a:ext uri="{FF2B5EF4-FFF2-40B4-BE49-F238E27FC236}">
                    <a16:creationId xmlns:a16="http://schemas.microsoft.com/office/drawing/2014/main" id="{FC09A20B-AD45-40EC-9317-C8D83A12906C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grpSp>
          <p:nvGrpSpPr>
            <p:cNvPr id="215" name="그룹 214">
              <a:extLst>
                <a:ext uri="{FF2B5EF4-FFF2-40B4-BE49-F238E27FC236}">
                  <a16:creationId xmlns:a16="http://schemas.microsoft.com/office/drawing/2014/main" id="{9C77414F-E904-4935-BFF1-3678511713C9}"/>
                </a:ext>
              </a:extLst>
            </p:cNvPr>
            <p:cNvGrpSpPr/>
            <p:nvPr/>
          </p:nvGrpSpPr>
          <p:grpSpPr>
            <a:xfrm>
              <a:off x="6591088" y="1101878"/>
              <a:ext cx="2299989" cy="314382"/>
              <a:chOff x="8232012" y="2779917"/>
              <a:chExt cx="2299989" cy="314382"/>
            </a:xfrm>
          </p:grpSpPr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75F038B3-9F3C-4F34-A364-56C31F588DF6}"/>
                  </a:ext>
                </a:extLst>
              </p:cNvPr>
              <p:cNvSpPr txBox="1"/>
              <p:nvPr/>
            </p:nvSpPr>
            <p:spPr>
              <a:xfrm>
                <a:off x="8232012" y="2779918"/>
                <a:ext cx="363160" cy="3143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16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247CFDB8-0855-4150-8189-3B00CB9AB967}"/>
                  </a:ext>
                </a:extLst>
              </p:cNvPr>
              <p:cNvSpPr txBox="1"/>
              <p:nvPr/>
            </p:nvSpPr>
            <p:spPr>
              <a:xfrm>
                <a:off x="8880059" y="2779919"/>
                <a:ext cx="363160" cy="3143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17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10AA0C36-A732-4883-AE6D-CD4124A28511}"/>
                  </a:ext>
                </a:extLst>
              </p:cNvPr>
              <p:cNvSpPr txBox="1"/>
              <p:nvPr/>
            </p:nvSpPr>
            <p:spPr>
              <a:xfrm>
                <a:off x="9520794" y="2779917"/>
                <a:ext cx="363160" cy="3143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81AA13C8-2DAB-42DD-B7D6-275D5A672603}"/>
                  </a:ext>
                </a:extLst>
              </p:cNvPr>
              <p:cNvSpPr txBox="1"/>
              <p:nvPr/>
            </p:nvSpPr>
            <p:spPr>
              <a:xfrm>
                <a:off x="10168841" y="2779918"/>
                <a:ext cx="363160" cy="3143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6" name="그룹 215">
              <a:extLst>
                <a:ext uri="{FF2B5EF4-FFF2-40B4-BE49-F238E27FC236}">
                  <a16:creationId xmlns:a16="http://schemas.microsoft.com/office/drawing/2014/main" id="{52A8D50C-A8C4-4261-A2BC-D4F4D99FA815}"/>
                </a:ext>
              </a:extLst>
            </p:cNvPr>
            <p:cNvGrpSpPr/>
            <p:nvPr/>
          </p:nvGrpSpPr>
          <p:grpSpPr>
            <a:xfrm>
              <a:off x="6587220" y="1746839"/>
              <a:ext cx="2299989" cy="314382"/>
              <a:chOff x="8232012" y="2779917"/>
              <a:chExt cx="2299989" cy="314382"/>
            </a:xfrm>
          </p:grpSpPr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7DAC6F32-3EE3-4985-A45F-8F639665DDA4}"/>
                  </a:ext>
                </a:extLst>
              </p:cNvPr>
              <p:cNvSpPr txBox="1"/>
              <p:nvPr/>
            </p:nvSpPr>
            <p:spPr>
              <a:xfrm>
                <a:off x="8232012" y="2779918"/>
                <a:ext cx="363160" cy="3143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1BBE3EFA-ACD2-4865-B69E-A2CCE94BB07B}"/>
                  </a:ext>
                </a:extLst>
              </p:cNvPr>
              <p:cNvSpPr txBox="1"/>
              <p:nvPr/>
            </p:nvSpPr>
            <p:spPr>
              <a:xfrm>
                <a:off x="8880059" y="2779919"/>
                <a:ext cx="363160" cy="3143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21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4ACFE0C2-F5FE-4875-9D15-D0B1B1DBE052}"/>
                  </a:ext>
                </a:extLst>
              </p:cNvPr>
              <p:cNvSpPr txBox="1"/>
              <p:nvPr/>
            </p:nvSpPr>
            <p:spPr>
              <a:xfrm>
                <a:off x="9520794" y="2779917"/>
                <a:ext cx="363160" cy="3143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23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D68EE21D-4265-44C9-8DB7-A666BBDF671A}"/>
                  </a:ext>
                </a:extLst>
              </p:cNvPr>
              <p:cNvSpPr txBox="1"/>
              <p:nvPr/>
            </p:nvSpPr>
            <p:spPr>
              <a:xfrm>
                <a:off x="10168841" y="2779918"/>
                <a:ext cx="363160" cy="3143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22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EB55D33C-C4F5-4867-8871-044E28DBD80B}"/>
                </a:ext>
              </a:extLst>
            </p:cNvPr>
            <p:cNvSpPr/>
            <p:nvPr/>
          </p:nvSpPr>
          <p:spPr>
            <a:xfrm>
              <a:off x="6629765" y="1136493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19567152-0748-49DC-BA3D-55023A5581C2}"/>
                </a:ext>
              </a:extLst>
            </p:cNvPr>
            <p:cNvSpPr/>
            <p:nvPr/>
          </p:nvSpPr>
          <p:spPr>
            <a:xfrm>
              <a:off x="7275468" y="1136493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890BC358-2281-4BDA-ABC4-C2D9F7EEC518}"/>
                </a:ext>
              </a:extLst>
            </p:cNvPr>
            <p:cNvSpPr/>
            <p:nvPr/>
          </p:nvSpPr>
          <p:spPr>
            <a:xfrm>
              <a:off x="7920775" y="1136493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ACFD9725-BCC9-4958-9685-0496D608FB98}"/>
                </a:ext>
              </a:extLst>
            </p:cNvPr>
            <p:cNvSpPr/>
            <p:nvPr/>
          </p:nvSpPr>
          <p:spPr>
            <a:xfrm>
              <a:off x="8566478" y="1136493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01574E3D-FC81-4256-B59C-FFA999005F12}"/>
                </a:ext>
              </a:extLst>
            </p:cNvPr>
            <p:cNvSpPr/>
            <p:nvPr/>
          </p:nvSpPr>
          <p:spPr>
            <a:xfrm>
              <a:off x="6629765" y="1780128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CFC65FF0-DAAB-4E29-B46E-1AE4F6368A7A}"/>
                </a:ext>
              </a:extLst>
            </p:cNvPr>
            <p:cNvSpPr/>
            <p:nvPr/>
          </p:nvSpPr>
          <p:spPr>
            <a:xfrm>
              <a:off x="7275468" y="1780128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98C0BA4C-EADE-4DD4-B078-CCF207F4EBCB}"/>
                </a:ext>
              </a:extLst>
            </p:cNvPr>
            <p:cNvSpPr/>
            <p:nvPr/>
          </p:nvSpPr>
          <p:spPr>
            <a:xfrm>
              <a:off x="7920775" y="1780128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6C53A30C-A08E-4831-811A-475DF0DD261C}"/>
                </a:ext>
              </a:extLst>
            </p:cNvPr>
            <p:cNvSpPr/>
            <p:nvPr/>
          </p:nvSpPr>
          <p:spPr>
            <a:xfrm>
              <a:off x="8566478" y="1780128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25" name="직선 연결선 224">
              <a:extLst>
                <a:ext uri="{FF2B5EF4-FFF2-40B4-BE49-F238E27FC236}">
                  <a16:creationId xmlns:a16="http://schemas.microsoft.com/office/drawing/2014/main" id="{968F4672-A526-4EEB-9BB4-F91A9DEEA007}"/>
                </a:ext>
              </a:extLst>
            </p:cNvPr>
            <p:cNvCxnSpPr/>
            <p:nvPr/>
          </p:nvCxnSpPr>
          <p:spPr>
            <a:xfrm>
              <a:off x="6175373" y="815263"/>
              <a:ext cx="454392" cy="32123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6FDFBF5A-406F-4D9E-AE89-E73F86F1A7B5}"/>
                </a:ext>
              </a:extLst>
            </p:cNvPr>
            <p:cNvSpPr/>
            <p:nvPr/>
          </p:nvSpPr>
          <p:spPr>
            <a:xfrm>
              <a:off x="6629765" y="3070507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54799B10-3F03-4E71-AFC7-1CCECE80B1E5}"/>
                </a:ext>
              </a:extLst>
            </p:cNvPr>
            <p:cNvSpPr/>
            <p:nvPr/>
          </p:nvSpPr>
          <p:spPr>
            <a:xfrm>
              <a:off x="7275468" y="3070507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17D33921-BFA9-46E6-812B-6D4D420919A5}"/>
                </a:ext>
              </a:extLst>
            </p:cNvPr>
            <p:cNvSpPr/>
            <p:nvPr/>
          </p:nvSpPr>
          <p:spPr>
            <a:xfrm>
              <a:off x="7920775" y="3070507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01CE96D8-F0EC-4CD6-93C9-58D094A12DE2}"/>
                </a:ext>
              </a:extLst>
            </p:cNvPr>
            <p:cNvSpPr/>
            <p:nvPr/>
          </p:nvSpPr>
          <p:spPr>
            <a:xfrm>
              <a:off x="8566478" y="3070507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E1866FD4-D272-4330-982E-3E5DCE4698CE}"/>
                </a:ext>
              </a:extLst>
            </p:cNvPr>
            <p:cNvSpPr/>
            <p:nvPr/>
          </p:nvSpPr>
          <p:spPr>
            <a:xfrm>
              <a:off x="6629531" y="2424648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6904ABFA-02B1-4FFF-968F-1F2939BAD40F}"/>
                </a:ext>
              </a:extLst>
            </p:cNvPr>
            <p:cNvSpPr/>
            <p:nvPr/>
          </p:nvSpPr>
          <p:spPr>
            <a:xfrm>
              <a:off x="7275234" y="2424648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00275FCC-7675-4300-95D8-2FA2BB04F2C8}"/>
                </a:ext>
              </a:extLst>
            </p:cNvPr>
            <p:cNvSpPr/>
            <p:nvPr/>
          </p:nvSpPr>
          <p:spPr>
            <a:xfrm>
              <a:off x="7920541" y="2424648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1F2B7E3F-ED20-47A0-B080-478932A2CCD7}"/>
                </a:ext>
              </a:extLst>
            </p:cNvPr>
            <p:cNvSpPr/>
            <p:nvPr/>
          </p:nvSpPr>
          <p:spPr>
            <a:xfrm>
              <a:off x="8566244" y="2424648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234" name="그룹 233">
              <a:extLst>
                <a:ext uri="{FF2B5EF4-FFF2-40B4-BE49-F238E27FC236}">
                  <a16:creationId xmlns:a16="http://schemas.microsoft.com/office/drawing/2014/main" id="{2A27785F-8479-4EF1-B6CB-3924E34E8E34}"/>
                </a:ext>
              </a:extLst>
            </p:cNvPr>
            <p:cNvGrpSpPr/>
            <p:nvPr/>
          </p:nvGrpSpPr>
          <p:grpSpPr>
            <a:xfrm>
              <a:off x="6591088" y="2402614"/>
              <a:ext cx="2299989" cy="314382"/>
              <a:chOff x="8232012" y="2779917"/>
              <a:chExt cx="2299989" cy="314382"/>
            </a:xfrm>
          </p:grpSpPr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7E3EEC84-5E0E-4656-8FDB-635436754527}"/>
                  </a:ext>
                </a:extLst>
              </p:cNvPr>
              <p:cNvSpPr txBox="1"/>
              <p:nvPr/>
            </p:nvSpPr>
            <p:spPr>
              <a:xfrm>
                <a:off x="8232012" y="2779918"/>
                <a:ext cx="363160" cy="3143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28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379AD34D-048B-441D-89AA-74952C88C07E}"/>
                  </a:ext>
                </a:extLst>
              </p:cNvPr>
              <p:cNvSpPr txBox="1"/>
              <p:nvPr/>
            </p:nvSpPr>
            <p:spPr>
              <a:xfrm>
                <a:off x="8880059" y="2779919"/>
                <a:ext cx="363160" cy="3143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29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F05FAA70-D5CF-4D6D-BA16-EC120CEC6504}"/>
                  </a:ext>
                </a:extLst>
              </p:cNvPr>
              <p:cNvSpPr txBox="1"/>
              <p:nvPr/>
            </p:nvSpPr>
            <p:spPr>
              <a:xfrm>
                <a:off x="9520794" y="2779917"/>
                <a:ext cx="363160" cy="3143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8DDFDC32-D3E9-4403-B659-60C2F2EE20E6}"/>
                  </a:ext>
                </a:extLst>
              </p:cNvPr>
              <p:cNvSpPr txBox="1"/>
              <p:nvPr/>
            </p:nvSpPr>
            <p:spPr>
              <a:xfrm>
                <a:off x="10168841" y="2779918"/>
                <a:ext cx="363160" cy="3143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5" name="그룹 234">
              <a:extLst>
                <a:ext uri="{FF2B5EF4-FFF2-40B4-BE49-F238E27FC236}">
                  <a16:creationId xmlns:a16="http://schemas.microsoft.com/office/drawing/2014/main" id="{083B4806-D1F4-45C7-9928-64A592969E3C}"/>
                </a:ext>
              </a:extLst>
            </p:cNvPr>
            <p:cNvGrpSpPr/>
            <p:nvPr/>
          </p:nvGrpSpPr>
          <p:grpSpPr>
            <a:xfrm>
              <a:off x="6587220" y="3047575"/>
              <a:ext cx="2299989" cy="314382"/>
              <a:chOff x="8232012" y="2779917"/>
              <a:chExt cx="2299989" cy="314382"/>
            </a:xfrm>
          </p:grpSpPr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BA0862F6-34EB-44E2-A629-0AA57DBD2618}"/>
                  </a:ext>
                </a:extLst>
              </p:cNvPr>
              <p:cNvSpPr txBox="1"/>
              <p:nvPr/>
            </p:nvSpPr>
            <p:spPr>
              <a:xfrm>
                <a:off x="8232012" y="2779918"/>
                <a:ext cx="363160" cy="3143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24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A215DA0E-8DCD-4795-8878-6F2E6FEF1875}"/>
                  </a:ext>
                </a:extLst>
              </p:cNvPr>
              <p:cNvSpPr txBox="1"/>
              <p:nvPr/>
            </p:nvSpPr>
            <p:spPr>
              <a:xfrm>
                <a:off x="8880059" y="2779919"/>
                <a:ext cx="363160" cy="3143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D55CE334-81AF-47E4-8CB4-27FAE636E30F}"/>
                  </a:ext>
                </a:extLst>
              </p:cNvPr>
              <p:cNvSpPr txBox="1"/>
              <p:nvPr/>
            </p:nvSpPr>
            <p:spPr>
              <a:xfrm>
                <a:off x="9520794" y="2779917"/>
                <a:ext cx="363160" cy="3143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036DFBC6-4A89-4903-B96F-4AEE393D9A9C}"/>
                  </a:ext>
                </a:extLst>
              </p:cNvPr>
              <p:cNvSpPr txBox="1"/>
              <p:nvPr/>
            </p:nvSpPr>
            <p:spPr>
              <a:xfrm>
                <a:off x="10168841" y="2779918"/>
                <a:ext cx="363160" cy="3143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26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B3505F2A-B45D-435A-90EC-771CB0B7046D}"/>
                </a:ext>
              </a:extLst>
            </p:cNvPr>
            <p:cNvGrpSpPr/>
            <p:nvPr/>
          </p:nvGrpSpPr>
          <p:grpSpPr>
            <a:xfrm rot="5400000" flipH="1">
              <a:off x="8946825" y="2373230"/>
              <a:ext cx="678938" cy="100706"/>
              <a:chOff x="3234869" y="3688080"/>
              <a:chExt cx="783411" cy="146685"/>
            </a:xfrm>
          </p:grpSpPr>
          <p:cxnSp>
            <p:nvCxnSpPr>
              <p:cNvPr id="274" name="직선 연결선 273">
                <a:extLst>
                  <a:ext uri="{FF2B5EF4-FFF2-40B4-BE49-F238E27FC236}">
                    <a16:creationId xmlns:a16="http://schemas.microsoft.com/office/drawing/2014/main" id="{F6744C42-FAFE-4C86-964E-F1247C3328EC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275" name="직선 연결선 274">
                <a:extLst>
                  <a:ext uri="{FF2B5EF4-FFF2-40B4-BE49-F238E27FC236}">
                    <a16:creationId xmlns:a16="http://schemas.microsoft.com/office/drawing/2014/main" id="{96329AA1-8026-4F90-B8F3-B8E7CE7DB007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276" name="직선 연결선 275">
                <a:extLst>
                  <a:ext uri="{FF2B5EF4-FFF2-40B4-BE49-F238E27FC236}">
                    <a16:creationId xmlns:a16="http://schemas.microsoft.com/office/drawing/2014/main" id="{5896E21B-7CDB-4DD5-8150-5385FCF2CAF2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3EC62CF4-8715-4E27-9406-3F54432B4AAA}"/>
                </a:ext>
              </a:extLst>
            </p:cNvPr>
            <p:cNvSpPr txBox="1"/>
            <p:nvPr/>
          </p:nvSpPr>
          <p:spPr>
            <a:xfrm>
              <a:off x="7498782" y="4085806"/>
              <a:ext cx="832586" cy="419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kumimoji="0" lang="en-US" altLang="ko-KR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kumimoji="0" lang="en-US" altLang="ko-KR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  <a:endPara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763909D6-5EE5-4FCD-ABA0-629FBD30AD31}"/>
                </a:ext>
              </a:extLst>
            </p:cNvPr>
            <p:cNvSpPr txBox="1"/>
            <p:nvPr/>
          </p:nvSpPr>
          <p:spPr>
            <a:xfrm>
              <a:off x="5380348" y="2563879"/>
              <a:ext cx="308135" cy="384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2F9176BC-BF39-40C7-946A-AA3C6D42F4C2}"/>
                </a:ext>
              </a:extLst>
            </p:cNvPr>
            <p:cNvSpPr txBox="1"/>
            <p:nvPr/>
          </p:nvSpPr>
          <p:spPr>
            <a:xfrm>
              <a:off x="5380348" y="3213246"/>
              <a:ext cx="308135" cy="384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A0EE1F3A-C4C1-446C-9D2F-467DB5E57985}"/>
                </a:ext>
              </a:extLst>
            </p:cNvPr>
            <p:cNvSpPr txBox="1"/>
            <p:nvPr/>
          </p:nvSpPr>
          <p:spPr>
            <a:xfrm>
              <a:off x="8102316" y="1274169"/>
              <a:ext cx="308135" cy="384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8EDF804F-275E-4F04-AB94-806221B0EFD2}"/>
                </a:ext>
              </a:extLst>
            </p:cNvPr>
            <p:cNvSpPr txBox="1"/>
            <p:nvPr/>
          </p:nvSpPr>
          <p:spPr>
            <a:xfrm>
              <a:off x="8717162" y="2564188"/>
              <a:ext cx="356281" cy="384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D8018691-4DA6-46F8-A542-97C7E79544D6}"/>
                </a:ext>
              </a:extLst>
            </p:cNvPr>
            <p:cNvSpPr txBox="1"/>
            <p:nvPr/>
          </p:nvSpPr>
          <p:spPr>
            <a:xfrm>
              <a:off x="8102316" y="2563879"/>
              <a:ext cx="356281" cy="384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764C6CB3-0F46-4CDF-BA18-286881A56462}"/>
                </a:ext>
              </a:extLst>
            </p:cNvPr>
            <p:cNvSpPr txBox="1"/>
            <p:nvPr/>
          </p:nvSpPr>
          <p:spPr>
            <a:xfrm>
              <a:off x="4770879" y="2575649"/>
              <a:ext cx="308135" cy="384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879C03D6-42C1-429D-8254-785B4C9E52EF}"/>
                </a:ext>
              </a:extLst>
            </p:cNvPr>
            <p:cNvSpPr txBox="1"/>
            <p:nvPr/>
          </p:nvSpPr>
          <p:spPr>
            <a:xfrm>
              <a:off x="3430245" y="2576890"/>
              <a:ext cx="308135" cy="384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EB811EB2-3659-43E2-B094-C4F3341B441E}"/>
                </a:ext>
              </a:extLst>
            </p:cNvPr>
            <p:cNvSpPr txBox="1"/>
            <p:nvPr/>
          </p:nvSpPr>
          <p:spPr>
            <a:xfrm>
              <a:off x="4770879" y="3207591"/>
              <a:ext cx="308135" cy="384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72127948-F1D7-40B2-AD38-F8D6750EFB4E}"/>
                </a:ext>
              </a:extLst>
            </p:cNvPr>
            <p:cNvSpPr txBox="1"/>
            <p:nvPr/>
          </p:nvSpPr>
          <p:spPr>
            <a:xfrm>
              <a:off x="4090017" y="2576890"/>
              <a:ext cx="308135" cy="384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693405D5-BDCF-4E60-82F1-3FEF432D0E7D}"/>
                </a:ext>
              </a:extLst>
            </p:cNvPr>
            <p:cNvSpPr txBox="1"/>
            <p:nvPr/>
          </p:nvSpPr>
          <p:spPr>
            <a:xfrm>
              <a:off x="6812812" y="1276798"/>
              <a:ext cx="308135" cy="384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7F0D195B-786B-42D7-ADB2-3D3DCBB70047}"/>
                </a:ext>
              </a:extLst>
            </p:cNvPr>
            <p:cNvSpPr txBox="1"/>
            <p:nvPr/>
          </p:nvSpPr>
          <p:spPr>
            <a:xfrm>
              <a:off x="6812812" y="2576890"/>
              <a:ext cx="356281" cy="384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7E33FBA2-968C-444B-9E6E-B8FE5EF8EA2E}"/>
                </a:ext>
              </a:extLst>
            </p:cNvPr>
            <p:cNvSpPr txBox="1"/>
            <p:nvPr/>
          </p:nvSpPr>
          <p:spPr>
            <a:xfrm>
              <a:off x="7472584" y="1276798"/>
              <a:ext cx="308135" cy="384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9800BB2D-70E2-4427-A199-E1D9558AACC8}"/>
                </a:ext>
              </a:extLst>
            </p:cNvPr>
            <p:cNvSpPr txBox="1"/>
            <p:nvPr/>
          </p:nvSpPr>
          <p:spPr>
            <a:xfrm>
              <a:off x="7472584" y="2576890"/>
              <a:ext cx="356281" cy="384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1" name="직선 화살표 연결선 250">
              <a:extLst>
                <a:ext uri="{FF2B5EF4-FFF2-40B4-BE49-F238E27FC236}">
                  <a16:creationId xmlns:a16="http://schemas.microsoft.com/office/drawing/2014/main" id="{D30AD9E8-BFB8-4371-83E9-5D2ED8414814}"/>
                </a:ext>
              </a:extLst>
            </p:cNvPr>
            <p:cNvCxnSpPr>
              <a:stCxn id="179" idx="4"/>
            </p:cNvCxnSpPr>
            <p:nvPr/>
          </p:nvCxnSpPr>
          <p:spPr>
            <a:xfrm flipH="1">
              <a:off x="5536958" y="3625754"/>
              <a:ext cx="1683" cy="258541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52" name="직선 화살표 연결선 251">
              <a:extLst>
                <a:ext uri="{FF2B5EF4-FFF2-40B4-BE49-F238E27FC236}">
                  <a16:creationId xmlns:a16="http://schemas.microsoft.com/office/drawing/2014/main" id="{5EB6D717-9EFC-4CCF-A170-CCAA315B409E}"/>
                </a:ext>
              </a:extLst>
            </p:cNvPr>
            <p:cNvCxnSpPr/>
            <p:nvPr/>
          </p:nvCxnSpPr>
          <p:spPr>
            <a:xfrm flipH="1" flipV="1">
              <a:off x="3081340" y="2441353"/>
              <a:ext cx="278268" cy="241099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C825FAE6-3D19-4492-A1FA-07EFDE108DE9}"/>
                </a:ext>
              </a:extLst>
            </p:cNvPr>
            <p:cNvSpPr txBox="1"/>
            <p:nvPr/>
          </p:nvSpPr>
          <p:spPr>
            <a:xfrm>
              <a:off x="2543018" y="2093096"/>
              <a:ext cx="566062" cy="384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8B3CF7AB-1313-4E7F-8D35-1F8F23387344}"/>
                </a:ext>
              </a:extLst>
            </p:cNvPr>
            <p:cNvSpPr txBox="1"/>
            <p:nvPr/>
          </p:nvSpPr>
          <p:spPr>
            <a:xfrm>
              <a:off x="2656035" y="956486"/>
              <a:ext cx="566062" cy="384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0" lang="ko-KR" alt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A78F106E-8DD1-495E-9DF7-567EECF78BE7}"/>
                </a:ext>
              </a:extLst>
            </p:cNvPr>
            <p:cNvSpPr txBox="1"/>
            <p:nvPr/>
          </p:nvSpPr>
          <p:spPr>
            <a:xfrm>
              <a:off x="2945722" y="603228"/>
              <a:ext cx="566062" cy="384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5690310A-CF19-4D85-BA37-867C4FB41F1E}"/>
                </a:ext>
              </a:extLst>
            </p:cNvPr>
            <p:cNvSpPr txBox="1"/>
            <p:nvPr/>
          </p:nvSpPr>
          <p:spPr>
            <a:xfrm>
              <a:off x="6029861" y="956486"/>
              <a:ext cx="566062" cy="384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0" lang="ko-KR" alt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C8B2A7CA-C7E6-4AD9-A32A-5D2025B77B03}"/>
                </a:ext>
              </a:extLst>
            </p:cNvPr>
            <p:cNvSpPr txBox="1"/>
            <p:nvPr/>
          </p:nvSpPr>
          <p:spPr>
            <a:xfrm>
              <a:off x="6319548" y="603228"/>
              <a:ext cx="566062" cy="384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16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4FFB3144-D4DA-48E5-AA4D-D8881F84FE57}"/>
                </a:ext>
              </a:extLst>
            </p:cNvPr>
            <p:cNvSpPr txBox="1"/>
            <p:nvPr/>
          </p:nvSpPr>
          <p:spPr>
            <a:xfrm>
              <a:off x="6157814" y="2896775"/>
              <a:ext cx="358002" cy="349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ko-KR" sz="14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69A0AA7C-B563-4C79-BA1E-C90CDC48D817}"/>
                </a:ext>
              </a:extLst>
            </p:cNvPr>
            <p:cNvSpPr txBox="1"/>
            <p:nvPr/>
          </p:nvSpPr>
          <p:spPr>
            <a:xfrm>
              <a:off x="7752346" y="3776356"/>
              <a:ext cx="358002" cy="349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ko-KR" sz="14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AFD08B94-A2AF-4752-99E7-C4B4B16887BF}"/>
                </a:ext>
              </a:extLst>
            </p:cNvPr>
            <p:cNvSpPr txBox="1"/>
            <p:nvPr/>
          </p:nvSpPr>
          <p:spPr>
            <a:xfrm>
              <a:off x="9332258" y="2236746"/>
              <a:ext cx="358002" cy="349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ko-KR" sz="14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8599E818-4174-467D-BAB7-6E00D7C401AA}"/>
                </a:ext>
              </a:extLst>
            </p:cNvPr>
            <p:cNvSpPr txBox="1"/>
            <p:nvPr/>
          </p:nvSpPr>
          <p:spPr>
            <a:xfrm>
              <a:off x="8377476" y="690235"/>
              <a:ext cx="358002" cy="3493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ko-KR" sz="14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9EE5F19D-F8AF-4DF3-8DE9-A19F72545732}"/>
                </a:ext>
              </a:extLst>
            </p:cNvPr>
            <p:cNvSpPr txBox="1"/>
            <p:nvPr/>
          </p:nvSpPr>
          <p:spPr>
            <a:xfrm>
              <a:off x="8747591" y="1273628"/>
              <a:ext cx="308135" cy="384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709E1E8B-E77C-4F7F-99A6-76151F6A00EB}"/>
                </a:ext>
              </a:extLst>
            </p:cNvPr>
            <p:cNvSpPr txBox="1"/>
            <p:nvPr/>
          </p:nvSpPr>
          <p:spPr>
            <a:xfrm>
              <a:off x="8717162" y="1902762"/>
              <a:ext cx="356281" cy="384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D228A60B-CECD-498F-BF5A-F1EFBFAE067C}"/>
                </a:ext>
              </a:extLst>
            </p:cNvPr>
            <p:cNvSpPr txBox="1"/>
            <p:nvPr/>
          </p:nvSpPr>
          <p:spPr>
            <a:xfrm>
              <a:off x="8102317" y="1902454"/>
              <a:ext cx="356281" cy="384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60DCB295-60B5-4D8F-AF6E-2700FA00C850}"/>
                </a:ext>
              </a:extLst>
            </p:cNvPr>
            <p:cNvSpPr txBox="1"/>
            <p:nvPr/>
          </p:nvSpPr>
          <p:spPr>
            <a:xfrm>
              <a:off x="6812813" y="1915463"/>
              <a:ext cx="356281" cy="384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F1F9D9E7-BB6F-4714-9BBE-E4D3779383E4}"/>
                </a:ext>
              </a:extLst>
            </p:cNvPr>
            <p:cNvSpPr txBox="1"/>
            <p:nvPr/>
          </p:nvSpPr>
          <p:spPr>
            <a:xfrm>
              <a:off x="7472584" y="1915463"/>
              <a:ext cx="356281" cy="384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07C6CCD7-27D6-4F73-8F39-38AEC238C25D}"/>
                </a:ext>
              </a:extLst>
            </p:cNvPr>
            <p:cNvSpPr txBox="1"/>
            <p:nvPr/>
          </p:nvSpPr>
          <p:spPr>
            <a:xfrm>
              <a:off x="8717162" y="3193839"/>
              <a:ext cx="356281" cy="384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0EF024C-B5B0-4CA6-8C38-D7F2F3A61834}"/>
                </a:ext>
              </a:extLst>
            </p:cNvPr>
            <p:cNvSpPr txBox="1"/>
            <p:nvPr/>
          </p:nvSpPr>
          <p:spPr>
            <a:xfrm>
              <a:off x="8102317" y="3193530"/>
              <a:ext cx="356281" cy="384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FC0F8A82-A0E7-4C5C-B9DE-1BC54352A6B4}"/>
                </a:ext>
              </a:extLst>
            </p:cNvPr>
            <p:cNvSpPr txBox="1"/>
            <p:nvPr/>
          </p:nvSpPr>
          <p:spPr>
            <a:xfrm>
              <a:off x="6812813" y="3206541"/>
              <a:ext cx="356281" cy="384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137F4E05-C3EF-48E6-9932-0EC9E40199B0}"/>
                </a:ext>
              </a:extLst>
            </p:cNvPr>
            <p:cNvSpPr txBox="1"/>
            <p:nvPr/>
          </p:nvSpPr>
          <p:spPr>
            <a:xfrm>
              <a:off x="7472584" y="3206541"/>
              <a:ext cx="356281" cy="384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7705B7FE-45DD-4B15-A54E-045CBF4D7158}"/>
                </a:ext>
              </a:extLst>
            </p:cNvPr>
            <p:cNvSpPr txBox="1"/>
            <p:nvPr/>
          </p:nvSpPr>
          <p:spPr>
            <a:xfrm>
              <a:off x="5255764" y="3807284"/>
              <a:ext cx="566062" cy="384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2" name="직선 화살표 연결선 271">
              <a:extLst>
                <a:ext uri="{FF2B5EF4-FFF2-40B4-BE49-F238E27FC236}">
                  <a16:creationId xmlns:a16="http://schemas.microsoft.com/office/drawing/2014/main" id="{51B369BC-28EB-411D-89FE-A33BF54031A1}"/>
                </a:ext>
              </a:extLst>
            </p:cNvPr>
            <p:cNvCxnSpPr/>
            <p:nvPr/>
          </p:nvCxnSpPr>
          <p:spPr>
            <a:xfrm>
              <a:off x="6958847" y="3652272"/>
              <a:ext cx="1019" cy="242183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77882D61-22D5-448A-9231-F0298DC2CCB6}"/>
                </a:ext>
              </a:extLst>
            </p:cNvPr>
            <p:cNvSpPr txBox="1"/>
            <p:nvPr/>
          </p:nvSpPr>
          <p:spPr>
            <a:xfrm>
              <a:off x="6744711" y="3842843"/>
              <a:ext cx="418184" cy="3842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3" name="화살표: 오른쪽 162">
            <a:extLst>
              <a:ext uri="{FF2B5EF4-FFF2-40B4-BE49-F238E27FC236}">
                <a16:creationId xmlns:a16="http://schemas.microsoft.com/office/drawing/2014/main" id="{C443D547-DAB0-4BA6-92E4-FDE8919CA415}"/>
              </a:ext>
            </a:extLst>
          </p:cNvPr>
          <p:cNvSpPr/>
          <p:nvPr/>
        </p:nvSpPr>
        <p:spPr>
          <a:xfrm>
            <a:off x="10713955" y="5956239"/>
            <a:ext cx="1279689" cy="40011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continue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334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27</a:t>
            </a:fld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0947F89-6E52-4289-AF1D-1860CFEF488F}"/>
              </a:ext>
            </a:extLst>
          </p:cNvPr>
          <p:cNvGrpSpPr/>
          <p:nvPr/>
        </p:nvGrpSpPr>
        <p:grpSpPr>
          <a:xfrm>
            <a:off x="1434353" y="2178074"/>
            <a:ext cx="5070924" cy="3560477"/>
            <a:chOff x="1434353" y="2178074"/>
            <a:chExt cx="5070924" cy="356047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BCC8E92-1AFB-49E0-8CE0-97BC9C1D39D8}"/>
                </a:ext>
              </a:extLst>
            </p:cNvPr>
            <p:cNvSpPr/>
            <p:nvPr/>
          </p:nvSpPr>
          <p:spPr>
            <a:xfrm>
              <a:off x="1434353" y="2178074"/>
              <a:ext cx="4377023" cy="35604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86854EB-6382-4A50-87E1-2E34D1E87A22}"/>
                </a:ext>
              </a:extLst>
            </p:cNvPr>
            <p:cNvSpPr/>
            <p:nvPr/>
          </p:nvSpPr>
          <p:spPr>
            <a:xfrm>
              <a:off x="5811376" y="4830106"/>
              <a:ext cx="693901" cy="9084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4.6 BCD 10</a:t>
            </a:r>
            <a:r>
              <a:rPr lang="ko-KR" altLang="en-US" sz="2200"/>
              <a:t>진 가산기</a:t>
            </a:r>
            <a:endParaRPr lang="ko-KR" altLang="en-US" sz="2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83F457-0EBA-4962-B4BF-84C66231037C}"/>
              </a:ext>
            </a:extLst>
          </p:cNvPr>
          <p:cNvSpPr txBox="1"/>
          <p:nvPr/>
        </p:nvSpPr>
        <p:spPr>
          <a:xfrm>
            <a:off x="1828526" y="647044"/>
            <a:ext cx="952527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2000">
                <a:solidFill>
                  <a:srgbClr val="0070C0"/>
                </a:solidFill>
              </a:rPr>
              <a:t>두 </a:t>
            </a:r>
            <a:r>
              <a:rPr lang="en-US" altLang="ko-KR" sz="2000">
                <a:solidFill>
                  <a:srgbClr val="0070C0"/>
                </a:solidFill>
              </a:rPr>
              <a:t>BCD 8421 </a:t>
            </a:r>
            <a:r>
              <a:rPr lang="ko-KR" altLang="en-US" sz="2000">
                <a:solidFill>
                  <a:srgbClr val="0070C0"/>
                </a:solidFill>
              </a:rPr>
              <a:t>코드의 한 자릿수 덧셈을 </a:t>
            </a:r>
            <a:r>
              <a:rPr lang="en-US" altLang="ko-KR" sz="2000">
                <a:solidFill>
                  <a:srgbClr val="0070C0"/>
                </a:solidFill>
              </a:rPr>
              <a:t>2</a:t>
            </a:r>
            <a:r>
              <a:rPr lang="ko-KR" altLang="en-US" sz="2000">
                <a:solidFill>
                  <a:srgbClr val="0070C0"/>
                </a:solidFill>
              </a:rPr>
              <a:t>진 </a:t>
            </a:r>
            <a:r>
              <a:rPr lang="en-US" altLang="ko-KR" sz="2000">
                <a:solidFill>
                  <a:srgbClr val="0070C0"/>
                </a:solidFill>
              </a:rPr>
              <a:t>4-</a:t>
            </a:r>
            <a:r>
              <a:rPr lang="ko-KR" altLang="en-US" sz="2000">
                <a:solidFill>
                  <a:srgbClr val="0070C0"/>
                </a:solidFill>
              </a:rPr>
              <a:t>비트 가산기 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C0AFB-5305-4FE7-896D-117E6887A4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39" y="585489"/>
            <a:ext cx="1259086" cy="92333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0D1831E-4D79-4746-9D84-1026CE5F9F5F}"/>
              </a:ext>
            </a:extLst>
          </p:cNvPr>
          <p:cNvSpPr txBox="1"/>
          <p:nvPr/>
        </p:nvSpPr>
        <p:spPr>
          <a:xfrm>
            <a:off x="1796940" y="1148325"/>
            <a:ext cx="95568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A048"/>
                </a:solidFill>
              </a:rPr>
              <a:t>조합 회로 구현</a:t>
            </a:r>
          </a:p>
        </p:txBody>
      </p:sp>
      <p:grpSp>
        <p:nvGrpSpPr>
          <p:cNvPr id="399" name="그룹 398">
            <a:extLst>
              <a:ext uri="{FF2B5EF4-FFF2-40B4-BE49-F238E27FC236}">
                <a16:creationId xmlns:a16="http://schemas.microsoft.com/office/drawing/2014/main" id="{0F68EA97-036A-4AFF-A545-FB68976B9118}"/>
              </a:ext>
            </a:extLst>
          </p:cNvPr>
          <p:cNvGrpSpPr/>
          <p:nvPr/>
        </p:nvGrpSpPr>
        <p:grpSpPr>
          <a:xfrm>
            <a:off x="1434353" y="1810871"/>
            <a:ext cx="5126183" cy="4256645"/>
            <a:chOff x="316348" y="479415"/>
            <a:chExt cx="6186133" cy="5781300"/>
          </a:xfrm>
        </p:grpSpPr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B0315CED-867E-44ED-8A20-3EA3A1C14D55}"/>
                </a:ext>
              </a:extLst>
            </p:cNvPr>
            <p:cNvSpPr txBox="1"/>
            <p:nvPr/>
          </p:nvSpPr>
          <p:spPr>
            <a:xfrm>
              <a:off x="4609372" y="2137409"/>
              <a:ext cx="429838" cy="4598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79734915-688C-41BB-A8AB-2001D1EE8361}"/>
                </a:ext>
              </a:extLst>
            </p:cNvPr>
            <p:cNvSpPr txBox="1"/>
            <p:nvPr/>
          </p:nvSpPr>
          <p:spPr>
            <a:xfrm>
              <a:off x="4139851" y="2140866"/>
              <a:ext cx="429838" cy="4598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F10028DF-3074-4768-B234-82B7FC1A1FE9}"/>
                </a:ext>
              </a:extLst>
            </p:cNvPr>
            <p:cNvSpPr txBox="1"/>
            <p:nvPr/>
          </p:nvSpPr>
          <p:spPr>
            <a:xfrm>
              <a:off x="3675506" y="2149314"/>
              <a:ext cx="429838" cy="4598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0" lang="ko-KR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7BE2D7D5-8DD7-488B-B403-F4AD0B92A4B5}"/>
                </a:ext>
              </a:extLst>
            </p:cNvPr>
            <p:cNvSpPr txBox="1"/>
            <p:nvPr/>
          </p:nvSpPr>
          <p:spPr>
            <a:xfrm>
              <a:off x="3188092" y="2149314"/>
              <a:ext cx="429838" cy="4598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0" lang="ko-KR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E1376940-05BB-4FBE-9F58-692208870D22}"/>
                </a:ext>
              </a:extLst>
            </p:cNvPr>
            <p:cNvSpPr txBox="1"/>
            <p:nvPr/>
          </p:nvSpPr>
          <p:spPr>
            <a:xfrm>
              <a:off x="1082002" y="2182342"/>
              <a:ext cx="470460" cy="4598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0" lang="ko-KR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직사각형 404">
              <a:extLst>
                <a:ext uri="{FF2B5EF4-FFF2-40B4-BE49-F238E27FC236}">
                  <a16:creationId xmlns:a16="http://schemas.microsoft.com/office/drawing/2014/main" id="{3ED12C53-AB09-4FD0-9619-99BF87CB6D15}"/>
                </a:ext>
              </a:extLst>
            </p:cNvPr>
            <p:cNvSpPr/>
            <p:nvPr/>
          </p:nvSpPr>
          <p:spPr>
            <a:xfrm>
              <a:off x="508683" y="1164941"/>
              <a:ext cx="4872440" cy="1030679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4-</a:t>
              </a:r>
              <a:r>
                <a:rPr kumimoji="0" lang="ko-KR" alt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비트</a:t>
              </a:r>
              <a:r>
                <a:rPr kumimoji="0" lang="en-US" altLang="ko-KR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2</a:t>
              </a:r>
              <a:r>
                <a:rPr kumimoji="0" lang="ko-KR" alt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진 가산기</a:t>
              </a:r>
              <a:endParaRPr kumimoji="0" lang="ko-KR" alt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DFBF7B90-C556-467C-B206-1C57FBA5098F}"/>
                </a:ext>
              </a:extLst>
            </p:cNvPr>
            <p:cNvSpPr txBox="1"/>
            <p:nvPr/>
          </p:nvSpPr>
          <p:spPr>
            <a:xfrm>
              <a:off x="4807241" y="479415"/>
              <a:ext cx="456920" cy="4598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2CB9E9E3-3070-4198-B684-EBE1CDC652AD}"/>
                </a:ext>
              </a:extLst>
            </p:cNvPr>
            <p:cNvSpPr txBox="1"/>
            <p:nvPr/>
          </p:nvSpPr>
          <p:spPr>
            <a:xfrm>
              <a:off x="4323029" y="479415"/>
              <a:ext cx="456920" cy="4598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DEAD864A-7260-48BB-B029-38F0B62958FF}"/>
                </a:ext>
              </a:extLst>
            </p:cNvPr>
            <p:cNvSpPr txBox="1"/>
            <p:nvPr/>
          </p:nvSpPr>
          <p:spPr>
            <a:xfrm>
              <a:off x="3851244" y="479415"/>
              <a:ext cx="456920" cy="4598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0" lang="ko-KR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ABE4A48E-F7EE-4AFE-AE10-2C1F5AC86DD2}"/>
                </a:ext>
              </a:extLst>
            </p:cNvPr>
            <p:cNvSpPr txBox="1"/>
            <p:nvPr/>
          </p:nvSpPr>
          <p:spPr>
            <a:xfrm>
              <a:off x="3376605" y="479415"/>
              <a:ext cx="456920" cy="4598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0" lang="ko-KR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F85B9134-1673-4F06-B7BA-A3E2F545E46C}"/>
                </a:ext>
              </a:extLst>
            </p:cNvPr>
            <p:cNvSpPr txBox="1"/>
            <p:nvPr/>
          </p:nvSpPr>
          <p:spPr>
            <a:xfrm>
              <a:off x="2196253" y="479415"/>
              <a:ext cx="443378" cy="4598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5FB2CEB9-CB2B-4969-9C2D-980B4C2934A8}"/>
                </a:ext>
              </a:extLst>
            </p:cNvPr>
            <p:cNvSpPr txBox="1"/>
            <p:nvPr/>
          </p:nvSpPr>
          <p:spPr>
            <a:xfrm>
              <a:off x="1704858" y="479415"/>
              <a:ext cx="443378" cy="4598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AE963C79-4742-40D1-A7EB-3F39F08D7146}"/>
                </a:ext>
              </a:extLst>
            </p:cNvPr>
            <p:cNvSpPr txBox="1"/>
            <p:nvPr/>
          </p:nvSpPr>
          <p:spPr>
            <a:xfrm>
              <a:off x="1223766" y="479415"/>
              <a:ext cx="443378" cy="4598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0" lang="ko-KR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69698B02-E18F-44D5-AE7C-62EEFBFF954A}"/>
                </a:ext>
              </a:extLst>
            </p:cNvPr>
            <p:cNvSpPr txBox="1"/>
            <p:nvPr/>
          </p:nvSpPr>
          <p:spPr>
            <a:xfrm>
              <a:off x="712299" y="479415"/>
              <a:ext cx="443378" cy="4598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0" lang="ko-KR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4" name="직선 화살표 연결선 413">
              <a:extLst>
                <a:ext uri="{FF2B5EF4-FFF2-40B4-BE49-F238E27FC236}">
                  <a16:creationId xmlns:a16="http://schemas.microsoft.com/office/drawing/2014/main" id="{CF4C8138-4676-4285-8FF9-61D948A5C43C}"/>
                </a:ext>
              </a:extLst>
            </p:cNvPr>
            <p:cNvCxnSpPr/>
            <p:nvPr/>
          </p:nvCxnSpPr>
          <p:spPr>
            <a:xfrm rot="5400000">
              <a:off x="4337888" y="999605"/>
              <a:ext cx="33067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15" name="직선 화살표 연결선 414">
              <a:extLst>
                <a:ext uri="{FF2B5EF4-FFF2-40B4-BE49-F238E27FC236}">
                  <a16:creationId xmlns:a16="http://schemas.microsoft.com/office/drawing/2014/main" id="{B5FF4BD9-04C3-4391-ADD5-CC79A22ECE21}"/>
                </a:ext>
              </a:extLst>
            </p:cNvPr>
            <p:cNvCxnSpPr/>
            <p:nvPr/>
          </p:nvCxnSpPr>
          <p:spPr>
            <a:xfrm rot="5400000">
              <a:off x="4815886" y="999605"/>
              <a:ext cx="33067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16" name="직선 화살표 연결선 415">
              <a:extLst>
                <a:ext uri="{FF2B5EF4-FFF2-40B4-BE49-F238E27FC236}">
                  <a16:creationId xmlns:a16="http://schemas.microsoft.com/office/drawing/2014/main" id="{1F48113C-26A0-431D-96B2-2F9214E096EC}"/>
                </a:ext>
              </a:extLst>
            </p:cNvPr>
            <p:cNvCxnSpPr/>
            <p:nvPr/>
          </p:nvCxnSpPr>
          <p:spPr>
            <a:xfrm rot="5400000">
              <a:off x="3381893" y="999605"/>
              <a:ext cx="33067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17" name="직선 화살표 연결선 416">
              <a:extLst>
                <a:ext uri="{FF2B5EF4-FFF2-40B4-BE49-F238E27FC236}">
                  <a16:creationId xmlns:a16="http://schemas.microsoft.com/office/drawing/2014/main" id="{A4BEB0EE-71F9-4C27-8F4A-3116C494C676}"/>
                </a:ext>
              </a:extLst>
            </p:cNvPr>
            <p:cNvCxnSpPr/>
            <p:nvPr/>
          </p:nvCxnSpPr>
          <p:spPr>
            <a:xfrm rot="5400000">
              <a:off x="3859891" y="999605"/>
              <a:ext cx="33067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18" name="직선 화살표 연결선 417">
              <a:extLst>
                <a:ext uri="{FF2B5EF4-FFF2-40B4-BE49-F238E27FC236}">
                  <a16:creationId xmlns:a16="http://schemas.microsoft.com/office/drawing/2014/main" id="{96047922-3B25-49E1-9F08-46AA16C3469D}"/>
                </a:ext>
              </a:extLst>
            </p:cNvPr>
            <p:cNvCxnSpPr/>
            <p:nvPr/>
          </p:nvCxnSpPr>
          <p:spPr>
            <a:xfrm rot="5400000">
              <a:off x="2178703" y="999606"/>
              <a:ext cx="33067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19" name="직선 화살표 연결선 418">
              <a:extLst>
                <a:ext uri="{FF2B5EF4-FFF2-40B4-BE49-F238E27FC236}">
                  <a16:creationId xmlns:a16="http://schemas.microsoft.com/office/drawing/2014/main" id="{5F4846D8-FF57-4F2C-9DFE-369348ACAD8D}"/>
                </a:ext>
              </a:extLst>
            </p:cNvPr>
            <p:cNvCxnSpPr/>
            <p:nvPr/>
          </p:nvCxnSpPr>
          <p:spPr>
            <a:xfrm rot="5400000">
              <a:off x="735421" y="999605"/>
              <a:ext cx="33067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0" name="직선 화살표 연결선 419">
              <a:extLst>
                <a:ext uri="{FF2B5EF4-FFF2-40B4-BE49-F238E27FC236}">
                  <a16:creationId xmlns:a16="http://schemas.microsoft.com/office/drawing/2014/main" id="{50DCD54B-A444-48D2-B08A-648EEAFC9FF7}"/>
                </a:ext>
              </a:extLst>
            </p:cNvPr>
            <p:cNvCxnSpPr/>
            <p:nvPr/>
          </p:nvCxnSpPr>
          <p:spPr>
            <a:xfrm rot="5400000">
              <a:off x="1216515" y="999605"/>
              <a:ext cx="33067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1" name="직선 화살표 연결선 420">
              <a:extLst>
                <a:ext uri="{FF2B5EF4-FFF2-40B4-BE49-F238E27FC236}">
                  <a16:creationId xmlns:a16="http://schemas.microsoft.com/office/drawing/2014/main" id="{C11905B6-A17F-467F-A9F8-65938A53F722}"/>
                </a:ext>
              </a:extLst>
            </p:cNvPr>
            <p:cNvCxnSpPr/>
            <p:nvPr/>
          </p:nvCxnSpPr>
          <p:spPr>
            <a:xfrm rot="5400000">
              <a:off x="1697610" y="999605"/>
              <a:ext cx="33067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2" name="직선 화살표 연결선 421">
              <a:extLst>
                <a:ext uri="{FF2B5EF4-FFF2-40B4-BE49-F238E27FC236}">
                  <a16:creationId xmlns:a16="http://schemas.microsoft.com/office/drawing/2014/main" id="{D251F250-C4AB-4CD5-8967-6B183D1400D2}"/>
                </a:ext>
              </a:extLst>
            </p:cNvPr>
            <p:cNvCxnSpPr/>
            <p:nvPr/>
          </p:nvCxnSpPr>
          <p:spPr>
            <a:xfrm flipH="1">
              <a:off x="5381123" y="1674889"/>
              <a:ext cx="353727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DE7E1C4B-46CE-4E24-B5BC-F829A1C3575E}"/>
                </a:ext>
              </a:extLst>
            </p:cNvPr>
            <p:cNvSpPr txBox="1"/>
            <p:nvPr/>
          </p:nvSpPr>
          <p:spPr>
            <a:xfrm>
              <a:off x="5768934" y="1486143"/>
              <a:ext cx="470460" cy="4598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4" name="타원 423">
              <a:extLst>
                <a:ext uri="{FF2B5EF4-FFF2-40B4-BE49-F238E27FC236}">
                  <a16:creationId xmlns:a16="http://schemas.microsoft.com/office/drawing/2014/main" id="{8995D848-E2B1-4AB5-8981-E8BE130B1B3B}"/>
                </a:ext>
              </a:extLst>
            </p:cNvPr>
            <p:cNvSpPr/>
            <p:nvPr/>
          </p:nvSpPr>
          <p:spPr>
            <a:xfrm>
              <a:off x="3509938" y="2543289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25" name="순서도: 지연 424">
              <a:extLst>
                <a:ext uri="{FF2B5EF4-FFF2-40B4-BE49-F238E27FC236}">
                  <a16:creationId xmlns:a16="http://schemas.microsoft.com/office/drawing/2014/main" id="{267E160B-44B6-4CCC-8980-E2E00F7B076B}"/>
                </a:ext>
              </a:extLst>
            </p:cNvPr>
            <p:cNvSpPr/>
            <p:nvPr/>
          </p:nvSpPr>
          <p:spPr>
            <a:xfrm flipH="1">
              <a:off x="2206228" y="2456541"/>
              <a:ext cx="481425" cy="474676"/>
            </a:xfrm>
            <a:prstGeom prst="flowChartDelay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26" name="직선 연결선 425">
              <a:extLst>
                <a:ext uri="{FF2B5EF4-FFF2-40B4-BE49-F238E27FC236}">
                  <a16:creationId xmlns:a16="http://schemas.microsoft.com/office/drawing/2014/main" id="{6B7F3110-4D05-4074-AC70-746E10C04A37}"/>
                </a:ext>
              </a:extLst>
            </p:cNvPr>
            <p:cNvCxnSpPr/>
            <p:nvPr/>
          </p:nvCxnSpPr>
          <p:spPr>
            <a:xfrm flipH="1">
              <a:off x="2687655" y="2583844"/>
              <a:ext cx="859574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427" name="직선 연결선 426">
              <a:extLst>
                <a:ext uri="{FF2B5EF4-FFF2-40B4-BE49-F238E27FC236}">
                  <a16:creationId xmlns:a16="http://schemas.microsoft.com/office/drawing/2014/main" id="{9EFD1163-973A-4501-B0DA-A95EFF152F3F}"/>
                </a:ext>
              </a:extLst>
            </p:cNvPr>
            <p:cNvCxnSpPr/>
            <p:nvPr/>
          </p:nvCxnSpPr>
          <p:spPr>
            <a:xfrm flipH="1">
              <a:off x="2687656" y="2806679"/>
              <a:ext cx="1337571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428" name="직선 연결선 427">
              <a:extLst>
                <a:ext uri="{FF2B5EF4-FFF2-40B4-BE49-F238E27FC236}">
                  <a16:creationId xmlns:a16="http://schemas.microsoft.com/office/drawing/2014/main" id="{CECCCC37-C136-49CA-A29F-B40E31AF3385}"/>
                </a:ext>
              </a:extLst>
            </p:cNvPr>
            <p:cNvCxnSpPr/>
            <p:nvPr/>
          </p:nvCxnSpPr>
          <p:spPr>
            <a:xfrm>
              <a:off x="1613615" y="2690069"/>
              <a:ext cx="0" cy="800433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429" name="직선 연결선 428">
              <a:extLst>
                <a:ext uri="{FF2B5EF4-FFF2-40B4-BE49-F238E27FC236}">
                  <a16:creationId xmlns:a16="http://schemas.microsoft.com/office/drawing/2014/main" id="{300F35CD-A925-42E2-82D0-68754FBDA468}"/>
                </a:ext>
              </a:extLst>
            </p:cNvPr>
            <p:cNvCxnSpPr/>
            <p:nvPr/>
          </p:nvCxnSpPr>
          <p:spPr>
            <a:xfrm flipH="1">
              <a:off x="1377930" y="4099278"/>
              <a:ext cx="492330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430" name="직선 화살표 연결선 429">
              <a:extLst>
                <a:ext uri="{FF2B5EF4-FFF2-40B4-BE49-F238E27FC236}">
                  <a16:creationId xmlns:a16="http://schemas.microsoft.com/office/drawing/2014/main" id="{FDE68162-ADC1-4AB2-B785-D1273597FC8E}"/>
                </a:ext>
              </a:extLst>
            </p:cNvPr>
            <p:cNvCxnSpPr/>
            <p:nvPr/>
          </p:nvCxnSpPr>
          <p:spPr>
            <a:xfrm>
              <a:off x="4503224" y="2193480"/>
              <a:ext cx="0" cy="2428945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31" name="직선 화살표 연결선 430">
              <a:extLst>
                <a:ext uri="{FF2B5EF4-FFF2-40B4-BE49-F238E27FC236}">
                  <a16:creationId xmlns:a16="http://schemas.microsoft.com/office/drawing/2014/main" id="{6880E0F9-38CB-4F9E-B1E3-705774F83228}"/>
                </a:ext>
              </a:extLst>
            </p:cNvPr>
            <p:cNvCxnSpPr/>
            <p:nvPr/>
          </p:nvCxnSpPr>
          <p:spPr>
            <a:xfrm>
              <a:off x="4981222" y="2193480"/>
              <a:ext cx="0" cy="2428945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32" name="직선 화살표 연결선 431">
              <a:extLst>
                <a:ext uri="{FF2B5EF4-FFF2-40B4-BE49-F238E27FC236}">
                  <a16:creationId xmlns:a16="http://schemas.microsoft.com/office/drawing/2014/main" id="{94D8D9CD-B94D-49F3-BE4C-C38EB73691BE}"/>
                </a:ext>
              </a:extLst>
            </p:cNvPr>
            <p:cNvCxnSpPr/>
            <p:nvPr/>
          </p:nvCxnSpPr>
          <p:spPr>
            <a:xfrm>
              <a:off x="3547229" y="2193480"/>
              <a:ext cx="0" cy="2428945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33" name="직선 화살표 연결선 432">
              <a:extLst>
                <a:ext uri="{FF2B5EF4-FFF2-40B4-BE49-F238E27FC236}">
                  <a16:creationId xmlns:a16="http://schemas.microsoft.com/office/drawing/2014/main" id="{A6F7CFF2-E82E-4091-A4F0-50F218DC765F}"/>
                </a:ext>
              </a:extLst>
            </p:cNvPr>
            <p:cNvCxnSpPr/>
            <p:nvPr/>
          </p:nvCxnSpPr>
          <p:spPr>
            <a:xfrm>
              <a:off x="4025227" y="2193480"/>
              <a:ext cx="0" cy="2428945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34" name="직선 화살표 연결선 433">
              <a:extLst>
                <a:ext uri="{FF2B5EF4-FFF2-40B4-BE49-F238E27FC236}">
                  <a16:creationId xmlns:a16="http://schemas.microsoft.com/office/drawing/2014/main" id="{E62538E9-FE7E-4266-9CBE-6772A0A787A9}"/>
                </a:ext>
              </a:extLst>
            </p:cNvPr>
            <p:cNvCxnSpPr/>
            <p:nvPr/>
          </p:nvCxnSpPr>
          <p:spPr>
            <a:xfrm>
              <a:off x="1469173" y="2213034"/>
              <a:ext cx="0" cy="1282778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9C9BAF03-4C16-4109-A176-B022502462CB}"/>
                </a:ext>
              </a:extLst>
            </p:cNvPr>
            <p:cNvSpPr txBox="1"/>
            <p:nvPr/>
          </p:nvSpPr>
          <p:spPr>
            <a:xfrm>
              <a:off x="4609372" y="5775517"/>
              <a:ext cx="429838" cy="4598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14226BD2-1FE9-439F-9514-CDF0BD055DA3}"/>
                </a:ext>
              </a:extLst>
            </p:cNvPr>
            <p:cNvSpPr txBox="1"/>
            <p:nvPr/>
          </p:nvSpPr>
          <p:spPr>
            <a:xfrm>
              <a:off x="4139851" y="5778974"/>
              <a:ext cx="429838" cy="4598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D8872739-7260-4544-87F0-8E8787391958}"/>
                </a:ext>
              </a:extLst>
            </p:cNvPr>
            <p:cNvSpPr txBox="1"/>
            <p:nvPr/>
          </p:nvSpPr>
          <p:spPr>
            <a:xfrm>
              <a:off x="3675506" y="5787422"/>
              <a:ext cx="429838" cy="4598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0" lang="ko-KR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2722ACFF-C79E-49F4-9C07-D645C16DC2DF}"/>
                </a:ext>
              </a:extLst>
            </p:cNvPr>
            <p:cNvSpPr txBox="1"/>
            <p:nvPr/>
          </p:nvSpPr>
          <p:spPr>
            <a:xfrm>
              <a:off x="3188092" y="5787422"/>
              <a:ext cx="429838" cy="4598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0" lang="ko-KR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3B938454-58F4-43CE-A30E-254005A45871}"/>
                </a:ext>
              </a:extLst>
            </p:cNvPr>
            <p:cNvSpPr txBox="1"/>
            <p:nvPr/>
          </p:nvSpPr>
          <p:spPr>
            <a:xfrm>
              <a:off x="941888" y="5800897"/>
              <a:ext cx="843811" cy="4598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=C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0" lang="ko-KR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0" name="직사각형 439">
              <a:extLst>
                <a:ext uri="{FF2B5EF4-FFF2-40B4-BE49-F238E27FC236}">
                  <a16:creationId xmlns:a16="http://schemas.microsoft.com/office/drawing/2014/main" id="{B9209CA3-8534-47E2-8FF4-075618F1031A}"/>
                </a:ext>
              </a:extLst>
            </p:cNvPr>
            <p:cNvSpPr/>
            <p:nvPr/>
          </p:nvSpPr>
          <p:spPr>
            <a:xfrm>
              <a:off x="508683" y="4622425"/>
              <a:ext cx="4872440" cy="1030679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4-</a:t>
              </a:r>
              <a:r>
                <a:rPr kumimoji="0" lang="ko-KR" alt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비트</a:t>
              </a:r>
              <a:r>
                <a:rPr kumimoji="0" lang="en-US" altLang="ko-KR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 2</a:t>
              </a:r>
              <a:r>
                <a:rPr kumimoji="0" lang="ko-KR" altLang="en-US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진 가산기</a:t>
              </a:r>
              <a:endParaRPr kumimoji="0" lang="ko-KR" alt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4524B036-96F1-4CCC-9847-25952DC416C5}"/>
                </a:ext>
              </a:extLst>
            </p:cNvPr>
            <p:cNvSpPr txBox="1"/>
            <p:nvPr/>
          </p:nvSpPr>
          <p:spPr>
            <a:xfrm>
              <a:off x="4604041" y="4211219"/>
              <a:ext cx="456920" cy="4598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DBEF3948-F81F-47B4-B88B-54262E12EA00}"/>
                </a:ext>
              </a:extLst>
            </p:cNvPr>
            <p:cNvSpPr txBox="1"/>
            <p:nvPr/>
          </p:nvSpPr>
          <p:spPr>
            <a:xfrm>
              <a:off x="4119830" y="4211219"/>
              <a:ext cx="456920" cy="4598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76B62C72-137D-47A4-A4EC-69BCC2F31CE6}"/>
                </a:ext>
              </a:extLst>
            </p:cNvPr>
            <p:cNvSpPr txBox="1"/>
            <p:nvPr/>
          </p:nvSpPr>
          <p:spPr>
            <a:xfrm>
              <a:off x="3648045" y="4211219"/>
              <a:ext cx="456920" cy="4598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0" lang="ko-KR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1CE5D357-8DC5-4428-8BD3-AB3DE4F196AC}"/>
                </a:ext>
              </a:extLst>
            </p:cNvPr>
            <p:cNvSpPr txBox="1"/>
            <p:nvPr/>
          </p:nvSpPr>
          <p:spPr>
            <a:xfrm>
              <a:off x="3173406" y="4211219"/>
              <a:ext cx="456920" cy="4598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0" lang="ko-KR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0AA5631F-6495-47C7-80D2-0E4C7448615C}"/>
                </a:ext>
              </a:extLst>
            </p:cNvPr>
            <p:cNvSpPr txBox="1"/>
            <p:nvPr/>
          </p:nvSpPr>
          <p:spPr>
            <a:xfrm>
              <a:off x="1960569" y="4211219"/>
              <a:ext cx="443378" cy="4598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44B520CE-519E-42AB-AE64-B31969D26A5F}"/>
                </a:ext>
              </a:extLst>
            </p:cNvPr>
            <p:cNvSpPr txBox="1"/>
            <p:nvPr/>
          </p:nvSpPr>
          <p:spPr>
            <a:xfrm>
              <a:off x="1469173" y="4211219"/>
              <a:ext cx="443378" cy="4598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DDFD7458-6D32-4F3F-AB01-512287B6E267}"/>
                </a:ext>
              </a:extLst>
            </p:cNvPr>
            <p:cNvSpPr txBox="1"/>
            <p:nvPr/>
          </p:nvSpPr>
          <p:spPr>
            <a:xfrm>
              <a:off x="988079" y="4211219"/>
              <a:ext cx="443378" cy="4598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0" lang="ko-KR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E82AFE6B-EEBE-47D4-B3CD-DB8654FCF357}"/>
                </a:ext>
              </a:extLst>
            </p:cNvPr>
            <p:cNvSpPr txBox="1"/>
            <p:nvPr/>
          </p:nvSpPr>
          <p:spPr>
            <a:xfrm>
              <a:off x="476615" y="4211219"/>
              <a:ext cx="443378" cy="4598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0" lang="ko-KR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9" name="직선 화살표 연결선 448">
              <a:extLst>
                <a:ext uri="{FF2B5EF4-FFF2-40B4-BE49-F238E27FC236}">
                  <a16:creationId xmlns:a16="http://schemas.microsoft.com/office/drawing/2014/main" id="{C0051A98-1EC0-40AD-BDD9-0A850DC93A55}"/>
                </a:ext>
              </a:extLst>
            </p:cNvPr>
            <p:cNvCxnSpPr/>
            <p:nvPr/>
          </p:nvCxnSpPr>
          <p:spPr>
            <a:xfrm rot="5400000">
              <a:off x="2178703" y="4457090"/>
              <a:ext cx="33067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50" name="직선 화살표 연결선 449">
              <a:extLst>
                <a:ext uri="{FF2B5EF4-FFF2-40B4-BE49-F238E27FC236}">
                  <a16:creationId xmlns:a16="http://schemas.microsoft.com/office/drawing/2014/main" id="{8A66213C-90C9-4F29-9784-F096DEA59CCF}"/>
                </a:ext>
              </a:extLst>
            </p:cNvPr>
            <p:cNvCxnSpPr/>
            <p:nvPr/>
          </p:nvCxnSpPr>
          <p:spPr>
            <a:xfrm rot="5400000">
              <a:off x="735421" y="4457089"/>
              <a:ext cx="33067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51" name="직선 화살표 연결선 450">
              <a:extLst>
                <a:ext uri="{FF2B5EF4-FFF2-40B4-BE49-F238E27FC236}">
                  <a16:creationId xmlns:a16="http://schemas.microsoft.com/office/drawing/2014/main" id="{59EA9FC8-26B4-4C23-A530-7200099D90D6}"/>
                </a:ext>
              </a:extLst>
            </p:cNvPr>
            <p:cNvCxnSpPr/>
            <p:nvPr/>
          </p:nvCxnSpPr>
          <p:spPr>
            <a:xfrm>
              <a:off x="1381851" y="4095925"/>
              <a:ext cx="0" cy="526500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52" name="직선 화살표 연결선 451">
              <a:extLst>
                <a:ext uri="{FF2B5EF4-FFF2-40B4-BE49-F238E27FC236}">
                  <a16:creationId xmlns:a16="http://schemas.microsoft.com/office/drawing/2014/main" id="{5B8C6439-59D4-4701-A429-7C1A0B958943}"/>
                </a:ext>
              </a:extLst>
            </p:cNvPr>
            <p:cNvCxnSpPr/>
            <p:nvPr/>
          </p:nvCxnSpPr>
          <p:spPr>
            <a:xfrm>
              <a:off x="1862946" y="4095925"/>
              <a:ext cx="0" cy="526500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53" name="직선 화살표 연결선 452">
              <a:extLst>
                <a:ext uri="{FF2B5EF4-FFF2-40B4-BE49-F238E27FC236}">
                  <a16:creationId xmlns:a16="http://schemas.microsoft.com/office/drawing/2014/main" id="{E0E35CB2-5C9E-434A-85E3-6C65968AF0C2}"/>
                </a:ext>
              </a:extLst>
            </p:cNvPr>
            <p:cNvCxnSpPr/>
            <p:nvPr/>
          </p:nvCxnSpPr>
          <p:spPr>
            <a:xfrm flipH="1">
              <a:off x="5381123" y="5132373"/>
              <a:ext cx="353727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3B8BFE69-9E08-4F53-8A1C-7CE6157616C4}"/>
                </a:ext>
              </a:extLst>
            </p:cNvPr>
            <p:cNvSpPr txBox="1"/>
            <p:nvPr/>
          </p:nvSpPr>
          <p:spPr>
            <a:xfrm>
              <a:off x="5768934" y="4943627"/>
              <a:ext cx="733547" cy="4598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kumimoji="0" lang="en-US" altLang="ko-KR" sz="16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=0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55" name="직선 화살표 연결선 454">
              <a:extLst>
                <a:ext uri="{FF2B5EF4-FFF2-40B4-BE49-F238E27FC236}">
                  <a16:creationId xmlns:a16="http://schemas.microsoft.com/office/drawing/2014/main" id="{2B7BDDDB-A6A4-4E1E-87FA-7FA7FA82F6A1}"/>
                </a:ext>
              </a:extLst>
            </p:cNvPr>
            <p:cNvCxnSpPr/>
            <p:nvPr/>
          </p:nvCxnSpPr>
          <p:spPr>
            <a:xfrm>
              <a:off x="4503224" y="5653104"/>
              <a:ext cx="0" cy="509156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56" name="직선 화살표 연결선 455">
              <a:extLst>
                <a:ext uri="{FF2B5EF4-FFF2-40B4-BE49-F238E27FC236}">
                  <a16:creationId xmlns:a16="http://schemas.microsoft.com/office/drawing/2014/main" id="{7888F5A7-3C2B-4558-A615-3F03E23AA81D}"/>
                </a:ext>
              </a:extLst>
            </p:cNvPr>
            <p:cNvCxnSpPr/>
            <p:nvPr/>
          </p:nvCxnSpPr>
          <p:spPr>
            <a:xfrm>
              <a:off x="4981222" y="5653104"/>
              <a:ext cx="0" cy="509156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57" name="직선 화살표 연결선 456">
              <a:extLst>
                <a:ext uri="{FF2B5EF4-FFF2-40B4-BE49-F238E27FC236}">
                  <a16:creationId xmlns:a16="http://schemas.microsoft.com/office/drawing/2014/main" id="{3B2EC15C-24D4-4775-A620-10905226C5CA}"/>
                </a:ext>
              </a:extLst>
            </p:cNvPr>
            <p:cNvCxnSpPr/>
            <p:nvPr/>
          </p:nvCxnSpPr>
          <p:spPr>
            <a:xfrm>
              <a:off x="3547229" y="5653104"/>
              <a:ext cx="0" cy="509156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58" name="직선 화살표 연결선 457">
              <a:extLst>
                <a:ext uri="{FF2B5EF4-FFF2-40B4-BE49-F238E27FC236}">
                  <a16:creationId xmlns:a16="http://schemas.microsoft.com/office/drawing/2014/main" id="{B4EFB087-B09E-4C7B-BE56-12C076EAA972}"/>
                </a:ext>
              </a:extLst>
            </p:cNvPr>
            <p:cNvCxnSpPr/>
            <p:nvPr/>
          </p:nvCxnSpPr>
          <p:spPr>
            <a:xfrm>
              <a:off x="4025227" y="5653104"/>
              <a:ext cx="0" cy="509156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59" name="직선 화살표 연결선 458">
              <a:extLst>
                <a:ext uri="{FF2B5EF4-FFF2-40B4-BE49-F238E27FC236}">
                  <a16:creationId xmlns:a16="http://schemas.microsoft.com/office/drawing/2014/main" id="{65E965FD-BE96-4858-811A-FF1BA47495C0}"/>
                </a:ext>
              </a:extLst>
            </p:cNvPr>
            <p:cNvCxnSpPr/>
            <p:nvPr/>
          </p:nvCxnSpPr>
          <p:spPr>
            <a:xfrm>
              <a:off x="1704858" y="5653104"/>
              <a:ext cx="0" cy="509156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60" name="직선 연결선 459">
              <a:extLst>
                <a:ext uri="{FF2B5EF4-FFF2-40B4-BE49-F238E27FC236}">
                  <a16:creationId xmlns:a16="http://schemas.microsoft.com/office/drawing/2014/main" id="{537694E6-507B-4351-995B-A046550D63EA}"/>
                </a:ext>
              </a:extLst>
            </p:cNvPr>
            <p:cNvCxnSpPr/>
            <p:nvPr/>
          </p:nvCxnSpPr>
          <p:spPr>
            <a:xfrm>
              <a:off x="1754676" y="3214634"/>
              <a:ext cx="0" cy="263804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461" name="달 460">
              <a:extLst>
                <a:ext uri="{FF2B5EF4-FFF2-40B4-BE49-F238E27FC236}">
                  <a16:creationId xmlns:a16="http://schemas.microsoft.com/office/drawing/2014/main" id="{4698216A-EDD8-46D5-A8C4-82C96601AA94}"/>
                </a:ext>
              </a:extLst>
            </p:cNvPr>
            <p:cNvSpPr/>
            <p:nvPr/>
          </p:nvSpPr>
          <p:spPr>
            <a:xfrm rot="5400000" flipH="1">
              <a:off x="1373671" y="3368962"/>
              <a:ext cx="488134" cy="551972"/>
            </a:xfrm>
            <a:prstGeom prst="moon">
              <a:avLst>
                <a:gd name="adj" fmla="val 832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2" name="순서도: 지연 461">
              <a:extLst>
                <a:ext uri="{FF2B5EF4-FFF2-40B4-BE49-F238E27FC236}">
                  <a16:creationId xmlns:a16="http://schemas.microsoft.com/office/drawing/2014/main" id="{02F52C8D-6F5C-4C99-B028-1B1ADBBD2B17}"/>
                </a:ext>
              </a:extLst>
            </p:cNvPr>
            <p:cNvSpPr/>
            <p:nvPr/>
          </p:nvSpPr>
          <p:spPr>
            <a:xfrm flipH="1">
              <a:off x="2206228" y="2980366"/>
              <a:ext cx="481425" cy="474676"/>
            </a:xfrm>
            <a:prstGeom prst="flowChartDelay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63" name="직선 연결선 462">
              <a:extLst>
                <a:ext uri="{FF2B5EF4-FFF2-40B4-BE49-F238E27FC236}">
                  <a16:creationId xmlns:a16="http://schemas.microsoft.com/office/drawing/2014/main" id="{C212E13B-A6B8-4CC6-9872-46AEDACB7308}"/>
                </a:ext>
              </a:extLst>
            </p:cNvPr>
            <p:cNvCxnSpPr/>
            <p:nvPr/>
          </p:nvCxnSpPr>
          <p:spPr>
            <a:xfrm flipH="1">
              <a:off x="2687655" y="3107669"/>
              <a:ext cx="877463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464" name="직선 연결선 463">
              <a:extLst>
                <a:ext uri="{FF2B5EF4-FFF2-40B4-BE49-F238E27FC236}">
                  <a16:creationId xmlns:a16="http://schemas.microsoft.com/office/drawing/2014/main" id="{153F7170-B098-4392-96AB-1CFF15DA615C}"/>
                </a:ext>
              </a:extLst>
            </p:cNvPr>
            <p:cNvCxnSpPr/>
            <p:nvPr/>
          </p:nvCxnSpPr>
          <p:spPr>
            <a:xfrm flipH="1">
              <a:off x="2687656" y="3330504"/>
              <a:ext cx="1815568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465" name="직선 연결선 464">
              <a:extLst>
                <a:ext uri="{FF2B5EF4-FFF2-40B4-BE49-F238E27FC236}">
                  <a16:creationId xmlns:a16="http://schemas.microsoft.com/office/drawing/2014/main" id="{FB000BB3-5BF5-4DD5-93A1-4BD3139F1725}"/>
                </a:ext>
              </a:extLst>
            </p:cNvPr>
            <p:cNvCxnSpPr/>
            <p:nvPr/>
          </p:nvCxnSpPr>
          <p:spPr>
            <a:xfrm rot="10800000">
              <a:off x="1610515" y="2699874"/>
              <a:ext cx="58521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466" name="직선 연결선 465">
              <a:extLst>
                <a:ext uri="{FF2B5EF4-FFF2-40B4-BE49-F238E27FC236}">
                  <a16:creationId xmlns:a16="http://schemas.microsoft.com/office/drawing/2014/main" id="{6409827B-1B1A-495A-9BBB-2C9DDD6D00DF}"/>
                </a:ext>
              </a:extLst>
            </p:cNvPr>
            <p:cNvCxnSpPr/>
            <p:nvPr/>
          </p:nvCxnSpPr>
          <p:spPr>
            <a:xfrm>
              <a:off x="1628164" y="3889016"/>
              <a:ext cx="0" cy="210262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467" name="직선 연결선 466">
              <a:extLst>
                <a:ext uri="{FF2B5EF4-FFF2-40B4-BE49-F238E27FC236}">
                  <a16:creationId xmlns:a16="http://schemas.microsoft.com/office/drawing/2014/main" id="{87F58F3C-3970-4DF9-8CE3-A09BAB2E383C}"/>
                </a:ext>
              </a:extLst>
            </p:cNvPr>
            <p:cNvCxnSpPr/>
            <p:nvPr/>
          </p:nvCxnSpPr>
          <p:spPr>
            <a:xfrm flipH="1">
              <a:off x="1750795" y="3224159"/>
              <a:ext cx="453800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B74CD5B0-EC4E-43CE-BEC1-7650C0C9CCC7}"/>
                </a:ext>
              </a:extLst>
            </p:cNvPr>
            <p:cNvSpPr/>
            <p:nvPr/>
          </p:nvSpPr>
          <p:spPr>
            <a:xfrm>
              <a:off x="3987268" y="2766330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69" name="타원 468">
              <a:extLst>
                <a:ext uri="{FF2B5EF4-FFF2-40B4-BE49-F238E27FC236}">
                  <a16:creationId xmlns:a16="http://schemas.microsoft.com/office/drawing/2014/main" id="{E859D1F2-6005-4AC0-A202-B04E34B68EF9}"/>
                </a:ext>
              </a:extLst>
            </p:cNvPr>
            <p:cNvSpPr/>
            <p:nvPr/>
          </p:nvSpPr>
          <p:spPr>
            <a:xfrm>
              <a:off x="1592177" y="4058300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70" name="타원 469">
              <a:extLst>
                <a:ext uri="{FF2B5EF4-FFF2-40B4-BE49-F238E27FC236}">
                  <a16:creationId xmlns:a16="http://schemas.microsoft.com/office/drawing/2014/main" id="{F384E6E9-C551-4675-A35A-2B36702E7E22}"/>
                </a:ext>
              </a:extLst>
            </p:cNvPr>
            <p:cNvSpPr/>
            <p:nvPr/>
          </p:nvSpPr>
          <p:spPr>
            <a:xfrm>
              <a:off x="4463012" y="3292879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E6E8574D-042A-4D7E-BCB2-A8685307AF7B}"/>
                </a:ext>
              </a:extLst>
            </p:cNvPr>
            <p:cNvSpPr txBox="1"/>
            <p:nvPr/>
          </p:nvSpPr>
          <p:spPr>
            <a:xfrm>
              <a:off x="2191460" y="3932181"/>
              <a:ext cx="346655" cy="4598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10C66C94-1C1B-4D66-A081-A8B7DACCF4A3}"/>
                </a:ext>
              </a:extLst>
            </p:cNvPr>
            <p:cNvSpPr txBox="1"/>
            <p:nvPr/>
          </p:nvSpPr>
          <p:spPr>
            <a:xfrm>
              <a:off x="744703" y="3932181"/>
              <a:ext cx="346655" cy="4598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3" name="직선 연결선 472">
              <a:extLst>
                <a:ext uri="{FF2B5EF4-FFF2-40B4-BE49-F238E27FC236}">
                  <a16:creationId xmlns:a16="http://schemas.microsoft.com/office/drawing/2014/main" id="{F4948576-A32D-4E86-9B28-1648C0C897C2}"/>
                </a:ext>
              </a:extLst>
            </p:cNvPr>
            <p:cNvCxnSpPr/>
            <p:nvPr/>
          </p:nvCxnSpPr>
          <p:spPr>
            <a:xfrm>
              <a:off x="316348" y="978143"/>
              <a:ext cx="5282072" cy="0"/>
            </a:xfrm>
            <a:prstGeom prst="line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ysDot"/>
              <a:miter lim="800000"/>
            </a:ln>
            <a:effectLst/>
          </p:spPr>
        </p:cxnSp>
        <p:cxnSp>
          <p:nvCxnSpPr>
            <p:cNvPr id="474" name="직선 연결선 473">
              <a:extLst>
                <a:ext uri="{FF2B5EF4-FFF2-40B4-BE49-F238E27FC236}">
                  <a16:creationId xmlns:a16="http://schemas.microsoft.com/office/drawing/2014/main" id="{07255178-3ACA-403C-8AB7-D13C4112FE38}"/>
                </a:ext>
              </a:extLst>
            </p:cNvPr>
            <p:cNvCxnSpPr/>
            <p:nvPr/>
          </p:nvCxnSpPr>
          <p:spPr>
            <a:xfrm>
              <a:off x="316348" y="985442"/>
              <a:ext cx="0" cy="4790075"/>
            </a:xfrm>
            <a:prstGeom prst="line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ysDot"/>
              <a:miter lim="800000"/>
            </a:ln>
            <a:effectLst/>
          </p:spPr>
        </p:cxnSp>
        <p:cxnSp>
          <p:nvCxnSpPr>
            <p:cNvPr id="475" name="직선 연결선 474">
              <a:extLst>
                <a:ext uri="{FF2B5EF4-FFF2-40B4-BE49-F238E27FC236}">
                  <a16:creationId xmlns:a16="http://schemas.microsoft.com/office/drawing/2014/main" id="{1076632E-3964-4091-B98A-3622A757DA53}"/>
                </a:ext>
              </a:extLst>
            </p:cNvPr>
            <p:cNvCxnSpPr/>
            <p:nvPr/>
          </p:nvCxnSpPr>
          <p:spPr>
            <a:xfrm>
              <a:off x="316348" y="5800896"/>
              <a:ext cx="6119448" cy="0"/>
            </a:xfrm>
            <a:prstGeom prst="line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ysDot"/>
              <a:miter lim="800000"/>
            </a:ln>
            <a:effectLst/>
          </p:spPr>
        </p:cxnSp>
        <p:cxnSp>
          <p:nvCxnSpPr>
            <p:cNvPr id="476" name="직선 연결선 475">
              <a:extLst>
                <a:ext uri="{FF2B5EF4-FFF2-40B4-BE49-F238E27FC236}">
                  <a16:creationId xmlns:a16="http://schemas.microsoft.com/office/drawing/2014/main" id="{B418E033-E62A-4B2A-AAD2-DB9C1247FCEE}"/>
                </a:ext>
              </a:extLst>
            </p:cNvPr>
            <p:cNvCxnSpPr/>
            <p:nvPr/>
          </p:nvCxnSpPr>
          <p:spPr>
            <a:xfrm>
              <a:off x="5598420" y="985442"/>
              <a:ext cx="0" cy="3595109"/>
            </a:xfrm>
            <a:prstGeom prst="line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ysDot"/>
              <a:miter lim="800000"/>
            </a:ln>
            <a:effectLst/>
          </p:spPr>
        </p:cxnSp>
        <p:cxnSp>
          <p:nvCxnSpPr>
            <p:cNvPr id="477" name="직선 연결선 476">
              <a:extLst>
                <a:ext uri="{FF2B5EF4-FFF2-40B4-BE49-F238E27FC236}">
                  <a16:creationId xmlns:a16="http://schemas.microsoft.com/office/drawing/2014/main" id="{4665604D-F47B-4FDE-8A9B-602CB769A232}"/>
                </a:ext>
              </a:extLst>
            </p:cNvPr>
            <p:cNvCxnSpPr/>
            <p:nvPr/>
          </p:nvCxnSpPr>
          <p:spPr>
            <a:xfrm>
              <a:off x="6419792" y="4580551"/>
              <a:ext cx="0" cy="1207321"/>
            </a:xfrm>
            <a:prstGeom prst="line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ysDot"/>
              <a:miter lim="800000"/>
            </a:ln>
            <a:effectLst/>
          </p:spPr>
        </p:cxnSp>
        <p:cxnSp>
          <p:nvCxnSpPr>
            <p:cNvPr id="478" name="직선 연결선 477">
              <a:extLst>
                <a:ext uri="{FF2B5EF4-FFF2-40B4-BE49-F238E27FC236}">
                  <a16:creationId xmlns:a16="http://schemas.microsoft.com/office/drawing/2014/main" id="{B46861F2-AF61-436C-89F7-6B8047408A5F}"/>
                </a:ext>
              </a:extLst>
            </p:cNvPr>
            <p:cNvCxnSpPr/>
            <p:nvPr/>
          </p:nvCxnSpPr>
          <p:spPr>
            <a:xfrm>
              <a:off x="5598420" y="4580087"/>
              <a:ext cx="821372" cy="0"/>
            </a:xfrm>
            <a:prstGeom prst="line">
              <a:avLst/>
            </a:prstGeom>
            <a:noFill/>
            <a:ln w="19050" cap="flat" cmpd="sng" algn="ctr">
              <a:solidFill>
                <a:schemeClr val="accent4">
                  <a:lumMod val="50000"/>
                </a:schemeClr>
              </a:solidFill>
              <a:prstDash val="sysDot"/>
              <a:miter lim="800000"/>
            </a:ln>
            <a:effectLst/>
          </p:spPr>
        </p:cxn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E8FCEF08-0A47-493E-9F4F-B416E179AB66}"/>
                </a:ext>
              </a:extLst>
            </p:cNvPr>
            <p:cNvSpPr/>
            <p:nvPr/>
          </p:nvSpPr>
          <p:spPr>
            <a:xfrm>
              <a:off x="3509938" y="3066867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0" name="그룹 479">
            <a:extLst>
              <a:ext uri="{FF2B5EF4-FFF2-40B4-BE49-F238E27FC236}">
                <a16:creationId xmlns:a16="http://schemas.microsoft.com/office/drawing/2014/main" id="{8B12F1BF-013E-4558-84C5-499E7DC9CA71}"/>
              </a:ext>
            </a:extLst>
          </p:cNvPr>
          <p:cNvGrpSpPr/>
          <p:nvPr/>
        </p:nvGrpSpPr>
        <p:grpSpPr>
          <a:xfrm>
            <a:off x="6715842" y="2234778"/>
            <a:ext cx="4758883" cy="2191356"/>
            <a:chOff x="5926999" y="2192763"/>
            <a:chExt cx="5937340" cy="2049506"/>
          </a:xfrm>
        </p:grpSpPr>
        <p:sp>
          <p:nvSpPr>
            <p:cNvPr id="481" name="직사각형 480">
              <a:extLst>
                <a:ext uri="{FF2B5EF4-FFF2-40B4-BE49-F238E27FC236}">
                  <a16:creationId xmlns:a16="http://schemas.microsoft.com/office/drawing/2014/main" id="{91DE7669-4920-4664-B562-6CD2F959103E}"/>
                </a:ext>
              </a:extLst>
            </p:cNvPr>
            <p:cNvSpPr/>
            <p:nvPr/>
          </p:nvSpPr>
          <p:spPr>
            <a:xfrm>
              <a:off x="6704636" y="2878289"/>
              <a:ext cx="4291907" cy="103067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</a:rPr>
                <a:t>BCD 10</a:t>
              </a:r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</a:rPr>
                <a:t>진 가산기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592C2855-6A5E-4BC3-B981-DEA8D6AEBD76}"/>
                </a:ext>
              </a:extLst>
            </p:cNvPr>
            <p:cNvSpPr txBox="1"/>
            <p:nvPr/>
          </p:nvSpPr>
          <p:spPr>
            <a:xfrm>
              <a:off x="10242038" y="2192763"/>
              <a:ext cx="466169" cy="325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sz="16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3" name="TextBox 482">
              <a:extLst>
                <a:ext uri="{FF2B5EF4-FFF2-40B4-BE49-F238E27FC236}">
                  <a16:creationId xmlns:a16="http://schemas.microsoft.com/office/drawing/2014/main" id="{766C1601-F852-4489-9A78-192F33C9D6FC}"/>
                </a:ext>
              </a:extLst>
            </p:cNvPr>
            <p:cNvSpPr txBox="1"/>
            <p:nvPr/>
          </p:nvSpPr>
          <p:spPr>
            <a:xfrm>
              <a:off x="9876118" y="2192763"/>
              <a:ext cx="466169" cy="325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sz="16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C6BB1000-3BA0-48F0-87FC-418F64687EBD}"/>
                </a:ext>
              </a:extLst>
            </p:cNvPr>
            <p:cNvSpPr txBox="1"/>
            <p:nvPr/>
          </p:nvSpPr>
          <p:spPr>
            <a:xfrm>
              <a:off x="9510196" y="2192763"/>
              <a:ext cx="466169" cy="325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sz="16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5" name="TextBox 484">
              <a:extLst>
                <a:ext uri="{FF2B5EF4-FFF2-40B4-BE49-F238E27FC236}">
                  <a16:creationId xmlns:a16="http://schemas.microsoft.com/office/drawing/2014/main" id="{36380494-E0A3-4DD2-B351-A7696D045F67}"/>
                </a:ext>
              </a:extLst>
            </p:cNvPr>
            <p:cNvSpPr txBox="1"/>
            <p:nvPr/>
          </p:nvSpPr>
          <p:spPr>
            <a:xfrm>
              <a:off x="9144273" y="2192763"/>
              <a:ext cx="466169" cy="325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sz="16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D4386721-3026-4471-94D9-C3433532788B}"/>
                </a:ext>
              </a:extLst>
            </p:cNvPr>
            <p:cNvSpPr txBox="1"/>
            <p:nvPr/>
          </p:nvSpPr>
          <p:spPr>
            <a:xfrm>
              <a:off x="8131877" y="2192763"/>
              <a:ext cx="452352" cy="325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sz="16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7" name="TextBox 486">
              <a:extLst>
                <a:ext uri="{FF2B5EF4-FFF2-40B4-BE49-F238E27FC236}">
                  <a16:creationId xmlns:a16="http://schemas.microsoft.com/office/drawing/2014/main" id="{CD41D3EC-27EA-467E-9BF0-330A0A9C9BFB}"/>
                </a:ext>
              </a:extLst>
            </p:cNvPr>
            <p:cNvSpPr txBox="1"/>
            <p:nvPr/>
          </p:nvSpPr>
          <p:spPr>
            <a:xfrm>
              <a:off x="7771300" y="2192763"/>
              <a:ext cx="452352" cy="325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sz="16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8" name="TextBox 487">
              <a:extLst>
                <a:ext uri="{FF2B5EF4-FFF2-40B4-BE49-F238E27FC236}">
                  <a16:creationId xmlns:a16="http://schemas.microsoft.com/office/drawing/2014/main" id="{E394423F-F69C-46A0-9D02-8A234A2BD72E}"/>
                </a:ext>
              </a:extLst>
            </p:cNvPr>
            <p:cNvSpPr txBox="1"/>
            <p:nvPr/>
          </p:nvSpPr>
          <p:spPr>
            <a:xfrm>
              <a:off x="7394689" y="2192763"/>
              <a:ext cx="452352" cy="325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sz="16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03A87760-8FD3-4BA9-B0AE-BD80A89E0788}"/>
                </a:ext>
              </a:extLst>
            </p:cNvPr>
            <p:cNvSpPr txBox="1"/>
            <p:nvPr/>
          </p:nvSpPr>
          <p:spPr>
            <a:xfrm>
              <a:off x="7028768" y="2192763"/>
              <a:ext cx="452352" cy="325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sz="16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0" name="직선 화살표 연결선 489">
              <a:extLst>
                <a:ext uri="{FF2B5EF4-FFF2-40B4-BE49-F238E27FC236}">
                  <a16:creationId xmlns:a16="http://schemas.microsoft.com/office/drawing/2014/main" id="{A860D26A-A591-413E-A90A-7045476F5856}"/>
                </a:ext>
              </a:extLst>
            </p:cNvPr>
            <p:cNvCxnSpPr/>
            <p:nvPr/>
          </p:nvCxnSpPr>
          <p:spPr>
            <a:xfrm rot="5400000">
              <a:off x="9909782" y="2712953"/>
              <a:ext cx="330672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직선 화살표 연결선 490">
              <a:extLst>
                <a:ext uri="{FF2B5EF4-FFF2-40B4-BE49-F238E27FC236}">
                  <a16:creationId xmlns:a16="http://schemas.microsoft.com/office/drawing/2014/main" id="{7CD0E6A8-1EC4-40C9-B040-CCAFAD5804D5}"/>
                </a:ext>
              </a:extLst>
            </p:cNvPr>
            <p:cNvCxnSpPr/>
            <p:nvPr/>
          </p:nvCxnSpPr>
          <p:spPr>
            <a:xfrm rot="5400000">
              <a:off x="10275704" y="2712953"/>
              <a:ext cx="330672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직선 화살표 연결선 491">
              <a:extLst>
                <a:ext uri="{FF2B5EF4-FFF2-40B4-BE49-F238E27FC236}">
                  <a16:creationId xmlns:a16="http://schemas.microsoft.com/office/drawing/2014/main" id="{990FC5DC-28A7-4271-8AD7-F5281CA4410C}"/>
                </a:ext>
              </a:extLst>
            </p:cNvPr>
            <p:cNvCxnSpPr/>
            <p:nvPr/>
          </p:nvCxnSpPr>
          <p:spPr>
            <a:xfrm rot="5400000">
              <a:off x="9177938" y="2712953"/>
              <a:ext cx="330672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직선 화살표 연결선 492">
              <a:extLst>
                <a:ext uri="{FF2B5EF4-FFF2-40B4-BE49-F238E27FC236}">
                  <a16:creationId xmlns:a16="http://schemas.microsoft.com/office/drawing/2014/main" id="{AF66F229-F547-4DC1-8149-973B99872851}"/>
                </a:ext>
              </a:extLst>
            </p:cNvPr>
            <p:cNvCxnSpPr/>
            <p:nvPr/>
          </p:nvCxnSpPr>
          <p:spPr>
            <a:xfrm rot="5400000">
              <a:off x="9543860" y="2712953"/>
              <a:ext cx="330672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직선 화살표 연결선 493">
              <a:extLst>
                <a:ext uri="{FF2B5EF4-FFF2-40B4-BE49-F238E27FC236}">
                  <a16:creationId xmlns:a16="http://schemas.microsoft.com/office/drawing/2014/main" id="{82B63294-596A-4124-AB05-ECF025FA955E}"/>
                </a:ext>
              </a:extLst>
            </p:cNvPr>
            <p:cNvCxnSpPr/>
            <p:nvPr/>
          </p:nvCxnSpPr>
          <p:spPr>
            <a:xfrm flipH="1">
              <a:off x="10996544" y="3388237"/>
              <a:ext cx="353727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E1893060-00BD-45F8-9D67-4A27A02502AA}"/>
                </a:ext>
              </a:extLst>
            </p:cNvPr>
            <p:cNvSpPr txBox="1"/>
            <p:nvPr/>
          </p:nvSpPr>
          <p:spPr>
            <a:xfrm>
              <a:off x="11384356" y="3199491"/>
              <a:ext cx="479983" cy="325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ko-KR" sz="16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6" name="TextBox 495">
              <a:extLst>
                <a:ext uri="{FF2B5EF4-FFF2-40B4-BE49-F238E27FC236}">
                  <a16:creationId xmlns:a16="http://schemas.microsoft.com/office/drawing/2014/main" id="{B35FA512-8627-4DB9-BBA2-2FF8EECD5311}"/>
                </a:ext>
              </a:extLst>
            </p:cNvPr>
            <p:cNvSpPr txBox="1"/>
            <p:nvPr/>
          </p:nvSpPr>
          <p:spPr>
            <a:xfrm>
              <a:off x="5926999" y="3199534"/>
              <a:ext cx="479983" cy="325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ko-KR" sz="16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97" name="그룹 496">
              <a:extLst>
                <a:ext uri="{FF2B5EF4-FFF2-40B4-BE49-F238E27FC236}">
                  <a16:creationId xmlns:a16="http://schemas.microsoft.com/office/drawing/2014/main" id="{CF947F4B-5C97-4BB0-8399-22441E54D785}"/>
                </a:ext>
              </a:extLst>
            </p:cNvPr>
            <p:cNvGrpSpPr/>
            <p:nvPr/>
          </p:nvGrpSpPr>
          <p:grpSpPr>
            <a:xfrm>
              <a:off x="7910890" y="3855526"/>
              <a:ext cx="1859818" cy="386743"/>
              <a:chOff x="8440614" y="3855526"/>
              <a:chExt cx="1859818" cy="386743"/>
            </a:xfrm>
          </p:grpSpPr>
          <p:sp>
            <p:nvSpPr>
              <p:cNvPr id="503" name="TextBox 502">
                <a:extLst>
                  <a:ext uri="{FF2B5EF4-FFF2-40B4-BE49-F238E27FC236}">
                    <a16:creationId xmlns:a16="http://schemas.microsoft.com/office/drawing/2014/main" id="{A59E239E-4346-4E8C-995E-FB913493DB60}"/>
                  </a:ext>
                </a:extLst>
              </p:cNvPr>
              <p:cNvSpPr txBox="1"/>
              <p:nvPr/>
            </p:nvSpPr>
            <p:spPr>
              <a:xfrm>
                <a:off x="9861894" y="3855526"/>
                <a:ext cx="438538" cy="325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ko-KR" sz="16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16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4" name="TextBox 503">
                <a:extLst>
                  <a:ext uri="{FF2B5EF4-FFF2-40B4-BE49-F238E27FC236}">
                    <a16:creationId xmlns:a16="http://schemas.microsoft.com/office/drawing/2014/main" id="{7C64F707-757D-4A46-9371-66B2C1C333F0}"/>
                  </a:ext>
                </a:extLst>
              </p:cNvPr>
              <p:cNvSpPr txBox="1"/>
              <p:nvPr/>
            </p:nvSpPr>
            <p:spPr>
              <a:xfrm>
                <a:off x="9392372" y="3858983"/>
                <a:ext cx="438538" cy="325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ko-KR" sz="16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6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5" name="TextBox 504">
                <a:extLst>
                  <a:ext uri="{FF2B5EF4-FFF2-40B4-BE49-F238E27FC236}">
                    <a16:creationId xmlns:a16="http://schemas.microsoft.com/office/drawing/2014/main" id="{89D21DE1-FC66-4698-A6E9-393EDD85C2B6}"/>
                  </a:ext>
                </a:extLst>
              </p:cNvPr>
              <p:cNvSpPr txBox="1"/>
              <p:nvPr/>
            </p:nvSpPr>
            <p:spPr>
              <a:xfrm>
                <a:off x="8928028" y="3867431"/>
                <a:ext cx="438538" cy="325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ko-KR" sz="16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6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0376CE4C-40E4-4E6D-900B-A8FD7E6A9531}"/>
                  </a:ext>
                </a:extLst>
              </p:cNvPr>
              <p:cNvSpPr txBox="1"/>
              <p:nvPr/>
            </p:nvSpPr>
            <p:spPr>
              <a:xfrm>
                <a:off x="8440614" y="3867431"/>
                <a:ext cx="438538" cy="3254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ko-KR" sz="16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6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07" name="직선 화살표 연결선 506">
                <a:extLst>
                  <a:ext uri="{FF2B5EF4-FFF2-40B4-BE49-F238E27FC236}">
                    <a16:creationId xmlns:a16="http://schemas.microsoft.com/office/drawing/2014/main" id="{A147CBB2-1E11-41A2-A9D1-8813F574D9EA}"/>
                  </a:ext>
                </a:extLst>
              </p:cNvPr>
              <p:cNvCxnSpPr/>
              <p:nvPr/>
            </p:nvCxnSpPr>
            <p:spPr>
              <a:xfrm rot="5400000">
                <a:off x="9590410" y="4076933"/>
                <a:ext cx="330672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직선 화살표 연결선 507">
                <a:extLst>
                  <a:ext uri="{FF2B5EF4-FFF2-40B4-BE49-F238E27FC236}">
                    <a16:creationId xmlns:a16="http://schemas.microsoft.com/office/drawing/2014/main" id="{1D968C90-A2E9-4D0D-A8C7-9D871CA6C8D9}"/>
                  </a:ext>
                </a:extLst>
              </p:cNvPr>
              <p:cNvCxnSpPr/>
              <p:nvPr/>
            </p:nvCxnSpPr>
            <p:spPr>
              <a:xfrm rot="5400000">
                <a:off x="10068408" y="4076933"/>
                <a:ext cx="330672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직선 화살표 연결선 508">
                <a:extLst>
                  <a:ext uri="{FF2B5EF4-FFF2-40B4-BE49-F238E27FC236}">
                    <a16:creationId xmlns:a16="http://schemas.microsoft.com/office/drawing/2014/main" id="{9C7AF441-DE88-4691-BCCD-AF96A6D16BD5}"/>
                  </a:ext>
                </a:extLst>
              </p:cNvPr>
              <p:cNvCxnSpPr/>
              <p:nvPr/>
            </p:nvCxnSpPr>
            <p:spPr>
              <a:xfrm rot="5400000">
                <a:off x="8634415" y="4076933"/>
                <a:ext cx="330672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직선 화살표 연결선 509">
                <a:extLst>
                  <a:ext uri="{FF2B5EF4-FFF2-40B4-BE49-F238E27FC236}">
                    <a16:creationId xmlns:a16="http://schemas.microsoft.com/office/drawing/2014/main" id="{A5F30367-E796-4E22-8668-C5EECCD8BE2F}"/>
                  </a:ext>
                </a:extLst>
              </p:cNvPr>
              <p:cNvCxnSpPr/>
              <p:nvPr/>
            </p:nvCxnSpPr>
            <p:spPr>
              <a:xfrm rot="5400000">
                <a:off x="9112413" y="4076933"/>
                <a:ext cx="330672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8" name="직선 화살표 연결선 497">
              <a:extLst>
                <a:ext uri="{FF2B5EF4-FFF2-40B4-BE49-F238E27FC236}">
                  <a16:creationId xmlns:a16="http://schemas.microsoft.com/office/drawing/2014/main" id="{EC659EF1-37B6-418F-85BB-8FD1D5D221A4}"/>
                </a:ext>
              </a:extLst>
            </p:cNvPr>
            <p:cNvCxnSpPr/>
            <p:nvPr/>
          </p:nvCxnSpPr>
          <p:spPr>
            <a:xfrm rot="5400000">
              <a:off x="7795544" y="2712953"/>
              <a:ext cx="330672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직선 화살표 연결선 498">
              <a:extLst>
                <a:ext uri="{FF2B5EF4-FFF2-40B4-BE49-F238E27FC236}">
                  <a16:creationId xmlns:a16="http://schemas.microsoft.com/office/drawing/2014/main" id="{C5943F8D-D603-4C5B-90AE-67D197CF2DBF}"/>
                </a:ext>
              </a:extLst>
            </p:cNvPr>
            <p:cNvCxnSpPr/>
            <p:nvPr/>
          </p:nvCxnSpPr>
          <p:spPr>
            <a:xfrm rot="5400000">
              <a:off x="8161466" y="2712953"/>
              <a:ext cx="330672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직선 화살표 연결선 499">
              <a:extLst>
                <a:ext uri="{FF2B5EF4-FFF2-40B4-BE49-F238E27FC236}">
                  <a16:creationId xmlns:a16="http://schemas.microsoft.com/office/drawing/2014/main" id="{49979557-65A2-40C0-A2E1-40A990A98271}"/>
                </a:ext>
              </a:extLst>
            </p:cNvPr>
            <p:cNvCxnSpPr/>
            <p:nvPr/>
          </p:nvCxnSpPr>
          <p:spPr>
            <a:xfrm rot="5400000">
              <a:off x="7063700" y="2712953"/>
              <a:ext cx="330672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직선 화살표 연결선 500">
              <a:extLst>
                <a:ext uri="{FF2B5EF4-FFF2-40B4-BE49-F238E27FC236}">
                  <a16:creationId xmlns:a16="http://schemas.microsoft.com/office/drawing/2014/main" id="{1707B07B-873B-4414-9C3C-7A8D06DAD46A}"/>
                </a:ext>
              </a:extLst>
            </p:cNvPr>
            <p:cNvCxnSpPr/>
            <p:nvPr/>
          </p:nvCxnSpPr>
          <p:spPr>
            <a:xfrm rot="5400000">
              <a:off x="7429622" y="2712953"/>
              <a:ext cx="330672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직선 화살표 연결선 501">
              <a:extLst>
                <a:ext uri="{FF2B5EF4-FFF2-40B4-BE49-F238E27FC236}">
                  <a16:creationId xmlns:a16="http://schemas.microsoft.com/office/drawing/2014/main" id="{C4BE4E53-9DD5-44E5-A6A8-8E6CEA7C598B}"/>
                </a:ext>
              </a:extLst>
            </p:cNvPr>
            <p:cNvCxnSpPr/>
            <p:nvPr/>
          </p:nvCxnSpPr>
          <p:spPr>
            <a:xfrm flipH="1">
              <a:off x="6350909" y="3388237"/>
              <a:ext cx="353727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1" name="TextBox 510">
            <a:extLst>
              <a:ext uri="{FF2B5EF4-FFF2-40B4-BE49-F238E27FC236}">
                <a16:creationId xmlns:a16="http://schemas.microsoft.com/office/drawing/2014/main" id="{E079C521-302B-49A4-801A-CF9DE7C2E017}"/>
              </a:ext>
            </a:extLst>
          </p:cNvPr>
          <p:cNvSpPr txBox="1"/>
          <p:nvPr/>
        </p:nvSpPr>
        <p:spPr>
          <a:xfrm>
            <a:off x="6999145" y="4777851"/>
            <a:ext cx="4214661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ko-K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이면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단 가산기에서 </a:t>
            </a:r>
            <a:r>
              <a:rPr lang="en-US" altLang="ko-K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+6</a:t>
            </a:r>
            <a:r>
              <a:rPr lang="ko-KR" altLang="en-US" sz="16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 계산</a:t>
            </a:r>
            <a:br>
              <a:rPr lang="en-US" altLang="ko-KR" sz="16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6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전체가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진수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자리 가산기이므로</a:t>
            </a:r>
            <a:b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캐리는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단에서 반영되기 때문에 </a:t>
            </a:r>
            <a:b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단에서는 </a:t>
            </a:r>
            <a:r>
              <a:rPr lang="ko-KR" altLang="en-US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고려하지 않음</a:t>
            </a:r>
            <a:endParaRPr lang="ko-KR" alt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581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19417E-C3FC-4163-87AA-798A1B3ED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0ED32-FF49-40B1-8F63-90E5BE680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28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481640D-5FA5-4BB0-9C79-3F60A0D9476C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/>
              <a:t>4.7 </a:t>
            </a:r>
            <a:r>
              <a:rPr lang="ko-KR" altLang="en-US" sz="2400"/>
              <a:t>캐리 사전 발생기와 가산기</a:t>
            </a:r>
            <a:endParaRPr lang="ko-KR" alt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F47D9-7619-4504-998F-1A6D3EC199CC}"/>
              </a:ext>
            </a:extLst>
          </p:cNvPr>
          <p:cNvSpPr txBox="1"/>
          <p:nvPr/>
        </p:nvSpPr>
        <p:spPr>
          <a:xfrm>
            <a:off x="838200" y="820976"/>
            <a:ext cx="10515598" cy="428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덧셈 연산의 문제점</a:t>
            </a:r>
            <a:r>
              <a:rPr lang="en-US" altLang="ko-KR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(ripple-carry adder)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AF5555-AAA8-4F2A-953D-29ADC976F2CF}"/>
              </a:ext>
            </a:extLst>
          </p:cNvPr>
          <p:cNvSpPr txBox="1"/>
          <p:nvPr/>
        </p:nvSpPr>
        <p:spPr>
          <a:xfrm>
            <a:off x="838199" y="1281484"/>
            <a:ext cx="10515599" cy="1059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비트 덧셈에 </a:t>
            </a:r>
            <a:r>
              <a:rPr lang="en-US" altLang="ko-KR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ko-KR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단 게이트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를 통과해야 함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ko-KR" altLang="en-US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캐리 확정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을 위해</a:t>
            </a: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하위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비트 캐리 계산 완료 후 상위 비트 계산 수행</a:t>
            </a: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비트 연산 시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심각한 지연 발생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게이트 지연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C3C09866-7006-4FFE-8505-AD3254A8392D}"/>
              </a:ext>
            </a:extLst>
          </p:cNvPr>
          <p:cNvGrpSpPr/>
          <p:nvPr/>
        </p:nvGrpSpPr>
        <p:grpSpPr>
          <a:xfrm>
            <a:off x="2307567" y="2641933"/>
            <a:ext cx="7576861" cy="2856467"/>
            <a:chOff x="1887179" y="750334"/>
            <a:chExt cx="7576861" cy="2856467"/>
          </a:xfrm>
        </p:grpSpPr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697AC503-88C1-46AD-A6C0-4AEB5DFAC186}"/>
                </a:ext>
              </a:extLst>
            </p:cNvPr>
            <p:cNvSpPr/>
            <p:nvPr/>
          </p:nvSpPr>
          <p:spPr>
            <a:xfrm>
              <a:off x="6864593" y="750335"/>
              <a:ext cx="1034571" cy="28564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25A1B48-FEEF-4F02-9037-9106715D0E44}"/>
                </a:ext>
              </a:extLst>
            </p:cNvPr>
            <p:cNvSpPr/>
            <p:nvPr/>
          </p:nvSpPr>
          <p:spPr>
            <a:xfrm>
              <a:off x="4540716" y="750335"/>
              <a:ext cx="1787812" cy="28564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46B0C43D-8697-41C2-BD65-8DDB9AB2CDCB}"/>
                </a:ext>
              </a:extLst>
            </p:cNvPr>
            <p:cNvSpPr/>
            <p:nvPr/>
          </p:nvSpPr>
          <p:spPr>
            <a:xfrm>
              <a:off x="2356553" y="750335"/>
              <a:ext cx="1787812" cy="285646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C2FEBE88-486D-464C-B1AB-2D9A3DA54E7A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35" y="1778937"/>
              <a:ext cx="186451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B2E2017C-0893-4539-B5D9-366BF80FA977}"/>
                </a:ext>
              </a:extLst>
            </p:cNvPr>
            <p:cNvCxnSpPr>
              <a:cxnSpLocks/>
              <a:stCxn id="180" idx="1"/>
            </p:cNvCxnSpPr>
            <p:nvPr/>
          </p:nvCxnSpPr>
          <p:spPr>
            <a:xfrm flipV="1">
              <a:off x="7735127" y="2929806"/>
              <a:ext cx="324418" cy="734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자유형 8">
              <a:extLst>
                <a:ext uri="{FF2B5EF4-FFF2-40B4-BE49-F238E27FC236}">
                  <a16:creationId xmlns:a16="http://schemas.microsoft.com/office/drawing/2014/main" id="{FC8B70D3-FD75-497F-856E-3F2CE243E411}"/>
                </a:ext>
              </a:extLst>
            </p:cNvPr>
            <p:cNvSpPr/>
            <p:nvPr/>
          </p:nvSpPr>
          <p:spPr>
            <a:xfrm>
              <a:off x="3166565" y="1227348"/>
              <a:ext cx="125119" cy="733993"/>
            </a:xfrm>
            <a:custGeom>
              <a:avLst/>
              <a:gdLst>
                <a:gd name="connsiteX0" fmla="*/ 8536 w 105080"/>
                <a:gd name="connsiteY0" fmla="*/ 0 h 711200"/>
                <a:gd name="connsiteX1" fmla="*/ 105056 w 105080"/>
                <a:gd name="connsiteY1" fmla="*/ 368300 h 711200"/>
                <a:gd name="connsiteX2" fmla="*/ 916 w 105080"/>
                <a:gd name="connsiteY2" fmla="*/ 711200 h 711200"/>
                <a:gd name="connsiteX0" fmla="*/ 8536 w 108189"/>
                <a:gd name="connsiteY0" fmla="*/ 0 h 711200"/>
                <a:gd name="connsiteX1" fmla="*/ 74576 w 108189"/>
                <a:gd name="connsiteY1" fmla="*/ 193040 h 711200"/>
                <a:gd name="connsiteX2" fmla="*/ 105056 w 108189"/>
                <a:gd name="connsiteY2" fmla="*/ 368300 h 711200"/>
                <a:gd name="connsiteX3" fmla="*/ 916 w 108189"/>
                <a:gd name="connsiteY3" fmla="*/ 711200 h 711200"/>
                <a:gd name="connsiteX0" fmla="*/ 7620 w 104749"/>
                <a:gd name="connsiteY0" fmla="*/ 0 h 711200"/>
                <a:gd name="connsiteX1" fmla="*/ 73660 w 104749"/>
                <a:gd name="connsiteY1" fmla="*/ 193040 h 711200"/>
                <a:gd name="connsiteX2" fmla="*/ 104140 w 104749"/>
                <a:gd name="connsiteY2" fmla="*/ 368300 h 711200"/>
                <a:gd name="connsiteX3" fmla="*/ 48260 w 104749"/>
                <a:gd name="connsiteY3" fmla="*/ 546100 h 711200"/>
                <a:gd name="connsiteX4" fmla="*/ 0 w 104749"/>
                <a:gd name="connsiteY4" fmla="*/ 711200 h 711200"/>
                <a:gd name="connsiteX0" fmla="*/ 22860 w 104749"/>
                <a:gd name="connsiteY0" fmla="*/ 0 h 728345"/>
                <a:gd name="connsiteX1" fmla="*/ 73660 w 104749"/>
                <a:gd name="connsiteY1" fmla="*/ 210185 h 728345"/>
                <a:gd name="connsiteX2" fmla="*/ 104140 w 104749"/>
                <a:gd name="connsiteY2" fmla="*/ 385445 h 728345"/>
                <a:gd name="connsiteX3" fmla="*/ 48260 w 104749"/>
                <a:gd name="connsiteY3" fmla="*/ 563245 h 728345"/>
                <a:gd name="connsiteX4" fmla="*/ 0 w 104749"/>
                <a:gd name="connsiteY4" fmla="*/ 728345 h 728345"/>
                <a:gd name="connsiteX0" fmla="*/ 22860 w 134877"/>
                <a:gd name="connsiteY0" fmla="*/ 0 h 728345"/>
                <a:gd name="connsiteX1" fmla="*/ 73660 w 134877"/>
                <a:gd name="connsiteY1" fmla="*/ 210185 h 728345"/>
                <a:gd name="connsiteX2" fmla="*/ 134620 w 134877"/>
                <a:gd name="connsiteY2" fmla="*/ 377825 h 728345"/>
                <a:gd name="connsiteX3" fmla="*/ 48260 w 134877"/>
                <a:gd name="connsiteY3" fmla="*/ 563245 h 728345"/>
                <a:gd name="connsiteX4" fmla="*/ 0 w 134877"/>
                <a:gd name="connsiteY4" fmla="*/ 728345 h 728345"/>
                <a:gd name="connsiteX0" fmla="*/ 22860 w 134703"/>
                <a:gd name="connsiteY0" fmla="*/ 0 h 728345"/>
                <a:gd name="connsiteX1" fmla="*/ 73660 w 134703"/>
                <a:gd name="connsiteY1" fmla="*/ 210185 h 728345"/>
                <a:gd name="connsiteX2" fmla="*/ 134620 w 134703"/>
                <a:gd name="connsiteY2" fmla="*/ 377825 h 728345"/>
                <a:gd name="connsiteX3" fmla="*/ 48260 w 134703"/>
                <a:gd name="connsiteY3" fmla="*/ 563245 h 728345"/>
                <a:gd name="connsiteX4" fmla="*/ 0 w 134703"/>
                <a:gd name="connsiteY4" fmla="*/ 728345 h 728345"/>
                <a:gd name="connsiteX0" fmla="*/ 0 w 111843"/>
                <a:gd name="connsiteY0" fmla="*/ 0 h 751205"/>
                <a:gd name="connsiteX1" fmla="*/ 50800 w 111843"/>
                <a:gd name="connsiteY1" fmla="*/ 210185 h 751205"/>
                <a:gd name="connsiteX2" fmla="*/ 111760 w 111843"/>
                <a:gd name="connsiteY2" fmla="*/ 377825 h 751205"/>
                <a:gd name="connsiteX3" fmla="*/ 25400 w 111843"/>
                <a:gd name="connsiteY3" fmla="*/ 563245 h 751205"/>
                <a:gd name="connsiteX4" fmla="*/ 9525 w 111843"/>
                <a:gd name="connsiteY4" fmla="*/ 751205 h 751205"/>
                <a:gd name="connsiteX0" fmla="*/ 0 w 112319"/>
                <a:gd name="connsiteY0" fmla="*/ 0 h 751205"/>
                <a:gd name="connsiteX1" fmla="*/ 60325 w 112319"/>
                <a:gd name="connsiteY1" fmla="*/ 191135 h 751205"/>
                <a:gd name="connsiteX2" fmla="*/ 111760 w 112319"/>
                <a:gd name="connsiteY2" fmla="*/ 377825 h 751205"/>
                <a:gd name="connsiteX3" fmla="*/ 25400 w 112319"/>
                <a:gd name="connsiteY3" fmla="*/ 563245 h 751205"/>
                <a:gd name="connsiteX4" fmla="*/ 9525 w 112319"/>
                <a:gd name="connsiteY4" fmla="*/ 751205 h 751205"/>
                <a:gd name="connsiteX0" fmla="*/ 0 w 114373"/>
                <a:gd name="connsiteY0" fmla="*/ 0 h 751205"/>
                <a:gd name="connsiteX1" fmla="*/ 85090 w 114373"/>
                <a:gd name="connsiteY1" fmla="*/ 185420 h 751205"/>
                <a:gd name="connsiteX2" fmla="*/ 111760 w 114373"/>
                <a:gd name="connsiteY2" fmla="*/ 377825 h 751205"/>
                <a:gd name="connsiteX3" fmla="*/ 25400 w 114373"/>
                <a:gd name="connsiteY3" fmla="*/ 563245 h 751205"/>
                <a:gd name="connsiteX4" fmla="*/ 9525 w 114373"/>
                <a:gd name="connsiteY4" fmla="*/ 751205 h 751205"/>
                <a:gd name="connsiteX0" fmla="*/ 0 w 114373"/>
                <a:gd name="connsiteY0" fmla="*/ 0 h 751205"/>
                <a:gd name="connsiteX1" fmla="*/ 85090 w 114373"/>
                <a:gd name="connsiteY1" fmla="*/ 185420 h 751205"/>
                <a:gd name="connsiteX2" fmla="*/ 111760 w 114373"/>
                <a:gd name="connsiteY2" fmla="*/ 377825 h 751205"/>
                <a:gd name="connsiteX3" fmla="*/ 25400 w 114373"/>
                <a:gd name="connsiteY3" fmla="*/ 563245 h 751205"/>
                <a:gd name="connsiteX4" fmla="*/ 9525 w 114373"/>
                <a:gd name="connsiteY4" fmla="*/ 751205 h 751205"/>
                <a:gd name="connsiteX0" fmla="*/ 0 w 111826"/>
                <a:gd name="connsiteY0" fmla="*/ 0 h 751205"/>
                <a:gd name="connsiteX1" fmla="*/ 85090 w 111826"/>
                <a:gd name="connsiteY1" fmla="*/ 185420 h 751205"/>
                <a:gd name="connsiteX2" fmla="*/ 111760 w 111826"/>
                <a:gd name="connsiteY2" fmla="*/ 377825 h 751205"/>
                <a:gd name="connsiteX3" fmla="*/ 78740 w 111826"/>
                <a:gd name="connsiteY3" fmla="*/ 574675 h 751205"/>
                <a:gd name="connsiteX4" fmla="*/ 9525 w 111826"/>
                <a:gd name="connsiteY4" fmla="*/ 751205 h 751205"/>
                <a:gd name="connsiteX0" fmla="*/ 0 w 121323"/>
                <a:gd name="connsiteY0" fmla="*/ 0 h 751205"/>
                <a:gd name="connsiteX1" fmla="*/ 85090 w 121323"/>
                <a:gd name="connsiteY1" fmla="*/ 185420 h 751205"/>
                <a:gd name="connsiteX2" fmla="*/ 121285 w 121323"/>
                <a:gd name="connsiteY2" fmla="*/ 377825 h 751205"/>
                <a:gd name="connsiteX3" fmla="*/ 78740 w 121323"/>
                <a:gd name="connsiteY3" fmla="*/ 574675 h 751205"/>
                <a:gd name="connsiteX4" fmla="*/ 9525 w 121323"/>
                <a:gd name="connsiteY4" fmla="*/ 751205 h 751205"/>
                <a:gd name="connsiteX0" fmla="*/ 0 w 121285"/>
                <a:gd name="connsiteY0" fmla="*/ 0 h 751205"/>
                <a:gd name="connsiteX1" fmla="*/ 85090 w 121285"/>
                <a:gd name="connsiteY1" fmla="*/ 185420 h 751205"/>
                <a:gd name="connsiteX2" fmla="*/ 121285 w 121285"/>
                <a:gd name="connsiteY2" fmla="*/ 377825 h 751205"/>
                <a:gd name="connsiteX3" fmla="*/ 84455 w 121285"/>
                <a:gd name="connsiteY3" fmla="*/ 588010 h 751205"/>
                <a:gd name="connsiteX4" fmla="*/ 9525 w 121285"/>
                <a:gd name="connsiteY4" fmla="*/ 751205 h 751205"/>
                <a:gd name="connsiteX0" fmla="*/ 0 w 121336"/>
                <a:gd name="connsiteY0" fmla="*/ 0 h 751205"/>
                <a:gd name="connsiteX1" fmla="*/ 90805 w 121336"/>
                <a:gd name="connsiteY1" fmla="*/ 170180 h 751205"/>
                <a:gd name="connsiteX2" fmla="*/ 121285 w 121336"/>
                <a:gd name="connsiteY2" fmla="*/ 377825 h 751205"/>
                <a:gd name="connsiteX3" fmla="*/ 84455 w 121336"/>
                <a:gd name="connsiteY3" fmla="*/ 588010 h 751205"/>
                <a:gd name="connsiteX4" fmla="*/ 9525 w 121336"/>
                <a:gd name="connsiteY4" fmla="*/ 751205 h 751205"/>
                <a:gd name="connsiteX0" fmla="*/ 0 w 121286"/>
                <a:gd name="connsiteY0" fmla="*/ 0 h 751205"/>
                <a:gd name="connsiteX1" fmla="*/ 83185 w 121286"/>
                <a:gd name="connsiteY1" fmla="*/ 170180 h 751205"/>
                <a:gd name="connsiteX2" fmla="*/ 121285 w 121286"/>
                <a:gd name="connsiteY2" fmla="*/ 377825 h 751205"/>
                <a:gd name="connsiteX3" fmla="*/ 84455 w 121286"/>
                <a:gd name="connsiteY3" fmla="*/ 588010 h 751205"/>
                <a:gd name="connsiteX4" fmla="*/ 9525 w 121286"/>
                <a:gd name="connsiteY4" fmla="*/ 751205 h 751205"/>
                <a:gd name="connsiteX0" fmla="*/ 0 w 121286"/>
                <a:gd name="connsiteY0" fmla="*/ 0 h 751205"/>
                <a:gd name="connsiteX1" fmla="*/ 83185 w 121286"/>
                <a:gd name="connsiteY1" fmla="*/ 170180 h 751205"/>
                <a:gd name="connsiteX2" fmla="*/ 121285 w 121286"/>
                <a:gd name="connsiteY2" fmla="*/ 377825 h 751205"/>
                <a:gd name="connsiteX3" fmla="*/ 84455 w 121286"/>
                <a:gd name="connsiteY3" fmla="*/ 588010 h 751205"/>
                <a:gd name="connsiteX4" fmla="*/ 9525 w 121286"/>
                <a:gd name="connsiteY4" fmla="*/ 751205 h 751205"/>
                <a:gd name="connsiteX0" fmla="*/ 0 w 121286"/>
                <a:gd name="connsiteY0" fmla="*/ 0 h 751205"/>
                <a:gd name="connsiteX1" fmla="*/ 121285 w 121286"/>
                <a:gd name="connsiteY1" fmla="*/ 377825 h 751205"/>
                <a:gd name="connsiteX2" fmla="*/ 84455 w 121286"/>
                <a:gd name="connsiteY2" fmla="*/ 588010 h 751205"/>
                <a:gd name="connsiteX3" fmla="*/ 9525 w 121286"/>
                <a:gd name="connsiteY3" fmla="*/ 751205 h 751205"/>
                <a:gd name="connsiteX0" fmla="*/ 0 w 125096"/>
                <a:gd name="connsiteY0" fmla="*/ 0 h 751205"/>
                <a:gd name="connsiteX1" fmla="*/ 125095 w 125096"/>
                <a:gd name="connsiteY1" fmla="*/ 372110 h 751205"/>
                <a:gd name="connsiteX2" fmla="*/ 84455 w 125096"/>
                <a:gd name="connsiteY2" fmla="*/ 588010 h 751205"/>
                <a:gd name="connsiteX3" fmla="*/ 9525 w 125096"/>
                <a:gd name="connsiteY3" fmla="*/ 751205 h 751205"/>
                <a:gd name="connsiteX0" fmla="*/ 0 w 125104"/>
                <a:gd name="connsiteY0" fmla="*/ 0 h 751205"/>
                <a:gd name="connsiteX1" fmla="*/ 125095 w 125104"/>
                <a:gd name="connsiteY1" fmla="*/ 372110 h 751205"/>
                <a:gd name="connsiteX2" fmla="*/ 84455 w 125104"/>
                <a:gd name="connsiteY2" fmla="*/ 588010 h 751205"/>
                <a:gd name="connsiteX3" fmla="*/ 9525 w 125104"/>
                <a:gd name="connsiteY3" fmla="*/ 751205 h 751205"/>
                <a:gd name="connsiteX0" fmla="*/ 0 w 128199"/>
                <a:gd name="connsiteY0" fmla="*/ 0 h 751205"/>
                <a:gd name="connsiteX1" fmla="*/ 125095 w 128199"/>
                <a:gd name="connsiteY1" fmla="*/ 372110 h 751205"/>
                <a:gd name="connsiteX2" fmla="*/ 84455 w 128199"/>
                <a:gd name="connsiteY2" fmla="*/ 588010 h 751205"/>
                <a:gd name="connsiteX3" fmla="*/ 9525 w 128199"/>
                <a:gd name="connsiteY3" fmla="*/ 751205 h 751205"/>
                <a:gd name="connsiteX0" fmla="*/ 0 w 125115"/>
                <a:gd name="connsiteY0" fmla="*/ 0 h 751205"/>
                <a:gd name="connsiteX1" fmla="*/ 125095 w 125115"/>
                <a:gd name="connsiteY1" fmla="*/ 372110 h 751205"/>
                <a:gd name="connsiteX2" fmla="*/ 9525 w 125115"/>
                <a:gd name="connsiteY2" fmla="*/ 751205 h 751205"/>
                <a:gd name="connsiteX0" fmla="*/ 0 w 125115"/>
                <a:gd name="connsiteY0" fmla="*/ 0 h 743585"/>
                <a:gd name="connsiteX1" fmla="*/ 125095 w 125115"/>
                <a:gd name="connsiteY1" fmla="*/ 372110 h 743585"/>
                <a:gd name="connsiteX2" fmla="*/ 9525 w 125115"/>
                <a:gd name="connsiteY2" fmla="*/ 743585 h 743585"/>
                <a:gd name="connsiteX0" fmla="*/ 0 w 125119"/>
                <a:gd name="connsiteY0" fmla="*/ 0 h 743585"/>
                <a:gd name="connsiteX1" fmla="*/ 125095 w 125119"/>
                <a:gd name="connsiteY1" fmla="*/ 372110 h 743585"/>
                <a:gd name="connsiteX2" fmla="*/ 9525 w 125119"/>
                <a:gd name="connsiteY2" fmla="*/ 743585 h 743585"/>
                <a:gd name="connsiteX0" fmla="*/ 0 w 125119"/>
                <a:gd name="connsiteY0" fmla="*/ 0 h 743585"/>
                <a:gd name="connsiteX1" fmla="*/ 125095 w 125119"/>
                <a:gd name="connsiteY1" fmla="*/ 372110 h 743585"/>
                <a:gd name="connsiteX2" fmla="*/ 9525 w 125119"/>
                <a:gd name="connsiteY2" fmla="*/ 743585 h 743585"/>
                <a:gd name="connsiteX0" fmla="*/ 0 w 125119"/>
                <a:gd name="connsiteY0" fmla="*/ 0 h 743585"/>
                <a:gd name="connsiteX1" fmla="*/ 125095 w 125119"/>
                <a:gd name="connsiteY1" fmla="*/ 372110 h 743585"/>
                <a:gd name="connsiteX2" fmla="*/ 9525 w 125119"/>
                <a:gd name="connsiteY2" fmla="*/ 743585 h 74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119" h="743585">
                  <a:moveTo>
                    <a:pt x="0" y="0"/>
                  </a:moveTo>
                  <a:cubicBezTo>
                    <a:pt x="44318" y="78714"/>
                    <a:pt x="123508" y="248179"/>
                    <a:pt x="125095" y="372110"/>
                  </a:cubicBezTo>
                  <a:cubicBezTo>
                    <a:pt x="126682" y="496041"/>
                    <a:pt x="50747" y="664607"/>
                    <a:pt x="9525" y="743585"/>
                  </a:cubicBez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C4C80BE1-647C-44A4-A462-5B9BA9B19364}"/>
                </a:ext>
              </a:extLst>
            </p:cNvPr>
            <p:cNvCxnSpPr/>
            <p:nvPr/>
          </p:nvCxnSpPr>
          <p:spPr>
            <a:xfrm>
              <a:off x="2230612" y="1402113"/>
              <a:ext cx="112543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37A274BC-0B3D-49C5-BAAA-0F2193AD3EB0}"/>
                </a:ext>
              </a:extLst>
            </p:cNvPr>
            <p:cNvCxnSpPr/>
            <p:nvPr/>
          </p:nvCxnSpPr>
          <p:spPr>
            <a:xfrm>
              <a:off x="2230612" y="1757873"/>
              <a:ext cx="114776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순서도: 지연 150">
              <a:extLst>
                <a:ext uri="{FF2B5EF4-FFF2-40B4-BE49-F238E27FC236}">
                  <a16:creationId xmlns:a16="http://schemas.microsoft.com/office/drawing/2014/main" id="{2A9558CA-67D8-403A-882D-3B4CE56D0A16}"/>
                </a:ext>
              </a:extLst>
            </p:cNvPr>
            <p:cNvSpPr/>
            <p:nvPr/>
          </p:nvSpPr>
          <p:spPr>
            <a:xfrm>
              <a:off x="3228048" y="2204179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E9867AE2-09F1-4A4D-94B4-C44BDA0AF7E8}"/>
                </a:ext>
              </a:extLst>
            </p:cNvPr>
            <p:cNvCxnSpPr/>
            <p:nvPr/>
          </p:nvCxnSpPr>
          <p:spPr>
            <a:xfrm>
              <a:off x="2922245" y="2404904"/>
              <a:ext cx="30580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58ED8C62-1A84-4C14-A29B-40DA1BBF70CB}"/>
                </a:ext>
              </a:extLst>
            </p:cNvPr>
            <p:cNvCxnSpPr/>
            <p:nvPr/>
          </p:nvCxnSpPr>
          <p:spPr>
            <a:xfrm>
              <a:off x="2519909" y="2762569"/>
              <a:ext cx="70813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ED338CF8-6867-469E-AD89-CC189C7B68EA}"/>
                </a:ext>
              </a:extLst>
            </p:cNvPr>
            <p:cNvCxnSpPr/>
            <p:nvPr/>
          </p:nvCxnSpPr>
          <p:spPr>
            <a:xfrm>
              <a:off x="3977555" y="2567073"/>
              <a:ext cx="33231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E6B863D-7006-475E-9E89-674578B2B7E8}"/>
                </a:ext>
              </a:extLst>
            </p:cNvPr>
            <p:cNvSpPr txBox="1"/>
            <p:nvPr/>
          </p:nvSpPr>
          <p:spPr>
            <a:xfrm>
              <a:off x="1887179" y="1217447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i="1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9CF3B27F-C89F-46DB-A530-1EDD20A45062}"/>
                </a:ext>
              </a:extLst>
            </p:cNvPr>
            <p:cNvSpPr txBox="1"/>
            <p:nvPr/>
          </p:nvSpPr>
          <p:spPr>
            <a:xfrm>
              <a:off x="1887179" y="1499907"/>
              <a:ext cx="3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i="1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C1B1AD4D-41A9-4308-B05A-CA3374E278E6}"/>
                </a:ext>
              </a:extLst>
            </p:cNvPr>
            <p:cNvCxnSpPr/>
            <p:nvPr/>
          </p:nvCxnSpPr>
          <p:spPr>
            <a:xfrm>
              <a:off x="2931770" y="1402113"/>
              <a:ext cx="0" cy="101231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7BCF57AD-5F0E-455D-8199-72A767E3CF5B}"/>
                </a:ext>
              </a:extLst>
            </p:cNvPr>
            <p:cNvCxnSpPr/>
            <p:nvPr/>
          </p:nvCxnSpPr>
          <p:spPr>
            <a:xfrm>
              <a:off x="2529434" y="1757873"/>
              <a:ext cx="0" cy="101231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BBE319B1-87FA-48E4-B7A9-C7412B672890}"/>
                </a:ext>
              </a:extLst>
            </p:cNvPr>
            <p:cNvSpPr/>
            <p:nvPr/>
          </p:nvSpPr>
          <p:spPr>
            <a:xfrm>
              <a:off x="2487673" y="1720247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869F0065-4773-4282-B182-28278BFCACDB}"/>
                </a:ext>
              </a:extLst>
            </p:cNvPr>
            <p:cNvSpPr/>
            <p:nvPr/>
          </p:nvSpPr>
          <p:spPr>
            <a:xfrm>
              <a:off x="2887827" y="1365136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달 160">
              <a:extLst>
                <a:ext uri="{FF2B5EF4-FFF2-40B4-BE49-F238E27FC236}">
                  <a16:creationId xmlns:a16="http://schemas.microsoft.com/office/drawing/2014/main" id="{A63A3673-6061-4EF7-91DA-D9E35621766D}"/>
                </a:ext>
              </a:extLst>
            </p:cNvPr>
            <p:cNvSpPr/>
            <p:nvPr/>
          </p:nvSpPr>
          <p:spPr>
            <a:xfrm flipH="1">
              <a:off x="3268053" y="1229196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AAC59BF1-A8CA-4A2F-BA48-3BE60637C835}"/>
                </a:ext>
              </a:extLst>
            </p:cNvPr>
            <p:cNvCxnSpPr>
              <a:cxnSpLocks/>
            </p:cNvCxnSpPr>
            <p:nvPr/>
          </p:nvCxnSpPr>
          <p:spPr>
            <a:xfrm>
              <a:off x="3992672" y="1589989"/>
              <a:ext cx="156639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10889242-9EE5-4BCD-9246-F48D30348598}"/>
                </a:ext>
              </a:extLst>
            </p:cNvPr>
            <p:cNvCxnSpPr>
              <a:cxnSpLocks/>
            </p:cNvCxnSpPr>
            <p:nvPr/>
          </p:nvCxnSpPr>
          <p:spPr>
            <a:xfrm>
              <a:off x="4740437" y="1943844"/>
              <a:ext cx="81863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순서도: 지연 163">
              <a:extLst>
                <a:ext uri="{FF2B5EF4-FFF2-40B4-BE49-F238E27FC236}">
                  <a16:creationId xmlns:a16="http://schemas.microsoft.com/office/drawing/2014/main" id="{41333F7E-C01A-48EB-A911-A14A5D031846}"/>
                </a:ext>
              </a:extLst>
            </p:cNvPr>
            <p:cNvSpPr/>
            <p:nvPr/>
          </p:nvSpPr>
          <p:spPr>
            <a:xfrm>
              <a:off x="5436003" y="2392055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F4FD79FE-0609-42A7-A100-6657B29C919C}"/>
                </a:ext>
              </a:extLst>
            </p:cNvPr>
            <p:cNvCxnSpPr/>
            <p:nvPr/>
          </p:nvCxnSpPr>
          <p:spPr>
            <a:xfrm>
              <a:off x="5130200" y="2592780"/>
              <a:ext cx="30580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5A295AA1-816D-4DEB-A87B-36A0FD7911DB}"/>
                </a:ext>
              </a:extLst>
            </p:cNvPr>
            <p:cNvCxnSpPr/>
            <p:nvPr/>
          </p:nvCxnSpPr>
          <p:spPr>
            <a:xfrm>
              <a:off x="4727864" y="2950445"/>
              <a:ext cx="70813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4BE8178A-877A-4036-988B-51B18CF7EA96}"/>
                </a:ext>
              </a:extLst>
            </p:cNvPr>
            <p:cNvCxnSpPr>
              <a:cxnSpLocks/>
              <a:stCxn id="164" idx="3"/>
            </p:cNvCxnSpPr>
            <p:nvPr/>
          </p:nvCxnSpPr>
          <p:spPr>
            <a:xfrm>
              <a:off x="6195035" y="2754949"/>
              <a:ext cx="90853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23C24DE3-9F79-4C7D-99AB-13A09E983AC8}"/>
                </a:ext>
              </a:extLst>
            </p:cNvPr>
            <p:cNvCxnSpPr/>
            <p:nvPr/>
          </p:nvCxnSpPr>
          <p:spPr>
            <a:xfrm>
              <a:off x="5139725" y="1589989"/>
              <a:ext cx="0" cy="101231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F12EC383-C808-4A92-8DAE-3261D54EEF34}"/>
                </a:ext>
              </a:extLst>
            </p:cNvPr>
            <p:cNvSpPr/>
            <p:nvPr/>
          </p:nvSpPr>
          <p:spPr>
            <a:xfrm>
              <a:off x="4695628" y="2910153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7057E28D-8E4F-468F-BB38-C0B6427363BA}"/>
                </a:ext>
              </a:extLst>
            </p:cNvPr>
            <p:cNvSpPr/>
            <p:nvPr/>
          </p:nvSpPr>
          <p:spPr>
            <a:xfrm>
              <a:off x="5095782" y="1553012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F74740E1-C6FB-464B-874F-10FD71DD8657}"/>
                </a:ext>
              </a:extLst>
            </p:cNvPr>
            <p:cNvGrpSpPr/>
            <p:nvPr/>
          </p:nvGrpSpPr>
          <p:grpSpPr>
            <a:xfrm>
              <a:off x="5346740" y="1415224"/>
              <a:ext cx="830744" cy="733993"/>
              <a:chOff x="5374520" y="1415224"/>
              <a:chExt cx="830744" cy="733993"/>
            </a:xfrm>
          </p:grpSpPr>
          <p:sp>
            <p:nvSpPr>
              <p:cNvPr id="191" name="자유형 51">
                <a:extLst>
                  <a:ext uri="{FF2B5EF4-FFF2-40B4-BE49-F238E27FC236}">
                    <a16:creationId xmlns:a16="http://schemas.microsoft.com/office/drawing/2014/main" id="{1962B98A-FF7A-495D-ADD7-13783C0B3D58}"/>
                  </a:ext>
                </a:extLst>
              </p:cNvPr>
              <p:cNvSpPr/>
              <p:nvPr/>
            </p:nvSpPr>
            <p:spPr>
              <a:xfrm>
                <a:off x="5374520" y="1415224"/>
                <a:ext cx="125119" cy="733993"/>
              </a:xfrm>
              <a:custGeom>
                <a:avLst/>
                <a:gdLst>
                  <a:gd name="connsiteX0" fmla="*/ 8536 w 105080"/>
                  <a:gd name="connsiteY0" fmla="*/ 0 h 711200"/>
                  <a:gd name="connsiteX1" fmla="*/ 105056 w 105080"/>
                  <a:gd name="connsiteY1" fmla="*/ 368300 h 711200"/>
                  <a:gd name="connsiteX2" fmla="*/ 916 w 105080"/>
                  <a:gd name="connsiteY2" fmla="*/ 711200 h 711200"/>
                  <a:gd name="connsiteX0" fmla="*/ 8536 w 108189"/>
                  <a:gd name="connsiteY0" fmla="*/ 0 h 711200"/>
                  <a:gd name="connsiteX1" fmla="*/ 74576 w 108189"/>
                  <a:gd name="connsiteY1" fmla="*/ 193040 h 711200"/>
                  <a:gd name="connsiteX2" fmla="*/ 105056 w 108189"/>
                  <a:gd name="connsiteY2" fmla="*/ 368300 h 711200"/>
                  <a:gd name="connsiteX3" fmla="*/ 916 w 108189"/>
                  <a:gd name="connsiteY3" fmla="*/ 711200 h 711200"/>
                  <a:gd name="connsiteX0" fmla="*/ 7620 w 104749"/>
                  <a:gd name="connsiteY0" fmla="*/ 0 h 711200"/>
                  <a:gd name="connsiteX1" fmla="*/ 73660 w 104749"/>
                  <a:gd name="connsiteY1" fmla="*/ 193040 h 711200"/>
                  <a:gd name="connsiteX2" fmla="*/ 104140 w 104749"/>
                  <a:gd name="connsiteY2" fmla="*/ 368300 h 711200"/>
                  <a:gd name="connsiteX3" fmla="*/ 48260 w 104749"/>
                  <a:gd name="connsiteY3" fmla="*/ 546100 h 711200"/>
                  <a:gd name="connsiteX4" fmla="*/ 0 w 104749"/>
                  <a:gd name="connsiteY4" fmla="*/ 711200 h 711200"/>
                  <a:gd name="connsiteX0" fmla="*/ 22860 w 104749"/>
                  <a:gd name="connsiteY0" fmla="*/ 0 h 728345"/>
                  <a:gd name="connsiteX1" fmla="*/ 73660 w 104749"/>
                  <a:gd name="connsiteY1" fmla="*/ 210185 h 728345"/>
                  <a:gd name="connsiteX2" fmla="*/ 104140 w 104749"/>
                  <a:gd name="connsiteY2" fmla="*/ 385445 h 728345"/>
                  <a:gd name="connsiteX3" fmla="*/ 48260 w 104749"/>
                  <a:gd name="connsiteY3" fmla="*/ 563245 h 728345"/>
                  <a:gd name="connsiteX4" fmla="*/ 0 w 104749"/>
                  <a:gd name="connsiteY4" fmla="*/ 728345 h 728345"/>
                  <a:gd name="connsiteX0" fmla="*/ 22860 w 134877"/>
                  <a:gd name="connsiteY0" fmla="*/ 0 h 728345"/>
                  <a:gd name="connsiteX1" fmla="*/ 73660 w 134877"/>
                  <a:gd name="connsiteY1" fmla="*/ 210185 h 728345"/>
                  <a:gd name="connsiteX2" fmla="*/ 134620 w 134877"/>
                  <a:gd name="connsiteY2" fmla="*/ 377825 h 728345"/>
                  <a:gd name="connsiteX3" fmla="*/ 48260 w 134877"/>
                  <a:gd name="connsiteY3" fmla="*/ 563245 h 728345"/>
                  <a:gd name="connsiteX4" fmla="*/ 0 w 134877"/>
                  <a:gd name="connsiteY4" fmla="*/ 728345 h 728345"/>
                  <a:gd name="connsiteX0" fmla="*/ 22860 w 134703"/>
                  <a:gd name="connsiteY0" fmla="*/ 0 h 728345"/>
                  <a:gd name="connsiteX1" fmla="*/ 73660 w 134703"/>
                  <a:gd name="connsiteY1" fmla="*/ 210185 h 728345"/>
                  <a:gd name="connsiteX2" fmla="*/ 134620 w 134703"/>
                  <a:gd name="connsiteY2" fmla="*/ 377825 h 728345"/>
                  <a:gd name="connsiteX3" fmla="*/ 48260 w 134703"/>
                  <a:gd name="connsiteY3" fmla="*/ 563245 h 728345"/>
                  <a:gd name="connsiteX4" fmla="*/ 0 w 134703"/>
                  <a:gd name="connsiteY4" fmla="*/ 728345 h 728345"/>
                  <a:gd name="connsiteX0" fmla="*/ 0 w 111843"/>
                  <a:gd name="connsiteY0" fmla="*/ 0 h 751205"/>
                  <a:gd name="connsiteX1" fmla="*/ 50800 w 111843"/>
                  <a:gd name="connsiteY1" fmla="*/ 210185 h 751205"/>
                  <a:gd name="connsiteX2" fmla="*/ 111760 w 111843"/>
                  <a:gd name="connsiteY2" fmla="*/ 377825 h 751205"/>
                  <a:gd name="connsiteX3" fmla="*/ 25400 w 111843"/>
                  <a:gd name="connsiteY3" fmla="*/ 563245 h 751205"/>
                  <a:gd name="connsiteX4" fmla="*/ 9525 w 111843"/>
                  <a:gd name="connsiteY4" fmla="*/ 751205 h 751205"/>
                  <a:gd name="connsiteX0" fmla="*/ 0 w 112319"/>
                  <a:gd name="connsiteY0" fmla="*/ 0 h 751205"/>
                  <a:gd name="connsiteX1" fmla="*/ 60325 w 112319"/>
                  <a:gd name="connsiteY1" fmla="*/ 191135 h 751205"/>
                  <a:gd name="connsiteX2" fmla="*/ 111760 w 112319"/>
                  <a:gd name="connsiteY2" fmla="*/ 377825 h 751205"/>
                  <a:gd name="connsiteX3" fmla="*/ 25400 w 112319"/>
                  <a:gd name="connsiteY3" fmla="*/ 563245 h 751205"/>
                  <a:gd name="connsiteX4" fmla="*/ 9525 w 112319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1826"/>
                  <a:gd name="connsiteY0" fmla="*/ 0 h 751205"/>
                  <a:gd name="connsiteX1" fmla="*/ 85090 w 111826"/>
                  <a:gd name="connsiteY1" fmla="*/ 185420 h 751205"/>
                  <a:gd name="connsiteX2" fmla="*/ 111760 w 111826"/>
                  <a:gd name="connsiteY2" fmla="*/ 377825 h 751205"/>
                  <a:gd name="connsiteX3" fmla="*/ 78740 w 111826"/>
                  <a:gd name="connsiteY3" fmla="*/ 574675 h 751205"/>
                  <a:gd name="connsiteX4" fmla="*/ 9525 w 111826"/>
                  <a:gd name="connsiteY4" fmla="*/ 751205 h 751205"/>
                  <a:gd name="connsiteX0" fmla="*/ 0 w 121323"/>
                  <a:gd name="connsiteY0" fmla="*/ 0 h 751205"/>
                  <a:gd name="connsiteX1" fmla="*/ 85090 w 121323"/>
                  <a:gd name="connsiteY1" fmla="*/ 185420 h 751205"/>
                  <a:gd name="connsiteX2" fmla="*/ 121285 w 121323"/>
                  <a:gd name="connsiteY2" fmla="*/ 377825 h 751205"/>
                  <a:gd name="connsiteX3" fmla="*/ 78740 w 121323"/>
                  <a:gd name="connsiteY3" fmla="*/ 574675 h 751205"/>
                  <a:gd name="connsiteX4" fmla="*/ 9525 w 121323"/>
                  <a:gd name="connsiteY4" fmla="*/ 751205 h 751205"/>
                  <a:gd name="connsiteX0" fmla="*/ 0 w 121285"/>
                  <a:gd name="connsiteY0" fmla="*/ 0 h 751205"/>
                  <a:gd name="connsiteX1" fmla="*/ 85090 w 121285"/>
                  <a:gd name="connsiteY1" fmla="*/ 185420 h 751205"/>
                  <a:gd name="connsiteX2" fmla="*/ 121285 w 121285"/>
                  <a:gd name="connsiteY2" fmla="*/ 377825 h 751205"/>
                  <a:gd name="connsiteX3" fmla="*/ 84455 w 121285"/>
                  <a:gd name="connsiteY3" fmla="*/ 588010 h 751205"/>
                  <a:gd name="connsiteX4" fmla="*/ 9525 w 121285"/>
                  <a:gd name="connsiteY4" fmla="*/ 751205 h 751205"/>
                  <a:gd name="connsiteX0" fmla="*/ 0 w 121336"/>
                  <a:gd name="connsiteY0" fmla="*/ 0 h 751205"/>
                  <a:gd name="connsiteX1" fmla="*/ 90805 w 121336"/>
                  <a:gd name="connsiteY1" fmla="*/ 170180 h 751205"/>
                  <a:gd name="connsiteX2" fmla="*/ 121285 w 121336"/>
                  <a:gd name="connsiteY2" fmla="*/ 377825 h 751205"/>
                  <a:gd name="connsiteX3" fmla="*/ 84455 w 121336"/>
                  <a:gd name="connsiteY3" fmla="*/ 588010 h 751205"/>
                  <a:gd name="connsiteX4" fmla="*/ 9525 w 12133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121285 w 121286"/>
                  <a:gd name="connsiteY1" fmla="*/ 377825 h 751205"/>
                  <a:gd name="connsiteX2" fmla="*/ 84455 w 121286"/>
                  <a:gd name="connsiteY2" fmla="*/ 588010 h 751205"/>
                  <a:gd name="connsiteX3" fmla="*/ 9525 w 121286"/>
                  <a:gd name="connsiteY3" fmla="*/ 751205 h 751205"/>
                  <a:gd name="connsiteX0" fmla="*/ 0 w 125096"/>
                  <a:gd name="connsiteY0" fmla="*/ 0 h 751205"/>
                  <a:gd name="connsiteX1" fmla="*/ 125095 w 125096"/>
                  <a:gd name="connsiteY1" fmla="*/ 372110 h 751205"/>
                  <a:gd name="connsiteX2" fmla="*/ 84455 w 125096"/>
                  <a:gd name="connsiteY2" fmla="*/ 588010 h 751205"/>
                  <a:gd name="connsiteX3" fmla="*/ 9525 w 125096"/>
                  <a:gd name="connsiteY3" fmla="*/ 751205 h 751205"/>
                  <a:gd name="connsiteX0" fmla="*/ 0 w 125104"/>
                  <a:gd name="connsiteY0" fmla="*/ 0 h 751205"/>
                  <a:gd name="connsiteX1" fmla="*/ 125095 w 125104"/>
                  <a:gd name="connsiteY1" fmla="*/ 372110 h 751205"/>
                  <a:gd name="connsiteX2" fmla="*/ 84455 w 125104"/>
                  <a:gd name="connsiteY2" fmla="*/ 588010 h 751205"/>
                  <a:gd name="connsiteX3" fmla="*/ 9525 w 125104"/>
                  <a:gd name="connsiteY3" fmla="*/ 751205 h 751205"/>
                  <a:gd name="connsiteX0" fmla="*/ 0 w 128199"/>
                  <a:gd name="connsiteY0" fmla="*/ 0 h 751205"/>
                  <a:gd name="connsiteX1" fmla="*/ 125095 w 128199"/>
                  <a:gd name="connsiteY1" fmla="*/ 372110 h 751205"/>
                  <a:gd name="connsiteX2" fmla="*/ 84455 w 128199"/>
                  <a:gd name="connsiteY2" fmla="*/ 588010 h 751205"/>
                  <a:gd name="connsiteX3" fmla="*/ 9525 w 128199"/>
                  <a:gd name="connsiteY3" fmla="*/ 751205 h 751205"/>
                  <a:gd name="connsiteX0" fmla="*/ 0 w 125115"/>
                  <a:gd name="connsiteY0" fmla="*/ 0 h 751205"/>
                  <a:gd name="connsiteX1" fmla="*/ 125095 w 125115"/>
                  <a:gd name="connsiteY1" fmla="*/ 372110 h 751205"/>
                  <a:gd name="connsiteX2" fmla="*/ 9525 w 125115"/>
                  <a:gd name="connsiteY2" fmla="*/ 751205 h 751205"/>
                  <a:gd name="connsiteX0" fmla="*/ 0 w 125115"/>
                  <a:gd name="connsiteY0" fmla="*/ 0 h 743585"/>
                  <a:gd name="connsiteX1" fmla="*/ 125095 w 125115"/>
                  <a:gd name="connsiteY1" fmla="*/ 372110 h 743585"/>
                  <a:gd name="connsiteX2" fmla="*/ 9525 w 125115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19" h="743585">
                    <a:moveTo>
                      <a:pt x="0" y="0"/>
                    </a:moveTo>
                    <a:cubicBezTo>
                      <a:pt x="44318" y="78714"/>
                      <a:pt x="123508" y="248179"/>
                      <a:pt x="125095" y="372110"/>
                    </a:cubicBezTo>
                    <a:cubicBezTo>
                      <a:pt x="126682" y="496041"/>
                      <a:pt x="50747" y="664607"/>
                      <a:pt x="9525" y="743585"/>
                    </a:cubicBezTo>
                  </a:path>
                </a:pathLst>
              </a:cu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달 191">
                <a:extLst>
                  <a:ext uri="{FF2B5EF4-FFF2-40B4-BE49-F238E27FC236}">
                    <a16:creationId xmlns:a16="http://schemas.microsoft.com/office/drawing/2014/main" id="{5B38A20A-6332-4B61-8D21-909581D0ACB6}"/>
                  </a:ext>
                </a:extLst>
              </p:cNvPr>
              <p:cNvSpPr/>
              <p:nvPr/>
            </p:nvSpPr>
            <p:spPr>
              <a:xfrm flipH="1">
                <a:off x="5476008" y="1417072"/>
                <a:ext cx="729256" cy="722089"/>
              </a:xfrm>
              <a:prstGeom prst="moon">
                <a:avLst>
                  <a:gd name="adj" fmla="val 83270"/>
                </a:avLst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68489CC7-E822-4DD0-B582-906C77CCC878}"/>
                </a:ext>
              </a:extLst>
            </p:cNvPr>
            <p:cNvSpPr txBox="1"/>
            <p:nvPr/>
          </p:nvSpPr>
          <p:spPr>
            <a:xfrm>
              <a:off x="8059545" y="159057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i="1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8660511-5C5D-43D2-B4CF-1EE8E3474E3D}"/>
                </a:ext>
              </a:extLst>
            </p:cNvPr>
            <p:cNvSpPr txBox="1"/>
            <p:nvPr/>
          </p:nvSpPr>
          <p:spPr>
            <a:xfrm>
              <a:off x="8059545" y="2736636"/>
              <a:ext cx="14044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ko-KR" b="1" i="1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b="1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r>
                <a:rPr lang="en-US" altLang="ko-KR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ko-KR" b="1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ko-KR" b="1" i="1" baseline="-250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b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ko-KR" b="1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ko-KR" b="1" i="1" baseline="-250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b="1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ko-KR" b="1" i="1" baseline="-250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ko-KR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0CE92FBA-26C4-402E-AC48-3855E04666C5}"/>
                </a:ext>
              </a:extLst>
            </p:cNvPr>
            <p:cNvCxnSpPr/>
            <p:nvPr/>
          </p:nvCxnSpPr>
          <p:spPr>
            <a:xfrm>
              <a:off x="2230612" y="3184337"/>
              <a:ext cx="250982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B778E122-99B3-48DC-817F-56BAFA9DB7FE}"/>
                </a:ext>
              </a:extLst>
            </p:cNvPr>
            <p:cNvSpPr txBox="1"/>
            <p:nvPr/>
          </p:nvSpPr>
          <p:spPr>
            <a:xfrm>
              <a:off x="1887179" y="2981740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ko-KR" i="1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168152B3-BF41-4AF9-BA96-BF21455930E6}"/>
                </a:ext>
              </a:extLst>
            </p:cNvPr>
            <p:cNvCxnSpPr/>
            <p:nvPr/>
          </p:nvCxnSpPr>
          <p:spPr>
            <a:xfrm>
              <a:off x="4303112" y="3446465"/>
              <a:ext cx="231836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1A56E321-9EF4-427E-BCED-A7276120F88F}"/>
                </a:ext>
              </a:extLst>
            </p:cNvPr>
            <p:cNvCxnSpPr/>
            <p:nvPr/>
          </p:nvCxnSpPr>
          <p:spPr>
            <a:xfrm>
              <a:off x="4733198" y="1934508"/>
              <a:ext cx="0" cy="125935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9090E0BC-1A2B-4ACB-BB40-8A85494B7A28}"/>
                </a:ext>
              </a:extLst>
            </p:cNvPr>
            <p:cNvCxnSpPr/>
            <p:nvPr/>
          </p:nvCxnSpPr>
          <p:spPr>
            <a:xfrm>
              <a:off x="4303112" y="2563916"/>
              <a:ext cx="0" cy="89268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72EB24A0-52E2-414F-A210-3896E3B5EEE7}"/>
                </a:ext>
              </a:extLst>
            </p:cNvPr>
            <p:cNvCxnSpPr>
              <a:cxnSpLocks/>
            </p:cNvCxnSpPr>
            <p:nvPr/>
          </p:nvCxnSpPr>
          <p:spPr>
            <a:xfrm>
              <a:off x="6610393" y="3117842"/>
              <a:ext cx="49317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달 179">
              <a:extLst>
                <a:ext uri="{FF2B5EF4-FFF2-40B4-BE49-F238E27FC236}">
                  <a16:creationId xmlns:a16="http://schemas.microsoft.com/office/drawing/2014/main" id="{BB9F85B1-C68E-47C6-8BDA-7F13D8789A69}"/>
                </a:ext>
              </a:extLst>
            </p:cNvPr>
            <p:cNvSpPr/>
            <p:nvPr/>
          </p:nvSpPr>
          <p:spPr>
            <a:xfrm flipH="1">
              <a:off x="7005871" y="2576108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9233DAF9-0B6A-4696-9FB2-0187F293FEB7}"/>
                </a:ext>
              </a:extLst>
            </p:cNvPr>
            <p:cNvCxnSpPr/>
            <p:nvPr/>
          </p:nvCxnSpPr>
          <p:spPr>
            <a:xfrm>
              <a:off x="6621479" y="3115937"/>
              <a:ext cx="0" cy="33876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6ADAAD40-A68C-4755-AC4B-9D67FEE35D1B}"/>
                </a:ext>
              </a:extLst>
            </p:cNvPr>
            <p:cNvSpPr txBox="1"/>
            <p:nvPr/>
          </p:nvSpPr>
          <p:spPr>
            <a:xfrm>
              <a:off x="2985001" y="75033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ko-KR" altLang="en-US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단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265A505-1486-4BE0-81FD-1016FFB5C240}"/>
                </a:ext>
              </a:extLst>
            </p:cNvPr>
            <p:cNvSpPr txBox="1"/>
            <p:nvPr/>
          </p:nvSpPr>
          <p:spPr>
            <a:xfrm>
              <a:off x="5196837" y="75033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ko-KR" altLang="en-US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단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7BD425C8-0328-4A91-90CD-00D050EFA9A3}"/>
                </a:ext>
              </a:extLst>
            </p:cNvPr>
            <p:cNvSpPr txBox="1"/>
            <p:nvPr/>
          </p:nvSpPr>
          <p:spPr>
            <a:xfrm>
              <a:off x="7115542" y="75033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ko-KR" altLang="en-US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단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96FF1B4F-7C83-482D-87D8-DCA17BDF437D}"/>
                </a:ext>
              </a:extLst>
            </p:cNvPr>
            <p:cNvSpPr txBox="1"/>
            <p:nvPr/>
          </p:nvSpPr>
          <p:spPr>
            <a:xfrm>
              <a:off x="4163121" y="1217447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ko-KR" b="1" i="1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ko-KR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04788666-6FE7-4CF6-AE88-9103B5A11E81}"/>
                </a:ext>
              </a:extLst>
            </p:cNvPr>
            <p:cNvSpPr txBox="1"/>
            <p:nvPr/>
          </p:nvSpPr>
          <p:spPr>
            <a:xfrm>
              <a:off x="4166984" y="2182092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ko-KR" b="1" i="1" baseline="-250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ko-KR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60931B2D-8682-4DFB-9395-7B815E38520A}"/>
                </a:ext>
              </a:extLst>
            </p:cNvPr>
            <p:cNvSpPr txBox="1"/>
            <p:nvPr/>
          </p:nvSpPr>
          <p:spPr>
            <a:xfrm>
              <a:off x="6318301" y="2373068"/>
              <a:ext cx="5661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ko-KR" b="1" i="1" baseline="-250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b="1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ko-KR" b="1" i="1" baseline="-250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ko-KR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ko-KR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453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19417E-C3FC-4163-87AA-798A1B3ED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0ED32-FF49-40B1-8F63-90E5BE680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29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481640D-5FA5-4BB0-9C79-3F60A0D9476C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/>
              <a:t>4.7 </a:t>
            </a:r>
            <a:r>
              <a:rPr lang="ko-KR" altLang="en-US" sz="2400"/>
              <a:t>캐리 사전 발생기와 가산기</a:t>
            </a:r>
            <a:endParaRPr lang="ko-KR" alt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F47D9-7619-4504-998F-1A6D3EC199CC}"/>
              </a:ext>
            </a:extLst>
          </p:cNvPr>
          <p:cNvSpPr txBox="1"/>
          <p:nvPr/>
        </p:nvSpPr>
        <p:spPr>
          <a:xfrm>
            <a:off x="838200" y="820976"/>
            <a:ext cx="10515598" cy="428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캐리에 의한 지연 부분</a:t>
            </a:r>
            <a:endParaRPr lang="en-US" altLang="ko-KR" sz="20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A5F084CB-1ADD-4ADA-8A7F-53FD2B8BCD3B}"/>
              </a:ext>
            </a:extLst>
          </p:cNvPr>
          <p:cNvGrpSpPr/>
          <p:nvPr/>
        </p:nvGrpSpPr>
        <p:grpSpPr>
          <a:xfrm>
            <a:off x="3729318" y="923798"/>
            <a:ext cx="7157156" cy="5113227"/>
            <a:chOff x="1724619" y="585627"/>
            <a:chExt cx="8263924" cy="6057804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E2CF731B-D223-4175-BBE6-7482DE83E3C7}"/>
                </a:ext>
              </a:extLst>
            </p:cNvPr>
            <p:cNvSpPr/>
            <p:nvPr/>
          </p:nvSpPr>
          <p:spPr>
            <a:xfrm>
              <a:off x="4540715" y="585628"/>
              <a:ext cx="3600411" cy="605780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D5E2E8A-9028-44EF-9C2E-AE58C51CFFEB}"/>
                </a:ext>
              </a:extLst>
            </p:cNvPr>
            <p:cNvCxnSpPr>
              <a:cxnSpLocks/>
              <a:stCxn id="89" idx="1"/>
            </p:cNvCxnSpPr>
            <p:nvPr/>
          </p:nvCxnSpPr>
          <p:spPr>
            <a:xfrm flipV="1">
              <a:off x="7735126" y="2929806"/>
              <a:ext cx="173543" cy="734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자유형 56">
              <a:extLst>
                <a:ext uri="{FF2B5EF4-FFF2-40B4-BE49-F238E27FC236}">
                  <a16:creationId xmlns:a16="http://schemas.microsoft.com/office/drawing/2014/main" id="{DA938431-39B3-456F-A32D-29F184361697}"/>
                </a:ext>
              </a:extLst>
            </p:cNvPr>
            <p:cNvSpPr/>
            <p:nvPr/>
          </p:nvSpPr>
          <p:spPr>
            <a:xfrm>
              <a:off x="3166565" y="1227348"/>
              <a:ext cx="125119" cy="733993"/>
            </a:xfrm>
            <a:custGeom>
              <a:avLst/>
              <a:gdLst>
                <a:gd name="connsiteX0" fmla="*/ 8536 w 105080"/>
                <a:gd name="connsiteY0" fmla="*/ 0 h 711200"/>
                <a:gd name="connsiteX1" fmla="*/ 105056 w 105080"/>
                <a:gd name="connsiteY1" fmla="*/ 368300 h 711200"/>
                <a:gd name="connsiteX2" fmla="*/ 916 w 105080"/>
                <a:gd name="connsiteY2" fmla="*/ 711200 h 711200"/>
                <a:gd name="connsiteX0" fmla="*/ 8536 w 108189"/>
                <a:gd name="connsiteY0" fmla="*/ 0 h 711200"/>
                <a:gd name="connsiteX1" fmla="*/ 74576 w 108189"/>
                <a:gd name="connsiteY1" fmla="*/ 193040 h 711200"/>
                <a:gd name="connsiteX2" fmla="*/ 105056 w 108189"/>
                <a:gd name="connsiteY2" fmla="*/ 368300 h 711200"/>
                <a:gd name="connsiteX3" fmla="*/ 916 w 108189"/>
                <a:gd name="connsiteY3" fmla="*/ 711200 h 711200"/>
                <a:gd name="connsiteX0" fmla="*/ 7620 w 104749"/>
                <a:gd name="connsiteY0" fmla="*/ 0 h 711200"/>
                <a:gd name="connsiteX1" fmla="*/ 73660 w 104749"/>
                <a:gd name="connsiteY1" fmla="*/ 193040 h 711200"/>
                <a:gd name="connsiteX2" fmla="*/ 104140 w 104749"/>
                <a:gd name="connsiteY2" fmla="*/ 368300 h 711200"/>
                <a:gd name="connsiteX3" fmla="*/ 48260 w 104749"/>
                <a:gd name="connsiteY3" fmla="*/ 546100 h 711200"/>
                <a:gd name="connsiteX4" fmla="*/ 0 w 104749"/>
                <a:gd name="connsiteY4" fmla="*/ 711200 h 711200"/>
                <a:gd name="connsiteX0" fmla="*/ 22860 w 104749"/>
                <a:gd name="connsiteY0" fmla="*/ 0 h 728345"/>
                <a:gd name="connsiteX1" fmla="*/ 73660 w 104749"/>
                <a:gd name="connsiteY1" fmla="*/ 210185 h 728345"/>
                <a:gd name="connsiteX2" fmla="*/ 104140 w 104749"/>
                <a:gd name="connsiteY2" fmla="*/ 385445 h 728345"/>
                <a:gd name="connsiteX3" fmla="*/ 48260 w 104749"/>
                <a:gd name="connsiteY3" fmla="*/ 563245 h 728345"/>
                <a:gd name="connsiteX4" fmla="*/ 0 w 104749"/>
                <a:gd name="connsiteY4" fmla="*/ 728345 h 728345"/>
                <a:gd name="connsiteX0" fmla="*/ 22860 w 134877"/>
                <a:gd name="connsiteY0" fmla="*/ 0 h 728345"/>
                <a:gd name="connsiteX1" fmla="*/ 73660 w 134877"/>
                <a:gd name="connsiteY1" fmla="*/ 210185 h 728345"/>
                <a:gd name="connsiteX2" fmla="*/ 134620 w 134877"/>
                <a:gd name="connsiteY2" fmla="*/ 377825 h 728345"/>
                <a:gd name="connsiteX3" fmla="*/ 48260 w 134877"/>
                <a:gd name="connsiteY3" fmla="*/ 563245 h 728345"/>
                <a:gd name="connsiteX4" fmla="*/ 0 w 134877"/>
                <a:gd name="connsiteY4" fmla="*/ 728345 h 728345"/>
                <a:gd name="connsiteX0" fmla="*/ 22860 w 134703"/>
                <a:gd name="connsiteY0" fmla="*/ 0 h 728345"/>
                <a:gd name="connsiteX1" fmla="*/ 73660 w 134703"/>
                <a:gd name="connsiteY1" fmla="*/ 210185 h 728345"/>
                <a:gd name="connsiteX2" fmla="*/ 134620 w 134703"/>
                <a:gd name="connsiteY2" fmla="*/ 377825 h 728345"/>
                <a:gd name="connsiteX3" fmla="*/ 48260 w 134703"/>
                <a:gd name="connsiteY3" fmla="*/ 563245 h 728345"/>
                <a:gd name="connsiteX4" fmla="*/ 0 w 134703"/>
                <a:gd name="connsiteY4" fmla="*/ 728345 h 728345"/>
                <a:gd name="connsiteX0" fmla="*/ 0 w 111843"/>
                <a:gd name="connsiteY0" fmla="*/ 0 h 751205"/>
                <a:gd name="connsiteX1" fmla="*/ 50800 w 111843"/>
                <a:gd name="connsiteY1" fmla="*/ 210185 h 751205"/>
                <a:gd name="connsiteX2" fmla="*/ 111760 w 111843"/>
                <a:gd name="connsiteY2" fmla="*/ 377825 h 751205"/>
                <a:gd name="connsiteX3" fmla="*/ 25400 w 111843"/>
                <a:gd name="connsiteY3" fmla="*/ 563245 h 751205"/>
                <a:gd name="connsiteX4" fmla="*/ 9525 w 111843"/>
                <a:gd name="connsiteY4" fmla="*/ 751205 h 751205"/>
                <a:gd name="connsiteX0" fmla="*/ 0 w 112319"/>
                <a:gd name="connsiteY0" fmla="*/ 0 h 751205"/>
                <a:gd name="connsiteX1" fmla="*/ 60325 w 112319"/>
                <a:gd name="connsiteY1" fmla="*/ 191135 h 751205"/>
                <a:gd name="connsiteX2" fmla="*/ 111760 w 112319"/>
                <a:gd name="connsiteY2" fmla="*/ 377825 h 751205"/>
                <a:gd name="connsiteX3" fmla="*/ 25400 w 112319"/>
                <a:gd name="connsiteY3" fmla="*/ 563245 h 751205"/>
                <a:gd name="connsiteX4" fmla="*/ 9525 w 112319"/>
                <a:gd name="connsiteY4" fmla="*/ 751205 h 751205"/>
                <a:gd name="connsiteX0" fmla="*/ 0 w 114373"/>
                <a:gd name="connsiteY0" fmla="*/ 0 h 751205"/>
                <a:gd name="connsiteX1" fmla="*/ 85090 w 114373"/>
                <a:gd name="connsiteY1" fmla="*/ 185420 h 751205"/>
                <a:gd name="connsiteX2" fmla="*/ 111760 w 114373"/>
                <a:gd name="connsiteY2" fmla="*/ 377825 h 751205"/>
                <a:gd name="connsiteX3" fmla="*/ 25400 w 114373"/>
                <a:gd name="connsiteY3" fmla="*/ 563245 h 751205"/>
                <a:gd name="connsiteX4" fmla="*/ 9525 w 114373"/>
                <a:gd name="connsiteY4" fmla="*/ 751205 h 751205"/>
                <a:gd name="connsiteX0" fmla="*/ 0 w 114373"/>
                <a:gd name="connsiteY0" fmla="*/ 0 h 751205"/>
                <a:gd name="connsiteX1" fmla="*/ 85090 w 114373"/>
                <a:gd name="connsiteY1" fmla="*/ 185420 h 751205"/>
                <a:gd name="connsiteX2" fmla="*/ 111760 w 114373"/>
                <a:gd name="connsiteY2" fmla="*/ 377825 h 751205"/>
                <a:gd name="connsiteX3" fmla="*/ 25400 w 114373"/>
                <a:gd name="connsiteY3" fmla="*/ 563245 h 751205"/>
                <a:gd name="connsiteX4" fmla="*/ 9525 w 114373"/>
                <a:gd name="connsiteY4" fmla="*/ 751205 h 751205"/>
                <a:gd name="connsiteX0" fmla="*/ 0 w 111826"/>
                <a:gd name="connsiteY0" fmla="*/ 0 h 751205"/>
                <a:gd name="connsiteX1" fmla="*/ 85090 w 111826"/>
                <a:gd name="connsiteY1" fmla="*/ 185420 h 751205"/>
                <a:gd name="connsiteX2" fmla="*/ 111760 w 111826"/>
                <a:gd name="connsiteY2" fmla="*/ 377825 h 751205"/>
                <a:gd name="connsiteX3" fmla="*/ 78740 w 111826"/>
                <a:gd name="connsiteY3" fmla="*/ 574675 h 751205"/>
                <a:gd name="connsiteX4" fmla="*/ 9525 w 111826"/>
                <a:gd name="connsiteY4" fmla="*/ 751205 h 751205"/>
                <a:gd name="connsiteX0" fmla="*/ 0 w 121323"/>
                <a:gd name="connsiteY0" fmla="*/ 0 h 751205"/>
                <a:gd name="connsiteX1" fmla="*/ 85090 w 121323"/>
                <a:gd name="connsiteY1" fmla="*/ 185420 h 751205"/>
                <a:gd name="connsiteX2" fmla="*/ 121285 w 121323"/>
                <a:gd name="connsiteY2" fmla="*/ 377825 h 751205"/>
                <a:gd name="connsiteX3" fmla="*/ 78740 w 121323"/>
                <a:gd name="connsiteY3" fmla="*/ 574675 h 751205"/>
                <a:gd name="connsiteX4" fmla="*/ 9525 w 121323"/>
                <a:gd name="connsiteY4" fmla="*/ 751205 h 751205"/>
                <a:gd name="connsiteX0" fmla="*/ 0 w 121285"/>
                <a:gd name="connsiteY0" fmla="*/ 0 h 751205"/>
                <a:gd name="connsiteX1" fmla="*/ 85090 w 121285"/>
                <a:gd name="connsiteY1" fmla="*/ 185420 h 751205"/>
                <a:gd name="connsiteX2" fmla="*/ 121285 w 121285"/>
                <a:gd name="connsiteY2" fmla="*/ 377825 h 751205"/>
                <a:gd name="connsiteX3" fmla="*/ 84455 w 121285"/>
                <a:gd name="connsiteY3" fmla="*/ 588010 h 751205"/>
                <a:gd name="connsiteX4" fmla="*/ 9525 w 121285"/>
                <a:gd name="connsiteY4" fmla="*/ 751205 h 751205"/>
                <a:gd name="connsiteX0" fmla="*/ 0 w 121336"/>
                <a:gd name="connsiteY0" fmla="*/ 0 h 751205"/>
                <a:gd name="connsiteX1" fmla="*/ 90805 w 121336"/>
                <a:gd name="connsiteY1" fmla="*/ 170180 h 751205"/>
                <a:gd name="connsiteX2" fmla="*/ 121285 w 121336"/>
                <a:gd name="connsiteY2" fmla="*/ 377825 h 751205"/>
                <a:gd name="connsiteX3" fmla="*/ 84455 w 121336"/>
                <a:gd name="connsiteY3" fmla="*/ 588010 h 751205"/>
                <a:gd name="connsiteX4" fmla="*/ 9525 w 121336"/>
                <a:gd name="connsiteY4" fmla="*/ 751205 h 751205"/>
                <a:gd name="connsiteX0" fmla="*/ 0 w 121286"/>
                <a:gd name="connsiteY0" fmla="*/ 0 h 751205"/>
                <a:gd name="connsiteX1" fmla="*/ 83185 w 121286"/>
                <a:gd name="connsiteY1" fmla="*/ 170180 h 751205"/>
                <a:gd name="connsiteX2" fmla="*/ 121285 w 121286"/>
                <a:gd name="connsiteY2" fmla="*/ 377825 h 751205"/>
                <a:gd name="connsiteX3" fmla="*/ 84455 w 121286"/>
                <a:gd name="connsiteY3" fmla="*/ 588010 h 751205"/>
                <a:gd name="connsiteX4" fmla="*/ 9525 w 121286"/>
                <a:gd name="connsiteY4" fmla="*/ 751205 h 751205"/>
                <a:gd name="connsiteX0" fmla="*/ 0 w 121286"/>
                <a:gd name="connsiteY0" fmla="*/ 0 h 751205"/>
                <a:gd name="connsiteX1" fmla="*/ 83185 w 121286"/>
                <a:gd name="connsiteY1" fmla="*/ 170180 h 751205"/>
                <a:gd name="connsiteX2" fmla="*/ 121285 w 121286"/>
                <a:gd name="connsiteY2" fmla="*/ 377825 h 751205"/>
                <a:gd name="connsiteX3" fmla="*/ 84455 w 121286"/>
                <a:gd name="connsiteY3" fmla="*/ 588010 h 751205"/>
                <a:gd name="connsiteX4" fmla="*/ 9525 w 121286"/>
                <a:gd name="connsiteY4" fmla="*/ 751205 h 751205"/>
                <a:gd name="connsiteX0" fmla="*/ 0 w 121286"/>
                <a:gd name="connsiteY0" fmla="*/ 0 h 751205"/>
                <a:gd name="connsiteX1" fmla="*/ 121285 w 121286"/>
                <a:gd name="connsiteY1" fmla="*/ 377825 h 751205"/>
                <a:gd name="connsiteX2" fmla="*/ 84455 w 121286"/>
                <a:gd name="connsiteY2" fmla="*/ 588010 h 751205"/>
                <a:gd name="connsiteX3" fmla="*/ 9525 w 121286"/>
                <a:gd name="connsiteY3" fmla="*/ 751205 h 751205"/>
                <a:gd name="connsiteX0" fmla="*/ 0 w 125096"/>
                <a:gd name="connsiteY0" fmla="*/ 0 h 751205"/>
                <a:gd name="connsiteX1" fmla="*/ 125095 w 125096"/>
                <a:gd name="connsiteY1" fmla="*/ 372110 h 751205"/>
                <a:gd name="connsiteX2" fmla="*/ 84455 w 125096"/>
                <a:gd name="connsiteY2" fmla="*/ 588010 h 751205"/>
                <a:gd name="connsiteX3" fmla="*/ 9525 w 125096"/>
                <a:gd name="connsiteY3" fmla="*/ 751205 h 751205"/>
                <a:gd name="connsiteX0" fmla="*/ 0 w 125104"/>
                <a:gd name="connsiteY0" fmla="*/ 0 h 751205"/>
                <a:gd name="connsiteX1" fmla="*/ 125095 w 125104"/>
                <a:gd name="connsiteY1" fmla="*/ 372110 h 751205"/>
                <a:gd name="connsiteX2" fmla="*/ 84455 w 125104"/>
                <a:gd name="connsiteY2" fmla="*/ 588010 h 751205"/>
                <a:gd name="connsiteX3" fmla="*/ 9525 w 125104"/>
                <a:gd name="connsiteY3" fmla="*/ 751205 h 751205"/>
                <a:gd name="connsiteX0" fmla="*/ 0 w 128199"/>
                <a:gd name="connsiteY0" fmla="*/ 0 h 751205"/>
                <a:gd name="connsiteX1" fmla="*/ 125095 w 128199"/>
                <a:gd name="connsiteY1" fmla="*/ 372110 h 751205"/>
                <a:gd name="connsiteX2" fmla="*/ 84455 w 128199"/>
                <a:gd name="connsiteY2" fmla="*/ 588010 h 751205"/>
                <a:gd name="connsiteX3" fmla="*/ 9525 w 128199"/>
                <a:gd name="connsiteY3" fmla="*/ 751205 h 751205"/>
                <a:gd name="connsiteX0" fmla="*/ 0 w 125115"/>
                <a:gd name="connsiteY0" fmla="*/ 0 h 751205"/>
                <a:gd name="connsiteX1" fmla="*/ 125095 w 125115"/>
                <a:gd name="connsiteY1" fmla="*/ 372110 h 751205"/>
                <a:gd name="connsiteX2" fmla="*/ 9525 w 125115"/>
                <a:gd name="connsiteY2" fmla="*/ 751205 h 751205"/>
                <a:gd name="connsiteX0" fmla="*/ 0 w 125115"/>
                <a:gd name="connsiteY0" fmla="*/ 0 h 743585"/>
                <a:gd name="connsiteX1" fmla="*/ 125095 w 125115"/>
                <a:gd name="connsiteY1" fmla="*/ 372110 h 743585"/>
                <a:gd name="connsiteX2" fmla="*/ 9525 w 125115"/>
                <a:gd name="connsiteY2" fmla="*/ 743585 h 743585"/>
                <a:gd name="connsiteX0" fmla="*/ 0 w 125119"/>
                <a:gd name="connsiteY0" fmla="*/ 0 h 743585"/>
                <a:gd name="connsiteX1" fmla="*/ 125095 w 125119"/>
                <a:gd name="connsiteY1" fmla="*/ 372110 h 743585"/>
                <a:gd name="connsiteX2" fmla="*/ 9525 w 125119"/>
                <a:gd name="connsiteY2" fmla="*/ 743585 h 743585"/>
                <a:gd name="connsiteX0" fmla="*/ 0 w 125119"/>
                <a:gd name="connsiteY0" fmla="*/ 0 h 743585"/>
                <a:gd name="connsiteX1" fmla="*/ 125095 w 125119"/>
                <a:gd name="connsiteY1" fmla="*/ 372110 h 743585"/>
                <a:gd name="connsiteX2" fmla="*/ 9525 w 125119"/>
                <a:gd name="connsiteY2" fmla="*/ 743585 h 743585"/>
                <a:gd name="connsiteX0" fmla="*/ 0 w 125119"/>
                <a:gd name="connsiteY0" fmla="*/ 0 h 743585"/>
                <a:gd name="connsiteX1" fmla="*/ 125095 w 125119"/>
                <a:gd name="connsiteY1" fmla="*/ 372110 h 743585"/>
                <a:gd name="connsiteX2" fmla="*/ 9525 w 125119"/>
                <a:gd name="connsiteY2" fmla="*/ 743585 h 74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119" h="743585">
                  <a:moveTo>
                    <a:pt x="0" y="0"/>
                  </a:moveTo>
                  <a:cubicBezTo>
                    <a:pt x="44318" y="78714"/>
                    <a:pt x="123508" y="248179"/>
                    <a:pt x="125095" y="372110"/>
                  </a:cubicBezTo>
                  <a:cubicBezTo>
                    <a:pt x="126682" y="496041"/>
                    <a:pt x="50747" y="664607"/>
                    <a:pt x="9525" y="743585"/>
                  </a:cubicBez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CFCCD64E-DAB9-4BB3-89B4-757CEAD07A96}"/>
                </a:ext>
              </a:extLst>
            </p:cNvPr>
            <p:cNvCxnSpPr/>
            <p:nvPr/>
          </p:nvCxnSpPr>
          <p:spPr>
            <a:xfrm>
              <a:off x="2230612" y="1402113"/>
              <a:ext cx="112543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7E5D8165-2DF3-4487-A3ED-6743BA79B074}"/>
                </a:ext>
              </a:extLst>
            </p:cNvPr>
            <p:cNvCxnSpPr/>
            <p:nvPr/>
          </p:nvCxnSpPr>
          <p:spPr>
            <a:xfrm>
              <a:off x="2230612" y="1757873"/>
              <a:ext cx="114776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순서도: 지연 60">
              <a:extLst>
                <a:ext uri="{FF2B5EF4-FFF2-40B4-BE49-F238E27FC236}">
                  <a16:creationId xmlns:a16="http://schemas.microsoft.com/office/drawing/2014/main" id="{DE9BE7EF-7FEB-41CE-8DE2-874E60B94A6F}"/>
                </a:ext>
              </a:extLst>
            </p:cNvPr>
            <p:cNvSpPr/>
            <p:nvPr/>
          </p:nvSpPr>
          <p:spPr>
            <a:xfrm>
              <a:off x="3228048" y="2204179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D8CCCEA4-5DFE-4334-99B1-6FEE04E66856}"/>
                </a:ext>
              </a:extLst>
            </p:cNvPr>
            <p:cNvCxnSpPr/>
            <p:nvPr/>
          </p:nvCxnSpPr>
          <p:spPr>
            <a:xfrm>
              <a:off x="2922245" y="2404904"/>
              <a:ext cx="30580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12068AB2-5C04-45C4-834F-73BB7C56280E}"/>
                </a:ext>
              </a:extLst>
            </p:cNvPr>
            <p:cNvCxnSpPr/>
            <p:nvPr/>
          </p:nvCxnSpPr>
          <p:spPr>
            <a:xfrm>
              <a:off x="2519909" y="2762569"/>
              <a:ext cx="70813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D92A3F54-AA78-4633-A2BF-6548ADD56CE9}"/>
                </a:ext>
              </a:extLst>
            </p:cNvPr>
            <p:cNvCxnSpPr/>
            <p:nvPr/>
          </p:nvCxnSpPr>
          <p:spPr>
            <a:xfrm>
              <a:off x="3977555" y="2567073"/>
              <a:ext cx="33231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969355B-DAEE-4ACD-830A-2B5775A05A47}"/>
                </a:ext>
              </a:extLst>
            </p:cNvPr>
            <p:cNvSpPr txBox="1"/>
            <p:nvPr/>
          </p:nvSpPr>
          <p:spPr>
            <a:xfrm>
              <a:off x="1724619" y="1197127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i="1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A791A3F-4F61-48B5-8F07-FD36EB04878D}"/>
                </a:ext>
              </a:extLst>
            </p:cNvPr>
            <p:cNvSpPr txBox="1"/>
            <p:nvPr/>
          </p:nvSpPr>
          <p:spPr>
            <a:xfrm>
              <a:off x="1724619" y="1571027"/>
              <a:ext cx="502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i="1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25EE6BD0-40F9-4FBB-A066-4964CAF9763C}"/>
                </a:ext>
              </a:extLst>
            </p:cNvPr>
            <p:cNvCxnSpPr/>
            <p:nvPr/>
          </p:nvCxnSpPr>
          <p:spPr>
            <a:xfrm>
              <a:off x="2931770" y="1402113"/>
              <a:ext cx="0" cy="101231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17B0D306-90A9-40BA-9060-FBFC9B10ACC1}"/>
                </a:ext>
              </a:extLst>
            </p:cNvPr>
            <p:cNvCxnSpPr/>
            <p:nvPr/>
          </p:nvCxnSpPr>
          <p:spPr>
            <a:xfrm>
              <a:off x="2529434" y="1757873"/>
              <a:ext cx="0" cy="101231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3969DA10-E640-4BE7-9606-01AA3DC66CF2}"/>
                </a:ext>
              </a:extLst>
            </p:cNvPr>
            <p:cNvSpPr/>
            <p:nvPr/>
          </p:nvSpPr>
          <p:spPr>
            <a:xfrm>
              <a:off x="2487673" y="1720247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DFC67AE-6EF9-4C1E-9B03-DC9803EDB17D}"/>
                </a:ext>
              </a:extLst>
            </p:cNvPr>
            <p:cNvSpPr/>
            <p:nvPr/>
          </p:nvSpPr>
          <p:spPr>
            <a:xfrm>
              <a:off x="2887827" y="1365136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달 70">
              <a:extLst>
                <a:ext uri="{FF2B5EF4-FFF2-40B4-BE49-F238E27FC236}">
                  <a16:creationId xmlns:a16="http://schemas.microsoft.com/office/drawing/2014/main" id="{65E8357B-17F3-40A0-A5C7-C6ED646051A6}"/>
                </a:ext>
              </a:extLst>
            </p:cNvPr>
            <p:cNvSpPr/>
            <p:nvPr/>
          </p:nvSpPr>
          <p:spPr>
            <a:xfrm flipH="1">
              <a:off x="3268053" y="1229196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2A4AFF9C-A60F-4C1C-ADC4-8DA9EB128343}"/>
                </a:ext>
              </a:extLst>
            </p:cNvPr>
            <p:cNvCxnSpPr/>
            <p:nvPr/>
          </p:nvCxnSpPr>
          <p:spPr>
            <a:xfrm>
              <a:off x="3992672" y="1589989"/>
              <a:ext cx="464078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CF71BCB7-FCB6-494D-9BD1-08E0B20D07FF}"/>
                </a:ext>
              </a:extLst>
            </p:cNvPr>
            <p:cNvCxnSpPr/>
            <p:nvPr/>
          </p:nvCxnSpPr>
          <p:spPr>
            <a:xfrm>
              <a:off x="4740437" y="1943844"/>
              <a:ext cx="389302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FCF560E4-228C-4F0B-8649-4D56BB745508}"/>
                </a:ext>
              </a:extLst>
            </p:cNvPr>
            <p:cNvCxnSpPr/>
            <p:nvPr/>
          </p:nvCxnSpPr>
          <p:spPr>
            <a:xfrm>
              <a:off x="9259355" y="1778116"/>
              <a:ext cx="26056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순서도: 지연 74">
              <a:extLst>
                <a:ext uri="{FF2B5EF4-FFF2-40B4-BE49-F238E27FC236}">
                  <a16:creationId xmlns:a16="http://schemas.microsoft.com/office/drawing/2014/main" id="{C16FF8CB-34C7-4B48-A548-917AE60C8CD8}"/>
                </a:ext>
              </a:extLst>
            </p:cNvPr>
            <p:cNvSpPr/>
            <p:nvPr/>
          </p:nvSpPr>
          <p:spPr>
            <a:xfrm>
              <a:off x="5436003" y="2392055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75B169E-FB23-4AB4-B44E-8DE970F2FCA5}"/>
                </a:ext>
              </a:extLst>
            </p:cNvPr>
            <p:cNvCxnSpPr/>
            <p:nvPr/>
          </p:nvCxnSpPr>
          <p:spPr>
            <a:xfrm>
              <a:off x="5130200" y="2592780"/>
              <a:ext cx="30580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0D719A3C-7791-456B-87FD-B98F146DBF21}"/>
                </a:ext>
              </a:extLst>
            </p:cNvPr>
            <p:cNvCxnSpPr/>
            <p:nvPr/>
          </p:nvCxnSpPr>
          <p:spPr>
            <a:xfrm>
              <a:off x="4727864" y="2950445"/>
              <a:ext cx="70813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0FDC1268-E7BF-4237-974E-7A8C4ED1A6A6}"/>
                </a:ext>
              </a:extLst>
            </p:cNvPr>
            <p:cNvCxnSpPr>
              <a:cxnSpLocks/>
              <a:stCxn id="75" idx="3"/>
            </p:cNvCxnSpPr>
            <p:nvPr/>
          </p:nvCxnSpPr>
          <p:spPr>
            <a:xfrm>
              <a:off x="6195035" y="2754949"/>
              <a:ext cx="91641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9C1EF811-AEDD-4F7E-AC7E-6DBD529AF1BE}"/>
                </a:ext>
              </a:extLst>
            </p:cNvPr>
            <p:cNvCxnSpPr/>
            <p:nvPr/>
          </p:nvCxnSpPr>
          <p:spPr>
            <a:xfrm>
              <a:off x="5139725" y="1589989"/>
              <a:ext cx="0" cy="101231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CFD2EA68-3FAF-43CA-96BB-05AB9B54D4EF}"/>
                </a:ext>
              </a:extLst>
            </p:cNvPr>
            <p:cNvSpPr/>
            <p:nvPr/>
          </p:nvSpPr>
          <p:spPr>
            <a:xfrm>
              <a:off x="4695628" y="2910153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A69ED7E-E3BB-469E-9EEB-4568AC78AB0E}"/>
                </a:ext>
              </a:extLst>
            </p:cNvPr>
            <p:cNvSpPr/>
            <p:nvPr/>
          </p:nvSpPr>
          <p:spPr>
            <a:xfrm>
              <a:off x="5095782" y="1553012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C1D2EABA-09B5-4AAA-9DE1-0468EA1EEA44}"/>
                </a:ext>
              </a:extLst>
            </p:cNvPr>
            <p:cNvGrpSpPr/>
            <p:nvPr/>
          </p:nvGrpSpPr>
          <p:grpSpPr>
            <a:xfrm>
              <a:off x="8428611" y="1415224"/>
              <a:ext cx="830744" cy="733993"/>
              <a:chOff x="5374520" y="1415224"/>
              <a:chExt cx="830744" cy="733993"/>
            </a:xfrm>
          </p:grpSpPr>
          <p:sp>
            <p:nvSpPr>
              <p:cNvPr id="193" name="자유형 143">
                <a:extLst>
                  <a:ext uri="{FF2B5EF4-FFF2-40B4-BE49-F238E27FC236}">
                    <a16:creationId xmlns:a16="http://schemas.microsoft.com/office/drawing/2014/main" id="{B939DC8C-5705-402F-8BD6-19450BA60BF3}"/>
                  </a:ext>
                </a:extLst>
              </p:cNvPr>
              <p:cNvSpPr/>
              <p:nvPr/>
            </p:nvSpPr>
            <p:spPr>
              <a:xfrm>
                <a:off x="5374520" y="1415224"/>
                <a:ext cx="125119" cy="733993"/>
              </a:xfrm>
              <a:custGeom>
                <a:avLst/>
                <a:gdLst>
                  <a:gd name="connsiteX0" fmla="*/ 8536 w 105080"/>
                  <a:gd name="connsiteY0" fmla="*/ 0 h 711200"/>
                  <a:gd name="connsiteX1" fmla="*/ 105056 w 105080"/>
                  <a:gd name="connsiteY1" fmla="*/ 368300 h 711200"/>
                  <a:gd name="connsiteX2" fmla="*/ 916 w 105080"/>
                  <a:gd name="connsiteY2" fmla="*/ 711200 h 711200"/>
                  <a:gd name="connsiteX0" fmla="*/ 8536 w 108189"/>
                  <a:gd name="connsiteY0" fmla="*/ 0 h 711200"/>
                  <a:gd name="connsiteX1" fmla="*/ 74576 w 108189"/>
                  <a:gd name="connsiteY1" fmla="*/ 193040 h 711200"/>
                  <a:gd name="connsiteX2" fmla="*/ 105056 w 108189"/>
                  <a:gd name="connsiteY2" fmla="*/ 368300 h 711200"/>
                  <a:gd name="connsiteX3" fmla="*/ 916 w 108189"/>
                  <a:gd name="connsiteY3" fmla="*/ 711200 h 711200"/>
                  <a:gd name="connsiteX0" fmla="*/ 7620 w 104749"/>
                  <a:gd name="connsiteY0" fmla="*/ 0 h 711200"/>
                  <a:gd name="connsiteX1" fmla="*/ 73660 w 104749"/>
                  <a:gd name="connsiteY1" fmla="*/ 193040 h 711200"/>
                  <a:gd name="connsiteX2" fmla="*/ 104140 w 104749"/>
                  <a:gd name="connsiteY2" fmla="*/ 368300 h 711200"/>
                  <a:gd name="connsiteX3" fmla="*/ 48260 w 104749"/>
                  <a:gd name="connsiteY3" fmla="*/ 546100 h 711200"/>
                  <a:gd name="connsiteX4" fmla="*/ 0 w 104749"/>
                  <a:gd name="connsiteY4" fmla="*/ 711200 h 711200"/>
                  <a:gd name="connsiteX0" fmla="*/ 22860 w 104749"/>
                  <a:gd name="connsiteY0" fmla="*/ 0 h 728345"/>
                  <a:gd name="connsiteX1" fmla="*/ 73660 w 104749"/>
                  <a:gd name="connsiteY1" fmla="*/ 210185 h 728345"/>
                  <a:gd name="connsiteX2" fmla="*/ 104140 w 104749"/>
                  <a:gd name="connsiteY2" fmla="*/ 385445 h 728345"/>
                  <a:gd name="connsiteX3" fmla="*/ 48260 w 104749"/>
                  <a:gd name="connsiteY3" fmla="*/ 563245 h 728345"/>
                  <a:gd name="connsiteX4" fmla="*/ 0 w 104749"/>
                  <a:gd name="connsiteY4" fmla="*/ 728345 h 728345"/>
                  <a:gd name="connsiteX0" fmla="*/ 22860 w 134877"/>
                  <a:gd name="connsiteY0" fmla="*/ 0 h 728345"/>
                  <a:gd name="connsiteX1" fmla="*/ 73660 w 134877"/>
                  <a:gd name="connsiteY1" fmla="*/ 210185 h 728345"/>
                  <a:gd name="connsiteX2" fmla="*/ 134620 w 134877"/>
                  <a:gd name="connsiteY2" fmla="*/ 377825 h 728345"/>
                  <a:gd name="connsiteX3" fmla="*/ 48260 w 134877"/>
                  <a:gd name="connsiteY3" fmla="*/ 563245 h 728345"/>
                  <a:gd name="connsiteX4" fmla="*/ 0 w 134877"/>
                  <a:gd name="connsiteY4" fmla="*/ 728345 h 728345"/>
                  <a:gd name="connsiteX0" fmla="*/ 22860 w 134703"/>
                  <a:gd name="connsiteY0" fmla="*/ 0 h 728345"/>
                  <a:gd name="connsiteX1" fmla="*/ 73660 w 134703"/>
                  <a:gd name="connsiteY1" fmla="*/ 210185 h 728345"/>
                  <a:gd name="connsiteX2" fmla="*/ 134620 w 134703"/>
                  <a:gd name="connsiteY2" fmla="*/ 377825 h 728345"/>
                  <a:gd name="connsiteX3" fmla="*/ 48260 w 134703"/>
                  <a:gd name="connsiteY3" fmla="*/ 563245 h 728345"/>
                  <a:gd name="connsiteX4" fmla="*/ 0 w 134703"/>
                  <a:gd name="connsiteY4" fmla="*/ 728345 h 728345"/>
                  <a:gd name="connsiteX0" fmla="*/ 0 w 111843"/>
                  <a:gd name="connsiteY0" fmla="*/ 0 h 751205"/>
                  <a:gd name="connsiteX1" fmla="*/ 50800 w 111843"/>
                  <a:gd name="connsiteY1" fmla="*/ 210185 h 751205"/>
                  <a:gd name="connsiteX2" fmla="*/ 111760 w 111843"/>
                  <a:gd name="connsiteY2" fmla="*/ 377825 h 751205"/>
                  <a:gd name="connsiteX3" fmla="*/ 25400 w 111843"/>
                  <a:gd name="connsiteY3" fmla="*/ 563245 h 751205"/>
                  <a:gd name="connsiteX4" fmla="*/ 9525 w 111843"/>
                  <a:gd name="connsiteY4" fmla="*/ 751205 h 751205"/>
                  <a:gd name="connsiteX0" fmla="*/ 0 w 112319"/>
                  <a:gd name="connsiteY0" fmla="*/ 0 h 751205"/>
                  <a:gd name="connsiteX1" fmla="*/ 60325 w 112319"/>
                  <a:gd name="connsiteY1" fmla="*/ 191135 h 751205"/>
                  <a:gd name="connsiteX2" fmla="*/ 111760 w 112319"/>
                  <a:gd name="connsiteY2" fmla="*/ 377825 h 751205"/>
                  <a:gd name="connsiteX3" fmla="*/ 25400 w 112319"/>
                  <a:gd name="connsiteY3" fmla="*/ 563245 h 751205"/>
                  <a:gd name="connsiteX4" fmla="*/ 9525 w 112319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1826"/>
                  <a:gd name="connsiteY0" fmla="*/ 0 h 751205"/>
                  <a:gd name="connsiteX1" fmla="*/ 85090 w 111826"/>
                  <a:gd name="connsiteY1" fmla="*/ 185420 h 751205"/>
                  <a:gd name="connsiteX2" fmla="*/ 111760 w 111826"/>
                  <a:gd name="connsiteY2" fmla="*/ 377825 h 751205"/>
                  <a:gd name="connsiteX3" fmla="*/ 78740 w 111826"/>
                  <a:gd name="connsiteY3" fmla="*/ 574675 h 751205"/>
                  <a:gd name="connsiteX4" fmla="*/ 9525 w 111826"/>
                  <a:gd name="connsiteY4" fmla="*/ 751205 h 751205"/>
                  <a:gd name="connsiteX0" fmla="*/ 0 w 121323"/>
                  <a:gd name="connsiteY0" fmla="*/ 0 h 751205"/>
                  <a:gd name="connsiteX1" fmla="*/ 85090 w 121323"/>
                  <a:gd name="connsiteY1" fmla="*/ 185420 h 751205"/>
                  <a:gd name="connsiteX2" fmla="*/ 121285 w 121323"/>
                  <a:gd name="connsiteY2" fmla="*/ 377825 h 751205"/>
                  <a:gd name="connsiteX3" fmla="*/ 78740 w 121323"/>
                  <a:gd name="connsiteY3" fmla="*/ 574675 h 751205"/>
                  <a:gd name="connsiteX4" fmla="*/ 9525 w 121323"/>
                  <a:gd name="connsiteY4" fmla="*/ 751205 h 751205"/>
                  <a:gd name="connsiteX0" fmla="*/ 0 w 121285"/>
                  <a:gd name="connsiteY0" fmla="*/ 0 h 751205"/>
                  <a:gd name="connsiteX1" fmla="*/ 85090 w 121285"/>
                  <a:gd name="connsiteY1" fmla="*/ 185420 h 751205"/>
                  <a:gd name="connsiteX2" fmla="*/ 121285 w 121285"/>
                  <a:gd name="connsiteY2" fmla="*/ 377825 h 751205"/>
                  <a:gd name="connsiteX3" fmla="*/ 84455 w 121285"/>
                  <a:gd name="connsiteY3" fmla="*/ 588010 h 751205"/>
                  <a:gd name="connsiteX4" fmla="*/ 9525 w 121285"/>
                  <a:gd name="connsiteY4" fmla="*/ 751205 h 751205"/>
                  <a:gd name="connsiteX0" fmla="*/ 0 w 121336"/>
                  <a:gd name="connsiteY0" fmla="*/ 0 h 751205"/>
                  <a:gd name="connsiteX1" fmla="*/ 90805 w 121336"/>
                  <a:gd name="connsiteY1" fmla="*/ 170180 h 751205"/>
                  <a:gd name="connsiteX2" fmla="*/ 121285 w 121336"/>
                  <a:gd name="connsiteY2" fmla="*/ 377825 h 751205"/>
                  <a:gd name="connsiteX3" fmla="*/ 84455 w 121336"/>
                  <a:gd name="connsiteY3" fmla="*/ 588010 h 751205"/>
                  <a:gd name="connsiteX4" fmla="*/ 9525 w 12133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121285 w 121286"/>
                  <a:gd name="connsiteY1" fmla="*/ 377825 h 751205"/>
                  <a:gd name="connsiteX2" fmla="*/ 84455 w 121286"/>
                  <a:gd name="connsiteY2" fmla="*/ 588010 h 751205"/>
                  <a:gd name="connsiteX3" fmla="*/ 9525 w 121286"/>
                  <a:gd name="connsiteY3" fmla="*/ 751205 h 751205"/>
                  <a:gd name="connsiteX0" fmla="*/ 0 w 125096"/>
                  <a:gd name="connsiteY0" fmla="*/ 0 h 751205"/>
                  <a:gd name="connsiteX1" fmla="*/ 125095 w 125096"/>
                  <a:gd name="connsiteY1" fmla="*/ 372110 h 751205"/>
                  <a:gd name="connsiteX2" fmla="*/ 84455 w 125096"/>
                  <a:gd name="connsiteY2" fmla="*/ 588010 h 751205"/>
                  <a:gd name="connsiteX3" fmla="*/ 9525 w 125096"/>
                  <a:gd name="connsiteY3" fmla="*/ 751205 h 751205"/>
                  <a:gd name="connsiteX0" fmla="*/ 0 w 125104"/>
                  <a:gd name="connsiteY0" fmla="*/ 0 h 751205"/>
                  <a:gd name="connsiteX1" fmla="*/ 125095 w 125104"/>
                  <a:gd name="connsiteY1" fmla="*/ 372110 h 751205"/>
                  <a:gd name="connsiteX2" fmla="*/ 84455 w 125104"/>
                  <a:gd name="connsiteY2" fmla="*/ 588010 h 751205"/>
                  <a:gd name="connsiteX3" fmla="*/ 9525 w 125104"/>
                  <a:gd name="connsiteY3" fmla="*/ 751205 h 751205"/>
                  <a:gd name="connsiteX0" fmla="*/ 0 w 128199"/>
                  <a:gd name="connsiteY0" fmla="*/ 0 h 751205"/>
                  <a:gd name="connsiteX1" fmla="*/ 125095 w 128199"/>
                  <a:gd name="connsiteY1" fmla="*/ 372110 h 751205"/>
                  <a:gd name="connsiteX2" fmla="*/ 84455 w 128199"/>
                  <a:gd name="connsiteY2" fmla="*/ 588010 h 751205"/>
                  <a:gd name="connsiteX3" fmla="*/ 9525 w 128199"/>
                  <a:gd name="connsiteY3" fmla="*/ 751205 h 751205"/>
                  <a:gd name="connsiteX0" fmla="*/ 0 w 125115"/>
                  <a:gd name="connsiteY0" fmla="*/ 0 h 751205"/>
                  <a:gd name="connsiteX1" fmla="*/ 125095 w 125115"/>
                  <a:gd name="connsiteY1" fmla="*/ 372110 h 751205"/>
                  <a:gd name="connsiteX2" fmla="*/ 9525 w 125115"/>
                  <a:gd name="connsiteY2" fmla="*/ 751205 h 751205"/>
                  <a:gd name="connsiteX0" fmla="*/ 0 w 125115"/>
                  <a:gd name="connsiteY0" fmla="*/ 0 h 743585"/>
                  <a:gd name="connsiteX1" fmla="*/ 125095 w 125115"/>
                  <a:gd name="connsiteY1" fmla="*/ 372110 h 743585"/>
                  <a:gd name="connsiteX2" fmla="*/ 9525 w 125115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19" h="743585">
                    <a:moveTo>
                      <a:pt x="0" y="0"/>
                    </a:moveTo>
                    <a:cubicBezTo>
                      <a:pt x="44318" y="78714"/>
                      <a:pt x="123508" y="248179"/>
                      <a:pt x="125095" y="372110"/>
                    </a:cubicBezTo>
                    <a:cubicBezTo>
                      <a:pt x="126682" y="496041"/>
                      <a:pt x="50747" y="664607"/>
                      <a:pt x="9525" y="743585"/>
                    </a:cubicBezTo>
                  </a:path>
                </a:pathLst>
              </a:cu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달 193">
                <a:extLst>
                  <a:ext uri="{FF2B5EF4-FFF2-40B4-BE49-F238E27FC236}">
                    <a16:creationId xmlns:a16="http://schemas.microsoft.com/office/drawing/2014/main" id="{000ED5D3-8DFB-43A1-B12B-A011C455335D}"/>
                  </a:ext>
                </a:extLst>
              </p:cNvPr>
              <p:cNvSpPr/>
              <p:nvPr/>
            </p:nvSpPr>
            <p:spPr>
              <a:xfrm flipH="1">
                <a:off x="5476008" y="1417072"/>
                <a:ext cx="729256" cy="722089"/>
              </a:xfrm>
              <a:prstGeom prst="moon">
                <a:avLst>
                  <a:gd name="adj" fmla="val 83270"/>
                </a:avLst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91ABCA02-A53B-4D69-9A29-58A235963068}"/>
                </a:ext>
              </a:extLst>
            </p:cNvPr>
            <p:cNvSpPr txBox="1"/>
            <p:nvPr/>
          </p:nvSpPr>
          <p:spPr>
            <a:xfrm>
              <a:off x="9464040" y="1590576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i="1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E09693A-7BEA-4FC0-953D-A83F4D6E6D47}"/>
                </a:ext>
              </a:extLst>
            </p:cNvPr>
            <p:cNvSpPr txBox="1"/>
            <p:nvPr/>
          </p:nvSpPr>
          <p:spPr>
            <a:xfrm>
              <a:off x="7587553" y="2949041"/>
              <a:ext cx="665567" cy="437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ko-KR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+2</a:t>
              </a:r>
              <a:endPara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8DD9B3E8-CB01-4A53-92E0-69E16152AE56}"/>
                </a:ext>
              </a:extLst>
            </p:cNvPr>
            <p:cNvCxnSpPr/>
            <p:nvPr/>
          </p:nvCxnSpPr>
          <p:spPr>
            <a:xfrm>
              <a:off x="4303112" y="3446465"/>
              <a:ext cx="231836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5929DAC8-78A3-4799-9D28-FC3339A8F3D0}"/>
                </a:ext>
              </a:extLst>
            </p:cNvPr>
            <p:cNvCxnSpPr/>
            <p:nvPr/>
          </p:nvCxnSpPr>
          <p:spPr>
            <a:xfrm>
              <a:off x="4733198" y="1934508"/>
              <a:ext cx="0" cy="189988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985FEF1C-5064-4F61-A585-B73F23B2E92A}"/>
                </a:ext>
              </a:extLst>
            </p:cNvPr>
            <p:cNvCxnSpPr/>
            <p:nvPr/>
          </p:nvCxnSpPr>
          <p:spPr>
            <a:xfrm>
              <a:off x="4303112" y="2563916"/>
              <a:ext cx="0" cy="89268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10CFF764-2D61-4C06-9FF0-4B672FCC8A49}"/>
                </a:ext>
              </a:extLst>
            </p:cNvPr>
            <p:cNvCxnSpPr>
              <a:cxnSpLocks/>
            </p:cNvCxnSpPr>
            <p:nvPr/>
          </p:nvCxnSpPr>
          <p:spPr>
            <a:xfrm>
              <a:off x="6610393" y="3117842"/>
              <a:ext cx="50105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달 88">
              <a:extLst>
                <a:ext uri="{FF2B5EF4-FFF2-40B4-BE49-F238E27FC236}">
                  <a16:creationId xmlns:a16="http://schemas.microsoft.com/office/drawing/2014/main" id="{B2A92FEC-70B1-4001-9AAE-A1D4FD40CA49}"/>
                </a:ext>
              </a:extLst>
            </p:cNvPr>
            <p:cNvSpPr/>
            <p:nvPr/>
          </p:nvSpPr>
          <p:spPr>
            <a:xfrm flipH="1">
              <a:off x="7005871" y="2576108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FAAF180F-460D-4C39-9E81-11FEC193AAA9}"/>
                </a:ext>
              </a:extLst>
            </p:cNvPr>
            <p:cNvCxnSpPr/>
            <p:nvPr/>
          </p:nvCxnSpPr>
          <p:spPr>
            <a:xfrm>
              <a:off x="6621479" y="3115937"/>
              <a:ext cx="0" cy="33876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D57E770-3DC3-430A-815E-A69508805DBD}"/>
                </a:ext>
              </a:extLst>
            </p:cNvPr>
            <p:cNvSpPr txBox="1"/>
            <p:nvPr/>
          </p:nvSpPr>
          <p:spPr>
            <a:xfrm>
              <a:off x="5342965" y="585627"/>
              <a:ext cx="1945654" cy="4375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캐리 계산 부분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58994C6-F0ED-487D-BFBD-167B68E3CBCE}"/>
                </a:ext>
              </a:extLst>
            </p:cNvPr>
            <p:cNvSpPr txBox="1"/>
            <p:nvPr/>
          </p:nvSpPr>
          <p:spPr>
            <a:xfrm>
              <a:off x="4000561" y="1191025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ko-KR" b="1" i="1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endParaRPr lang="ko-KR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2EAB92C-8F19-44FB-B3C1-4585BEA438B0}"/>
                </a:ext>
              </a:extLst>
            </p:cNvPr>
            <p:cNvSpPr txBox="1"/>
            <p:nvPr/>
          </p:nvSpPr>
          <p:spPr>
            <a:xfrm>
              <a:off x="3984103" y="2155671"/>
              <a:ext cx="558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ko-KR" b="1" i="1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endParaRPr lang="ko-KR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65D64BA-317E-4F67-98F0-AEE0BC14B86C}"/>
                </a:ext>
              </a:extLst>
            </p:cNvPr>
            <p:cNvSpPr txBox="1"/>
            <p:nvPr/>
          </p:nvSpPr>
          <p:spPr>
            <a:xfrm>
              <a:off x="6094735" y="2300616"/>
              <a:ext cx="1031315" cy="437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ko-KR" b="1" i="1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r>
                <a:rPr lang="en-US" altLang="ko-KR" b="1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ko-KR" b="1" i="1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endParaRPr lang="ko-KR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DC89B51B-168F-4359-B1BD-07D93E791D47}"/>
                </a:ext>
              </a:extLst>
            </p:cNvPr>
            <p:cNvCxnSpPr>
              <a:cxnSpLocks/>
              <a:stCxn id="129" idx="1"/>
            </p:cNvCxnSpPr>
            <p:nvPr/>
          </p:nvCxnSpPr>
          <p:spPr>
            <a:xfrm flipV="1">
              <a:off x="7735126" y="5533924"/>
              <a:ext cx="166939" cy="734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자유형 95">
              <a:extLst>
                <a:ext uri="{FF2B5EF4-FFF2-40B4-BE49-F238E27FC236}">
                  <a16:creationId xmlns:a16="http://schemas.microsoft.com/office/drawing/2014/main" id="{51AA9EE1-E3FA-4902-9748-430AC805895B}"/>
                </a:ext>
              </a:extLst>
            </p:cNvPr>
            <p:cNvSpPr/>
            <p:nvPr/>
          </p:nvSpPr>
          <p:spPr>
            <a:xfrm>
              <a:off x="3166565" y="3831465"/>
              <a:ext cx="125119" cy="733993"/>
            </a:xfrm>
            <a:custGeom>
              <a:avLst/>
              <a:gdLst>
                <a:gd name="connsiteX0" fmla="*/ 8536 w 105080"/>
                <a:gd name="connsiteY0" fmla="*/ 0 h 711200"/>
                <a:gd name="connsiteX1" fmla="*/ 105056 w 105080"/>
                <a:gd name="connsiteY1" fmla="*/ 368300 h 711200"/>
                <a:gd name="connsiteX2" fmla="*/ 916 w 105080"/>
                <a:gd name="connsiteY2" fmla="*/ 711200 h 711200"/>
                <a:gd name="connsiteX0" fmla="*/ 8536 w 108189"/>
                <a:gd name="connsiteY0" fmla="*/ 0 h 711200"/>
                <a:gd name="connsiteX1" fmla="*/ 74576 w 108189"/>
                <a:gd name="connsiteY1" fmla="*/ 193040 h 711200"/>
                <a:gd name="connsiteX2" fmla="*/ 105056 w 108189"/>
                <a:gd name="connsiteY2" fmla="*/ 368300 h 711200"/>
                <a:gd name="connsiteX3" fmla="*/ 916 w 108189"/>
                <a:gd name="connsiteY3" fmla="*/ 711200 h 711200"/>
                <a:gd name="connsiteX0" fmla="*/ 7620 w 104749"/>
                <a:gd name="connsiteY0" fmla="*/ 0 h 711200"/>
                <a:gd name="connsiteX1" fmla="*/ 73660 w 104749"/>
                <a:gd name="connsiteY1" fmla="*/ 193040 h 711200"/>
                <a:gd name="connsiteX2" fmla="*/ 104140 w 104749"/>
                <a:gd name="connsiteY2" fmla="*/ 368300 h 711200"/>
                <a:gd name="connsiteX3" fmla="*/ 48260 w 104749"/>
                <a:gd name="connsiteY3" fmla="*/ 546100 h 711200"/>
                <a:gd name="connsiteX4" fmla="*/ 0 w 104749"/>
                <a:gd name="connsiteY4" fmla="*/ 711200 h 711200"/>
                <a:gd name="connsiteX0" fmla="*/ 22860 w 104749"/>
                <a:gd name="connsiteY0" fmla="*/ 0 h 728345"/>
                <a:gd name="connsiteX1" fmla="*/ 73660 w 104749"/>
                <a:gd name="connsiteY1" fmla="*/ 210185 h 728345"/>
                <a:gd name="connsiteX2" fmla="*/ 104140 w 104749"/>
                <a:gd name="connsiteY2" fmla="*/ 385445 h 728345"/>
                <a:gd name="connsiteX3" fmla="*/ 48260 w 104749"/>
                <a:gd name="connsiteY3" fmla="*/ 563245 h 728345"/>
                <a:gd name="connsiteX4" fmla="*/ 0 w 104749"/>
                <a:gd name="connsiteY4" fmla="*/ 728345 h 728345"/>
                <a:gd name="connsiteX0" fmla="*/ 22860 w 134877"/>
                <a:gd name="connsiteY0" fmla="*/ 0 h 728345"/>
                <a:gd name="connsiteX1" fmla="*/ 73660 w 134877"/>
                <a:gd name="connsiteY1" fmla="*/ 210185 h 728345"/>
                <a:gd name="connsiteX2" fmla="*/ 134620 w 134877"/>
                <a:gd name="connsiteY2" fmla="*/ 377825 h 728345"/>
                <a:gd name="connsiteX3" fmla="*/ 48260 w 134877"/>
                <a:gd name="connsiteY3" fmla="*/ 563245 h 728345"/>
                <a:gd name="connsiteX4" fmla="*/ 0 w 134877"/>
                <a:gd name="connsiteY4" fmla="*/ 728345 h 728345"/>
                <a:gd name="connsiteX0" fmla="*/ 22860 w 134703"/>
                <a:gd name="connsiteY0" fmla="*/ 0 h 728345"/>
                <a:gd name="connsiteX1" fmla="*/ 73660 w 134703"/>
                <a:gd name="connsiteY1" fmla="*/ 210185 h 728345"/>
                <a:gd name="connsiteX2" fmla="*/ 134620 w 134703"/>
                <a:gd name="connsiteY2" fmla="*/ 377825 h 728345"/>
                <a:gd name="connsiteX3" fmla="*/ 48260 w 134703"/>
                <a:gd name="connsiteY3" fmla="*/ 563245 h 728345"/>
                <a:gd name="connsiteX4" fmla="*/ 0 w 134703"/>
                <a:gd name="connsiteY4" fmla="*/ 728345 h 728345"/>
                <a:gd name="connsiteX0" fmla="*/ 0 w 111843"/>
                <a:gd name="connsiteY0" fmla="*/ 0 h 751205"/>
                <a:gd name="connsiteX1" fmla="*/ 50800 w 111843"/>
                <a:gd name="connsiteY1" fmla="*/ 210185 h 751205"/>
                <a:gd name="connsiteX2" fmla="*/ 111760 w 111843"/>
                <a:gd name="connsiteY2" fmla="*/ 377825 h 751205"/>
                <a:gd name="connsiteX3" fmla="*/ 25400 w 111843"/>
                <a:gd name="connsiteY3" fmla="*/ 563245 h 751205"/>
                <a:gd name="connsiteX4" fmla="*/ 9525 w 111843"/>
                <a:gd name="connsiteY4" fmla="*/ 751205 h 751205"/>
                <a:gd name="connsiteX0" fmla="*/ 0 w 112319"/>
                <a:gd name="connsiteY0" fmla="*/ 0 h 751205"/>
                <a:gd name="connsiteX1" fmla="*/ 60325 w 112319"/>
                <a:gd name="connsiteY1" fmla="*/ 191135 h 751205"/>
                <a:gd name="connsiteX2" fmla="*/ 111760 w 112319"/>
                <a:gd name="connsiteY2" fmla="*/ 377825 h 751205"/>
                <a:gd name="connsiteX3" fmla="*/ 25400 w 112319"/>
                <a:gd name="connsiteY3" fmla="*/ 563245 h 751205"/>
                <a:gd name="connsiteX4" fmla="*/ 9525 w 112319"/>
                <a:gd name="connsiteY4" fmla="*/ 751205 h 751205"/>
                <a:gd name="connsiteX0" fmla="*/ 0 w 114373"/>
                <a:gd name="connsiteY0" fmla="*/ 0 h 751205"/>
                <a:gd name="connsiteX1" fmla="*/ 85090 w 114373"/>
                <a:gd name="connsiteY1" fmla="*/ 185420 h 751205"/>
                <a:gd name="connsiteX2" fmla="*/ 111760 w 114373"/>
                <a:gd name="connsiteY2" fmla="*/ 377825 h 751205"/>
                <a:gd name="connsiteX3" fmla="*/ 25400 w 114373"/>
                <a:gd name="connsiteY3" fmla="*/ 563245 h 751205"/>
                <a:gd name="connsiteX4" fmla="*/ 9525 w 114373"/>
                <a:gd name="connsiteY4" fmla="*/ 751205 h 751205"/>
                <a:gd name="connsiteX0" fmla="*/ 0 w 114373"/>
                <a:gd name="connsiteY0" fmla="*/ 0 h 751205"/>
                <a:gd name="connsiteX1" fmla="*/ 85090 w 114373"/>
                <a:gd name="connsiteY1" fmla="*/ 185420 h 751205"/>
                <a:gd name="connsiteX2" fmla="*/ 111760 w 114373"/>
                <a:gd name="connsiteY2" fmla="*/ 377825 h 751205"/>
                <a:gd name="connsiteX3" fmla="*/ 25400 w 114373"/>
                <a:gd name="connsiteY3" fmla="*/ 563245 h 751205"/>
                <a:gd name="connsiteX4" fmla="*/ 9525 w 114373"/>
                <a:gd name="connsiteY4" fmla="*/ 751205 h 751205"/>
                <a:gd name="connsiteX0" fmla="*/ 0 w 111826"/>
                <a:gd name="connsiteY0" fmla="*/ 0 h 751205"/>
                <a:gd name="connsiteX1" fmla="*/ 85090 w 111826"/>
                <a:gd name="connsiteY1" fmla="*/ 185420 h 751205"/>
                <a:gd name="connsiteX2" fmla="*/ 111760 w 111826"/>
                <a:gd name="connsiteY2" fmla="*/ 377825 h 751205"/>
                <a:gd name="connsiteX3" fmla="*/ 78740 w 111826"/>
                <a:gd name="connsiteY3" fmla="*/ 574675 h 751205"/>
                <a:gd name="connsiteX4" fmla="*/ 9525 w 111826"/>
                <a:gd name="connsiteY4" fmla="*/ 751205 h 751205"/>
                <a:gd name="connsiteX0" fmla="*/ 0 w 121323"/>
                <a:gd name="connsiteY0" fmla="*/ 0 h 751205"/>
                <a:gd name="connsiteX1" fmla="*/ 85090 w 121323"/>
                <a:gd name="connsiteY1" fmla="*/ 185420 h 751205"/>
                <a:gd name="connsiteX2" fmla="*/ 121285 w 121323"/>
                <a:gd name="connsiteY2" fmla="*/ 377825 h 751205"/>
                <a:gd name="connsiteX3" fmla="*/ 78740 w 121323"/>
                <a:gd name="connsiteY3" fmla="*/ 574675 h 751205"/>
                <a:gd name="connsiteX4" fmla="*/ 9525 w 121323"/>
                <a:gd name="connsiteY4" fmla="*/ 751205 h 751205"/>
                <a:gd name="connsiteX0" fmla="*/ 0 w 121285"/>
                <a:gd name="connsiteY0" fmla="*/ 0 h 751205"/>
                <a:gd name="connsiteX1" fmla="*/ 85090 w 121285"/>
                <a:gd name="connsiteY1" fmla="*/ 185420 h 751205"/>
                <a:gd name="connsiteX2" fmla="*/ 121285 w 121285"/>
                <a:gd name="connsiteY2" fmla="*/ 377825 h 751205"/>
                <a:gd name="connsiteX3" fmla="*/ 84455 w 121285"/>
                <a:gd name="connsiteY3" fmla="*/ 588010 h 751205"/>
                <a:gd name="connsiteX4" fmla="*/ 9525 w 121285"/>
                <a:gd name="connsiteY4" fmla="*/ 751205 h 751205"/>
                <a:gd name="connsiteX0" fmla="*/ 0 w 121336"/>
                <a:gd name="connsiteY0" fmla="*/ 0 h 751205"/>
                <a:gd name="connsiteX1" fmla="*/ 90805 w 121336"/>
                <a:gd name="connsiteY1" fmla="*/ 170180 h 751205"/>
                <a:gd name="connsiteX2" fmla="*/ 121285 w 121336"/>
                <a:gd name="connsiteY2" fmla="*/ 377825 h 751205"/>
                <a:gd name="connsiteX3" fmla="*/ 84455 w 121336"/>
                <a:gd name="connsiteY3" fmla="*/ 588010 h 751205"/>
                <a:gd name="connsiteX4" fmla="*/ 9525 w 121336"/>
                <a:gd name="connsiteY4" fmla="*/ 751205 h 751205"/>
                <a:gd name="connsiteX0" fmla="*/ 0 w 121286"/>
                <a:gd name="connsiteY0" fmla="*/ 0 h 751205"/>
                <a:gd name="connsiteX1" fmla="*/ 83185 w 121286"/>
                <a:gd name="connsiteY1" fmla="*/ 170180 h 751205"/>
                <a:gd name="connsiteX2" fmla="*/ 121285 w 121286"/>
                <a:gd name="connsiteY2" fmla="*/ 377825 h 751205"/>
                <a:gd name="connsiteX3" fmla="*/ 84455 w 121286"/>
                <a:gd name="connsiteY3" fmla="*/ 588010 h 751205"/>
                <a:gd name="connsiteX4" fmla="*/ 9525 w 121286"/>
                <a:gd name="connsiteY4" fmla="*/ 751205 h 751205"/>
                <a:gd name="connsiteX0" fmla="*/ 0 w 121286"/>
                <a:gd name="connsiteY0" fmla="*/ 0 h 751205"/>
                <a:gd name="connsiteX1" fmla="*/ 83185 w 121286"/>
                <a:gd name="connsiteY1" fmla="*/ 170180 h 751205"/>
                <a:gd name="connsiteX2" fmla="*/ 121285 w 121286"/>
                <a:gd name="connsiteY2" fmla="*/ 377825 h 751205"/>
                <a:gd name="connsiteX3" fmla="*/ 84455 w 121286"/>
                <a:gd name="connsiteY3" fmla="*/ 588010 h 751205"/>
                <a:gd name="connsiteX4" fmla="*/ 9525 w 121286"/>
                <a:gd name="connsiteY4" fmla="*/ 751205 h 751205"/>
                <a:gd name="connsiteX0" fmla="*/ 0 w 121286"/>
                <a:gd name="connsiteY0" fmla="*/ 0 h 751205"/>
                <a:gd name="connsiteX1" fmla="*/ 121285 w 121286"/>
                <a:gd name="connsiteY1" fmla="*/ 377825 h 751205"/>
                <a:gd name="connsiteX2" fmla="*/ 84455 w 121286"/>
                <a:gd name="connsiteY2" fmla="*/ 588010 h 751205"/>
                <a:gd name="connsiteX3" fmla="*/ 9525 w 121286"/>
                <a:gd name="connsiteY3" fmla="*/ 751205 h 751205"/>
                <a:gd name="connsiteX0" fmla="*/ 0 w 125096"/>
                <a:gd name="connsiteY0" fmla="*/ 0 h 751205"/>
                <a:gd name="connsiteX1" fmla="*/ 125095 w 125096"/>
                <a:gd name="connsiteY1" fmla="*/ 372110 h 751205"/>
                <a:gd name="connsiteX2" fmla="*/ 84455 w 125096"/>
                <a:gd name="connsiteY2" fmla="*/ 588010 h 751205"/>
                <a:gd name="connsiteX3" fmla="*/ 9525 w 125096"/>
                <a:gd name="connsiteY3" fmla="*/ 751205 h 751205"/>
                <a:gd name="connsiteX0" fmla="*/ 0 w 125104"/>
                <a:gd name="connsiteY0" fmla="*/ 0 h 751205"/>
                <a:gd name="connsiteX1" fmla="*/ 125095 w 125104"/>
                <a:gd name="connsiteY1" fmla="*/ 372110 h 751205"/>
                <a:gd name="connsiteX2" fmla="*/ 84455 w 125104"/>
                <a:gd name="connsiteY2" fmla="*/ 588010 h 751205"/>
                <a:gd name="connsiteX3" fmla="*/ 9525 w 125104"/>
                <a:gd name="connsiteY3" fmla="*/ 751205 h 751205"/>
                <a:gd name="connsiteX0" fmla="*/ 0 w 128199"/>
                <a:gd name="connsiteY0" fmla="*/ 0 h 751205"/>
                <a:gd name="connsiteX1" fmla="*/ 125095 w 128199"/>
                <a:gd name="connsiteY1" fmla="*/ 372110 h 751205"/>
                <a:gd name="connsiteX2" fmla="*/ 84455 w 128199"/>
                <a:gd name="connsiteY2" fmla="*/ 588010 h 751205"/>
                <a:gd name="connsiteX3" fmla="*/ 9525 w 128199"/>
                <a:gd name="connsiteY3" fmla="*/ 751205 h 751205"/>
                <a:gd name="connsiteX0" fmla="*/ 0 w 125115"/>
                <a:gd name="connsiteY0" fmla="*/ 0 h 751205"/>
                <a:gd name="connsiteX1" fmla="*/ 125095 w 125115"/>
                <a:gd name="connsiteY1" fmla="*/ 372110 h 751205"/>
                <a:gd name="connsiteX2" fmla="*/ 9525 w 125115"/>
                <a:gd name="connsiteY2" fmla="*/ 751205 h 751205"/>
                <a:gd name="connsiteX0" fmla="*/ 0 w 125115"/>
                <a:gd name="connsiteY0" fmla="*/ 0 h 743585"/>
                <a:gd name="connsiteX1" fmla="*/ 125095 w 125115"/>
                <a:gd name="connsiteY1" fmla="*/ 372110 h 743585"/>
                <a:gd name="connsiteX2" fmla="*/ 9525 w 125115"/>
                <a:gd name="connsiteY2" fmla="*/ 743585 h 743585"/>
                <a:gd name="connsiteX0" fmla="*/ 0 w 125119"/>
                <a:gd name="connsiteY0" fmla="*/ 0 h 743585"/>
                <a:gd name="connsiteX1" fmla="*/ 125095 w 125119"/>
                <a:gd name="connsiteY1" fmla="*/ 372110 h 743585"/>
                <a:gd name="connsiteX2" fmla="*/ 9525 w 125119"/>
                <a:gd name="connsiteY2" fmla="*/ 743585 h 743585"/>
                <a:gd name="connsiteX0" fmla="*/ 0 w 125119"/>
                <a:gd name="connsiteY0" fmla="*/ 0 h 743585"/>
                <a:gd name="connsiteX1" fmla="*/ 125095 w 125119"/>
                <a:gd name="connsiteY1" fmla="*/ 372110 h 743585"/>
                <a:gd name="connsiteX2" fmla="*/ 9525 w 125119"/>
                <a:gd name="connsiteY2" fmla="*/ 743585 h 743585"/>
                <a:gd name="connsiteX0" fmla="*/ 0 w 125119"/>
                <a:gd name="connsiteY0" fmla="*/ 0 h 743585"/>
                <a:gd name="connsiteX1" fmla="*/ 125095 w 125119"/>
                <a:gd name="connsiteY1" fmla="*/ 372110 h 743585"/>
                <a:gd name="connsiteX2" fmla="*/ 9525 w 125119"/>
                <a:gd name="connsiteY2" fmla="*/ 743585 h 74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5119" h="743585">
                  <a:moveTo>
                    <a:pt x="0" y="0"/>
                  </a:moveTo>
                  <a:cubicBezTo>
                    <a:pt x="44318" y="78714"/>
                    <a:pt x="123508" y="248179"/>
                    <a:pt x="125095" y="372110"/>
                  </a:cubicBezTo>
                  <a:cubicBezTo>
                    <a:pt x="126682" y="496041"/>
                    <a:pt x="50747" y="664607"/>
                    <a:pt x="9525" y="743585"/>
                  </a:cubicBez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A11268E7-F989-4EBE-8174-673CFCC5BCD4}"/>
                </a:ext>
              </a:extLst>
            </p:cNvPr>
            <p:cNvCxnSpPr/>
            <p:nvPr/>
          </p:nvCxnSpPr>
          <p:spPr>
            <a:xfrm>
              <a:off x="2230612" y="4006230"/>
              <a:ext cx="112543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9F1A8F0B-02C7-48C3-9C0B-6F62B0F68CED}"/>
                </a:ext>
              </a:extLst>
            </p:cNvPr>
            <p:cNvCxnSpPr/>
            <p:nvPr/>
          </p:nvCxnSpPr>
          <p:spPr>
            <a:xfrm>
              <a:off x="2230612" y="4361990"/>
              <a:ext cx="114776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순서도: 지연 99">
              <a:extLst>
                <a:ext uri="{FF2B5EF4-FFF2-40B4-BE49-F238E27FC236}">
                  <a16:creationId xmlns:a16="http://schemas.microsoft.com/office/drawing/2014/main" id="{079CE829-A754-42E2-922D-AA5C11AD2C1D}"/>
                </a:ext>
              </a:extLst>
            </p:cNvPr>
            <p:cNvSpPr/>
            <p:nvPr/>
          </p:nvSpPr>
          <p:spPr>
            <a:xfrm>
              <a:off x="3228048" y="4808296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6337EE3E-64FF-4A50-965D-404C96FE7C5E}"/>
                </a:ext>
              </a:extLst>
            </p:cNvPr>
            <p:cNvCxnSpPr/>
            <p:nvPr/>
          </p:nvCxnSpPr>
          <p:spPr>
            <a:xfrm>
              <a:off x="2922245" y="5009021"/>
              <a:ext cx="30580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D59F2CC9-B237-40B8-B4D8-3BA7497C0E17}"/>
                </a:ext>
              </a:extLst>
            </p:cNvPr>
            <p:cNvCxnSpPr/>
            <p:nvPr/>
          </p:nvCxnSpPr>
          <p:spPr>
            <a:xfrm>
              <a:off x="2519909" y="5366686"/>
              <a:ext cx="70813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7DC3A448-9F22-4FCF-B802-F926FD594C4E}"/>
                </a:ext>
              </a:extLst>
            </p:cNvPr>
            <p:cNvCxnSpPr/>
            <p:nvPr/>
          </p:nvCxnSpPr>
          <p:spPr>
            <a:xfrm>
              <a:off x="3977555" y="5171190"/>
              <a:ext cx="33231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F9B094B-A30A-48D1-AC51-1993AEFFFBF6}"/>
                </a:ext>
              </a:extLst>
            </p:cNvPr>
            <p:cNvSpPr txBox="1"/>
            <p:nvPr/>
          </p:nvSpPr>
          <p:spPr>
            <a:xfrm>
              <a:off x="1887179" y="3801244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i="1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249FE78-09C3-4D1B-823B-92506C81CC51}"/>
                </a:ext>
              </a:extLst>
            </p:cNvPr>
            <p:cNvSpPr txBox="1"/>
            <p:nvPr/>
          </p:nvSpPr>
          <p:spPr>
            <a:xfrm>
              <a:off x="1887179" y="4164984"/>
              <a:ext cx="3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i="1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2FE2D207-D119-49C4-8711-2708B79ED6DF}"/>
                </a:ext>
              </a:extLst>
            </p:cNvPr>
            <p:cNvCxnSpPr/>
            <p:nvPr/>
          </p:nvCxnSpPr>
          <p:spPr>
            <a:xfrm>
              <a:off x="2931770" y="4006230"/>
              <a:ext cx="0" cy="101231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872CF259-330E-4CBF-B568-EFBFD5CF2B7F}"/>
                </a:ext>
              </a:extLst>
            </p:cNvPr>
            <p:cNvCxnSpPr/>
            <p:nvPr/>
          </p:nvCxnSpPr>
          <p:spPr>
            <a:xfrm>
              <a:off x="2529434" y="4361990"/>
              <a:ext cx="0" cy="101231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393662B4-296A-46E7-90BC-320995472409}"/>
                </a:ext>
              </a:extLst>
            </p:cNvPr>
            <p:cNvSpPr/>
            <p:nvPr/>
          </p:nvSpPr>
          <p:spPr>
            <a:xfrm>
              <a:off x="2487673" y="4324364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2E014A16-115E-4F2A-9B11-56BC764341D9}"/>
                </a:ext>
              </a:extLst>
            </p:cNvPr>
            <p:cNvSpPr/>
            <p:nvPr/>
          </p:nvSpPr>
          <p:spPr>
            <a:xfrm>
              <a:off x="2887827" y="3969253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달 109">
              <a:extLst>
                <a:ext uri="{FF2B5EF4-FFF2-40B4-BE49-F238E27FC236}">
                  <a16:creationId xmlns:a16="http://schemas.microsoft.com/office/drawing/2014/main" id="{5FB78528-18C9-4B7E-910B-F5DAAA4D5AD4}"/>
                </a:ext>
              </a:extLst>
            </p:cNvPr>
            <p:cNvSpPr/>
            <p:nvPr/>
          </p:nvSpPr>
          <p:spPr>
            <a:xfrm flipH="1">
              <a:off x="3268053" y="3833313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8CCF0A7E-FFA8-4924-9740-EBA3E12DAF21}"/>
                </a:ext>
              </a:extLst>
            </p:cNvPr>
            <p:cNvCxnSpPr/>
            <p:nvPr/>
          </p:nvCxnSpPr>
          <p:spPr>
            <a:xfrm>
              <a:off x="3992672" y="4194106"/>
              <a:ext cx="464078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B61277D3-CEE9-4EE7-8B76-A83DC2E78D2B}"/>
                </a:ext>
              </a:extLst>
            </p:cNvPr>
            <p:cNvCxnSpPr/>
            <p:nvPr/>
          </p:nvCxnSpPr>
          <p:spPr>
            <a:xfrm>
              <a:off x="4740437" y="4547961"/>
              <a:ext cx="389302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C1E27961-C87E-46AF-A1AF-6BF153631FE1}"/>
                </a:ext>
              </a:extLst>
            </p:cNvPr>
            <p:cNvCxnSpPr/>
            <p:nvPr/>
          </p:nvCxnSpPr>
          <p:spPr>
            <a:xfrm>
              <a:off x="9259355" y="4382233"/>
              <a:ext cx="26056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순서도: 지연 113">
              <a:extLst>
                <a:ext uri="{FF2B5EF4-FFF2-40B4-BE49-F238E27FC236}">
                  <a16:creationId xmlns:a16="http://schemas.microsoft.com/office/drawing/2014/main" id="{2D65B9F4-84DF-44E7-929D-63D8437582FC}"/>
                </a:ext>
              </a:extLst>
            </p:cNvPr>
            <p:cNvSpPr/>
            <p:nvPr/>
          </p:nvSpPr>
          <p:spPr>
            <a:xfrm>
              <a:off x="5436003" y="4996172"/>
              <a:ext cx="759032" cy="725787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C2860B81-D732-4E7A-9AD6-269B15CEA378}"/>
                </a:ext>
              </a:extLst>
            </p:cNvPr>
            <p:cNvCxnSpPr/>
            <p:nvPr/>
          </p:nvCxnSpPr>
          <p:spPr>
            <a:xfrm>
              <a:off x="5130200" y="5196897"/>
              <a:ext cx="30580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CC08C5EB-DC24-49C5-A42B-1176D437622C}"/>
                </a:ext>
              </a:extLst>
            </p:cNvPr>
            <p:cNvCxnSpPr/>
            <p:nvPr/>
          </p:nvCxnSpPr>
          <p:spPr>
            <a:xfrm>
              <a:off x="4727864" y="5554562"/>
              <a:ext cx="70813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78881882-856D-469F-BB02-12825BD6BABC}"/>
                </a:ext>
              </a:extLst>
            </p:cNvPr>
            <p:cNvCxnSpPr>
              <a:cxnSpLocks/>
              <a:stCxn id="114" idx="3"/>
            </p:cNvCxnSpPr>
            <p:nvPr/>
          </p:nvCxnSpPr>
          <p:spPr>
            <a:xfrm>
              <a:off x="6195035" y="5359067"/>
              <a:ext cx="91641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12D0BD5D-2F8F-4F4D-B011-010EEC1CE62B}"/>
                </a:ext>
              </a:extLst>
            </p:cNvPr>
            <p:cNvCxnSpPr/>
            <p:nvPr/>
          </p:nvCxnSpPr>
          <p:spPr>
            <a:xfrm>
              <a:off x="5139725" y="4194106"/>
              <a:ext cx="0" cy="101231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8849A9CA-390F-4F64-A763-53ABC609214D}"/>
                </a:ext>
              </a:extLst>
            </p:cNvPr>
            <p:cNvSpPr/>
            <p:nvPr/>
          </p:nvSpPr>
          <p:spPr>
            <a:xfrm>
              <a:off x="4695628" y="5514270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29BB032-704C-401C-A64A-1F50D7310B75}"/>
                </a:ext>
              </a:extLst>
            </p:cNvPr>
            <p:cNvSpPr/>
            <p:nvPr/>
          </p:nvSpPr>
          <p:spPr>
            <a:xfrm>
              <a:off x="5095782" y="4157129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2FD61B26-FD15-4F13-8848-B551DEB8FC8F}"/>
                </a:ext>
              </a:extLst>
            </p:cNvPr>
            <p:cNvGrpSpPr/>
            <p:nvPr/>
          </p:nvGrpSpPr>
          <p:grpSpPr>
            <a:xfrm>
              <a:off x="8428611" y="4019341"/>
              <a:ext cx="830744" cy="733993"/>
              <a:chOff x="5374520" y="1415224"/>
              <a:chExt cx="830744" cy="733993"/>
            </a:xfrm>
          </p:grpSpPr>
          <p:sp>
            <p:nvSpPr>
              <p:cNvPr id="143" name="자유형 141">
                <a:extLst>
                  <a:ext uri="{FF2B5EF4-FFF2-40B4-BE49-F238E27FC236}">
                    <a16:creationId xmlns:a16="http://schemas.microsoft.com/office/drawing/2014/main" id="{BD8ECE3A-2CA8-4508-B533-781BA5DD1F4C}"/>
                  </a:ext>
                </a:extLst>
              </p:cNvPr>
              <p:cNvSpPr/>
              <p:nvPr/>
            </p:nvSpPr>
            <p:spPr>
              <a:xfrm>
                <a:off x="5374520" y="1415224"/>
                <a:ext cx="125119" cy="733993"/>
              </a:xfrm>
              <a:custGeom>
                <a:avLst/>
                <a:gdLst>
                  <a:gd name="connsiteX0" fmla="*/ 8536 w 105080"/>
                  <a:gd name="connsiteY0" fmla="*/ 0 h 711200"/>
                  <a:gd name="connsiteX1" fmla="*/ 105056 w 105080"/>
                  <a:gd name="connsiteY1" fmla="*/ 368300 h 711200"/>
                  <a:gd name="connsiteX2" fmla="*/ 916 w 105080"/>
                  <a:gd name="connsiteY2" fmla="*/ 711200 h 711200"/>
                  <a:gd name="connsiteX0" fmla="*/ 8536 w 108189"/>
                  <a:gd name="connsiteY0" fmla="*/ 0 h 711200"/>
                  <a:gd name="connsiteX1" fmla="*/ 74576 w 108189"/>
                  <a:gd name="connsiteY1" fmla="*/ 193040 h 711200"/>
                  <a:gd name="connsiteX2" fmla="*/ 105056 w 108189"/>
                  <a:gd name="connsiteY2" fmla="*/ 368300 h 711200"/>
                  <a:gd name="connsiteX3" fmla="*/ 916 w 108189"/>
                  <a:gd name="connsiteY3" fmla="*/ 711200 h 711200"/>
                  <a:gd name="connsiteX0" fmla="*/ 7620 w 104749"/>
                  <a:gd name="connsiteY0" fmla="*/ 0 h 711200"/>
                  <a:gd name="connsiteX1" fmla="*/ 73660 w 104749"/>
                  <a:gd name="connsiteY1" fmla="*/ 193040 h 711200"/>
                  <a:gd name="connsiteX2" fmla="*/ 104140 w 104749"/>
                  <a:gd name="connsiteY2" fmla="*/ 368300 h 711200"/>
                  <a:gd name="connsiteX3" fmla="*/ 48260 w 104749"/>
                  <a:gd name="connsiteY3" fmla="*/ 546100 h 711200"/>
                  <a:gd name="connsiteX4" fmla="*/ 0 w 104749"/>
                  <a:gd name="connsiteY4" fmla="*/ 711200 h 711200"/>
                  <a:gd name="connsiteX0" fmla="*/ 22860 w 104749"/>
                  <a:gd name="connsiteY0" fmla="*/ 0 h 728345"/>
                  <a:gd name="connsiteX1" fmla="*/ 73660 w 104749"/>
                  <a:gd name="connsiteY1" fmla="*/ 210185 h 728345"/>
                  <a:gd name="connsiteX2" fmla="*/ 104140 w 104749"/>
                  <a:gd name="connsiteY2" fmla="*/ 385445 h 728345"/>
                  <a:gd name="connsiteX3" fmla="*/ 48260 w 104749"/>
                  <a:gd name="connsiteY3" fmla="*/ 563245 h 728345"/>
                  <a:gd name="connsiteX4" fmla="*/ 0 w 104749"/>
                  <a:gd name="connsiteY4" fmla="*/ 728345 h 728345"/>
                  <a:gd name="connsiteX0" fmla="*/ 22860 w 134877"/>
                  <a:gd name="connsiteY0" fmla="*/ 0 h 728345"/>
                  <a:gd name="connsiteX1" fmla="*/ 73660 w 134877"/>
                  <a:gd name="connsiteY1" fmla="*/ 210185 h 728345"/>
                  <a:gd name="connsiteX2" fmla="*/ 134620 w 134877"/>
                  <a:gd name="connsiteY2" fmla="*/ 377825 h 728345"/>
                  <a:gd name="connsiteX3" fmla="*/ 48260 w 134877"/>
                  <a:gd name="connsiteY3" fmla="*/ 563245 h 728345"/>
                  <a:gd name="connsiteX4" fmla="*/ 0 w 134877"/>
                  <a:gd name="connsiteY4" fmla="*/ 728345 h 728345"/>
                  <a:gd name="connsiteX0" fmla="*/ 22860 w 134703"/>
                  <a:gd name="connsiteY0" fmla="*/ 0 h 728345"/>
                  <a:gd name="connsiteX1" fmla="*/ 73660 w 134703"/>
                  <a:gd name="connsiteY1" fmla="*/ 210185 h 728345"/>
                  <a:gd name="connsiteX2" fmla="*/ 134620 w 134703"/>
                  <a:gd name="connsiteY2" fmla="*/ 377825 h 728345"/>
                  <a:gd name="connsiteX3" fmla="*/ 48260 w 134703"/>
                  <a:gd name="connsiteY3" fmla="*/ 563245 h 728345"/>
                  <a:gd name="connsiteX4" fmla="*/ 0 w 134703"/>
                  <a:gd name="connsiteY4" fmla="*/ 728345 h 728345"/>
                  <a:gd name="connsiteX0" fmla="*/ 0 w 111843"/>
                  <a:gd name="connsiteY0" fmla="*/ 0 h 751205"/>
                  <a:gd name="connsiteX1" fmla="*/ 50800 w 111843"/>
                  <a:gd name="connsiteY1" fmla="*/ 210185 h 751205"/>
                  <a:gd name="connsiteX2" fmla="*/ 111760 w 111843"/>
                  <a:gd name="connsiteY2" fmla="*/ 377825 h 751205"/>
                  <a:gd name="connsiteX3" fmla="*/ 25400 w 111843"/>
                  <a:gd name="connsiteY3" fmla="*/ 563245 h 751205"/>
                  <a:gd name="connsiteX4" fmla="*/ 9525 w 111843"/>
                  <a:gd name="connsiteY4" fmla="*/ 751205 h 751205"/>
                  <a:gd name="connsiteX0" fmla="*/ 0 w 112319"/>
                  <a:gd name="connsiteY0" fmla="*/ 0 h 751205"/>
                  <a:gd name="connsiteX1" fmla="*/ 60325 w 112319"/>
                  <a:gd name="connsiteY1" fmla="*/ 191135 h 751205"/>
                  <a:gd name="connsiteX2" fmla="*/ 111760 w 112319"/>
                  <a:gd name="connsiteY2" fmla="*/ 377825 h 751205"/>
                  <a:gd name="connsiteX3" fmla="*/ 25400 w 112319"/>
                  <a:gd name="connsiteY3" fmla="*/ 563245 h 751205"/>
                  <a:gd name="connsiteX4" fmla="*/ 9525 w 112319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1826"/>
                  <a:gd name="connsiteY0" fmla="*/ 0 h 751205"/>
                  <a:gd name="connsiteX1" fmla="*/ 85090 w 111826"/>
                  <a:gd name="connsiteY1" fmla="*/ 185420 h 751205"/>
                  <a:gd name="connsiteX2" fmla="*/ 111760 w 111826"/>
                  <a:gd name="connsiteY2" fmla="*/ 377825 h 751205"/>
                  <a:gd name="connsiteX3" fmla="*/ 78740 w 111826"/>
                  <a:gd name="connsiteY3" fmla="*/ 574675 h 751205"/>
                  <a:gd name="connsiteX4" fmla="*/ 9525 w 111826"/>
                  <a:gd name="connsiteY4" fmla="*/ 751205 h 751205"/>
                  <a:gd name="connsiteX0" fmla="*/ 0 w 121323"/>
                  <a:gd name="connsiteY0" fmla="*/ 0 h 751205"/>
                  <a:gd name="connsiteX1" fmla="*/ 85090 w 121323"/>
                  <a:gd name="connsiteY1" fmla="*/ 185420 h 751205"/>
                  <a:gd name="connsiteX2" fmla="*/ 121285 w 121323"/>
                  <a:gd name="connsiteY2" fmla="*/ 377825 h 751205"/>
                  <a:gd name="connsiteX3" fmla="*/ 78740 w 121323"/>
                  <a:gd name="connsiteY3" fmla="*/ 574675 h 751205"/>
                  <a:gd name="connsiteX4" fmla="*/ 9525 w 121323"/>
                  <a:gd name="connsiteY4" fmla="*/ 751205 h 751205"/>
                  <a:gd name="connsiteX0" fmla="*/ 0 w 121285"/>
                  <a:gd name="connsiteY0" fmla="*/ 0 h 751205"/>
                  <a:gd name="connsiteX1" fmla="*/ 85090 w 121285"/>
                  <a:gd name="connsiteY1" fmla="*/ 185420 h 751205"/>
                  <a:gd name="connsiteX2" fmla="*/ 121285 w 121285"/>
                  <a:gd name="connsiteY2" fmla="*/ 377825 h 751205"/>
                  <a:gd name="connsiteX3" fmla="*/ 84455 w 121285"/>
                  <a:gd name="connsiteY3" fmla="*/ 588010 h 751205"/>
                  <a:gd name="connsiteX4" fmla="*/ 9525 w 121285"/>
                  <a:gd name="connsiteY4" fmla="*/ 751205 h 751205"/>
                  <a:gd name="connsiteX0" fmla="*/ 0 w 121336"/>
                  <a:gd name="connsiteY0" fmla="*/ 0 h 751205"/>
                  <a:gd name="connsiteX1" fmla="*/ 90805 w 121336"/>
                  <a:gd name="connsiteY1" fmla="*/ 170180 h 751205"/>
                  <a:gd name="connsiteX2" fmla="*/ 121285 w 121336"/>
                  <a:gd name="connsiteY2" fmla="*/ 377825 h 751205"/>
                  <a:gd name="connsiteX3" fmla="*/ 84455 w 121336"/>
                  <a:gd name="connsiteY3" fmla="*/ 588010 h 751205"/>
                  <a:gd name="connsiteX4" fmla="*/ 9525 w 12133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121285 w 121286"/>
                  <a:gd name="connsiteY1" fmla="*/ 377825 h 751205"/>
                  <a:gd name="connsiteX2" fmla="*/ 84455 w 121286"/>
                  <a:gd name="connsiteY2" fmla="*/ 588010 h 751205"/>
                  <a:gd name="connsiteX3" fmla="*/ 9525 w 121286"/>
                  <a:gd name="connsiteY3" fmla="*/ 751205 h 751205"/>
                  <a:gd name="connsiteX0" fmla="*/ 0 w 125096"/>
                  <a:gd name="connsiteY0" fmla="*/ 0 h 751205"/>
                  <a:gd name="connsiteX1" fmla="*/ 125095 w 125096"/>
                  <a:gd name="connsiteY1" fmla="*/ 372110 h 751205"/>
                  <a:gd name="connsiteX2" fmla="*/ 84455 w 125096"/>
                  <a:gd name="connsiteY2" fmla="*/ 588010 h 751205"/>
                  <a:gd name="connsiteX3" fmla="*/ 9525 w 125096"/>
                  <a:gd name="connsiteY3" fmla="*/ 751205 h 751205"/>
                  <a:gd name="connsiteX0" fmla="*/ 0 w 125104"/>
                  <a:gd name="connsiteY0" fmla="*/ 0 h 751205"/>
                  <a:gd name="connsiteX1" fmla="*/ 125095 w 125104"/>
                  <a:gd name="connsiteY1" fmla="*/ 372110 h 751205"/>
                  <a:gd name="connsiteX2" fmla="*/ 84455 w 125104"/>
                  <a:gd name="connsiteY2" fmla="*/ 588010 h 751205"/>
                  <a:gd name="connsiteX3" fmla="*/ 9525 w 125104"/>
                  <a:gd name="connsiteY3" fmla="*/ 751205 h 751205"/>
                  <a:gd name="connsiteX0" fmla="*/ 0 w 128199"/>
                  <a:gd name="connsiteY0" fmla="*/ 0 h 751205"/>
                  <a:gd name="connsiteX1" fmla="*/ 125095 w 128199"/>
                  <a:gd name="connsiteY1" fmla="*/ 372110 h 751205"/>
                  <a:gd name="connsiteX2" fmla="*/ 84455 w 128199"/>
                  <a:gd name="connsiteY2" fmla="*/ 588010 h 751205"/>
                  <a:gd name="connsiteX3" fmla="*/ 9525 w 128199"/>
                  <a:gd name="connsiteY3" fmla="*/ 751205 h 751205"/>
                  <a:gd name="connsiteX0" fmla="*/ 0 w 125115"/>
                  <a:gd name="connsiteY0" fmla="*/ 0 h 751205"/>
                  <a:gd name="connsiteX1" fmla="*/ 125095 w 125115"/>
                  <a:gd name="connsiteY1" fmla="*/ 372110 h 751205"/>
                  <a:gd name="connsiteX2" fmla="*/ 9525 w 125115"/>
                  <a:gd name="connsiteY2" fmla="*/ 751205 h 751205"/>
                  <a:gd name="connsiteX0" fmla="*/ 0 w 125115"/>
                  <a:gd name="connsiteY0" fmla="*/ 0 h 743585"/>
                  <a:gd name="connsiteX1" fmla="*/ 125095 w 125115"/>
                  <a:gd name="connsiteY1" fmla="*/ 372110 h 743585"/>
                  <a:gd name="connsiteX2" fmla="*/ 9525 w 125115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19" h="743585">
                    <a:moveTo>
                      <a:pt x="0" y="0"/>
                    </a:moveTo>
                    <a:cubicBezTo>
                      <a:pt x="44318" y="78714"/>
                      <a:pt x="123508" y="248179"/>
                      <a:pt x="125095" y="372110"/>
                    </a:cubicBezTo>
                    <a:cubicBezTo>
                      <a:pt x="126682" y="496041"/>
                      <a:pt x="50747" y="664607"/>
                      <a:pt x="9525" y="743585"/>
                    </a:cubicBezTo>
                  </a:path>
                </a:pathLst>
              </a:cu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달 143">
                <a:extLst>
                  <a:ext uri="{FF2B5EF4-FFF2-40B4-BE49-F238E27FC236}">
                    <a16:creationId xmlns:a16="http://schemas.microsoft.com/office/drawing/2014/main" id="{EB323D79-2EC4-4BB1-B9E0-012C22B87899}"/>
                  </a:ext>
                </a:extLst>
              </p:cNvPr>
              <p:cNvSpPr/>
              <p:nvPr/>
            </p:nvSpPr>
            <p:spPr>
              <a:xfrm flipH="1">
                <a:off x="5476008" y="1417072"/>
                <a:ext cx="729256" cy="722089"/>
              </a:xfrm>
              <a:prstGeom prst="moon">
                <a:avLst>
                  <a:gd name="adj" fmla="val 83270"/>
                </a:avLst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A715096-6FA2-4376-BB05-DF8FECE300D3}"/>
                </a:ext>
              </a:extLst>
            </p:cNvPr>
            <p:cNvSpPr txBox="1"/>
            <p:nvPr/>
          </p:nvSpPr>
          <p:spPr>
            <a:xfrm>
              <a:off x="9464040" y="4194693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i="1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98E4F9E-4CB0-4A64-BDF4-027D82BBE8AE}"/>
                </a:ext>
              </a:extLst>
            </p:cNvPr>
            <p:cNvSpPr txBox="1"/>
            <p:nvPr/>
          </p:nvSpPr>
          <p:spPr>
            <a:xfrm>
              <a:off x="7604721" y="5514270"/>
              <a:ext cx="632043" cy="395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ko-KR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endPara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99F0330-238C-4741-9F35-C7094570DC3A}"/>
                </a:ext>
              </a:extLst>
            </p:cNvPr>
            <p:cNvSpPr txBox="1"/>
            <p:nvPr/>
          </p:nvSpPr>
          <p:spPr>
            <a:xfrm>
              <a:off x="4547265" y="6221254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ko-KR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ko-KR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39616D6E-E2A3-419E-A370-3D24CEA1F7D9}"/>
                </a:ext>
              </a:extLst>
            </p:cNvPr>
            <p:cNvCxnSpPr/>
            <p:nvPr/>
          </p:nvCxnSpPr>
          <p:spPr>
            <a:xfrm>
              <a:off x="4303112" y="6050582"/>
              <a:ext cx="231836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80E88F34-A706-469A-B8C0-06C78F326872}"/>
                </a:ext>
              </a:extLst>
            </p:cNvPr>
            <p:cNvCxnSpPr/>
            <p:nvPr/>
          </p:nvCxnSpPr>
          <p:spPr>
            <a:xfrm>
              <a:off x="4733198" y="4538625"/>
              <a:ext cx="0" cy="1735473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D53A44C5-9FB5-4625-98D6-7C22FC082B75}"/>
                </a:ext>
              </a:extLst>
            </p:cNvPr>
            <p:cNvCxnSpPr/>
            <p:nvPr/>
          </p:nvCxnSpPr>
          <p:spPr>
            <a:xfrm>
              <a:off x="4303112" y="5168033"/>
              <a:ext cx="0" cy="89268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DDAF6294-B37F-4095-B377-15F953D64D63}"/>
                </a:ext>
              </a:extLst>
            </p:cNvPr>
            <p:cNvCxnSpPr>
              <a:cxnSpLocks/>
            </p:cNvCxnSpPr>
            <p:nvPr/>
          </p:nvCxnSpPr>
          <p:spPr>
            <a:xfrm>
              <a:off x="6610393" y="5721960"/>
              <a:ext cx="50105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달 128">
              <a:extLst>
                <a:ext uri="{FF2B5EF4-FFF2-40B4-BE49-F238E27FC236}">
                  <a16:creationId xmlns:a16="http://schemas.microsoft.com/office/drawing/2014/main" id="{F7391E2F-5DF6-4BA0-AAFF-FC4D50BFD929}"/>
                </a:ext>
              </a:extLst>
            </p:cNvPr>
            <p:cNvSpPr/>
            <p:nvPr/>
          </p:nvSpPr>
          <p:spPr>
            <a:xfrm flipH="1">
              <a:off x="7005871" y="5180225"/>
              <a:ext cx="729256" cy="722089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AFDFBD52-41E9-4B75-B971-A35FE2C108D6}"/>
                </a:ext>
              </a:extLst>
            </p:cNvPr>
            <p:cNvCxnSpPr/>
            <p:nvPr/>
          </p:nvCxnSpPr>
          <p:spPr>
            <a:xfrm>
              <a:off x="6621479" y="5720054"/>
              <a:ext cx="0" cy="33876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2298408-BD55-4EDD-B1A4-9A1A9F486311}"/>
                </a:ext>
              </a:extLst>
            </p:cNvPr>
            <p:cNvSpPr txBox="1"/>
            <p:nvPr/>
          </p:nvSpPr>
          <p:spPr>
            <a:xfrm>
              <a:off x="4163121" y="3786335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ko-KR" b="1" i="1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ko-KR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14154D1-CB64-4CCA-808F-DCE541B92A0F}"/>
                </a:ext>
              </a:extLst>
            </p:cNvPr>
            <p:cNvSpPr txBox="1"/>
            <p:nvPr/>
          </p:nvSpPr>
          <p:spPr>
            <a:xfrm>
              <a:off x="4149817" y="4750980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ko-KR" b="1" i="1" baseline="-250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ko-KR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8EFF7F6-E225-4BF7-9DD0-FF82909CC649}"/>
                </a:ext>
              </a:extLst>
            </p:cNvPr>
            <p:cNvSpPr txBox="1"/>
            <p:nvPr/>
          </p:nvSpPr>
          <p:spPr>
            <a:xfrm>
              <a:off x="6318301" y="4941956"/>
              <a:ext cx="5661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ko-KR" b="1" i="1" baseline="-250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b="1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ko-KR" b="1" i="1" baseline="-25000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ko-KR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ko-KR" alt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B4EDA35A-040B-4716-BC3F-7E75915A043F}"/>
                </a:ext>
              </a:extLst>
            </p:cNvPr>
            <p:cNvCxnSpPr/>
            <p:nvPr/>
          </p:nvCxnSpPr>
          <p:spPr>
            <a:xfrm>
              <a:off x="7904204" y="3821305"/>
              <a:ext cx="0" cy="1719476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B303AC05-054A-48CA-9DF6-F5A760FCA75B}"/>
                </a:ext>
              </a:extLst>
            </p:cNvPr>
            <p:cNvCxnSpPr/>
            <p:nvPr/>
          </p:nvCxnSpPr>
          <p:spPr>
            <a:xfrm>
              <a:off x="4727864" y="3828005"/>
              <a:ext cx="317420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5C35184C-91B8-4808-815B-A14901B734BF}"/>
                </a:ext>
              </a:extLst>
            </p:cNvPr>
            <p:cNvCxnSpPr/>
            <p:nvPr/>
          </p:nvCxnSpPr>
          <p:spPr>
            <a:xfrm>
              <a:off x="7904204" y="2546771"/>
              <a:ext cx="0" cy="391969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08A3E63-AC04-40D3-A248-04AF50052E77}"/>
                </a:ext>
              </a:extLst>
            </p:cNvPr>
            <p:cNvSpPr txBox="1"/>
            <p:nvPr/>
          </p:nvSpPr>
          <p:spPr>
            <a:xfrm rot="5400000">
              <a:off x="6194677" y="110639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ym typeface="Symbol" panose="05050102010706020507" pitchFamily="18" charset="2"/>
                </a:rPr>
                <a:t></a:t>
              </a:r>
              <a:endParaRPr lang="ko-KR" altLang="en-US" sz="24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2636815-563E-4F00-8BF3-9368A630F430}"/>
                </a:ext>
              </a:extLst>
            </p:cNvPr>
            <p:cNvSpPr txBox="1"/>
            <p:nvPr/>
          </p:nvSpPr>
          <p:spPr>
            <a:xfrm rot="5400000">
              <a:off x="6194677" y="611518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ym typeface="Symbol" panose="05050102010706020507" pitchFamily="18" charset="2"/>
                </a:rPr>
                <a:t></a:t>
              </a:r>
              <a:endParaRPr lang="ko-KR" altLang="en-US" sz="2400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1DEA053-369A-4439-8DF5-CEF7EDD88E82}"/>
                </a:ext>
              </a:extLst>
            </p:cNvPr>
            <p:cNvSpPr txBox="1"/>
            <p:nvPr/>
          </p:nvSpPr>
          <p:spPr>
            <a:xfrm>
              <a:off x="4741771" y="5140681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ko-KR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ko-KR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01A4817C-7E1A-4543-8AF3-801AA8978288}"/>
                </a:ext>
              </a:extLst>
            </p:cNvPr>
            <p:cNvSpPr txBox="1"/>
            <p:nvPr/>
          </p:nvSpPr>
          <p:spPr>
            <a:xfrm>
              <a:off x="4741771" y="4147370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ko-KR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ko-KR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88101809-A60B-469E-99AE-1C109148D735}"/>
                </a:ext>
              </a:extLst>
            </p:cNvPr>
            <p:cNvSpPr txBox="1"/>
            <p:nvPr/>
          </p:nvSpPr>
          <p:spPr>
            <a:xfrm>
              <a:off x="4607954" y="1520037"/>
              <a:ext cx="651030" cy="437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ko-KR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endPara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1C0C1A8-BBF3-433B-9116-5D5772CF155D}"/>
                </a:ext>
              </a:extLst>
            </p:cNvPr>
            <p:cNvSpPr txBox="1"/>
            <p:nvPr/>
          </p:nvSpPr>
          <p:spPr>
            <a:xfrm>
              <a:off x="4701672" y="2549214"/>
              <a:ext cx="658460" cy="395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ko-KR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endParaRPr lang="ko-KR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336260C3-5D93-4F2D-B3B3-D13640FE01F2}"/>
              </a:ext>
            </a:extLst>
          </p:cNvPr>
          <p:cNvSpPr txBox="1"/>
          <p:nvPr/>
        </p:nvSpPr>
        <p:spPr>
          <a:xfrm>
            <a:off x="9376233" y="4791682"/>
            <a:ext cx="2263472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캐리는 전파</a:t>
            </a:r>
            <a:r>
              <a:rPr lang="en-US" altLang="ko-K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(ripple)</a:t>
            </a:r>
            <a:r>
              <a:rPr lang="ko-KR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식으로 연결되어</a:t>
            </a:r>
            <a:br>
              <a: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o-KR" altLang="en-US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있어 지연이 발생</a:t>
            </a:r>
            <a:endParaRPr lang="ko-KR" alt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C9707CA-7466-4AE6-83B5-0ECA627EB79F}"/>
              </a:ext>
            </a:extLst>
          </p:cNvPr>
          <p:cNvSpPr txBox="1"/>
          <p:nvPr/>
        </p:nvSpPr>
        <p:spPr>
          <a:xfrm>
            <a:off x="1987154" y="5349673"/>
            <a:ext cx="3530118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각 비트의 </a:t>
            </a:r>
            <a:r>
              <a:rPr lang="ko-KR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덧셈</a:t>
            </a:r>
            <a:r>
              <a:rPr lang="en-US" altLang="ko-K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600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ko-KR" sz="1600" dirty="0">
                <a:solidFill>
                  <a:srgbClr val="C00000"/>
                </a:solidFill>
              </a:rPr>
              <a:t>⊕</a:t>
            </a:r>
            <a:r>
              <a:rPr lang="en-US" altLang="ko-KR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600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ko-K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은 데이터 </a:t>
            </a:r>
            <a:b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도착 후 </a:t>
            </a:r>
            <a:r>
              <a:rPr lang="en-US" altLang="ko-K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ko-KR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게이트 통과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로 계산됨</a:t>
            </a:r>
          </a:p>
        </p:txBody>
      </p:sp>
    </p:spTree>
    <p:extLst>
      <p:ext uri="{BB962C8B-B14F-4D97-AF65-F5344CB8AC3E}">
        <p14:creationId xmlns:p14="http://schemas.microsoft.com/office/powerpoint/2010/main" val="381164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391941"/>
              </p:ext>
            </p:extLst>
          </p:nvPr>
        </p:nvGraphicFramePr>
        <p:xfrm>
          <a:off x="768973" y="423395"/>
          <a:ext cx="10905065" cy="55337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905065">
                  <a:extLst>
                    <a:ext uri="{9D8B030D-6E8A-4147-A177-3AD203B41FA5}">
                      <a16:colId xmlns:a16="http://schemas.microsoft.com/office/drawing/2014/main" val="230108681"/>
                    </a:ext>
                  </a:extLst>
                </a:gridCol>
              </a:tblGrid>
              <a:tr h="637156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b="1" kern="0" spc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 목표</a:t>
                      </a:r>
                    </a:p>
                  </a:txBody>
                  <a:tcPr marL="307658" marR="184595" marT="184595" marB="184595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bg2">
                        <a:lumMod val="90000"/>
                        <a:alpha val="6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099167"/>
                  </a:ext>
                </a:extLst>
              </a:tr>
              <a:tr h="4829260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조합 논리 회로의 설계 방법을 학습한다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BCD 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코드 변환기를 설계한다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가산기와 감산기를 설계한다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4. 10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진수 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BCD 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가산기를 설계한다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캐리 사전 발생기의 원리를 이해한다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곱셈기와 크기 비교기의 동작을 이해한다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디코더와 인코더의 원리를 이해한다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 7-segment 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디스플레이의 동작 원리를 이해한다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 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멀티플렉서와 디멀티플렉서의 동작을 이해한다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 MUX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조합 논리 회로를 설계한다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 3-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상태 버퍼를 이해한다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  <a:endParaRPr lang="ko-KR" altLang="en-US" sz="2200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7658" marR="184595" marT="184595" marB="184595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5">
                        <a:alpha val="1490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191994"/>
                  </a:ext>
                </a:extLst>
              </a:tr>
            </a:tbl>
          </a:graphicData>
        </a:graphic>
      </p:graphicFrame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100C755-F4F6-4F64-B070-06D1886DC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818A801-D470-44A5-A623-5B3F20086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945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19417E-C3FC-4163-87AA-798A1B3ED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0ED32-FF49-40B1-8F63-90E5BE680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30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481640D-5FA5-4BB0-9C79-3F60A0D9476C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/>
              <a:t>4.7 </a:t>
            </a:r>
            <a:r>
              <a:rPr lang="ko-KR" altLang="en-US" sz="2400"/>
              <a:t>캐리 사전 발생기와 가산기</a:t>
            </a:r>
            <a:endParaRPr lang="ko-KR" alt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F47D9-7619-4504-998F-1A6D3EC199CC}"/>
              </a:ext>
            </a:extLst>
          </p:cNvPr>
          <p:cNvSpPr txBox="1"/>
          <p:nvPr/>
        </p:nvSpPr>
        <p:spPr>
          <a:xfrm>
            <a:off x="838200" y="820976"/>
            <a:ext cx="10515598" cy="428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캐리 사전 발생기</a:t>
            </a:r>
            <a:r>
              <a:rPr lang="en-US" altLang="ko-KR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(carry-lookahead generator)</a:t>
            </a:r>
          </a:p>
        </p:txBody>
      </p:sp>
      <p:sp>
        <p:nvSpPr>
          <p:cNvPr id="145" name="내용 개체 틀 2">
            <a:extLst>
              <a:ext uri="{FF2B5EF4-FFF2-40B4-BE49-F238E27FC236}">
                <a16:creationId xmlns:a16="http://schemas.microsoft.com/office/drawing/2014/main" id="{8497D09F-6487-4254-9D97-646546E7A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125"/>
            <a:ext cx="10515598" cy="4443942"/>
          </a:xfrm>
        </p:spPr>
        <p:txBody>
          <a:bodyPr>
            <a:normAutofit/>
          </a:bodyPr>
          <a:lstStyle/>
          <a:p>
            <a:pPr lvl="1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A048"/>
                </a:solidFill>
              </a:rPr>
              <a:t>캐리 전파 지연</a:t>
            </a:r>
            <a:r>
              <a:rPr lang="en-US" altLang="ko-KR" sz="1800" dirty="0"/>
              <a:t>: </a:t>
            </a:r>
            <a:r>
              <a:rPr lang="ko-KR" altLang="en-US" sz="1800" dirty="0"/>
              <a:t>기본 컴퓨터 연산인 </a:t>
            </a:r>
            <a:r>
              <a:rPr lang="ko-KR" altLang="en-US" sz="1800" dirty="0">
                <a:solidFill>
                  <a:srgbClr val="C00000"/>
                </a:solidFill>
              </a:rPr>
              <a:t>덧셈</a:t>
            </a:r>
            <a:r>
              <a:rPr lang="ko-KR" altLang="en-US" sz="1800" dirty="0"/>
              <a:t>에서 발생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olidFill>
                  <a:srgbClr val="C00000"/>
                </a:solidFill>
              </a:rPr>
              <a:t>모든 연산의 지연 초래</a:t>
            </a:r>
            <a:endParaRPr lang="en-US" altLang="ko-KR" sz="1800" dirty="0">
              <a:solidFill>
                <a:srgbClr val="C00000"/>
              </a:solidFill>
            </a:endParaRPr>
          </a:p>
          <a:p>
            <a:pPr lvl="1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A048"/>
                </a:solidFill>
              </a:rPr>
              <a:t>캐리 사전 계산</a:t>
            </a:r>
            <a:r>
              <a:rPr lang="en-US" altLang="ko-KR" sz="1800" dirty="0"/>
              <a:t>:</a:t>
            </a:r>
            <a:r>
              <a:rPr lang="ko-KR" altLang="en-US" sz="1800" dirty="0"/>
              <a:t> 상위 비트들이 하위 비트 연산 종료 기다림 없이 덧셈 계산 가능 </a:t>
            </a:r>
            <a:br>
              <a:rPr lang="en-US" altLang="ko-KR" sz="1800" dirty="0"/>
            </a:b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ko-KR" altLang="en-US" sz="1800" dirty="0"/>
              <a:t> 시스템 처리 속도 향상</a:t>
            </a:r>
            <a:endParaRPr lang="en-US" altLang="ko-KR" sz="1800" dirty="0"/>
          </a:p>
          <a:p>
            <a:pPr lvl="1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전체 비트에서 동시에 캐리를 계산</a:t>
            </a:r>
            <a:br>
              <a:rPr lang="en-US" altLang="ko-KR" sz="1800" dirty="0"/>
            </a:b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 비트 길이에 상관없이 </a:t>
            </a:r>
            <a:r>
              <a:rPr lang="ko-KR" altLang="en-US" sz="1800" dirty="0">
                <a:solidFill>
                  <a:srgbClr val="C00000"/>
                </a:solidFill>
              </a:rPr>
              <a:t>덧셈 연산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을</a:t>
            </a:r>
            <a:r>
              <a:rPr lang="en-US" altLang="ko-KR" sz="1800" dirty="0">
                <a:solidFill>
                  <a:srgbClr val="C00000"/>
                </a:solidFill>
              </a:rPr>
              <a:t>4-</a:t>
            </a:r>
            <a:r>
              <a:rPr lang="ko-KR" altLang="en-US" sz="1800" dirty="0">
                <a:solidFill>
                  <a:srgbClr val="C00000"/>
                </a:solidFill>
              </a:rPr>
              <a:t>게이트</a:t>
            </a: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 통과로 계산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</a:endParaRPr>
          </a:p>
          <a:p>
            <a:pPr lvl="1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캐리 발생 과정 분석</a:t>
            </a:r>
            <a:r>
              <a:rPr lang="en-US" altLang="ko-KR" sz="1800" dirty="0"/>
              <a:t>(2</a:t>
            </a:r>
            <a:r>
              <a:rPr lang="ko-KR" altLang="en-US" sz="1800" dirty="0"/>
              <a:t>가지 발생 입력</a:t>
            </a:r>
            <a:r>
              <a:rPr lang="en-US" altLang="ko-KR" sz="1800" dirty="0"/>
              <a:t>) : </a:t>
            </a:r>
            <a:r>
              <a:rPr lang="en-US" altLang="ko-KR" sz="1800" i="1" dirty="0"/>
              <a:t>C</a:t>
            </a:r>
            <a:r>
              <a:rPr lang="en-US" altLang="ko-KR" sz="1800" i="1" baseline="-25000" dirty="0"/>
              <a:t>i</a:t>
            </a:r>
            <a:r>
              <a:rPr lang="en-US" altLang="ko-KR" sz="1800" baseline="-25000" dirty="0"/>
              <a:t>+1</a:t>
            </a:r>
            <a:r>
              <a:rPr lang="en-US" altLang="ko-KR" sz="1800" dirty="0"/>
              <a:t>= </a:t>
            </a:r>
            <a:r>
              <a:rPr lang="en-US" altLang="ko-KR" sz="1800" i="1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altLang="ko-KR" sz="1800" i="1" baseline="-250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ko-KR" sz="1800" i="1" dirty="0" err="1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en-US" altLang="ko-KR" sz="1800" i="1" baseline="-250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800" dirty="0"/>
              <a:t>+ (</a:t>
            </a:r>
            <a:r>
              <a:rPr lang="en-US" altLang="ko-KR" sz="1800" i="1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altLang="ko-KR" sz="1800" i="1" baseline="-250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ko-KR" sz="1800" dirty="0" err="1">
                <a:solidFill>
                  <a:schemeClr val="accent1">
                    <a:lumMod val="75000"/>
                  </a:schemeClr>
                </a:solidFill>
              </a:rPr>
              <a:t>⊕</a:t>
            </a:r>
            <a:r>
              <a:rPr lang="en-US" altLang="ko-KR" sz="1800" i="1" dirty="0" err="1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en-US" altLang="ko-KR" sz="1800" i="1" baseline="-250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ko-KR" sz="1800" dirty="0"/>
              <a:t>)</a:t>
            </a:r>
            <a:r>
              <a:rPr lang="en-US" altLang="ko-KR" sz="1800" i="1" dirty="0"/>
              <a:t>C</a:t>
            </a:r>
            <a:r>
              <a:rPr lang="en-US" altLang="ko-KR" sz="1800" i="1" baseline="-25000" dirty="0"/>
              <a:t>i</a:t>
            </a:r>
            <a:endParaRPr lang="en-US" altLang="ko-KR" sz="1800" dirty="0"/>
          </a:p>
          <a:p>
            <a:pPr lvl="2" fontAlgn="base">
              <a:lnSpc>
                <a:spcPct val="120000"/>
              </a:lnSpc>
            </a:pPr>
            <a:r>
              <a:rPr lang="ko-KR" altLang="en-US" sz="1600" dirty="0">
                <a:solidFill>
                  <a:srgbClr val="00A048"/>
                </a:solidFill>
              </a:rPr>
              <a:t>캐리 발생</a:t>
            </a:r>
            <a:r>
              <a:rPr lang="en-US" altLang="ko-KR" sz="1600" dirty="0">
                <a:solidFill>
                  <a:srgbClr val="00A048"/>
                </a:solidFill>
              </a:rPr>
              <a:t>(carry generation)</a:t>
            </a:r>
            <a:r>
              <a:rPr lang="en-US" altLang="ko-KR" sz="1600" dirty="0"/>
              <a:t> </a:t>
            </a:r>
            <a:r>
              <a:rPr lang="ko-KR" altLang="en-US" sz="1600" dirty="0"/>
              <a:t>입력</a:t>
            </a:r>
            <a:r>
              <a:rPr lang="en-US" altLang="ko-KR" sz="1600" dirty="0"/>
              <a:t> : </a:t>
            </a:r>
            <a:r>
              <a:rPr lang="en-US" altLang="ko-KR" sz="1600" i="1" dirty="0" err="1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altLang="ko-KR" sz="1600" i="1" baseline="-250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ko-KR" sz="1600" i="1" baseline="-25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en-US" altLang="ko-KR" sz="1600" i="1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altLang="ko-KR" sz="1600" i="1" baseline="-250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ko-KR" sz="1600" i="1" dirty="0" err="1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en-US" altLang="ko-KR" sz="1600" i="1" baseline="-250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ko-KR" sz="1600" i="1" baseline="-25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altLang="ko-KR" sz="1600" i="1" baseline="-25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dirty="0"/>
              <a:t>각 비트 데이터가 모두 </a:t>
            </a:r>
            <a:r>
              <a:rPr lang="en-US" altLang="ko-KR" sz="1400" dirty="0">
                <a:solidFill>
                  <a:srgbClr val="C00000"/>
                </a:solidFill>
              </a:rPr>
              <a:t>1(</a:t>
            </a:r>
            <a:r>
              <a:rPr lang="en-US" altLang="ko-KR" sz="1400" i="1" dirty="0" err="1">
                <a:solidFill>
                  <a:srgbClr val="C00000"/>
                </a:solidFill>
              </a:rPr>
              <a:t>X</a:t>
            </a:r>
            <a:r>
              <a:rPr lang="en-US" altLang="ko-KR" sz="1400" i="1" baseline="-25000" dirty="0" err="1">
                <a:solidFill>
                  <a:srgbClr val="C00000"/>
                </a:solidFill>
              </a:rPr>
              <a:t>i</a:t>
            </a:r>
            <a:r>
              <a:rPr lang="en-US" altLang="ko-KR" sz="1400" i="1" dirty="0" err="1">
                <a:solidFill>
                  <a:srgbClr val="C00000"/>
                </a:solidFill>
              </a:rPr>
              <a:t>Y</a:t>
            </a:r>
            <a:r>
              <a:rPr lang="en-US" altLang="ko-KR" sz="1400" i="1" baseline="-25000" dirty="0" err="1">
                <a:solidFill>
                  <a:srgbClr val="C00000"/>
                </a:solidFill>
              </a:rPr>
              <a:t>i</a:t>
            </a:r>
            <a:r>
              <a:rPr lang="en-US" altLang="ko-KR" sz="1400" dirty="0">
                <a:solidFill>
                  <a:srgbClr val="C00000"/>
                </a:solidFill>
              </a:rPr>
              <a:t>=1)</a:t>
            </a:r>
            <a:r>
              <a:rPr lang="ko-KR" altLang="en-US" sz="1400" dirty="0"/>
              <a:t>이면 </a:t>
            </a:r>
            <a:r>
              <a:rPr lang="ko-KR" altLang="en-US" sz="1400" dirty="0">
                <a:solidFill>
                  <a:srgbClr val="00A048"/>
                </a:solidFill>
              </a:rPr>
              <a:t>캐리 발생을 바로 알 수 있음</a:t>
            </a:r>
            <a:endParaRPr lang="en-US" altLang="ko-KR" sz="1400" dirty="0">
              <a:solidFill>
                <a:srgbClr val="00A048"/>
              </a:solidFill>
            </a:endParaRPr>
          </a:p>
          <a:p>
            <a:pPr lvl="2" fontAlgn="base">
              <a:lnSpc>
                <a:spcPct val="120000"/>
              </a:lnSpc>
            </a:pPr>
            <a:r>
              <a:rPr lang="ko-KR" altLang="en-US" sz="1600" dirty="0">
                <a:solidFill>
                  <a:srgbClr val="00A048"/>
                </a:solidFill>
              </a:rPr>
              <a:t>캐리 지연</a:t>
            </a:r>
            <a:r>
              <a:rPr lang="en-US" altLang="ko-KR" sz="1600" dirty="0">
                <a:solidFill>
                  <a:srgbClr val="00A048"/>
                </a:solidFill>
              </a:rPr>
              <a:t>(</a:t>
            </a:r>
            <a:r>
              <a:rPr lang="en-US" altLang="ko-KR" sz="1600">
                <a:solidFill>
                  <a:srgbClr val="00A048"/>
                </a:solidFill>
              </a:rPr>
              <a:t>carry propagation</a:t>
            </a:r>
            <a:r>
              <a:rPr lang="en-US" altLang="ko-KR" sz="1600" dirty="0">
                <a:solidFill>
                  <a:srgbClr val="00A048"/>
                </a:solidFill>
              </a:rPr>
              <a:t>)</a:t>
            </a:r>
            <a:r>
              <a:rPr lang="en-US" altLang="ko-KR" sz="1600" dirty="0"/>
              <a:t> </a:t>
            </a:r>
            <a:r>
              <a:rPr lang="ko-KR" altLang="en-US" sz="1600" dirty="0"/>
              <a:t>입력 </a:t>
            </a:r>
            <a:r>
              <a:rPr lang="en-US" altLang="ko-KR" sz="1600" dirty="0"/>
              <a:t>: </a:t>
            </a:r>
            <a:r>
              <a:rPr lang="en-US" altLang="ko-KR" sz="1600" i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altLang="ko-KR" sz="1600" i="1" baseline="-250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altLang="ko-KR" sz="1600" i="1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altLang="ko-KR" sz="1600" i="1" baseline="-250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ko-KR" sz="1600" dirty="0" err="1">
                <a:solidFill>
                  <a:schemeClr val="accent1">
                    <a:lumMod val="75000"/>
                  </a:schemeClr>
                </a:solidFill>
              </a:rPr>
              <a:t>⊕</a:t>
            </a:r>
            <a:r>
              <a:rPr lang="en-US" altLang="ko-KR" sz="1600" i="1" dirty="0" err="1">
                <a:solidFill>
                  <a:schemeClr val="accent1">
                    <a:lumMod val="75000"/>
                  </a:schemeClr>
                </a:solidFill>
              </a:rPr>
              <a:t>Y</a:t>
            </a:r>
            <a:r>
              <a:rPr lang="en-US" altLang="ko-KR" sz="1600" i="1" baseline="-250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br>
              <a:rPr lang="en-US" altLang="ko-KR" sz="1600" i="1" baseline="-25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400" dirty="0"/>
              <a:t>두</a:t>
            </a:r>
            <a:r>
              <a:rPr lang="en-US" altLang="ko-KR" sz="1400" dirty="0"/>
              <a:t> </a:t>
            </a:r>
            <a:r>
              <a:rPr lang="ko-KR" altLang="en-US" sz="1400" dirty="0"/>
              <a:t>비트 값 중 하나가 </a:t>
            </a:r>
            <a:r>
              <a:rPr lang="en-US" altLang="ko-KR" sz="1400" dirty="0">
                <a:solidFill>
                  <a:srgbClr val="C00000"/>
                </a:solidFill>
              </a:rPr>
              <a:t>1(</a:t>
            </a:r>
            <a:r>
              <a:rPr lang="en-US" altLang="ko-KR" sz="1400" i="1" dirty="0" err="1">
                <a:solidFill>
                  <a:srgbClr val="C00000"/>
                </a:solidFill>
              </a:rPr>
              <a:t>X</a:t>
            </a:r>
            <a:r>
              <a:rPr lang="en-US" altLang="ko-KR" sz="1400" i="1" baseline="-25000" dirty="0" err="1">
                <a:solidFill>
                  <a:srgbClr val="C00000"/>
                </a:solidFill>
              </a:rPr>
              <a:t>i</a:t>
            </a:r>
            <a:r>
              <a:rPr lang="en-US" altLang="ko-KR" sz="1400" dirty="0" err="1">
                <a:solidFill>
                  <a:srgbClr val="C00000"/>
                </a:solidFill>
              </a:rPr>
              <a:t>⊕</a:t>
            </a:r>
            <a:r>
              <a:rPr lang="en-US" altLang="ko-KR" sz="1400" i="1" dirty="0" err="1">
                <a:solidFill>
                  <a:srgbClr val="C00000"/>
                </a:solidFill>
              </a:rPr>
              <a:t>Y</a:t>
            </a:r>
            <a:r>
              <a:rPr lang="en-US" altLang="ko-KR" sz="1400" i="1" baseline="-25000" dirty="0" err="1">
                <a:solidFill>
                  <a:srgbClr val="C00000"/>
                </a:solidFill>
              </a:rPr>
              <a:t>i</a:t>
            </a:r>
            <a:r>
              <a:rPr lang="en-US" altLang="ko-KR" sz="1400" dirty="0">
                <a:solidFill>
                  <a:srgbClr val="C00000"/>
                </a:solidFill>
              </a:rPr>
              <a:t>=1)</a:t>
            </a:r>
            <a:r>
              <a:rPr lang="ko-KR" altLang="en-US" sz="1400" dirty="0"/>
              <a:t>이면</a:t>
            </a:r>
            <a:r>
              <a:rPr lang="en-US" altLang="ko-KR" sz="1400" dirty="0"/>
              <a:t>, </a:t>
            </a:r>
            <a:r>
              <a:rPr lang="ko-KR" altLang="en-US" sz="1400" dirty="0"/>
              <a:t>하위 비트에서 발생된</a:t>
            </a:r>
            <a:r>
              <a:rPr lang="ko-KR" altLang="en-US" sz="1400" dirty="0">
                <a:solidFill>
                  <a:srgbClr val="C00000"/>
                </a:solidFill>
              </a:rPr>
              <a:t> </a:t>
            </a:r>
            <a:r>
              <a:rPr lang="en-US" altLang="ko-KR" sz="1400" i="1" dirty="0">
                <a:solidFill>
                  <a:srgbClr val="C00000"/>
                </a:solidFill>
              </a:rPr>
              <a:t>C</a:t>
            </a:r>
            <a:r>
              <a:rPr lang="en-US" altLang="ko-KR" sz="1400" i="1" baseline="-25000" dirty="0">
                <a:solidFill>
                  <a:srgbClr val="C00000"/>
                </a:solidFill>
              </a:rPr>
              <a:t>i</a:t>
            </a:r>
            <a:r>
              <a:rPr lang="ko-KR" altLang="en-US" sz="1400" dirty="0"/>
              <a:t>가  </a:t>
            </a:r>
            <a:r>
              <a:rPr lang="en-US" altLang="ko-KR" sz="1400" dirty="0">
                <a:solidFill>
                  <a:srgbClr val="C00000"/>
                </a:solidFill>
              </a:rPr>
              <a:t>1</a:t>
            </a:r>
            <a:r>
              <a:rPr lang="ko-KR" altLang="en-US" sz="1400" dirty="0"/>
              <a:t>일 때만 </a:t>
            </a:r>
            <a:r>
              <a:rPr lang="en-US" altLang="ko-KR" sz="1400" i="1" dirty="0">
                <a:solidFill>
                  <a:srgbClr val="C00000"/>
                </a:solidFill>
              </a:rPr>
              <a:t>C</a:t>
            </a:r>
            <a:r>
              <a:rPr lang="en-US" altLang="ko-KR" sz="1400" i="1" baseline="-25000" dirty="0">
                <a:solidFill>
                  <a:srgbClr val="C00000"/>
                </a:solidFill>
              </a:rPr>
              <a:t>i</a:t>
            </a:r>
            <a:r>
              <a:rPr lang="en-US" altLang="ko-KR" sz="1400" baseline="-25000" dirty="0">
                <a:solidFill>
                  <a:srgbClr val="C00000"/>
                </a:solidFill>
              </a:rPr>
              <a:t>+1</a:t>
            </a:r>
            <a:r>
              <a:rPr lang="ko-KR" altLang="en-US" sz="1400" dirty="0">
                <a:solidFill>
                  <a:srgbClr val="C00000"/>
                </a:solidFill>
              </a:rPr>
              <a:t> </a:t>
            </a:r>
            <a:r>
              <a:rPr lang="en-US" altLang="ko-KR" sz="1400" dirty="0">
                <a:solidFill>
                  <a:srgbClr val="C00000"/>
                </a:solidFill>
              </a:rPr>
              <a:t>= 1 </a:t>
            </a:r>
            <a:br>
              <a:rPr lang="en-US" altLang="ko-KR" sz="1400" dirty="0"/>
            </a:b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olidFill>
                  <a:srgbClr val="C00000"/>
                </a:solidFill>
              </a:rPr>
              <a:t>캐리 발생</a:t>
            </a:r>
            <a:r>
              <a:rPr lang="ko-KR" altLang="en-US" sz="1400" dirty="0"/>
              <a:t> </a:t>
            </a:r>
            <a:r>
              <a:rPr lang="en-US" altLang="ko-KR" sz="1400" dirty="0">
                <a:solidFill>
                  <a:srgbClr val="C00000"/>
                </a:solidFill>
              </a:rPr>
              <a:t>1</a:t>
            </a:r>
            <a:r>
              <a:rPr lang="ko-KR" altLang="en-US" sz="1400" dirty="0">
                <a:solidFill>
                  <a:srgbClr val="C00000"/>
                </a:solidFill>
              </a:rPr>
              <a:t>번 지연</a:t>
            </a:r>
            <a:r>
              <a:rPr lang="en-US" altLang="ko-KR" sz="1400" dirty="0"/>
              <a:t>(</a:t>
            </a:r>
            <a:r>
              <a:rPr lang="ko-KR" altLang="en-US" sz="1400" dirty="0">
                <a:solidFill>
                  <a:srgbClr val="00A048"/>
                </a:solidFill>
              </a:rPr>
              <a:t>하위 비트의 캐리</a:t>
            </a:r>
            <a:r>
              <a:rPr lang="ko-KR" altLang="en-US" sz="1400" dirty="0"/>
              <a:t>를 알아야</a:t>
            </a:r>
            <a:r>
              <a:rPr lang="en-US" altLang="ko-KR" sz="1400" dirty="0"/>
              <a:t> </a:t>
            </a:r>
            <a:r>
              <a:rPr lang="ko-KR" altLang="en-US" sz="1400" dirty="0"/>
              <a:t>캐리 발생 확인 가능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6231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19417E-C3FC-4163-87AA-798A1B3ED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0ED32-FF49-40B1-8F63-90E5BE680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31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481640D-5FA5-4BB0-9C79-3F60A0D9476C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/>
              <a:t>4.7 </a:t>
            </a:r>
            <a:r>
              <a:rPr lang="ko-KR" altLang="en-US" sz="2400"/>
              <a:t>캐리 사전 발생기와 가산기</a:t>
            </a:r>
            <a:endParaRPr lang="ko-KR" alt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F47D9-7619-4504-998F-1A6D3EC199CC}"/>
              </a:ext>
            </a:extLst>
          </p:cNvPr>
          <p:cNvSpPr txBox="1"/>
          <p:nvPr/>
        </p:nvSpPr>
        <p:spPr>
          <a:xfrm>
            <a:off x="838200" y="735251"/>
            <a:ext cx="10515598" cy="428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캐리 사전 발생기</a:t>
            </a:r>
            <a:r>
              <a:rPr lang="en-US" altLang="ko-KR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(carry-lookahead generator)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985A83E-07E8-465F-9B2B-3A5219B96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249556"/>
            <a:ext cx="10515600" cy="2942932"/>
          </a:xfrm>
        </p:spPr>
        <p:txBody>
          <a:bodyPr>
            <a:noAutofit/>
          </a:bodyPr>
          <a:lstStyle/>
          <a:p>
            <a:pPr lvl="1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800" i="1" dirty="0"/>
              <a:t>C</a:t>
            </a:r>
            <a:r>
              <a:rPr lang="en-US" altLang="ko-KR" sz="1800" i="1" baseline="-25000" dirty="0"/>
              <a:t>i</a:t>
            </a:r>
            <a:r>
              <a:rPr lang="en-US" altLang="ko-KR" sz="1800" baseline="-25000" dirty="0"/>
              <a:t>+1</a:t>
            </a:r>
            <a:r>
              <a:rPr lang="en-US" altLang="ko-KR" sz="1800" dirty="0"/>
              <a:t> = </a:t>
            </a:r>
            <a:r>
              <a:rPr lang="en-US" altLang="ko-KR" sz="1800" i="1" dirty="0" err="1">
                <a:solidFill>
                  <a:srgbClr val="C00000"/>
                </a:solidFill>
              </a:rPr>
              <a:t>G</a:t>
            </a:r>
            <a:r>
              <a:rPr lang="en-US" altLang="ko-KR" sz="1800" i="1" baseline="-25000" dirty="0" err="1">
                <a:solidFill>
                  <a:srgbClr val="C00000"/>
                </a:solidFill>
              </a:rPr>
              <a:t>i</a:t>
            </a:r>
            <a:r>
              <a:rPr lang="en-US" altLang="ko-KR" sz="1800" dirty="0"/>
              <a:t> + </a:t>
            </a:r>
            <a:r>
              <a:rPr lang="en-US" altLang="ko-KR" sz="1800" i="1" dirty="0" err="1">
                <a:solidFill>
                  <a:srgbClr val="C00000"/>
                </a:solidFill>
              </a:rPr>
              <a:t>P</a:t>
            </a:r>
            <a:r>
              <a:rPr lang="en-US" altLang="ko-KR" sz="1800" i="1" baseline="-25000" dirty="0" err="1">
                <a:solidFill>
                  <a:srgbClr val="C00000"/>
                </a:solidFill>
              </a:rPr>
              <a:t>i</a:t>
            </a:r>
            <a:r>
              <a:rPr lang="en-US" altLang="ko-KR" sz="1800" i="1" dirty="0" err="1"/>
              <a:t>C</a:t>
            </a:r>
            <a:r>
              <a:rPr lang="en-US" altLang="ko-KR" sz="1800" i="1" baseline="-25000" dirty="0" err="1"/>
              <a:t>i</a:t>
            </a:r>
            <a:r>
              <a:rPr lang="en-US" altLang="ko-KR" sz="1800" dirty="0"/>
              <a:t> : </a:t>
            </a:r>
            <a:r>
              <a:rPr lang="ko-KR" altLang="en-US" sz="1800" dirty="0"/>
              <a:t>캐리를 제외한 </a:t>
            </a:r>
            <a:r>
              <a:rPr lang="en-US" altLang="ko-KR" sz="1800" dirty="0"/>
              <a:t>2</a:t>
            </a:r>
            <a:r>
              <a:rPr lang="ko-KR" altLang="en-US" sz="1800" dirty="0"/>
              <a:t>가지 입력 표시</a:t>
            </a:r>
            <a:endParaRPr lang="en-US" altLang="ko-KR" sz="1800" dirty="0"/>
          </a:p>
          <a:p>
            <a:pPr lvl="2" fontAlgn="base">
              <a:lnSpc>
                <a:spcPct val="120000"/>
              </a:lnSpc>
            </a:pPr>
            <a:r>
              <a:rPr lang="en-US" altLang="ko-KR" sz="1800" i="1" dirty="0" err="1">
                <a:solidFill>
                  <a:srgbClr val="C00000"/>
                </a:solidFill>
              </a:rPr>
              <a:t>G</a:t>
            </a:r>
            <a:r>
              <a:rPr lang="en-US" altLang="ko-KR" sz="1800" i="1" baseline="-25000" dirty="0" err="1">
                <a:solidFill>
                  <a:srgbClr val="C00000"/>
                </a:solidFill>
              </a:rPr>
              <a:t>i</a:t>
            </a:r>
            <a:r>
              <a:rPr lang="ko-KR" altLang="en-US" sz="1800"/>
              <a:t>와</a:t>
            </a:r>
            <a:r>
              <a:rPr lang="en-US" altLang="ko-KR" sz="1800"/>
              <a:t> </a:t>
            </a:r>
            <a:r>
              <a:rPr lang="en-US" altLang="ko-KR" sz="1800" i="1">
                <a:solidFill>
                  <a:srgbClr val="C00000"/>
                </a:solidFill>
              </a:rPr>
              <a:t>P</a:t>
            </a:r>
            <a:r>
              <a:rPr lang="en-US" altLang="ko-KR" sz="1800" i="1" baseline="-25000">
                <a:solidFill>
                  <a:srgbClr val="C00000"/>
                </a:solidFill>
              </a:rPr>
              <a:t>i</a:t>
            </a:r>
            <a:r>
              <a:rPr lang="en-US" altLang="ko-KR" sz="1800"/>
              <a:t>:</a:t>
            </a:r>
            <a:r>
              <a:rPr lang="ko-KR" altLang="en-US" sz="1800"/>
              <a:t> </a:t>
            </a:r>
            <a:r>
              <a:rPr lang="en-US" altLang="ko-KR" sz="1800" i="1" dirty="0" err="1"/>
              <a:t>X</a:t>
            </a:r>
            <a:r>
              <a:rPr lang="en-US" altLang="ko-KR" sz="1800" i="1" baseline="-25000" dirty="0" err="1"/>
              <a:t>i</a:t>
            </a:r>
            <a:r>
              <a:rPr lang="en-US" altLang="ko-KR" sz="1800" dirty="0" err="1"/>
              <a:t>,</a:t>
            </a:r>
            <a:r>
              <a:rPr lang="en-US" altLang="ko-KR" sz="1800" i="1" dirty="0" err="1"/>
              <a:t>Y</a:t>
            </a:r>
            <a:r>
              <a:rPr lang="en-US" altLang="ko-KR" sz="1800" i="1" baseline="-25000" dirty="0" err="1"/>
              <a:t>i</a:t>
            </a:r>
            <a:r>
              <a:rPr lang="ko-KR" altLang="en-US" sz="1800"/>
              <a:t>의</a:t>
            </a:r>
            <a:r>
              <a:rPr lang="en-US" altLang="ko-KR" sz="1800"/>
              <a:t> </a:t>
            </a:r>
            <a:r>
              <a:rPr lang="ko-KR" altLang="en-US" sz="1800"/>
              <a:t>함수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>
                <a:solidFill>
                  <a:srgbClr val="00A048"/>
                </a:solidFill>
              </a:rPr>
              <a:t>데이터 </a:t>
            </a:r>
            <a:r>
              <a:rPr lang="ko-KR" altLang="en-US" sz="1800" dirty="0">
                <a:solidFill>
                  <a:srgbClr val="00A048"/>
                </a:solidFill>
              </a:rPr>
              <a:t>도착과 </a:t>
            </a:r>
            <a:r>
              <a:rPr lang="ko-KR" altLang="en-US" sz="1800">
                <a:solidFill>
                  <a:srgbClr val="00A048"/>
                </a:solidFill>
              </a:rPr>
              <a:t>동시에 계산 가능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</a:endParaRPr>
          </a:p>
          <a:p>
            <a:pPr lvl="2" fontAlgn="base">
              <a:lnSpc>
                <a:spcPct val="120000"/>
              </a:lnSpc>
            </a:pPr>
            <a:r>
              <a:rPr lang="en-US" altLang="ko-KR" sz="1800" i="1">
                <a:solidFill>
                  <a:srgbClr val="C00000"/>
                </a:solidFill>
              </a:rPr>
              <a:t>S</a:t>
            </a:r>
            <a:r>
              <a:rPr lang="en-US" altLang="ko-KR" sz="1800" i="1" baseline="-25000">
                <a:solidFill>
                  <a:srgbClr val="C00000"/>
                </a:solidFill>
              </a:rPr>
              <a:t>i</a:t>
            </a:r>
            <a:r>
              <a:rPr lang="en-US" altLang="ko-KR" sz="1800">
                <a:solidFill>
                  <a:srgbClr val="C00000"/>
                </a:solidFill>
              </a:rPr>
              <a:t> </a:t>
            </a:r>
            <a:r>
              <a:rPr lang="en-US" altLang="ko-KR" sz="1800" dirty="0">
                <a:solidFill>
                  <a:srgbClr val="C00000"/>
                </a:solidFill>
              </a:rPr>
              <a:t>= </a:t>
            </a:r>
            <a:r>
              <a:rPr lang="en-US" altLang="ko-KR" sz="1800" i="1" dirty="0" err="1">
                <a:solidFill>
                  <a:srgbClr val="C00000"/>
                </a:solidFill>
              </a:rPr>
              <a:t>P</a:t>
            </a:r>
            <a:r>
              <a:rPr lang="en-US" altLang="ko-KR" sz="1800" i="1" baseline="-25000" dirty="0" err="1">
                <a:solidFill>
                  <a:srgbClr val="C00000"/>
                </a:solidFill>
              </a:rPr>
              <a:t>i</a:t>
            </a:r>
            <a:r>
              <a:rPr lang="en-US" altLang="ko-KR" sz="1800" err="1">
                <a:solidFill>
                  <a:srgbClr val="C00000"/>
                </a:solidFill>
              </a:rPr>
              <a:t>⊕</a:t>
            </a:r>
            <a:r>
              <a:rPr lang="en-US" altLang="ko-KR" sz="1800" i="1">
                <a:solidFill>
                  <a:srgbClr val="C00000"/>
                </a:solidFill>
              </a:rPr>
              <a:t>C</a:t>
            </a:r>
            <a:r>
              <a:rPr lang="en-US" altLang="ko-KR" sz="1800" i="1" baseline="-25000">
                <a:solidFill>
                  <a:srgbClr val="C00000"/>
                </a:solidFill>
              </a:rPr>
              <a:t>i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en-US" altLang="ko-KR" sz="1800"/>
              <a:t> </a:t>
            </a:r>
            <a:r>
              <a:rPr lang="en-US" altLang="ko-KR" sz="1800" i="1" dirty="0">
                <a:solidFill>
                  <a:srgbClr val="C00000"/>
                </a:solidFill>
              </a:rPr>
              <a:t>C</a:t>
            </a:r>
            <a:r>
              <a:rPr lang="en-US" altLang="ko-KR" sz="1800" i="1" baseline="-25000" dirty="0">
                <a:solidFill>
                  <a:srgbClr val="C00000"/>
                </a:solidFill>
              </a:rPr>
              <a:t>i</a:t>
            </a:r>
            <a:r>
              <a:rPr lang="ko-KR" altLang="en-US" sz="1800" dirty="0"/>
              <a:t>를 바로 계산 가능한 형태로 표현하면 됨</a:t>
            </a:r>
            <a:r>
              <a:rPr lang="en-US" altLang="ko-KR" sz="1800" dirty="0"/>
              <a:t>(</a:t>
            </a:r>
            <a:r>
              <a:rPr lang="en-US" altLang="ko-KR" sz="1800" i="1" dirty="0" err="1">
                <a:solidFill>
                  <a:srgbClr val="C00000"/>
                </a:solidFill>
              </a:rPr>
              <a:t>G</a:t>
            </a:r>
            <a:r>
              <a:rPr lang="en-US" altLang="ko-KR" sz="1800" i="1" baseline="-25000" dirty="0" err="1">
                <a:solidFill>
                  <a:srgbClr val="C00000"/>
                </a:solidFill>
              </a:rPr>
              <a:t>i</a:t>
            </a:r>
            <a:r>
              <a:rPr lang="en-US" altLang="ko-KR" sz="1800" dirty="0"/>
              <a:t>, </a:t>
            </a:r>
            <a:r>
              <a:rPr lang="en-US" altLang="ko-KR" sz="1800" i="1" dirty="0">
                <a:solidFill>
                  <a:srgbClr val="C00000"/>
                </a:solidFill>
              </a:rPr>
              <a:t>P</a:t>
            </a:r>
            <a:r>
              <a:rPr lang="en-US" altLang="ko-KR" sz="1800" i="1" baseline="-25000" dirty="0">
                <a:solidFill>
                  <a:srgbClr val="C00000"/>
                </a:solidFill>
              </a:rPr>
              <a:t>i </a:t>
            </a:r>
            <a:r>
              <a:rPr lang="ko-KR" altLang="en-US" sz="1800" dirty="0"/>
              <a:t>및 </a:t>
            </a:r>
            <a:r>
              <a:rPr lang="en-US" altLang="ko-KR" sz="1800" i="1" dirty="0">
                <a:solidFill>
                  <a:srgbClr val="C00000"/>
                </a:solidFill>
              </a:rPr>
              <a:t>C</a:t>
            </a:r>
            <a:r>
              <a:rPr lang="en-US" altLang="ko-KR" sz="1800" baseline="-25000" dirty="0">
                <a:solidFill>
                  <a:srgbClr val="C00000"/>
                </a:solidFill>
              </a:rPr>
              <a:t>0</a:t>
            </a:r>
            <a:r>
              <a:rPr lang="en-US" altLang="ko-KR" sz="1800" dirty="0">
                <a:solidFill>
                  <a:srgbClr val="C00000"/>
                </a:solidFill>
              </a:rPr>
              <a:t> </a:t>
            </a:r>
            <a:r>
              <a:rPr lang="ko-KR" altLang="en-US" sz="1800" dirty="0"/>
              <a:t>형식</a:t>
            </a:r>
            <a:r>
              <a:rPr lang="en-US" altLang="ko-KR" sz="1800" dirty="0"/>
              <a:t>)</a:t>
            </a:r>
          </a:p>
          <a:p>
            <a:pPr lvl="2" fontAlgn="base">
              <a:lnSpc>
                <a:spcPct val="120000"/>
              </a:lnSpc>
            </a:pPr>
            <a:r>
              <a:rPr lang="ko-KR" altLang="en-US" sz="1800" dirty="0"/>
              <a:t>모든 비트의 캐리를 </a:t>
            </a:r>
            <a:r>
              <a:rPr lang="en-US" altLang="ko-KR" sz="1800" i="1" dirty="0" err="1">
                <a:solidFill>
                  <a:srgbClr val="C00000"/>
                </a:solidFill>
              </a:rPr>
              <a:t>G</a:t>
            </a:r>
            <a:r>
              <a:rPr lang="en-US" altLang="ko-KR" sz="1800" i="1" baseline="-25000" dirty="0" err="1">
                <a:solidFill>
                  <a:srgbClr val="C00000"/>
                </a:solidFill>
              </a:rPr>
              <a:t>i</a:t>
            </a:r>
            <a:r>
              <a:rPr lang="en-US" altLang="ko-KR" sz="1800" dirty="0"/>
              <a:t>, </a:t>
            </a:r>
            <a:r>
              <a:rPr lang="en-US" altLang="ko-KR" sz="1800" i="1" dirty="0">
                <a:solidFill>
                  <a:srgbClr val="C00000"/>
                </a:solidFill>
              </a:rPr>
              <a:t>P</a:t>
            </a:r>
            <a:r>
              <a:rPr lang="en-US" altLang="ko-KR" sz="1800" i="1" baseline="-25000" dirty="0">
                <a:solidFill>
                  <a:srgbClr val="C00000"/>
                </a:solidFill>
              </a:rPr>
              <a:t>i</a:t>
            </a:r>
            <a:r>
              <a:rPr lang="en-US" altLang="ko-KR" sz="1800" i="1" baseline="-25000" dirty="0"/>
              <a:t> </a:t>
            </a:r>
            <a:r>
              <a:rPr lang="ko-KR" altLang="en-US" sz="1800" dirty="0"/>
              <a:t>및 </a:t>
            </a:r>
            <a:r>
              <a:rPr lang="en-US" altLang="ko-KR" sz="1800" i="1" dirty="0">
                <a:solidFill>
                  <a:srgbClr val="C00000"/>
                </a:solidFill>
              </a:rPr>
              <a:t>C</a:t>
            </a:r>
            <a:r>
              <a:rPr lang="en-US" altLang="ko-KR" sz="1800" baseline="-25000" dirty="0">
                <a:solidFill>
                  <a:srgbClr val="C00000"/>
                </a:solidFill>
              </a:rPr>
              <a:t>0</a:t>
            </a:r>
            <a:r>
              <a:rPr lang="en-US" altLang="ko-KR" sz="1800" dirty="0"/>
              <a:t> </a:t>
            </a:r>
            <a:r>
              <a:rPr lang="ko-KR" altLang="en-US" sz="1800"/>
              <a:t>형식으로 정리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ko-KR" altLang="en-US" sz="1800"/>
              <a:t> </a:t>
            </a:r>
            <a:r>
              <a:rPr lang="en-US" altLang="ko-KR" sz="1800" dirty="0">
                <a:solidFill>
                  <a:srgbClr val="00A048"/>
                </a:solidFill>
              </a:rPr>
              <a:t>2-</a:t>
            </a:r>
            <a:r>
              <a:rPr lang="ko-KR" altLang="en-US" sz="1800" dirty="0">
                <a:solidFill>
                  <a:srgbClr val="00A048"/>
                </a:solidFill>
              </a:rPr>
              <a:t>단계 </a:t>
            </a:r>
            <a:r>
              <a:rPr lang="ko-KR" altLang="en-US" sz="1800">
                <a:solidFill>
                  <a:srgbClr val="00A048"/>
                </a:solidFill>
              </a:rPr>
              <a:t>구현 회로</a:t>
            </a:r>
            <a:endParaRPr lang="en-US" altLang="ko-KR" sz="1800" dirty="0">
              <a:solidFill>
                <a:srgbClr val="00A048"/>
              </a:solidFill>
            </a:endParaRPr>
          </a:p>
          <a:p>
            <a:pPr lvl="3" fontAlgn="base">
              <a:lnSpc>
                <a:spcPct val="120000"/>
              </a:lnSpc>
            </a:pPr>
            <a:r>
              <a:rPr lang="en-US" altLang="ko-KR" sz="1600">
                <a:solidFill>
                  <a:srgbClr val="00A048"/>
                </a:solidFill>
              </a:rPr>
              <a:t>2-</a:t>
            </a:r>
            <a:r>
              <a:rPr lang="ko-KR" altLang="en-US" sz="1600" dirty="0">
                <a:solidFill>
                  <a:srgbClr val="00A048"/>
                </a:solidFill>
              </a:rPr>
              <a:t>게이트 </a:t>
            </a:r>
            <a:r>
              <a:rPr lang="ko-KR" altLang="en-US" sz="1600">
                <a:solidFill>
                  <a:srgbClr val="00A048"/>
                </a:solidFill>
              </a:rPr>
              <a:t>지연</a:t>
            </a:r>
            <a:r>
              <a:rPr lang="ko-KR" altLang="en-US" sz="1600"/>
              <a:t>으로 캐리 결정 계산 가능</a:t>
            </a:r>
            <a:endParaRPr lang="en-US" altLang="ko-KR" sz="1600" dirty="0"/>
          </a:p>
          <a:p>
            <a:pPr lvl="3" fontAlgn="base">
              <a:lnSpc>
                <a:spcPct val="120000"/>
              </a:lnSpc>
            </a:pPr>
            <a:r>
              <a:rPr lang="ko-KR" altLang="en-US" sz="1600" dirty="0"/>
              <a:t>비트의 </a:t>
            </a:r>
            <a:r>
              <a:rPr lang="ko-KR" altLang="en-US" sz="1600"/>
              <a:t>길이가 길어지면</a:t>
            </a:r>
            <a:r>
              <a:rPr lang="en-US" altLang="ko-KR" sz="1600"/>
              <a:t> </a:t>
            </a:r>
            <a:r>
              <a:rPr lang="ko-KR" altLang="en-US" sz="1600" dirty="0">
                <a:solidFill>
                  <a:srgbClr val="00A048"/>
                </a:solidFill>
              </a:rPr>
              <a:t>게이트 </a:t>
            </a:r>
            <a:r>
              <a:rPr lang="ko-KR" altLang="en-US" sz="1600">
                <a:solidFill>
                  <a:srgbClr val="00A048"/>
                </a:solidFill>
              </a:rPr>
              <a:t>입력 수 증가</a:t>
            </a:r>
            <a:r>
              <a:rPr lang="en-US" altLang="ko-KR" sz="1600">
                <a:solidFill>
                  <a:srgbClr val="00A048"/>
                </a:solidFill>
              </a:rPr>
              <a:t> </a:t>
            </a:r>
            <a:br>
              <a:rPr lang="en-US" altLang="ko-KR" sz="1600">
                <a:solidFill>
                  <a:srgbClr val="00A048"/>
                </a:solidFill>
              </a:rPr>
            </a:br>
            <a:r>
              <a:rPr lang="en-US" altLang="ko-KR" sz="1600">
                <a:solidFill>
                  <a:srgbClr val="00A048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/>
              <a:t>모든 </a:t>
            </a:r>
            <a:r>
              <a:rPr lang="ko-KR" altLang="en-US" sz="1600" dirty="0"/>
              <a:t>비트의 캐리 계산이</a:t>
            </a:r>
            <a:r>
              <a:rPr lang="ko-KR" altLang="en-US" sz="1600" dirty="0">
                <a:solidFill>
                  <a:srgbClr val="00A048"/>
                </a:solidFill>
              </a:rPr>
              <a:t> 초기 캐리 </a:t>
            </a:r>
            <a:r>
              <a:rPr lang="en-US" altLang="ko-KR" sz="1600" i="1" dirty="0">
                <a:solidFill>
                  <a:srgbClr val="C00000"/>
                </a:solidFill>
              </a:rPr>
              <a:t>C</a:t>
            </a:r>
            <a:r>
              <a:rPr lang="en-US" altLang="ko-KR" sz="1600" baseline="-25000" dirty="0">
                <a:solidFill>
                  <a:srgbClr val="C00000"/>
                </a:solidFill>
              </a:rPr>
              <a:t>0</a:t>
            </a:r>
            <a:r>
              <a:rPr lang="ko-KR" altLang="en-US" sz="1600" dirty="0">
                <a:solidFill>
                  <a:srgbClr val="00A048"/>
                </a:solidFill>
              </a:rPr>
              <a:t>와 각 비트 데이터 도착과 </a:t>
            </a:r>
            <a:r>
              <a:rPr lang="ko-KR" altLang="en-US" sz="1600">
                <a:solidFill>
                  <a:srgbClr val="00A048"/>
                </a:solidFill>
              </a:rPr>
              <a:t>동시</a:t>
            </a:r>
            <a:r>
              <a:rPr lang="ko-KR" altLang="en-US" sz="1600"/>
              <a:t>에 계산 </a:t>
            </a:r>
            <a:r>
              <a:rPr lang="ko-KR" altLang="en-US" sz="1600" dirty="0"/>
              <a:t>가능한</a:t>
            </a:r>
            <a:br>
              <a:rPr lang="en-US" altLang="ko-KR" sz="1600" dirty="0">
                <a:solidFill>
                  <a:srgbClr val="00A048"/>
                </a:solidFill>
              </a:rPr>
            </a:br>
            <a:r>
              <a:rPr lang="en-US" altLang="ko-KR" sz="1600" i="1" dirty="0" err="1">
                <a:solidFill>
                  <a:srgbClr val="C00000"/>
                </a:solidFill>
              </a:rPr>
              <a:t>G</a:t>
            </a:r>
            <a:r>
              <a:rPr lang="en-US" altLang="ko-KR" sz="1600" i="1" baseline="-25000" dirty="0" err="1">
                <a:solidFill>
                  <a:srgbClr val="C00000"/>
                </a:solidFill>
              </a:rPr>
              <a:t>i</a:t>
            </a:r>
            <a:r>
              <a:rPr lang="en-US" altLang="ko-KR" sz="1600" dirty="0">
                <a:solidFill>
                  <a:srgbClr val="C00000"/>
                </a:solidFill>
              </a:rPr>
              <a:t>(</a:t>
            </a:r>
            <a:r>
              <a:rPr lang="en-US" altLang="ko-KR" sz="1600" i="1" dirty="0" err="1">
                <a:solidFill>
                  <a:srgbClr val="C00000"/>
                </a:solidFill>
              </a:rPr>
              <a:t>X</a:t>
            </a:r>
            <a:r>
              <a:rPr lang="en-US" altLang="ko-KR" sz="1600" i="1" baseline="-25000" dirty="0" err="1">
                <a:solidFill>
                  <a:srgbClr val="C00000"/>
                </a:solidFill>
              </a:rPr>
              <a:t>i</a:t>
            </a:r>
            <a:r>
              <a:rPr lang="en-US" altLang="ko-KR" sz="1600" i="1" dirty="0" err="1">
                <a:solidFill>
                  <a:srgbClr val="C00000"/>
                </a:solidFill>
              </a:rPr>
              <a:t>Y</a:t>
            </a:r>
            <a:r>
              <a:rPr lang="en-US" altLang="ko-KR" sz="1600" i="1" baseline="-25000" dirty="0" err="1">
                <a:solidFill>
                  <a:srgbClr val="C00000"/>
                </a:solidFill>
              </a:rPr>
              <a:t>i</a:t>
            </a:r>
            <a:r>
              <a:rPr lang="en-US" altLang="ko-KR" sz="1600" dirty="0">
                <a:solidFill>
                  <a:srgbClr val="C00000"/>
                </a:solidFill>
              </a:rPr>
              <a:t>)</a:t>
            </a:r>
            <a:r>
              <a:rPr lang="ko-KR" altLang="en-US" sz="1600" dirty="0">
                <a:solidFill>
                  <a:srgbClr val="00A048"/>
                </a:solidFill>
              </a:rPr>
              <a:t>와 </a:t>
            </a:r>
            <a:r>
              <a:rPr lang="en-US" altLang="ko-KR" sz="1600" i="1" dirty="0">
                <a:solidFill>
                  <a:srgbClr val="C00000"/>
                </a:solidFill>
              </a:rPr>
              <a:t>P</a:t>
            </a:r>
            <a:r>
              <a:rPr lang="en-US" altLang="ko-KR" sz="1600" i="1" baseline="-25000" dirty="0">
                <a:solidFill>
                  <a:srgbClr val="C00000"/>
                </a:solidFill>
              </a:rPr>
              <a:t>i</a:t>
            </a:r>
            <a:r>
              <a:rPr lang="en-US" altLang="ko-KR" sz="1600" dirty="0">
                <a:solidFill>
                  <a:srgbClr val="C00000"/>
                </a:solidFill>
              </a:rPr>
              <a:t>(</a:t>
            </a:r>
            <a:r>
              <a:rPr lang="en-US" altLang="ko-KR" sz="1600" i="1" dirty="0" err="1">
                <a:solidFill>
                  <a:srgbClr val="C00000"/>
                </a:solidFill>
              </a:rPr>
              <a:t>X</a:t>
            </a:r>
            <a:r>
              <a:rPr lang="en-US" altLang="ko-KR" sz="1600" i="1" baseline="-25000" dirty="0" err="1">
                <a:solidFill>
                  <a:srgbClr val="C00000"/>
                </a:solidFill>
              </a:rPr>
              <a:t>i</a:t>
            </a:r>
            <a:r>
              <a:rPr lang="en-US" altLang="ko-KR" sz="1600" dirty="0" err="1">
                <a:solidFill>
                  <a:srgbClr val="C00000"/>
                </a:solidFill>
              </a:rPr>
              <a:t>⊕</a:t>
            </a:r>
            <a:r>
              <a:rPr lang="en-US" altLang="ko-KR" sz="1600" i="1" dirty="0" err="1">
                <a:solidFill>
                  <a:srgbClr val="C00000"/>
                </a:solidFill>
              </a:rPr>
              <a:t>Y</a:t>
            </a:r>
            <a:r>
              <a:rPr lang="en-US" altLang="ko-KR" sz="1600" i="1" baseline="-25000" dirty="0" err="1">
                <a:solidFill>
                  <a:srgbClr val="C00000"/>
                </a:solidFill>
              </a:rPr>
              <a:t>i</a:t>
            </a:r>
            <a:r>
              <a:rPr lang="en-US" altLang="ko-KR" sz="1600" dirty="0">
                <a:solidFill>
                  <a:srgbClr val="C00000"/>
                </a:solidFill>
              </a:rPr>
              <a:t>)</a:t>
            </a:r>
            <a:r>
              <a:rPr lang="ko-KR" altLang="en-US" sz="1600">
                <a:solidFill>
                  <a:srgbClr val="00A048"/>
                </a:solidFill>
              </a:rPr>
              <a:t>로 표현</a:t>
            </a:r>
            <a:endParaRPr lang="en-US" altLang="ko-KR" sz="1600" dirty="0"/>
          </a:p>
          <a:p>
            <a:pPr lvl="2" fontAlgn="base">
              <a:lnSpc>
                <a:spcPct val="120000"/>
              </a:lnSpc>
            </a:pPr>
            <a:endParaRPr lang="en-US" altLang="ko-KR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CB09EE-5DA8-4119-9F97-49E48542B45D}"/>
              </a:ext>
            </a:extLst>
          </p:cNvPr>
          <p:cNvSpPr txBox="1"/>
          <p:nvPr/>
        </p:nvSpPr>
        <p:spPr>
          <a:xfrm>
            <a:off x="1829785" y="4286389"/>
            <a:ext cx="9239247" cy="18393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1" fontAlgn="base">
              <a:lnSpc>
                <a:spcPct val="120000"/>
              </a:lnSpc>
            </a:pP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ko-KR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초기 캐리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6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ko-KR" sz="16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sz="16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ko-KR" sz="16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6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sz="16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sz="16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ko-KR" sz="16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lnSpc>
                <a:spcPct val="120000"/>
              </a:lnSpc>
            </a:pP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ko-KR" sz="16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ko-KR" sz="16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6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ko-KR" sz="16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6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6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ko-KR" sz="16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sz="16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ko-KR" sz="16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6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6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6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sz="16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sz="16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sz="16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ko-KR" sz="16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ko-KR" sz="16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6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ko-KR" sz="16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6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6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ko-KR" sz="16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6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ko-KR" sz="16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6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6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6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6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ko-KR" sz="16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sz="16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ko-KR" sz="16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6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6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6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6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sz="16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sz="16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sz="16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sz="16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⁝</a:t>
            </a:r>
          </a:p>
          <a:p>
            <a:pPr lvl="1" fontAlgn="base">
              <a:lnSpc>
                <a:spcPct val="120000"/>
              </a:lnSpc>
            </a:pP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⁝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635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19417E-C3FC-4163-87AA-798A1B3ED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0ED32-FF49-40B1-8F63-90E5BE680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32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481640D-5FA5-4BB0-9C79-3F60A0D9476C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/>
              <a:t>4.7 </a:t>
            </a:r>
            <a:r>
              <a:rPr lang="ko-KR" altLang="en-US" sz="2400"/>
              <a:t>캐리 사전 발생기와 가산기</a:t>
            </a:r>
            <a:endParaRPr lang="ko-KR" alt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5F47D9-7619-4504-998F-1A6D3EC199CC}"/>
              </a:ext>
            </a:extLst>
          </p:cNvPr>
          <p:cNvSpPr txBox="1"/>
          <p:nvPr/>
        </p:nvSpPr>
        <p:spPr>
          <a:xfrm>
            <a:off x="838200" y="735251"/>
            <a:ext cx="3943436" cy="428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캐리 사전 발생기 구현 회로도</a:t>
            </a:r>
            <a:endParaRPr lang="en-US" altLang="ko-KR" sz="20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2" name="TextBox 671">
            <a:extLst>
              <a:ext uri="{FF2B5EF4-FFF2-40B4-BE49-F238E27FC236}">
                <a16:creationId xmlns:a16="http://schemas.microsoft.com/office/drawing/2014/main" id="{D6220A1D-0806-49B7-82FA-174C9E8DFE85}"/>
              </a:ext>
            </a:extLst>
          </p:cNvPr>
          <p:cNvSpPr txBox="1"/>
          <p:nvPr/>
        </p:nvSpPr>
        <p:spPr>
          <a:xfrm>
            <a:off x="6978911" y="534245"/>
            <a:ext cx="280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Carry look-ahead generator</a:t>
            </a:r>
            <a:endParaRPr lang="ko-KR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19" name="그룹 718">
            <a:extLst>
              <a:ext uri="{FF2B5EF4-FFF2-40B4-BE49-F238E27FC236}">
                <a16:creationId xmlns:a16="http://schemas.microsoft.com/office/drawing/2014/main" id="{1012B3D6-3728-4F7A-8FC6-3A82A542E114}"/>
              </a:ext>
            </a:extLst>
          </p:cNvPr>
          <p:cNvGrpSpPr/>
          <p:nvPr/>
        </p:nvGrpSpPr>
        <p:grpSpPr>
          <a:xfrm>
            <a:off x="5173396" y="845210"/>
            <a:ext cx="6085154" cy="5511140"/>
            <a:chOff x="5173396" y="845210"/>
            <a:chExt cx="6085154" cy="5511140"/>
          </a:xfrm>
        </p:grpSpPr>
        <p:sp>
          <p:nvSpPr>
            <p:cNvPr id="671" name="직사각형 670">
              <a:extLst>
                <a:ext uri="{FF2B5EF4-FFF2-40B4-BE49-F238E27FC236}">
                  <a16:creationId xmlns:a16="http://schemas.microsoft.com/office/drawing/2014/main" id="{51665511-2CC9-4412-8ED6-81D65A5E051D}"/>
                </a:ext>
              </a:extLst>
            </p:cNvPr>
            <p:cNvSpPr/>
            <p:nvPr/>
          </p:nvSpPr>
          <p:spPr>
            <a:xfrm>
              <a:off x="6925772" y="845210"/>
              <a:ext cx="2947498" cy="46213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6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4" name="직선 연결선 513">
              <a:extLst>
                <a:ext uri="{FF2B5EF4-FFF2-40B4-BE49-F238E27FC236}">
                  <a16:creationId xmlns:a16="http://schemas.microsoft.com/office/drawing/2014/main" id="{380DB36D-8FF5-4776-9D93-7581D2EE3108}"/>
                </a:ext>
              </a:extLst>
            </p:cNvPr>
            <p:cNvCxnSpPr/>
            <p:nvPr/>
          </p:nvCxnSpPr>
          <p:spPr>
            <a:xfrm>
              <a:off x="6502294" y="5356390"/>
              <a:ext cx="258849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직선 연결선 514">
              <a:extLst>
                <a:ext uri="{FF2B5EF4-FFF2-40B4-BE49-F238E27FC236}">
                  <a16:creationId xmlns:a16="http://schemas.microsoft.com/office/drawing/2014/main" id="{BB020D48-C329-477D-81DD-50B41C9282E8}"/>
                </a:ext>
              </a:extLst>
            </p:cNvPr>
            <p:cNvCxnSpPr/>
            <p:nvPr/>
          </p:nvCxnSpPr>
          <p:spPr>
            <a:xfrm>
              <a:off x="6502294" y="4845932"/>
              <a:ext cx="196633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직선 연결선 515">
              <a:extLst>
                <a:ext uri="{FF2B5EF4-FFF2-40B4-BE49-F238E27FC236}">
                  <a16:creationId xmlns:a16="http://schemas.microsoft.com/office/drawing/2014/main" id="{E836CD8C-15BE-412D-9660-98F1CD78CAEA}"/>
                </a:ext>
              </a:extLst>
            </p:cNvPr>
            <p:cNvCxnSpPr/>
            <p:nvPr/>
          </p:nvCxnSpPr>
          <p:spPr>
            <a:xfrm>
              <a:off x="6539564" y="4294688"/>
              <a:ext cx="255122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직선 연결선 516">
              <a:extLst>
                <a:ext uri="{FF2B5EF4-FFF2-40B4-BE49-F238E27FC236}">
                  <a16:creationId xmlns:a16="http://schemas.microsoft.com/office/drawing/2014/main" id="{54588E00-D587-4ADB-AA9D-65221932BBB3}"/>
                </a:ext>
              </a:extLst>
            </p:cNvPr>
            <p:cNvCxnSpPr/>
            <p:nvPr/>
          </p:nvCxnSpPr>
          <p:spPr>
            <a:xfrm>
              <a:off x="6560862" y="3784231"/>
              <a:ext cx="81026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직선 연결선 517">
              <a:extLst>
                <a:ext uri="{FF2B5EF4-FFF2-40B4-BE49-F238E27FC236}">
                  <a16:creationId xmlns:a16="http://schemas.microsoft.com/office/drawing/2014/main" id="{CA2D0549-724A-43D1-A9D0-3BB4DC6CB4BF}"/>
                </a:ext>
              </a:extLst>
            </p:cNvPr>
            <p:cNvCxnSpPr/>
            <p:nvPr/>
          </p:nvCxnSpPr>
          <p:spPr>
            <a:xfrm>
              <a:off x="6571510" y="2941315"/>
              <a:ext cx="255144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직선 연결선 518">
              <a:extLst>
                <a:ext uri="{FF2B5EF4-FFF2-40B4-BE49-F238E27FC236}">
                  <a16:creationId xmlns:a16="http://schemas.microsoft.com/office/drawing/2014/main" id="{83BC3201-3C66-43BD-A7DB-F3546F2E9463}"/>
                </a:ext>
              </a:extLst>
            </p:cNvPr>
            <p:cNvCxnSpPr/>
            <p:nvPr/>
          </p:nvCxnSpPr>
          <p:spPr>
            <a:xfrm>
              <a:off x="6544889" y="2430858"/>
              <a:ext cx="197383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직선 연결선 519">
              <a:extLst>
                <a:ext uri="{FF2B5EF4-FFF2-40B4-BE49-F238E27FC236}">
                  <a16:creationId xmlns:a16="http://schemas.microsoft.com/office/drawing/2014/main" id="{1A71738E-B3A3-4CF1-916D-978323F9C2F7}"/>
                </a:ext>
              </a:extLst>
            </p:cNvPr>
            <p:cNvCxnSpPr/>
            <p:nvPr/>
          </p:nvCxnSpPr>
          <p:spPr>
            <a:xfrm>
              <a:off x="9090789" y="1966281"/>
              <a:ext cx="28096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직선 연결선 520">
              <a:extLst>
                <a:ext uri="{FF2B5EF4-FFF2-40B4-BE49-F238E27FC236}">
                  <a16:creationId xmlns:a16="http://schemas.microsoft.com/office/drawing/2014/main" id="{B7127596-3908-4126-9771-8770AF43D6B5}"/>
                </a:ext>
              </a:extLst>
            </p:cNvPr>
            <p:cNvCxnSpPr/>
            <p:nvPr/>
          </p:nvCxnSpPr>
          <p:spPr>
            <a:xfrm>
              <a:off x="7384690" y="3426575"/>
              <a:ext cx="120809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직선 연결선 521">
              <a:extLst>
                <a:ext uri="{FF2B5EF4-FFF2-40B4-BE49-F238E27FC236}">
                  <a16:creationId xmlns:a16="http://schemas.microsoft.com/office/drawing/2014/main" id="{D7AD3342-3E37-4F52-94EF-5F29F516C4BA}"/>
                </a:ext>
              </a:extLst>
            </p:cNvPr>
            <p:cNvCxnSpPr/>
            <p:nvPr/>
          </p:nvCxnSpPr>
          <p:spPr>
            <a:xfrm>
              <a:off x="7832912" y="3533077"/>
              <a:ext cx="77186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직선 연결선 522">
              <a:extLst>
                <a:ext uri="{FF2B5EF4-FFF2-40B4-BE49-F238E27FC236}">
                  <a16:creationId xmlns:a16="http://schemas.microsoft.com/office/drawing/2014/main" id="{159E5924-4BC4-4567-8FEE-4B26FA8393AB}"/>
                </a:ext>
              </a:extLst>
            </p:cNvPr>
            <p:cNvCxnSpPr/>
            <p:nvPr/>
          </p:nvCxnSpPr>
          <p:spPr>
            <a:xfrm>
              <a:off x="8272074" y="5793435"/>
              <a:ext cx="206438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직선 연결선 523">
              <a:extLst>
                <a:ext uri="{FF2B5EF4-FFF2-40B4-BE49-F238E27FC236}">
                  <a16:creationId xmlns:a16="http://schemas.microsoft.com/office/drawing/2014/main" id="{9007A59F-F8A1-4A6F-83F1-85AB735D4CCC}"/>
                </a:ext>
              </a:extLst>
            </p:cNvPr>
            <p:cNvCxnSpPr/>
            <p:nvPr/>
          </p:nvCxnSpPr>
          <p:spPr>
            <a:xfrm>
              <a:off x="9094117" y="5155313"/>
              <a:ext cx="23113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직선 연결선 524">
              <a:extLst>
                <a:ext uri="{FF2B5EF4-FFF2-40B4-BE49-F238E27FC236}">
                  <a16:creationId xmlns:a16="http://schemas.microsoft.com/office/drawing/2014/main" id="{7C1F47C5-0AA4-43B8-9908-77804637DD6A}"/>
                </a:ext>
              </a:extLst>
            </p:cNvPr>
            <p:cNvCxnSpPr/>
            <p:nvPr/>
          </p:nvCxnSpPr>
          <p:spPr>
            <a:xfrm>
              <a:off x="6393442" y="1200561"/>
              <a:ext cx="368135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49CF1591-2D3A-41DC-B3DF-3C75CA8526EA}"/>
                </a:ext>
              </a:extLst>
            </p:cNvPr>
            <p:cNvSpPr txBox="1"/>
            <p:nvPr/>
          </p:nvSpPr>
          <p:spPr>
            <a:xfrm>
              <a:off x="10947452" y="5539268"/>
              <a:ext cx="311098" cy="285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7" name="직선 연결선 526">
              <a:extLst>
                <a:ext uri="{FF2B5EF4-FFF2-40B4-BE49-F238E27FC236}">
                  <a16:creationId xmlns:a16="http://schemas.microsoft.com/office/drawing/2014/main" id="{6E86718C-DB71-4FE7-BDCB-C5A235C5AB31}"/>
                </a:ext>
              </a:extLst>
            </p:cNvPr>
            <p:cNvCxnSpPr/>
            <p:nvPr/>
          </p:nvCxnSpPr>
          <p:spPr>
            <a:xfrm>
              <a:off x="5945093" y="5254598"/>
              <a:ext cx="31058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직선 연결선 527">
              <a:extLst>
                <a:ext uri="{FF2B5EF4-FFF2-40B4-BE49-F238E27FC236}">
                  <a16:creationId xmlns:a16="http://schemas.microsoft.com/office/drawing/2014/main" id="{BFE34B51-6E82-4083-A94D-5A8ACB2471B6}"/>
                </a:ext>
              </a:extLst>
            </p:cNvPr>
            <p:cNvCxnSpPr/>
            <p:nvPr/>
          </p:nvCxnSpPr>
          <p:spPr>
            <a:xfrm>
              <a:off x="5754306" y="5459902"/>
              <a:ext cx="50137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9" name="순서도: 지연 528">
              <a:extLst>
                <a:ext uri="{FF2B5EF4-FFF2-40B4-BE49-F238E27FC236}">
                  <a16:creationId xmlns:a16="http://schemas.microsoft.com/office/drawing/2014/main" id="{D80ECB0C-CFBF-4288-A461-A56EA5A56383}"/>
                </a:ext>
              </a:extLst>
            </p:cNvPr>
            <p:cNvSpPr/>
            <p:nvPr/>
          </p:nvSpPr>
          <p:spPr>
            <a:xfrm>
              <a:off x="6131304" y="5154410"/>
              <a:ext cx="456388" cy="403960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530" name="직선 연결선 529">
              <a:extLst>
                <a:ext uri="{FF2B5EF4-FFF2-40B4-BE49-F238E27FC236}">
                  <a16:creationId xmlns:a16="http://schemas.microsoft.com/office/drawing/2014/main" id="{DE729A43-7717-4AFC-8B18-91AA585FE257}"/>
                </a:ext>
              </a:extLst>
            </p:cNvPr>
            <p:cNvCxnSpPr/>
            <p:nvPr/>
          </p:nvCxnSpPr>
          <p:spPr>
            <a:xfrm>
              <a:off x="5507537" y="4750060"/>
              <a:ext cx="74814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직선 연결선 530">
              <a:extLst>
                <a:ext uri="{FF2B5EF4-FFF2-40B4-BE49-F238E27FC236}">
                  <a16:creationId xmlns:a16="http://schemas.microsoft.com/office/drawing/2014/main" id="{5E69C6C9-7943-41F6-8E8E-A98C369A20A4}"/>
                </a:ext>
              </a:extLst>
            </p:cNvPr>
            <p:cNvCxnSpPr/>
            <p:nvPr/>
          </p:nvCxnSpPr>
          <p:spPr>
            <a:xfrm>
              <a:off x="5507537" y="4955364"/>
              <a:ext cx="74814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직선 연결선 531">
              <a:extLst>
                <a:ext uri="{FF2B5EF4-FFF2-40B4-BE49-F238E27FC236}">
                  <a16:creationId xmlns:a16="http://schemas.microsoft.com/office/drawing/2014/main" id="{C3A8D7FE-9C8B-45C9-9D31-28B06F45F0B1}"/>
                </a:ext>
              </a:extLst>
            </p:cNvPr>
            <p:cNvCxnSpPr/>
            <p:nvPr/>
          </p:nvCxnSpPr>
          <p:spPr>
            <a:xfrm>
              <a:off x="5945093" y="4750060"/>
              <a:ext cx="0" cy="50453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3" name="그룹 532">
              <a:extLst>
                <a:ext uri="{FF2B5EF4-FFF2-40B4-BE49-F238E27FC236}">
                  <a16:creationId xmlns:a16="http://schemas.microsoft.com/office/drawing/2014/main" id="{76459602-C71B-4AC6-A23C-63F9F88E586C}"/>
                </a:ext>
              </a:extLst>
            </p:cNvPr>
            <p:cNvGrpSpPr/>
            <p:nvPr/>
          </p:nvGrpSpPr>
          <p:grpSpPr>
            <a:xfrm>
              <a:off x="6085738" y="4628308"/>
              <a:ext cx="501954" cy="440172"/>
              <a:chOff x="3166565" y="1227348"/>
              <a:chExt cx="830744" cy="733993"/>
            </a:xfrm>
          </p:grpSpPr>
          <p:sp>
            <p:nvSpPr>
              <p:cNvPr id="717" name="자유형 403">
                <a:extLst>
                  <a:ext uri="{FF2B5EF4-FFF2-40B4-BE49-F238E27FC236}">
                    <a16:creationId xmlns:a16="http://schemas.microsoft.com/office/drawing/2014/main" id="{6ACA490C-D873-414F-976C-027FC0D7A56E}"/>
                  </a:ext>
                </a:extLst>
              </p:cNvPr>
              <p:cNvSpPr/>
              <p:nvPr/>
            </p:nvSpPr>
            <p:spPr>
              <a:xfrm>
                <a:off x="3166565" y="1227348"/>
                <a:ext cx="125119" cy="733993"/>
              </a:xfrm>
              <a:custGeom>
                <a:avLst/>
                <a:gdLst>
                  <a:gd name="connsiteX0" fmla="*/ 8536 w 105080"/>
                  <a:gd name="connsiteY0" fmla="*/ 0 h 711200"/>
                  <a:gd name="connsiteX1" fmla="*/ 105056 w 105080"/>
                  <a:gd name="connsiteY1" fmla="*/ 368300 h 711200"/>
                  <a:gd name="connsiteX2" fmla="*/ 916 w 105080"/>
                  <a:gd name="connsiteY2" fmla="*/ 711200 h 711200"/>
                  <a:gd name="connsiteX0" fmla="*/ 8536 w 108189"/>
                  <a:gd name="connsiteY0" fmla="*/ 0 h 711200"/>
                  <a:gd name="connsiteX1" fmla="*/ 74576 w 108189"/>
                  <a:gd name="connsiteY1" fmla="*/ 193040 h 711200"/>
                  <a:gd name="connsiteX2" fmla="*/ 105056 w 108189"/>
                  <a:gd name="connsiteY2" fmla="*/ 368300 h 711200"/>
                  <a:gd name="connsiteX3" fmla="*/ 916 w 108189"/>
                  <a:gd name="connsiteY3" fmla="*/ 711200 h 711200"/>
                  <a:gd name="connsiteX0" fmla="*/ 7620 w 104749"/>
                  <a:gd name="connsiteY0" fmla="*/ 0 h 711200"/>
                  <a:gd name="connsiteX1" fmla="*/ 73660 w 104749"/>
                  <a:gd name="connsiteY1" fmla="*/ 193040 h 711200"/>
                  <a:gd name="connsiteX2" fmla="*/ 104140 w 104749"/>
                  <a:gd name="connsiteY2" fmla="*/ 368300 h 711200"/>
                  <a:gd name="connsiteX3" fmla="*/ 48260 w 104749"/>
                  <a:gd name="connsiteY3" fmla="*/ 546100 h 711200"/>
                  <a:gd name="connsiteX4" fmla="*/ 0 w 104749"/>
                  <a:gd name="connsiteY4" fmla="*/ 711200 h 711200"/>
                  <a:gd name="connsiteX0" fmla="*/ 22860 w 104749"/>
                  <a:gd name="connsiteY0" fmla="*/ 0 h 728345"/>
                  <a:gd name="connsiteX1" fmla="*/ 73660 w 104749"/>
                  <a:gd name="connsiteY1" fmla="*/ 210185 h 728345"/>
                  <a:gd name="connsiteX2" fmla="*/ 104140 w 104749"/>
                  <a:gd name="connsiteY2" fmla="*/ 385445 h 728345"/>
                  <a:gd name="connsiteX3" fmla="*/ 48260 w 104749"/>
                  <a:gd name="connsiteY3" fmla="*/ 563245 h 728345"/>
                  <a:gd name="connsiteX4" fmla="*/ 0 w 104749"/>
                  <a:gd name="connsiteY4" fmla="*/ 728345 h 728345"/>
                  <a:gd name="connsiteX0" fmla="*/ 22860 w 134877"/>
                  <a:gd name="connsiteY0" fmla="*/ 0 h 728345"/>
                  <a:gd name="connsiteX1" fmla="*/ 73660 w 134877"/>
                  <a:gd name="connsiteY1" fmla="*/ 210185 h 728345"/>
                  <a:gd name="connsiteX2" fmla="*/ 134620 w 134877"/>
                  <a:gd name="connsiteY2" fmla="*/ 377825 h 728345"/>
                  <a:gd name="connsiteX3" fmla="*/ 48260 w 134877"/>
                  <a:gd name="connsiteY3" fmla="*/ 563245 h 728345"/>
                  <a:gd name="connsiteX4" fmla="*/ 0 w 134877"/>
                  <a:gd name="connsiteY4" fmla="*/ 728345 h 728345"/>
                  <a:gd name="connsiteX0" fmla="*/ 22860 w 134703"/>
                  <a:gd name="connsiteY0" fmla="*/ 0 h 728345"/>
                  <a:gd name="connsiteX1" fmla="*/ 73660 w 134703"/>
                  <a:gd name="connsiteY1" fmla="*/ 210185 h 728345"/>
                  <a:gd name="connsiteX2" fmla="*/ 134620 w 134703"/>
                  <a:gd name="connsiteY2" fmla="*/ 377825 h 728345"/>
                  <a:gd name="connsiteX3" fmla="*/ 48260 w 134703"/>
                  <a:gd name="connsiteY3" fmla="*/ 563245 h 728345"/>
                  <a:gd name="connsiteX4" fmla="*/ 0 w 134703"/>
                  <a:gd name="connsiteY4" fmla="*/ 728345 h 728345"/>
                  <a:gd name="connsiteX0" fmla="*/ 0 w 111843"/>
                  <a:gd name="connsiteY0" fmla="*/ 0 h 751205"/>
                  <a:gd name="connsiteX1" fmla="*/ 50800 w 111843"/>
                  <a:gd name="connsiteY1" fmla="*/ 210185 h 751205"/>
                  <a:gd name="connsiteX2" fmla="*/ 111760 w 111843"/>
                  <a:gd name="connsiteY2" fmla="*/ 377825 h 751205"/>
                  <a:gd name="connsiteX3" fmla="*/ 25400 w 111843"/>
                  <a:gd name="connsiteY3" fmla="*/ 563245 h 751205"/>
                  <a:gd name="connsiteX4" fmla="*/ 9525 w 111843"/>
                  <a:gd name="connsiteY4" fmla="*/ 751205 h 751205"/>
                  <a:gd name="connsiteX0" fmla="*/ 0 w 112319"/>
                  <a:gd name="connsiteY0" fmla="*/ 0 h 751205"/>
                  <a:gd name="connsiteX1" fmla="*/ 60325 w 112319"/>
                  <a:gd name="connsiteY1" fmla="*/ 191135 h 751205"/>
                  <a:gd name="connsiteX2" fmla="*/ 111760 w 112319"/>
                  <a:gd name="connsiteY2" fmla="*/ 377825 h 751205"/>
                  <a:gd name="connsiteX3" fmla="*/ 25400 w 112319"/>
                  <a:gd name="connsiteY3" fmla="*/ 563245 h 751205"/>
                  <a:gd name="connsiteX4" fmla="*/ 9525 w 112319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1826"/>
                  <a:gd name="connsiteY0" fmla="*/ 0 h 751205"/>
                  <a:gd name="connsiteX1" fmla="*/ 85090 w 111826"/>
                  <a:gd name="connsiteY1" fmla="*/ 185420 h 751205"/>
                  <a:gd name="connsiteX2" fmla="*/ 111760 w 111826"/>
                  <a:gd name="connsiteY2" fmla="*/ 377825 h 751205"/>
                  <a:gd name="connsiteX3" fmla="*/ 78740 w 111826"/>
                  <a:gd name="connsiteY3" fmla="*/ 574675 h 751205"/>
                  <a:gd name="connsiteX4" fmla="*/ 9525 w 111826"/>
                  <a:gd name="connsiteY4" fmla="*/ 751205 h 751205"/>
                  <a:gd name="connsiteX0" fmla="*/ 0 w 121323"/>
                  <a:gd name="connsiteY0" fmla="*/ 0 h 751205"/>
                  <a:gd name="connsiteX1" fmla="*/ 85090 w 121323"/>
                  <a:gd name="connsiteY1" fmla="*/ 185420 h 751205"/>
                  <a:gd name="connsiteX2" fmla="*/ 121285 w 121323"/>
                  <a:gd name="connsiteY2" fmla="*/ 377825 h 751205"/>
                  <a:gd name="connsiteX3" fmla="*/ 78740 w 121323"/>
                  <a:gd name="connsiteY3" fmla="*/ 574675 h 751205"/>
                  <a:gd name="connsiteX4" fmla="*/ 9525 w 121323"/>
                  <a:gd name="connsiteY4" fmla="*/ 751205 h 751205"/>
                  <a:gd name="connsiteX0" fmla="*/ 0 w 121285"/>
                  <a:gd name="connsiteY0" fmla="*/ 0 h 751205"/>
                  <a:gd name="connsiteX1" fmla="*/ 85090 w 121285"/>
                  <a:gd name="connsiteY1" fmla="*/ 185420 h 751205"/>
                  <a:gd name="connsiteX2" fmla="*/ 121285 w 121285"/>
                  <a:gd name="connsiteY2" fmla="*/ 377825 h 751205"/>
                  <a:gd name="connsiteX3" fmla="*/ 84455 w 121285"/>
                  <a:gd name="connsiteY3" fmla="*/ 588010 h 751205"/>
                  <a:gd name="connsiteX4" fmla="*/ 9525 w 121285"/>
                  <a:gd name="connsiteY4" fmla="*/ 751205 h 751205"/>
                  <a:gd name="connsiteX0" fmla="*/ 0 w 121336"/>
                  <a:gd name="connsiteY0" fmla="*/ 0 h 751205"/>
                  <a:gd name="connsiteX1" fmla="*/ 90805 w 121336"/>
                  <a:gd name="connsiteY1" fmla="*/ 170180 h 751205"/>
                  <a:gd name="connsiteX2" fmla="*/ 121285 w 121336"/>
                  <a:gd name="connsiteY2" fmla="*/ 377825 h 751205"/>
                  <a:gd name="connsiteX3" fmla="*/ 84455 w 121336"/>
                  <a:gd name="connsiteY3" fmla="*/ 588010 h 751205"/>
                  <a:gd name="connsiteX4" fmla="*/ 9525 w 12133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121285 w 121286"/>
                  <a:gd name="connsiteY1" fmla="*/ 377825 h 751205"/>
                  <a:gd name="connsiteX2" fmla="*/ 84455 w 121286"/>
                  <a:gd name="connsiteY2" fmla="*/ 588010 h 751205"/>
                  <a:gd name="connsiteX3" fmla="*/ 9525 w 121286"/>
                  <a:gd name="connsiteY3" fmla="*/ 751205 h 751205"/>
                  <a:gd name="connsiteX0" fmla="*/ 0 w 125096"/>
                  <a:gd name="connsiteY0" fmla="*/ 0 h 751205"/>
                  <a:gd name="connsiteX1" fmla="*/ 125095 w 125096"/>
                  <a:gd name="connsiteY1" fmla="*/ 372110 h 751205"/>
                  <a:gd name="connsiteX2" fmla="*/ 84455 w 125096"/>
                  <a:gd name="connsiteY2" fmla="*/ 588010 h 751205"/>
                  <a:gd name="connsiteX3" fmla="*/ 9525 w 125096"/>
                  <a:gd name="connsiteY3" fmla="*/ 751205 h 751205"/>
                  <a:gd name="connsiteX0" fmla="*/ 0 w 125104"/>
                  <a:gd name="connsiteY0" fmla="*/ 0 h 751205"/>
                  <a:gd name="connsiteX1" fmla="*/ 125095 w 125104"/>
                  <a:gd name="connsiteY1" fmla="*/ 372110 h 751205"/>
                  <a:gd name="connsiteX2" fmla="*/ 84455 w 125104"/>
                  <a:gd name="connsiteY2" fmla="*/ 588010 h 751205"/>
                  <a:gd name="connsiteX3" fmla="*/ 9525 w 125104"/>
                  <a:gd name="connsiteY3" fmla="*/ 751205 h 751205"/>
                  <a:gd name="connsiteX0" fmla="*/ 0 w 128199"/>
                  <a:gd name="connsiteY0" fmla="*/ 0 h 751205"/>
                  <a:gd name="connsiteX1" fmla="*/ 125095 w 128199"/>
                  <a:gd name="connsiteY1" fmla="*/ 372110 h 751205"/>
                  <a:gd name="connsiteX2" fmla="*/ 84455 w 128199"/>
                  <a:gd name="connsiteY2" fmla="*/ 588010 h 751205"/>
                  <a:gd name="connsiteX3" fmla="*/ 9525 w 128199"/>
                  <a:gd name="connsiteY3" fmla="*/ 751205 h 751205"/>
                  <a:gd name="connsiteX0" fmla="*/ 0 w 125115"/>
                  <a:gd name="connsiteY0" fmla="*/ 0 h 751205"/>
                  <a:gd name="connsiteX1" fmla="*/ 125095 w 125115"/>
                  <a:gd name="connsiteY1" fmla="*/ 372110 h 751205"/>
                  <a:gd name="connsiteX2" fmla="*/ 9525 w 125115"/>
                  <a:gd name="connsiteY2" fmla="*/ 751205 h 751205"/>
                  <a:gd name="connsiteX0" fmla="*/ 0 w 125115"/>
                  <a:gd name="connsiteY0" fmla="*/ 0 h 743585"/>
                  <a:gd name="connsiteX1" fmla="*/ 125095 w 125115"/>
                  <a:gd name="connsiteY1" fmla="*/ 372110 h 743585"/>
                  <a:gd name="connsiteX2" fmla="*/ 9525 w 125115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19" h="743585">
                    <a:moveTo>
                      <a:pt x="0" y="0"/>
                    </a:moveTo>
                    <a:cubicBezTo>
                      <a:pt x="44318" y="78714"/>
                      <a:pt x="123508" y="248179"/>
                      <a:pt x="125095" y="372110"/>
                    </a:cubicBezTo>
                    <a:cubicBezTo>
                      <a:pt x="126682" y="496041"/>
                      <a:pt x="50747" y="664607"/>
                      <a:pt x="9525" y="743585"/>
                    </a:cubicBezTo>
                  </a:path>
                </a:pathLst>
              </a:cu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8" name="달 717">
                <a:extLst>
                  <a:ext uri="{FF2B5EF4-FFF2-40B4-BE49-F238E27FC236}">
                    <a16:creationId xmlns:a16="http://schemas.microsoft.com/office/drawing/2014/main" id="{00D1CDEF-93AE-4B3E-9490-DD03DB40B0C0}"/>
                  </a:ext>
                </a:extLst>
              </p:cNvPr>
              <p:cNvSpPr/>
              <p:nvPr/>
            </p:nvSpPr>
            <p:spPr>
              <a:xfrm flipH="1">
                <a:off x="3268053" y="1229196"/>
                <a:ext cx="729256" cy="722089"/>
              </a:xfrm>
              <a:prstGeom prst="moon">
                <a:avLst>
                  <a:gd name="adj" fmla="val 83270"/>
                </a:avLst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cxnSp>
          <p:nvCxnSpPr>
            <p:cNvPr id="534" name="직선 연결선 533">
              <a:extLst>
                <a:ext uri="{FF2B5EF4-FFF2-40B4-BE49-F238E27FC236}">
                  <a16:creationId xmlns:a16="http://schemas.microsoft.com/office/drawing/2014/main" id="{3B5E2862-D312-453E-B0E4-59119CCCF88E}"/>
                </a:ext>
              </a:extLst>
            </p:cNvPr>
            <p:cNvCxnSpPr/>
            <p:nvPr/>
          </p:nvCxnSpPr>
          <p:spPr>
            <a:xfrm>
              <a:off x="5754306" y="4955364"/>
              <a:ext cx="0" cy="50453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67F76C9E-D477-43CB-96AE-3EF84BCB5E6A}"/>
                </a:ext>
              </a:extLst>
            </p:cNvPr>
            <p:cNvSpPr/>
            <p:nvPr/>
          </p:nvSpPr>
          <p:spPr>
            <a:xfrm>
              <a:off x="5912231" y="4718380"/>
              <a:ext cx="65724" cy="6335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E123A73F-5B4B-4592-BD04-D13A318CBD3C}"/>
                </a:ext>
              </a:extLst>
            </p:cNvPr>
            <p:cNvSpPr/>
            <p:nvPr/>
          </p:nvSpPr>
          <p:spPr>
            <a:xfrm>
              <a:off x="5716674" y="4926098"/>
              <a:ext cx="65724" cy="6335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7" name="TextBox 536">
              <a:extLst>
                <a:ext uri="{FF2B5EF4-FFF2-40B4-BE49-F238E27FC236}">
                  <a16:creationId xmlns:a16="http://schemas.microsoft.com/office/drawing/2014/main" id="{596F46DF-A71D-4E6B-B404-DF68A22B4B4F}"/>
                </a:ext>
              </a:extLst>
            </p:cNvPr>
            <p:cNvSpPr txBox="1"/>
            <p:nvPr/>
          </p:nvSpPr>
          <p:spPr>
            <a:xfrm>
              <a:off x="5173396" y="4607534"/>
              <a:ext cx="330699" cy="285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8" name="TextBox 537">
              <a:extLst>
                <a:ext uri="{FF2B5EF4-FFF2-40B4-BE49-F238E27FC236}">
                  <a16:creationId xmlns:a16="http://schemas.microsoft.com/office/drawing/2014/main" id="{A396F151-11D2-4893-8B3A-57B34C3C3063}"/>
                </a:ext>
              </a:extLst>
            </p:cNvPr>
            <p:cNvSpPr txBox="1"/>
            <p:nvPr/>
          </p:nvSpPr>
          <p:spPr>
            <a:xfrm>
              <a:off x="5181437" y="4812839"/>
              <a:ext cx="320898" cy="285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9" name="TextBox 538">
              <a:extLst>
                <a:ext uri="{FF2B5EF4-FFF2-40B4-BE49-F238E27FC236}">
                  <a16:creationId xmlns:a16="http://schemas.microsoft.com/office/drawing/2014/main" id="{5E1DE475-C34E-4A3C-BC6D-435D5EC8727D}"/>
                </a:ext>
              </a:extLst>
            </p:cNvPr>
            <p:cNvSpPr txBox="1"/>
            <p:nvPr/>
          </p:nvSpPr>
          <p:spPr>
            <a:xfrm>
              <a:off x="6597461" y="4560693"/>
              <a:ext cx="330699" cy="285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C2E2200B-A016-4CA9-B9BA-E43AB7B82812}"/>
                </a:ext>
              </a:extLst>
            </p:cNvPr>
            <p:cNvSpPr txBox="1"/>
            <p:nvPr/>
          </p:nvSpPr>
          <p:spPr>
            <a:xfrm>
              <a:off x="6599572" y="5073445"/>
              <a:ext cx="350300" cy="285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1" name="직선 연결선 540">
              <a:extLst>
                <a:ext uri="{FF2B5EF4-FFF2-40B4-BE49-F238E27FC236}">
                  <a16:creationId xmlns:a16="http://schemas.microsoft.com/office/drawing/2014/main" id="{8EBB4D9E-163A-4C09-97F3-2386E79FEA0A}"/>
                </a:ext>
              </a:extLst>
            </p:cNvPr>
            <p:cNvCxnSpPr/>
            <p:nvPr/>
          </p:nvCxnSpPr>
          <p:spPr>
            <a:xfrm>
              <a:off x="5945093" y="4192896"/>
              <a:ext cx="31058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직선 연결선 541">
              <a:extLst>
                <a:ext uri="{FF2B5EF4-FFF2-40B4-BE49-F238E27FC236}">
                  <a16:creationId xmlns:a16="http://schemas.microsoft.com/office/drawing/2014/main" id="{133656C5-380D-4EAE-814A-862E8A8D229B}"/>
                </a:ext>
              </a:extLst>
            </p:cNvPr>
            <p:cNvCxnSpPr/>
            <p:nvPr/>
          </p:nvCxnSpPr>
          <p:spPr>
            <a:xfrm>
              <a:off x="5754306" y="4398201"/>
              <a:ext cx="50137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3" name="순서도: 지연 542">
              <a:extLst>
                <a:ext uri="{FF2B5EF4-FFF2-40B4-BE49-F238E27FC236}">
                  <a16:creationId xmlns:a16="http://schemas.microsoft.com/office/drawing/2014/main" id="{B6B7B941-277C-4126-A1D3-D64DA3BE2F4C}"/>
                </a:ext>
              </a:extLst>
            </p:cNvPr>
            <p:cNvSpPr/>
            <p:nvPr/>
          </p:nvSpPr>
          <p:spPr>
            <a:xfrm>
              <a:off x="6131304" y="4092708"/>
              <a:ext cx="456388" cy="403960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544" name="직선 연결선 543">
              <a:extLst>
                <a:ext uri="{FF2B5EF4-FFF2-40B4-BE49-F238E27FC236}">
                  <a16:creationId xmlns:a16="http://schemas.microsoft.com/office/drawing/2014/main" id="{1D787723-8694-4761-8855-E400BB7F2EE7}"/>
                </a:ext>
              </a:extLst>
            </p:cNvPr>
            <p:cNvCxnSpPr/>
            <p:nvPr/>
          </p:nvCxnSpPr>
          <p:spPr>
            <a:xfrm>
              <a:off x="5507537" y="3688358"/>
              <a:ext cx="74814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직선 연결선 544">
              <a:extLst>
                <a:ext uri="{FF2B5EF4-FFF2-40B4-BE49-F238E27FC236}">
                  <a16:creationId xmlns:a16="http://schemas.microsoft.com/office/drawing/2014/main" id="{657135B3-2D95-4CB4-9DC4-F898F9555A07}"/>
                </a:ext>
              </a:extLst>
            </p:cNvPr>
            <p:cNvCxnSpPr/>
            <p:nvPr/>
          </p:nvCxnSpPr>
          <p:spPr>
            <a:xfrm>
              <a:off x="5507537" y="3893663"/>
              <a:ext cx="74814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직선 연결선 545">
              <a:extLst>
                <a:ext uri="{FF2B5EF4-FFF2-40B4-BE49-F238E27FC236}">
                  <a16:creationId xmlns:a16="http://schemas.microsoft.com/office/drawing/2014/main" id="{B2362435-6700-479B-94FC-4161111F4BD9}"/>
                </a:ext>
              </a:extLst>
            </p:cNvPr>
            <p:cNvCxnSpPr/>
            <p:nvPr/>
          </p:nvCxnSpPr>
          <p:spPr>
            <a:xfrm>
              <a:off x="5945093" y="3688358"/>
              <a:ext cx="0" cy="50453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7" name="그룹 546">
              <a:extLst>
                <a:ext uri="{FF2B5EF4-FFF2-40B4-BE49-F238E27FC236}">
                  <a16:creationId xmlns:a16="http://schemas.microsoft.com/office/drawing/2014/main" id="{AC196CD0-6E68-4858-ABBF-066B883578C9}"/>
                </a:ext>
              </a:extLst>
            </p:cNvPr>
            <p:cNvGrpSpPr/>
            <p:nvPr/>
          </p:nvGrpSpPr>
          <p:grpSpPr>
            <a:xfrm>
              <a:off x="6085738" y="3566607"/>
              <a:ext cx="501954" cy="440172"/>
              <a:chOff x="3166565" y="1227348"/>
              <a:chExt cx="830744" cy="733993"/>
            </a:xfrm>
          </p:grpSpPr>
          <p:sp>
            <p:nvSpPr>
              <p:cNvPr id="715" name="자유형 401">
                <a:extLst>
                  <a:ext uri="{FF2B5EF4-FFF2-40B4-BE49-F238E27FC236}">
                    <a16:creationId xmlns:a16="http://schemas.microsoft.com/office/drawing/2014/main" id="{9D371F9D-AA65-4721-90A8-0E46B1310D57}"/>
                  </a:ext>
                </a:extLst>
              </p:cNvPr>
              <p:cNvSpPr/>
              <p:nvPr/>
            </p:nvSpPr>
            <p:spPr>
              <a:xfrm>
                <a:off x="3166565" y="1227348"/>
                <a:ext cx="125119" cy="733993"/>
              </a:xfrm>
              <a:custGeom>
                <a:avLst/>
                <a:gdLst>
                  <a:gd name="connsiteX0" fmla="*/ 8536 w 105080"/>
                  <a:gd name="connsiteY0" fmla="*/ 0 h 711200"/>
                  <a:gd name="connsiteX1" fmla="*/ 105056 w 105080"/>
                  <a:gd name="connsiteY1" fmla="*/ 368300 h 711200"/>
                  <a:gd name="connsiteX2" fmla="*/ 916 w 105080"/>
                  <a:gd name="connsiteY2" fmla="*/ 711200 h 711200"/>
                  <a:gd name="connsiteX0" fmla="*/ 8536 w 108189"/>
                  <a:gd name="connsiteY0" fmla="*/ 0 h 711200"/>
                  <a:gd name="connsiteX1" fmla="*/ 74576 w 108189"/>
                  <a:gd name="connsiteY1" fmla="*/ 193040 h 711200"/>
                  <a:gd name="connsiteX2" fmla="*/ 105056 w 108189"/>
                  <a:gd name="connsiteY2" fmla="*/ 368300 h 711200"/>
                  <a:gd name="connsiteX3" fmla="*/ 916 w 108189"/>
                  <a:gd name="connsiteY3" fmla="*/ 711200 h 711200"/>
                  <a:gd name="connsiteX0" fmla="*/ 7620 w 104749"/>
                  <a:gd name="connsiteY0" fmla="*/ 0 h 711200"/>
                  <a:gd name="connsiteX1" fmla="*/ 73660 w 104749"/>
                  <a:gd name="connsiteY1" fmla="*/ 193040 h 711200"/>
                  <a:gd name="connsiteX2" fmla="*/ 104140 w 104749"/>
                  <a:gd name="connsiteY2" fmla="*/ 368300 h 711200"/>
                  <a:gd name="connsiteX3" fmla="*/ 48260 w 104749"/>
                  <a:gd name="connsiteY3" fmla="*/ 546100 h 711200"/>
                  <a:gd name="connsiteX4" fmla="*/ 0 w 104749"/>
                  <a:gd name="connsiteY4" fmla="*/ 711200 h 711200"/>
                  <a:gd name="connsiteX0" fmla="*/ 22860 w 104749"/>
                  <a:gd name="connsiteY0" fmla="*/ 0 h 728345"/>
                  <a:gd name="connsiteX1" fmla="*/ 73660 w 104749"/>
                  <a:gd name="connsiteY1" fmla="*/ 210185 h 728345"/>
                  <a:gd name="connsiteX2" fmla="*/ 104140 w 104749"/>
                  <a:gd name="connsiteY2" fmla="*/ 385445 h 728345"/>
                  <a:gd name="connsiteX3" fmla="*/ 48260 w 104749"/>
                  <a:gd name="connsiteY3" fmla="*/ 563245 h 728345"/>
                  <a:gd name="connsiteX4" fmla="*/ 0 w 104749"/>
                  <a:gd name="connsiteY4" fmla="*/ 728345 h 728345"/>
                  <a:gd name="connsiteX0" fmla="*/ 22860 w 134877"/>
                  <a:gd name="connsiteY0" fmla="*/ 0 h 728345"/>
                  <a:gd name="connsiteX1" fmla="*/ 73660 w 134877"/>
                  <a:gd name="connsiteY1" fmla="*/ 210185 h 728345"/>
                  <a:gd name="connsiteX2" fmla="*/ 134620 w 134877"/>
                  <a:gd name="connsiteY2" fmla="*/ 377825 h 728345"/>
                  <a:gd name="connsiteX3" fmla="*/ 48260 w 134877"/>
                  <a:gd name="connsiteY3" fmla="*/ 563245 h 728345"/>
                  <a:gd name="connsiteX4" fmla="*/ 0 w 134877"/>
                  <a:gd name="connsiteY4" fmla="*/ 728345 h 728345"/>
                  <a:gd name="connsiteX0" fmla="*/ 22860 w 134703"/>
                  <a:gd name="connsiteY0" fmla="*/ 0 h 728345"/>
                  <a:gd name="connsiteX1" fmla="*/ 73660 w 134703"/>
                  <a:gd name="connsiteY1" fmla="*/ 210185 h 728345"/>
                  <a:gd name="connsiteX2" fmla="*/ 134620 w 134703"/>
                  <a:gd name="connsiteY2" fmla="*/ 377825 h 728345"/>
                  <a:gd name="connsiteX3" fmla="*/ 48260 w 134703"/>
                  <a:gd name="connsiteY3" fmla="*/ 563245 h 728345"/>
                  <a:gd name="connsiteX4" fmla="*/ 0 w 134703"/>
                  <a:gd name="connsiteY4" fmla="*/ 728345 h 728345"/>
                  <a:gd name="connsiteX0" fmla="*/ 0 w 111843"/>
                  <a:gd name="connsiteY0" fmla="*/ 0 h 751205"/>
                  <a:gd name="connsiteX1" fmla="*/ 50800 w 111843"/>
                  <a:gd name="connsiteY1" fmla="*/ 210185 h 751205"/>
                  <a:gd name="connsiteX2" fmla="*/ 111760 w 111843"/>
                  <a:gd name="connsiteY2" fmla="*/ 377825 h 751205"/>
                  <a:gd name="connsiteX3" fmla="*/ 25400 w 111843"/>
                  <a:gd name="connsiteY3" fmla="*/ 563245 h 751205"/>
                  <a:gd name="connsiteX4" fmla="*/ 9525 w 111843"/>
                  <a:gd name="connsiteY4" fmla="*/ 751205 h 751205"/>
                  <a:gd name="connsiteX0" fmla="*/ 0 w 112319"/>
                  <a:gd name="connsiteY0" fmla="*/ 0 h 751205"/>
                  <a:gd name="connsiteX1" fmla="*/ 60325 w 112319"/>
                  <a:gd name="connsiteY1" fmla="*/ 191135 h 751205"/>
                  <a:gd name="connsiteX2" fmla="*/ 111760 w 112319"/>
                  <a:gd name="connsiteY2" fmla="*/ 377825 h 751205"/>
                  <a:gd name="connsiteX3" fmla="*/ 25400 w 112319"/>
                  <a:gd name="connsiteY3" fmla="*/ 563245 h 751205"/>
                  <a:gd name="connsiteX4" fmla="*/ 9525 w 112319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1826"/>
                  <a:gd name="connsiteY0" fmla="*/ 0 h 751205"/>
                  <a:gd name="connsiteX1" fmla="*/ 85090 w 111826"/>
                  <a:gd name="connsiteY1" fmla="*/ 185420 h 751205"/>
                  <a:gd name="connsiteX2" fmla="*/ 111760 w 111826"/>
                  <a:gd name="connsiteY2" fmla="*/ 377825 h 751205"/>
                  <a:gd name="connsiteX3" fmla="*/ 78740 w 111826"/>
                  <a:gd name="connsiteY3" fmla="*/ 574675 h 751205"/>
                  <a:gd name="connsiteX4" fmla="*/ 9525 w 111826"/>
                  <a:gd name="connsiteY4" fmla="*/ 751205 h 751205"/>
                  <a:gd name="connsiteX0" fmla="*/ 0 w 121323"/>
                  <a:gd name="connsiteY0" fmla="*/ 0 h 751205"/>
                  <a:gd name="connsiteX1" fmla="*/ 85090 w 121323"/>
                  <a:gd name="connsiteY1" fmla="*/ 185420 h 751205"/>
                  <a:gd name="connsiteX2" fmla="*/ 121285 w 121323"/>
                  <a:gd name="connsiteY2" fmla="*/ 377825 h 751205"/>
                  <a:gd name="connsiteX3" fmla="*/ 78740 w 121323"/>
                  <a:gd name="connsiteY3" fmla="*/ 574675 h 751205"/>
                  <a:gd name="connsiteX4" fmla="*/ 9525 w 121323"/>
                  <a:gd name="connsiteY4" fmla="*/ 751205 h 751205"/>
                  <a:gd name="connsiteX0" fmla="*/ 0 w 121285"/>
                  <a:gd name="connsiteY0" fmla="*/ 0 h 751205"/>
                  <a:gd name="connsiteX1" fmla="*/ 85090 w 121285"/>
                  <a:gd name="connsiteY1" fmla="*/ 185420 h 751205"/>
                  <a:gd name="connsiteX2" fmla="*/ 121285 w 121285"/>
                  <a:gd name="connsiteY2" fmla="*/ 377825 h 751205"/>
                  <a:gd name="connsiteX3" fmla="*/ 84455 w 121285"/>
                  <a:gd name="connsiteY3" fmla="*/ 588010 h 751205"/>
                  <a:gd name="connsiteX4" fmla="*/ 9525 w 121285"/>
                  <a:gd name="connsiteY4" fmla="*/ 751205 h 751205"/>
                  <a:gd name="connsiteX0" fmla="*/ 0 w 121336"/>
                  <a:gd name="connsiteY0" fmla="*/ 0 h 751205"/>
                  <a:gd name="connsiteX1" fmla="*/ 90805 w 121336"/>
                  <a:gd name="connsiteY1" fmla="*/ 170180 h 751205"/>
                  <a:gd name="connsiteX2" fmla="*/ 121285 w 121336"/>
                  <a:gd name="connsiteY2" fmla="*/ 377825 h 751205"/>
                  <a:gd name="connsiteX3" fmla="*/ 84455 w 121336"/>
                  <a:gd name="connsiteY3" fmla="*/ 588010 h 751205"/>
                  <a:gd name="connsiteX4" fmla="*/ 9525 w 12133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121285 w 121286"/>
                  <a:gd name="connsiteY1" fmla="*/ 377825 h 751205"/>
                  <a:gd name="connsiteX2" fmla="*/ 84455 w 121286"/>
                  <a:gd name="connsiteY2" fmla="*/ 588010 h 751205"/>
                  <a:gd name="connsiteX3" fmla="*/ 9525 w 121286"/>
                  <a:gd name="connsiteY3" fmla="*/ 751205 h 751205"/>
                  <a:gd name="connsiteX0" fmla="*/ 0 w 125096"/>
                  <a:gd name="connsiteY0" fmla="*/ 0 h 751205"/>
                  <a:gd name="connsiteX1" fmla="*/ 125095 w 125096"/>
                  <a:gd name="connsiteY1" fmla="*/ 372110 h 751205"/>
                  <a:gd name="connsiteX2" fmla="*/ 84455 w 125096"/>
                  <a:gd name="connsiteY2" fmla="*/ 588010 h 751205"/>
                  <a:gd name="connsiteX3" fmla="*/ 9525 w 125096"/>
                  <a:gd name="connsiteY3" fmla="*/ 751205 h 751205"/>
                  <a:gd name="connsiteX0" fmla="*/ 0 w 125104"/>
                  <a:gd name="connsiteY0" fmla="*/ 0 h 751205"/>
                  <a:gd name="connsiteX1" fmla="*/ 125095 w 125104"/>
                  <a:gd name="connsiteY1" fmla="*/ 372110 h 751205"/>
                  <a:gd name="connsiteX2" fmla="*/ 84455 w 125104"/>
                  <a:gd name="connsiteY2" fmla="*/ 588010 h 751205"/>
                  <a:gd name="connsiteX3" fmla="*/ 9525 w 125104"/>
                  <a:gd name="connsiteY3" fmla="*/ 751205 h 751205"/>
                  <a:gd name="connsiteX0" fmla="*/ 0 w 128199"/>
                  <a:gd name="connsiteY0" fmla="*/ 0 h 751205"/>
                  <a:gd name="connsiteX1" fmla="*/ 125095 w 128199"/>
                  <a:gd name="connsiteY1" fmla="*/ 372110 h 751205"/>
                  <a:gd name="connsiteX2" fmla="*/ 84455 w 128199"/>
                  <a:gd name="connsiteY2" fmla="*/ 588010 h 751205"/>
                  <a:gd name="connsiteX3" fmla="*/ 9525 w 128199"/>
                  <a:gd name="connsiteY3" fmla="*/ 751205 h 751205"/>
                  <a:gd name="connsiteX0" fmla="*/ 0 w 125115"/>
                  <a:gd name="connsiteY0" fmla="*/ 0 h 751205"/>
                  <a:gd name="connsiteX1" fmla="*/ 125095 w 125115"/>
                  <a:gd name="connsiteY1" fmla="*/ 372110 h 751205"/>
                  <a:gd name="connsiteX2" fmla="*/ 9525 w 125115"/>
                  <a:gd name="connsiteY2" fmla="*/ 751205 h 751205"/>
                  <a:gd name="connsiteX0" fmla="*/ 0 w 125115"/>
                  <a:gd name="connsiteY0" fmla="*/ 0 h 743585"/>
                  <a:gd name="connsiteX1" fmla="*/ 125095 w 125115"/>
                  <a:gd name="connsiteY1" fmla="*/ 372110 h 743585"/>
                  <a:gd name="connsiteX2" fmla="*/ 9525 w 125115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19" h="743585">
                    <a:moveTo>
                      <a:pt x="0" y="0"/>
                    </a:moveTo>
                    <a:cubicBezTo>
                      <a:pt x="44318" y="78714"/>
                      <a:pt x="123508" y="248179"/>
                      <a:pt x="125095" y="372110"/>
                    </a:cubicBezTo>
                    <a:cubicBezTo>
                      <a:pt x="126682" y="496041"/>
                      <a:pt x="50747" y="664607"/>
                      <a:pt x="9525" y="743585"/>
                    </a:cubicBezTo>
                  </a:path>
                </a:pathLst>
              </a:cu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6" name="달 715">
                <a:extLst>
                  <a:ext uri="{FF2B5EF4-FFF2-40B4-BE49-F238E27FC236}">
                    <a16:creationId xmlns:a16="http://schemas.microsoft.com/office/drawing/2014/main" id="{843E5531-6C1C-4152-919E-5C42F884DDAC}"/>
                  </a:ext>
                </a:extLst>
              </p:cNvPr>
              <p:cNvSpPr/>
              <p:nvPr/>
            </p:nvSpPr>
            <p:spPr>
              <a:xfrm flipH="1">
                <a:off x="3268053" y="1229196"/>
                <a:ext cx="729256" cy="722089"/>
              </a:xfrm>
              <a:prstGeom prst="moon">
                <a:avLst>
                  <a:gd name="adj" fmla="val 83270"/>
                </a:avLst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cxnSp>
          <p:nvCxnSpPr>
            <p:cNvPr id="548" name="직선 연결선 547">
              <a:extLst>
                <a:ext uri="{FF2B5EF4-FFF2-40B4-BE49-F238E27FC236}">
                  <a16:creationId xmlns:a16="http://schemas.microsoft.com/office/drawing/2014/main" id="{CA7D5C2F-512A-4F1E-BA98-93F51BE7FD79}"/>
                </a:ext>
              </a:extLst>
            </p:cNvPr>
            <p:cNvCxnSpPr/>
            <p:nvPr/>
          </p:nvCxnSpPr>
          <p:spPr>
            <a:xfrm>
              <a:off x="5754306" y="3893663"/>
              <a:ext cx="0" cy="50453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9" name="타원 548">
              <a:extLst>
                <a:ext uri="{FF2B5EF4-FFF2-40B4-BE49-F238E27FC236}">
                  <a16:creationId xmlns:a16="http://schemas.microsoft.com/office/drawing/2014/main" id="{E3C4A4C2-3A86-4454-927F-42B7307EF4F2}"/>
                </a:ext>
              </a:extLst>
            </p:cNvPr>
            <p:cNvSpPr/>
            <p:nvPr/>
          </p:nvSpPr>
          <p:spPr>
            <a:xfrm>
              <a:off x="5912231" y="3656678"/>
              <a:ext cx="65724" cy="6335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0" name="타원 549">
              <a:extLst>
                <a:ext uri="{FF2B5EF4-FFF2-40B4-BE49-F238E27FC236}">
                  <a16:creationId xmlns:a16="http://schemas.microsoft.com/office/drawing/2014/main" id="{083FD9D9-2BA1-439F-AC9A-BF19EDF8E6C4}"/>
                </a:ext>
              </a:extLst>
            </p:cNvPr>
            <p:cNvSpPr/>
            <p:nvPr/>
          </p:nvSpPr>
          <p:spPr>
            <a:xfrm>
              <a:off x="5716674" y="3864396"/>
              <a:ext cx="65724" cy="6335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0C289524-7A2A-4CBD-A488-548DCBCCF9FD}"/>
                </a:ext>
              </a:extLst>
            </p:cNvPr>
            <p:cNvSpPr txBox="1"/>
            <p:nvPr/>
          </p:nvSpPr>
          <p:spPr>
            <a:xfrm>
              <a:off x="5173396" y="3545833"/>
              <a:ext cx="330699" cy="285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2" name="TextBox 551">
              <a:extLst>
                <a:ext uri="{FF2B5EF4-FFF2-40B4-BE49-F238E27FC236}">
                  <a16:creationId xmlns:a16="http://schemas.microsoft.com/office/drawing/2014/main" id="{474C7337-6DF2-4D0D-90FA-6688CF917FEF}"/>
                </a:ext>
              </a:extLst>
            </p:cNvPr>
            <p:cNvSpPr txBox="1"/>
            <p:nvPr/>
          </p:nvSpPr>
          <p:spPr>
            <a:xfrm>
              <a:off x="5181437" y="3751137"/>
              <a:ext cx="320898" cy="285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97AFA988-E7B8-4B14-9184-1A5FB00F9BD6}"/>
                </a:ext>
              </a:extLst>
            </p:cNvPr>
            <p:cNvSpPr txBox="1"/>
            <p:nvPr/>
          </p:nvSpPr>
          <p:spPr>
            <a:xfrm>
              <a:off x="6597461" y="3498992"/>
              <a:ext cx="330699" cy="285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4" name="TextBox 553">
              <a:extLst>
                <a:ext uri="{FF2B5EF4-FFF2-40B4-BE49-F238E27FC236}">
                  <a16:creationId xmlns:a16="http://schemas.microsoft.com/office/drawing/2014/main" id="{646F902C-A990-4D8E-A881-A27103462950}"/>
                </a:ext>
              </a:extLst>
            </p:cNvPr>
            <p:cNvSpPr txBox="1"/>
            <p:nvPr/>
          </p:nvSpPr>
          <p:spPr>
            <a:xfrm>
              <a:off x="6599572" y="4011743"/>
              <a:ext cx="350300" cy="285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5" name="직선 연결선 554">
              <a:extLst>
                <a:ext uri="{FF2B5EF4-FFF2-40B4-BE49-F238E27FC236}">
                  <a16:creationId xmlns:a16="http://schemas.microsoft.com/office/drawing/2014/main" id="{DF101B17-1B8B-4C19-BC94-62A21EDDE58B}"/>
                </a:ext>
              </a:extLst>
            </p:cNvPr>
            <p:cNvCxnSpPr/>
            <p:nvPr/>
          </p:nvCxnSpPr>
          <p:spPr>
            <a:xfrm>
              <a:off x="5945093" y="2839524"/>
              <a:ext cx="31058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직선 연결선 555">
              <a:extLst>
                <a:ext uri="{FF2B5EF4-FFF2-40B4-BE49-F238E27FC236}">
                  <a16:creationId xmlns:a16="http://schemas.microsoft.com/office/drawing/2014/main" id="{895F01E4-59BD-484C-8E91-FB392CE96E0C}"/>
                </a:ext>
              </a:extLst>
            </p:cNvPr>
            <p:cNvCxnSpPr/>
            <p:nvPr/>
          </p:nvCxnSpPr>
          <p:spPr>
            <a:xfrm>
              <a:off x="5754306" y="3044828"/>
              <a:ext cx="50137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7" name="순서도: 지연 556">
              <a:extLst>
                <a:ext uri="{FF2B5EF4-FFF2-40B4-BE49-F238E27FC236}">
                  <a16:creationId xmlns:a16="http://schemas.microsoft.com/office/drawing/2014/main" id="{341E0ECA-315B-48E9-8EB4-FA61CD225042}"/>
                </a:ext>
              </a:extLst>
            </p:cNvPr>
            <p:cNvSpPr/>
            <p:nvPr/>
          </p:nvSpPr>
          <p:spPr>
            <a:xfrm>
              <a:off x="6131304" y="2739336"/>
              <a:ext cx="456388" cy="403960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558" name="직선 연결선 557">
              <a:extLst>
                <a:ext uri="{FF2B5EF4-FFF2-40B4-BE49-F238E27FC236}">
                  <a16:creationId xmlns:a16="http://schemas.microsoft.com/office/drawing/2014/main" id="{B36EEA10-455C-45D8-8955-EDC097CA8E9B}"/>
                </a:ext>
              </a:extLst>
            </p:cNvPr>
            <p:cNvCxnSpPr/>
            <p:nvPr/>
          </p:nvCxnSpPr>
          <p:spPr>
            <a:xfrm>
              <a:off x="5507537" y="2334985"/>
              <a:ext cx="74814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직선 연결선 558">
              <a:extLst>
                <a:ext uri="{FF2B5EF4-FFF2-40B4-BE49-F238E27FC236}">
                  <a16:creationId xmlns:a16="http://schemas.microsoft.com/office/drawing/2014/main" id="{DE711811-E24C-443C-AF18-79634B864E88}"/>
                </a:ext>
              </a:extLst>
            </p:cNvPr>
            <p:cNvCxnSpPr/>
            <p:nvPr/>
          </p:nvCxnSpPr>
          <p:spPr>
            <a:xfrm>
              <a:off x="5507537" y="2540290"/>
              <a:ext cx="74814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직선 연결선 559">
              <a:extLst>
                <a:ext uri="{FF2B5EF4-FFF2-40B4-BE49-F238E27FC236}">
                  <a16:creationId xmlns:a16="http://schemas.microsoft.com/office/drawing/2014/main" id="{D81AC2E4-F3D6-41C8-A2A7-7932193FE04E}"/>
                </a:ext>
              </a:extLst>
            </p:cNvPr>
            <p:cNvCxnSpPr/>
            <p:nvPr/>
          </p:nvCxnSpPr>
          <p:spPr>
            <a:xfrm>
              <a:off x="5945093" y="2334985"/>
              <a:ext cx="0" cy="50453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1" name="그룹 560">
              <a:extLst>
                <a:ext uri="{FF2B5EF4-FFF2-40B4-BE49-F238E27FC236}">
                  <a16:creationId xmlns:a16="http://schemas.microsoft.com/office/drawing/2014/main" id="{A39D6D56-6708-4AD0-9C7D-8C0DDE6AFE22}"/>
                </a:ext>
              </a:extLst>
            </p:cNvPr>
            <p:cNvGrpSpPr/>
            <p:nvPr/>
          </p:nvGrpSpPr>
          <p:grpSpPr>
            <a:xfrm>
              <a:off x="6085738" y="2213234"/>
              <a:ext cx="501954" cy="440172"/>
              <a:chOff x="3166565" y="1227348"/>
              <a:chExt cx="830744" cy="733993"/>
            </a:xfrm>
          </p:grpSpPr>
          <p:sp>
            <p:nvSpPr>
              <p:cNvPr id="713" name="자유형 399">
                <a:extLst>
                  <a:ext uri="{FF2B5EF4-FFF2-40B4-BE49-F238E27FC236}">
                    <a16:creationId xmlns:a16="http://schemas.microsoft.com/office/drawing/2014/main" id="{40E4E4E6-B459-43E8-B51B-EE81D509C47D}"/>
                  </a:ext>
                </a:extLst>
              </p:cNvPr>
              <p:cNvSpPr/>
              <p:nvPr/>
            </p:nvSpPr>
            <p:spPr>
              <a:xfrm>
                <a:off x="3166565" y="1227348"/>
                <a:ext cx="125119" cy="733993"/>
              </a:xfrm>
              <a:custGeom>
                <a:avLst/>
                <a:gdLst>
                  <a:gd name="connsiteX0" fmla="*/ 8536 w 105080"/>
                  <a:gd name="connsiteY0" fmla="*/ 0 h 711200"/>
                  <a:gd name="connsiteX1" fmla="*/ 105056 w 105080"/>
                  <a:gd name="connsiteY1" fmla="*/ 368300 h 711200"/>
                  <a:gd name="connsiteX2" fmla="*/ 916 w 105080"/>
                  <a:gd name="connsiteY2" fmla="*/ 711200 h 711200"/>
                  <a:gd name="connsiteX0" fmla="*/ 8536 w 108189"/>
                  <a:gd name="connsiteY0" fmla="*/ 0 h 711200"/>
                  <a:gd name="connsiteX1" fmla="*/ 74576 w 108189"/>
                  <a:gd name="connsiteY1" fmla="*/ 193040 h 711200"/>
                  <a:gd name="connsiteX2" fmla="*/ 105056 w 108189"/>
                  <a:gd name="connsiteY2" fmla="*/ 368300 h 711200"/>
                  <a:gd name="connsiteX3" fmla="*/ 916 w 108189"/>
                  <a:gd name="connsiteY3" fmla="*/ 711200 h 711200"/>
                  <a:gd name="connsiteX0" fmla="*/ 7620 w 104749"/>
                  <a:gd name="connsiteY0" fmla="*/ 0 h 711200"/>
                  <a:gd name="connsiteX1" fmla="*/ 73660 w 104749"/>
                  <a:gd name="connsiteY1" fmla="*/ 193040 h 711200"/>
                  <a:gd name="connsiteX2" fmla="*/ 104140 w 104749"/>
                  <a:gd name="connsiteY2" fmla="*/ 368300 h 711200"/>
                  <a:gd name="connsiteX3" fmla="*/ 48260 w 104749"/>
                  <a:gd name="connsiteY3" fmla="*/ 546100 h 711200"/>
                  <a:gd name="connsiteX4" fmla="*/ 0 w 104749"/>
                  <a:gd name="connsiteY4" fmla="*/ 711200 h 711200"/>
                  <a:gd name="connsiteX0" fmla="*/ 22860 w 104749"/>
                  <a:gd name="connsiteY0" fmla="*/ 0 h 728345"/>
                  <a:gd name="connsiteX1" fmla="*/ 73660 w 104749"/>
                  <a:gd name="connsiteY1" fmla="*/ 210185 h 728345"/>
                  <a:gd name="connsiteX2" fmla="*/ 104140 w 104749"/>
                  <a:gd name="connsiteY2" fmla="*/ 385445 h 728345"/>
                  <a:gd name="connsiteX3" fmla="*/ 48260 w 104749"/>
                  <a:gd name="connsiteY3" fmla="*/ 563245 h 728345"/>
                  <a:gd name="connsiteX4" fmla="*/ 0 w 104749"/>
                  <a:gd name="connsiteY4" fmla="*/ 728345 h 728345"/>
                  <a:gd name="connsiteX0" fmla="*/ 22860 w 134877"/>
                  <a:gd name="connsiteY0" fmla="*/ 0 h 728345"/>
                  <a:gd name="connsiteX1" fmla="*/ 73660 w 134877"/>
                  <a:gd name="connsiteY1" fmla="*/ 210185 h 728345"/>
                  <a:gd name="connsiteX2" fmla="*/ 134620 w 134877"/>
                  <a:gd name="connsiteY2" fmla="*/ 377825 h 728345"/>
                  <a:gd name="connsiteX3" fmla="*/ 48260 w 134877"/>
                  <a:gd name="connsiteY3" fmla="*/ 563245 h 728345"/>
                  <a:gd name="connsiteX4" fmla="*/ 0 w 134877"/>
                  <a:gd name="connsiteY4" fmla="*/ 728345 h 728345"/>
                  <a:gd name="connsiteX0" fmla="*/ 22860 w 134703"/>
                  <a:gd name="connsiteY0" fmla="*/ 0 h 728345"/>
                  <a:gd name="connsiteX1" fmla="*/ 73660 w 134703"/>
                  <a:gd name="connsiteY1" fmla="*/ 210185 h 728345"/>
                  <a:gd name="connsiteX2" fmla="*/ 134620 w 134703"/>
                  <a:gd name="connsiteY2" fmla="*/ 377825 h 728345"/>
                  <a:gd name="connsiteX3" fmla="*/ 48260 w 134703"/>
                  <a:gd name="connsiteY3" fmla="*/ 563245 h 728345"/>
                  <a:gd name="connsiteX4" fmla="*/ 0 w 134703"/>
                  <a:gd name="connsiteY4" fmla="*/ 728345 h 728345"/>
                  <a:gd name="connsiteX0" fmla="*/ 0 w 111843"/>
                  <a:gd name="connsiteY0" fmla="*/ 0 h 751205"/>
                  <a:gd name="connsiteX1" fmla="*/ 50800 w 111843"/>
                  <a:gd name="connsiteY1" fmla="*/ 210185 h 751205"/>
                  <a:gd name="connsiteX2" fmla="*/ 111760 w 111843"/>
                  <a:gd name="connsiteY2" fmla="*/ 377825 h 751205"/>
                  <a:gd name="connsiteX3" fmla="*/ 25400 w 111843"/>
                  <a:gd name="connsiteY3" fmla="*/ 563245 h 751205"/>
                  <a:gd name="connsiteX4" fmla="*/ 9525 w 111843"/>
                  <a:gd name="connsiteY4" fmla="*/ 751205 h 751205"/>
                  <a:gd name="connsiteX0" fmla="*/ 0 w 112319"/>
                  <a:gd name="connsiteY0" fmla="*/ 0 h 751205"/>
                  <a:gd name="connsiteX1" fmla="*/ 60325 w 112319"/>
                  <a:gd name="connsiteY1" fmla="*/ 191135 h 751205"/>
                  <a:gd name="connsiteX2" fmla="*/ 111760 w 112319"/>
                  <a:gd name="connsiteY2" fmla="*/ 377825 h 751205"/>
                  <a:gd name="connsiteX3" fmla="*/ 25400 w 112319"/>
                  <a:gd name="connsiteY3" fmla="*/ 563245 h 751205"/>
                  <a:gd name="connsiteX4" fmla="*/ 9525 w 112319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1826"/>
                  <a:gd name="connsiteY0" fmla="*/ 0 h 751205"/>
                  <a:gd name="connsiteX1" fmla="*/ 85090 w 111826"/>
                  <a:gd name="connsiteY1" fmla="*/ 185420 h 751205"/>
                  <a:gd name="connsiteX2" fmla="*/ 111760 w 111826"/>
                  <a:gd name="connsiteY2" fmla="*/ 377825 h 751205"/>
                  <a:gd name="connsiteX3" fmla="*/ 78740 w 111826"/>
                  <a:gd name="connsiteY3" fmla="*/ 574675 h 751205"/>
                  <a:gd name="connsiteX4" fmla="*/ 9525 w 111826"/>
                  <a:gd name="connsiteY4" fmla="*/ 751205 h 751205"/>
                  <a:gd name="connsiteX0" fmla="*/ 0 w 121323"/>
                  <a:gd name="connsiteY0" fmla="*/ 0 h 751205"/>
                  <a:gd name="connsiteX1" fmla="*/ 85090 w 121323"/>
                  <a:gd name="connsiteY1" fmla="*/ 185420 h 751205"/>
                  <a:gd name="connsiteX2" fmla="*/ 121285 w 121323"/>
                  <a:gd name="connsiteY2" fmla="*/ 377825 h 751205"/>
                  <a:gd name="connsiteX3" fmla="*/ 78740 w 121323"/>
                  <a:gd name="connsiteY3" fmla="*/ 574675 h 751205"/>
                  <a:gd name="connsiteX4" fmla="*/ 9525 w 121323"/>
                  <a:gd name="connsiteY4" fmla="*/ 751205 h 751205"/>
                  <a:gd name="connsiteX0" fmla="*/ 0 w 121285"/>
                  <a:gd name="connsiteY0" fmla="*/ 0 h 751205"/>
                  <a:gd name="connsiteX1" fmla="*/ 85090 w 121285"/>
                  <a:gd name="connsiteY1" fmla="*/ 185420 h 751205"/>
                  <a:gd name="connsiteX2" fmla="*/ 121285 w 121285"/>
                  <a:gd name="connsiteY2" fmla="*/ 377825 h 751205"/>
                  <a:gd name="connsiteX3" fmla="*/ 84455 w 121285"/>
                  <a:gd name="connsiteY3" fmla="*/ 588010 h 751205"/>
                  <a:gd name="connsiteX4" fmla="*/ 9525 w 121285"/>
                  <a:gd name="connsiteY4" fmla="*/ 751205 h 751205"/>
                  <a:gd name="connsiteX0" fmla="*/ 0 w 121336"/>
                  <a:gd name="connsiteY0" fmla="*/ 0 h 751205"/>
                  <a:gd name="connsiteX1" fmla="*/ 90805 w 121336"/>
                  <a:gd name="connsiteY1" fmla="*/ 170180 h 751205"/>
                  <a:gd name="connsiteX2" fmla="*/ 121285 w 121336"/>
                  <a:gd name="connsiteY2" fmla="*/ 377825 h 751205"/>
                  <a:gd name="connsiteX3" fmla="*/ 84455 w 121336"/>
                  <a:gd name="connsiteY3" fmla="*/ 588010 h 751205"/>
                  <a:gd name="connsiteX4" fmla="*/ 9525 w 12133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121285 w 121286"/>
                  <a:gd name="connsiteY1" fmla="*/ 377825 h 751205"/>
                  <a:gd name="connsiteX2" fmla="*/ 84455 w 121286"/>
                  <a:gd name="connsiteY2" fmla="*/ 588010 h 751205"/>
                  <a:gd name="connsiteX3" fmla="*/ 9525 w 121286"/>
                  <a:gd name="connsiteY3" fmla="*/ 751205 h 751205"/>
                  <a:gd name="connsiteX0" fmla="*/ 0 w 125096"/>
                  <a:gd name="connsiteY0" fmla="*/ 0 h 751205"/>
                  <a:gd name="connsiteX1" fmla="*/ 125095 w 125096"/>
                  <a:gd name="connsiteY1" fmla="*/ 372110 h 751205"/>
                  <a:gd name="connsiteX2" fmla="*/ 84455 w 125096"/>
                  <a:gd name="connsiteY2" fmla="*/ 588010 h 751205"/>
                  <a:gd name="connsiteX3" fmla="*/ 9525 w 125096"/>
                  <a:gd name="connsiteY3" fmla="*/ 751205 h 751205"/>
                  <a:gd name="connsiteX0" fmla="*/ 0 w 125104"/>
                  <a:gd name="connsiteY0" fmla="*/ 0 h 751205"/>
                  <a:gd name="connsiteX1" fmla="*/ 125095 w 125104"/>
                  <a:gd name="connsiteY1" fmla="*/ 372110 h 751205"/>
                  <a:gd name="connsiteX2" fmla="*/ 84455 w 125104"/>
                  <a:gd name="connsiteY2" fmla="*/ 588010 h 751205"/>
                  <a:gd name="connsiteX3" fmla="*/ 9525 w 125104"/>
                  <a:gd name="connsiteY3" fmla="*/ 751205 h 751205"/>
                  <a:gd name="connsiteX0" fmla="*/ 0 w 128199"/>
                  <a:gd name="connsiteY0" fmla="*/ 0 h 751205"/>
                  <a:gd name="connsiteX1" fmla="*/ 125095 w 128199"/>
                  <a:gd name="connsiteY1" fmla="*/ 372110 h 751205"/>
                  <a:gd name="connsiteX2" fmla="*/ 84455 w 128199"/>
                  <a:gd name="connsiteY2" fmla="*/ 588010 h 751205"/>
                  <a:gd name="connsiteX3" fmla="*/ 9525 w 128199"/>
                  <a:gd name="connsiteY3" fmla="*/ 751205 h 751205"/>
                  <a:gd name="connsiteX0" fmla="*/ 0 w 125115"/>
                  <a:gd name="connsiteY0" fmla="*/ 0 h 751205"/>
                  <a:gd name="connsiteX1" fmla="*/ 125095 w 125115"/>
                  <a:gd name="connsiteY1" fmla="*/ 372110 h 751205"/>
                  <a:gd name="connsiteX2" fmla="*/ 9525 w 125115"/>
                  <a:gd name="connsiteY2" fmla="*/ 751205 h 751205"/>
                  <a:gd name="connsiteX0" fmla="*/ 0 w 125115"/>
                  <a:gd name="connsiteY0" fmla="*/ 0 h 743585"/>
                  <a:gd name="connsiteX1" fmla="*/ 125095 w 125115"/>
                  <a:gd name="connsiteY1" fmla="*/ 372110 h 743585"/>
                  <a:gd name="connsiteX2" fmla="*/ 9525 w 125115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19" h="743585">
                    <a:moveTo>
                      <a:pt x="0" y="0"/>
                    </a:moveTo>
                    <a:cubicBezTo>
                      <a:pt x="44318" y="78714"/>
                      <a:pt x="123508" y="248179"/>
                      <a:pt x="125095" y="372110"/>
                    </a:cubicBezTo>
                    <a:cubicBezTo>
                      <a:pt x="126682" y="496041"/>
                      <a:pt x="50747" y="664607"/>
                      <a:pt x="9525" y="743585"/>
                    </a:cubicBezTo>
                  </a:path>
                </a:pathLst>
              </a:cu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4" name="달 713">
                <a:extLst>
                  <a:ext uri="{FF2B5EF4-FFF2-40B4-BE49-F238E27FC236}">
                    <a16:creationId xmlns:a16="http://schemas.microsoft.com/office/drawing/2014/main" id="{3F036DF7-9B93-4936-9A76-3766132F57EC}"/>
                  </a:ext>
                </a:extLst>
              </p:cNvPr>
              <p:cNvSpPr/>
              <p:nvPr/>
            </p:nvSpPr>
            <p:spPr>
              <a:xfrm flipH="1">
                <a:off x="3268053" y="1229196"/>
                <a:ext cx="729256" cy="722089"/>
              </a:xfrm>
              <a:prstGeom prst="moon">
                <a:avLst>
                  <a:gd name="adj" fmla="val 83270"/>
                </a:avLst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cxnSp>
          <p:nvCxnSpPr>
            <p:cNvPr id="562" name="직선 연결선 561">
              <a:extLst>
                <a:ext uri="{FF2B5EF4-FFF2-40B4-BE49-F238E27FC236}">
                  <a16:creationId xmlns:a16="http://schemas.microsoft.com/office/drawing/2014/main" id="{C698C6A0-9406-4690-A6E9-228FA993532A}"/>
                </a:ext>
              </a:extLst>
            </p:cNvPr>
            <p:cNvCxnSpPr/>
            <p:nvPr/>
          </p:nvCxnSpPr>
          <p:spPr>
            <a:xfrm>
              <a:off x="5754306" y="2540290"/>
              <a:ext cx="0" cy="50453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" name="타원 562">
              <a:extLst>
                <a:ext uri="{FF2B5EF4-FFF2-40B4-BE49-F238E27FC236}">
                  <a16:creationId xmlns:a16="http://schemas.microsoft.com/office/drawing/2014/main" id="{A05C2CB5-83F2-4589-99E4-4C6F8D425FEC}"/>
                </a:ext>
              </a:extLst>
            </p:cNvPr>
            <p:cNvSpPr/>
            <p:nvPr/>
          </p:nvSpPr>
          <p:spPr>
            <a:xfrm>
              <a:off x="5912231" y="2303306"/>
              <a:ext cx="65724" cy="6335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4" name="타원 563">
              <a:extLst>
                <a:ext uri="{FF2B5EF4-FFF2-40B4-BE49-F238E27FC236}">
                  <a16:creationId xmlns:a16="http://schemas.microsoft.com/office/drawing/2014/main" id="{C3C6F234-0259-409B-B5C2-3FBE9D3B5E90}"/>
                </a:ext>
              </a:extLst>
            </p:cNvPr>
            <p:cNvSpPr/>
            <p:nvPr/>
          </p:nvSpPr>
          <p:spPr>
            <a:xfrm>
              <a:off x="5716674" y="2511023"/>
              <a:ext cx="65724" cy="6335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4C9A28A9-7EE3-4376-823A-73788C21EFCB}"/>
                </a:ext>
              </a:extLst>
            </p:cNvPr>
            <p:cNvSpPr txBox="1"/>
            <p:nvPr/>
          </p:nvSpPr>
          <p:spPr>
            <a:xfrm>
              <a:off x="5173396" y="2192460"/>
              <a:ext cx="330699" cy="285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A0CD6457-B66E-4A98-9BEB-B004BED4C6DB}"/>
                </a:ext>
              </a:extLst>
            </p:cNvPr>
            <p:cNvSpPr txBox="1"/>
            <p:nvPr/>
          </p:nvSpPr>
          <p:spPr>
            <a:xfrm>
              <a:off x="5181437" y="2397765"/>
              <a:ext cx="320898" cy="285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7" name="TextBox 566">
              <a:extLst>
                <a:ext uri="{FF2B5EF4-FFF2-40B4-BE49-F238E27FC236}">
                  <a16:creationId xmlns:a16="http://schemas.microsoft.com/office/drawing/2014/main" id="{743A739E-28C5-49B1-B57E-78A4C1B2C23C}"/>
                </a:ext>
              </a:extLst>
            </p:cNvPr>
            <p:cNvSpPr txBox="1"/>
            <p:nvPr/>
          </p:nvSpPr>
          <p:spPr>
            <a:xfrm>
              <a:off x="6597461" y="2145619"/>
              <a:ext cx="330699" cy="285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4C0054D7-5DA3-4995-8887-06AC90D12897}"/>
                </a:ext>
              </a:extLst>
            </p:cNvPr>
            <p:cNvSpPr txBox="1"/>
            <p:nvPr/>
          </p:nvSpPr>
          <p:spPr>
            <a:xfrm>
              <a:off x="6599572" y="2658371"/>
              <a:ext cx="350300" cy="285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69" name="직선 연결선 568">
              <a:extLst>
                <a:ext uri="{FF2B5EF4-FFF2-40B4-BE49-F238E27FC236}">
                  <a16:creationId xmlns:a16="http://schemas.microsoft.com/office/drawing/2014/main" id="{AE6A6C69-BE4C-462A-ADD3-CF5AF1658F10}"/>
                </a:ext>
              </a:extLst>
            </p:cNvPr>
            <p:cNvCxnSpPr/>
            <p:nvPr/>
          </p:nvCxnSpPr>
          <p:spPr>
            <a:xfrm>
              <a:off x="8280783" y="5047938"/>
              <a:ext cx="323993" cy="91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0" name="순서도: 지연 569">
              <a:extLst>
                <a:ext uri="{FF2B5EF4-FFF2-40B4-BE49-F238E27FC236}">
                  <a16:creationId xmlns:a16="http://schemas.microsoft.com/office/drawing/2014/main" id="{CEC4EE9F-4EA5-470B-9D55-00FED55F7804}"/>
                </a:ext>
              </a:extLst>
            </p:cNvPr>
            <p:cNvSpPr/>
            <p:nvPr/>
          </p:nvSpPr>
          <p:spPr>
            <a:xfrm>
              <a:off x="8471528" y="4743364"/>
              <a:ext cx="456388" cy="403960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571" name="직선 연결선 570">
              <a:extLst>
                <a:ext uri="{FF2B5EF4-FFF2-40B4-BE49-F238E27FC236}">
                  <a16:creationId xmlns:a16="http://schemas.microsoft.com/office/drawing/2014/main" id="{54449AE7-5D1D-4B02-A0D3-14A3D8ED18E4}"/>
                </a:ext>
              </a:extLst>
            </p:cNvPr>
            <p:cNvCxnSpPr/>
            <p:nvPr/>
          </p:nvCxnSpPr>
          <p:spPr>
            <a:xfrm>
              <a:off x="8927916" y="4945344"/>
              <a:ext cx="39733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2" name="TextBox 571">
              <a:extLst>
                <a:ext uri="{FF2B5EF4-FFF2-40B4-BE49-F238E27FC236}">
                  <a16:creationId xmlns:a16="http://schemas.microsoft.com/office/drawing/2014/main" id="{E526C3E3-C63D-4AEB-A337-E9B5298EAC9A}"/>
                </a:ext>
              </a:extLst>
            </p:cNvPr>
            <p:cNvSpPr txBox="1"/>
            <p:nvPr/>
          </p:nvSpPr>
          <p:spPr>
            <a:xfrm>
              <a:off x="8093261" y="5869439"/>
              <a:ext cx="4254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ko-KR" sz="16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3" name="달 572">
              <a:extLst>
                <a:ext uri="{FF2B5EF4-FFF2-40B4-BE49-F238E27FC236}">
                  <a16:creationId xmlns:a16="http://schemas.microsoft.com/office/drawing/2014/main" id="{8E65E858-BD58-41A8-8146-C1107ED2A04A}"/>
                </a:ext>
              </a:extLst>
            </p:cNvPr>
            <p:cNvSpPr/>
            <p:nvPr/>
          </p:nvSpPr>
          <p:spPr>
            <a:xfrm flipH="1">
              <a:off x="9194728" y="4831830"/>
              <a:ext cx="484270" cy="433033"/>
            </a:xfrm>
            <a:prstGeom prst="moon">
              <a:avLst>
                <a:gd name="adj" fmla="val 83270"/>
              </a:avLst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574" name="직선 연결선 573">
              <a:extLst>
                <a:ext uri="{FF2B5EF4-FFF2-40B4-BE49-F238E27FC236}">
                  <a16:creationId xmlns:a16="http://schemas.microsoft.com/office/drawing/2014/main" id="{ABF65FB2-850D-4022-BF3A-88C5571B78EB}"/>
                </a:ext>
              </a:extLst>
            </p:cNvPr>
            <p:cNvCxnSpPr/>
            <p:nvPr/>
          </p:nvCxnSpPr>
          <p:spPr>
            <a:xfrm>
              <a:off x="9094117" y="5154410"/>
              <a:ext cx="0" cy="20198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직선 연결선 574">
              <a:extLst>
                <a:ext uri="{FF2B5EF4-FFF2-40B4-BE49-F238E27FC236}">
                  <a16:creationId xmlns:a16="http://schemas.microsoft.com/office/drawing/2014/main" id="{9F15B023-AEF4-4EBA-AAF4-D89AB03A6B71}"/>
                </a:ext>
              </a:extLst>
            </p:cNvPr>
            <p:cNvCxnSpPr/>
            <p:nvPr/>
          </p:nvCxnSpPr>
          <p:spPr>
            <a:xfrm>
              <a:off x="9678998" y="5048857"/>
              <a:ext cx="39733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6" name="TextBox 575">
              <a:extLst>
                <a:ext uri="{FF2B5EF4-FFF2-40B4-BE49-F238E27FC236}">
                  <a16:creationId xmlns:a16="http://schemas.microsoft.com/office/drawing/2014/main" id="{C9CC7009-878E-490E-8CCF-18B65DAAED5C}"/>
                </a:ext>
              </a:extLst>
            </p:cNvPr>
            <p:cNvSpPr txBox="1"/>
            <p:nvPr/>
          </p:nvSpPr>
          <p:spPr>
            <a:xfrm>
              <a:off x="9849442" y="5033442"/>
              <a:ext cx="3984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ko-KR" sz="16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77" name="그룹 576">
              <a:extLst>
                <a:ext uri="{FF2B5EF4-FFF2-40B4-BE49-F238E27FC236}">
                  <a16:creationId xmlns:a16="http://schemas.microsoft.com/office/drawing/2014/main" id="{B9F83C78-0A02-40E1-B9F6-8AA25A260992}"/>
                </a:ext>
              </a:extLst>
            </p:cNvPr>
            <p:cNvGrpSpPr/>
            <p:nvPr/>
          </p:nvGrpSpPr>
          <p:grpSpPr>
            <a:xfrm>
              <a:off x="10197471" y="5474831"/>
              <a:ext cx="501954" cy="440172"/>
              <a:chOff x="3166565" y="1227348"/>
              <a:chExt cx="830744" cy="733993"/>
            </a:xfrm>
          </p:grpSpPr>
          <p:sp>
            <p:nvSpPr>
              <p:cNvPr id="711" name="자유형 397">
                <a:extLst>
                  <a:ext uri="{FF2B5EF4-FFF2-40B4-BE49-F238E27FC236}">
                    <a16:creationId xmlns:a16="http://schemas.microsoft.com/office/drawing/2014/main" id="{01B8FC58-BACA-4F2D-8C7A-CF24334C57B1}"/>
                  </a:ext>
                </a:extLst>
              </p:cNvPr>
              <p:cNvSpPr/>
              <p:nvPr/>
            </p:nvSpPr>
            <p:spPr>
              <a:xfrm>
                <a:off x="3166565" y="1227348"/>
                <a:ext cx="125119" cy="733993"/>
              </a:xfrm>
              <a:custGeom>
                <a:avLst/>
                <a:gdLst>
                  <a:gd name="connsiteX0" fmla="*/ 8536 w 105080"/>
                  <a:gd name="connsiteY0" fmla="*/ 0 h 711200"/>
                  <a:gd name="connsiteX1" fmla="*/ 105056 w 105080"/>
                  <a:gd name="connsiteY1" fmla="*/ 368300 h 711200"/>
                  <a:gd name="connsiteX2" fmla="*/ 916 w 105080"/>
                  <a:gd name="connsiteY2" fmla="*/ 711200 h 711200"/>
                  <a:gd name="connsiteX0" fmla="*/ 8536 w 108189"/>
                  <a:gd name="connsiteY0" fmla="*/ 0 h 711200"/>
                  <a:gd name="connsiteX1" fmla="*/ 74576 w 108189"/>
                  <a:gd name="connsiteY1" fmla="*/ 193040 h 711200"/>
                  <a:gd name="connsiteX2" fmla="*/ 105056 w 108189"/>
                  <a:gd name="connsiteY2" fmla="*/ 368300 h 711200"/>
                  <a:gd name="connsiteX3" fmla="*/ 916 w 108189"/>
                  <a:gd name="connsiteY3" fmla="*/ 711200 h 711200"/>
                  <a:gd name="connsiteX0" fmla="*/ 7620 w 104749"/>
                  <a:gd name="connsiteY0" fmla="*/ 0 h 711200"/>
                  <a:gd name="connsiteX1" fmla="*/ 73660 w 104749"/>
                  <a:gd name="connsiteY1" fmla="*/ 193040 h 711200"/>
                  <a:gd name="connsiteX2" fmla="*/ 104140 w 104749"/>
                  <a:gd name="connsiteY2" fmla="*/ 368300 h 711200"/>
                  <a:gd name="connsiteX3" fmla="*/ 48260 w 104749"/>
                  <a:gd name="connsiteY3" fmla="*/ 546100 h 711200"/>
                  <a:gd name="connsiteX4" fmla="*/ 0 w 104749"/>
                  <a:gd name="connsiteY4" fmla="*/ 711200 h 711200"/>
                  <a:gd name="connsiteX0" fmla="*/ 22860 w 104749"/>
                  <a:gd name="connsiteY0" fmla="*/ 0 h 728345"/>
                  <a:gd name="connsiteX1" fmla="*/ 73660 w 104749"/>
                  <a:gd name="connsiteY1" fmla="*/ 210185 h 728345"/>
                  <a:gd name="connsiteX2" fmla="*/ 104140 w 104749"/>
                  <a:gd name="connsiteY2" fmla="*/ 385445 h 728345"/>
                  <a:gd name="connsiteX3" fmla="*/ 48260 w 104749"/>
                  <a:gd name="connsiteY3" fmla="*/ 563245 h 728345"/>
                  <a:gd name="connsiteX4" fmla="*/ 0 w 104749"/>
                  <a:gd name="connsiteY4" fmla="*/ 728345 h 728345"/>
                  <a:gd name="connsiteX0" fmla="*/ 22860 w 134877"/>
                  <a:gd name="connsiteY0" fmla="*/ 0 h 728345"/>
                  <a:gd name="connsiteX1" fmla="*/ 73660 w 134877"/>
                  <a:gd name="connsiteY1" fmla="*/ 210185 h 728345"/>
                  <a:gd name="connsiteX2" fmla="*/ 134620 w 134877"/>
                  <a:gd name="connsiteY2" fmla="*/ 377825 h 728345"/>
                  <a:gd name="connsiteX3" fmla="*/ 48260 w 134877"/>
                  <a:gd name="connsiteY3" fmla="*/ 563245 h 728345"/>
                  <a:gd name="connsiteX4" fmla="*/ 0 w 134877"/>
                  <a:gd name="connsiteY4" fmla="*/ 728345 h 728345"/>
                  <a:gd name="connsiteX0" fmla="*/ 22860 w 134703"/>
                  <a:gd name="connsiteY0" fmla="*/ 0 h 728345"/>
                  <a:gd name="connsiteX1" fmla="*/ 73660 w 134703"/>
                  <a:gd name="connsiteY1" fmla="*/ 210185 h 728345"/>
                  <a:gd name="connsiteX2" fmla="*/ 134620 w 134703"/>
                  <a:gd name="connsiteY2" fmla="*/ 377825 h 728345"/>
                  <a:gd name="connsiteX3" fmla="*/ 48260 w 134703"/>
                  <a:gd name="connsiteY3" fmla="*/ 563245 h 728345"/>
                  <a:gd name="connsiteX4" fmla="*/ 0 w 134703"/>
                  <a:gd name="connsiteY4" fmla="*/ 728345 h 728345"/>
                  <a:gd name="connsiteX0" fmla="*/ 0 w 111843"/>
                  <a:gd name="connsiteY0" fmla="*/ 0 h 751205"/>
                  <a:gd name="connsiteX1" fmla="*/ 50800 w 111843"/>
                  <a:gd name="connsiteY1" fmla="*/ 210185 h 751205"/>
                  <a:gd name="connsiteX2" fmla="*/ 111760 w 111843"/>
                  <a:gd name="connsiteY2" fmla="*/ 377825 h 751205"/>
                  <a:gd name="connsiteX3" fmla="*/ 25400 w 111843"/>
                  <a:gd name="connsiteY3" fmla="*/ 563245 h 751205"/>
                  <a:gd name="connsiteX4" fmla="*/ 9525 w 111843"/>
                  <a:gd name="connsiteY4" fmla="*/ 751205 h 751205"/>
                  <a:gd name="connsiteX0" fmla="*/ 0 w 112319"/>
                  <a:gd name="connsiteY0" fmla="*/ 0 h 751205"/>
                  <a:gd name="connsiteX1" fmla="*/ 60325 w 112319"/>
                  <a:gd name="connsiteY1" fmla="*/ 191135 h 751205"/>
                  <a:gd name="connsiteX2" fmla="*/ 111760 w 112319"/>
                  <a:gd name="connsiteY2" fmla="*/ 377825 h 751205"/>
                  <a:gd name="connsiteX3" fmla="*/ 25400 w 112319"/>
                  <a:gd name="connsiteY3" fmla="*/ 563245 h 751205"/>
                  <a:gd name="connsiteX4" fmla="*/ 9525 w 112319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1826"/>
                  <a:gd name="connsiteY0" fmla="*/ 0 h 751205"/>
                  <a:gd name="connsiteX1" fmla="*/ 85090 w 111826"/>
                  <a:gd name="connsiteY1" fmla="*/ 185420 h 751205"/>
                  <a:gd name="connsiteX2" fmla="*/ 111760 w 111826"/>
                  <a:gd name="connsiteY2" fmla="*/ 377825 h 751205"/>
                  <a:gd name="connsiteX3" fmla="*/ 78740 w 111826"/>
                  <a:gd name="connsiteY3" fmla="*/ 574675 h 751205"/>
                  <a:gd name="connsiteX4" fmla="*/ 9525 w 111826"/>
                  <a:gd name="connsiteY4" fmla="*/ 751205 h 751205"/>
                  <a:gd name="connsiteX0" fmla="*/ 0 w 121323"/>
                  <a:gd name="connsiteY0" fmla="*/ 0 h 751205"/>
                  <a:gd name="connsiteX1" fmla="*/ 85090 w 121323"/>
                  <a:gd name="connsiteY1" fmla="*/ 185420 h 751205"/>
                  <a:gd name="connsiteX2" fmla="*/ 121285 w 121323"/>
                  <a:gd name="connsiteY2" fmla="*/ 377825 h 751205"/>
                  <a:gd name="connsiteX3" fmla="*/ 78740 w 121323"/>
                  <a:gd name="connsiteY3" fmla="*/ 574675 h 751205"/>
                  <a:gd name="connsiteX4" fmla="*/ 9525 w 121323"/>
                  <a:gd name="connsiteY4" fmla="*/ 751205 h 751205"/>
                  <a:gd name="connsiteX0" fmla="*/ 0 w 121285"/>
                  <a:gd name="connsiteY0" fmla="*/ 0 h 751205"/>
                  <a:gd name="connsiteX1" fmla="*/ 85090 w 121285"/>
                  <a:gd name="connsiteY1" fmla="*/ 185420 h 751205"/>
                  <a:gd name="connsiteX2" fmla="*/ 121285 w 121285"/>
                  <a:gd name="connsiteY2" fmla="*/ 377825 h 751205"/>
                  <a:gd name="connsiteX3" fmla="*/ 84455 w 121285"/>
                  <a:gd name="connsiteY3" fmla="*/ 588010 h 751205"/>
                  <a:gd name="connsiteX4" fmla="*/ 9525 w 121285"/>
                  <a:gd name="connsiteY4" fmla="*/ 751205 h 751205"/>
                  <a:gd name="connsiteX0" fmla="*/ 0 w 121336"/>
                  <a:gd name="connsiteY0" fmla="*/ 0 h 751205"/>
                  <a:gd name="connsiteX1" fmla="*/ 90805 w 121336"/>
                  <a:gd name="connsiteY1" fmla="*/ 170180 h 751205"/>
                  <a:gd name="connsiteX2" fmla="*/ 121285 w 121336"/>
                  <a:gd name="connsiteY2" fmla="*/ 377825 h 751205"/>
                  <a:gd name="connsiteX3" fmla="*/ 84455 w 121336"/>
                  <a:gd name="connsiteY3" fmla="*/ 588010 h 751205"/>
                  <a:gd name="connsiteX4" fmla="*/ 9525 w 12133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121285 w 121286"/>
                  <a:gd name="connsiteY1" fmla="*/ 377825 h 751205"/>
                  <a:gd name="connsiteX2" fmla="*/ 84455 w 121286"/>
                  <a:gd name="connsiteY2" fmla="*/ 588010 h 751205"/>
                  <a:gd name="connsiteX3" fmla="*/ 9525 w 121286"/>
                  <a:gd name="connsiteY3" fmla="*/ 751205 h 751205"/>
                  <a:gd name="connsiteX0" fmla="*/ 0 w 125096"/>
                  <a:gd name="connsiteY0" fmla="*/ 0 h 751205"/>
                  <a:gd name="connsiteX1" fmla="*/ 125095 w 125096"/>
                  <a:gd name="connsiteY1" fmla="*/ 372110 h 751205"/>
                  <a:gd name="connsiteX2" fmla="*/ 84455 w 125096"/>
                  <a:gd name="connsiteY2" fmla="*/ 588010 h 751205"/>
                  <a:gd name="connsiteX3" fmla="*/ 9525 w 125096"/>
                  <a:gd name="connsiteY3" fmla="*/ 751205 h 751205"/>
                  <a:gd name="connsiteX0" fmla="*/ 0 w 125104"/>
                  <a:gd name="connsiteY0" fmla="*/ 0 h 751205"/>
                  <a:gd name="connsiteX1" fmla="*/ 125095 w 125104"/>
                  <a:gd name="connsiteY1" fmla="*/ 372110 h 751205"/>
                  <a:gd name="connsiteX2" fmla="*/ 84455 w 125104"/>
                  <a:gd name="connsiteY2" fmla="*/ 588010 h 751205"/>
                  <a:gd name="connsiteX3" fmla="*/ 9525 w 125104"/>
                  <a:gd name="connsiteY3" fmla="*/ 751205 h 751205"/>
                  <a:gd name="connsiteX0" fmla="*/ 0 w 128199"/>
                  <a:gd name="connsiteY0" fmla="*/ 0 h 751205"/>
                  <a:gd name="connsiteX1" fmla="*/ 125095 w 128199"/>
                  <a:gd name="connsiteY1" fmla="*/ 372110 h 751205"/>
                  <a:gd name="connsiteX2" fmla="*/ 84455 w 128199"/>
                  <a:gd name="connsiteY2" fmla="*/ 588010 h 751205"/>
                  <a:gd name="connsiteX3" fmla="*/ 9525 w 128199"/>
                  <a:gd name="connsiteY3" fmla="*/ 751205 h 751205"/>
                  <a:gd name="connsiteX0" fmla="*/ 0 w 125115"/>
                  <a:gd name="connsiteY0" fmla="*/ 0 h 751205"/>
                  <a:gd name="connsiteX1" fmla="*/ 125095 w 125115"/>
                  <a:gd name="connsiteY1" fmla="*/ 372110 h 751205"/>
                  <a:gd name="connsiteX2" fmla="*/ 9525 w 125115"/>
                  <a:gd name="connsiteY2" fmla="*/ 751205 h 751205"/>
                  <a:gd name="connsiteX0" fmla="*/ 0 w 125115"/>
                  <a:gd name="connsiteY0" fmla="*/ 0 h 743585"/>
                  <a:gd name="connsiteX1" fmla="*/ 125095 w 125115"/>
                  <a:gd name="connsiteY1" fmla="*/ 372110 h 743585"/>
                  <a:gd name="connsiteX2" fmla="*/ 9525 w 125115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19" h="743585">
                    <a:moveTo>
                      <a:pt x="0" y="0"/>
                    </a:moveTo>
                    <a:cubicBezTo>
                      <a:pt x="44318" y="78714"/>
                      <a:pt x="123508" y="248179"/>
                      <a:pt x="125095" y="372110"/>
                    </a:cubicBezTo>
                    <a:cubicBezTo>
                      <a:pt x="126682" y="496041"/>
                      <a:pt x="50747" y="664607"/>
                      <a:pt x="9525" y="743585"/>
                    </a:cubicBezTo>
                  </a:path>
                </a:pathLst>
              </a:cu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2" name="달 711">
                <a:extLst>
                  <a:ext uri="{FF2B5EF4-FFF2-40B4-BE49-F238E27FC236}">
                    <a16:creationId xmlns:a16="http://schemas.microsoft.com/office/drawing/2014/main" id="{A7236B30-3F78-40F0-99FA-818D6ADA97EC}"/>
                  </a:ext>
                </a:extLst>
              </p:cNvPr>
              <p:cNvSpPr/>
              <p:nvPr/>
            </p:nvSpPr>
            <p:spPr>
              <a:xfrm flipH="1">
                <a:off x="3268053" y="1229196"/>
                <a:ext cx="729256" cy="722089"/>
              </a:xfrm>
              <a:prstGeom prst="moon">
                <a:avLst>
                  <a:gd name="adj" fmla="val 83270"/>
                </a:avLst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cxnSp>
          <p:nvCxnSpPr>
            <p:cNvPr id="578" name="직선 연결선 577">
              <a:extLst>
                <a:ext uri="{FF2B5EF4-FFF2-40B4-BE49-F238E27FC236}">
                  <a16:creationId xmlns:a16="http://schemas.microsoft.com/office/drawing/2014/main" id="{FBB059EB-4909-4457-AA0A-2C6FF9F9C1F8}"/>
                </a:ext>
              </a:extLst>
            </p:cNvPr>
            <p:cNvCxnSpPr/>
            <p:nvPr/>
          </p:nvCxnSpPr>
          <p:spPr>
            <a:xfrm>
              <a:off x="10699425" y="5692456"/>
              <a:ext cx="24045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직선 연결선 578">
              <a:extLst>
                <a:ext uri="{FF2B5EF4-FFF2-40B4-BE49-F238E27FC236}">
                  <a16:creationId xmlns:a16="http://schemas.microsoft.com/office/drawing/2014/main" id="{B42460F3-F1EA-402D-B62F-FDFDC3A6F20C}"/>
                </a:ext>
              </a:extLst>
            </p:cNvPr>
            <p:cNvCxnSpPr/>
            <p:nvPr/>
          </p:nvCxnSpPr>
          <p:spPr>
            <a:xfrm flipV="1">
              <a:off x="10074796" y="4791966"/>
              <a:ext cx="0" cy="25689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직선 연결선 579">
              <a:extLst>
                <a:ext uri="{FF2B5EF4-FFF2-40B4-BE49-F238E27FC236}">
                  <a16:creationId xmlns:a16="http://schemas.microsoft.com/office/drawing/2014/main" id="{06C9217E-D01E-412B-B710-70C9FD9168DE}"/>
                </a:ext>
              </a:extLst>
            </p:cNvPr>
            <p:cNvCxnSpPr/>
            <p:nvPr/>
          </p:nvCxnSpPr>
          <p:spPr>
            <a:xfrm>
              <a:off x="7832912" y="5588130"/>
              <a:ext cx="248990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62C635D5-DFA3-49C1-B1A7-7D5E6B5ACD73}"/>
                </a:ext>
              </a:extLst>
            </p:cNvPr>
            <p:cNvSpPr txBox="1"/>
            <p:nvPr/>
          </p:nvSpPr>
          <p:spPr>
            <a:xfrm>
              <a:off x="10947452" y="4537798"/>
              <a:ext cx="311098" cy="285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82" name="그룹 581">
              <a:extLst>
                <a:ext uri="{FF2B5EF4-FFF2-40B4-BE49-F238E27FC236}">
                  <a16:creationId xmlns:a16="http://schemas.microsoft.com/office/drawing/2014/main" id="{A1B7FD95-AED3-408D-A496-76BB2A2328D0}"/>
                </a:ext>
              </a:extLst>
            </p:cNvPr>
            <p:cNvGrpSpPr/>
            <p:nvPr/>
          </p:nvGrpSpPr>
          <p:grpSpPr>
            <a:xfrm>
              <a:off x="10197471" y="4473361"/>
              <a:ext cx="501954" cy="440172"/>
              <a:chOff x="3166565" y="1227348"/>
              <a:chExt cx="830744" cy="733993"/>
            </a:xfrm>
          </p:grpSpPr>
          <p:sp>
            <p:nvSpPr>
              <p:cNvPr id="709" name="자유형 395">
                <a:extLst>
                  <a:ext uri="{FF2B5EF4-FFF2-40B4-BE49-F238E27FC236}">
                    <a16:creationId xmlns:a16="http://schemas.microsoft.com/office/drawing/2014/main" id="{D2BB5876-72D2-44FC-9B2D-271D6B6A618D}"/>
                  </a:ext>
                </a:extLst>
              </p:cNvPr>
              <p:cNvSpPr/>
              <p:nvPr/>
            </p:nvSpPr>
            <p:spPr>
              <a:xfrm>
                <a:off x="3166565" y="1227348"/>
                <a:ext cx="125119" cy="733993"/>
              </a:xfrm>
              <a:custGeom>
                <a:avLst/>
                <a:gdLst>
                  <a:gd name="connsiteX0" fmla="*/ 8536 w 105080"/>
                  <a:gd name="connsiteY0" fmla="*/ 0 h 711200"/>
                  <a:gd name="connsiteX1" fmla="*/ 105056 w 105080"/>
                  <a:gd name="connsiteY1" fmla="*/ 368300 h 711200"/>
                  <a:gd name="connsiteX2" fmla="*/ 916 w 105080"/>
                  <a:gd name="connsiteY2" fmla="*/ 711200 h 711200"/>
                  <a:gd name="connsiteX0" fmla="*/ 8536 w 108189"/>
                  <a:gd name="connsiteY0" fmla="*/ 0 h 711200"/>
                  <a:gd name="connsiteX1" fmla="*/ 74576 w 108189"/>
                  <a:gd name="connsiteY1" fmla="*/ 193040 h 711200"/>
                  <a:gd name="connsiteX2" fmla="*/ 105056 w 108189"/>
                  <a:gd name="connsiteY2" fmla="*/ 368300 h 711200"/>
                  <a:gd name="connsiteX3" fmla="*/ 916 w 108189"/>
                  <a:gd name="connsiteY3" fmla="*/ 711200 h 711200"/>
                  <a:gd name="connsiteX0" fmla="*/ 7620 w 104749"/>
                  <a:gd name="connsiteY0" fmla="*/ 0 h 711200"/>
                  <a:gd name="connsiteX1" fmla="*/ 73660 w 104749"/>
                  <a:gd name="connsiteY1" fmla="*/ 193040 h 711200"/>
                  <a:gd name="connsiteX2" fmla="*/ 104140 w 104749"/>
                  <a:gd name="connsiteY2" fmla="*/ 368300 h 711200"/>
                  <a:gd name="connsiteX3" fmla="*/ 48260 w 104749"/>
                  <a:gd name="connsiteY3" fmla="*/ 546100 h 711200"/>
                  <a:gd name="connsiteX4" fmla="*/ 0 w 104749"/>
                  <a:gd name="connsiteY4" fmla="*/ 711200 h 711200"/>
                  <a:gd name="connsiteX0" fmla="*/ 22860 w 104749"/>
                  <a:gd name="connsiteY0" fmla="*/ 0 h 728345"/>
                  <a:gd name="connsiteX1" fmla="*/ 73660 w 104749"/>
                  <a:gd name="connsiteY1" fmla="*/ 210185 h 728345"/>
                  <a:gd name="connsiteX2" fmla="*/ 104140 w 104749"/>
                  <a:gd name="connsiteY2" fmla="*/ 385445 h 728345"/>
                  <a:gd name="connsiteX3" fmla="*/ 48260 w 104749"/>
                  <a:gd name="connsiteY3" fmla="*/ 563245 h 728345"/>
                  <a:gd name="connsiteX4" fmla="*/ 0 w 104749"/>
                  <a:gd name="connsiteY4" fmla="*/ 728345 h 728345"/>
                  <a:gd name="connsiteX0" fmla="*/ 22860 w 134877"/>
                  <a:gd name="connsiteY0" fmla="*/ 0 h 728345"/>
                  <a:gd name="connsiteX1" fmla="*/ 73660 w 134877"/>
                  <a:gd name="connsiteY1" fmla="*/ 210185 h 728345"/>
                  <a:gd name="connsiteX2" fmla="*/ 134620 w 134877"/>
                  <a:gd name="connsiteY2" fmla="*/ 377825 h 728345"/>
                  <a:gd name="connsiteX3" fmla="*/ 48260 w 134877"/>
                  <a:gd name="connsiteY3" fmla="*/ 563245 h 728345"/>
                  <a:gd name="connsiteX4" fmla="*/ 0 w 134877"/>
                  <a:gd name="connsiteY4" fmla="*/ 728345 h 728345"/>
                  <a:gd name="connsiteX0" fmla="*/ 22860 w 134703"/>
                  <a:gd name="connsiteY0" fmla="*/ 0 h 728345"/>
                  <a:gd name="connsiteX1" fmla="*/ 73660 w 134703"/>
                  <a:gd name="connsiteY1" fmla="*/ 210185 h 728345"/>
                  <a:gd name="connsiteX2" fmla="*/ 134620 w 134703"/>
                  <a:gd name="connsiteY2" fmla="*/ 377825 h 728345"/>
                  <a:gd name="connsiteX3" fmla="*/ 48260 w 134703"/>
                  <a:gd name="connsiteY3" fmla="*/ 563245 h 728345"/>
                  <a:gd name="connsiteX4" fmla="*/ 0 w 134703"/>
                  <a:gd name="connsiteY4" fmla="*/ 728345 h 728345"/>
                  <a:gd name="connsiteX0" fmla="*/ 0 w 111843"/>
                  <a:gd name="connsiteY0" fmla="*/ 0 h 751205"/>
                  <a:gd name="connsiteX1" fmla="*/ 50800 w 111843"/>
                  <a:gd name="connsiteY1" fmla="*/ 210185 h 751205"/>
                  <a:gd name="connsiteX2" fmla="*/ 111760 w 111843"/>
                  <a:gd name="connsiteY2" fmla="*/ 377825 h 751205"/>
                  <a:gd name="connsiteX3" fmla="*/ 25400 w 111843"/>
                  <a:gd name="connsiteY3" fmla="*/ 563245 h 751205"/>
                  <a:gd name="connsiteX4" fmla="*/ 9525 w 111843"/>
                  <a:gd name="connsiteY4" fmla="*/ 751205 h 751205"/>
                  <a:gd name="connsiteX0" fmla="*/ 0 w 112319"/>
                  <a:gd name="connsiteY0" fmla="*/ 0 h 751205"/>
                  <a:gd name="connsiteX1" fmla="*/ 60325 w 112319"/>
                  <a:gd name="connsiteY1" fmla="*/ 191135 h 751205"/>
                  <a:gd name="connsiteX2" fmla="*/ 111760 w 112319"/>
                  <a:gd name="connsiteY2" fmla="*/ 377825 h 751205"/>
                  <a:gd name="connsiteX3" fmla="*/ 25400 w 112319"/>
                  <a:gd name="connsiteY3" fmla="*/ 563245 h 751205"/>
                  <a:gd name="connsiteX4" fmla="*/ 9525 w 112319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1826"/>
                  <a:gd name="connsiteY0" fmla="*/ 0 h 751205"/>
                  <a:gd name="connsiteX1" fmla="*/ 85090 w 111826"/>
                  <a:gd name="connsiteY1" fmla="*/ 185420 h 751205"/>
                  <a:gd name="connsiteX2" fmla="*/ 111760 w 111826"/>
                  <a:gd name="connsiteY2" fmla="*/ 377825 h 751205"/>
                  <a:gd name="connsiteX3" fmla="*/ 78740 w 111826"/>
                  <a:gd name="connsiteY3" fmla="*/ 574675 h 751205"/>
                  <a:gd name="connsiteX4" fmla="*/ 9525 w 111826"/>
                  <a:gd name="connsiteY4" fmla="*/ 751205 h 751205"/>
                  <a:gd name="connsiteX0" fmla="*/ 0 w 121323"/>
                  <a:gd name="connsiteY0" fmla="*/ 0 h 751205"/>
                  <a:gd name="connsiteX1" fmla="*/ 85090 w 121323"/>
                  <a:gd name="connsiteY1" fmla="*/ 185420 h 751205"/>
                  <a:gd name="connsiteX2" fmla="*/ 121285 w 121323"/>
                  <a:gd name="connsiteY2" fmla="*/ 377825 h 751205"/>
                  <a:gd name="connsiteX3" fmla="*/ 78740 w 121323"/>
                  <a:gd name="connsiteY3" fmla="*/ 574675 h 751205"/>
                  <a:gd name="connsiteX4" fmla="*/ 9525 w 121323"/>
                  <a:gd name="connsiteY4" fmla="*/ 751205 h 751205"/>
                  <a:gd name="connsiteX0" fmla="*/ 0 w 121285"/>
                  <a:gd name="connsiteY0" fmla="*/ 0 h 751205"/>
                  <a:gd name="connsiteX1" fmla="*/ 85090 w 121285"/>
                  <a:gd name="connsiteY1" fmla="*/ 185420 h 751205"/>
                  <a:gd name="connsiteX2" fmla="*/ 121285 w 121285"/>
                  <a:gd name="connsiteY2" fmla="*/ 377825 h 751205"/>
                  <a:gd name="connsiteX3" fmla="*/ 84455 w 121285"/>
                  <a:gd name="connsiteY3" fmla="*/ 588010 h 751205"/>
                  <a:gd name="connsiteX4" fmla="*/ 9525 w 121285"/>
                  <a:gd name="connsiteY4" fmla="*/ 751205 h 751205"/>
                  <a:gd name="connsiteX0" fmla="*/ 0 w 121336"/>
                  <a:gd name="connsiteY0" fmla="*/ 0 h 751205"/>
                  <a:gd name="connsiteX1" fmla="*/ 90805 w 121336"/>
                  <a:gd name="connsiteY1" fmla="*/ 170180 h 751205"/>
                  <a:gd name="connsiteX2" fmla="*/ 121285 w 121336"/>
                  <a:gd name="connsiteY2" fmla="*/ 377825 h 751205"/>
                  <a:gd name="connsiteX3" fmla="*/ 84455 w 121336"/>
                  <a:gd name="connsiteY3" fmla="*/ 588010 h 751205"/>
                  <a:gd name="connsiteX4" fmla="*/ 9525 w 12133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121285 w 121286"/>
                  <a:gd name="connsiteY1" fmla="*/ 377825 h 751205"/>
                  <a:gd name="connsiteX2" fmla="*/ 84455 w 121286"/>
                  <a:gd name="connsiteY2" fmla="*/ 588010 h 751205"/>
                  <a:gd name="connsiteX3" fmla="*/ 9525 w 121286"/>
                  <a:gd name="connsiteY3" fmla="*/ 751205 h 751205"/>
                  <a:gd name="connsiteX0" fmla="*/ 0 w 125096"/>
                  <a:gd name="connsiteY0" fmla="*/ 0 h 751205"/>
                  <a:gd name="connsiteX1" fmla="*/ 125095 w 125096"/>
                  <a:gd name="connsiteY1" fmla="*/ 372110 h 751205"/>
                  <a:gd name="connsiteX2" fmla="*/ 84455 w 125096"/>
                  <a:gd name="connsiteY2" fmla="*/ 588010 h 751205"/>
                  <a:gd name="connsiteX3" fmla="*/ 9525 w 125096"/>
                  <a:gd name="connsiteY3" fmla="*/ 751205 h 751205"/>
                  <a:gd name="connsiteX0" fmla="*/ 0 w 125104"/>
                  <a:gd name="connsiteY0" fmla="*/ 0 h 751205"/>
                  <a:gd name="connsiteX1" fmla="*/ 125095 w 125104"/>
                  <a:gd name="connsiteY1" fmla="*/ 372110 h 751205"/>
                  <a:gd name="connsiteX2" fmla="*/ 84455 w 125104"/>
                  <a:gd name="connsiteY2" fmla="*/ 588010 h 751205"/>
                  <a:gd name="connsiteX3" fmla="*/ 9525 w 125104"/>
                  <a:gd name="connsiteY3" fmla="*/ 751205 h 751205"/>
                  <a:gd name="connsiteX0" fmla="*/ 0 w 128199"/>
                  <a:gd name="connsiteY0" fmla="*/ 0 h 751205"/>
                  <a:gd name="connsiteX1" fmla="*/ 125095 w 128199"/>
                  <a:gd name="connsiteY1" fmla="*/ 372110 h 751205"/>
                  <a:gd name="connsiteX2" fmla="*/ 84455 w 128199"/>
                  <a:gd name="connsiteY2" fmla="*/ 588010 h 751205"/>
                  <a:gd name="connsiteX3" fmla="*/ 9525 w 128199"/>
                  <a:gd name="connsiteY3" fmla="*/ 751205 h 751205"/>
                  <a:gd name="connsiteX0" fmla="*/ 0 w 125115"/>
                  <a:gd name="connsiteY0" fmla="*/ 0 h 751205"/>
                  <a:gd name="connsiteX1" fmla="*/ 125095 w 125115"/>
                  <a:gd name="connsiteY1" fmla="*/ 372110 h 751205"/>
                  <a:gd name="connsiteX2" fmla="*/ 9525 w 125115"/>
                  <a:gd name="connsiteY2" fmla="*/ 751205 h 751205"/>
                  <a:gd name="connsiteX0" fmla="*/ 0 w 125115"/>
                  <a:gd name="connsiteY0" fmla="*/ 0 h 743585"/>
                  <a:gd name="connsiteX1" fmla="*/ 125095 w 125115"/>
                  <a:gd name="connsiteY1" fmla="*/ 372110 h 743585"/>
                  <a:gd name="connsiteX2" fmla="*/ 9525 w 125115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19" h="743585">
                    <a:moveTo>
                      <a:pt x="0" y="0"/>
                    </a:moveTo>
                    <a:cubicBezTo>
                      <a:pt x="44318" y="78714"/>
                      <a:pt x="123508" y="248179"/>
                      <a:pt x="125095" y="372110"/>
                    </a:cubicBezTo>
                    <a:cubicBezTo>
                      <a:pt x="126682" y="496041"/>
                      <a:pt x="50747" y="664607"/>
                      <a:pt x="9525" y="743585"/>
                    </a:cubicBezTo>
                  </a:path>
                </a:pathLst>
              </a:cu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0" name="달 709">
                <a:extLst>
                  <a:ext uri="{FF2B5EF4-FFF2-40B4-BE49-F238E27FC236}">
                    <a16:creationId xmlns:a16="http://schemas.microsoft.com/office/drawing/2014/main" id="{38068B3F-B0AF-42EF-8892-17937A7B9322}"/>
                  </a:ext>
                </a:extLst>
              </p:cNvPr>
              <p:cNvSpPr/>
              <p:nvPr/>
            </p:nvSpPr>
            <p:spPr>
              <a:xfrm flipH="1">
                <a:off x="3268053" y="1229196"/>
                <a:ext cx="729256" cy="722089"/>
              </a:xfrm>
              <a:prstGeom prst="moon">
                <a:avLst>
                  <a:gd name="adj" fmla="val 83270"/>
                </a:avLst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cxnSp>
          <p:nvCxnSpPr>
            <p:cNvPr id="583" name="직선 연결선 582">
              <a:extLst>
                <a:ext uri="{FF2B5EF4-FFF2-40B4-BE49-F238E27FC236}">
                  <a16:creationId xmlns:a16="http://schemas.microsoft.com/office/drawing/2014/main" id="{D03A38F1-5ED1-445C-B3FF-A0D63355A053}"/>
                </a:ext>
              </a:extLst>
            </p:cNvPr>
            <p:cNvCxnSpPr/>
            <p:nvPr/>
          </p:nvCxnSpPr>
          <p:spPr>
            <a:xfrm>
              <a:off x="10699425" y="4690986"/>
              <a:ext cx="24045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직선 연결선 583">
              <a:extLst>
                <a:ext uri="{FF2B5EF4-FFF2-40B4-BE49-F238E27FC236}">
                  <a16:creationId xmlns:a16="http://schemas.microsoft.com/office/drawing/2014/main" id="{4082B3EC-FC4B-4DE6-9265-F6D9056299AD}"/>
                </a:ext>
              </a:extLst>
            </p:cNvPr>
            <p:cNvCxnSpPr/>
            <p:nvPr/>
          </p:nvCxnSpPr>
          <p:spPr>
            <a:xfrm>
              <a:off x="7371129" y="4586660"/>
              <a:ext cx="295168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직선 연결선 584">
              <a:extLst>
                <a:ext uri="{FF2B5EF4-FFF2-40B4-BE49-F238E27FC236}">
                  <a16:creationId xmlns:a16="http://schemas.microsoft.com/office/drawing/2014/main" id="{20ABB2A9-18CC-4046-9E69-57423622C8C5}"/>
                </a:ext>
              </a:extLst>
            </p:cNvPr>
            <p:cNvCxnSpPr/>
            <p:nvPr/>
          </p:nvCxnSpPr>
          <p:spPr>
            <a:xfrm>
              <a:off x="10076337" y="4791965"/>
              <a:ext cx="24648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직선 연결선 585">
              <a:extLst>
                <a:ext uri="{FF2B5EF4-FFF2-40B4-BE49-F238E27FC236}">
                  <a16:creationId xmlns:a16="http://schemas.microsoft.com/office/drawing/2014/main" id="{2918B404-59F0-4393-A333-E46554F1864A}"/>
                </a:ext>
              </a:extLst>
            </p:cNvPr>
            <p:cNvCxnSpPr/>
            <p:nvPr/>
          </p:nvCxnSpPr>
          <p:spPr>
            <a:xfrm>
              <a:off x="9094117" y="4102475"/>
              <a:ext cx="23113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직선 연결선 586">
              <a:extLst>
                <a:ext uri="{FF2B5EF4-FFF2-40B4-BE49-F238E27FC236}">
                  <a16:creationId xmlns:a16="http://schemas.microsoft.com/office/drawing/2014/main" id="{D1D36E13-ECAF-4B77-B920-D56EAD34EE95}"/>
                </a:ext>
              </a:extLst>
            </p:cNvPr>
            <p:cNvCxnSpPr/>
            <p:nvPr/>
          </p:nvCxnSpPr>
          <p:spPr>
            <a:xfrm>
              <a:off x="7384690" y="4098671"/>
              <a:ext cx="122008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8" name="순서도: 지연 587">
              <a:extLst>
                <a:ext uri="{FF2B5EF4-FFF2-40B4-BE49-F238E27FC236}">
                  <a16:creationId xmlns:a16="http://schemas.microsoft.com/office/drawing/2014/main" id="{710096F7-0111-41BF-B11D-D8880F06E05A}"/>
                </a:ext>
              </a:extLst>
            </p:cNvPr>
            <p:cNvSpPr/>
            <p:nvPr/>
          </p:nvSpPr>
          <p:spPr>
            <a:xfrm>
              <a:off x="8471528" y="3793178"/>
              <a:ext cx="456388" cy="403960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589" name="직선 연결선 588">
              <a:extLst>
                <a:ext uri="{FF2B5EF4-FFF2-40B4-BE49-F238E27FC236}">
                  <a16:creationId xmlns:a16="http://schemas.microsoft.com/office/drawing/2014/main" id="{A9482A28-6CC9-4FAF-AE25-0D857A580DE9}"/>
                </a:ext>
              </a:extLst>
            </p:cNvPr>
            <p:cNvCxnSpPr/>
            <p:nvPr/>
          </p:nvCxnSpPr>
          <p:spPr>
            <a:xfrm>
              <a:off x="8927916" y="3995158"/>
              <a:ext cx="39733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직선 연결선 589">
              <a:extLst>
                <a:ext uri="{FF2B5EF4-FFF2-40B4-BE49-F238E27FC236}">
                  <a16:creationId xmlns:a16="http://schemas.microsoft.com/office/drawing/2014/main" id="{9644450B-88A3-4B72-B331-AD67879F366A}"/>
                </a:ext>
              </a:extLst>
            </p:cNvPr>
            <p:cNvCxnSpPr/>
            <p:nvPr/>
          </p:nvCxnSpPr>
          <p:spPr>
            <a:xfrm>
              <a:off x="9094117" y="4101572"/>
              <a:ext cx="0" cy="20198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직선 연결선 590">
              <a:extLst>
                <a:ext uri="{FF2B5EF4-FFF2-40B4-BE49-F238E27FC236}">
                  <a16:creationId xmlns:a16="http://schemas.microsoft.com/office/drawing/2014/main" id="{708C9814-ABBF-4BC6-95F4-D2E11F476BD4}"/>
                </a:ext>
              </a:extLst>
            </p:cNvPr>
            <p:cNvCxnSpPr/>
            <p:nvPr/>
          </p:nvCxnSpPr>
          <p:spPr>
            <a:xfrm>
              <a:off x="9678998" y="3996019"/>
              <a:ext cx="39733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직선 연결선 591">
              <a:extLst>
                <a:ext uri="{FF2B5EF4-FFF2-40B4-BE49-F238E27FC236}">
                  <a16:creationId xmlns:a16="http://schemas.microsoft.com/office/drawing/2014/main" id="{A54C0B6E-77C8-457E-82B6-5565DBF997BA}"/>
                </a:ext>
              </a:extLst>
            </p:cNvPr>
            <p:cNvCxnSpPr/>
            <p:nvPr/>
          </p:nvCxnSpPr>
          <p:spPr>
            <a:xfrm>
              <a:off x="8272074" y="3636590"/>
              <a:ext cx="33270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3" name="순서도: 지연 592">
              <a:extLst>
                <a:ext uri="{FF2B5EF4-FFF2-40B4-BE49-F238E27FC236}">
                  <a16:creationId xmlns:a16="http://schemas.microsoft.com/office/drawing/2014/main" id="{C2DFC0E6-7FCD-4F52-9282-9DCB08740065}"/>
                </a:ext>
              </a:extLst>
            </p:cNvPr>
            <p:cNvSpPr/>
            <p:nvPr/>
          </p:nvSpPr>
          <p:spPr>
            <a:xfrm>
              <a:off x="8471528" y="3331097"/>
              <a:ext cx="456388" cy="403960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594" name="직선 연결선 593">
              <a:extLst>
                <a:ext uri="{FF2B5EF4-FFF2-40B4-BE49-F238E27FC236}">
                  <a16:creationId xmlns:a16="http://schemas.microsoft.com/office/drawing/2014/main" id="{BF3527D2-981F-4332-8DC9-16802CB64983}"/>
                </a:ext>
              </a:extLst>
            </p:cNvPr>
            <p:cNvCxnSpPr/>
            <p:nvPr/>
          </p:nvCxnSpPr>
          <p:spPr>
            <a:xfrm>
              <a:off x="8927916" y="3533077"/>
              <a:ext cx="16620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직선 연결선 594">
              <a:extLst>
                <a:ext uri="{FF2B5EF4-FFF2-40B4-BE49-F238E27FC236}">
                  <a16:creationId xmlns:a16="http://schemas.microsoft.com/office/drawing/2014/main" id="{11E550E9-D856-414D-988E-B8356DA58804}"/>
                </a:ext>
              </a:extLst>
            </p:cNvPr>
            <p:cNvCxnSpPr/>
            <p:nvPr/>
          </p:nvCxnSpPr>
          <p:spPr>
            <a:xfrm>
              <a:off x="8059102" y="3911069"/>
              <a:ext cx="41043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직선 연결선 595">
              <a:extLst>
                <a:ext uri="{FF2B5EF4-FFF2-40B4-BE49-F238E27FC236}">
                  <a16:creationId xmlns:a16="http://schemas.microsoft.com/office/drawing/2014/main" id="{D0406945-B230-4906-B7F3-C181365C078E}"/>
                </a:ext>
              </a:extLst>
            </p:cNvPr>
            <p:cNvCxnSpPr/>
            <p:nvPr/>
          </p:nvCxnSpPr>
          <p:spPr>
            <a:xfrm>
              <a:off x="6949872" y="1343414"/>
              <a:ext cx="0" cy="457158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7" name="TextBox 596">
              <a:extLst>
                <a:ext uri="{FF2B5EF4-FFF2-40B4-BE49-F238E27FC236}">
                  <a16:creationId xmlns:a16="http://schemas.microsoft.com/office/drawing/2014/main" id="{28350925-A1D8-48E6-BCCF-CEB39F6C4A8E}"/>
                </a:ext>
              </a:extLst>
            </p:cNvPr>
            <p:cNvSpPr txBox="1"/>
            <p:nvPr/>
          </p:nvSpPr>
          <p:spPr>
            <a:xfrm>
              <a:off x="9849442" y="3999895"/>
              <a:ext cx="4093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ko-KR" sz="16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8" name="직선 연결선 597">
              <a:extLst>
                <a:ext uri="{FF2B5EF4-FFF2-40B4-BE49-F238E27FC236}">
                  <a16:creationId xmlns:a16="http://schemas.microsoft.com/office/drawing/2014/main" id="{DC2F0414-AF5D-4836-A2E5-18550C0694B0}"/>
                </a:ext>
              </a:extLst>
            </p:cNvPr>
            <p:cNvCxnSpPr/>
            <p:nvPr/>
          </p:nvCxnSpPr>
          <p:spPr>
            <a:xfrm>
              <a:off x="9094117" y="3899332"/>
              <a:ext cx="23113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직선 연결선 598">
              <a:extLst>
                <a:ext uri="{FF2B5EF4-FFF2-40B4-BE49-F238E27FC236}">
                  <a16:creationId xmlns:a16="http://schemas.microsoft.com/office/drawing/2014/main" id="{A3CB1ACD-DDD8-4775-870F-1A610301802C}"/>
                </a:ext>
              </a:extLst>
            </p:cNvPr>
            <p:cNvCxnSpPr/>
            <p:nvPr/>
          </p:nvCxnSpPr>
          <p:spPr>
            <a:xfrm>
              <a:off x="9094117" y="3533077"/>
              <a:ext cx="0" cy="36844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0" name="달 599">
              <a:extLst>
                <a:ext uri="{FF2B5EF4-FFF2-40B4-BE49-F238E27FC236}">
                  <a16:creationId xmlns:a16="http://schemas.microsoft.com/office/drawing/2014/main" id="{D948DEBD-D44E-4C3E-8A08-BEAA32999676}"/>
                </a:ext>
              </a:extLst>
            </p:cNvPr>
            <p:cNvSpPr/>
            <p:nvPr/>
          </p:nvSpPr>
          <p:spPr>
            <a:xfrm flipH="1">
              <a:off x="9194728" y="3778991"/>
              <a:ext cx="484270" cy="433033"/>
            </a:xfrm>
            <a:prstGeom prst="moon">
              <a:avLst>
                <a:gd name="adj" fmla="val 83270"/>
              </a:avLst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601" name="직선 연결선 600">
              <a:extLst>
                <a:ext uri="{FF2B5EF4-FFF2-40B4-BE49-F238E27FC236}">
                  <a16:creationId xmlns:a16="http://schemas.microsoft.com/office/drawing/2014/main" id="{0C9B87CC-F98A-44FF-8420-2FD3AC422D4A}"/>
                </a:ext>
              </a:extLst>
            </p:cNvPr>
            <p:cNvCxnSpPr/>
            <p:nvPr/>
          </p:nvCxnSpPr>
          <p:spPr>
            <a:xfrm flipV="1">
              <a:off x="10074796" y="3732480"/>
              <a:ext cx="0" cy="25689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2" name="TextBox 601">
              <a:extLst>
                <a:ext uri="{FF2B5EF4-FFF2-40B4-BE49-F238E27FC236}">
                  <a16:creationId xmlns:a16="http://schemas.microsoft.com/office/drawing/2014/main" id="{52277BE2-D176-41C8-90ED-C800C2837707}"/>
                </a:ext>
              </a:extLst>
            </p:cNvPr>
            <p:cNvSpPr txBox="1"/>
            <p:nvPr/>
          </p:nvSpPr>
          <p:spPr>
            <a:xfrm>
              <a:off x="10947452" y="3478312"/>
              <a:ext cx="311098" cy="285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03" name="그룹 602">
              <a:extLst>
                <a:ext uri="{FF2B5EF4-FFF2-40B4-BE49-F238E27FC236}">
                  <a16:creationId xmlns:a16="http://schemas.microsoft.com/office/drawing/2014/main" id="{0A6097F4-66F7-4325-9E6A-05C8E494F000}"/>
                </a:ext>
              </a:extLst>
            </p:cNvPr>
            <p:cNvGrpSpPr/>
            <p:nvPr/>
          </p:nvGrpSpPr>
          <p:grpSpPr>
            <a:xfrm>
              <a:off x="10197471" y="3413876"/>
              <a:ext cx="501954" cy="440172"/>
              <a:chOff x="3166565" y="1227348"/>
              <a:chExt cx="830744" cy="733993"/>
            </a:xfrm>
          </p:grpSpPr>
          <p:sp>
            <p:nvSpPr>
              <p:cNvPr id="707" name="자유형 393">
                <a:extLst>
                  <a:ext uri="{FF2B5EF4-FFF2-40B4-BE49-F238E27FC236}">
                    <a16:creationId xmlns:a16="http://schemas.microsoft.com/office/drawing/2014/main" id="{5538F53F-F2F1-4534-A719-C01B9FB36D7C}"/>
                  </a:ext>
                </a:extLst>
              </p:cNvPr>
              <p:cNvSpPr/>
              <p:nvPr/>
            </p:nvSpPr>
            <p:spPr>
              <a:xfrm>
                <a:off x="3166565" y="1227348"/>
                <a:ext cx="125119" cy="733993"/>
              </a:xfrm>
              <a:custGeom>
                <a:avLst/>
                <a:gdLst>
                  <a:gd name="connsiteX0" fmla="*/ 8536 w 105080"/>
                  <a:gd name="connsiteY0" fmla="*/ 0 h 711200"/>
                  <a:gd name="connsiteX1" fmla="*/ 105056 w 105080"/>
                  <a:gd name="connsiteY1" fmla="*/ 368300 h 711200"/>
                  <a:gd name="connsiteX2" fmla="*/ 916 w 105080"/>
                  <a:gd name="connsiteY2" fmla="*/ 711200 h 711200"/>
                  <a:gd name="connsiteX0" fmla="*/ 8536 w 108189"/>
                  <a:gd name="connsiteY0" fmla="*/ 0 h 711200"/>
                  <a:gd name="connsiteX1" fmla="*/ 74576 w 108189"/>
                  <a:gd name="connsiteY1" fmla="*/ 193040 h 711200"/>
                  <a:gd name="connsiteX2" fmla="*/ 105056 w 108189"/>
                  <a:gd name="connsiteY2" fmla="*/ 368300 h 711200"/>
                  <a:gd name="connsiteX3" fmla="*/ 916 w 108189"/>
                  <a:gd name="connsiteY3" fmla="*/ 711200 h 711200"/>
                  <a:gd name="connsiteX0" fmla="*/ 7620 w 104749"/>
                  <a:gd name="connsiteY0" fmla="*/ 0 h 711200"/>
                  <a:gd name="connsiteX1" fmla="*/ 73660 w 104749"/>
                  <a:gd name="connsiteY1" fmla="*/ 193040 h 711200"/>
                  <a:gd name="connsiteX2" fmla="*/ 104140 w 104749"/>
                  <a:gd name="connsiteY2" fmla="*/ 368300 h 711200"/>
                  <a:gd name="connsiteX3" fmla="*/ 48260 w 104749"/>
                  <a:gd name="connsiteY3" fmla="*/ 546100 h 711200"/>
                  <a:gd name="connsiteX4" fmla="*/ 0 w 104749"/>
                  <a:gd name="connsiteY4" fmla="*/ 711200 h 711200"/>
                  <a:gd name="connsiteX0" fmla="*/ 22860 w 104749"/>
                  <a:gd name="connsiteY0" fmla="*/ 0 h 728345"/>
                  <a:gd name="connsiteX1" fmla="*/ 73660 w 104749"/>
                  <a:gd name="connsiteY1" fmla="*/ 210185 h 728345"/>
                  <a:gd name="connsiteX2" fmla="*/ 104140 w 104749"/>
                  <a:gd name="connsiteY2" fmla="*/ 385445 h 728345"/>
                  <a:gd name="connsiteX3" fmla="*/ 48260 w 104749"/>
                  <a:gd name="connsiteY3" fmla="*/ 563245 h 728345"/>
                  <a:gd name="connsiteX4" fmla="*/ 0 w 104749"/>
                  <a:gd name="connsiteY4" fmla="*/ 728345 h 728345"/>
                  <a:gd name="connsiteX0" fmla="*/ 22860 w 134877"/>
                  <a:gd name="connsiteY0" fmla="*/ 0 h 728345"/>
                  <a:gd name="connsiteX1" fmla="*/ 73660 w 134877"/>
                  <a:gd name="connsiteY1" fmla="*/ 210185 h 728345"/>
                  <a:gd name="connsiteX2" fmla="*/ 134620 w 134877"/>
                  <a:gd name="connsiteY2" fmla="*/ 377825 h 728345"/>
                  <a:gd name="connsiteX3" fmla="*/ 48260 w 134877"/>
                  <a:gd name="connsiteY3" fmla="*/ 563245 h 728345"/>
                  <a:gd name="connsiteX4" fmla="*/ 0 w 134877"/>
                  <a:gd name="connsiteY4" fmla="*/ 728345 h 728345"/>
                  <a:gd name="connsiteX0" fmla="*/ 22860 w 134703"/>
                  <a:gd name="connsiteY0" fmla="*/ 0 h 728345"/>
                  <a:gd name="connsiteX1" fmla="*/ 73660 w 134703"/>
                  <a:gd name="connsiteY1" fmla="*/ 210185 h 728345"/>
                  <a:gd name="connsiteX2" fmla="*/ 134620 w 134703"/>
                  <a:gd name="connsiteY2" fmla="*/ 377825 h 728345"/>
                  <a:gd name="connsiteX3" fmla="*/ 48260 w 134703"/>
                  <a:gd name="connsiteY3" fmla="*/ 563245 h 728345"/>
                  <a:gd name="connsiteX4" fmla="*/ 0 w 134703"/>
                  <a:gd name="connsiteY4" fmla="*/ 728345 h 728345"/>
                  <a:gd name="connsiteX0" fmla="*/ 0 w 111843"/>
                  <a:gd name="connsiteY0" fmla="*/ 0 h 751205"/>
                  <a:gd name="connsiteX1" fmla="*/ 50800 w 111843"/>
                  <a:gd name="connsiteY1" fmla="*/ 210185 h 751205"/>
                  <a:gd name="connsiteX2" fmla="*/ 111760 w 111843"/>
                  <a:gd name="connsiteY2" fmla="*/ 377825 h 751205"/>
                  <a:gd name="connsiteX3" fmla="*/ 25400 w 111843"/>
                  <a:gd name="connsiteY3" fmla="*/ 563245 h 751205"/>
                  <a:gd name="connsiteX4" fmla="*/ 9525 w 111843"/>
                  <a:gd name="connsiteY4" fmla="*/ 751205 h 751205"/>
                  <a:gd name="connsiteX0" fmla="*/ 0 w 112319"/>
                  <a:gd name="connsiteY0" fmla="*/ 0 h 751205"/>
                  <a:gd name="connsiteX1" fmla="*/ 60325 w 112319"/>
                  <a:gd name="connsiteY1" fmla="*/ 191135 h 751205"/>
                  <a:gd name="connsiteX2" fmla="*/ 111760 w 112319"/>
                  <a:gd name="connsiteY2" fmla="*/ 377825 h 751205"/>
                  <a:gd name="connsiteX3" fmla="*/ 25400 w 112319"/>
                  <a:gd name="connsiteY3" fmla="*/ 563245 h 751205"/>
                  <a:gd name="connsiteX4" fmla="*/ 9525 w 112319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1826"/>
                  <a:gd name="connsiteY0" fmla="*/ 0 h 751205"/>
                  <a:gd name="connsiteX1" fmla="*/ 85090 w 111826"/>
                  <a:gd name="connsiteY1" fmla="*/ 185420 h 751205"/>
                  <a:gd name="connsiteX2" fmla="*/ 111760 w 111826"/>
                  <a:gd name="connsiteY2" fmla="*/ 377825 h 751205"/>
                  <a:gd name="connsiteX3" fmla="*/ 78740 w 111826"/>
                  <a:gd name="connsiteY3" fmla="*/ 574675 h 751205"/>
                  <a:gd name="connsiteX4" fmla="*/ 9525 w 111826"/>
                  <a:gd name="connsiteY4" fmla="*/ 751205 h 751205"/>
                  <a:gd name="connsiteX0" fmla="*/ 0 w 121323"/>
                  <a:gd name="connsiteY0" fmla="*/ 0 h 751205"/>
                  <a:gd name="connsiteX1" fmla="*/ 85090 w 121323"/>
                  <a:gd name="connsiteY1" fmla="*/ 185420 h 751205"/>
                  <a:gd name="connsiteX2" fmla="*/ 121285 w 121323"/>
                  <a:gd name="connsiteY2" fmla="*/ 377825 h 751205"/>
                  <a:gd name="connsiteX3" fmla="*/ 78740 w 121323"/>
                  <a:gd name="connsiteY3" fmla="*/ 574675 h 751205"/>
                  <a:gd name="connsiteX4" fmla="*/ 9525 w 121323"/>
                  <a:gd name="connsiteY4" fmla="*/ 751205 h 751205"/>
                  <a:gd name="connsiteX0" fmla="*/ 0 w 121285"/>
                  <a:gd name="connsiteY0" fmla="*/ 0 h 751205"/>
                  <a:gd name="connsiteX1" fmla="*/ 85090 w 121285"/>
                  <a:gd name="connsiteY1" fmla="*/ 185420 h 751205"/>
                  <a:gd name="connsiteX2" fmla="*/ 121285 w 121285"/>
                  <a:gd name="connsiteY2" fmla="*/ 377825 h 751205"/>
                  <a:gd name="connsiteX3" fmla="*/ 84455 w 121285"/>
                  <a:gd name="connsiteY3" fmla="*/ 588010 h 751205"/>
                  <a:gd name="connsiteX4" fmla="*/ 9525 w 121285"/>
                  <a:gd name="connsiteY4" fmla="*/ 751205 h 751205"/>
                  <a:gd name="connsiteX0" fmla="*/ 0 w 121336"/>
                  <a:gd name="connsiteY0" fmla="*/ 0 h 751205"/>
                  <a:gd name="connsiteX1" fmla="*/ 90805 w 121336"/>
                  <a:gd name="connsiteY1" fmla="*/ 170180 h 751205"/>
                  <a:gd name="connsiteX2" fmla="*/ 121285 w 121336"/>
                  <a:gd name="connsiteY2" fmla="*/ 377825 h 751205"/>
                  <a:gd name="connsiteX3" fmla="*/ 84455 w 121336"/>
                  <a:gd name="connsiteY3" fmla="*/ 588010 h 751205"/>
                  <a:gd name="connsiteX4" fmla="*/ 9525 w 12133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121285 w 121286"/>
                  <a:gd name="connsiteY1" fmla="*/ 377825 h 751205"/>
                  <a:gd name="connsiteX2" fmla="*/ 84455 w 121286"/>
                  <a:gd name="connsiteY2" fmla="*/ 588010 h 751205"/>
                  <a:gd name="connsiteX3" fmla="*/ 9525 w 121286"/>
                  <a:gd name="connsiteY3" fmla="*/ 751205 h 751205"/>
                  <a:gd name="connsiteX0" fmla="*/ 0 w 125096"/>
                  <a:gd name="connsiteY0" fmla="*/ 0 h 751205"/>
                  <a:gd name="connsiteX1" fmla="*/ 125095 w 125096"/>
                  <a:gd name="connsiteY1" fmla="*/ 372110 h 751205"/>
                  <a:gd name="connsiteX2" fmla="*/ 84455 w 125096"/>
                  <a:gd name="connsiteY2" fmla="*/ 588010 h 751205"/>
                  <a:gd name="connsiteX3" fmla="*/ 9525 w 125096"/>
                  <a:gd name="connsiteY3" fmla="*/ 751205 h 751205"/>
                  <a:gd name="connsiteX0" fmla="*/ 0 w 125104"/>
                  <a:gd name="connsiteY0" fmla="*/ 0 h 751205"/>
                  <a:gd name="connsiteX1" fmla="*/ 125095 w 125104"/>
                  <a:gd name="connsiteY1" fmla="*/ 372110 h 751205"/>
                  <a:gd name="connsiteX2" fmla="*/ 84455 w 125104"/>
                  <a:gd name="connsiteY2" fmla="*/ 588010 h 751205"/>
                  <a:gd name="connsiteX3" fmla="*/ 9525 w 125104"/>
                  <a:gd name="connsiteY3" fmla="*/ 751205 h 751205"/>
                  <a:gd name="connsiteX0" fmla="*/ 0 w 128199"/>
                  <a:gd name="connsiteY0" fmla="*/ 0 h 751205"/>
                  <a:gd name="connsiteX1" fmla="*/ 125095 w 128199"/>
                  <a:gd name="connsiteY1" fmla="*/ 372110 h 751205"/>
                  <a:gd name="connsiteX2" fmla="*/ 84455 w 128199"/>
                  <a:gd name="connsiteY2" fmla="*/ 588010 h 751205"/>
                  <a:gd name="connsiteX3" fmla="*/ 9525 w 128199"/>
                  <a:gd name="connsiteY3" fmla="*/ 751205 h 751205"/>
                  <a:gd name="connsiteX0" fmla="*/ 0 w 125115"/>
                  <a:gd name="connsiteY0" fmla="*/ 0 h 751205"/>
                  <a:gd name="connsiteX1" fmla="*/ 125095 w 125115"/>
                  <a:gd name="connsiteY1" fmla="*/ 372110 h 751205"/>
                  <a:gd name="connsiteX2" fmla="*/ 9525 w 125115"/>
                  <a:gd name="connsiteY2" fmla="*/ 751205 h 751205"/>
                  <a:gd name="connsiteX0" fmla="*/ 0 w 125115"/>
                  <a:gd name="connsiteY0" fmla="*/ 0 h 743585"/>
                  <a:gd name="connsiteX1" fmla="*/ 125095 w 125115"/>
                  <a:gd name="connsiteY1" fmla="*/ 372110 h 743585"/>
                  <a:gd name="connsiteX2" fmla="*/ 9525 w 125115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19" h="743585">
                    <a:moveTo>
                      <a:pt x="0" y="0"/>
                    </a:moveTo>
                    <a:cubicBezTo>
                      <a:pt x="44318" y="78714"/>
                      <a:pt x="123508" y="248179"/>
                      <a:pt x="125095" y="372110"/>
                    </a:cubicBezTo>
                    <a:cubicBezTo>
                      <a:pt x="126682" y="496041"/>
                      <a:pt x="50747" y="664607"/>
                      <a:pt x="9525" y="743585"/>
                    </a:cubicBezTo>
                  </a:path>
                </a:pathLst>
              </a:cu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8" name="달 707">
                <a:extLst>
                  <a:ext uri="{FF2B5EF4-FFF2-40B4-BE49-F238E27FC236}">
                    <a16:creationId xmlns:a16="http://schemas.microsoft.com/office/drawing/2014/main" id="{A8B79BE0-E0B6-409B-9C32-9877011B31DE}"/>
                  </a:ext>
                </a:extLst>
              </p:cNvPr>
              <p:cNvSpPr/>
              <p:nvPr/>
            </p:nvSpPr>
            <p:spPr>
              <a:xfrm flipH="1">
                <a:off x="3268053" y="1229196"/>
                <a:ext cx="729256" cy="722089"/>
              </a:xfrm>
              <a:prstGeom prst="moon">
                <a:avLst>
                  <a:gd name="adj" fmla="val 83270"/>
                </a:avLst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cxnSp>
          <p:nvCxnSpPr>
            <p:cNvPr id="604" name="직선 연결선 603">
              <a:extLst>
                <a:ext uri="{FF2B5EF4-FFF2-40B4-BE49-F238E27FC236}">
                  <a16:creationId xmlns:a16="http://schemas.microsoft.com/office/drawing/2014/main" id="{098CEB05-A14F-4547-BDDE-D14306A59D89}"/>
                </a:ext>
              </a:extLst>
            </p:cNvPr>
            <p:cNvCxnSpPr/>
            <p:nvPr/>
          </p:nvCxnSpPr>
          <p:spPr>
            <a:xfrm>
              <a:off x="10699425" y="3631500"/>
              <a:ext cx="24045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직선 연결선 604">
              <a:extLst>
                <a:ext uri="{FF2B5EF4-FFF2-40B4-BE49-F238E27FC236}">
                  <a16:creationId xmlns:a16="http://schemas.microsoft.com/office/drawing/2014/main" id="{48413EA1-553E-417D-A005-4F954720F72A}"/>
                </a:ext>
              </a:extLst>
            </p:cNvPr>
            <p:cNvCxnSpPr/>
            <p:nvPr/>
          </p:nvCxnSpPr>
          <p:spPr>
            <a:xfrm>
              <a:off x="10074796" y="3527175"/>
              <a:ext cx="24802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직선 연결선 605">
              <a:extLst>
                <a:ext uri="{FF2B5EF4-FFF2-40B4-BE49-F238E27FC236}">
                  <a16:creationId xmlns:a16="http://schemas.microsoft.com/office/drawing/2014/main" id="{C203369A-DF7C-48AA-883D-605E8C796DBB}"/>
                </a:ext>
              </a:extLst>
            </p:cNvPr>
            <p:cNvCxnSpPr/>
            <p:nvPr/>
          </p:nvCxnSpPr>
          <p:spPr>
            <a:xfrm>
              <a:off x="10076337" y="3732479"/>
              <a:ext cx="24648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직선 연결선 606">
              <a:extLst>
                <a:ext uri="{FF2B5EF4-FFF2-40B4-BE49-F238E27FC236}">
                  <a16:creationId xmlns:a16="http://schemas.microsoft.com/office/drawing/2014/main" id="{DF6F004A-4FD7-4802-8CE4-C8CF7AB13137}"/>
                </a:ext>
              </a:extLst>
            </p:cNvPr>
            <p:cNvCxnSpPr/>
            <p:nvPr/>
          </p:nvCxnSpPr>
          <p:spPr>
            <a:xfrm>
              <a:off x="6943324" y="3217486"/>
              <a:ext cx="313147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직선 연결선 607">
              <a:extLst>
                <a:ext uri="{FF2B5EF4-FFF2-40B4-BE49-F238E27FC236}">
                  <a16:creationId xmlns:a16="http://schemas.microsoft.com/office/drawing/2014/main" id="{874D64F7-8863-4C10-815D-DD1D3163FD60}"/>
                </a:ext>
              </a:extLst>
            </p:cNvPr>
            <p:cNvCxnSpPr/>
            <p:nvPr/>
          </p:nvCxnSpPr>
          <p:spPr>
            <a:xfrm flipV="1">
              <a:off x="10074796" y="3217486"/>
              <a:ext cx="0" cy="31559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직선 연결선 608">
              <a:extLst>
                <a:ext uri="{FF2B5EF4-FFF2-40B4-BE49-F238E27FC236}">
                  <a16:creationId xmlns:a16="http://schemas.microsoft.com/office/drawing/2014/main" id="{12EA6C03-9511-4539-95E6-EC2FB5EE25B8}"/>
                </a:ext>
              </a:extLst>
            </p:cNvPr>
            <p:cNvCxnSpPr/>
            <p:nvPr/>
          </p:nvCxnSpPr>
          <p:spPr>
            <a:xfrm>
              <a:off x="6949872" y="1952029"/>
              <a:ext cx="164291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직선 연결선 609">
              <a:extLst>
                <a:ext uri="{FF2B5EF4-FFF2-40B4-BE49-F238E27FC236}">
                  <a16:creationId xmlns:a16="http://schemas.microsoft.com/office/drawing/2014/main" id="{9D5CB3E1-19C9-4771-8EBC-A75F3BA2E0D3}"/>
                </a:ext>
              </a:extLst>
            </p:cNvPr>
            <p:cNvCxnSpPr/>
            <p:nvPr/>
          </p:nvCxnSpPr>
          <p:spPr>
            <a:xfrm>
              <a:off x="7384690" y="2058531"/>
              <a:ext cx="122008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직선 연결선 610">
              <a:extLst>
                <a:ext uri="{FF2B5EF4-FFF2-40B4-BE49-F238E27FC236}">
                  <a16:creationId xmlns:a16="http://schemas.microsoft.com/office/drawing/2014/main" id="{45869519-FAF3-4357-A65F-C23288D5455B}"/>
                </a:ext>
              </a:extLst>
            </p:cNvPr>
            <p:cNvCxnSpPr/>
            <p:nvPr/>
          </p:nvCxnSpPr>
          <p:spPr>
            <a:xfrm>
              <a:off x="7599684" y="2624125"/>
              <a:ext cx="100509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2" name="순서도: 지연 611">
              <a:extLst>
                <a:ext uri="{FF2B5EF4-FFF2-40B4-BE49-F238E27FC236}">
                  <a16:creationId xmlns:a16="http://schemas.microsoft.com/office/drawing/2014/main" id="{85750998-2CD1-4B96-ABB0-22DE77CDF0D2}"/>
                </a:ext>
              </a:extLst>
            </p:cNvPr>
            <p:cNvSpPr/>
            <p:nvPr/>
          </p:nvSpPr>
          <p:spPr>
            <a:xfrm>
              <a:off x="8471528" y="2318632"/>
              <a:ext cx="456388" cy="403960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613" name="직선 연결선 612">
              <a:extLst>
                <a:ext uri="{FF2B5EF4-FFF2-40B4-BE49-F238E27FC236}">
                  <a16:creationId xmlns:a16="http://schemas.microsoft.com/office/drawing/2014/main" id="{DAC7D5D5-3D13-4CD6-B69B-6DEB4DB11139}"/>
                </a:ext>
              </a:extLst>
            </p:cNvPr>
            <p:cNvCxnSpPr/>
            <p:nvPr/>
          </p:nvCxnSpPr>
          <p:spPr>
            <a:xfrm>
              <a:off x="9010925" y="2175676"/>
              <a:ext cx="0" cy="34602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직선 연결선 613">
              <a:extLst>
                <a:ext uri="{FF2B5EF4-FFF2-40B4-BE49-F238E27FC236}">
                  <a16:creationId xmlns:a16="http://schemas.microsoft.com/office/drawing/2014/main" id="{906B59FA-A2ED-4CB2-B60B-C3FFBC26F14D}"/>
                </a:ext>
              </a:extLst>
            </p:cNvPr>
            <p:cNvCxnSpPr/>
            <p:nvPr/>
          </p:nvCxnSpPr>
          <p:spPr>
            <a:xfrm>
              <a:off x="8059102" y="2162043"/>
              <a:ext cx="54567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5" name="순서도: 지연 614">
              <a:extLst>
                <a:ext uri="{FF2B5EF4-FFF2-40B4-BE49-F238E27FC236}">
                  <a16:creationId xmlns:a16="http://schemas.microsoft.com/office/drawing/2014/main" id="{E7127466-9157-4ED1-9428-B0AB65994241}"/>
                </a:ext>
              </a:extLst>
            </p:cNvPr>
            <p:cNvSpPr/>
            <p:nvPr/>
          </p:nvSpPr>
          <p:spPr>
            <a:xfrm>
              <a:off x="8471528" y="1856551"/>
              <a:ext cx="456388" cy="403960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616" name="직선 연결선 615">
              <a:extLst>
                <a:ext uri="{FF2B5EF4-FFF2-40B4-BE49-F238E27FC236}">
                  <a16:creationId xmlns:a16="http://schemas.microsoft.com/office/drawing/2014/main" id="{F91B6995-43E1-4F02-82E5-A1CDB0FE9EE7}"/>
                </a:ext>
              </a:extLst>
            </p:cNvPr>
            <p:cNvCxnSpPr/>
            <p:nvPr/>
          </p:nvCxnSpPr>
          <p:spPr>
            <a:xfrm>
              <a:off x="8927916" y="2070979"/>
              <a:ext cx="39733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직선 연결선 616">
              <a:extLst>
                <a:ext uri="{FF2B5EF4-FFF2-40B4-BE49-F238E27FC236}">
                  <a16:creationId xmlns:a16="http://schemas.microsoft.com/office/drawing/2014/main" id="{4B669D80-BCFA-4AAC-86D7-598DE6E04BAA}"/>
                </a:ext>
              </a:extLst>
            </p:cNvPr>
            <p:cNvCxnSpPr/>
            <p:nvPr/>
          </p:nvCxnSpPr>
          <p:spPr>
            <a:xfrm>
              <a:off x="9094117" y="1593187"/>
              <a:ext cx="0" cy="36844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직선 연결선 617">
              <a:extLst>
                <a:ext uri="{FF2B5EF4-FFF2-40B4-BE49-F238E27FC236}">
                  <a16:creationId xmlns:a16="http://schemas.microsoft.com/office/drawing/2014/main" id="{9D8FE1A6-BC29-4839-8A4C-9E8499EBCC86}"/>
                </a:ext>
              </a:extLst>
            </p:cNvPr>
            <p:cNvCxnSpPr/>
            <p:nvPr/>
          </p:nvCxnSpPr>
          <p:spPr>
            <a:xfrm>
              <a:off x="7384690" y="1553156"/>
              <a:ext cx="122008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직선 연결선 618">
              <a:extLst>
                <a:ext uri="{FF2B5EF4-FFF2-40B4-BE49-F238E27FC236}">
                  <a16:creationId xmlns:a16="http://schemas.microsoft.com/office/drawing/2014/main" id="{163D823D-C4AE-45CC-87B6-19133DAE37A3}"/>
                </a:ext>
              </a:extLst>
            </p:cNvPr>
            <p:cNvCxnSpPr/>
            <p:nvPr/>
          </p:nvCxnSpPr>
          <p:spPr>
            <a:xfrm>
              <a:off x="7832912" y="1649195"/>
              <a:ext cx="77186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직선 연결선 619">
              <a:extLst>
                <a:ext uri="{FF2B5EF4-FFF2-40B4-BE49-F238E27FC236}">
                  <a16:creationId xmlns:a16="http://schemas.microsoft.com/office/drawing/2014/main" id="{DE104DD8-7859-43E4-9A76-D9A8CE4E4A76}"/>
                </a:ext>
              </a:extLst>
            </p:cNvPr>
            <p:cNvCxnSpPr/>
            <p:nvPr/>
          </p:nvCxnSpPr>
          <p:spPr>
            <a:xfrm>
              <a:off x="8927916" y="1599825"/>
              <a:ext cx="16620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" name="타원 620">
              <a:extLst>
                <a:ext uri="{FF2B5EF4-FFF2-40B4-BE49-F238E27FC236}">
                  <a16:creationId xmlns:a16="http://schemas.microsoft.com/office/drawing/2014/main" id="{24535B9B-8C47-4C66-AADD-07229AAC3EE3}"/>
                </a:ext>
              </a:extLst>
            </p:cNvPr>
            <p:cNvSpPr/>
            <p:nvPr/>
          </p:nvSpPr>
          <p:spPr>
            <a:xfrm>
              <a:off x="8026992" y="5322613"/>
              <a:ext cx="65724" cy="6335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2" name="직선 연결선 621">
              <a:extLst>
                <a:ext uri="{FF2B5EF4-FFF2-40B4-BE49-F238E27FC236}">
                  <a16:creationId xmlns:a16="http://schemas.microsoft.com/office/drawing/2014/main" id="{FA99AA22-7658-4D88-8D61-C156974AC838}"/>
                </a:ext>
              </a:extLst>
            </p:cNvPr>
            <p:cNvCxnSpPr/>
            <p:nvPr/>
          </p:nvCxnSpPr>
          <p:spPr>
            <a:xfrm>
              <a:off x="8272074" y="1745234"/>
              <a:ext cx="31941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직선 연결선 622">
              <a:extLst>
                <a:ext uri="{FF2B5EF4-FFF2-40B4-BE49-F238E27FC236}">
                  <a16:creationId xmlns:a16="http://schemas.microsoft.com/office/drawing/2014/main" id="{EBE74CD3-C6F7-4E07-8B90-D1EE73AA7108}"/>
                </a:ext>
              </a:extLst>
            </p:cNvPr>
            <p:cNvCxnSpPr/>
            <p:nvPr/>
          </p:nvCxnSpPr>
          <p:spPr>
            <a:xfrm>
              <a:off x="6949671" y="1457118"/>
              <a:ext cx="164311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4" name="순서도: 지연 623">
              <a:extLst>
                <a:ext uri="{FF2B5EF4-FFF2-40B4-BE49-F238E27FC236}">
                  <a16:creationId xmlns:a16="http://schemas.microsoft.com/office/drawing/2014/main" id="{CF33A203-32EC-4FDA-8ABB-2F71694B27D1}"/>
                </a:ext>
              </a:extLst>
            </p:cNvPr>
            <p:cNvSpPr/>
            <p:nvPr/>
          </p:nvSpPr>
          <p:spPr>
            <a:xfrm>
              <a:off x="8471528" y="1397845"/>
              <a:ext cx="456388" cy="403960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625" name="직선 연결선 624">
              <a:extLst>
                <a:ext uri="{FF2B5EF4-FFF2-40B4-BE49-F238E27FC236}">
                  <a16:creationId xmlns:a16="http://schemas.microsoft.com/office/drawing/2014/main" id="{3C47E5B7-78D0-4948-B123-7E6E29F3373E}"/>
                </a:ext>
              </a:extLst>
            </p:cNvPr>
            <p:cNvCxnSpPr/>
            <p:nvPr/>
          </p:nvCxnSpPr>
          <p:spPr>
            <a:xfrm>
              <a:off x="9678998" y="2120043"/>
              <a:ext cx="39733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직선 연결선 625">
              <a:extLst>
                <a:ext uri="{FF2B5EF4-FFF2-40B4-BE49-F238E27FC236}">
                  <a16:creationId xmlns:a16="http://schemas.microsoft.com/office/drawing/2014/main" id="{491A10BC-58D0-4498-BE15-C239286FF75F}"/>
                </a:ext>
              </a:extLst>
            </p:cNvPr>
            <p:cNvCxnSpPr/>
            <p:nvPr/>
          </p:nvCxnSpPr>
          <p:spPr>
            <a:xfrm>
              <a:off x="9010925" y="2175676"/>
              <a:ext cx="39733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직선 연결선 626">
              <a:extLst>
                <a:ext uri="{FF2B5EF4-FFF2-40B4-BE49-F238E27FC236}">
                  <a16:creationId xmlns:a16="http://schemas.microsoft.com/office/drawing/2014/main" id="{88ED6852-0F85-4417-85C0-7519DA6CF46A}"/>
                </a:ext>
              </a:extLst>
            </p:cNvPr>
            <p:cNvCxnSpPr/>
            <p:nvPr/>
          </p:nvCxnSpPr>
          <p:spPr>
            <a:xfrm>
              <a:off x="9122957" y="2280374"/>
              <a:ext cx="27199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직선 연결선 627">
              <a:extLst>
                <a:ext uri="{FF2B5EF4-FFF2-40B4-BE49-F238E27FC236}">
                  <a16:creationId xmlns:a16="http://schemas.microsoft.com/office/drawing/2014/main" id="{7B2B3905-55D6-47AD-B2E6-8827921997C7}"/>
                </a:ext>
              </a:extLst>
            </p:cNvPr>
            <p:cNvCxnSpPr/>
            <p:nvPr/>
          </p:nvCxnSpPr>
          <p:spPr>
            <a:xfrm>
              <a:off x="8927916" y="2525983"/>
              <a:ext cx="8300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" name="달 628">
              <a:extLst>
                <a:ext uri="{FF2B5EF4-FFF2-40B4-BE49-F238E27FC236}">
                  <a16:creationId xmlns:a16="http://schemas.microsoft.com/office/drawing/2014/main" id="{A61032EF-BA8E-4D63-9F32-5F18DAB3675B}"/>
                </a:ext>
              </a:extLst>
            </p:cNvPr>
            <p:cNvSpPr/>
            <p:nvPr/>
          </p:nvSpPr>
          <p:spPr>
            <a:xfrm flipH="1">
              <a:off x="9194728" y="1903015"/>
              <a:ext cx="484270" cy="433033"/>
            </a:xfrm>
            <a:prstGeom prst="moon">
              <a:avLst>
                <a:gd name="adj" fmla="val 83270"/>
              </a:avLst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630" name="직선 연결선 629">
              <a:extLst>
                <a:ext uri="{FF2B5EF4-FFF2-40B4-BE49-F238E27FC236}">
                  <a16:creationId xmlns:a16="http://schemas.microsoft.com/office/drawing/2014/main" id="{1398BBA5-6A19-4B15-B228-3DEAC73A4DF2}"/>
                </a:ext>
              </a:extLst>
            </p:cNvPr>
            <p:cNvCxnSpPr/>
            <p:nvPr/>
          </p:nvCxnSpPr>
          <p:spPr>
            <a:xfrm>
              <a:off x="9122957" y="2274013"/>
              <a:ext cx="0" cy="66730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직선 연결선 630">
              <a:extLst>
                <a:ext uri="{FF2B5EF4-FFF2-40B4-BE49-F238E27FC236}">
                  <a16:creationId xmlns:a16="http://schemas.microsoft.com/office/drawing/2014/main" id="{167D9A08-97A2-4C97-8E4B-C83C41DDDB27}"/>
                </a:ext>
              </a:extLst>
            </p:cNvPr>
            <p:cNvCxnSpPr/>
            <p:nvPr/>
          </p:nvCxnSpPr>
          <p:spPr>
            <a:xfrm>
              <a:off x="7171718" y="1332802"/>
              <a:ext cx="0" cy="458220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직선 연결선 631">
              <a:extLst>
                <a:ext uri="{FF2B5EF4-FFF2-40B4-BE49-F238E27FC236}">
                  <a16:creationId xmlns:a16="http://schemas.microsoft.com/office/drawing/2014/main" id="{FB7667D6-1FCE-4C73-9D35-45CA36CB1C6A}"/>
                </a:ext>
              </a:extLst>
            </p:cNvPr>
            <p:cNvCxnSpPr/>
            <p:nvPr/>
          </p:nvCxnSpPr>
          <p:spPr>
            <a:xfrm>
              <a:off x="7384690" y="1332802"/>
              <a:ext cx="0" cy="457617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직선 연결선 632">
              <a:extLst>
                <a:ext uri="{FF2B5EF4-FFF2-40B4-BE49-F238E27FC236}">
                  <a16:creationId xmlns:a16="http://schemas.microsoft.com/office/drawing/2014/main" id="{00774E08-64FC-466A-9E63-B237369B0FD0}"/>
                </a:ext>
              </a:extLst>
            </p:cNvPr>
            <p:cNvCxnSpPr/>
            <p:nvPr/>
          </p:nvCxnSpPr>
          <p:spPr>
            <a:xfrm>
              <a:off x="7606536" y="1332802"/>
              <a:ext cx="0" cy="458220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직선 연결선 633">
              <a:extLst>
                <a:ext uri="{FF2B5EF4-FFF2-40B4-BE49-F238E27FC236}">
                  <a16:creationId xmlns:a16="http://schemas.microsoft.com/office/drawing/2014/main" id="{92F0B6A4-7B70-45B1-9E06-6D854739A7DE}"/>
                </a:ext>
              </a:extLst>
            </p:cNvPr>
            <p:cNvCxnSpPr/>
            <p:nvPr/>
          </p:nvCxnSpPr>
          <p:spPr>
            <a:xfrm>
              <a:off x="7837256" y="1332802"/>
              <a:ext cx="0" cy="458220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직선 연결선 634">
              <a:extLst>
                <a:ext uri="{FF2B5EF4-FFF2-40B4-BE49-F238E27FC236}">
                  <a16:creationId xmlns:a16="http://schemas.microsoft.com/office/drawing/2014/main" id="{75E2D8B0-03E9-40ED-8645-CF07C6137187}"/>
                </a:ext>
              </a:extLst>
            </p:cNvPr>
            <p:cNvCxnSpPr/>
            <p:nvPr/>
          </p:nvCxnSpPr>
          <p:spPr>
            <a:xfrm>
              <a:off x="8059102" y="1332802"/>
              <a:ext cx="0" cy="458220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직선 연결선 635">
              <a:extLst>
                <a:ext uri="{FF2B5EF4-FFF2-40B4-BE49-F238E27FC236}">
                  <a16:creationId xmlns:a16="http://schemas.microsoft.com/office/drawing/2014/main" id="{45023C88-22DD-4414-9816-DDB3CAC6C9C3}"/>
                </a:ext>
              </a:extLst>
            </p:cNvPr>
            <p:cNvCxnSpPr/>
            <p:nvPr/>
          </p:nvCxnSpPr>
          <p:spPr>
            <a:xfrm>
              <a:off x="8272074" y="1332802"/>
              <a:ext cx="0" cy="458220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7" name="TextBox 636">
              <a:extLst>
                <a:ext uri="{FF2B5EF4-FFF2-40B4-BE49-F238E27FC236}">
                  <a16:creationId xmlns:a16="http://schemas.microsoft.com/office/drawing/2014/main" id="{B47B37C2-6C56-4F42-9EC3-72247E0F1762}"/>
                </a:ext>
              </a:extLst>
            </p:cNvPr>
            <p:cNvSpPr txBox="1"/>
            <p:nvPr/>
          </p:nvSpPr>
          <p:spPr>
            <a:xfrm>
              <a:off x="7656948" y="5869439"/>
              <a:ext cx="330699" cy="285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8" name="TextBox 637">
              <a:extLst>
                <a:ext uri="{FF2B5EF4-FFF2-40B4-BE49-F238E27FC236}">
                  <a16:creationId xmlns:a16="http://schemas.microsoft.com/office/drawing/2014/main" id="{DDBECBFD-0927-49A1-8A6C-B54F18A3981D}"/>
                </a:ext>
              </a:extLst>
            </p:cNvPr>
            <p:cNvSpPr txBox="1"/>
            <p:nvPr/>
          </p:nvSpPr>
          <p:spPr>
            <a:xfrm>
              <a:off x="7865304" y="5869439"/>
              <a:ext cx="350300" cy="285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9" name="TextBox 638">
              <a:extLst>
                <a:ext uri="{FF2B5EF4-FFF2-40B4-BE49-F238E27FC236}">
                  <a16:creationId xmlns:a16="http://schemas.microsoft.com/office/drawing/2014/main" id="{08A9685F-18E9-46FB-9BEF-485731A21709}"/>
                </a:ext>
              </a:extLst>
            </p:cNvPr>
            <p:cNvSpPr txBox="1"/>
            <p:nvPr/>
          </p:nvSpPr>
          <p:spPr>
            <a:xfrm>
              <a:off x="7220635" y="5869439"/>
              <a:ext cx="330699" cy="285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0" name="TextBox 639">
              <a:extLst>
                <a:ext uri="{FF2B5EF4-FFF2-40B4-BE49-F238E27FC236}">
                  <a16:creationId xmlns:a16="http://schemas.microsoft.com/office/drawing/2014/main" id="{3C552085-6240-48BB-97DF-B743C73B765D}"/>
                </a:ext>
              </a:extLst>
            </p:cNvPr>
            <p:cNvSpPr txBox="1"/>
            <p:nvPr/>
          </p:nvSpPr>
          <p:spPr>
            <a:xfrm>
              <a:off x="7428991" y="5869439"/>
              <a:ext cx="350300" cy="285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84285BF5-784E-4B53-AFCA-594D7C494216}"/>
                </a:ext>
              </a:extLst>
            </p:cNvPr>
            <p:cNvSpPr txBox="1"/>
            <p:nvPr/>
          </p:nvSpPr>
          <p:spPr>
            <a:xfrm>
              <a:off x="6784322" y="5869439"/>
              <a:ext cx="330699" cy="285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2" name="TextBox 641">
              <a:extLst>
                <a:ext uri="{FF2B5EF4-FFF2-40B4-BE49-F238E27FC236}">
                  <a16:creationId xmlns:a16="http://schemas.microsoft.com/office/drawing/2014/main" id="{5A3EF33A-36D7-4F00-9F01-2D1EF1413AEC}"/>
                </a:ext>
              </a:extLst>
            </p:cNvPr>
            <p:cNvSpPr txBox="1"/>
            <p:nvPr/>
          </p:nvSpPr>
          <p:spPr>
            <a:xfrm>
              <a:off x="6992678" y="5869439"/>
              <a:ext cx="350300" cy="285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3" name="타원 642">
              <a:extLst>
                <a:ext uri="{FF2B5EF4-FFF2-40B4-BE49-F238E27FC236}">
                  <a16:creationId xmlns:a16="http://schemas.microsoft.com/office/drawing/2014/main" id="{91A21833-111E-4766-8A20-37D0C43FEADB}"/>
                </a:ext>
              </a:extLst>
            </p:cNvPr>
            <p:cNvSpPr/>
            <p:nvPr/>
          </p:nvSpPr>
          <p:spPr>
            <a:xfrm>
              <a:off x="7800966" y="4811686"/>
              <a:ext cx="65724" cy="6335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4" name="타원 643">
              <a:extLst>
                <a:ext uri="{FF2B5EF4-FFF2-40B4-BE49-F238E27FC236}">
                  <a16:creationId xmlns:a16="http://schemas.microsoft.com/office/drawing/2014/main" id="{6F9D4133-9DC0-4FE7-AC7E-9537F8BF82F2}"/>
                </a:ext>
              </a:extLst>
            </p:cNvPr>
            <p:cNvSpPr/>
            <p:nvPr/>
          </p:nvSpPr>
          <p:spPr>
            <a:xfrm>
              <a:off x="7573674" y="4260105"/>
              <a:ext cx="65724" cy="6335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5" name="타원 644">
              <a:extLst>
                <a:ext uri="{FF2B5EF4-FFF2-40B4-BE49-F238E27FC236}">
                  <a16:creationId xmlns:a16="http://schemas.microsoft.com/office/drawing/2014/main" id="{B2989A96-02BF-46F4-AD67-A90D9C522877}"/>
                </a:ext>
              </a:extLst>
            </p:cNvPr>
            <p:cNvSpPr/>
            <p:nvPr/>
          </p:nvSpPr>
          <p:spPr>
            <a:xfrm>
              <a:off x="7353789" y="3752521"/>
              <a:ext cx="65724" cy="6335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6" name="타원 645">
              <a:extLst>
                <a:ext uri="{FF2B5EF4-FFF2-40B4-BE49-F238E27FC236}">
                  <a16:creationId xmlns:a16="http://schemas.microsoft.com/office/drawing/2014/main" id="{5A3BB630-304E-40BC-9DD9-0B9486BE3E09}"/>
                </a:ext>
              </a:extLst>
            </p:cNvPr>
            <p:cNvSpPr/>
            <p:nvPr/>
          </p:nvSpPr>
          <p:spPr>
            <a:xfrm>
              <a:off x="7135946" y="2909669"/>
              <a:ext cx="65724" cy="6335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7" name="타원 646">
              <a:extLst>
                <a:ext uri="{FF2B5EF4-FFF2-40B4-BE49-F238E27FC236}">
                  <a16:creationId xmlns:a16="http://schemas.microsoft.com/office/drawing/2014/main" id="{4A1453C9-838B-4DF7-803C-727BD2EF5F5F}"/>
                </a:ext>
              </a:extLst>
            </p:cNvPr>
            <p:cNvSpPr/>
            <p:nvPr/>
          </p:nvSpPr>
          <p:spPr>
            <a:xfrm>
              <a:off x="6917046" y="2395847"/>
              <a:ext cx="65724" cy="6335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8" name="TextBox 647">
              <a:extLst>
                <a:ext uri="{FF2B5EF4-FFF2-40B4-BE49-F238E27FC236}">
                  <a16:creationId xmlns:a16="http://schemas.microsoft.com/office/drawing/2014/main" id="{16305A7E-9A71-45BC-8A7A-8FE4480062C0}"/>
                </a:ext>
              </a:extLst>
            </p:cNvPr>
            <p:cNvSpPr txBox="1"/>
            <p:nvPr/>
          </p:nvSpPr>
          <p:spPr>
            <a:xfrm>
              <a:off x="9849443" y="2118102"/>
              <a:ext cx="423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ko-KR" sz="16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9" name="직선 연결선 648">
              <a:extLst>
                <a:ext uri="{FF2B5EF4-FFF2-40B4-BE49-F238E27FC236}">
                  <a16:creationId xmlns:a16="http://schemas.microsoft.com/office/drawing/2014/main" id="{BB602823-AF86-4F01-943E-E1ED21614AA3}"/>
                </a:ext>
              </a:extLst>
            </p:cNvPr>
            <p:cNvCxnSpPr/>
            <p:nvPr/>
          </p:nvCxnSpPr>
          <p:spPr>
            <a:xfrm flipV="1">
              <a:off x="10074796" y="1716450"/>
              <a:ext cx="0" cy="40165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0" name="TextBox 649">
              <a:extLst>
                <a:ext uri="{FF2B5EF4-FFF2-40B4-BE49-F238E27FC236}">
                  <a16:creationId xmlns:a16="http://schemas.microsoft.com/office/drawing/2014/main" id="{453C0823-B789-4421-8B69-01E0C7302685}"/>
                </a:ext>
              </a:extLst>
            </p:cNvPr>
            <p:cNvSpPr txBox="1"/>
            <p:nvPr/>
          </p:nvSpPr>
          <p:spPr>
            <a:xfrm>
              <a:off x="10947452" y="1462281"/>
              <a:ext cx="311098" cy="285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51" name="그룹 650">
              <a:extLst>
                <a:ext uri="{FF2B5EF4-FFF2-40B4-BE49-F238E27FC236}">
                  <a16:creationId xmlns:a16="http://schemas.microsoft.com/office/drawing/2014/main" id="{2325D366-518F-4D04-B597-E67623F1AC94}"/>
                </a:ext>
              </a:extLst>
            </p:cNvPr>
            <p:cNvGrpSpPr/>
            <p:nvPr/>
          </p:nvGrpSpPr>
          <p:grpSpPr>
            <a:xfrm>
              <a:off x="10197471" y="1397845"/>
              <a:ext cx="501954" cy="440172"/>
              <a:chOff x="3166565" y="1227348"/>
              <a:chExt cx="830744" cy="733993"/>
            </a:xfrm>
          </p:grpSpPr>
          <p:sp>
            <p:nvSpPr>
              <p:cNvPr id="705" name="자유형 391">
                <a:extLst>
                  <a:ext uri="{FF2B5EF4-FFF2-40B4-BE49-F238E27FC236}">
                    <a16:creationId xmlns:a16="http://schemas.microsoft.com/office/drawing/2014/main" id="{544ED20C-3AC3-44BF-89FE-7EC721366B2E}"/>
                  </a:ext>
                </a:extLst>
              </p:cNvPr>
              <p:cNvSpPr/>
              <p:nvPr/>
            </p:nvSpPr>
            <p:spPr>
              <a:xfrm>
                <a:off x="3166565" y="1227348"/>
                <a:ext cx="125119" cy="733993"/>
              </a:xfrm>
              <a:custGeom>
                <a:avLst/>
                <a:gdLst>
                  <a:gd name="connsiteX0" fmla="*/ 8536 w 105080"/>
                  <a:gd name="connsiteY0" fmla="*/ 0 h 711200"/>
                  <a:gd name="connsiteX1" fmla="*/ 105056 w 105080"/>
                  <a:gd name="connsiteY1" fmla="*/ 368300 h 711200"/>
                  <a:gd name="connsiteX2" fmla="*/ 916 w 105080"/>
                  <a:gd name="connsiteY2" fmla="*/ 711200 h 711200"/>
                  <a:gd name="connsiteX0" fmla="*/ 8536 w 108189"/>
                  <a:gd name="connsiteY0" fmla="*/ 0 h 711200"/>
                  <a:gd name="connsiteX1" fmla="*/ 74576 w 108189"/>
                  <a:gd name="connsiteY1" fmla="*/ 193040 h 711200"/>
                  <a:gd name="connsiteX2" fmla="*/ 105056 w 108189"/>
                  <a:gd name="connsiteY2" fmla="*/ 368300 h 711200"/>
                  <a:gd name="connsiteX3" fmla="*/ 916 w 108189"/>
                  <a:gd name="connsiteY3" fmla="*/ 711200 h 711200"/>
                  <a:gd name="connsiteX0" fmla="*/ 7620 w 104749"/>
                  <a:gd name="connsiteY0" fmla="*/ 0 h 711200"/>
                  <a:gd name="connsiteX1" fmla="*/ 73660 w 104749"/>
                  <a:gd name="connsiteY1" fmla="*/ 193040 h 711200"/>
                  <a:gd name="connsiteX2" fmla="*/ 104140 w 104749"/>
                  <a:gd name="connsiteY2" fmla="*/ 368300 h 711200"/>
                  <a:gd name="connsiteX3" fmla="*/ 48260 w 104749"/>
                  <a:gd name="connsiteY3" fmla="*/ 546100 h 711200"/>
                  <a:gd name="connsiteX4" fmla="*/ 0 w 104749"/>
                  <a:gd name="connsiteY4" fmla="*/ 711200 h 711200"/>
                  <a:gd name="connsiteX0" fmla="*/ 22860 w 104749"/>
                  <a:gd name="connsiteY0" fmla="*/ 0 h 728345"/>
                  <a:gd name="connsiteX1" fmla="*/ 73660 w 104749"/>
                  <a:gd name="connsiteY1" fmla="*/ 210185 h 728345"/>
                  <a:gd name="connsiteX2" fmla="*/ 104140 w 104749"/>
                  <a:gd name="connsiteY2" fmla="*/ 385445 h 728345"/>
                  <a:gd name="connsiteX3" fmla="*/ 48260 w 104749"/>
                  <a:gd name="connsiteY3" fmla="*/ 563245 h 728345"/>
                  <a:gd name="connsiteX4" fmla="*/ 0 w 104749"/>
                  <a:gd name="connsiteY4" fmla="*/ 728345 h 728345"/>
                  <a:gd name="connsiteX0" fmla="*/ 22860 w 134877"/>
                  <a:gd name="connsiteY0" fmla="*/ 0 h 728345"/>
                  <a:gd name="connsiteX1" fmla="*/ 73660 w 134877"/>
                  <a:gd name="connsiteY1" fmla="*/ 210185 h 728345"/>
                  <a:gd name="connsiteX2" fmla="*/ 134620 w 134877"/>
                  <a:gd name="connsiteY2" fmla="*/ 377825 h 728345"/>
                  <a:gd name="connsiteX3" fmla="*/ 48260 w 134877"/>
                  <a:gd name="connsiteY3" fmla="*/ 563245 h 728345"/>
                  <a:gd name="connsiteX4" fmla="*/ 0 w 134877"/>
                  <a:gd name="connsiteY4" fmla="*/ 728345 h 728345"/>
                  <a:gd name="connsiteX0" fmla="*/ 22860 w 134703"/>
                  <a:gd name="connsiteY0" fmla="*/ 0 h 728345"/>
                  <a:gd name="connsiteX1" fmla="*/ 73660 w 134703"/>
                  <a:gd name="connsiteY1" fmla="*/ 210185 h 728345"/>
                  <a:gd name="connsiteX2" fmla="*/ 134620 w 134703"/>
                  <a:gd name="connsiteY2" fmla="*/ 377825 h 728345"/>
                  <a:gd name="connsiteX3" fmla="*/ 48260 w 134703"/>
                  <a:gd name="connsiteY3" fmla="*/ 563245 h 728345"/>
                  <a:gd name="connsiteX4" fmla="*/ 0 w 134703"/>
                  <a:gd name="connsiteY4" fmla="*/ 728345 h 728345"/>
                  <a:gd name="connsiteX0" fmla="*/ 0 w 111843"/>
                  <a:gd name="connsiteY0" fmla="*/ 0 h 751205"/>
                  <a:gd name="connsiteX1" fmla="*/ 50800 w 111843"/>
                  <a:gd name="connsiteY1" fmla="*/ 210185 h 751205"/>
                  <a:gd name="connsiteX2" fmla="*/ 111760 w 111843"/>
                  <a:gd name="connsiteY2" fmla="*/ 377825 h 751205"/>
                  <a:gd name="connsiteX3" fmla="*/ 25400 w 111843"/>
                  <a:gd name="connsiteY3" fmla="*/ 563245 h 751205"/>
                  <a:gd name="connsiteX4" fmla="*/ 9525 w 111843"/>
                  <a:gd name="connsiteY4" fmla="*/ 751205 h 751205"/>
                  <a:gd name="connsiteX0" fmla="*/ 0 w 112319"/>
                  <a:gd name="connsiteY0" fmla="*/ 0 h 751205"/>
                  <a:gd name="connsiteX1" fmla="*/ 60325 w 112319"/>
                  <a:gd name="connsiteY1" fmla="*/ 191135 h 751205"/>
                  <a:gd name="connsiteX2" fmla="*/ 111760 w 112319"/>
                  <a:gd name="connsiteY2" fmla="*/ 377825 h 751205"/>
                  <a:gd name="connsiteX3" fmla="*/ 25400 w 112319"/>
                  <a:gd name="connsiteY3" fmla="*/ 563245 h 751205"/>
                  <a:gd name="connsiteX4" fmla="*/ 9525 w 112319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1826"/>
                  <a:gd name="connsiteY0" fmla="*/ 0 h 751205"/>
                  <a:gd name="connsiteX1" fmla="*/ 85090 w 111826"/>
                  <a:gd name="connsiteY1" fmla="*/ 185420 h 751205"/>
                  <a:gd name="connsiteX2" fmla="*/ 111760 w 111826"/>
                  <a:gd name="connsiteY2" fmla="*/ 377825 h 751205"/>
                  <a:gd name="connsiteX3" fmla="*/ 78740 w 111826"/>
                  <a:gd name="connsiteY3" fmla="*/ 574675 h 751205"/>
                  <a:gd name="connsiteX4" fmla="*/ 9525 w 111826"/>
                  <a:gd name="connsiteY4" fmla="*/ 751205 h 751205"/>
                  <a:gd name="connsiteX0" fmla="*/ 0 w 121323"/>
                  <a:gd name="connsiteY0" fmla="*/ 0 h 751205"/>
                  <a:gd name="connsiteX1" fmla="*/ 85090 w 121323"/>
                  <a:gd name="connsiteY1" fmla="*/ 185420 h 751205"/>
                  <a:gd name="connsiteX2" fmla="*/ 121285 w 121323"/>
                  <a:gd name="connsiteY2" fmla="*/ 377825 h 751205"/>
                  <a:gd name="connsiteX3" fmla="*/ 78740 w 121323"/>
                  <a:gd name="connsiteY3" fmla="*/ 574675 h 751205"/>
                  <a:gd name="connsiteX4" fmla="*/ 9525 w 121323"/>
                  <a:gd name="connsiteY4" fmla="*/ 751205 h 751205"/>
                  <a:gd name="connsiteX0" fmla="*/ 0 w 121285"/>
                  <a:gd name="connsiteY0" fmla="*/ 0 h 751205"/>
                  <a:gd name="connsiteX1" fmla="*/ 85090 w 121285"/>
                  <a:gd name="connsiteY1" fmla="*/ 185420 h 751205"/>
                  <a:gd name="connsiteX2" fmla="*/ 121285 w 121285"/>
                  <a:gd name="connsiteY2" fmla="*/ 377825 h 751205"/>
                  <a:gd name="connsiteX3" fmla="*/ 84455 w 121285"/>
                  <a:gd name="connsiteY3" fmla="*/ 588010 h 751205"/>
                  <a:gd name="connsiteX4" fmla="*/ 9525 w 121285"/>
                  <a:gd name="connsiteY4" fmla="*/ 751205 h 751205"/>
                  <a:gd name="connsiteX0" fmla="*/ 0 w 121336"/>
                  <a:gd name="connsiteY0" fmla="*/ 0 h 751205"/>
                  <a:gd name="connsiteX1" fmla="*/ 90805 w 121336"/>
                  <a:gd name="connsiteY1" fmla="*/ 170180 h 751205"/>
                  <a:gd name="connsiteX2" fmla="*/ 121285 w 121336"/>
                  <a:gd name="connsiteY2" fmla="*/ 377825 h 751205"/>
                  <a:gd name="connsiteX3" fmla="*/ 84455 w 121336"/>
                  <a:gd name="connsiteY3" fmla="*/ 588010 h 751205"/>
                  <a:gd name="connsiteX4" fmla="*/ 9525 w 12133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121285 w 121286"/>
                  <a:gd name="connsiteY1" fmla="*/ 377825 h 751205"/>
                  <a:gd name="connsiteX2" fmla="*/ 84455 w 121286"/>
                  <a:gd name="connsiteY2" fmla="*/ 588010 h 751205"/>
                  <a:gd name="connsiteX3" fmla="*/ 9525 w 121286"/>
                  <a:gd name="connsiteY3" fmla="*/ 751205 h 751205"/>
                  <a:gd name="connsiteX0" fmla="*/ 0 w 125096"/>
                  <a:gd name="connsiteY0" fmla="*/ 0 h 751205"/>
                  <a:gd name="connsiteX1" fmla="*/ 125095 w 125096"/>
                  <a:gd name="connsiteY1" fmla="*/ 372110 h 751205"/>
                  <a:gd name="connsiteX2" fmla="*/ 84455 w 125096"/>
                  <a:gd name="connsiteY2" fmla="*/ 588010 h 751205"/>
                  <a:gd name="connsiteX3" fmla="*/ 9525 w 125096"/>
                  <a:gd name="connsiteY3" fmla="*/ 751205 h 751205"/>
                  <a:gd name="connsiteX0" fmla="*/ 0 w 125104"/>
                  <a:gd name="connsiteY0" fmla="*/ 0 h 751205"/>
                  <a:gd name="connsiteX1" fmla="*/ 125095 w 125104"/>
                  <a:gd name="connsiteY1" fmla="*/ 372110 h 751205"/>
                  <a:gd name="connsiteX2" fmla="*/ 84455 w 125104"/>
                  <a:gd name="connsiteY2" fmla="*/ 588010 h 751205"/>
                  <a:gd name="connsiteX3" fmla="*/ 9525 w 125104"/>
                  <a:gd name="connsiteY3" fmla="*/ 751205 h 751205"/>
                  <a:gd name="connsiteX0" fmla="*/ 0 w 128199"/>
                  <a:gd name="connsiteY0" fmla="*/ 0 h 751205"/>
                  <a:gd name="connsiteX1" fmla="*/ 125095 w 128199"/>
                  <a:gd name="connsiteY1" fmla="*/ 372110 h 751205"/>
                  <a:gd name="connsiteX2" fmla="*/ 84455 w 128199"/>
                  <a:gd name="connsiteY2" fmla="*/ 588010 h 751205"/>
                  <a:gd name="connsiteX3" fmla="*/ 9525 w 128199"/>
                  <a:gd name="connsiteY3" fmla="*/ 751205 h 751205"/>
                  <a:gd name="connsiteX0" fmla="*/ 0 w 125115"/>
                  <a:gd name="connsiteY0" fmla="*/ 0 h 751205"/>
                  <a:gd name="connsiteX1" fmla="*/ 125095 w 125115"/>
                  <a:gd name="connsiteY1" fmla="*/ 372110 h 751205"/>
                  <a:gd name="connsiteX2" fmla="*/ 9525 w 125115"/>
                  <a:gd name="connsiteY2" fmla="*/ 751205 h 751205"/>
                  <a:gd name="connsiteX0" fmla="*/ 0 w 125115"/>
                  <a:gd name="connsiteY0" fmla="*/ 0 h 743585"/>
                  <a:gd name="connsiteX1" fmla="*/ 125095 w 125115"/>
                  <a:gd name="connsiteY1" fmla="*/ 372110 h 743585"/>
                  <a:gd name="connsiteX2" fmla="*/ 9525 w 125115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19" h="743585">
                    <a:moveTo>
                      <a:pt x="0" y="0"/>
                    </a:moveTo>
                    <a:cubicBezTo>
                      <a:pt x="44318" y="78714"/>
                      <a:pt x="123508" y="248179"/>
                      <a:pt x="125095" y="372110"/>
                    </a:cubicBezTo>
                    <a:cubicBezTo>
                      <a:pt x="126682" y="496041"/>
                      <a:pt x="50747" y="664607"/>
                      <a:pt x="9525" y="743585"/>
                    </a:cubicBezTo>
                  </a:path>
                </a:pathLst>
              </a:cu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6" name="달 705">
                <a:extLst>
                  <a:ext uri="{FF2B5EF4-FFF2-40B4-BE49-F238E27FC236}">
                    <a16:creationId xmlns:a16="http://schemas.microsoft.com/office/drawing/2014/main" id="{91E90DE9-1B91-46DF-82F2-FEE320C3480A}"/>
                  </a:ext>
                </a:extLst>
              </p:cNvPr>
              <p:cNvSpPr/>
              <p:nvPr/>
            </p:nvSpPr>
            <p:spPr>
              <a:xfrm flipH="1">
                <a:off x="3268053" y="1229196"/>
                <a:ext cx="729256" cy="722089"/>
              </a:xfrm>
              <a:prstGeom prst="moon">
                <a:avLst>
                  <a:gd name="adj" fmla="val 83270"/>
                </a:avLst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cxnSp>
          <p:nvCxnSpPr>
            <p:cNvPr id="652" name="직선 연결선 651">
              <a:extLst>
                <a:ext uri="{FF2B5EF4-FFF2-40B4-BE49-F238E27FC236}">
                  <a16:creationId xmlns:a16="http://schemas.microsoft.com/office/drawing/2014/main" id="{696A414D-9F10-4544-B696-76913A1F6D79}"/>
                </a:ext>
              </a:extLst>
            </p:cNvPr>
            <p:cNvCxnSpPr/>
            <p:nvPr/>
          </p:nvCxnSpPr>
          <p:spPr>
            <a:xfrm>
              <a:off x="10699425" y="1615469"/>
              <a:ext cx="24045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직선 연결선 652">
              <a:extLst>
                <a:ext uri="{FF2B5EF4-FFF2-40B4-BE49-F238E27FC236}">
                  <a16:creationId xmlns:a16="http://schemas.microsoft.com/office/drawing/2014/main" id="{24CE6785-FBFF-4250-9C9F-68401BD9C3A9}"/>
                </a:ext>
              </a:extLst>
            </p:cNvPr>
            <p:cNvCxnSpPr/>
            <p:nvPr/>
          </p:nvCxnSpPr>
          <p:spPr>
            <a:xfrm>
              <a:off x="10074796" y="1511144"/>
              <a:ext cx="24802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직선 연결선 653">
              <a:extLst>
                <a:ext uri="{FF2B5EF4-FFF2-40B4-BE49-F238E27FC236}">
                  <a16:creationId xmlns:a16="http://schemas.microsoft.com/office/drawing/2014/main" id="{170AD7E4-C980-4D5E-B42C-B97EDDD57132}"/>
                </a:ext>
              </a:extLst>
            </p:cNvPr>
            <p:cNvCxnSpPr/>
            <p:nvPr/>
          </p:nvCxnSpPr>
          <p:spPr>
            <a:xfrm>
              <a:off x="10076337" y="1716449"/>
              <a:ext cx="24648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직선 연결선 654">
              <a:extLst>
                <a:ext uri="{FF2B5EF4-FFF2-40B4-BE49-F238E27FC236}">
                  <a16:creationId xmlns:a16="http://schemas.microsoft.com/office/drawing/2014/main" id="{AC1AF0DC-5512-4897-941D-42BB19721E00}"/>
                </a:ext>
              </a:extLst>
            </p:cNvPr>
            <p:cNvCxnSpPr/>
            <p:nvPr/>
          </p:nvCxnSpPr>
          <p:spPr>
            <a:xfrm flipV="1">
              <a:off x="10074796" y="1201455"/>
              <a:ext cx="0" cy="31559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직선 연결선 655">
              <a:extLst>
                <a:ext uri="{FF2B5EF4-FFF2-40B4-BE49-F238E27FC236}">
                  <a16:creationId xmlns:a16="http://schemas.microsoft.com/office/drawing/2014/main" id="{EC33A4B8-50D5-4EB8-9DC6-C40F0B1728D9}"/>
                </a:ext>
              </a:extLst>
            </p:cNvPr>
            <p:cNvCxnSpPr/>
            <p:nvPr/>
          </p:nvCxnSpPr>
          <p:spPr>
            <a:xfrm>
              <a:off x="5945093" y="1608557"/>
              <a:ext cx="31058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직선 연결선 656">
              <a:extLst>
                <a:ext uri="{FF2B5EF4-FFF2-40B4-BE49-F238E27FC236}">
                  <a16:creationId xmlns:a16="http://schemas.microsoft.com/office/drawing/2014/main" id="{3E3E8DB4-CC5D-42E3-AC3F-EDC0AA6CE2A2}"/>
                </a:ext>
              </a:extLst>
            </p:cNvPr>
            <p:cNvCxnSpPr/>
            <p:nvPr/>
          </p:nvCxnSpPr>
          <p:spPr>
            <a:xfrm>
              <a:off x="5754306" y="1813861"/>
              <a:ext cx="50137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8" name="순서도: 지연 657">
              <a:extLst>
                <a:ext uri="{FF2B5EF4-FFF2-40B4-BE49-F238E27FC236}">
                  <a16:creationId xmlns:a16="http://schemas.microsoft.com/office/drawing/2014/main" id="{F69E075D-A778-4E91-A408-1A0AC8B5C073}"/>
                </a:ext>
              </a:extLst>
            </p:cNvPr>
            <p:cNvSpPr/>
            <p:nvPr/>
          </p:nvSpPr>
          <p:spPr>
            <a:xfrm>
              <a:off x="6131304" y="1508369"/>
              <a:ext cx="456388" cy="403960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659" name="직선 연결선 658">
              <a:extLst>
                <a:ext uri="{FF2B5EF4-FFF2-40B4-BE49-F238E27FC236}">
                  <a16:creationId xmlns:a16="http://schemas.microsoft.com/office/drawing/2014/main" id="{B42F42E3-C1FF-402E-80DE-FB72813AED01}"/>
                </a:ext>
              </a:extLst>
            </p:cNvPr>
            <p:cNvCxnSpPr/>
            <p:nvPr/>
          </p:nvCxnSpPr>
          <p:spPr>
            <a:xfrm>
              <a:off x="5507537" y="1104019"/>
              <a:ext cx="74814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직선 연결선 659">
              <a:extLst>
                <a:ext uri="{FF2B5EF4-FFF2-40B4-BE49-F238E27FC236}">
                  <a16:creationId xmlns:a16="http://schemas.microsoft.com/office/drawing/2014/main" id="{FE15609C-B90B-40CF-8A64-439BCF0B2695}"/>
                </a:ext>
              </a:extLst>
            </p:cNvPr>
            <p:cNvCxnSpPr/>
            <p:nvPr/>
          </p:nvCxnSpPr>
          <p:spPr>
            <a:xfrm>
              <a:off x="5507537" y="1309323"/>
              <a:ext cx="74814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직선 연결선 660">
              <a:extLst>
                <a:ext uri="{FF2B5EF4-FFF2-40B4-BE49-F238E27FC236}">
                  <a16:creationId xmlns:a16="http://schemas.microsoft.com/office/drawing/2014/main" id="{DD129A92-707F-4AB8-B12D-1A51E7933F7B}"/>
                </a:ext>
              </a:extLst>
            </p:cNvPr>
            <p:cNvCxnSpPr/>
            <p:nvPr/>
          </p:nvCxnSpPr>
          <p:spPr>
            <a:xfrm>
              <a:off x="5945093" y="1104019"/>
              <a:ext cx="0" cy="50453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2" name="그룹 661">
              <a:extLst>
                <a:ext uri="{FF2B5EF4-FFF2-40B4-BE49-F238E27FC236}">
                  <a16:creationId xmlns:a16="http://schemas.microsoft.com/office/drawing/2014/main" id="{EE38F1D7-98B0-406E-80AF-957A015A3AAC}"/>
                </a:ext>
              </a:extLst>
            </p:cNvPr>
            <p:cNvGrpSpPr/>
            <p:nvPr/>
          </p:nvGrpSpPr>
          <p:grpSpPr>
            <a:xfrm>
              <a:off x="6085738" y="982267"/>
              <a:ext cx="501954" cy="440172"/>
              <a:chOff x="3166565" y="1227348"/>
              <a:chExt cx="830744" cy="733993"/>
            </a:xfrm>
          </p:grpSpPr>
          <p:sp>
            <p:nvSpPr>
              <p:cNvPr id="703" name="자유형 389">
                <a:extLst>
                  <a:ext uri="{FF2B5EF4-FFF2-40B4-BE49-F238E27FC236}">
                    <a16:creationId xmlns:a16="http://schemas.microsoft.com/office/drawing/2014/main" id="{E9B960C1-BA45-48E2-B3DD-49D1DCC41503}"/>
                  </a:ext>
                </a:extLst>
              </p:cNvPr>
              <p:cNvSpPr/>
              <p:nvPr/>
            </p:nvSpPr>
            <p:spPr>
              <a:xfrm>
                <a:off x="3166565" y="1227348"/>
                <a:ext cx="125119" cy="733993"/>
              </a:xfrm>
              <a:custGeom>
                <a:avLst/>
                <a:gdLst>
                  <a:gd name="connsiteX0" fmla="*/ 8536 w 105080"/>
                  <a:gd name="connsiteY0" fmla="*/ 0 h 711200"/>
                  <a:gd name="connsiteX1" fmla="*/ 105056 w 105080"/>
                  <a:gd name="connsiteY1" fmla="*/ 368300 h 711200"/>
                  <a:gd name="connsiteX2" fmla="*/ 916 w 105080"/>
                  <a:gd name="connsiteY2" fmla="*/ 711200 h 711200"/>
                  <a:gd name="connsiteX0" fmla="*/ 8536 w 108189"/>
                  <a:gd name="connsiteY0" fmla="*/ 0 h 711200"/>
                  <a:gd name="connsiteX1" fmla="*/ 74576 w 108189"/>
                  <a:gd name="connsiteY1" fmla="*/ 193040 h 711200"/>
                  <a:gd name="connsiteX2" fmla="*/ 105056 w 108189"/>
                  <a:gd name="connsiteY2" fmla="*/ 368300 h 711200"/>
                  <a:gd name="connsiteX3" fmla="*/ 916 w 108189"/>
                  <a:gd name="connsiteY3" fmla="*/ 711200 h 711200"/>
                  <a:gd name="connsiteX0" fmla="*/ 7620 w 104749"/>
                  <a:gd name="connsiteY0" fmla="*/ 0 h 711200"/>
                  <a:gd name="connsiteX1" fmla="*/ 73660 w 104749"/>
                  <a:gd name="connsiteY1" fmla="*/ 193040 h 711200"/>
                  <a:gd name="connsiteX2" fmla="*/ 104140 w 104749"/>
                  <a:gd name="connsiteY2" fmla="*/ 368300 h 711200"/>
                  <a:gd name="connsiteX3" fmla="*/ 48260 w 104749"/>
                  <a:gd name="connsiteY3" fmla="*/ 546100 h 711200"/>
                  <a:gd name="connsiteX4" fmla="*/ 0 w 104749"/>
                  <a:gd name="connsiteY4" fmla="*/ 711200 h 711200"/>
                  <a:gd name="connsiteX0" fmla="*/ 22860 w 104749"/>
                  <a:gd name="connsiteY0" fmla="*/ 0 h 728345"/>
                  <a:gd name="connsiteX1" fmla="*/ 73660 w 104749"/>
                  <a:gd name="connsiteY1" fmla="*/ 210185 h 728345"/>
                  <a:gd name="connsiteX2" fmla="*/ 104140 w 104749"/>
                  <a:gd name="connsiteY2" fmla="*/ 385445 h 728345"/>
                  <a:gd name="connsiteX3" fmla="*/ 48260 w 104749"/>
                  <a:gd name="connsiteY3" fmla="*/ 563245 h 728345"/>
                  <a:gd name="connsiteX4" fmla="*/ 0 w 104749"/>
                  <a:gd name="connsiteY4" fmla="*/ 728345 h 728345"/>
                  <a:gd name="connsiteX0" fmla="*/ 22860 w 134877"/>
                  <a:gd name="connsiteY0" fmla="*/ 0 h 728345"/>
                  <a:gd name="connsiteX1" fmla="*/ 73660 w 134877"/>
                  <a:gd name="connsiteY1" fmla="*/ 210185 h 728345"/>
                  <a:gd name="connsiteX2" fmla="*/ 134620 w 134877"/>
                  <a:gd name="connsiteY2" fmla="*/ 377825 h 728345"/>
                  <a:gd name="connsiteX3" fmla="*/ 48260 w 134877"/>
                  <a:gd name="connsiteY3" fmla="*/ 563245 h 728345"/>
                  <a:gd name="connsiteX4" fmla="*/ 0 w 134877"/>
                  <a:gd name="connsiteY4" fmla="*/ 728345 h 728345"/>
                  <a:gd name="connsiteX0" fmla="*/ 22860 w 134703"/>
                  <a:gd name="connsiteY0" fmla="*/ 0 h 728345"/>
                  <a:gd name="connsiteX1" fmla="*/ 73660 w 134703"/>
                  <a:gd name="connsiteY1" fmla="*/ 210185 h 728345"/>
                  <a:gd name="connsiteX2" fmla="*/ 134620 w 134703"/>
                  <a:gd name="connsiteY2" fmla="*/ 377825 h 728345"/>
                  <a:gd name="connsiteX3" fmla="*/ 48260 w 134703"/>
                  <a:gd name="connsiteY3" fmla="*/ 563245 h 728345"/>
                  <a:gd name="connsiteX4" fmla="*/ 0 w 134703"/>
                  <a:gd name="connsiteY4" fmla="*/ 728345 h 728345"/>
                  <a:gd name="connsiteX0" fmla="*/ 0 w 111843"/>
                  <a:gd name="connsiteY0" fmla="*/ 0 h 751205"/>
                  <a:gd name="connsiteX1" fmla="*/ 50800 w 111843"/>
                  <a:gd name="connsiteY1" fmla="*/ 210185 h 751205"/>
                  <a:gd name="connsiteX2" fmla="*/ 111760 w 111843"/>
                  <a:gd name="connsiteY2" fmla="*/ 377825 h 751205"/>
                  <a:gd name="connsiteX3" fmla="*/ 25400 w 111843"/>
                  <a:gd name="connsiteY3" fmla="*/ 563245 h 751205"/>
                  <a:gd name="connsiteX4" fmla="*/ 9525 w 111843"/>
                  <a:gd name="connsiteY4" fmla="*/ 751205 h 751205"/>
                  <a:gd name="connsiteX0" fmla="*/ 0 w 112319"/>
                  <a:gd name="connsiteY0" fmla="*/ 0 h 751205"/>
                  <a:gd name="connsiteX1" fmla="*/ 60325 w 112319"/>
                  <a:gd name="connsiteY1" fmla="*/ 191135 h 751205"/>
                  <a:gd name="connsiteX2" fmla="*/ 111760 w 112319"/>
                  <a:gd name="connsiteY2" fmla="*/ 377825 h 751205"/>
                  <a:gd name="connsiteX3" fmla="*/ 25400 w 112319"/>
                  <a:gd name="connsiteY3" fmla="*/ 563245 h 751205"/>
                  <a:gd name="connsiteX4" fmla="*/ 9525 w 112319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1826"/>
                  <a:gd name="connsiteY0" fmla="*/ 0 h 751205"/>
                  <a:gd name="connsiteX1" fmla="*/ 85090 w 111826"/>
                  <a:gd name="connsiteY1" fmla="*/ 185420 h 751205"/>
                  <a:gd name="connsiteX2" fmla="*/ 111760 w 111826"/>
                  <a:gd name="connsiteY2" fmla="*/ 377825 h 751205"/>
                  <a:gd name="connsiteX3" fmla="*/ 78740 w 111826"/>
                  <a:gd name="connsiteY3" fmla="*/ 574675 h 751205"/>
                  <a:gd name="connsiteX4" fmla="*/ 9525 w 111826"/>
                  <a:gd name="connsiteY4" fmla="*/ 751205 h 751205"/>
                  <a:gd name="connsiteX0" fmla="*/ 0 w 121323"/>
                  <a:gd name="connsiteY0" fmla="*/ 0 h 751205"/>
                  <a:gd name="connsiteX1" fmla="*/ 85090 w 121323"/>
                  <a:gd name="connsiteY1" fmla="*/ 185420 h 751205"/>
                  <a:gd name="connsiteX2" fmla="*/ 121285 w 121323"/>
                  <a:gd name="connsiteY2" fmla="*/ 377825 h 751205"/>
                  <a:gd name="connsiteX3" fmla="*/ 78740 w 121323"/>
                  <a:gd name="connsiteY3" fmla="*/ 574675 h 751205"/>
                  <a:gd name="connsiteX4" fmla="*/ 9525 w 121323"/>
                  <a:gd name="connsiteY4" fmla="*/ 751205 h 751205"/>
                  <a:gd name="connsiteX0" fmla="*/ 0 w 121285"/>
                  <a:gd name="connsiteY0" fmla="*/ 0 h 751205"/>
                  <a:gd name="connsiteX1" fmla="*/ 85090 w 121285"/>
                  <a:gd name="connsiteY1" fmla="*/ 185420 h 751205"/>
                  <a:gd name="connsiteX2" fmla="*/ 121285 w 121285"/>
                  <a:gd name="connsiteY2" fmla="*/ 377825 h 751205"/>
                  <a:gd name="connsiteX3" fmla="*/ 84455 w 121285"/>
                  <a:gd name="connsiteY3" fmla="*/ 588010 h 751205"/>
                  <a:gd name="connsiteX4" fmla="*/ 9525 w 121285"/>
                  <a:gd name="connsiteY4" fmla="*/ 751205 h 751205"/>
                  <a:gd name="connsiteX0" fmla="*/ 0 w 121336"/>
                  <a:gd name="connsiteY0" fmla="*/ 0 h 751205"/>
                  <a:gd name="connsiteX1" fmla="*/ 90805 w 121336"/>
                  <a:gd name="connsiteY1" fmla="*/ 170180 h 751205"/>
                  <a:gd name="connsiteX2" fmla="*/ 121285 w 121336"/>
                  <a:gd name="connsiteY2" fmla="*/ 377825 h 751205"/>
                  <a:gd name="connsiteX3" fmla="*/ 84455 w 121336"/>
                  <a:gd name="connsiteY3" fmla="*/ 588010 h 751205"/>
                  <a:gd name="connsiteX4" fmla="*/ 9525 w 12133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121285 w 121286"/>
                  <a:gd name="connsiteY1" fmla="*/ 377825 h 751205"/>
                  <a:gd name="connsiteX2" fmla="*/ 84455 w 121286"/>
                  <a:gd name="connsiteY2" fmla="*/ 588010 h 751205"/>
                  <a:gd name="connsiteX3" fmla="*/ 9525 w 121286"/>
                  <a:gd name="connsiteY3" fmla="*/ 751205 h 751205"/>
                  <a:gd name="connsiteX0" fmla="*/ 0 w 125096"/>
                  <a:gd name="connsiteY0" fmla="*/ 0 h 751205"/>
                  <a:gd name="connsiteX1" fmla="*/ 125095 w 125096"/>
                  <a:gd name="connsiteY1" fmla="*/ 372110 h 751205"/>
                  <a:gd name="connsiteX2" fmla="*/ 84455 w 125096"/>
                  <a:gd name="connsiteY2" fmla="*/ 588010 h 751205"/>
                  <a:gd name="connsiteX3" fmla="*/ 9525 w 125096"/>
                  <a:gd name="connsiteY3" fmla="*/ 751205 h 751205"/>
                  <a:gd name="connsiteX0" fmla="*/ 0 w 125104"/>
                  <a:gd name="connsiteY0" fmla="*/ 0 h 751205"/>
                  <a:gd name="connsiteX1" fmla="*/ 125095 w 125104"/>
                  <a:gd name="connsiteY1" fmla="*/ 372110 h 751205"/>
                  <a:gd name="connsiteX2" fmla="*/ 84455 w 125104"/>
                  <a:gd name="connsiteY2" fmla="*/ 588010 h 751205"/>
                  <a:gd name="connsiteX3" fmla="*/ 9525 w 125104"/>
                  <a:gd name="connsiteY3" fmla="*/ 751205 h 751205"/>
                  <a:gd name="connsiteX0" fmla="*/ 0 w 128199"/>
                  <a:gd name="connsiteY0" fmla="*/ 0 h 751205"/>
                  <a:gd name="connsiteX1" fmla="*/ 125095 w 128199"/>
                  <a:gd name="connsiteY1" fmla="*/ 372110 h 751205"/>
                  <a:gd name="connsiteX2" fmla="*/ 84455 w 128199"/>
                  <a:gd name="connsiteY2" fmla="*/ 588010 h 751205"/>
                  <a:gd name="connsiteX3" fmla="*/ 9525 w 128199"/>
                  <a:gd name="connsiteY3" fmla="*/ 751205 h 751205"/>
                  <a:gd name="connsiteX0" fmla="*/ 0 w 125115"/>
                  <a:gd name="connsiteY0" fmla="*/ 0 h 751205"/>
                  <a:gd name="connsiteX1" fmla="*/ 125095 w 125115"/>
                  <a:gd name="connsiteY1" fmla="*/ 372110 h 751205"/>
                  <a:gd name="connsiteX2" fmla="*/ 9525 w 125115"/>
                  <a:gd name="connsiteY2" fmla="*/ 751205 h 751205"/>
                  <a:gd name="connsiteX0" fmla="*/ 0 w 125115"/>
                  <a:gd name="connsiteY0" fmla="*/ 0 h 743585"/>
                  <a:gd name="connsiteX1" fmla="*/ 125095 w 125115"/>
                  <a:gd name="connsiteY1" fmla="*/ 372110 h 743585"/>
                  <a:gd name="connsiteX2" fmla="*/ 9525 w 125115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19" h="743585">
                    <a:moveTo>
                      <a:pt x="0" y="0"/>
                    </a:moveTo>
                    <a:cubicBezTo>
                      <a:pt x="44318" y="78714"/>
                      <a:pt x="123508" y="248179"/>
                      <a:pt x="125095" y="372110"/>
                    </a:cubicBezTo>
                    <a:cubicBezTo>
                      <a:pt x="126682" y="496041"/>
                      <a:pt x="50747" y="664607"/>
                      <a:pt x="9525" y="743585"/>
                    </a:cubicBezTo>
                  </a:path>
                </a:pathLst>
              </a:cu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4" name="달 703">
                <a:extLst>
                  <a:ext uri="{FF2B5EF4-FFF2-40B4-BE49-F238E27FC236}">
                    <a16:creationId xmlns:a16="http://schemas.microsoft.com/office/drawing/2014/main" id="{73414A70-2721-4054-BCBA-AF5DA9CCCE0E}"/>
                  </a:ext>
                </a:extLst>
              </p:cNvPr>
              <p:cNvSpPr/>
              <p:nvPr/>
            </p:nvSpPr>
            <p:spPr>
              <a:xfrm flipH="1">
                <a:off x="3268053" y="1229196"/>
                <a:ext cx="729256" cy="722089"/>
              </a:xfrm>
              <a:prstGeom prst="moon">
                <a:avLst>
                  <a:gd name="adj" fmla="val 83270"/>
                </a:avLst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cxnSp>
          <p:nvCxnSpPr>
            <p:cNvPr id="663" name="직선 연결선 662">
              <a:extLst>
                <a:ext uri="{FF2B5EF4-FFF2-40B4-BE49-F238E27FC236}">
                  <a16:creationId xmlns:a16="http://schemas.microsoft.com/office/drawing/2014/main" id="{BA4D9777-B1D5-4119-9910-BA88D75771F0}"/>
                </a:ext>
              </a:extLst>
            </p:cNvPr>
            <p:cNvCxnSpPr/>
            <p:nvPr/>
          </p:nvCxnSpPr>
          <p:spPr>
            <a:xfrm>
              <a:off x="5754306" y="1309323"/>
              <a:ext cx="0" cy="50453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4" name="타원 663">
              <a:extLst>
                <a:ext uri="{FF2B5EF4-FFF2-40B4-BE49-F238E27FC236}">
                  <a16:creationId xmlns:a16="http://schemas.microsoft.com/office/drawing/2014/main" id="{E029C039-5B74-4C98-87E3-922EA9E5F426}"/>
                </a:ext>
              </a:extLst>
            </p:cNvPr>
            <p:cNvSpPr/>
            <p:nvPr/>
          </p:nvSpPr>
          <p:spPr>
            <a:xfrm>
              <a:off x="5912231" y="1072339"/>
              <a:ext cx="65724" cy="6335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5" name="타원 664">
              <a:extLst>
                <a:ext uri="{FF2B5EF4-FFF2-40B4-BE49-F238E27FC236}">
                  <a16:creationId xmlns:a16="http://schemas.microsoft.com/office/drawing/2014/main" id="{CF7798AF-AA08-4F3C-93A2-96F3896D536E}"/>
                </a:ext>
              </a:extLst>
            </p:cNvPr>
            <p:cNvSpPr/>
            <p:nvPr/>
          </p:nvSpPr>
          <p:spPr>
            <a:xfrm>
              <a:off x="5716674" y="1280057"/>
              <a:ext cx="65724" cy="6335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6" name="TextBox 665">
              <a:extLst>
                <a:ext uri="{FF2B5EF4-FFF2-40B4-BE49-F238E27FC236}">
                  <a16:creationId xmlns:a16="http://schemas.microsoft.com/office/drawing/2014/main" id="{97E30CCC-5110-45AD-B921-B1123E99CA53}"/>
                </a:ext>
              </a:extLst>
            </p:cNvPr>
            <p:cNvSpPr txBox="1"/>
            <p:nvPr/>
          </p:nvSpPr>
          <p:spPr>
            <a:xfrm>
              <a:off x="5173396" y="961493"/>
              <a:ext cx="330699" cy="285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7" name="TextBox 666">
              <a:extLst>
                <a:ext uri="{FF2B5EF4-FFF2-40B4-BE49-F238E27FC236}">
                  <a16:creationId xmlns:a16="http://schemas.microsoft.com/office/drawing/2014/main" id="{8F58E3D1-1055-438C-BCC6-E8B34A9AC74A}"/>
                </a:ext>
              </a:extLst>
            </p:cNvPr>
            <p:cNvSpPr txBox="1"/>
            <p:nvPr/>
          </p:nvSpPr>
          <p:spPr>
            <a:xfrm>
              <a:off x="5181437" y="1166798"/>
              <a:ext cx="320898" cy="285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8" name="TextBox 667">
              <a:extLst>
                <a:ext uri="{FF2B5EF4-FFF2-40B4-BE49-F238E27FC236}">
                  <a16:creationId xmlns:a16="http://schemas.microsoft.com/office/drawing/2014/main" id="{7EFBDBAD-FB18-4981-A9EB-582EB482F234}"/>
                </a:ext>
              </a:extLst>
            </p:cNvPr>
            <p:cNvSpPr txBox="1"/>
            <p:nvPr/>
          </p:nvSpPr>
          <p:spPr>
            <a:xfrm>
              <a:off x="6597461" y="914652"/>
              <a:ext cx="330699" cy="285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9" name="직선 연결선 668">
              <a:extLst>
                <a:ext uri="{FF2B5EF4-FFF2-40B4-BE49-F238E27FC236}">
                  <a16:creationId xmlns:a16="http://schemas.microsoft.com/office/drawing/2014/main" id="{90695E41-7FE0-4478-9F7F-C0805111E4E8}"/>
                </a:ext>
              </a:extLst>
            </p:cNvPr>
            <p:cNvCxnSpPr>
              <a:endCxn id="670" idx="2"/>
            </p:cNvCxnSpPr>
            <p:nvPr/>
          </p:nvCxnSpPr>
          <p:spPr>
            <a:xfrm>
              <a:off x="6571510" y="1694613"/>
              <a:ext cx="203212" cy="210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0" name="TextBox 669">
              <a:extLst>
                <a:ext uri="{FF2B5EF4-FFF2-40B4-BE49-F238E27FC236}">
                  <a16:creationId xmlns:a16="http://schemas.microsoft.com/office/drawing/2014/main" id="{948EB681-08F5-4EBA-AB8C-859330EDEF86}"/>
                </a:ext>
              </a:extLst>
            </p:cNvPr>
            <p:cNvSpPr txBox="1"/>
            <p:nvPr/>
          </p:nvSpPr>
          <p:spPr>
            <a:xfrm>
              <a:off x="6599572" y="1411668"/>
              <a:ext cx="350300" cy="2850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3" name="타원 672">
              <a:extLst>
                <a:ext uri="{FF2B5EF4-FFF2-40B4-BE49-F238E27FC236}">
                  <a16:creationId xmlns:a16="http://schemas.microsoft.com/office/drawing/2014/main" id="{DD7DBAB1-5888-4B0B-8706-FD7714771C53}"/>
                </a:ext>
              </a:extLst>
            </p:cNvPr>
            <p:cNvSpPr/>
            <p:nvPr/>
          </p:nvSpPr>
          <p:spPr>
            <a:xfrm>
              <a:off x="6915468" y="1430525"/>
              <a:ext cx="65724" cy="6335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4" name="타원 673">
              <a:extLst>
                <a:ext uri="{FF2B5EF4-FFF2-40B4-BE49-F238E27FC236}">
                  <a16:creationId xmlns:a16="http://schemas.microsoft.com/office/drawing/2014/main" id="{51AA94CC-86B0-496C-9106-7DF970C8D094}"/>
                </a:ext>
              </a:extLst>
            </p:cNvPr>
            <p:cNvSpPr/>
            <p:nvPr/>
          </p:nvSpPr>
          <p:spPr>
            <a:xfrm>
              <a:off x="7348040" y="1524009"/>
              <a:ext cx="65724" cy="6335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5" name="타원 674">
              <a:extLst>
                <a:ext uri="{FF2B5EF4-FFF2-40B4-BE49-F238E27FC236}">
                  <a16:creationId xmlns:a16="http://schemas.microsoft.com/office/drawing/2014/main" id="{11A3B2CD-E0A8-4C02-B7EE-A1DCF54F49B1}"/>
                </a:ext>
              </a:extLst>
            </p:cNvPr>
            <p:cNvSpPr/>
            <p:nvPr/>
          </p:nvSpPr>
          <p:spPr>
            <a:xfrm>
              <a:off x="7805990" y="1618549"/>
              <a:ext cx="65724" cy="6335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6" name="타원 675">
              <a:extLst>
                <a:ext uri="{FF2B5EF4-FFF2-40B4-BE49-F238E27FC236}">
                  <a16:creationId xmlns:a16="http://schemas.microsoft.com/office/drawing/2014/main" id="{2179EB84-C533-4EDB-A2FD-570033B9F888}"/>
                </a:ext>
              </a:extLst>
            </p:cNvPr>
            <p:cNvSpPr/>
            <p:nvPr/>
          </p:nvSpPr>
          <p:spPr>
            <a:xfrm>
              <a:off x="8237671" y="1717852"/>
              <a:ext cx="65724" cy="6335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7" name="타원 676">
              <a:extLst>
                <a:ext uri="{FF2B5EF4-FFF2-40B4-BE49-F238E27FC236}">
                  <a16:creationId xmlns:a16="http://schemas.microsoft.com/office/drawing/2014/main" id="{7E9B2C25-AE00-49F3-A556-0A8795466047}"/>
                </a:ext>
              </a:extLst>
            </p:cNvPr>
            <p:cNvSpPr/>
            <p:nvPr/>
          </p:nvSpPr>
          <p:spPr>
            <a:xfrm>
              <a:off x="6915468" y="1924832"/>
              <a:ext cx="65724" cy="6335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8" name="타원 677">
              <a:extLst>
                <a:ext uri="{FF2B5EF4-FFF2-40B4-BE49-F238E27FC236}">
                  <a16:creationId xmlns:a16="http://schemas.microsoft.com/office/drawing/2014/main" id="{B5E4284C-1312-48D5-97E9-91B7A69175FD}"/>
                </a:ext>
              </a:extLst>
            </p:cNvPr>
            <p:cNvSpPr/>
            <p:nvPr/>
          </p:nvSpPr>
          <p:spPr>
            <a:xfrm>
              <a:off x="7351077" y="2025666"/>
              <a:ext cx="65724" cy="6335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9" name="타원 678">
              <a:extLst>
                <a:ext uri="{FF2B5EF4-FFF2-40B4-BE49-F238E27FC236}">
                  <a16:creationId xmlns:a16="http://schemas.microsoft.com/office/drawing/2014/main" id="{DC1662A4-D55A-4274-B8AB-9A97AF4DEFA2}"/>
                </a:ext>
              </a:extLst>
            </p:cNvPr>
            <p:cNvSpPr/>
            <p:nvPr/>
          </p:nvSpPr>
          <p:spPr>
            <a:xfrm>
              <a:off x="8022548" y="2135111"/>
              <a:ext cx="65724" cy="6335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0" name="타원 679">
              <a:extLst>
                <a:ext uri="{FF2B5EF4-FFF2-40B4-BE49-F238E27FC236}">
                  <a16:creationId xmlns:a16="http://schemas.microsoft.com/office/drawing/2014/main" id="{34DD75BE-53F6-4009-8420-69674D48C0E3}"/>
                </a:ext>
              </a:extLst>
            </p:cNvPr>
            <p:cNvSpPr/>
            <p:nvPr/>
          </p:nvSpPr>
          <p:spPr>
            <a:xfrm>
              <a:off x="7575557" y="2591058"/>
              <a:ext cx="65724" cy="6335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1" name="타원 680">
              <a:extLst>
                <a:ext uri="{FF2B5EF4-FFF2-40B4-BE49-F238E27FC236}">
                  <a16:creationId xmlns:a16="http://schemas.microsoft.com/office/drawing/2014/main" id="{6FB7F8E8-5129-4AED-98E4-41FD140E7FF8}"/>
                </a:ext>
              </a:extLst>
            </p:cNvPr>
            <p:cNvSpPr/>
            <p:nvPr/>
          </p:nvSpPr>
          <p:spPr>
            <a:xfrm>
              <a:off x="6910355" y="3187389"/>
              <a:ext cx="65724" cy="6335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2" name="타원 681">
              <a:extLst>
                <a:ext uri="{FF2B5EF4-FFF2-40B4-BE49-F238E27FC236}">
                  <a16:creationId xmlns:a16="http://schemas.microsoft.com/office/drawing/2014/main" id="{B6BBD7C5-A30A-4EC2-9DB2-5D1115EDE926}"/>
                </a:ext>
              </a:extLst>
            </p:cNvPr>
            <p:cNvSpPr/>
            <p:nvPr/>
          </p:nvSpPr>
          <p:spPr>
            <a:xfrm>
              <a:off x="7350286" y="3397031"/>
              <a:ext cx="65724" cy="6335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3" name="타원 682">
              <a:extLst>
                <a:ext uri="{FF2B5EF4-FFF2-40B4-BE49-F238E27FC236}">
                  <a16:creationId xmlns:a16="http://schemas.microsoft.com/office/drawing/2014/main" id="{A8AC4CE1-C119-4228-93FD-CB6A64EB10A1}"/>
                </a:ext>
              </a:extLst>
            </p:cNvPr>
            <p:cNvSpPr/>
            <p:nvPr/>
          </p:nvSpPr>
          <p:spPr>
            <a:xfrm>
              <a:off x="7803059" y="3499923"/>
              <a:ext cx="65724" cy="6335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4" name="타원 683">
              <a:extLst>
                <a:ext uri="{FF2B5EF4-FFF2-40B4-BE49-F238E27FC236}">
                  <a16:creationId xmlns:a16="http://schemas.microsoft.com/office/drawing/2014/main" id="{8414636A-AC89-4251-A489-3A0F61C2D332}"/>
                </a:ext>
              </a:extLst>
            </p:cNvPr>
            <p:cNvSpPr/>
            <p:nvPr/>
          </p:nvSpPr>
          <p:spPr>
            <a:xfrm>
              <a:off x="8237671" y="3602824"/>
              <a:ext cx="65724" cy="6335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5" name="타원 684">
              <a:extLst>
                <a:ext uri="{FF2B5EF4-FFF2-40B4-BE49-F238E27FC236}">
                  <a16:creationId xmlns:a16="http://schemas.microsoft.com/office/drawing/2014/main" id="{E11AF9AF-C172-432A-A827-FFCA64BDE40A}"/>
                </a:ext>
              </a:extLst>
            </p:cNvPr>
            <p:cNvSpPr/>
            <p:nvPr/>
          </p:nvSpPr>
          <p:spPr>
            <a:xfrm>
              <a:off x="8022278" y="3879082"/>
              <a:ext cx="65724" cy="6335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6" name="타원 685">
              <a:extLst>
                <a:ext uri="{FF2B5EF4-FFF2-40B4-BE49-F238E27FC236}">
                  <a16:creationId xmlns:a16="http://schemas.microsoft.com/office/drawing/2014/main" id="{F14BEC60-AFB4-44AE-81E0-CBECF1C4EE05}"/>
                </a:ext>
              </a:extLst>
            </p:cNvPr>
            <p:cNvSpPr/>
            <p:nvPr/>
          </p:nvSpPr>
          <p:spPr>
            <a:xfrm>
              <a:off x="7348551" y="4070016"/>
              <a:ext cx="65724" cy="6335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7" name="타원 686">
              <a:extLst>
                <a:ext uri="{FF2B5EF4-FFF2-40B4-BE49-F238E27FC236}">
                  <a16:creationId xmlns:a16="http://schemas.microsoft.com/office/drawing/2014/main" id="{82762FE5-3F4C-4300-A088-A4D156BF9298}"/>
                </a:ext>
              </a:extLst>
            </p:cNvPr>
            <p:cNvSpPr/>
            <p:nvPr/>
          </p:nvSpPr>
          <p:spPr>
            <a:xfrm>
              <a:off x="7348014" y="4551361"/>
              <a:ext cx="65724" cy="6335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8" name="타원 687">
              <a:extLst>
                <a:ext uri="{FF2B5EF4-FFF2-40B4-BE49-F238E27FC236}">
                  <a16:creationId xmlns:a16="http://schemas.microsoft.com/office/drawing/2014/main" id="{D99E66B0-8760-4B2E-8153-5BA8BD9258F4}"/>
                </a:ext>
              </a:extLst>
            </p:cNvPr>
            <p:cNvSpPr/>
            <p:nvPr/>
          </p:nvSpPr>
          <p:spPr>
            <a:xfrm>
              <a:off x="8239130" y="5016403"/>
              <a:ext cx="65724" cy="6335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9" name="타원 688">
              <a:extLst>
                <a:ext uri="{FF2B5EF4-FFF2-40B4-BE49-F238E27FC236}">
                  <a16:creationId xmlns:a16="http://schemas.microsoft.com/office/drawing/2014/main" id="{2611E25F-FF7E-41CB-9AFD-9566CF328814}"/>
                </a:ext>
              </a:extLst>
            </p:cNvPr>
            <p:cNvSpPr/>
            <p:nvPr/>
          </p:nvSpPr>
          <p:spPr>
            <a:xfrm>
              <a:off x="7803059" y="5554626"/>
              <a:ext cx="65724" cy="6335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0" name="타원 689">
              <a:extLst>
                <a:ext uri="{FF2B5EF4-FFF2-40B4-BE49-F238E27FC236}">
                  <a16:creationId xmlns:a16="http://schemas.microsoft.com/office/drawing/2014/main" id="{BDDFD9A1-DAEC-4C07-AFB5-AF34FA976220}"/>
                </a:ext>
              </a:extLst>
            </p:cNvPr>
            <p:cNvSpPr/>
            <p:nvPr/>
          </p:nvSpPr>
          <p:spPr>
            <a:xfrm>
              <a:off x="8237671" y="5762214"/>
              <a:ext cx="65724" cy="6335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91" name="그룹 690">
              <a:extLst>
                <a:ext uri="{FF2B5EF4-FFF2-40B4-BE49-F238E27FC236}">
                  <a16:creationId xmlns:a16="http://schemas.microsoft.com/office/drawing/2014/main" id="{AD4F2E99-F91B-4F26-A1B0-2A873115400C}"/>
                </a:ext>
              </a:extLst>
            </p:cNvPr>
            <p:cNvGrpSpPr/>
            <p:nvPr/>
          </p:nvGrpSpPr>
          <p:grpSpPr>
            <a:xfrm>
              <a:off x="6127831" y="5854573"/>
              <a:ext cx="469632" cy="333735"/>
              <a:chOff x="5856238" y="6218932"/>
              <a:chExt cx="537700" cy="512723"/>
            </a:xfrm>
          </p:grpSpPr>
          <p:sp>
            <p:nvSpPr>
              <p:cNvPr id="701" name="왼쪽 중괄호 700">
                <a:extLst>
                  <a:ext uri="{FF2B5EF4-FFF2-40B4-BE49-F238E27FC236}">
                    <a16:creationId xmlns:a16="http://schemas.microsoft.com/office/drawing/2014/main" id="{E4054B1F-D4AD-4181-B25F-74C7424DF93E}"/>
                  </a:ext>
                </a:extLst>
              </p:cNvPr>
              <p:cNvSpPr/>
              <p:nvPr/>
            </p:nvSpPr>
            <p:spPr>
              <a:xfrm rot="16200000">
                <a:off x="6042033" y="6033137"/>
                <a:ext cx="166110" cy="537700"/>
              </a:xfrm>
              <a:prstGeom prst="leftBrace">
                <a:avLst>
                  <a:gd name="adj1" fmla="val 49439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2" name="TextBox 701">
                <a:extLst>
                  <a:ext uri="{FF2B5EF4-FFF2-40B4-BE49-F238E27FC236}">
                    <a16:creationId xmlns:a16="http://schemas.microsoft.com/office/drawing/2014/main" id="{864CBF18-1808-4E8F-99A8-96160CBB3BD2}"/>
                  </a:ext>
                </a:extLst>
              </p:cNvPr>
              <p:cNvSpPr txBox="1"/>
              <p:nvPr/>
            </p:nvSpPr>
            <p:spPr>
              <a:xfrm>
                <a:off x="5913658" y="6454656"/>
                <a:ext cx="4235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1</a:t>
                </a:r>
                <a:r>
                  <a:rPr lang="ko-KR" altLang="en-US" sz="1200" dirty="0"/>
                  <a:t>단</a:t>
                </a:r>
              </a:p>
            </p:txBody>
          </p:sp>
        </p:grpSp>
        <p:grpSp>
          <p:nvGrpSpPr>
            <p:cNvPr id="692" name="그룹 691">
              <a:extLst>
                <a:ext uri="{FF2B5EF4-FFF2-40B4-BE49-F238E27FC236}">
                  <a16:creationId xmlns:a16="http://schemas.microsoft.com/office/drawing/2014/main" id="{2CBD70C4-405C-46DF-A579-62ABA25D9931}"/>
                </a:ext>
              </a:extLst>
            </p:cNvPr>
            <p:cNvGrpSpPr/>
            <p:nvPr/>
          </p:nvGrpSpPr>
          <p:grpSpPr>
            <a:xfrm>
              <a:off x="8485046" y="5854571"/>
              <a:ext cx="469632" cy="386658"/>
              <a:chOff x="5856238" y="6218932"/>
              <a:chExt cx="537700" cy="594029"/>
            </a:xfrm>
          </p:grpSpPr>
          <p:sp>
            <p:nvSpPr>
              <p:cNvPr id="699" name="왼쪽 중괄호 698">
                <a:extLst>
                  <a:ext uri="{FF2B5EF4-FFF2-40B4-BE49-F238E27FC236}">
                    <a16:creationId xmlns:a16="http://schemas.microsoft.com/office/drawing/2014/main" id="{DA366B84-6AD1-466F-8E18-D4B9972C5595}"/>
                  </a:ext>
                </a:extLst>
              </p:cNvPr>
              <p:cNvSpPr/>
              <p:nvPr/>
            </p:nvSpPr>
            <p:spPr>
              <a:xfrm rot="16200000">
                <a:off x="6042033" y="6033137"/>
                <a:ext cx="166110" cy="537700"/>
              </a:xfrm>
              <a:prstGeom prst="leftBrace">
                <a:avLst>
                  <a:gd name="adj1" fmla="val 49439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0" name="TextBox 699">
                <a:extLst>
                  <a:ext uri="{FF2B5EF4-FFF2-40B4-BE49-F238E27FC236}">
                    <a16:creationId xmlns:a16="http://schemas.microsoft.com/office/drawing/2014/main" id="{41ED31AC-402F-428D-B722-549C9F2023B6}"/>
                  </a:ext>
                </a:extLst>
              </p:cNvPr>
              <p:cNvSpPr txBox="1"/>
              <p:nvPr/>
            </p:nvSpPr>
            <p:spPr>
              <a:xfrm>
                <a:off x="5913658" y="6454656"/>
                <a:ext cx="423514" cy="358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2</a:t>
                </a:r>
                <a:r>
                  <a:rPr lang="ko-KR" altLang="en-US" sz="1200" dirty="0"/>
                  <a:t>단</a:t>
                </a:r>
              </a:p>
            </p:txBody>
          </p:sp>
        </p:grpSp>
        <p:grpSp>
          <p:nvGrpSpPr>
            <p:cNvPr id="693" name="그룹 692">
              <a:extLst>
                <a:ext uri="{FF2B5EF4-FFF2-40B4-BE49-F238E27FC236}">
                  <a16:creationId xmlns:a16="http://schemas.microsoft.com/office/drawing/2014/main" id="{0C1C8DD5-5797-498B-BC23-DE72C940C85D}"/>
                </a:ext>
              </a:extLst>
            </p:cNvPr>
            <p:cNvGrpSpPr/>
            <p:nvPr/>
          </p:nvGrpSpPr>
          <p:grpSpPr>
            <a:xfrm>
              <a:off x="9194728" y="5854571"/>
              <a:ext cx="469632" cy="386658"/>
              <a:chOff x="5856238" y="6218932"/>
              <a:chExt cx="537700" cy="594029"/>
            </a:xfrm>
          </p:grpSpPr>
          <p:sp>
            <p:nvSpPr>
              <p:cNvPr id="697" name="왼쪽 중괄호 696">
                <a:extLst>
                  <a:ext uri="{FF2B5EF4-FFF2-40B4-BE49-F238E27FC236}">
                    <a16:creationId xmlns:a16="http://schemas.microsoft.com/office/drawing/2014/main" id="{9ABE5703-CB76-4B33-B57F-A34F175D1DD9}"/>
                  </a:ext>
                </a:extLst>
              </p:cNvPr>
              <p:cNvSpPr/>
              <p:nvPr/>
            </p:nvSpPr>
            <p:spPr>
              <a:xfrm rot="16200000">
                <a:off x="6042033" y="6033137"/>
                <a:ext cx="166110" cy="537700"/>
              </a:xfrm>
              <a:prstGeom prst="leftBrace">
                <a:avLst>
                  <a:gd name="adj1" fmla="val 49439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8" name="TextBox 697">
                <a:extLst>
                  <a:ext uri="{FF2B5EF4-FFF2-40B4-BE49-F238E27FC236}">
                    <a16:creationId xmlns:a16="http://schemas.microsoft.com/office/drawing/2014/main" id="{B08E479D-840F-4512-A691-20BD5A46611F}"/>
                  </a:ext>
                </a:extLst>
              </p:cNvPr>
              <p:cNvSpPr txBox="1"/>
              <p:nvPr/>
            </p:nvSpPr>
            <p:spPr>
              <a:xfrm>
                <a:off x="5913658" y="6454656"/>
                <a:ext cx="423514" cy="358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3</a:t>
                </a:r>
                <a:r>
                  <a:rPr lang="ko-KR" altLang="en-US" sz="1200" dirty="0"/>
                  <a:t>단</a:t>
                </a:r>
              </a:p>
            </p:txBody>
          </p:sp>
        </p:grpSp>
        <p:grpSp>
          <p:nvGrpSpPr>
            <p:cNvPr id="694" name="그룹 693">
              <a:extLst>
                <a:ext uri="{FF2B5EF4-FFF2-40B4-BE49-F238E27FC236}">
                  <a16:creationId xmlns:a16="http://schemas.microsoft.com/office/drawing/2014/main" id="{30A5BF07-36B5-497D-868B-8E685A3ACBC4}"/>
                </a:ext>
              </a:extLst>
            </p:cNvPr>
            <p:cNvGrpSpPr/>
            <p:nvPr/>
          </p:nvGrpSpPr>
          <p:grpSpPr>
            <a:xfrm>
              <a:off x="10235271" y="5969692"/>
              <a:ext cx="469632" cy="386658"/>
              <a:chOff x="5856238" y="6218932"/>
              <a:chExt cx="537700" cy="594029"/>
            </a:xfrm>
          </p:grpSpPr>
          <p:sp>
            <p:nvSpPr>
              <p:cNvPr id="695" name="왼쪽 중괄호 694">
                <a:extLst>
                  <a:ext uri="{FF2B5EF4-FFF2-40B4-BE49-F238E27FC236}">
                    <a16:creationId xmlns:a16="http://schemas.microsoft.com/office/drawing/2014/main" id="{850C2A1D-233F-430D-8B1A-8DF874F46932}"/>
                  </a:ext>
                </a:extLst>
              </p:cNvPr>
              <p:cNvSpPr/>
              <p:nvPr/>
            </p:nvSpPr>
            <p:spPr>
              <a:xfrm rot="16200000">
                <a:off x="6042033" y="6033137"/>
                <a:ext cx="166110" cy="537700"/>
              </a:xfrm>
              <a:prstGeom prst="leftBrace">
                <a:avLst>
                  <a:gd name="adj1" fmla="val 49439"/>
                  <a:gd name="adj2" fmla="val 50000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6" name="TextBox 695">
                <a:extLst>
                  <a:ext uri="{FF2B5EF4-FFF2-40B4-BE49-F238E27FC236}">
                    <a16:creationId xmlns:a16="http://schemas.microsoft.com/office/drawing/2014/main" id="{172CD304-F1F9-4EF6-919E-A67E0E28A1C1}"/>
                  </a:ext>
                </a:extLst>
              </p:cNvPr>
              <p:cNvSpPr txBox="1"/>
              <p:nvPr/>
            </p:nvSpPr>
            <p:spPr>
              <a:xfrm>
                <a:off x="5913658" y="6454656"/>
                <a:ext cx="423514" cy="358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4</a:t>
                </a:r>
                <a:r>
                  <a:rPr lang="ko-KR" altLang="en-US" sz="1200" dirty="0"/>
                  <a:t>단</a:t>
                </a:r>
              </a:p>
            </p:txBody>
          </p:sp>
        </p:grpSp>
      </p:grpSp>
      <p:grpSp>
        <p:nvGrpSpPr>
          <p:cNvPr id="720" name="그룹 719">
            <a:extLst>
              <a:ext uri="{FF2B5EF4-FFF2-40B4-BE49-F238E27FC236}">
                <a16:creationId xmlns:a16="http://schemas.microsoft.com/office/drawing/2014/main" id="{329842BF-97C3-4A8E-9DA8-34144946CA12}"/>
              </a:ext>
            </a:extLst>
          </p:cNvPr>
          <p:cNvGrpSpPr/>
          <p:nvPr/>
        </p:nvGrpSpPr>
        <p:grpSpPr>
          <a:xfrm>
            <a:off x="1252125" y="1624681"/>
            <a:ext cx="3520123" cy="3893884"/>
            <a:chOff x="111761" y="1577817"/>
            <a:chExt cx="3131979" cy="3893884"/>
          </a:xfrm>
        </p:grpSpPr>
        <p:sp>
          <p:nvSpPr>
            <p:cNvPr id="721" name="TextBox 720">
              <a:extLst>
                <a:ext uri="{FF2B5EF4-FFF2-40B4-BE49-F238E27FC236}">
                  <a16:creationId xmlns:a16="http://schemas.microsoft.com/office/drawing/2014/main" id="{A53CB06B-12D8-4198-AC7C-20FF3DE62A9C}"/>
                </a:ext>
              </a:extLst>
            </p:cNvPr>
            <p:cNvSpPr txBox="1"/>
            <p:nvPr/>
          </p:nvSpPr>
          <p:spPr>
            <a:xfrm>
              <a:off x="111761" y="1577817"/>
              <a:ext cx="31319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rgbClr val="00A0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ko-KR" altLang="en-US" sz="1600" dirty="0">
                  <a:solidFill>
                    <a:srgbClr val="00A0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단</a:t>
              </a:r>
              <a:r>
                <a: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데이터 도착 후 </a:t>
              </a:r>
              <a:r>
                <a:rPr lang="ko-KR" alt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반가산기로</a:t>
              </a:r>
              <a:b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합</a:t>
              </a:r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ko-KR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sz="1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600" dirty="0" err="1"/>
                <a:t>⊕</a:t>
              </a:r>
              <a:r>
                <a:rPr lang="en-US" altLang="ko-KR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sz="1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과 </a:t>
              </a:r>
              <a:r>
                <a:rPr lang="ko-KR" alt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캐리지연</a:t>
              </a:r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ko-KR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ko-KR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및 </a:t>
              </a:r>
              <a:b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</a:t>
              </a:r>
              <a:r>
                <a:rPr lang="ko-KR" altLang="en-US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캐리발생</a:t>
              </a:r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ko-KR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ko-KR" sz="1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입력이 계산됨</a:t>
              </a:r>
            </a:p>
          </p:txBody>
        </p:sp>
        <p:sp>
          <p:nvSpPr>
            <p:cNvPr id="722" name="TextBox 721">
              <a:extLst>
                <a:ext uri="{FF2B5EF4-FFF2-40B4-BE49-F238E27FC236}">
                  <a16:creationId xmlns:a16="http://schemas.microsoft.com/office/drawing/2014/main" id="{6B3E325A-A65E-4034-B4CE-C1476EE19A41}"/>
                </a:ext>
              </a:extLst>
            </p:cNvPr>
            <p:cNvSpPr txBox="1"/>
            <p:nvPr/>
          </p:nvSpPr>
          <p:spPr>
            <a:xfrm>
              <a:off x="111762" y="2866639"/>
              <a:ext cx="30197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rgbClr val="00A0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2/3</a:t>
              </a:r>
              <a:r>
                <a:rPr lang="ko-KR" altLang="en-US" sz="1600" dirty="0">
                  <a:solidFill>
                    <a:srgbClr val="00A0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단 </a:t>
              </a:r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캐리 사전 발생기에 의해</a:t>
              </a:r>
              <a:b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모든 비트의 캐리가 결정됨</a:t>
              </a:r>
            </a:p>
          </p:txBody>
        </p:sp>
        <p:sp>
          <p:nvSpPr>
            <p:cNvPr id="723" name="TextBox 722">
              <a:extLst>
                <a:ext uri="{FF2B5EF4-FFF2-40B4-BE49-F238E27FC236}">
                  <a16:creationId xmlns:a16="http://schemas.microsoft.com/office/drawing/2014/main" id="{AEAE9CA2-7028-45F9-9768-894481572FBC}"/>
                </a:ext>
              </a:extLst>
            </p:cNvPr>
            <p:cNvSpPr txBox="1"/>
            <p:nvPr/>
          </p:nvSpPr>
          <p:spPr>
            <a:xfrm>
              <a:off x="111761" y="3902041"/>
              <a:ext cx="304284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rgbClr val="00A0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ko-KR" altLang="en-US" sz="1600" dirty="0">
                  <a:solidFill>
                    <a:srgbClr val="00A0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단 </a:t>
              </a:r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캐리</a:t>
              </a:r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이전 합</a:t>
              </a:r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ko-KR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ko-KR" sz="1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600" dirty="0" err="1"/>
                <a:t>⊕</a:t>
              </a:r>
              <a:r>
                <a:rPr lang="en-US" altLang="ko-KR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sz="1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600" dirty="0" err="1"/>
                <a:t>⊕</a:t>
              </a:r>
              <a:r>
                <a:rPr lang="en-US" altLang="ko-KR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sz="16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이</a:t>
              </a:r>
              <a:b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계산되어 </a:t>
              </a:r>
              <a:r>
                <a:rPr lang="ko-KR" altLang="en-US" sz="160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덧셈을</a:t>
              </a:r>
              <a:r>
                <a:rPr lang="en-US" altLang="ko-KR" sz="160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ko-KR" altLang="en-US" sz="160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종료</a:t>
              </a:r>
              <a:endPara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전체 </a:t>
              </a:r>
              <a:r>
                <a:rPr lang="en-US" altLang="ko-KR" sz="1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4-</a:t>
              </a:r>
              <a:r>
                <a:rPr lang="ko-KR" altLang="en-US" sz="1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게이트 </a:t>
              </a:r>
              <a:r>
                <a:rPr lang="ko-KR" altLang="en-US" sz="160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통과로 계산</a:t>
              </a:r>
              <a:br>
                <a:rPr lang="en-US" altLang="ko-KR" sz="160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endPara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sz="1600">
                  <a:solidFill>
                    <a:srgbClr val="00A0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carry-lookahead </a:t>
              </a:r>
              <a:r>
                <a:rPr lang="en-US" altLang="ko-KR" sz="1600" dirty="0">
                  <a:solidFill>
                    <a:srgbClr val="00A0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adder/</a:t>
              </a:r>
              <a:r>
                <a:rPr lang="en-US" altLang="ko-KR" sz="1600">
                  <a:solidFill>
                    <a:srgbClr val="00A0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faster adder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1413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19417E-C3FC-4163-87AA-798A1B3ED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0ED32-FF49-40B1-8F63-90E5BE680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33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481640D-5FA5-4BB0-9C79-3F60A0D9476C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/>
              <a:t>4.8 </a:t>
            </a:r>
            <a:r>
              <a:rPr lang="ko-KR" altLang="en-US" sz="2400"/>
              <a:t>곱셈기</a:t>
            </a:r>
            <a:endParaRPr lang="ko-KR" altLang="en-US" sz="2200" dirty="0"/>
          </a:p>
        </p:txBody>
      </p:sp>
      <p:sp>
        <p:nvSpPr>
          <p:cNvPr id="216" name="내용 개체 틀 2">
            <a:extLst>
              <a:ext uri="{FF2B5EF4-FFF2-40B4-BE49-F238E27FC236}">
                <a16:creationId xmlns:a16="http://schemas.microsoft.com/office/drawing/2014/main" id="{B105B5AA-2A2F-46D4-9671-698CBC4EF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8933"/>
            <a:ext cx="10676466" cy="391376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sz="2000" dirty="0"/>
              <a:t>AND </a:t>
            </a:r>
            <a:r>
              <a:rPr lang="ko-KR" altLang="en-US" sz="2000" dirty="0"/>
              <a:t>연산과 덧셈 연산을 </a:t>
            </a:r>
            <a:r>
              <a:rPr lang="ko-KR" altLang="en-US" sz="2000"/>
              <a:t>이용하여 구현</a:t>
            </a:r>
            <a:endParaRPr lang="en-US" altLang="ko-KR" sz="2000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2BC9FAF-F9C7-4630-87ED-98DD81B6C756}"/>
              </a:ext>
            </a:extLst>
          </p:cNvPr>
          <p:cNvSpPr txBox="1"/>
          <p:nvPr/>
        </p:nvSpPr>
        <p:spPr>
          <a:xfrm>
            <a:off x="1981200" y="1236674"/>
            <a:ext cx="84772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 algn="ctr" fontAlgn="base">
              <a:buNone/>
            </a:pPr>
            <a:r>
              <a:rPr lang="en-US" altLang="ko-KR" sz="18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800" i="1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 sz="18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ko-KR" altLang="en-US" sz="18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비트 피승수</a:t>
            </a:r>
            <a:r>
              <a:rPr lang="en-US" altLang="ko-KR" sz="18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ko-KR" sz="18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ko-KR" altLang="en-US" sz="180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ｘ</a:t>
            </a:r>
            <a:r>
              <a:rPr lang="en-US" altLang="ko-KR" sz="18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8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800" i="1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z="18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ko-KR" altLang="en-US" sz="18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비트 승수</a:t>
            </a:r>
            <a:r>
              <a:rPr lang="en-US" altLang="ko-KR" sz="18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ko-KR" sz="1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ko-KR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i="1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ko-KR" altLang="en-US" sz="18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개</a:t>
            </a:r>
            <a:r>
              <a:rPr lang="en-US" altLang="ko-KR" sz="18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8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비트열</a:t>
            </a:r>
            <a:r>
              <a:rPr lang="en-US" altLang="ko-KR" sz="18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108D452-25AA-4458-8A9F-6D17989C439E}"/>
              </a:ext>
            </a:extLst>
          </p:cNvPr>
          <p:cNvSpPr txBox="1"/>
          <p:nvPr/>
        </p:nvSpPr>
        <p:spPr>
          <a:xfrm>
            <a:off x="1975300" y="1804850"/>
            <a:ext cx="847725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길이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비트의 단위 결과가 </a:t>
            </a:r>
            <a:r>
              <a:rPr lang="en-US" altLang="ko-KR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ko-KR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비트씩 이동</a:t>
            </a:r>
            <a:r>
              <a:rPr lang="en-US" altLang="ko-KR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(shift)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하면서 비트열 생성</a:t>
            </a: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최대 캐리 발생 시 </a:t>
            </a:r>
            <a:r>
              <a:rPr lang="en-US" altLang="ko-KR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n+m</a:t>
            </a:r>
            <a:r>
              <a:rPr lang="en-US" altLang="ko-KR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비트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의 결과 생성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덧셈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은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비트 가산기가 </a:t>
            </a:r>
            <a:r>
              <a:rPr lang="en-US" altLang="ko-KR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  <a:r>
              <a:rPr lang="ko-KR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개 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필요</a:t>
            </a: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617197CF-0E7A-4FA3-BD96-3EA4E23C3436}"/>
              </a:ext>
            </a:extLst>
          </p:cNvPr>
          <p:cNvGrpSpPr/>
          <p:nvPr/>
        </p:nvGrpSpPr>
        <p:grpSpPr>
          <a:xfrm>
            <a:off x="3279450" y="3324668"/>
            <a:ext cx="5880750" cy="2944889"/>
            <a:chOff x="3260612" y="768053"/>
            <a:chExt cx="5880750" cy="2944889"/>
          </a:xfrm>
        </p:grpSpPr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23AAC9E1-3A43-4B62-9DDE-777329FF5125}"/>
                </a:ext>
              </a:extLst>
            </p:cNvPr>
            <p:cNvSpPr/>
            <p:nvPr/>
          </p:nvSpPr>
          <p:spPr>
            <a:xfrm>
              <a:off x="4021440" y="1937351"/>
              <a:ext cx="2264782" cy="717321"/>
            </a:xfrm>
            <a:prstGeom prst="rect">
              <a:avLst/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66D3131C-7D02-4D63-956A-A0D559BA975D}"/>
                </a:ext>
              </a:extLst>
            </p:cNvPr>
            <p:cNvSpPr/>
            <p:nvPr/>
          </p:nvSpPr>
          <p:spPr>
            <a:xfrm>
              <a:off x="4549259" y="1532977"/>
              <a:ext cx="2264782" cy="717321"/>
            </a:xfrm>
            <a:prstGeom prst="rect">
              <a:avLst/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E9376416-88B5-4BA3-A675-EB84109C735F}"/>
                </a:ext>
              </a:extLst>
            </p:cNvPr>
            <p:cNvSpPr txBox="1"/>
            <p:nvPr/>
          </p:nvSpPr>
          <p:spPr>
            <a:xfrm>
              <a:off x="4921772" y="113875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8" name="직선 연결선 227">
              <a:extLst>
                <a:ext uri="{FF2B5EF4-FFF2-40B4-BE49-F238E27FC236}">
                  <a16:creationId xmlns:a16="http://schemas.microsoft.com/office/drawing/2014/main" id="{C7D15BF0-E658-48F1-A945-8BD66DAB9637}"/>
                </a:ext>
              </a:extLst>
            </p:cNvPr>
            <p:cNvCxnSpPr/>
            <p:nvPr/>
          </p:nvCxnSpPr>
          <p:spPr>
            <a:xfrm>
              <a:off x="5279560" y="1163275"/>
              <a:ext cx="0" cy="348646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29" name="직선 연결선 228">
              <a:extLst>
                <a:ext uri="{FF2B5EF4-FFF2-40B4-BE49-F238E27FC236}">
                  <a16:creationId xmlns:a16="http://schemas.microsoft.com/office/drawing/2014/main" id="{E411CE88-67EF-43F9-A876-DD092300548A}"/>
                </a:ext>
              </a:extLst>
            </p:cNvPr>
            <p:cNvCxnSpPr/>
            <p:nvPr/>
          </p:nvCxnSpPr>
          <p:spPr>
            <a:xfrm>
              <a:off x="5279560" y="1511921"/>
              <a:ext cx="2243919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4EC8CBC6-35DC-42B2-AC5F-491C889314C4}"/>
                </a:ext>
              </a:extLst>
            </p:cNvPr>
            <p:cNvSpPr txBox="1"/>
            <p:nvPr/>
          </p:nvSpPr>
          <p:spPr>
            <a:xfrm>
              <a:off x="6772410" y="1468339"/>
              <a:ext cx="6543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0" lang="en-US" altLang="ko-KR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kumimoji="0" lang="en-US" altLang="ko-KR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7A1B8EED-3133-44DB-BEE9-A04FE14A3F7E}"/>
                </a:ext>
              </a:extLst>
            </p:cNvPr>
            <p:cNvSpPr txBox="1"/>
            <p:nvPr/>
          </p:nvSpPr>
          <p:spPr>
            <a:xfrm>
              <a:off x="5892717" y="768053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0" lang="en-US" altLang="ko-KR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0" lang="ko-KR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82AADEB5-9E30-4E24-AE6E-4A8CBFD5AA14}"/>
                </a:ext>
              </a:extLst>
            </p:cNvPr>
            <p:cNvSpPr txBox="1"/>
            <p:nvPr/>
          </p:nvSpPr>
          <p:spPr>
            <a:xfrm>
              <a:off x="6446377" y="768053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0" lang="en-US" altLang="ko-KR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47286E0E-CC1B-4D28-BEB3-464D6D50A3AE}"/>
                </a:ext>
              </a:extLst>
            </p:cNvPr>
            <p:cNvSpPr txBox="1"/>
            <p:nvPr/>
          </p:nvSpPr>
          <p:spPr>
            <a:xfrm>
              <a:off x="6446377" y="1105734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kumimoji="0" lang="en-US" altLang="ko-KR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9F7EF2B4-36C4-4DB6-8B3A-769AF56F4D25}"/>
                </a:ext>
              </a:extLst>
            </p:cNvPr>
            <p:cNvSpPr txBox="1"/>
            <p:nvPr/>
          </p:nvSpPr>
          <p:spPr>
            <a:xfrm>
              <a:off x="7000036" y="768053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0" lang="en-US" altLang="ko-KR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B470B409-44DB-43E9-A676-BAC721E2084A}"/>
                </a:ext>
              </a:extLst>
            </p:cNvPr>
            <p:cNvSpPr txBox="1"/>
            <p:nvPr/>
          </p:nvSpPr>
          <p:spPr>
            <a:xfrm>
              <a:off x="7000036" y="1105734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kumimoji="0" lang="en-US" altLang="ko-KR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15855435-97E3-4887-9F9C-D93E0F4F0A63}"/>
                </a:ext>
              </a:extLst>
            </p:cNvPr>
            <p:cNvSpPr txBox="1"/>
            <p:nvPr/>
          </p:nvSpPr>
          <p:spPr>
            <a:xfrm>
              <a:off x="6204323" y="1468339"/>
              <a:ext cx="6543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0" lang="en-US" altLang="ko-KR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kumimoji="0" lang="en-US" altLang="ko-KR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0B044F10-616F-478B-B114-521678E349D8}"/>
                </a:ext>
              </a:extLst>
            </p:cNvPr>
            <p:cNvSpPr txBox="1"/>
            <p:nvPr/>
          </p:nvSpPr>
          <p:spPr>
            <a:xfrm>
              <a:off x="5671004" y="1468339"/>
              <a:ext cx="6543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0" lang="en-US" altLang="ko-KR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kumimoji="0" lang="en-US" altLang="ko-KR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3AEAFFF2-A27B-4875-872C-314F7384D53A}"/>
                </a:ext>
              </a:extLst>
            </p:cNvPr>
            <p:cNvSpPr txBox="1"/>
            <p:nvPr/>
          </p:nvSpPr>
          <p:spPr>
            <a:xfrm>
              <a:off x="6218751" y="1875290"/>
              <a:ext cx="6543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0" lang="en-US" altLang="ko-KR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kumimoji="0" lang="en-US" altLang="ko-KR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AA405165-E57E-4758-96C8-F51834845FDB}"/>
                </a:ext>
              </a:extLst>
            </p:cNvPr>
            <p:cNvSpPr txBox="1"/>
            <p:nvPr/>
          </p:nvSpPr>
          <p:spPr>
            <a:xfrm>
              <a:off x="5650664" y="1875290"/>
              <a:ext cx="6543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0" lang="en-US" altLang="ko-KR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kumimoji="0" lang="en-US" altLang="ko-KR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A791D4AC-E65A-4602-AE88-C0CF3DB3DB74}"/>
                </a:ext>
              </a:extLst>
            </p:cNvPr>
            <p:cNvSpPr txBox="1"/>
            <p:nvPr/>
          </p:nvSpPr>
          <p:spPr>
            <a:xfrm>
              <a:off x="5117345" y="1875290"/>
              <a:ext cx="6543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0" lang="en-US" altLang="ko-KR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kumimoji="0" lang="en-US" altLang="ko-KR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BB067671-ACAB-46C4-9BCF-5CEC8C0F7139}"/>
                </a:ext>
              </a:extLst>
            </p:cNvPr>
            <p:cNvSpPr txBox="1"/>
            <p:nvPr/>
          </p:nvSpPr>
          <p:spPr>
            <a:xfrm>
              <a:off x="5914359" y="1105734"/>
              <a:ext cx="412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kumimoji="0" lang="en-US" altLang="ko-KR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0" lang="ko-KR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259AC4D2-7A66-4DE2-9ADC-D196039DDAAE}"/>
                </a:ext>
              </a:extLst>
            </p:cNvPr>
            <p:cNvSpPr txBox="1"/>
            <p:nvPr/>
          </p:nvSpPr>
          <p:spPr>
            <a:xfrm>
              <a:off x="5339057" y="768053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0" lang="en-US" altLang="ko-KR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0" lang="ko-KR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0E1E8883-E358-43EC-B91B-D0E67093F4FC}"/>
                </a:ext>
              </a:extLst>
            </p:cNvPr>
            <p:cNvSpPr txBox="1"/>
            <p:nvPr/>
          </p:nvSpPr>
          <p:spPr>
            <a:xfrm>
              <a:off x="5111431" y="1468339"/>
              <a:ext cx="6543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0" lang="en-US" altLang="ko-KR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kumimoji="0" lang="en-US" altLang="ko-KR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4BB33DBD-CB39-4C93-BEB5-29AF94761A65}"/>
                </a:ext>
              </a:extLst>
            </p:cNvPr>
            <p:cNvSpPr txBox="1"/>
            <p:nvPr/>
          </p:nvSpPr>
          <p:spPr>
            <a:xfrm>
              <a:off x="4549258" y="1875290"/>
              <a:ext cx="6543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0" lang="en-US" altLang="ko-KR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kumimoji="0" lang="en-US" altLang="ko-KR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BCA9B52E-09DF-4904-BDEC-D211BA7B4D81}"/>
                </a:ext>
              </a:extLst>
            </p:cNvPr>
            <p:cNvSpPr txBox="1"/>
            <p:nvPr/>
          </p:nvSpPr>
          <p:spPr>
            <a:xfrm>
              <a:off x="5672305" y="2286881"/>
              <a:ext cx="6543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0" lang="en-US" altLang="ko-KR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kumimoji="0" lang="en-US" altLang="ko-KR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0" lang="ko-KR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1B8E95AF-E8AC-434F-8735-14BF501F9ACB}"/>
                </a:ext>
              </a:extLst>
            </p:cNvPr>
            <p:cNvSpPr txBox="1"/>
            <p:nvPr/>
          </p:nvSpPr>
          <p:spPr>
            <a:xfrm>
              <a:off x="5104218" y="2286881"/>
              <a:ext cx="6543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0" lang="en-US" altLang="ko-KR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kumimoji="0" lang="en-US" altLang="ko-KR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0" lang="ko-KR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944F2969-19DD-44FB-853D-2D674DFE3394}"/>
                </a:ext>
              </a:extLst>
            </p:cNvPr>
            <p:cNvSpPr txBox="1"/>
            <p:nvPr/>
          </p:nvSpPr>
          <p:spPr>
            <a:xfrm>
              <a:off x="4570899" y="2286881"/>
              <a:ext cx="6543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0" lang="en-US" altLang="ko-KR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kumimoji="0" lang="en-US" altLang="ko-KR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0" lang="ko-KR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45C24C9D-DF3F-40C3-9640-04CA17620773}"/>
                </a:ext>
              </a:extLst>
            </p:cNvPr>
            <p:cNvSpPr txBox="1"/>
            <p:nvPr/>
          </p:nvSpPr>
          <p:spPr>
            <a:xfrm>
              <a:off x="4002812" y="2286881"/>
              <a:ext cx="6543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0" lang="en-US" altLang="ko-KR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kumimoji="0" lang="en-US" altLang="ko-KR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0" lang="ko-KR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1ECF897C-4C21-4D79-A299-A26BB49C16C9}"/>
                </a:ext>
              </a:extLst>
            </p:cNvPr>
            <p:cNvSpPr txBox="1"/>
            <p:nvPr/>
          </p:nvSpPr>
          <p:spPr>
            <a:xfrm>
              <a:off x="7596638" y="768053"/>
              <a:ext cx="667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n-</a:t>
              </a: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bit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88DACE90-1B28-45A6-8B7D-E1BE77944EE5}"/>
                </a:ext>
              </a:extLst>
            </p:cNvPr>
            <p:cNvSpPr txBox="1"/>
            <p:nvPr/>
          </p:nvSpPr>
          <p:spPr>
            <a:xfrm>
              <a:off x="7538930" y="1104176"/>
              <a:ext cx="7248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m-</a:t>
              </a: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bit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왼쪽 중괄호 250">
              <a:extLst>
                <a:ext uri="{FF2B5EF4-FFF2-40B4-BE49-F238E27FC236}">
                  <a16:creationId xmlns:a16="http://schemas.microsoft.com/office/drawing/2014/main" id="{347DBF71-9B42-4681-A998-6E64408CD512}"/>
                </a:ext>
              </a:extLst>
            </p:cNvPr>
            <p:cNvSpPr/>
            <p:nvPr/>
          </p:nvSpPr>
          <p:spPr>
            <a:xfrm rot="10800000" flipV="1">
              <a:off x="7398402" y="1695212"/>
              <a:ext cx="192322" cy="844788"/>
            </a:xfrm>
            <a:prstGeom prst="leftBrace">
              <a:avLst>
                <a:gd name="adj1" fmla="val 43704"/>
                <a:gd name="adj2" fmla="val 50000"/>
              </a:avLst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FFC358BE-22C6-4D07-8516-E6945063AA94}"/>
                </a:ext>
              </a:extLst>
            </p:cNvPr>
            <p:cNvSpPr txBox="1"/>
            <p:nvPr/>
          </p:nvSpPr>
          <p:spPr>
            <a:xfrm>
              <a:off x="7655058" y="1661020"/>
              <a:ext cx="148630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-bit,</a:t>
              </a:r>
              <a:r>
                <a:rPr kumimoji="0" lang="en-US" altLang="ko-KR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 m</a:t>
              </a: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개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-bit </a:t>
              </a: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가산기</a:t>
              </a:r>
              <a:b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0" lang="en-US" altLang="ko-KR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-1)</a:t>
              </a: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회 덧셈</a:t>
              </a:r>
            </a:p>
          </p:txBody>
        </p:sp>
        <p:cxnSp>
          <p:nvCxnSpPr>
            <p:cNvPr id="253" name="직선 연결선 252">
              <a:extLst>
                <a:ext uri="{FF2B5EF4-FFF2-40B4-BE49-F238E27FC236}">
                  <a16:creationId xmlns:a16="http://schemas.microsoft.com/office/drawing/2014/main" id="{2ECEB3EF-BDC0-4D15-B366-137BE776C3DA}"/>
                </a:ext>
              </a:extLst>
            </p:cNvPr>
            <p:cNvCxnSpPr/>
            <p:nvPr/>
          </p:nvCxnSpPr>
          <p:spPr>
            <a:xfrm>
              <a:off x="3570809" y="2723574"/>
              <a:ext cx="3952670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F62BD1D9-C9D8-4CDB-AB0D-6F09CBA61A11}"/>
                </a:ext>
              </a:extLst>
            </p:cNvPr>
            <p:cNvSpPr txBox="1"/>
            <p:nvPr/>
          </p:nvSpPr>
          <p:spPr>
            <a:xfrm>
              <a:off x="7007656" y="2679992"/>
              <a:ext cx="426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kumimoji="0" lang="en-US" altLang="ko-KR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249A05EB-2CF8-472D-AE30-8C24266D30CD}"/>
                </a:ext>
              </a:extLst>
            </p:cNvPr>
            <p:cNvSpPr txBox="1"/>
            <p:nvPr/>
          </p:nvSpPr>
          <p:spPr>
            <a:xfrm>
              <a:off x="3260612" y="2323464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6" name="직선 연결선 255">
              <a:extLst>
                <a:ext uri="{FF2B5EF4-FFF2-40B4-BE49-F238E27FC236}">
                  <a16:creationId xmlns:a16="http://schemas.microsoft.com/office/drawing/2014/main" id="{9E23471D-0170-4E9D-A917-916E990BEF54}"/>
                </a:ext>
              </a:extLst>
            </p:cNvPr>
            <p:cNvCxnSpPr/>
            <p:nvPr/>
          </p:nvCxnSpPr>
          <p:spPr>
            <a:xfrm>
              <a:off x="3570809" y="2365677"/>
              <a:ext cx="0" cy="348646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6A65A2E6-53B0-43E3-9FA0-2FDE999D85B0}"/>
                </a:ext>
              </a:extLst>
            </p:cNvPr>
            <p:cNvSpPr txBox="1"/>
            <p:nvPr/>
          </p:nvSpPr>
          <p:spPr>
            <a:xfrm>
              <a:off x="6443856" y="2679992"/>
              <a:ext cx="426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kumimoji="0" lang="en-US" altLang="ko-KR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DD8C8D6E-EC01-4323-8E31-62EAB759CF59}"/>
                </a:ext>
              </a:extLst>
            </p:cNvPr>
            <p:cNvSpPr txBox="1"/>
            <p:nvPr/>
          </p:nvSpPr>
          <p:spPr>
            <a:xfrm>
              <a:off x="5910710" y="2679992"/>
              <a:ext cx="426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kumimoji="0" lang="en-US" altLang="ko-KR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0" lang="ko-KR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C364E276-9D59-4FBD-9D7E-33724BF72D62}"/>
                </a:ext>
              </a:extLst>
            </p:cNvPr>
            <p:cNvSpPr txBox="1"/>
            <p:nvPr/>
          </p:nvSpPr>
          <p:spPr>
            <a:xfrm>
              <a:off x="5349268" y="2679992"/>
              <a:ext cx="426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kumimoji="0" lang="en-US" altLang="ko-KR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0" lang="ko-KR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7C4D3F94-DB9F-4739-9D6F-897E5CD94A67}"/>
                </a:ext>
              </a:extLst>
            </p:cNvPr>
            <p:cNvSpPr txBox="1"/>
            <p:nvPr/>
          </p:nvSpPr>
          <p:spPr>
            <a:xfrm>
              <a:off x="4778283" y="2679992"/>
              <a:ext cx="426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kumimoji="0" lang="en-US" altLang="ko-KR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0" lang="ko-KR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57FA6059-E620-4485-84F9-87ACB7986E52}"/>
                </a:ext>
              </a:extLst>
            </p:cNvPr>
            <p:cNvSpPr txBox="1"/>
            <p:nvPr/>
          </p:nvSpPr>
          <p:spPr>
            <a:xfrm>
              <a:off x="4243673" y="2679992"/>
              <a:ext cx="426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kumimoji="0" lang="en-US" altLang="ko-KR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0" lang="ko-KR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CC80C30-4E3C-4771-BE70-9F21263FDA44}"/>
                </a:ext>
              </a:extLst>
            </p:cNvPr>
            <p:cNvSpPr txBox="1"/>
            <p:nvPr/>
          </p:nvSpPr>
          <p:spPr>
            <a:xfrm>
              <a:off x="3646776" y="2679992"/>
              <a:ext cx="426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kumimoji="0" lang="en-US" altLang="ko-KR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kumimoji="0" lang="ko-KR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왼쪽 중괄호 262">
              <a:extLst>
                <a:ext uri="{FF2B5EF4-FFF2-40B4-BE49-F238E27FC236}">
                  <a16:creationId xmlns:a16="http://schemas.microsoft.com/office/drawing/2014/main" id="{03444B8A-AAB0-4614-B9F0-D064407C1C30}"/>
                </a:ext>
              </a:extLst>
            </p:cNvPr>
            <p:cNvSpPr/>
            <p:nvPr/>
          </p:nvSpPr>
          <p:spPr>
            <a:xfrm rot="16200000" flipV="1">
              <a:off x="5427231" y="1481745"/>
              <a:ext cx="192322" cy="3380008"/>
            </a:xfrm>
            <a:prstGeom prst="leftBrace">
              <a:avLst>
                <a:gd name="adj1" fmla="val 43704"/>
                <a:gd name="adj2" fmla="val 50000"/>
              </a:avLst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B0A4137E-D3AF-41EE-A14D-FFCFF80C1D70}"/>
                </a:ext>
              </a:extLst>
            </p:cNvPr>
            <p:cNvSpPr txBox="1"/>
            <p:nvPr/>
          </p:nvSpPr>
          <p:spPr>
            <a:xfrm>
              <a:off x="5063542" y="3343610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0" lang="en-US" altLang="ko-KR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kumimoji="0" lang="en-US" altLang="ko-KR" sz="18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kumimoji="0" lang="en-US" altLang="ko-KR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-bit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5" name="직선 화살표 연결선 264">
              <a:extLst>
                <a:ext uri="{FF2B5EF4-FFF2-40B4-BE49-F238E27FC236}">
                  <a16:creationId xmlns:a16="http://schemas.microsoft.com/office/drawing/2014/main" id="{D00D23F1-073B-45AE-BA58-3798769F7CC5}"/>
                </a:ext>
              </a:extLst>
            </p:cNvPr>
            <p:cNvCxnSpPr/>
            <p:nvPr/>
          </p:nvCxnSpPr>
          <p:spPr>
            <a:xfrm>
              <a:off x="7198156" y="1844953"/>
              <a:ext cx="0" cy="811543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ysDot"/>
              <a:miter lim="800000"/>
              <a:tailEnd type="triangle"/>
            </a:ln>
            <a:effectLst/>
          </p:spPr>
        </p:cxnSp>
        <p:cxnSp>
          <p:nvCxnSpPr>
            <p:cNvPr id="266" name="직선 연결선 265">
              <a:extLst>
                <a:ext uri="{FF2B5EF4-FFF2-40B4-BE49-F238E27FC236}">
                  <a16:creationId xmlns:a16="http://schemas.microsoft.com/office/drawing/2014/main" id="{79F7B9BB-82FB-42F9-84F7-AA3D528B509A}"/>
                </a:ext>
              </a:extLst>
            </p:cNvPr>
            <p:cNvCxnSpPr/>
            <p:nvPr/>
          </p:nvCxnSpPr>
          <p:spPr>
            <a:xfrm>
              <a:off x="3833388" y="2488087"/>
              <a:ext cx="253465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ysDot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67" name="직선 연결선 266">
              <a:extLst>
                <a:ext uri="{FF2B5EF4-FFF2-40B4-BE49-F238E27FC236}">
                  <a16:creationId xmlns:a16="http://schemas.microsoft.com/office/drawing/2014/main" id="{E245C3D1-2116-4784-864D-EE5F94F9D3EB}"/>
                </a:ext>
              </a:extLst>
            </p:cNvPr>
            <p:cNvCxnSpPr/>
            <p:nvPr/>
          </p:nvCxnSpPr>
          <p:spPr>
            <a:xfrm>
              <a:off x="3833388" y="2486936"/>
              <a:ext cx="0" cy="227387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ysDot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3E00728F-E568-4081-8C17-D88AB69CED95}"/>
                </a:ext>
              </a:extLst>
            </p:cNvPr>
            <p:cNvSpPr txBox="1"/>
            <p:nvPr/>
          </p:nvSpPr>
          <p:spPr>
            <a:xfrm>
              <a:off x="3409780" y="202799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캐리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17E6C111-A51C-4127-9429-8D075BDC0B4F}"/>
                </a:ext>
              </a:extLst>
            </p:cNvPr>
            <p:cNvSpPr txBox="1"/>
            <p:nvPr/>
          </p:nvSpPr>
          <p:spPr>
            <a:xfrm>
              <a:off x="3873968" y="999845"/>
              <a:ext cx="1165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덧셈 블록</a:t>
              </a:r>
            </a:p>
          </p:txBody>
        </p:sp>
        <p:cxnSp>
          <p:nvCxnSpPr>
            <p:cNvPr id="270" name="직선 화살표 연결선 269">
              <a:extLst>
                <a:ext uri="{FF2B5EF4-FFF2-40B4-BE49-F238E27FC236}">
                  <a16:creationId xmlns:a16="http://schemas.microsoft.com/office/drawing/2014/main" id="{CA23C9C3-9705-4C2E-9B74-28E4B8FD8FFE}"/>
                </a:ext>
              </a:extLst>
            </p:cNvPr>
            <p:cNvCxnSpPr/>
            <p:nvPr/>
          </p:nvCxnSpPr>
          <p:spPr>
            <a:xfrm>
              <a:off x="4756049" y="1337598"/>
              <a:ext cx="265298" cy="205744"/>
            </a:xfrm>
            <a:prstGeom prst="straightConnector1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71" name="직선 화살표 연결선 270">
              <a:extLst>
                <a:ext uri="{FF2B5EF4-FFF2-40B4-BE49-F238E27FC236}">
                  <a16:creationId xmlns:a16="http://schemas.microsoft.com/office/drawing/2014/main" id="{E89FC635-1BE7-4B60-8E34-A20CAC9A3625}"/>
                </a:ext>
              </a:extLst>
            </p:cNvPr>
            <p:cNvCxnSpPr/>
            <p:nvPr/>
          </p:nvCxnSpPr>
          <p:spPr>
            <a:xfrm>
              <a:off x="4407680" y="1337598"/>
              <a:ext cx="0" cy="585223"/>
            </a:xfrm>
            <a:prstGeom prst="straightConnector1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72" name="타원 271">
              <a:extLst>
                <a:ext uri="{FF2B5EF4-FFF2-40B4-BE49-F238E27FC236}">
                  <a16:creationId xmlns:a16="http://schemas.microsoft.com/office/drawing/2014/main" id="{3C7E93C5-189A-4559-B27B-71717C2918F5}"/>
                </a:ext>
              </a:extLst>
            </p:cNvPr>
            <p:cNvSpPr/>
            <p:nvPr/>
          </p:nvSpPr>
          <p:spPr>
            <a:xfrm>
              <a:off x="4724892" y="1570314"/>
              <a:ext cx="265512" cy="26551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C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A7DC452F-04BF-479C-823C-607F394BFDF8}"/>
                </a:ext>
              </a:extLst>
            </p:cNvPr>
            <p:cNvSpPr/>
            <p:nvPr/>
          </p:nvSpPr>
          <p:spPr>
            <a:xfrm>
              <a:off x="4191308" y="1972318"/>
              <a:ext cx="265512" cy="265512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rgbClr val="C0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BF379BB6-C266-4B8B-A83C-588FD95CD3DD}"/>
                </a:ext>
              </a:extLst>
            </p:cNvPr>
            <p:cNvSpPr txBox="1"/>
            <p:nvPr/>
          </p:nvSpPr>
          <p:spPr>
            <a:xfrm>
              <a:off x="3282984" y="144201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빈자리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5" name="직선 화살표 연결선 274">
              <a:extLst>
                <a:ext uri="{FF2B5EF4-FFF2-40B4-BE49-F238E27FC236}">
                  <a16:creationId xmlns:a16="http://schemas.microsoft.com/office/drawing/2014/main" id="{4A83FC40-9CC8-41DB-81E9-0244C062CB0D}"/>
                </a:ext>
              </a:extLst>
            </p:cNvPr>
            <p:cNvCxnSpPr>
              <a:endCxn id="273" idx="1"/>
            </p:cNvCxnSpPr>
            <p:nvPr/>
          </p:nvCxnSpPr>
          <p:spPr>
            <a:xfrm>
              <a:off x="4021440" y="1811348"/>
              <a:ext cx="208751" cy="199853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76" name="직선 화살표 연결선 275">
              <a:extLst>
                <a:ext uri="{FF2B5EF4-FFF2-40B4-BE49-F238E27FC236}">
                  <a16:creationId xmlns:a16="http://schemas.microsoft.com/office/drawing/2014/main" id="{9B881C9B-E4DE-441D-8C38-7923DBE82F69}"/>
                </a:ext>
              </a:extLst>
            </p:cNvPr>
            <p:cNvCxnSpPr/>
            <p:nvPr/>
          </p:nvCxnSpPr>
          <p:spPr>
            <a:xfrm>
              <a:off x="4079240" y="1699586"/>
              <a:ext cx="633790" cy="1"/>
            </a:xfrm>
            <a:prstGeom prst="straightConnector1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928987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19417E-C3FC-4163-87AA-798A1B3ED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0ED32-FF49-40B1-8F63-90E5BE680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34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481640D-5FA5-4BB0-9C79-3F60A0D9476C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/>
              <a:t>4.8 </a:t>
            </a:r>
            <a:r>
              <a:rPr lang="ko-KR" altLang="en-US" sz="2400"/>
              <a:t>곱셈기</a:t>
            </a:r>
            <a:endParaRPr lang="ko-KR" altLang="en-US" sz="2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238AC8-7447-4BC5-AA47-A06355136D32}"/>
              </a:ext>
            </a:extLst>
          </p:cNvPr>
          <p:cNvSpPr txBox="1"/>
          <p:nvPr/>
        </p:nvSpPr>
        <p:spPr>
          <a:xfrm>
            <a:off x="838200" y="735251"/>
            <a:ext cx="3943436" cy="428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곱셈기 회로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A82FA30A-805D-4BC7-B743-8D4AC8968013}"/>
              </a:ext>
            </a:extLst>
          </p:cNvPr>
          <p:cNvGrpSpPr/>
          <p:nvPr/>
        </p:nvGrpSpPr>
        <p:grpSpPr>
          <a:xfrm>
            <a:off x="3080318" y="601614"/>
            <a:ext cx="5711964" cy="5636573"/>
            <a:chOff x="485636" y="118426"/>
            <a:chExt cx="5981073" cy="6409969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A9BDCAB-2E1C-4B59-82D6-1F583B716CCA}"/>
                </a:ext>
              </a:extLst>
            </p:cNvPr>
            <p:cNvSpPr/>
            <p:nvPr/>
          </p:nvSpPr>
          <p:spPr>
            <a:xfrm>
              <a:off x="1546214" y="2266996"/>
              <a:ext cx="4382146" cy="796269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n</a:t>
              </a: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-</a:t>
              </a:r>
              <a:r>
                <a: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비트 </a:t>
              </a: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r>
                <a: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진 가산기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7366BB24-C799-4197-81CE-69D4532CAAEA}"/>
                </a:ext>
              </a:extLst>
            </p:cNvPr>
            <p:cNvGrpSpPr/>
            <p:nvPr/>
          </p:nvGrpSpPr>
          <p:grpSpPr>
            <a:xfrm>
              <a:off x="1703140" y="592462"/>
              <a:ext cx="1865178" cy="369332"/>
              <a:chOff x="7297174" y="-25988"/>
              <a:chExt cx="1865178" cy="369332"/>
            </a:xfrm>
          </p:grpSpPr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6075630A-7F48-4596-BB89-B1CB7F985662}"/>
                  </a:ext>
                </a:extLst>
              </p:cNvPr>
              <p:cNvSpPr txBox="1"/>
              <p:nvPr/>
            </p:nvSpPr>
            <p:spPr>
              <a:xfrm>
                <a:off x="8759678" y="-25988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ko-KR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A1209B2-F7FA-441B-B2DC-11033C244760}"/>
                  </a:ext>
                </a:extLst>
              </p:cNvPr>
              <p:cNvSpPr txBox="1"/>
              <p:nvPr/>
            </p:nvSpPr>
            <p:spPr>
              <a:xfrm>
                <a:off x="8272176" y="-25988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ko-KR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3739BFA2-C274-4060-8C46-F2E4CDDE5708}"/>
                  </a:ext>
                </a:extLst>
              </p:cNvPr>
              <p:cNvSpPr txBox="1"/>
              <p:nvPr/>
            </p:nvSpPr>
            <p:spPr>
              <a:xfrm>
                <a:off x="7784675" y="-25988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ko-KR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0" lang="ko-KR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AF404544-AD82-4074-BC68-52C58A2F1013}"/>
                  </a:ext>
                </a:extLst>
              </p:cNvPr>
              <p:cNvSpPr txBox="1"/>
              <p:nvPr/>
            </p:nvSpPr>
            <p:spPr>
              <a:xfrm>
                <a:off x="7297174" y="-25988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ko-KR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kumimoji="0" lang="ko-KR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7B52450-D5D0-470B-9F62-2BE31AE79499}"/>
                </a:ext>
              </a:extLst>
            </p:cNvPr>
            <p:cNvSpPr txBox="1"/>
            <p:nvPr/>
          </p:nvSpPr>
          <p:spPr>
            <a:xfrm>
              <a:off x="4052001" y="16886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1800" b="1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7CCC79C-8EEE-45B4-9C71-3D66684497D8}"/>
                </a:ext>
              </a:extLst>
            </p:cNvPr>
            <p:cNvSpPr txBox="1"/>
            <p:nvPr/>
          </p:nvSpPr>
          <p:spPr>
            <a:xfrm>
              <a:off x="3408110" y="615906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kumimoji="0" lang="en-US" altLang="ko-KR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0" lang="ko-KR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7039EAE-9A23-4626-A2CD-5D5FDEF8C9A7}"/>
                </a:ext>
              </a:extLst>
            </p:cNvPr>
            <p:cNvSpPr txBox="1"/>
            <p:nvPr/>
          </p:nvSpPr>
          <p:spPr>
            <a:xfrm>
              <a:off x="2907744" y="615906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kumimoji="0" lang="en-US" altLang="ko-KR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kumimoji="0" lang="ko-KR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C72377F-9F59-4956-8B17-6B295F326C63}"/>
                </a:ext>
              </a:extLst>
            </p:cNvPr>
            <p:cNvSpPr txBox="1"/>
            <p:nvPr/>
          </p:nvSpPr>
          <p:spPr>
            <a:xfrm>
              <a:off x="5358130" y="3005355"/>
              <a:ext cx="377026" cy="285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ko-KR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AB60010-16FF-4D36-968B-112027886B39}"/>
                </a:ext>
              </a:extLst>
            </p:cNvPr>
            <p:cNvSpPr txBox="1"/>
            <p:nvPr/>
          </p:nvSpPr>
          <p:spPr>
            <a:xfrm>
              <a:off x="4808220" y="3010506"/>
              <a:ext cx="377026" cy="285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ko-KR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886871E-EEE1-4E70-A015-62B432540FCE}"/>
                </a:ext>
              </a:extLst>
            </p:cNvPr>
            <p:cNvSpPr txBox="1"/>
            <p:nvPr/>
          </p:nvSpPr>
          <p:spPr>
            <a:xfrm>
              <a:off x="4321139" y="3008037"/>
              <a:ext cx="377026" cy="285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ko-KR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0" lang="ko-KR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1058316-6A3F-4563-B518-9541C0E18FC1}"/>
                </a:ext>
              </a:extLst>
            </p:cNvPr>
            <p:cNvSpPr txBox="1"/>
            <p:nvPr/>
          </p:nvSpPr>
          <p:spPr>
            <a:xfrm>
              <a:off x="3837389" y="2998103"/>
              <a:ext cx="377026" cy="285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ko-KR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0" lang="ko-KR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4B28AEC-0133-47F1-867D-1878B70E5C9F}"/>
                </a:ext>
              </a:extLst>
            </p:cNvPr>
            <p:cNvSpPr txBox="1"/>
            <p:nvPr/>
          </p:nvSpPr>
          <p:spPr>
            <a:xfrm>
              <a:off x="3286847" y="300962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kumimoji="0" lang="en-US" altLang="ko-KR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0" lang="ko-KR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42AF8BEB-886A-46A3-914D-B2DFCBABA12F}"/>
                </a:ext>
              </a:extLst>
            </p:cNvPr>
            <p:cNvCxnSpPr/>
            <p:nvPr/>
          </p:nvCxnSpPr>
          <p:spPr>
            <a:xfrm rot="5400000">
              <a:off x="2666476" y="2144926"/>
              <a:ext cx="24414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8D6FDC82-4A38-4731-A525-331A64E668AC}"/>
                </a:ext>
              </a:extLst>
            </p:cNvPr>
            <p:cNvCxnSpPr/>
            <p:nvPr/>
          </p:nvCxnSpPr>
          <p:spPr>
            <a:xfrm rot="5400000">
              <a:off x="3164777" y="2144926"/>
              <a:ext cx="24414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5DB2B757-3501-4932-BD2A-AB9E271E8C92}"/>
                </a:ext>
              </a:extLst>
            </p:cNvPr>
            <p:cNvCxnSpPr/>
            <p:nvPr/>
          </p:nvCxnSpPr>
          <p:spPr>
            <a:xfrm rot="5400000">
              <a:off x="1669876" y="2144926"/>
              <a:ext cx="24414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DBC161D8-61DE-4F5A-8A12-F23A0733F24E}"/>
                </a:ext>
              </a:extLst>
            </p:cNvPr>
            <p:cNvCxnSpPr/>
            <p:nvPr/>
          </p:nvCxnSpPr>
          <p:spPr>
            <a:xfrm rot="5400000">
              <a:off x="2168176" y="2144926"/>
              <a:ext cx="24414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B56DD3FD-D9FD-4CF6-B3F9-01CB19D0107D}"/>
                </a:ext>
              </a:extLst>
            </p:cNvPr>
            <p:cNvCxnSpPr>
              <a:stCxn id="87" idx="3"/>
            </p:cNvCxnSpPr>
            <p:nvPr/>
          </p:nvCxnSpPr>
          <p:spPr>
            <a:xfrm>
              <a:off x="5196466" y="1517780"/>
              <a:ext cx="0" cy="749216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7EB570B9-024C-49AE-B06B-803FFE1A8E8A}"/>
                </a:ext>
              </a:extLst>
            </p:cNvPr>
            <p:cNvCxnSpPr>
              <a:stCxn id="86" idx="3"/>
            </p:cNvCxnSpPr>
            <p:nvPr/>
          </p:nvCxnSpPr>
          <p:spPr>
            <a:xfrm>
              <a:off x="5694767" y="1517780"/>
              <a:ext cx="0" cy="749216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E3B790FB-F67A-44D4-A745-D1F56B0EBEDF}"/>
                </a:ext>
              </a:extLst>
            </p:cNvPr>
            <p:cNvCxnSpPr/>
            <p:nvPr/>
          </p:nvCxnSpPr>
          <p:spPr>
            <a:xfrm rot="5400000">
              <a:off x="4077796" y="2144926"/>
              <a:ext cx="24414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3445CCD1-0990-477B-831F-92201B3F35C6}"/>
                </a:ext>
              </a:extLst>
            </p:cNvPr>
            <p:cNvCxnSpPr>
              <a:stCxn id="88" idx="3"/>
            </p:cNvCxnSpPr>
            <p:nvPr/>
          </p:nvCxnSpPr>
          <p:spPr>
            <a:xfrm>
              <a:off x="4698165" y="1517780"/>
              <a:ext cx="1" cy="749216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A51C29D-CAD6-42EB-B35E-D9CA775EAC61}"/>
                </a:ext>
              </a:extLst>
            </p:cNvPr>
            <p:cNvSpPr txBox="1"/>
            <p:nvPr/>
          </p:nvSpPr>
          <p:spPr>
            <a:xfrm>
              <a:off x="3947078" y="608456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kumimoji="0" lang="en-US" altLang="ko-KR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560D64ED-70C8-4ACE-93EB-A393732FDD1D}"/>
                </a:ext>
              </a:extLst>
            </p:cNvPr>
            <p:cNvCxnSpPr/>
            <p:nvPr/>
          </p:nvCxnSpPr>
          <p:spPr>
            <a:xfrm rot="5400000">
              <a:off x="4432195" y="977788"/>
              <a:ext cx="355600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C47CE1B5-1554-4B25-B606-BA83F813D0E6}"/>
                </a:ext>
              </a:extLst>
            </p:cNvPr>
            <p:cNvCxnSpPr/>
            <p:nvPr/>
          </p:nvCxnSpPr>
          <p:spPr>
            <a:xfrm>
              <a:off x="6267345" y="492930"/>
              <a:ext cx="0" cy="668331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86" name="순서도: 지연 85">
              <a:extLst>
                <a:ext uri="{FF2B5EF4-FFF2-40B4-BE49-F238E27FC236}">
                  <a16:creationId xmlns:a16="http://schemas.microsoft.com/office/drawing/2014/main" id="{54E83200-0CE1-41FF-AF95-89C03E84A81F}"/>
                </a:ext>
              </a:extLst>
            </p:cNvPr>
            <p:cNvSpPr/>
            <p:nvPr/>
          </p:nvSpPr>
          <p:spPr>
            <a:xfrm rot="5400000">
              <a:off x="5513671" y="1164860"/>
              <a:ext cx="362192" cy="343648"/>
            </a:xfrm>
            <a:prstGeom prst="flowChartDelay">
              <a:avLst/>
            </a:prstGeom>
            <a:solidFill>
              <a:srgbClr val="E1F7FF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7" name="순서도: 지연 86">
              <a:extLst>
                <a:ext uri="{FF2B5EF4-FFF2-40B4-BE49-F238E27FC236}">
                  <a16:creationId xmlns:a16="http://schemas.microsoft.com/office/drawing/2014/main" id="{D2BF4F5C-5B59-4C97-AC47-44397A79BE6D}"/>
                </a:ext>
              </a:extLst>
            </p:cNvPr>
            <p:cNvSpPr/>
            <p:nvPr/>
          </p:nvSpPr>
          <p:spPr>
            <a:xfrm rot="5400000">
              <a:off x="5015370" y="1164860"/>
              <a:ext cx="362192" cy="343648"/>
            </a:xfrm>
            <a:prstGeom prst="flowChartDelay">
              <a:avLst/>
            </a:prstGeom>
            <a:solidFill>
              <a:srgbClr val="E1F7FF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순서도: 지연 87">
              <a:extLst>
                <a:ext uri="{FF2B5EF4-FFF2-40B4-BE49-F238E27FC236}">
                  <a16:creationId xmlns:a16="http://schemas.microsoft.com/office/drawing/2014/main" id="{84BDE3CC-F050-4603-A0BB-E169F0F9D2AB}"/>
                </a:ext>
              </a:extLst>
            </p:cNvPr>
            <p:cNvSpPr/>
            <p:nvPr/>
          </p:nvSpPr>
          <p:spPr>
            <a:xfrm rot="5400000">
              <a:off x="4517069" y="1164860"/>
              <a:ext cx="362192" cy="343648"/>
            </a:xfrm>
            <a:prstGeom prst="flowChartDelay">
              <a:avLst/>
            </a:prstGeom>
            <a:solidFill>
              <a:srgbClr val="E1F7FF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" name="순서도: 지연 88">
              <a:extLst>
                <a:ext uri="{FF2B5EF4-FFF2-40B4-BE49-F238E27FC236}">
                  <a16:creationId xmlns:a16="http://schemas.microsoft.com/office/drawing/2014/main" id="{9EF3B5FE-0C37-440F-B226-7EAF980419B6}"/>
                </a:ext>
              </a:extLst>
            </p:cNvPr>
            <p:cNvSpPr/>
            <p:nvPr/>
          </p:nvSpPr>
          <p:spPr>
            <a:xfrm rot="5400000">
              <a:off x="6011970" y="1164860"/>
              <a:ext cx="362192" cy="343648"/>
            </a:xfrm>
            <a:prstGeom prst="flowChartDelay">
              <a:avLst/>
            </a:prstGeom>
            <a:solidFill>
              <a:srgbClr val="E1F7FF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03DA110A-25BC-4F45-8E6C-CB9F160C262D}"/>
                </a:ext>
              </a:extLst>
            </p:cNvPr>
            <p:cNvCxnSpPr/>
            <p:nvPr/>
          </p:nvCxnSpPr>
          <p:spPr>
            <a:xfrm rot="5400000">
              <a:off x="4940195" y="977788"/>
              <a:ext cx="355600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5E9B9B5D-8502-4828-93F8-92F0DB603689}"/>
                </a:ext>
              </a:extLst>
            </p:cNvPr>
            <p:cNvCxnSpPr/>
            <p:nvPr/>
          </p:nvCxnSpPr>
          <p:spPr>
            <a:xfrm rot="5400000">
              <a:off x="5435495" y="977788"/>
              <a:ext cx="355600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D424CBFA-097E-42FD-A2F1-98DA78ED99AD}"/>
                </a:ext>
              </a:extLst>
            </p:cNvPr>
            <p:cNvCxnSpPr/>
            <p:nvPr/>
          </p:nvCxnSpPr>
          <p:spPr>
            <a:xfrm rot="5400000">
              <a:off x="5938415" y="977788"/>
              <a:ext cx="355600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3568EC16-40C2-498E-9849-BBE060FA04DE}"/>
                </a:ext>
              </a:extLst>
            </p:cNvPr>
            <p:cNvCxnSpPr/>
            <p:nvPr/>
          </p:nvCxnSpPr>
          <p:spPr>
            <a:xfrm>
              <a:off x="5764425" y="492930"/>
              <a:ext cx="0" cy="668331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E4B5A538-4B38-4875-8EA8-728D9330976D}"/>
                </a:ext>
              </a:extLst>
            </p:cNvPr>
            <p:cNvCxnSpPr/>
            <p:nvPr/>
          </p:nvCxnSpPr>
          <p:spPr>
            <a:xfrm>
              <a:off x="5265315" y="492930"/>
              <a:ext cx="0" cy="668331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3D2733BC-B7CC-4DBE-BBA5-8E7DD4C8CEEA}"/>
                </a:ext>
              </a:extLst>
            </p:cNvPr>
            <p:cNvCxnSpPr/>
            <p:nvPr/>
          </p:nvCxnSpPr>
          <p:spPr>
            <a:xfrm>
              <a:off x="4762395" y="492930"/>
              <a:ext cx="0" cy="668331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5A10E381-85F2-413F-B6A4-81503EAFF9C7}"/>
                </a:ext>
              </a:extLst>
            </p:cNvPr>
            <p:cNvCxnSpPr/>
            <p:nvPr/>
          </p:nvCxnSpPr>
          <p:spPr>
            <a:xfrm flipH="1">
              <a:off x="4304226" y="799989"/>
              <a:ext cx="1818121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8A07FA9A-E6FF-4A27-9C76-82AB64A77F50}"/>
                </a:ext>
              </a:extLst>
            </p:cNvPr>
            <p:cNvCxnSpPr/>
            <p:nvPr/>
          </p:nvCxnSpPr>
          <p:spPr>
            <a:xfrm rot="5400000">
              <a:off x="2120954" y="4641001"/>
              <a:ext cx="24414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06FFF16-73F2-4488-BEBE-8D9FBA77F7EA}"/>
                </a:ext>
              </a:extLst>
            </p:cNvPr>
            <p:cNvCxnSpPr/>
            <p:nvPr/>
          </p:nvCxnSpPr>
          <p:spPr>
            <a:xfrm rot="5400000">
              <a:off x="2619255" y="4641001"/>
              <a:ext cx="24414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502954F3-5D2C-4CA4-87B2-CBDFB767999B}"/>
                </a:ext>
              </a:extLst>
            </p:cNvPr>
            <p:cNvCxnSpPr/>
            <p:nvPr/>
          </p:nvCxnSpPr>
          <p:spPr>
            <a:xfrm rot="5400000">
              <a:off x="1124354" y="4641001"/>
              <a:ext cx="24414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5FE5DAEE-C65E-43D7-9022-57BB1416D4AD}"/>
                </a:ext>
              </a:extLst>
            </p:cNvPr>
            <p:cNvCxnSpPr/>
            <p:nvPr/>
          </p:nvCxnSpPr>
          <p:spPr>
            <a:xfrm rot="5400000">
              <a:off x="1622654" y="4641001"/>
              <a:ext cx="24414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189083DC-3F0E-49C1-BC5E-6D1B860B7EBB}"/>
                </a:ext>
              </a:extLst>
            </p:cNvPr>
            <p:cNvCxnSpPr/>
            <p:nvPr/>
          </p:nvCxnSpPr>
          <p:spPr>
            <a:xfrm>
              <a:off x="4650944" y="3063265"/>
              <a:ext cx="0" cy="1693487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A0B052E4-3EA3-43AE-BB75-14322482B5F0}"/>
                </a:ext>
              </a:extLst>
            </p:cNvPr>
            <p:cNvCxnSpPr/>
            <p:nvPr/>
          </p:nvCxnSpPr>
          <p:spPr>
            <a:xfrm>
              <a:off x="5149245" y="3063265"/>
              <a:ext cx="0" cy="1693487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7125B164-1D85-4F91-83BA-DC3853FD654B}"/>
                </a:ext>
              </a:extLst>
            </p:cNvPr>
            <p:cNvCxnSpPr/>
            <p:nvPr/>
          </p:nvCxnSpPr>
          <p:spPr>
            <a:xfrm>
              <a:off x="3654344" y="3063265"/>
              <a:ext cx="0" cy="1693487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05BA6DBF-23CA-4DD3-8F65-2DDBEFDC9EF6}"/>
                </a:ext>
              </a:extLst>
            </p:cNvPr>
            <p:cNvCxnSpPr/>
            <p:nvPr/>
          </p:nvCxnSpPr>
          <p:spPr>
            <a:xfrm>
              <a:off x="4152644" y="3063265"/>
              <a:ext cx="0" cy="1693487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1F2CB150-1C65-44C9-9839-57EC2BA54113}"/>
                </a:ext>
              </a:extLst>
            </p:cNvPr>
            <p:cNvCxnSpPr/>
            <p:nvPr/>
          </p:nvCxnSpPr>
          <p:spPr>
            <a:xfrm>
              <a:off x="5688534" y="3063265"/>
              <a:ext cx="0" cy="3139415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94E74DFD-C522-47F7-A00E-D51C764EEF34}"/>
                </a:ext>
              </a:extLst>
            </p:cNvPr>
            <p:cNvSpPr/>
            <p:nvPr/>
          </p:nvSpPr>
          <p:spPr>
            <a:xfrm>
              <a:off x="994539" y="4756752"/>
              <a:ext cx="4382146" cy="796269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n</a:t>
              </a: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-</a:t>
              </a:r>
              <a:r>
                <a: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비트 </a:t>
              </a:r>
              <a:r>
                <a:rPr kumimoji="0" lang="en-US" altLang="ko-KR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2</a:t>
              </a:r>
              <a:r>
                <a: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진 가산기</a:t>
              </a:r>
              <a:endPara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62DF85D-B5ED-4063-9C62-31F040BA2A3C}"/>
                </a:ext>
              </a:extLst>
            </p:cNvPr>
            <p:cNvSpPr txBox="1"/>
            <p:nvPr/>
          </p:nvSpPr>
          <p:spPr>
            <a:xfrm>
              <a:off x="4816615" y="5495111"/>
              <a:ext cx="377026" cy="285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ko-KR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6F54BC9-9BA2-42E2-B93A-6EF8DC1F4B4C}"/>
                </a:ext>
              </a:extLst>
            </p:cNvPr>
            <p:cNvSpPr txBox="1"/>
            <p:nvPr/>
          </p:nvSpPr>
          <p:spPr>
            <a:xfrm>
              <a:off x="4256545" y="5500262"/>
              <a:ext cx="377026" cy="285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ko-KR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A8B6F2D-BE42-4F63-8600-18D6B9817B6F}"/>
                </a:ext>
              </a:extLst>
            </p:cNvPr>
            <p:cNvSpPr txBox="1"/>
            <p:nvPr/>
          </p:nvSpPr>
          <p:spPr>
            <a:xfrm>
              <a:off x="3769464" y="5497793"/>
              <a:ext cx="377026" cy="285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ko-KR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0" lang="ko-KR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91AF64B-2A73-421D-B173-2ED8E850979D}"/>
                </a:ext>
              </a:extLst>
            </p:cNvPr>
            <p:cNvSpPr txBox="1"/>
            <p:nvPr/>
          </p:nvSpPr>
          <p:spPr>
            <a:xfrm>
              <a:off x="3285714" y="5487859"/>
              <a:ext cx="377026" cy="285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kumimoji="0" lang="en-US" altLang="ko-KR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0" lang="ko-KR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D54FA9A-8343-472F-8D32-3FEDE4835AE4}"/>
                </a:ext>
              </a:extLst>
            </p:cNvPr>
            <p:cNvSpPr txBox="1"/>
            <p:nvPr/>
          </p:nvSpPr>
          <p:spPr>
            <a:xfrm>
              <a:off x="2735172" y="549938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kumimoji="0" lang="en-US" altLang="ko-KR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0" lang="ko-KR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7D4BF625-7CF9-45CF-B3A4-2FA8E96E7ADE}"/>
                </a:ext>
              </a:extLst>
            </p:cNvPr>
            <p:cNvCxnSpPr/>
            <p:nvPr/>
          </p:nvCxnSpPr>
          <p:spPr>
            <a:xfrm>
              <a:off x="4099269" y="5553021"/>
              <a:ext cx="0" cy="649659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7F2E4F7E-BB36-4B2E-890B-3777E6DDC166}"/>
                </a:ext>
              </a:extLst>
            </p:cNvPr>
            <p:cNvCxnSpPr/>
            <p:nvPr/>
          </p:nvCxnSpPr>
          <p:spPr>
            <a:xfrm>
              <a:off x="4597570" y="5553021"/>
              <a:ext cx="0" cy="649659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054DBEF5-634C-4C54-BA6A-F54645159C60}"/>
                </a:ext>
              </a:extLst>
            </p:cNvPr>
            <p:cNvCxnSpPr/>
            <p:nvPr/>
          </p:nvCxnSpPr>
          <p:spPr>
            <a:xfrm>
              <a:off x="3102669" y="5553021"/>
              <a:ext cx="0" cy="649659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07975E0F-3B3B-49D3-A2C0-1D866A51D9F6}"/>
                </a:ext>
              </a:extLst>
            </p:cNvPr>
            <p:cNvCxnSpPr/>
            <p:nvPr/>
          </p:nvCxnSpPr>
          <p:spPr>
            <a:xfrm>
              <a:off x="3600969" y="5553021"/>
              <a:ext cx="0" cy="649659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02F48EAF-F5DF-4B1A-BA5F-E05690F7FDBA}"/>
                </a:ext>
              </a:extLst>
            </p:cNvPr>
            <p:cNvCxnSpPr/>
            <p:nvPr/>
          </p:nvCxnSpPr>
          <p:spPr>
            <a:xfrm>
              <a:off x="5147019" y="5553021"/>
              <a:ext cx="0" cy="649659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BAA76D73-7F5E-4922-9EF6-767126C1004C}"/>
                </a:ext>
              </a:extLst>
            </p:cNvPr>
            <p:cNvGrpSpPr/>
            <p:nvPr/>
          </p:nvGrpSpPr>
          <p:grpSpPr>
            <a:xfrm>
              <a:off x="1031625" y="1011941"/>
              <a:ext cx="2417812" cy="1024850"/>
              <a:chOff x="6644558" y="325290"/>
              <a:chExt cx="2417812" cy="1024850"/>
            </a:xfrm>
          </p:grpSpPr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DD4229E-42FD-4764-8588-794EF0928EE6}"/>
                  </a:ext>
                </a:extLst>
              </p:cNvPr>
              <p:cNvSpPr txBox="1"/>
              <p:nvPr/>
            </p:nvSpPr>
            <p:spPr>
              <a:xfrm>
                <a:off x="6644558" y="440816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0" lang="en-US" altLang="ko-KR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0" name="직선 연결선 159">
                <a:extLst>
                  <a:ext uri="{FF2B5EF4-FFF2-40B4-BE49-F238E27FC236}">
                    <a16:creationId xmlns:a16="http://schemas.microsoft.com/office/drawing/2014/main" id="{0407F1DF-03FA-4304-ADEB-8B0C724217A2}"/>
                  </a:ext>
                </a:extLst>
              </p:cNvPr>
              <p:cNvCxnSpPr/>
              <p:nvPr/>
            </p:nvCxnSpPr>
            <p:spPr>
              <a:xfrm rot="5400000">
                <a:off x="7129675" y="810148"/>
                <a:ext cx="35560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1" name="직선 연결선 160">
                <a:extLst>
                  <a:ext uri="{FF2B5EF4-FFF2-40B4-BE49-F238E27FC236}">
                    <a16:creationId xmlns:a16="http://schemas.microsoft.com/office/drawing/2014/main" id="{396E3244-D9A6-4503-B4F8-4BBB39798F61}"/>
                  </a:ext>
                </a:extLst>
              </p:cNvPr>
              <p:cNvCxnSpPr/>
              <p:nvPr/>
            </p:nvCxnSpPr>
            <p:spPr>
              <a:xfrm>
                <a:off x="8964825" y="325290"/>
                <a:ext cx="0" cy="668331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62" name="순서도: 지연 161">
                <a:extLst>
                  <a:ext uri="{FF2B5EF4-FFF2-40B4-BE49-F238E27FC236}">
                    <a16:creationId xmlns:a16="http://schemas.microsoft.com/office/drawing/2014/main" id="{2B5CF2BC-5395-4073-A69B-82A1D0E382B9}"/>
                  </a:ext>
                </a:extLst>
              </p:cNvPr>
              <p:cNvSpPr/>
              <p:nvPr/>
            </p:nvSpPr>
            <p:spPr>
              <a:xfrm rot="5400000">
                <a:off x="8211151" y="997220"/>
                <a:ext cx="362192" cy="343648"/>
              </a:xfrm>
              <a:prstGeom prst="flowChartDelay">
                <a:avLst/>
              </a:prstGeom>
              <a:solidFill>
                <a:srgbClr val="E1F7FF"/>
              </a:solidFill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3" name="순서도: 지연 162">
                <a:extLst>
                  <a:ext uri="{FF2B5EF4-FFF2-40B4-BE49-F238E27FC236}">
                    <a16:creationId xmlns:a16="http://schemas.microsoft.com/office/drawing/2014/main" id="{58630FAF-02BE-4531-84A0-639C86E1B429}"/>
                  </a:ext>
                </a:extLst>
              </p:cNvPr>
              <p:cNvSpPr/>
              <p:nvPr/>
            </p:nvSpPr>
            <p:spPr>
              <a:xfrm rot="5400000">
                <a:off x="7712850" y="997220"/>
                <a:ext cx="362192" cy="343648"/>
              </a:xfrm>
              <a:prstGeom prst="flowChartDelay">
                <a:avLst/>
              </a:prstGeom>
              <a:solidFill>
                <a:srgbClr val="E1F7FF"/>
              </a:solidFill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4" name="순서도: 지연 163">
                <a:extLst>
                  <a:ext uri="{FF2B5EF4-FFF2-40B4-BE49-F238E27FC236}">
                    <a16:creationId xmlns:a16="http://schemas.microsoft.com/office/drawing/2014/main" id="{6DC72E7F-7D10-459D-8B3D-2C2E2B58C13B}"/>
                  </a:ext>
                </a:extLst>
              </p:cNvPr>
              <p:cNvSpPr/>
              <p:nvPr/>
            </p:nvSpPr>
            <p:spPr>
              <a:xfrm rot="5400000">
                <a:off x="7214549" y="997220"/>
                <a:ext cx="362192" cy="343648"/>
              </a:xfrm>
              <a:prstGeom prst="flowChartDelay">
                <a:avLst/>
              </a:prstGeom>
              <a:solidFill>
                <a:srgbClr val="E1F7FF"/>
              </a:solidFill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5" name="순서도: 지연 164">
                <a:extLst>
                  <a:ext uri="{FF2B5EF4-FFF2-40B4-BE49-F238E27FC236}">
                    <a16:creationId xmlns:a16="http://schemas.microsoft.com/office/drawing/2014/main" id="{C12BA1B1-9A92-488A-8B66-1F46F899E033}"/>
                  </a:ext>
                </a:extLst>
              </p:cNvPr>
              <p:cNvSpPr/>
              <p:nvPr/>
            </p:nvSpPr>
            <p:spPr>
              <a:xfrm rot="5400000">
                <a:off x="8709450" y="997220"/>
                <a:ext cx="362192" cy="343648"/>
              </a:xfrm>
              <a:prstGeom prst="flowChartDelay">
                <a:avLst/>
              </a:prstGeom>
              <a:solidFill>
                <a:srgbClr val="E1F7FF"/>
              </a:solidFill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6EA9F15B-D6C5-4F82-9CB3-8CBA69FDC689}"/>
                  </a:ext>
                </a:extLst>
              </p:cNvPr>
              <p:cNvCxnSpPr/>
              <p:nvPr/>
            </p:nvCxnSpPr>
            <p:spPr>
              <a:xfrm rot="5400000">
                <a:off x="7637675" y="810148"/>
                <a:ext cx="35560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D2BE0B11-A427-42B7-AB40-1B56E3455E86}"/>
                  </a:ext>
                </a:extLst>
              </p:cNvPr>
              <p:cNvCxnSpPr/>
              <p:nvPr/>
            </p:nvCxnSpPr>
            <p:spPr>
              <a:xfrm rot="5400000">
                <a:off x="8132975" y="810148"/>
                <a:ext cx="35560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8" name="직선 연결선 167">
                <a:extLst>
                  <a:ext uri="{FF2B5EF4-FFF2-40B4-BE49-F238E27FC236}">
                    <a16:creationId xmlns:a16="http://schemas.microsoft.com/office/drawing/2014/main" id="{B97FF205-268B-4646-AB3E-D7325C97263D}"/>
                  </a:ext>
                </a:extLst>
              </p:cNvPr>
              <p:cNvCxnSpPr/>
              <p:nvPr/>
            </p:nvCxnSpPr>
            <p:spPr>
              <a:xfrm rot="5400000">
                <a:off x="8635895" y="810148"/>
                <a:ext cx="35560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223EEF45-B556-4D09-8054-43EE5DB7E46E}"/>
                  </a:ext>
                </a:extLst>
              </p:cNvPr>
              <p:cNvCxnSpPr/>
              <p:nvPr/>
            </p:nvCxnSpPr>
            <p:spPr>
              <a:xfrm>
                <a:off x="8461905" y="325290"/>
                <a:ext cx="0" cy="668331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F90C2F06-B21A-4B0D-97E6-0A7BD5DD4D68}"/>
                  </a:ext>
                </a:extLst>
              </p:cNvPr>
              <p:cNvCxnSpPr/>
              <p:nvPr/>
            </p:nvCxnSpPr>
            <p:spPr>
              <a:xfrm>
                <a:off x="7962795" y="325290"/>
                <a:ext cx="0" cy="668331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FC7D8875-9954-41FF-84E2-29FBAB7DB23D}"/>
                  </a:ext>
                </a:extLst>
              </p:cNvPr>
              <p:cNvCxnSpPr/>
              <p:nvPr/>
            </p:nvCxnSpPr>
            <p:spPr>
              <a:xfrm>
                <a:off x="7459875" y="325290"/>
                <a:ext cx="0" cy="668331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CB023FFE-E3E1-4AC9-96A6-38C0DFDA98E6}"/>
                  </a:ext>
                </a:extLst>
              </p:cNvPr>
              <p:cNvCxnSpPr/>
              <p:nvPr/>
            </p:nvCxnSpPr>
            <p:spPr>
              <a:xfrm flipH="1">
                <a:off x="7001706" y="632349"/>
                <a:ext cx="181812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3AA849A6-BF4B-4432-BE9B-7FA64B901E17}"/>
                </a:ext>
              </a:extLst>
            </p:cNvPr>
            <p:cNvGrpSpPr/>
            <p:nvPr/>
          </p:nvGrpSpPr>
          <p:grpSpPr>
            <a:xfrm>
              <a:off x="485636" y="3489656"/>
              <a:ext cx="2417812" cy="1024850"/>
              <a:chOff x="6644558" y="325290"/>
              <a:chExt cx="2417812" cy="1024850"/>
            </a:xfrm>
          </p:grpSpPr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1EE1BAB-0270-40F6-B5AB-D7CE0736D0B2}"/>
                  </a:ext>
                </a:extLst>
              </p:cNvPr>
              <p:cNvSpPr txBox="1"/>
              <p:nvPr/>
            </p:nvSpPr>
            <p:spPr>
              <a:xfrm>
                <a:off x="6644558" y="440816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0" lang="en-US" altLang="ko-KR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0" lang="ko-KR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6" name="직선 연결선 145">
                <a:extLst>
                  <a:ext uri="{FF2B5EF4-FFF2-40B4-BE49-F238E27FC236}">
                    <a16:creationId xmlns:a16="http://schemas.microsoft.com/office/drawing/2014/main" id="{D3530F9B-A2B1-4145-90C8-75F1C31059F4}"/>
                  </a:ext>
                </a:extLst>
              </p:cNvPr>
              <p:cNvCxnSpPr/>
              <p:nvPr/>
            </p:nvCxnSpPr>
            <p:spPr>
              <a:xfrm rot="5400000">
                <a:off x="7129675" y="810148"/>
                <a:ext cx="35560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7" name="직선 연결선 146">
                <a:extLst>
                  <a:ext uri="{FF2B5EF4-FFF2-40B4-BE49-F238E27FC236}">
                    <a16:creationId xmlns:a16="http://schemas.microsoft.com/office/drawing/2014/main" id="{0592A409-0B9C-468C-BF41-B88A4652353C}"/>
                  </a:ext>
                </a:extLst>
              </p:cNvPr>
              <p:cNvCxnSpPr/>
              <p:nvPr/>
            </p:nvCxnSpPr>
            <p:spPr>
              <a:xfrm>
                <a:off x="8964825" y="325290"/>
                <a:ext cx="0" cy="668331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48" name="순서도: 지연 147">
                <a:extLst>
                  <a:ext uri="{FF2B5EF4-FFF2-40B4-BE49-F238E27FC236}">
                    <a16:creationId xmlns:a16="http://schemas.microsoft.com/office/drawing/2014/main" id="{15BDC73A-9752-4055-8E19-AD4599F358DD}"/>
                  </a:ext>
                </a:extLst>
              </p:cNvPr>
              <p:cNvSpPr/>
              <p:nvPr/>
            </p:nvSpPr>
            <p:spPr>
              <a:xfrm rot="5400000">
                <a:off x="8211151" y="997220"/>
                <a:ext cx="362192" cy="343648"/>
              </a:xfrm>
              <a:prstGeom prst="flowChartDelay">
                <a:avLst/>
              </a:prstGeom>
              <a:solidFill>
                <a:srgbClr val="E1F7FF"/>
              </a:solidFill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9" name="순서도: 지연 148">
                <a:extLst>
                  <a:ext uri="{FF2B5EF4-FFF2-40B4-BE49-F238E27FC236}">
                    <a16:creationId xmlns:a16="http://schemas.microsoft.com/office/drawing/2014/main" id="{B747C20E-9599-46F0-AB75-98BE00EDB442}"/>
                  </a:ext>
                </a:extLst>
              </p:cNvPr>
              <p:cNvSpPr/>
              <p:nvPr/>
            </p:nvSpPr>
            <p:spPr>
              <a:xfrm rot="5400000">
                <a:off x="7712850" y="997220"/>
                <a:ext cx="362192" cy="343648"/>
              </a:xfrm>
              <a:prstGeom prst="flowChartDelay">
                <a:avLst/>
              </a:prstGeom>
              <a:solidFill>
                <a:srgbClr val="E1F7FF"/>
              </a:solidFill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0" name="순서도: 지연 149">
                <a:extLst>
                  <a:ext uri="{FF2B5EF4-FFF2-40B4-BE49-F238E27FC236}">
                    <a16:creationId xmlns:a16="http://schemas.microsoft.com/office/drawing/2014/main" id="{C890582E-8443-46D7-B891-938EF51F3C31}"/>
                  </a:ext>
                </a:extLst>
              </p:cNvPr>
              <p:cNvSpPr/>
              <p:nvPr/>
            </p:nvSpPr>
            <p:spPr>
              <a:xfrm rot="5400000">
                <a:off x="7214549" y="997220"/>
                <a:ext cx="362192" cy="343648"/>
              </a:xfrm>
              <a:prstGeom prst="flowChartDelay">
                <a:avLst/>
              </a:prstGeom>
              <a:solidFill>
                <a:srgbClr val="E1F7FF"/>
              </a:solidFill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1" name="순서도: 지연 150">
                <a:extLst>
                  <a:ext uri="{FF2B5EF4-FFF2-40B4-BE49-F238E27FC236}">
                    <a16:creationId xmlns:a16="http://schemas.microsoft.com/office/drawing/2014/main" id="{43AE4EAD-15E1-488A-B471-11EFF7EE1E4E}"/>
                  </a:ext>
                </a:extLst>
              </p:cNvPr>
              <p:cNvSpPr/>
              <p:nvPr/>
            </p:nvSpPr>
            <p:spPr>
              <a:xfrm rot="5400000">
                <a:off x="8709450" y="997220"/>
                <a:ext cx="362192" cy="343648"/>
              </a:xfrm>
              <a:prstGeom prst="flowChartDelay">
                <a:avLst/>
              </a:prstGeom>
              <a:solidFill>
                <a:srgbClr val="E1F7FF"/>
              </a:solidFill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152" name="직선 연결선 151">
                <a:extLst>
                  <a:ext uri="{FF2B5EF4-FFF2-40B4-BE49-F238E27FC236}">
                    <a16:creationId xmlns:a16="http://schemas.microsoft.com/office/drawing/2014/main" id="{0E499A8D-9DF2-4FB7-ABD0-2704592418E3}"/>
                  </a:ext>
                </a:extLst>
              </p:cNvPr>
              <p:cNvCxnSpPr/>
              <p:nvPr/>
            </p:nvCxnSpPr>
            <p:spPr>
              <a:xfrm rot="5400000">
                <a:off x="7637675" y="810148"/>
                <a:ext cx="35560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11CD0033-3D94-45CA-9194-97843C2919CC}"/>
                  </a:ext>
                </a:extLst>
              </p:cNvPr>
              <p:cNvCxnSpPr/>
              <p:nvPr/>
            </p:nvCxnSpPr>
            <p:spPr>
              <a:xfrm rot="5400000">
                <a:off x="8132975" y="810148"/>
                <a:ext cx="35560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06EDE761-9809-4291-B78D-4BCB0C59F368}"/>
                  </a:ext>
                </a:extLst>
              </p:cNvPr>
              <p:cNvCxnSpPr/>
              <p:nvPr/>
            </p:nvCxnSpPr>
            <p:spPr>
              <a:xfrm rot="5400000">
                <a:off x="8635895" y="810148"/>
                <a:ext cx="355600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F5913A03-EE77-4D00-9F3C-19BF343FB038}"/>
                  </a:ext>
                </a:extLst>
              </p:cNvPr>
              <p:cNvCxnSpPr/>
              <p:nvPr/>
            </p:nvCxnSpPr>
            <p:spPr>
              <a:xfrm>
                <a:off x="8461905" y="325290"/>
                <a:ext cx="0" cy="668331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C47B33A4-A50A-4030-A3C9-BA06AE0EA158}"/>
                  </a:ext>
                </a:extLst>
              </p:cNvPr>
              <p:cNvCxnSpPr/>
              <p:nvPr/>
            </p:nvCxnSpPr>
            <p:spPr>
              <a:xfrm>
                <a:off x="7962795" y="325290"/>
                <a:ext cx="0" cy="668331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AA5CC536-1A63-4679-8F3B-CC3E591325F5}"/>
                  </a:ext>
                </a:extLst>
              </p:cNvPr>
              <p:cNvCxnSpPr/>
              <p:nvPr/>
            </p:nvCxnSpPr>
            <p:spPr>
              <a:xfrm>
                <a:off x="7459875" y="325290"/>
                <a:ext cx="0" cy="668331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id="{87ECB4B7-90C6-4CA8-B7B0-2657F6009817}"/>
                  </a:ext>
                </a:extLst>
              </p:cNvPr>
              <p:cNvCxnSpPr/>
              <p:nvPr/>
            </p:nvCxnSpPr>
            <p:spPr>
              <a:xfrm flipH="1">
                <a:off x="7001706" y="632349"/>
                <a:ext cx="181812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3BE4B2B5-202D-486E-BFDD-21B87660A239}"/>
                </a:ext>
              </a:extLst>
            </p:cNvPr>
            <p:cNvGrpSpPr/>
            <p:nvPr/>
          </p:nvGrpSpPr>
          <p:grpSpPr>
            <a:xfrm>
              <a:off x="1153481" y="3149525"/>
              <a:ext cx="1865178" cy="369332"/>
              <a:chOff x="7297174" y="-25988"/>
              <a:chExt cx="1865178" cy="369332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0382CE2-1631-47A6-87F1-16C3A6B38BDA}"/>
                  </a:ext>
                </a:extLst>
              </p:cNvPr>
              <p:cNvSpPr txBox="1"/>
              <p:nvPr/>
            </p:nvSpPr>
            <p:spPr>
              <a:xfrm>
                <a:off x="8759678" y="-25988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ko-KR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2AB31C50-9F99-4EAF-A706-B8D5F19852C1}"/>
                  </a:ext>
                </a:extLst>
              </p:cNvPr>
              <p:cNvSpPr txBox="1"/>
              <p:nvPr/>
            </p:nvSpPr>
            <p:spPr>
              <a:xfrm>
                <a:off x="8272176" y="-25988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ko-KR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ECB768B4-90E2-4A3D-8A99-32109F1149B3}"/>
                  </a:ext>
                </a:extLst>
              </p:cNvPr>
              <p:cNvSpPr txBox="1"/>
              <p:nvPr/>
            </p:nvSpPr>
            <p:spPr>
              <a:xfrm>
                <a:off x="7784675" y="-25988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ko-KR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0" lang="ko-KR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1F00857-6B96-4E22-BBB6-EE3DDCEABB74}"/>
                  </a:ext>
                </a:extLst>
              </p:cNvPr>
              <p:cNvSpPr txBox="1"/>
              <p:nvPr/>
            </p:nvSpPr>
            <p:spPr>
              <a:xfrm>
                <a:off x="7297174" y="-25988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ko-KR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kumimoji="0" lang="ko-KR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F342CDA0-2C60-477C-BD2E-612159A6C711}"/>
                </a:ext>
              </a:extLst>
            </p:cNvPr>
            <p:cNvCxnSpPr/>
            <p:nvPr/>
          </p:nvCxnSpPr>
          <p:spPr>
            <a:xfrm>
              <a:off x="6193066" y="1517780"/>
              <a:ext cx="0" cy="4684900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044670F-269F-4AD4-8A8A-475728192433}"/>
                </a:ext>
              </a:extLst>
            </p:cNvPr>
            <p:cNvSpPr txBox="1"/>
            <p:nvPr/>
          </p:nvSpPr>
          <p:spPr>
            <a:xfrm>
              <a:off x="4403492" y="615906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kumimoji="0" lang="en-US" altLang="ko-KR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0" lang="ko-KR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8C473B1-6F4F-4685-8EB1-17353DF45757}"/>
                </a:ext>
              </a:extLst>
            </p:cNvPr>
            <p:cNvSpPr txBox="1"/>
            <p:nvPr/>
          </p:nvSpPr>
          <p:spPr>
            <a:xfrm>
              <a:off x="3913286" y="615906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kumimoji="0" lang="en-US" altLang="ko-KR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0" lang="ko-KR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4175D39-A1D4-4BD0-AB49-5928D9D37848}"/>
                </a:ext>
              </a:extLst>
            </p:cNvPr>
            <p:cNvSpPr txBox="1"/>
            <p:nvPr/>
          </p:nvSpPr>
          <p:spPr>
            <a:xfrm>
              <a:off x="4956355" y="615906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kumimoji="0" lang="en-US" altLang="ko-KR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0" lang="ko-KR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642FF70-E9BA-4EBC-8242-8B8C8A6C7F96}"/>
                </a:ext>
              </a:extLst>
            </p:cNvPr>
            <p:cNvSpPr txBox="1"/>
            <p:nvPr/>
          </p:nvSpPr>
          <p:spPr>
            <a:xfrm>
              <a:off x="5992377" y="615906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kumimoji="0" lang="en-US" altLang="ko-KR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0E733E2-5329-4503-B2DC-4E5DEDFEA451}"/>
                </a:ext>
              </a:extLst>
            </p:cNvPr>
            <p:cNvSpPr txBox="1"/>
            <p:nvPr/>
          </p:nvSpPr>
          <p:spPr>
            <a:xfrm>
              <a:off x="5492011" y="615906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kumimoji="0" lang="en-US" altLang="ko-KR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4537D642-11DD-4A2F-9D2F-3FE9DB8AF1AB}"/>
                </a:ext>
              </a:extLst>
            </p:cNvPr>
            <p:cNvGrpSpPr/>
            <p:nvPr/>
          </p:nvGrpSpPr>
          <p:grpSpPr>
            <a:xfrm>
              <a:off x="4601531" y="118426"/>
              <a:ext cx="1865178" cy="369332"/>
              <a:chOff x="7297174" y="-25988"/>
              <a:chExt cx="1865178" cy="369332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D8DB657D-AAC2-4526-96D2-E47E44CDCBAF}"/>
                  </a:ext>
                </a:extLst>
              </p:cNvPr>
              <p:cNvSpPr txBox="1"/>
              <p:nvPr/>
            </p:nvSpPr>
            <p:spPr>
              <a:xfrm>
                <a:off x="8759678" y="-25988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ko-KR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EF94E9B-6569-4392-8C16-81E85ADBD414}"/>
                  </a:ext>
                </a:extLst>
              </p:cNvPr>
              <p:cNvSpPr txBox="1"/>
              <p:nvPr/>
            </p:nvSpPr>
            <p:spPr>
              <a:xfrm>
                <a:off x="8272176" y="-25988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ko-KR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38864F8-13AC-4A68-AD4C-15C7A401486A}"/>
                  </a:ext>
                </a:extLst>
              </p:cNvPr>
              <p:cNvSpPr txBox="1"/>
              <p:nvPr/>
            </p:nvSpPr>
            <p:spPr>
              <a:xfrm>
                <a:off x="7784675" y="-25988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ko-KR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0" lang="ko-KR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F36F7E4-8CC4-491C-8F48-59BA9F7A9804}"/>
                  </a:ext>
                </a:extLst>
              </p:cNvPr>
              <p:cNvSpPr txBox="1"/>
              <p:nvPr/>
            </p:nvSpPr>
            <p:spPr>
              <a:xfrm>
                <a:off x="7297174" y="-25988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0" lang="en-US" altLang="ko-KR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kumimoji="0" lang="ko-KR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7D066B87-F78C-477D-830E-56DB36E621BB}"/>
                </a:ext>
              </a:extLst>
            </p:cNvPr>
            <p:cNvSpPr/>
            <p:nvPr/>
          </p:nvSpPr>
          <p:spPr>
            <a:xfrm>
              <a:off x="4569088" y="764645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CED04CC4-5B4D-4E9D-AEEC-AB76128AEDD6}"/>
                </a:ext>
              </a:extLst>
            </p:cNvPr>
            <p:cNvSpPr/>
            <p:nvPr/>
          </p:nvSpPr>
          <p:spPr>
            <a:xfrm>
              <a:off x="5076030" y="760722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169D30A0-BB03-4CFD-AE7C-CD44C752728E}"/>
                </a:ext>
              </a:extLst>
            </p:cNvPr>
            <p:cNvSpPr/>
            <p:nvPr/>
          </p:nvSpPr>
          <p:spPr>
            <a:xfrm>
              <a:off x="5575670" y="760722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3E8D1C0-33E4-42D2-B4EB-2530C49F5219}"/>
                </a:ext>
              </a:extLst>
            </p:cNvPr>
            <p:cNvSpPr/>
            <p:nvPr/>
          </p:nvSpPr>
          <p:spPr>
            <a:xfrm>
              <a:off x="2661773" y="1276949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9959C408-96AD-4352-8069-FE82F919AA6E}"/>
                </a:ext>
              </a:extLst>
            </p:cNvPr>
            <p:cNvSpPr/>
            <p:nvPr/>
          </p:nvSpPr>
          <p:spPr>
            <a:xfrm>
              <a:off x="2164917" y="1276949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2AAC31C5-33AC-4D78-9758-42BD3B47B0E9}"/>
                </a:ext>
              </a:extLst>
            </p:cNvPr>
            <p:cNvSpPr/>
            <p:nvPr/>
          </p:nvSpPr>
          <p:spPr>
            <a:xfrm>
              <a:off x="1661998" y="1276949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CB6988A-5672-4639-BD00-CD1B387C0F70}"/>
                </a:ext>
              </a:extLst>
            </p:cNvPr>
            <p:cNvSpPr/>
            <p:nvPr/>
          </p:nvSpPr>
          <p:spPr>
            <a:xfrm>
              <a:off x="1618458" y="3763166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76C27C52-B13A-4A22-9EB1-AC93515C3E67}"/>
                </a:ext>
              </a:extLst>
            </p:cNvPr>
            <p:cNvSpPr/>
            <p:nvPr/>
          </p:nvSpPr>
          <p:spPr>
            <a:xfrm>
              <a:off x="1111441" y="3761371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84298941-5B62-49C9-89DA-465D69203B7F}"/>
                </a:ext>
              </a:extLst>
            </p:cNvPr>
            <p:cNvSpPr/>
            <p:nvPr/>
          </p:nvSpPr>
          <p:spPr>
            <a:xfrm>
              <a:off x="2113823" y="3763166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C9F0A429-DA6F-4178-AD48-791D98933EC9}"/>
                </a:ext>
              </a:extLst>
            </p:cNvPr>
            <p:cNvSpPr/>
            <p:nvPr/>
          </p:nvSpPr>
          <p:spPr>
            <a:xfrm>
              <a:off x="4057250" y="1751065"/>
              <a:ext cx="308872" cy="308872"/>
            </a:xfrm>
            <a:prstGeom prst="ellipse">
              <a:avLst/>
            </a:prstGeom>
            <a:noFill/>
            <a:ln w="19050" cap="flat" cmpd="sng" algn="ctr">
              <a:solidFill>
                <a:srgbClr val="FF0000"/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3052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19417E-C3FC-4163-87AA-798A1B3ED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0ED32-FF49-40B1-8F63-90E5BE680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35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481640D-5FA5-4BB0-9C79-3F60A0D9476C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/>
              <a:t>4.9 </a:t>
            </a:r>
            <a:r>
              <a:rPr lang="ko-KR" altLang="en-US" sz="2400"/>
              <a:t>크기 비교기</a:t>
            </a:r>
            <a:endParaRPr lang="ko-KR" altLang="en-US" sz="2200" dirty="0"/>
          </a:p>
        </p:txBody>
      </p:sp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91183F5A-7AE6-45CA-997E-F56D3936D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867514"/>
            <a:ext cx="10515600" cy="3761223"/>
          </a:xfrm>
        </p:spPr>
        <p:txBody>
          <a:bodyPr>
            <a:normAutofit fontScale="92500"/>
          </a:bodyPr>
          <a:lstStyle/>
          <a:p>
            <a:pPr fontAlgn="base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solidFill>
                  <a:srgbClr val="0070C0"/>
                </a:solidFill>
              </a:rPr>
              <a:t>두 비트의 크기 비교</a:t>
            </a:r>
          </a:p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900" i="1" dirty="0">
                <a:solidFill>
                  <a:srgbClr val="00A048"/>
                </a:solidFill>
              </a:rPr>
              <a:t>A</a:t>
            </a:r>
            <a:r>
              <a:rPr lang="ko-KR" altLang="en-US" sz="1900" dirty="0">
                <a:solidFill>
                  <a:srgbClr val="00A048"/>
                </a:solidFill>
              </a:rPr>
              <a:t> </a:t>
            </a:r>
            <a:r>
              <a:rPr lang="en-US" altLang="ko-KR" sz="1900" dirty="0">
                <a:solidFill>
                  <a:srgbClr val="00A048"/>
                </a:solidFill>
              </a:rPr>
              <a:t>&gt; </a:t>
            </a:r>
            <a:r>
              <a:rPr lang="en-US" altLang="ko-KR" sz="1900" i="1" dirty="0">
                <a:solidFill>
                  <a:srgbClr val="00A048"/>
                </a:solidFill>
              </a:rPr>
              <a:t>B</a:t>
            </a:r>
            <a:r>
              <a:rPr lang="ko-KR" altLang="en-US" sz="1900" dirty="0">
                <a:solidFill>
                  <a:srgbClr val="00A048"/>
                </a:solidFill>
              </a:rPr>
              <a:t> </a:t>
            </a:r>
            <a:r>
              <a:rPr lang="en-US" altLang="ko-KR" sz="1900" dirty="0"/>
              <a:t>: </a:t>
            </a:r>
            <a:r>
              <a:rPr lang="en-US" altLang="ko-KR" sz="1900" i="1" dirty="0"/>
              <a:t>AB</a:t>
            </a:r>
            <a:r>
              <a:rPr lang="en-US" altLang="ko-KR" sz="1900" dirty="0"/>
              <a:t>′</a:t>
            </a:r>
            <a:r>
              <a:rPr lang="ko-KR" altLang="en-US" sz="1900" dirty="0"/>
              <a:t> </a:t>
            </a:r>
            <a:r>
              <a:rPr lang="en-US" altLang="ko-KR" sz="1900" dirty="0"/>
              <a:t>= 1(</a:t>
            </a:r>
            <a:r>
              <a:rPr lang="en-US" altLang="ko-KR" sz="1900" i="1" dirty="0"/>
              <a:t>A</a:t>
            </a:r>
            <a:r>
              <a:rPr lang="en-US" altLang="ko-KR" sz="1900" dirty="0"/>
              <a:t>=1, </a:t>
            </a:r>
            <a:r>
              <a:rPr lang="en-US" altLang="ko-KR" sz="1900" i="1" dirty="0"/>
              <a:t>B</a:t>
            </a:r>
            <a:r>
              <a:rPr lang="en-US" altLang="ko-KR" sz="1900" dirty="0"/>
              <a:t>=0)</a:t>
            </a:r>
            <a:endParaRPr lang="ko-KR" altLang="en-US" sz="1900" dirty="0"/>
          </a:p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900" i="1" dirty="0">
                <a:solidFill>
                  <a:srgbClr val="00A048"/>
                </a:solidFill>
              </a:rPr>
              <a:t>A</a:t>
            </a:r>
            <a:r>
              <a:rPr lang="ko-KR" altLang="en-US" sz="1900" dirty="0">
                <a:solidFill>
                  <a:srgbClr val="00A048"/>
                </a:solidFill>
              </a:rPr>
              <a:t> </a:t>
            </a:r>
            <a:r>
              <a:rPr lang="en-US" altLang="ko-KR" sz="1900" dirty="0">
                <a:solidFill>
                  <a:srgbClr val="00A048"/>
                </a:solidFill>
              </a:rPr>
              <a:t>&lt; </a:t>
            </a:r>
            <a:r>
              <a:rPr lang="en-US" altLang="ko-KR" sz="1900" i="1" dirty="0">
                <a:solidFill>
                  <a:srgbClr val="00A048"/>
                </a:solidFill>
              </a:rPr>
              <a:t>B</a:t>
            </a:r>
            <a:r>
              <a:rPr lang="ko-KR" altLang="en-US" sz="1900" dirty="0">
                <a:solidFill>
                  <a:srgbClr val="00A048"/>
                </a:solidFill>
              </a:rPr>
              <a:t> </a:t>
            </a:r>
            <a:r>
              <a:rPr lang="en-US" altLang="ko-KR" sz="1900" dirty="0"/>
              <a:t>: </a:t>
            </a:r>
            <a:r>
              <a:rPr lang="en-US" altLang="ko-KR" sz="1900" i="1" dirty="0"/>
              <a:t>A</a:t>
            </a:r>
            <a:r>
              <a:rPr lang="en-US" altLang="ko-KR" sz="1900" dirty="0"/>
              <a:t>′</a:t>
            </a:r>
            <a:r>
              <a:rPr lang="en-US" altLang="ko-KR" sz="1900" i="1" dirty="0"/>
              <a:t>B</a:t>
            </a:r>
            <a:r>
              <a:rPr lang="ko-KR" altLang="en-US" sz="1900" dirty="0"/>
              <a:t> </a:t>
            </a:r>
            <a:r>
              <a:rPr lang="en-US" altLang="ko-KR" sz="1900" dirty="0"/>
              <a:t>= 1(</a:t>
            </a:r>
            <a:r>
              <a:rPr lang="en-US" altLang="ko-KR" sz="1900" i="1" dirty="0"/>
              <a:t>A</a:t>
            </a:r>
            <a:r>
              <a:rPr lang="en-US" altLang="ko-KR" sz="1900" dirty="0"/>
              <a:t>=0, </a:t>
            </a:r>
            <a:r>
              <a:rPr lang="en-US" altLang="ko-KR" sz="1900" i="1" dirty="0"/>
              <a:t>B</a:t>
            </a:r>
            <a:r>
              <a:rPr lang="en-US" altLang="ko-KR" sz="1900" dirty="0"/>
              <a:t>=1)</a:t>
            </a:r>
          </a:p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900" i="1" dirty="0">
                <a:solidFill>
                  <a:srgbClr val="00A048"/>
                </a:solidFill>
              </a:rPr>
              <a:t>A</a:t>
            </a:r>
            <a:r>
              <a:rPr lang="en-US" altLang="ko-KR" sz="1900" dirty="0">
                <a:solidFill>
                  <a:srgbClr val="00A048"/>
                </a:solidFill>
              </a:rPr>
              <a:t> = </a:t>
            </a:r>
            <a:r>
              <a:rPr lang="en-US" altLang="ko-KR" sz="1900" i="1" dirty="0">
                <a:solidFill>
                  <a:srgbClr val="00A048"/>
                </a:solidFill>
              </a:rPr>
              <a:t>B</a:t>
            </a:r>
            <a:r>
              <a:rPr lang="en-US" altLang="ko-KR" sz="1900" dirty="0">
                <a:solidFill>
                  <a:srgbClr val="00A048"/>
                </a:solidFill>
              </a:rPr>
              <a:t> </a:t>
            </a:r>
            <a:r>
              <a:rPr lang="en-US" altLang="ko-KR" sz="1900" dirty="0"/>
              <a:t>: </a:t>
            </a:r>
            <a:r>
              <a:rPr lang="en-US" altLang="ko-KR" sz="1900" i="1" dirty="0"/>
              <a:t>A</a:t>
            </a:r>
            <a:r>
              <a:rPr lang="en-US" altLang="ko-KR" sz="1900" dirty="0"/>
              <a:t>′</a:t>
            </a:r>
            <a:r>
              <a:rPr lang="en-US" altLang="ko-KR" sz="1900" i="1" dirty="0"/>
              <a:t>B</a:t>
            </a:r>
            <a:r>
              <a:rPr lang="en-US" altLang="ko-KR" sz="1900" dirty="0"/>
              <a:t>′ + </a:t>
            </a:r>
            <a:r>
              <a:rPr lang="en-US" altLang="ko-KR" sz="1900" i="1" dirty="0"/>
              <a:t>AB</a:t>
            </a:r>
            <a:r>
              <a:rPr lang="en-US" altLang="ko-KR" sz="1900" dirty="0"/>
              <a:t> = 1(</a:t>
            </a:r>
            <a:r>
              <a:rPr lang="en-US" altLang="ko-KR" sz="1900" i="1" dirty="0"/>
              <a:t>A</a:t>
            </a:r>
            <a:r>
              <a:rPr lang="en-US" altLang="ko-KR" sz="1900" dirty="0"/>
              <a:t>=</a:t>
            </a:r>
            <a:r>
              <a:rPr lang="en-US" altLang="ko-KR" sz="1900" i="1" dirty="0"/>
              <a:t>B</a:t>
            </a:r>
            <a:r>
              <a:rPr lang="en-US" altLang="ko-KR" sz="1900" dirty="0"/>
              <a:t>=0 </a:t>
            </a:r>
            <a:r>
              <a:rPr lang="ko-KR" altLang="en-US" sz="1900" dirty="0"/>
              <a:t>또는 </a:t>
            </a:r>
            <a:r>
              <a:rPr lang="en-US" altLang="ko-KR" sz="1900" i="1" dirty="0"/>
              <a:t>A</a:t>
            </a:r>
            <a:r>
              <a:rPr lang="en-US" altLang="ko-KR" sz="1900" dirty="0"/>
              <a:t>=</a:t>
            </a:r>
            <a:r>
              <a:rPr lang="en-US" altLang="ko-KR" sz="1900" i="1" dirty="0"/>
              <a:t>B</a:t>
            </a:r>
            <a:r>
              <a:rPr lang="en-US" altLang="ko-KR" sz="1900" dirty="0"/>
              <a:t>=1) = </a:t>
            </a:r>
            <a:r>
              <a:rPr lang="en-US" altLang="ko-KR" sz="1900" i="1" dirty="0"/>
              <a:t>A</a:t>
            </a:r>
            <a:r>
              <a:rPr lang="en-US" altLang="ko-KR" sz="1900" dirty="0">
                <a:sym typeface="Wingdings 2" panose="05020102010507070707" pitchFamily="18" charset="2"/>
              </a:rPr>
              <a:t></a:t>
            </a:r>
            <a:r>
              <a:rPr lang="en-US" altLang="ko-KR" sz="1900" i="1" dirty="0"/>
              <a:t>B</a:t>
            </a:r>
            <a:r>
              <a:rPr lang="en-US" altLang="ko-KR" sz="1900" dirty="0"/>
              <a:t>(XNOR)</a:t>
            </a:r>
          </a:p>
          <a:p>
            <a:pPr fontAlgn="base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200" dirty="0">
                <a:solidFill>
                  <a:srgbClr val="0070C0"/>
                </a:solidFill>
              </a:rPr>
              <a:t>두 수의</a:t>
            </a:r>
            <a:r>
              <a:rPr lang="en-US" altLang="ko-KR" sz="2200" dirty="0">
                <a:solidFill>
                  <a:srgbClr val="0070C0"/>
                </a:solidFill>
              </a:rPr>
              <a:t> </a:t>
            </a:r>
            <a:r>
              <a:rPr lang="ko-KR" altLang="en-US" sz="2200" dirty="0">
                <a:solidFill>
                  <a:srgbClr val="0070C0"/>
                </a:solidFill>
              </a:rPr>
              <a:t>크기 비교</a:t>
            </a:r>
            <a:r>
              <a:rPr lang="en-US" altLang="ko-KR" sz="2200" dirty="0">
                <a:solidFill>
                  <a:srgbClr val="0070C0"/>
                </a:solidFill>
              </a:rPr>
              <a:t>(</a:t>
            </a:r>
            <a:r>
              <a:rPr lang="ko-KR" altLang="en-US" sz="2200" dirty="0">
                <a:solidFill>
                  <a:srgbClr val="0070C0"/>
                </a:solidFill>
              </a:rPr>
              <a:t> </a:t>
            </a:r>
            <a:r>
              <a:rPr lang="en-US" altLang="ko-KR" sz="2200" dirty="0">
                <a:solidFill>
                  <a:srgbClr val="0070C0"/>
                </a:solidFill>
              </a:rPr>
              <a:t>3-</a:t>
            </a:r>
            <a:r>
              <a:rPr lang="ko-KR" altLang="en-US" sz="2200" dirty="0">
                <a:solidFill>
                  <a:srgbClr val="0070C0"/>
                </a:solidFill>
              </a:rPr>
              <a:t>비트</a:t>
            </a:r>
            <a:r>
              <a:rPr lang="en-US" altLang="ko-KR" sz="2200">
                <a:solidFill>
                  <a:srgbClr val="0070C0"/>
                </a:solidFill>
              </a:rPr>
              <a:t>) : </a:t>
            </a:r>
            <a:r>
              <a:rPr lang="en-US" altLang="ko-KR" sz="2200" i="1">
                <a:solidFill>
                  <a:srgbClr val="0070C0"/>
                </a:solidFill>
              </a:rPr>
              <a:t>X </a:t>
            </a:r>
            <a:r>
              <a:rPr lang="en-US" altLang="ko-KR" sz="2200">
                <a:solidFill>
                  <a:srgbClr val="0070C0"/>
                </a:solidFill>
              </a:rPr>
              <a:t>&gt; </a:t>
            </a:r>
            <a:r>
              <a:rPr lang="en-US" altLang="ko-KR" sz="2200" i="1">
                <a:solidFill>
                  <a:srgbClr val="0070C0"/>
                </a:solidFill>
              </a:rPr>
              <a:t>Y</a:t>
            </a:r>
            <a:r>
              <a:rPr lang="ko-KR" altLang="en-US" sz="2200">
                <a:solidFill>
                  <a:srgbClr val="0070C0"/>
                </a:solidFill>
              </a:rPr>
              <a:t>인 경우</a:t>
            </a:r>
            <a:r>
              <a:rPr lang="en-US" altLang="ko-KR" sz="2200">
                <a:solidFill>
                  <a:srgbClr val="0070C0"/>
                </a:solidFill>
              </a:rPr>
              <a:t>(</a:t>
            </a:r>
            <a:r>
              <a:rPr lang="en-US" altLang="ko-KR" sz="2200" i="1">
                <a:solidFill>
                  <a:srgbClr val="0070C0"/>
                </a:solidFill>
              </a:rPr>
              <a:t>X</a:t>
            </a:r>
            <a:r>
              <a:rPr lang="ko-KR" altLang="en-US" sz="2200">
                <a:solidFill>
                  <a:srgbClr val="0070C0"/>
                </a:solidFill>
              </a:rPr>
              <a:t> </a:t>
            </a:r>
            <a:r>
              <a:rPr lang="en-US" altLang="ko-KR" sz="2200" dirty="0">
                <a:solidFill>
                  <a:srgbClr val="0070C0"/>
                </a:solidFill>
              </a:rPr>
              <a:t>= </a:t>
            </a:r>
            <a:r>
              <a:rPr lang="en-US" altLang="ko-KR" sz="2200" i="1" dirty="0">
                <a:solidFill>
                  <a:srgbClr val="0070C0"/>
                </a:solidFill>
              </a:rPr>
              <a:t>X</a:t>
            </a:r>
            <a:r>
              <a:rPr lang="en-US" altLang="ko-KR" sz="2200" baseline="-25000" dirty="0">
                <a:solidFill>
                  <a:srgbClr val="0070C0"/>
                </a:solidFill>
              </a:rPr>
              <a:t>2</a:t>
            </a:r>
            <a:r>
              <a:rPr lang="en-US" altLang="ko-KR" sz="2200" i="1" dirty="0">
                <a:solidFill>
                  <a:srgbClr val="0070C0"/>
                </a:solidFill>
              </a:rPr>
              <a:t>X</a:t>
            </a:r>
            <a:r>
              <a:rPr lang="en-US" altLang="ko-KR" sz="2200" baseline="-25000" dirty="0">
                <a:solidFill>
                  <a:srgbClr val="0070C0"/>
                </a:solidFill>
              </a:rPr>
              <a:t>1</a:t>
            </a:r>
            <a:r>
              <a:rPr lang="en-US" altLang="ko-KR" sz="2200" i="1" dirty="0">
                <a:solidFill>
                  <a:srgbClr val="0070C0"/>
                </a:solidFill>
              </a:rPr>
              <a:t>X</a:t>
            </a:r>
            <a:r>
              <a:rPr lang="en-US" altLang="ko-KR" sz="2200" baseline="-25000" dirty="0">
                <a:solidFill>
                  <a:srgbClr val="0070C0"/>
                </a:solidFill>
              </a:rPr>
              <a:t>0</a:t>
            </a:r>
            <a:r>
              <a:rPr lang="ko-KR" altLang="en-US" sz="2200" dirty="0">
                <a:solidFill>
                  <a:srgbClr val="0070C0"/>
                </a:solidFill>
              </a:rPr>
              <a:t> </a:t>
            </a:r>
            <a:r>
              <a:rPr lang="en-US" altLang="ko-KR" sz="2200" dirty="0">
                <a:solidFill>
                  <a:srgbClr val="0070C0"/>
                </a:solidFill>
              </a:rPr>
              <a:t>, </a:t>
            </a:r>
            <a:r>
              <a:rPr lang="en-US" altLang="ko-KR" sz="2200" i="1" dirty="0">
                <a:solidFill>
                  <a:srgbClr val="0070C0"/>
                </a:solidFill>
              </a:rPr>
              <a:t>Y</a:t>
            </a:r>
            <a:r>
              <a:rPr lang="ko-KR" altLang="en-US" sz="2200" dirty="0">
                <a:solidFill>
                  <a:srgbClr val="0070C0"/>
                </a:solidFill>
              </a:rPr>
              <a:t> </a:t>
            </a:r>
            <a:r>
              <a:rPr lang="en-US" altLang="ko-KR" sz="2200" dirty="0">
                <a:solidFill>
                  <a:srgbClr val="0070C0"/>
                </a:solidFill>
              </a:rPr>
              <a:t>= </a:t>
            </a:r>
            <a:r>
              <a:rPr lang="en-US" altLang="ko-KR" sz="2200" i="1">
                <a:solidFill>
                  <a:srgbClr val="0070C0"/>
                </a:solidFill>
              </a:rPr>
              <a:t>Y</a:t>
            </a:r>
            <a:r>
              <a:rPr lang="en-US" altLang="ko-KR" sz="2200" baseline="-25000">
                <a:solidFill>
                  <a:srgbClr val="0070C0"/>
                </a:solidFill>
              </a:rPr>
              <a:t>2</a:t>
            </a:r>
            <a:r>
              <a:rPr lang="en-US" altLang="ko-KR" sz="2200" i="1">
                <a:solidFill>
                  <a:srgbClr val="0070C0"/>
                </a:solidFill>
              </a:rPr>
              <a:t>Y</a:t>
            </a:r>
            <a:r>
              <a:rPr lang="en-US" altLang="ko-KR" sz="2200" baseline="-25000">
                <a:solidFill>
                  <a:srgbClr val="0070C0"/>
                </a:solidFill>
              </a:rPr>
              <a:t>1</a:t>
            </a:r>
            <a:r>
              <a:rPr lang="en-US" altLang="ko-KR" sz="2200" i="1">
                <a:solidFill>
                  <a:srgbClr val="0070C0"/>
                </a:solidFill>
              </a:rPr>
              <a:t>Y</a:t>
            </a:r>
            <a:r>
              <a:rPr lang="en-US" altLang="ko-KR" sz="2200" baseline="-25000">
                <a:solidFill>
                  <a:srgbClr val="0070C0"/>
                </a:solidFill>
              </a:rPr>
              <a:t>0</a:t>
            </a:r>
            <a:r>
              <a:rPr lang="ko-KR" altLang="en-US" sz="2200">
                <a:solidFill>
                  <a:srgbClr val="0070C0"/>
                </a:solidFill>
              </a:rPr>
              <a:t> </a:t>
            </a:r>
            <a:r>
              <a:rPr lang="en-US" altLang="ko-KR" sz="2200">
                <a:solidFill>
                  <a:srgbClr val="0070C0"/>
                </a:solidFill>
              </a:rPr>
              <a:t>)</a:t>
            </a:r>
            <a:endParaRPr lang="ko-KR" altLang="en-US" sz="2200" dirty="0">
              <a:solidFill>
                <a:srgbClr val="0070C0"/>
              </a:solidFill>
            </a:endParaRPr>
          </a:p>
          <a:p>
            <a:pPr marL="457200" lvl="1" indent="0" fontAlgn="base">
              <a:lnSpc>
                <a:spcPct val="130000"/>
              </a:lnSpc>
              <a:buNone/>
            </a:pPr>
            <a:r>
              <a:rPr lang="en-US" altLang="ko-KR" sz="1900" dirty="0"/>
              <a:t>1. </a:t>
            </a:r>
            <a:r>
              <a:rPr lang="en-US" altLang="ko-KR" sz="1900" i="1" dirty="0">
                <a:solidFill>
                  <a:srgbClr val="C00000"/>
                </a:solidFill>
              </a:rPr>
              <a:t>X</a:t>
            </a:r>
            <a:r>
              <a:rPr lang="en-US" altLang="ko-KR" sz="1900" baseline="-25000" dirty="0">
                <a:solidFill>
                  <a:srgbClr val="C00000"/>
                </a:solidFill>
              </a:rPr>
              <a:t>2</a:t>
            </a:r>
            <a:r>
              <a:rPr lang="en-US" altLang="ko-KR" sz="1900" dirty="0">
                <a:solidFill>
                  <a:srgbClr val="C00000"/>
                </a:solidFill>
              </a:rPr>
              <a:t>&gt;</a:t>
            </a:r>
            <a:r>
              <a:rPr lang="en-US" altLang="ko-KR" sz="1900" i="1" dirty="0">
                <a:solidFill>
                  <a:srgbClr val="C00000"/>
                </a:solidFill>
              </a:rPr>
              <a:t>Y</a:t>
            </a:r>
            <a:r>
              <a:rPr lang="en-US" altLang="ko-KR" sz="1900" baseline="-25000" dirty="0">
                <a:solidFill>
                  <a:srgbClr val="C00000"/>
                </a:solidFill>
              </a:rPr>
              <a:t>2</a:t>
            </a:r>
            <a:r>
              <a:rPr lang="ko-KR" altLang="en-US" sz="1900" dirty="0"/>
              <a:t>인 경우이거나</a:t>
            </a:r>
            <a:r>
              <a:rPr lang="en-US" altLang="ko-KR" sz="1900" dirty="0"/>
              <a:t>(</a:t>
            </a:r>
            <a:r>
              <a:rPr lang="ko-KR" altLang="en-US" sz="1900" dirty="0"/>
              <a:t>최상위 비트가 크거나</a:t>
            </a:r>
            <a:r>
              <a:rPr lang="en-US" altLang="ko-KR" sz="1900" dirty="0"/>
              <a:t>)</a:t>
            </a:r>
            <a:endParaRPr lang="ko-KR" altLang="en-US" sz="1900" dirty="0"/>
          </a:p>
          <a:p>
            <a:pPr marL="457200" lvl="1" indent="0" fontAlgn="base">
              <a:lnSpc>
                <a:spcPct val="130000"/>
              </a:lnSpc>
              <a:buNone/>
            </a:pPr>
            <a:r>
              <a:rPr lang="en-US" altLang="ko-KR" sz="1900" dirty="0"/>
              <a:t>2. </a:t>
            </a:r>
            <a:r>
              <a:rPr lang="en-US" altLang="ko-KR" sz="1900" i="1" dirty="0">
                <a:solidFill>
                  <a:srgbClr val="C00000"/>
                </a:solidFill>
              </a:rPr>
              <a:t>X</a:t>
            </a:r>
            <a:r>
              <a:rPr lang="en-US" altLang="ko-KR" sz="1900" baseline="-25000" dirty="0">
                <a:solidFill>
                  <a:srgbClr val="C00000"/>
                </a:solidFill>
              </a:rPr>
              <a:t>2</a:t>
            </a:r>
            <a:r>
              <a:rPr lang="en-US" altLang="ko-KR" sz="1900" dirty="0">
                <a:solidFill>
                  <a:srgbClr val="C00000"/>
                </a:solidFill>
              </a:rPr>
              <a:t>=</a:t>
            </a:r>
            <a:r>
              <a:rPr lang="en-US" altLang="ko-KR" sz="1900" i="1" dirty="0">
                <a:solidFill>
                  <a:srgbClr val="C00000"/>
                </a:solidFill>
              </a:rPr>
              <a:t>Y</a:t>
            </a:r>
            <a:r>
              <a:rPr lang="en-US" altLang="ko-KR" sz="1900" baseline="-25000" dirty="0">
                <a:solidFill>
                  <a:srgbClr val="C00000"/>
                </a:solidFill>
              </a:rPr>
              <a:t>2</a:t>
            </a:r>
            <a:r>
              <a:rPr lang="ko-KR" altLang="en-US" sz="1900" dirty="0"/>
              <a:t>이고 </a:t>
            </a:r>
            <a:r>
              <a:rPr lang="en-US" altLang="ko-KR" sz="1900" i="1" dirty="0">
                <a:solidFill>
                  <a:srgbClr val="C00000"/>
                </a:solidFill>
              </a:rPr>
              <a:t>X</a:t>
            </a:r>
            <a:r>
              <a:rPr lang="en-US" altLang="ko-KR" sz="1900" baseline="-25000" dirty="0">
                <a:solidFill>
                  <a:srgbClr val="C00000"/>
                </a:solidFill>
              </a:rPr>
              <a:t>1</a:t>
            </a:r>
            <a:r>
              <a:rPr lang="en-US" altLang="ko-KR" sz="1900" dirty="0">
                <a:solidFill>
                  <a:srgbClr val="C00000"/>
                </a:solidFill>
              </a:rPr>
              <a:t>&gt;</a:t>
            </a:r>
            <a:r>
              <a:rPr lang="en-US" altLang="ko-KR" sz="1900" i="1" dirty="0">
                <a:solidFill>
                  <a:srgbClr val="C00000"/>
                </a:solidFill>
              </a:rPr>
              <a:t>Y</a:t>
            </a:r>
            <a:r>
              <a:rPr lang="en-US" altLang="ko-KR" sz="1900" baseline="-25000" dirty="0">
                <a:solidFill>
                  <a:srgbClr val="C00000"/>
                </a:solidFill>
              </a:rPr>
              <a:t>1</a:t>
            </a:r>
            <a:r>
              <a:rPr lang="ko-KR" altLang="en-US" sz="1900" dirty="0"/>
              <a:t>인 경우이거나</a:t>
            </a:r>
            <a:r>
              <a:rPr lang="en-US" altLang="ko-KR" sz="1900" dirty="0"/>
              <a:t>(</a:t>
            </a:r>
            <a:r>
              <a:rPr lang="ko-KR" altLang="en-US" sz="1900" dirty="0"/>
              <a:t>최상위 비트가 같고 차상위 비트가 크거나</a:t>
            </a:r>
            <a:r>
              <a:rPr lang="en-US" altLang="ko-KR" sz="1900" dirty="0"/>
              <a:t>)</a:t>
            </a:r>
            <a:endParaRPr lang="ko-KR" altLang="en-US" sz="1900" dirty="0"/>
          </a:p>
          <a:p>
            <a:pPr marL="457200" lvl="1" indent="0" fontAlgn="base">
              <a:lnSpc>
                <a:spcPct val="130000"/>
              </a:lnSpc>
              <a:buNone/>
            </a:pPr>
            <a:r>
              <a:rPr lang="en-US" altLang="ko-KR" sz="1900" dirty="0"/>
              <a:t>3. </a:t>
            </a:r>
            <a:r>
              <a:rPr lang="en-US" altLang="ko-KR" sz="1900" i="1" dirty="0">
                <a:solidFill>
                  <a:srgbClr val="C00000"/>
                </a:solidFill>
              </a:rPr>
              <a:t>X</a:t>
            </a:r>
            <a:r>
              <a:rPr lang="en-US" altLang="ko-KR" sz="1900" baseline="-25000" dirty="0">
                <a:solidFill>
                  <a:srgbClr val="C00000"/>
                </a:solidFill>
              </a:rPr>
              <a:t>2</a:t>
            </a:r>
            <a:r>
              <a:rPr lang="en-US" altLang="ko-KR" sz="1900" dirty="0">
                <a:solidFill>
                  <a:srgbClr val="C00000"/>
                </a:solidFill>
              </a:rPr>
              <a:t>=</a:t>
            </a:r>
            <a:r>
              <a:rPr lang="en-US" altLang="ko-KR" sz="1900" i="1" dirty="0">
                <a:solidFill>
                  <a:srgbClr val="C00000"/>
                </a:solidFill>
              </a:rPr>
              <a:t>Y</a:t>
            </a:r>
            <a:r>
              <a:rPr lang="en-US" altLang="ko-KR" sz="1900" baseline="-25000" dirty="0">
                <a:solidFill>
                  <a:srgbClr val="C00000"/>
                </a:solidFill>
              </a:rPr>
              <a:t>2</a:t>
            </a:r>
            <a:r>
              <a:rPr lang="ko-KR" altLang="en-US" sz="1900" dirty="0"/>
              <a:t>이고 </a:t>
            </a:r>
            <a:r>
              <a:rPr lang="en-US" altLang="ko-KR" sz="1900" i="1" dirty="0">
                <a:solidFill>
                  <a:srgbClr val="C00000"/>
                </a:solidFill>
              </a:rPr>
              <a:t>X</a:t>
            </a:r>
            <a:r>
              <a:rPr lang="en-US" altLang="ko-KR" sz="1900" baseline="-25000" dirty="0">
                <a:solidFill>
                  <a:srgbClr val="C00000"/>
                </a:solidFill>
              </a:rPr>
              <a:t>1</a:t>
            </a:r>
            <a:r>
              <a:rPr lang="en-US" altLang="ko-KR" sz="1900" dirty="0">
                <a:solidFill>
                  <a:srgbClr val="C00000"/>
                </a:solidFill>
              </a:rPr>
              <a:t>=</a:t>
            </a:r>
            <a:r>
              <a:rPr lang="en-US" altLang="ko-KR" sz="1900" i="1" dirty="0">
                <a:solidFill>
                  <a:srgbClr val="C00000"/>
                </a:solidFill>
              </a:rPr>
              <a:t>Y</a:t>
            </a:r>
            <a:r>
              <a:rPr lang="en-US" altLang="ko-KR" sz="1900" baseline="-25000" dirty="0">
                <a:solidFill>
                  <a:srgbClr val="C00000"/>
                </a:solidFill>
              </a:rPr>
              <a:t>1</a:t>
            </a:r>
            <a:r>
              <a:rPr lang="ko-KR" altLang="en-US" sz="1900" dirty="0"/>
              <a:t>이고 </a:t>
            </a:r>
            <a:r>
              <a:rPr lang="en-US" altLang="ko-KR" sz="1900" i="1" dirty="0">
                <a:solidFill>
                  <a:srgbClr val="C00000"/>
                </a:solidFill>
              </a:rPr>
              <a:t>X</a:t>
            </a:r>
            <a:r>
              <a:rPr lang="en-US" altLang="ko-KR" sz="1900" baseline="-25000" dirty="0">
                <a:solidFill>
                  <a:srgbClr val="C00000"/>
                </a:solidFill>
              </a:rPr>
              <a:t>0</a:t>
            </a:r>
            <a:r>
              <a:rPr lang="en-US" altLang="ko-KR" sz="1900" dirty="0">
                <a:solidFill>
                  <a:srgbClr val="C00000"/>
                </a:solidFill>
              </a:rPr>
              <a:t>&gt;</a:t>
            </a:r>
            <a:r>
              <a:rPr lang="en-US" altLang="ko-KR" sz="1900" i="1" dirty="0">
                <a:solidFill>
                  <a:srgbClr val="C00000"/>
                </a:solidFill>
              </a:rPr>
              <a:t>Y</a:t>
            </a:r>
            <a:r>
              <a:rPr lang="en-US" altLang="ko-KR" sz="1900" baseline="-25000" dirty="0">
                <a:solidFill>
                  <a:srgbClr val="C00000"/>
                </a:solidFill>
              </a:rPr>
              <a:t>0</a:t>
            </a:r>
            <a:r>
              <a:rPr lang="ko-KR" altLang="en-US" sz="1900" dirty="0"/>
              <a:t>인 경우</a:t>
            </a:r>
            <a:r>
              <a:rPr lang="en-US" altLang="ko-KR" sz="1900" dirty="0"/>
              <a:t>(</a:t>
            </a:r>
            <a:r>
              <a:rPr lang="ko-KR" altLang="en-US" sz="1900" dirty="0"/>
              <a:t>최상위와 차상위 비트가 </a:t>
            </a:r>
            <a:r>
              <a:rPr lang="ko-KR" altLang="en-US" sz="1900"/>
              <a:t>모두 같고 마지막 </a:t>
            </a:r>
            <a:r>
              <a:rPr lang="ko-KR" altLang="en-US" sz="1900" dirty="0"/>
              <a:t>비트가 </a:t>
            </a:r>
            <a:r>
              <a:rPr lang="ko-KR" altLang="en-US" sz="1900"/>
              <a:t>크거나</a:t>
            </a:r>
            <a:r>
              <a:rPr lang="en-US" altLang="ko-KR" sz="1900"/>
              <a:t>)</a:t>
            </a:r>
            <a:endParaRPr lang="en-US" altLang="ko-KR" sz="19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E48740F-6DF9-4D4B-975D-4A145AD698E8}"/>
              </a:ext>
            </a:extLst>
          </p:cNvPr>
          <p:cNvSpPr txBox="1"/>
          <p:nvPr/>
        </p:nvSpPr>
        <p:spPr>
          <a:xfrm>
            <a:off x="1014412" y="4968349"/>
            <a:ext cx="10163175" cy="8697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lvl="1" indent="0" fontAlgn="base">
              <a:lnSpc>
                <a:spcPct val="150000"/>
              </a:lnSpc>
              <a:buNone/>
            </a:pP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(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8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8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′) + (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8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8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′+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8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8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8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8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′)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(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8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8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′+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8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8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8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8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′+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8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8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8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8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′)</a:t>
            </a:r>
          </a:p>
          <a:p>
            <a:pPr marL="457200" lvl="1" indent="0" fontAlgn="base">
              <a:lnSpc>
                <a:spcPct val="150000"/>
              </a:lnSpc>
              <a:buNone/>
            </a:pP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(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8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8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(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8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8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′+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8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8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8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8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(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8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8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′+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8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8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8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8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′+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8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8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sz="18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sz="1800" baseline="-25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5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19417E-C3FC-4163-87AA-798A1B3ED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0ED32-FF49-40B1-8F63-90E5BE680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36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481640D-5FA5-4BB0-9C79-3F60A0D9476C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/>
              <a:t>4.9 </a:t>
            </a:r>
            <a:r>
              <a:rPr lang="ko-KR" altLang="en-US" sz="2400"/>
              <a:t>크기 비교기</a:t>
            </a:r>
            <a:endParaRPr lang="ko-KR" altLang="en-US" sz="2200" dirty="0"/>
          </a:p>
        </p:txBody>
      </p:sp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91183F5A-7AE6-45CA-997E-F56D3936D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867514"/>
            <a:ext cx="10515600" cy="513611"/>
          </a:xfrm>
        </p:spPr>
        <p:txBody>
          <a:bodyPr>
            <a:normAutofit/>
          </a:bodyPr>
          <a:lstStyle/>
          <a:p>
            <a:pPr fontAlgn="base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200">
                <a:solidFill>
                  <a:srgbClr val="0070C0"/>
                </a:solidFill>
              </a:rPr>
              <a:t>크기 비교기 회로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497966B-8168-4FF2-8A78-FDC2E31C88A5}"/>
              </a:ext>
            </a:extLst>
          </p:cNvPr>
          <p:cNvSpPr txBox="1">
            <a:spLocks/>
          </p:cNvSpPr>
          <p:nvPr/>
        </p:nvSpPr>
        <p:spPr>
          <a:xfrm>
            <a:off x="838199" y="1435281"/>
            <a:ext cx="10515600" cy="984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800" i="1">
                <a:solidFill>
                  <a:srgbClr val="00A048"/>
                </a:solidFill>
              </a:rPr>
              <a:t>X </a:t>
            </a:r>
            <a:r>
              <a:rPr lang="en-US" altLang="ko-KR" sz="1800">
                <a:solidFill>
                  <a:srgbClr val="00A048"/>
                </a:solidFill>
              </a:rPr>
              <a:t>&gt;</a:t>
            </a:r>
            <a:r>
              <a:rPr lang="ko-KR" altLang="en-US" sz="1800" i="1">
                <a:solidFill>
                  <a:srgbClr val="00A048"/>
                </a:solidFill>
              </a:rPr>
              <a:t> </a:t>
            </a:r>
            <a:r>
              <a:rPr lang="en-US" altLang="ko-KR" sz="1800" i="1">
                <a:solidFill>
                  <a:srgbClr val="00A048"/>
                </a:solidFill>
              </a:rPr>
              <a:t>Y</a:t>
            </a:r>
            <a:r>
              <a:rPr lang="ko-KR" altLang="en-US" sz="1800"/>
              <a:t>인 경우는 </a:t>
            </a:r>
            <a:r>
              <a:rPr lang="en-US" altLang="ko-KR" sz="1800" i="1">
                <a:solidFill>
                  <a:srgbClr val="C00000"/>
                </a:solidFill>
              </a:rPr>
              <a:t>XY</a:t>
            </a:r>
            <a:r>
              <a:rPr lang="en-US" altLang="ko-KR" sz="1800">
                <a:solidFill>
                  <a:srgbClr val="C00000"/>
                </a:solidFill>
              </a:rPr>
              <a:t>′</a:t>
            </a:r>
            <a:r>
              <a:rPr lang="ko-KR" altLang="en-US" sz="1800"/>
              <a:t>이고 </a:t>
            </a:r>
            <a:r>
              <a:rPr lang="en-US" altLang="ko-KR" sz="1800" i="1">
                <a:solidFill>
                  <a:srgbClr val="00A048"/>
                </a:solidFill>
              </a:rPr>
              <a:t>Y </a:t>
            </a:r>
            <a:r>
              <a:rPr lang="en-US" altLang="ko-KR" sz="1800">
                <a:solidFill>
                  <a:srgbClr val="00A048"/>
                </a:solidFill>
              </a:rPr>
              <a:t>&gt; </a:t>
            </a:r>
            <a:r>
              <a:rPr lang="en-US" altLang="ko-KR" sz="1800" i="1">
                <a:solidFill>
                  <a:srgbClr val="00A048"/>
                </a:solidFill>
              </a:rPr>
              <a:t>X</a:t>
            </a:r>
            <a:r>
              <a:rPr lang="ko-KR" altLang="en-US" sz="1800"/>
              <a:t>인 경우는 </a:t>
            </a:r>
            <a:r>
              <a:rPr lang="en-US" altLang="ko-KR" sz="1800" i="1">
                <a:solidFill>
                  <a:srgbClr val="C00000"/>
                </a:solidFill>
              </a:rPr>
              <a:t>X</a:t>
            </a:r>
            <a:r>
              <a:rPr lang="en-US" altLang="ko-KR" sz="1800">
                <a:solidFill>
                  <a:srgbClr val="C00000"/>
                </a:solidFill>
              </a:rPr>
              <a:t>′</a:t>
            </a:r>
            <a:r>
              <a:rPr lang="en-US" altLang="ko-KR" sz="1800" i="1">
                <a:solidFill>
                  <a:srgbClr val="C00000"/>
                </a:solidFill>
              </a:rPr>
              <a:t>Y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ko-KR" altLang="en-US" sz="1800"/>
              <a:t> </a:t>
            </a:r>
            <a:r>
              <a:rPr lang="en-US" altLang="ko-KR" sz="1800">
                <a:solidFill>
                  <a:srgbClr val="00A048"/>
                </a:solidFill>
              </a:rPr>
              <a:t>XOR </a:t>
            </a:r>
            <a:r>
              <a:rPr lang="ko-KR" altLang="en-US" sz="1800"/>
              <a:t>논리식의 일부임</a:t>
            </a:r>
            <a:endParaRPr lang="en-US" altLang="ko-KR" sz="1800"/>
          </a:p>
          <a:p>
            <a:pPr lvl="1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800" i="1">
                <a:solidFill>
                  <a:srgbClr val="00A048"/>
                </a:solidFill>
              </a:rPr>
              <a:t>X </a:t>
            </a:r>
            <a:r>
              <a:rPr lang="en-US" altLang="ko-KR" sz="1800">
                <a:solidFill>
                  <a:srgbClr val="00A048"/>
                </a:solidFill>
              </a:rPr>
              <a:t>= </a:t>
            </a:r>
            <a:r>
              <a:rPr lang="en-US" altLang="ko-KR" sz="1800" i="1">
                <a:solidFill>
                  <a:srgbClr val="00A048"/>
                </a:solidFill>
              </a:rPr>
              <a:t>Y</a:t>
            </a:r>
            <a:r>
              <a:rPr lang="ko-KR" altLang="en-US" sz="1800"/>
              <a:t>인 경우는 </a:t>
            </a:r>
            <a:r>
              <a:rPr lang="en-US" altLang="ko-KR" sz="1800">
                <a:solidFill>
                  <a:srgbClr val="00A048"/>
                </a:solidFill>
              </a:rPr>
              <a:t>XNOR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en-US" altLang="ko-KR" sz="1800"/>
              <a:t> </a:t>
            </a:r>
            <a:r>
              <a:rPr lang="ko-KR" altLang="en-US" sz="1800"/>
              <a:t>위 경우를 재활용하기 위해 </a:t>
            </a:r>
            <a:r>
              <a:rPr lang="en-US" altLang="ko-KR" sz="1800">
                <a:solidFill>
                  <a:srgbClr val="00A048"/>
                </a:solidFill>
              </a:rPr>
              <a:t>(</a:t>
            </a:r>
            <a:r>
              <a:rPr lang="en-US" altLang="ko-KR" sz="1800" i="1">
                <a:solidFill>
                  <a:srgbClr val="00A048"/>
                </a:solidFill>
              </a:rPr>
              <a:t>X</a:t>
            </a:r>
            <a:r>
              <a:rPr lang="ko-KR" altLang="en-US" sz="1800">
                <a:solidFill>
                  <a:srgbClr val="00A048"/>
                </a:solidFill>
              </a:rPr>
              <a:t>⊕</a:t>
            </a:r>
            <a:r>
              <a:rPr lang="en-US" altLang="ko-KR" sz="1800" i="1">
                <a:solidFill>
                  <a:srgbClr val="00A048"/>
                </a:solidFill>
              </a:rPr>
              <a:t>Y</a:t>
            </a:r>
            <a:r>
              <a:rPr lang="en-US" altLang="ko-KR" sz="1800">
                <a:solidFill>
                  <a:srgbClr val="00A048"/>
                </a:solidFill>
              </a:rPr>
              <a:t>)′=</a:t>
            </a:r>
            <a:r>
              <a:rPr lang="ko-KR" altLang="en-US" sz="1800">
                <a:solidFill>
                  <a:srgbClr val="00A048"/>
                </a:solidFill>
              </a:rPr>
              <a:t> </a:t>
            </a:r>
            <a:r>
              <a:rPr lang="en-US" altLang="ko-KR" sz="1800">
                <a:solidFill>
                  <a:srgbClr val="00A048"/>
                </a:solidFill>
              </a:rPr>
              <a:t>(</a:t>
            </a:r>
            <a:r>
              <a:rPr lang="en-US" altLang="ko-KR" sz="1800" i="1">
                <a:solidFill>
                  <a:srgbClr val="00A048"/>
                </a:solidFill>
              </a:rPr>
              <a:t>X</a:t>
            </a:r>
            <a:r>
              <a:rPr lang="en-US" altLang="ko-KR" sz="1800">
                <a:solidFill>
                  <a:srgbClr val="00A048"/>
                </a:solidFill>
                <a:sym typeface="Wingdings 2" panose="05020102010507070707" pitchFamily="18" charset="2"/>
              </a:rPr>
              <a:t></a:t>
            </a:r>
            <a:r>
              <a:rPr lang="en-US" altLang="ko-KR" sz="1800" i="1">
                <a:solidFill>
                  <a:srgbClr val="00A048"/>
                </a:solidFill>
              </a:rPr>
              <a:t>Y</a:t>
            </a:r>
            <a:r>
              <a:rPr lang="en-US" altLang="ko-KR" sz="1800">
                <a:solidFill>
                  <a:srgbClr val="00A048"/>
                </a:solidFill>
              </a:rPr>
              <a:t>)</a:t>
            </a:r>
            <a:r>
              <a:rPr lang="ko-KR" altLang="en-US" sz="1800"/>
              <a:t> 구현</a:t>
            </a:r>
          </a:p>
          <a:p>
            <a:pPr lvl="1" fontAlgn="base">
              <a:lnSpc>
                <a:spcPct val="120000"/>
              </a:lnSpc>
            </a:pPr>
            <a:endParaRPr lang="ko-KR" altLang="en-US" sz="1800"/>
          </a:p>
          <a:p>
            <a:pPr lvl="1" fontAlgn="base">
              <a:lnSpc>
                <a:spcPct val="120000"/>
              </a:lnSpc>
            </a:pPr>
            <a:endParaRPr lang="ko-KR" altLang="en-US" sz="18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F50AD26-59EF-493E-B7F8-21452423A203}"/>
              </a:ext>
            </a:extLst>
          </p:cNvPr>
          <p:cNvGrpSpPr/>
          <p:nvPr/>
        </p:nvGrpSpPr>
        <p:grpSpPr>
          <a:xfrm>
            <a:off x="2413484" y="2288504"/>
            <a:ext cx="7235342" cy="3900934"/>
            <a:chOff x="1969100" y="1552883"/>
            <a:chExt cx="7365033" cy="3744731"/>
          </a:xfrm>
        </p:grpSpPr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D90AE20-5DBB-4BBD-84FC-731DEEA09D97}"/>
                </a:ext>
              </a:extLst>
            </p:cNvPr>
            <p:cNvCxnSpPr/>
            <p:nvPr/>
          </p:nvCxnSpPr>
          <p:spPr>
            <a:xfrm>
              <a:off x="6970687" y="4032694"/>
              <a:ext cx="26259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297F22B-EA56-47BB-9951-60F2141A1EB4}"/>
                </a:ext>
              </a:extLst>
            </p:cNvPr>
            <p:cNvCxnSpPr/>
            <p:nvPr/>
          </p:nvCxnSpPr>
          <p:spPr>
            <a:xfrm>
              <a:off x="5725426" y="4451167"/>
              <a:ext cx="82385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7E336BA-C42B-4443-B402-0AB47808755B}"/>
                </a:ext>
              </a:extLst>
            </p:cNvPr>
            <p:cNvCxnSpPr/>
            <p:nvPr/>
          </p:nvCxnSpPr>
          <p:spPr>
            <a:xfrm>
              <a:off x="2532380" y="2037996"/>
              <a:ext cx="525780" cy="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F5ECD8B-B4BE-4E75-BE43-9DDDC263A94F}"/>
                </a:ext>
              </a:extLst>
            </p:cNvPr>
            <p:cNvGrpSpPr/>
            <p:nvPr/>
          </p:nvGrpSpPr>
          <p:grpSpPr>
            <a:xfrm>
              <a:off x="2656772" y="1947397"/>
              <a:ext cx="229036" cy="181200"/>
              <a:chOff x="3365262" y="2524125"/>
              <a:chExt cx="229036" cy="181200"/>
            </a:xfrm>
          </p:grpSpPr>
          <p:sp>
            <p:nvSpPr>
              <p:cNvPr id="169" name="이등변 삼각형 168">
                <a:extLst>
                  <a:ext uri="{FF2B5EF4-FFF2-40B4-BE49-F238E27FC236}">
                    <a16:creationId xmlns:a16="http://schemas.microsoft.com/office/drawing/2014/main" id="{810F0D26-AA17-4067-8826-97AC0DD835AB}"/>
                  </a:ext>
                </a:extLst>
              </p:cNvPr>
              <p:cNvSpPr/>
              <p:nvPr/>
            </p:nvSpPr>
            <p:spPr>
              <a:xfrm rot="5400000">
                <a:off x="3358536" y="2530851"/>
                <a:ext cx="181200" cy="167748"/>
              </a:xfrm>
              <a:prstGeom prst="triangle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D65D4ECD-A853-419B-B01E-DCCD0F398AAF}"/>
                  </a:ext>
                </a:extLst>
              </p:cNvPr>
              <p:cNvSpPr/>
              <p:nvPr/>
            </p:nvSpPr>
            <p:spPr>
              <a:xfrm rot="16200000">
                <a:off x="3530457" y="2584081"/>
                <a:ext cx="66394" cy="6128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2A781D3-9D7C-4019-8FAB-AE577D894474}"/>
                </a:ext>
              </a:extLst>
            </p:cNvPr>
            <p:cNvCxnSpPr/>
            <p:nvPr/>
          </p:nvCxnSpPr>
          <p:spPr>
            <a:xfrm>
              <a:off x="2348230" y="1773864"/>
              <a:ext cx="114030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229FB90-7575-409E-8046-CA4F7627AC06}"/>
                </a:ext>
              </a:extLst>
            </p:cNvPr>
            <p:cNvCxnSpPr/>
            <p:nvPr/>
          </p:nvCxnSpPr>
          <p:spPr>
            <a:xfrm flipH="1" flipV="1">
              <a:off x="2542146" y="1773864"/>
              <a:ext cx="1" cy="26413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B209294-91F6-4418-A92A-845A3B4A6E79}"/>
                </a:ext>
              </a:extLst>
            </p:cNvPr>
            <p:cNvSpPr/>
            <p:nvPr/>
          </p:nvSpPr>
          <p:spPr>
            <a:xfrm flipV="1">
              <a:off x="2519286" y="1751003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EE8EC5D-3A69-46BF-8BFD-07DBBF4476E6}"/>
                </a:ext>
              </a:extLst>
            </p:cNvPr>
            <p:cNvCxnSpPr/>
            <p:nvPr/>
          </p:nvCxnSpPr>
          <p:spPr>
            <a:xfrm flipV="1">
              <a:off x="2532380" y="2357223"/>
              <a:ext cx="525780" cy="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F9E49497-498A-42CC-B28F-37F529FB2AF4}"/>
                </a:ext>
              </a:extLst>
            </p:cNvPr>
            <p:cNvSpPr/>
            <p:nvPr/>
          </p:nvSpPr>
          <p:spPr>
            <a:xfrm rot="16200000" flipV="1">
              <a:off x="2650046" y="2273349"/>
              <a:ext cx="181200" cy="167748"/>
            </a:xfrm>
            <a:prstGeom prst="triangle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71E672B-C81B-4D8A-97A5-84FC8917A7DB}"/>
                </a:ext>
              </a:extLst>
            </p:cNvPr>
            <p:cNvSpPr/>
            <p:nvPr/>
          </p:nvSpPr>
          <p:spPr>
            <a:xfrm rot="5400000" flipV="1">
              <a:off x="2821967" y="2326579"/>
              <a:ext cx="66394" cy="6128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83E9A23-0C17-428D-9618-D4384C63F31B}"/>
                </a:ext>
              </a:extLst>
            </p:cNvPr>
            <p:cNvCxnSpPr/>
            <p:nvPr/>
          </p:nvCxnSpPr>
          <p:spPr>
            <a:xfrm flipV="1">
              <a:off x="2348230" y="2621356"/>
              <a:ext cx="1140308" cy="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34F6A785-C7F1-4848-BEBE-E2B56AE08CB4}"/>
                </a:ext>
              </a:extLst>
            </p:cNvPr>
            <p:cNvCxnSpPr/>
            <p:nvPr/>
          </p:nvCxnSpPr>
          <p:spPr>
            <a:xfrm flipH="1">
              <a:off x="2542146" y="2357224"/>
              <a:ext cx="1" cy="26413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418A55D-57DA-42F0-967A-CE09A7B8DB8A}"/>
                </a:ext>
              </a:extLst>
            </p:cNvPr>
            <p:cNvSpPr/>
            <p:nvPr/>
          </p:nvSpPr>
          <p:spPr>
            <a:xfrm>
              <a:off x="2519286" y="2598497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순서도: 지연 21">
              <a:extLst>
                <a:ext uri="{FF2B5EF4-FFF2-40B4-BE49-F238E27FC236}">
                  <a16:creationId xmlns:a16="http://schemas.microsoft.com/office/drawing/2014/main" id="{F3A956C2-AA35-4092-A524-E1893EAB8AC3}"/>
                </a:ext>
              </a:extLst>
            </p:cNvPr>
            <p:cNvSpPr/>
            <p:nvPr/>
          </p:nvSpPr>
          <p:spPr>
            <a:xfrm>
              <a:off x="3488538" y="1689082"/>
              <a:ext cx="446390" cy="424275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8B3E45E-7DDB-4057-B565-E9EFD6B124B7}"/>
                </a:ext>
              </a:extLst>
            </p:cNvPr>
            <p:cNvCxnSpPr/>
            <p:nvPr/>
          </p:nvCxnSpPr>
          <p:spPr>
            <a:xfrm>
              <a:off x="3296920" y="2036400"/>
              <a:ext cx="19161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2B576D3-86D1-478A-93BA-4757EAF7330B}"/>
                </a:ext>
              </a:extLst>
            </p:cNvPr>
            <p:cNvCxnSpPr/>
            <p:nvPr/>
          </p:nvCxnSpPr>
          <p:spPr>
            <a:xfrm flipV="1">
              <a:off x="3051016" y="2027956"/>
              <a:ext cx="265170" cy="33180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순서도: 지연 24">
              <a:extLst>
                <a:ext uri="{FF2B5EF4-FFF2-40B4-BE49-F238E27FC236}">
                  <a16:creationId xmlns:a16="http://schemas.microsoft.com/office/drawing/2014/main" id="{5012B76C-94E1-42E8-B7EB-51B6FC390523}"/>
                </a:ext>
              </a:extLst>
            </p:cNvPr>
            <p:cNvSpPr/>
            <p:nvPr/>
          </p:nvSpPr>
          <p:spPr>
            <a:xfrm flipV="1">
              <a:off x="3488538" y="2282806"/>
              <a:ext cx="446390" cy="424275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27140E3-8222-4F33-BF8B-45FDB4169473}"/>
                </a:ext>
              </a:extLst>
            </p:cNvPr>
            <p:cNvCxnSpPr/>
            <p:nvPr/>
          </p:nvCxnSpPr>
          <p:spPr>
            <a:xfrm flipV="1">
              <a:off x="3296920" y="2359763"/>
              <a:ext cx="19161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55DE7DC-C1F4-4F18-AA65-AE623D6625D9}"/>
                </a:ext>
              </a:extLst>
            </p:cNvPr>
            <p:cNvCxnSpPr/>
            <p:nvPr/>
          </p:nvCxnSpPr>
          <p:spPr>
            <a:xfrm>
              <a:off x="3051016" y="2036400"/>
              <a:ext cx="265170" cy="33180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D139E77-DF74-41A5-BC3D-CD70A66D2D11}"/>
                </a:ext>
              </a:extLst>
            </p:cNvPr>
            <p:cNvSpPr txBox="1"/>
            <p:nvPr/>
          </p:nvSpPr>
          <p:spPr>
            <a:xfrm>
              <a:off x="1969100" y="1552883"/>
              <a:ext cx="378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557E837-3C7B-4642-8947-CA8893C4B78F}"/>
                </a:ext>
              </a:extLst>
            </p:cNvPr>
            <p:cNvSpPr txBox="1"/>
            <p:nvPr/>
          </p:nvSpPr>
          <p:spPr>
            <a:xfrm>
              <a:off x="1978306" y="2429220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CCF64B68-4246-476C-A29B-9A7DEC10E6CC}"/>
                </a:ext>
              </a:extLst>
            </p:cNvPr>
            <p:cNvCxnSpPr/>
            <p:nvPr/>
          </p:nvCxnSpPr>
          <p:spPr>
            <a:xfrm>
              <a:off x="4384040" y="2054892"/>
              <a:ext cx="29718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9866A65-F8DF-48DF-BF69-9F512B0BFC07}"/>
                </a:ext>
              </a:extLst>
            </p:cNvPr>
            <p:cNvCxnSpPr/>
            <p:nvPr/>
          </p:nvCxnSpPr>
          <p:spPr>
            <a:xfrm>
              <a:off x="4384040" y="2357222"/>
              <a:ext cx="29718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달 31">
              <a:extLst>
                <a:ext uri="{FF2B5EF4-FFF2-40B4-BE49-F238E27FC236}">
                  <a16:creationId xmlns:a16="http://schemas.microsoft.com/office/drawing/2014/main" id="{56855BEB-C932-4A4E-9CED-D01EE9604FD8}"/>
                </a:ext>
              </a:extLst>
            </p:cNvPr>
            <p:cNvSpPr/>
            <p:nvPr/>
          </p:nvSpPr>
          <p:spPr>
            <a:xfrm flipH="1">
              <a:off x="4539563" y="1928740"/>
              <a:ext cx="482652" cy="535696"/>
            </a:xfrm>
            <a:prstGeom prst="moon">
              <a:avLst>
                <a:gd name="adj" fmla="val 83270"/>
              </a:avLst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C8B8D51-E182-4479-987A-347CA5F106BF}"/>
                </a:ext>
              </a:extLst>
            </p:cNvPr>
            <p:cNvCxnSpPr/>
            <p:nvPr/>
          </p:nvCxnSpPr>
          <p:spPr>
            <a:xfrm>
              <a:off x="3934928" y="1901219"/>
              <a:ext cx="44911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EA46CF9-08EB-46F2-B85C-6CA6715B9BEA}"/>
                </a:ext>
              </a:extLst>
            </p:cNvPr>
            <p:cNvCxnSpPr/>
            <p:nvPr/>
          </p:nvCxnSpPr>
          <p:spPr>
            <a:xfrm>
              <a:off x="3934928" y="2496369"/>
              <a:ext cx="44911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1DA977-55D6-48A0-80C4-F9031CF0A8E2}"/>
                </a:ext>
              </a:extLst>
            </p:cNvPr>
            <p:cNvSpPr txBox="1"/>
            <p:nvPr/>
          </p:nvSpPr>
          <p:spPr>
            <a:xfrm>
              <a:off x="3889126" y="1622543"/>
              <a:ext cx="5533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sz="1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ko-KR" sz="1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r>
                <a:rPr lang="en-US" altLang="ko-KR" sz="12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sz="1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EAE5B6B-70A8-4A99-AD22-69093F0F3D59}"/>
                </a:ext>
              </a:extLst>
            </p:cNvPr>
            <p:cNvCxnSpPr/>
            <p:nvPr/>
          </p:nvCxnSpPr>
          <p:spPr>
            <a:xfrm flipV="1">
              <a:off x="4381318" y="1810324"/>
              <a:ext cx="0" cy="24457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4C5DF07B-A2EB-4B45-BDA3-078C049D0B5D}"/>
                </a:ext>
              </a:extLst>
            </p:cNvPr>
            <p:cNvCxnSpPr/>
            <p:nvPr/>
          </p:nvCxnSpPr>
          <p:spPr>
            <a:xfrm flipV="1">
              <a:off x="4381319" y="2357222"/>
              <a:ext cx="0" cy="22423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D63A4A-D464-4597-B388-B5E307AE5060}"/>
                </a:ext>
              </a:extLst>
            </p:cNvPr>
            <p:cNvSpPr txBox="1"/>
            <p:nvPr/>
          </p:nvSpPr>
          <p:spPr>
            <a:xfrm>
              <a:off x="3873093" y="2227839"/>
              <a:ext cx="5533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sz="1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ko-KR" sz="1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ko-KR" sz="12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sz="1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FB55E55D-C932-45E8-8DDC-C43B204C9C1C}"/>
                </a:ext>
              </a:extLst>
            </p:cNvPr>
            <p:cNvCxnSpPr/>
            <p:nvPr/>
          </p:nvCxnSpPr>
          <p:spPr>
            <a:xfrm>
              <a:off x="5022215" y="2196588"/>
              <a:ext cx="152706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C1E1D8D-3937-461B-81F8-D502959F9CE9}"/>
                </a:ext>
              </a:extLst>
            </p:cNvPr>
            <p:cNvSpPr/>
            <p:nvPr/>
          </p:nvSpPr>
          <p:spPr>
            <a:xfrm rot="5400000" flipV="1">
              <a:off x="5032833" y="2156583"/>
              <a:ext cx="66394" cy="723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3D5C38C-61A1-406D-9D4B-FBF508F978D0}"/>
                </a:ext>
              </a:extLst>
            </p:cNvPr>
            <p:cNvSpPr txBox="1"/>
            <p:nvPr/>
          </p:nvSpPr>
          <p:spPr>
            <a:xfrm>
              <a:off x="5022215" y="1927505"/>
              <a:ext cx="5533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sz="1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ko-KR" sz="1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ko-KR" sz="12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sz="1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46B6E313-D534-4E53-9129-34025048E766}"/>
                </a:ext>
              </a:extLst>
            </p:cNvPr>
            <p:cNvCxnSpPr/>
            <p:nvPr/>
          </p:nvCxnSpPr>
          <p:spPr>
            <a:xfrm>
              <a:off x="2532380" y="3302916"/>
              <a:ext cx="525780" cy="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AA16B85-877B-4967-91BA-753C375C93A5}"/>
                </a:ext>
              </a:extLst>
            </p:cNvPr>
            <p:cNvGrpSpPr/>
            <p:nvPr/>
          </p:nvGrpSpPr>
          <p:grpSpPr>
            <a:xfrm>
              <a:off x="2656772" y="3212317"/>
              <a:ext cx="229036" cy="181200"/>
              <a:chOff x="3365262" y="2524125"/>
              <a:chExt cx="229036" cy="181200"/>
            </a:xfrm>
          </p:grpSpPr>
          <p:sp>
            <p:nvSpPr>
              <p:cNvPr id="167" name="이등변 삼각형 166">
                <a:extLst>
                  <a:ext uri="{FF2B5EF4-FFF2-40B4-BE49-F238E27FC236}">
                    <a16:creationId xmlns:a16="http://schemas.microsoft.com/office/drawing/2014/main" id="{D4CE47F2-E710-48F0-B8FF-3A054A0610DA}"/>
                  </a:ext>
                </a:extLst>
              </p:cNvPr>
              <p:cNvSpPr/>
              <p:nvPr/>
            </p:nvSpPr>
            <p:spPr>
              <a:xfrm rot="5400000">
                <a:off x="3358536" y="2530851"/>
                <a:ext cx="181200" cy="167748"/>
              </a:xfrm>
              <a:prstGeom prst="triangle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EB8B9DBD-E18B-4061-897B-5B60AEBAF00E}"/>
                  </a:ext>
                </a:extLst>
              </p:cNvPr>
              <p:cNvSpPr/>
              <p:nvPr/>
            </p:nvSpPr>
            <p:spPr>
              <a:xfrm rot="16200000">
                <a:off x="3530457" y="2584081"/>
                <a:ext cx="66394" cy="6128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AA444C0-9371-49ED-A55B-AB49877240D5}"/>
                </a:ext>
              </a:extLst>
            </p:cNvPr>
            <p:cNvCxnSpPr/>
            <p:nvPr/>
          </p:nvCxnSpPr>
          <p:spPr>
            <a:xfrm>
              <a:off x="2348230" y="3038784"/>
              <a:ext cx="114030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AFEC186B-922C-4CF7-913A-B2CF67DB9F20}"/>
                </a:ext>
              </a:extLst>
            </p:cNvPr>
            <p:cNvCxnSpPr/>
            <p:nvPr/>
          </p:nvCxnSpPr>
          <p:spPr>
            <a:xfrm flipH="1" flipV="1">
              <a:off x="2542146" y="3038784"/>
              <a:ext cx="1" cy="26413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A7F2E43-2772-4EEE-8FC9-1398824FD5CE}"/>
                </a:ext>
              </a:extLst>
            </p:cNvPr>
            <p:cNvSpPr/>
            <p:nvPr/>
          </p:nvSpPr>
          <p:spPr>
            <a:xfrm flipV="1">
              <a:off x="2519286" y="3015923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215DBC9-F32D-43A2-B72E-19F42E42976C}"/>
                </a:ext>
              </a:extLst>
            </p:cNvPr>
            <p:cNvCxnSpPr/>
            <p:nvPr/>
          </p:nvCxnSpPr>
          <p:spPr>
            <a:xfrm flipV="1">
              <a:off x="2532380" y="3622143"/>
              <a:ext cx="525780" cy="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1069E751-A41B-4D19-A113-BCD4FA79F315}"/>
                </a:ext>
              </a:extLst>
            </p:cNvPr>
            <p:cNvSpPr/>
            <p:nvPr/>
          </p:nvSpPr>
          <p:spPr>
            <a:xfrm rot="16200000" flipV="1">
              <a:off x="2650046" y="3538269"/>
              <a:ext cx="181200" cy="167748"/>
            </a:xfrm>
            <a:prstGeom prst="triangle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0FF19FD-18C6-41FC-8707-C2C94859C324}"/>
                </a:ext>
              </a:extLst>
            </p:cNvPr>
            <p:cNvSpPr/>
            <p:nvPr/>
          </p:nvSpPr>
          <p:spPr>
            <a:xfrm rot="5400000" flipV="1">
              <a:off x="2821967" y="3591499"/>
              <a:ext cx="66394" cy="6128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53AEB3E0-9D11-4E81-B510-0C14A85537E0}"/>
                </a:ext>
              </a:extLst>
            </p:cNvPr>
            <p:cNvCxnSpPr/>
            <p:nvPr/>
          </p:nvCxnSpPr>
          <p:spPr>
            <a:xfrm flipV="1">
              <a:off x="2348230" y="3886276"/>
              <a:ext cx="1140308" cy="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C8CCD15D-9C21-4957-ABA3-03C61401F917}"/>
                </a:ext>
              </a:extLst>
            </p:cNvPr>
            <p:cNvCxnSpPr/>
            <p:nvPr/>
          </p:nvCxnSpPr>
          <p:spPr>
            <a:xfrm flipH="1">
              <a:off x="2542146" y="3622144"/>
              <a:ext cx="1" cy="26413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45346E61-6554-447C-85BE-99E84DA7B4EA}"/>
                </a:ext>
              </a:extLst>
            </p:cNvPr>
            <p:cNvSpPr/>
            <p:nvPr/>
          </p:nvSpPr>
          <p:spPr>
            <a:xfrm>
              <a:off x="2519286" y="3863417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순서도: 지연 52">
              <a:extLst>
                <a:ext uri="{FF2B5EF4-FFF2-40B4-BE49-F238E27FC236}">
                  <a16:creationId xmlns:a16="http://schemas.microsoft.com/office/drawing/2014/main" id="{4A3CB68D-1B4D-4AAD-B2E5-60023E59CC24}"/>
                </a:ext>
              </a:extLst>
            </p:cNvPr>
            <p:cNvSpPr/>
            <p:nvPr/>
          </p:nvSpPr>
          <p:spPr>
            <a:xfrm>
              <a:off x="3488538" y="2954002"/>
              <a:ext cx="446390" cy="424275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124B8E9C-71BC-4AC0-A14E-D910D74EA570}"/>
                </a:ext>
              </a:extLst>
            </p:cNvPr>
            <p:cNvCxnSpPr/>
            <p:nvPr/>
          </p:nvCxnSpPr>
          <p:spPr>
            <a:xfrm>
              <a:off x="3296920" y="3301320"/>
              <a:ext cx="19161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FC46CE72-F2D2-4E43-BEF4-DD3541033DC6}"/>
                </a:ext>
              </a:extLst>
            </p:cNvPr>
            <p:cNvCxnSpPr/>
            <p:nvPr/>
          </p:nvCxnSpPr>
          <p:spPr>
            <a:xfrm flipV="1">
              <a:off x="3051016" y="3292876"/>
              <a:ext cx="265170" cy="33180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순서도: 지연 55">
              <a:extLst>
                <a:ext uri="{FF2B5EF4-FFF2-40B4-BE49-F238E27FC236}">
                  <a16:creationId xmlns:a16="http://schemas.microsoft.com/office/drawing/2014/main" id="{7FEDED7D-38E3-4F10-A2F9-D0C496702EB8}"/>
                </a:ext>
              </a:extLst>
            </p:cNvPr>
            <p:cNvSpPr/>
            <p:nvPr/>
          </p:nvSpPr>
          <p:spPr>
            <a:xfrm flipV="1">
              <a:off x="3488538" y="3547726"/>
              <a:ext cx="446390" cy="424275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9D0A6DEF-20B1-4B68-AD2A-C213D569ADDD}"/>
                </a:ext>
              </a:extLst>
            </p:cNvPr>
            <p:cNvCxnSpPr/>
            <p:nvPr/>
          </p:nvCxnSpPr>
          <p:spPr>
            <a:xfrm flipV="1">
              <a:off x="3296920" y="3624683"/>
              <a:ext cx="19161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7120D0CC-47E2-41CB-AE6B-034DA7AE9B52}"/>
                </a:ext>
              </a:extLst>
            </p:cNvPr>
            <p:cNvCxnSpPr/>
            <p:nvPr/>
          </p:nvCxnSpPr>
          <p:spPr>
            <a:xfrm>
              <a:off x="3051016" y="3301320"/>
              <a:ext cx="265170" cy="33180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5CCB9E0-0098-4B6F-AC24-15C91EC10D13}"/>
                </a:ext>
              </a:extLst>
            </p:cNvPr>
            <p:cNvSpPr txBox="1"/>
            <p:nvPr/>
          </p:nvSpPr>
          <p:spPr>
            <a:xfrm>
              <a:off x="1969100" y="2817803"/>
              <a:ext cx="378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6BFFEB8-6A88-4D97-8673-97296EA04F0F}"/>
                </a:ext>
              </a:extLst>
            </p:cNvPr>
            <p:cNvSpPr txBox="1"/>
            <p:nvPr/>
          </p:nvSpPr>
          <p:spPr>
            <a:xfrm>
              <a:off x="1978306" y="3694140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D17E2085-43A8-4125-A762-3E8E901D7488}"/>
                </a:ext>
              </a:extLst>
            </p:cNvPr>
            <p:cNvCxnSpPr/>
            <p:nvPr/>
          </p:nvCxnSpPr>
          <p:spPr>
            <a:xfrm>
              <a:off x="4378947" y="3319812"/>
              <a:ext cx="30227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2EF108F8-AFE8-4AD1-BDB6-CA8EFEB29418}"/>
                </a:ext>
              </a:extLst>
            </p:cNvPr>
            <p:cNvCxnSpPr/>
            <p:nvPr/>
          </p:nvCxnSpPr>
          <p:spPr>
            <a:xfrm>
              <a:off x="4384040" y="3622142"/>
              <a:ext cx="29718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달 63">
              <a:extLst>
                <a:ext uri="{FF2B5EF4-FFF2-40B4-BE49-F238E27FC236}">
                  <a16:creationId xmlns:a16="http://schemas.microsoft.com/office/drawing/2014/main" id="{B360321A-4538-453B-A64E-50187E52D67B}"/>
                </a:ext>
              </a:extLst>
            </p:cNvPr>
            <p:cNvSpPr/>
            <p:nvPr/>
          </p:nvSpPr>
          <p:spPr>
            <a:xfrm flipH="1">
              <a:off x="4539563" y="3193660"/>
              <a:ext cx="482652" cy="535696"/>
            </a:xfrm>
            <a:prstGeom prst="moon">
              <a:avLst>
                <a:gd name="adj" fmla="val 83270"/>
              </a:avLst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71675E41-EA69-4FC6-AC08-76C1573424D6}"/>
                </a:ext>
              </a:extLst>
            </p:cNvPr>
            <p:cNvCxnSpPr/>
            <p:nvPr/>
          </p:nvCxnSpPr>
          <p:spPr>
            <a:xfrm>
              <a:off x="3934928" y="3166139"/>
              <a:ext cx="44911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F5F34ADB-B25A-45FB-96E0-67F0641022B6}"/>
                </a:ext>
              </a:extLst>
            </p:cNvPr>
            <p:cNvCxnSpPr/>
            <p:nvPr/>
          </p:nvCxnSpPr>
          <p:spPr>
            <a:xfrm>
              <a:off x="3934928" y="3761289"/>
              <a:ext cx="44911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A1FA358-AB23-4BDC-9418-70497637931B}"/>
                </a:ext>
              </a:extLst>
            </p:cNvPr>
            <p:cNvSpPr txBox="1"/>
            <p:nvPr/>
          </p:nvSpPr>
          <p:spPr>
            <a:xfrm>
              <a:off x="3869542" y="2898431"/>
              <a:ext cx="5533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sz="1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ko-KR" sz="1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r>
                <a:rPr lang="en-US" altLang="ko-KR" sz="12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sz="1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DD477BDB-4C62-4B68-965E-CC046E8305B5}"/>
                </a:ext>
              </a:extLst>
            </p:cNvPr>
            <p:cNvCxnSpPr/>
            <p:nvPr/>
          </p:nvCxnSpPr>
          <p:spPr>
            <a:xfrm flipV="1">
              <a:off x="4381318" y="3055602"/>
              <a:ext cx="0" cy="26421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0D0F397A-6C35-4CA7-ACD1-B83D20154D83}"/>
                </a:ext>
              </a:extLst>
            </p:cNvPr>
            <p:cNvCxnSpPr/>
            <p:nvPr/>
          </p:nvCxnSpPr>
          <p:spPr>
            <a:xfrm flipV="1">
              <a:off x="4381319" y="3622143"/>
              <a:ext cx="0" cy="19860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8D7273A-7DBE-438F-8E51-79207591A4D5}"/>
                </a:ext>
              </a:extLst>
            </p:cNvPr>
            <p:cNvSpPr txBox="1"/>
            <p:nvPr/>
          </p:nvSpPr>
          <p:spPr>
            <a:xfrm>
              <a:off x="3877625" y="3483663"/>
              <a:ext cx="5533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sz="1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ko-KR" sz="1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ko-KR" sz="12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sz="1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619D957E-FA3B-44F9-BD40-ED7CE6815D61}"/>
                </a:ext>
              </a:extLst>
            </p:cNvPr>
            <p:cNvCxnSpPr/>
            <p:nvPr/>
          </p:nvCxnSpPr>
          <p:spPr>
            <a:xfrm>
              <a:off x="5022215" y="3461508"/>
              <a:ext cx="84743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A1AFE758-653A-4BCB-BD56-E7AE2C736F69}"/>
                </a:ext>
              </a:extLst>
            </p:cNvPr>
            <p:cNvSpPr/>
            <p:nvPr/>
          </p:nvSpPr>
          <p:spPr>
            <a:xfrm rot="5400000" flipV="1">
              <a:off x="5032833" y="3421503"/>
              <a:ext cx="66394" cy="723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1821360-85F4-40E2-AF47-1FDB9AFFA806}"/>
                </a:ext>
              </a:extLst>
            </p:cNvPr>
            <p:cNvSpPr txBox="1"/>
            <p:nvPr/>
          </p:nvSpPr>
          <p:spPr>
            <a:xfrm>
              <a:off x="5035045" y="3204885"/>
              <a:ext cx="5533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sz="1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ko-KR" sz="1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ko-KR" sz="12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sz="1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A8922E5D-B8C3-4D5C-B820-DA15A8676C07}"/>
                </a:ext>
              </a:extLst>
            </p:cNvPr>
            <p:cNvCxnSpPr/>
            <p:nvPr/>
          </p:nvCxnSpPr>
          <p:spPr>
            <a:xfrm>
              <a:off x="2532380" y="4567836"/>
              <a:ext cx="525780" cy="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B87642DA-03B4-42A0-9C8B-A1710B48BA07}"/>
                </a:ext>
              </a:extLst>
            </p:cNvPr>
            <p:cNvGrpSpPr/>
            <p:nvPr/>
          </p:nvGrpSpPr>
          <p:grpSpPr>
            <a:xfrm>
              <a:off x="2656772" y="4477237"/>
              <a:ext cx="229036" cy="181200"/>
              <a:chOff x="3365262" y="2524125"/>
              <a:chExt cx="229036" cy="181200"/>
            </a:xfrm>
          </p:grpSpPr>
          <p:sp>
            <p:nvSpPr>
              <p:cNvPr id="165" name="이등변 삼각형 164">
                <a:extLst>
                  <a:ext uri="{FF2B5EF4-FFF2-40B4-BE49-F238E27FC236}">
                    <a16:creationId xmlns:a16="http://schemas.microsoft.com/office/drawing/2014/main" id="{F3920DF5-378D-4A82-8982-BDBB8FF9859E}"/>
                  </a:ext>
                </a:extLst>
              </p:cNvPr>
              <p:cNvSpPr/>
              <p:nvPr/>
            </p:nvSpPr>
            <p:spPr>
              <a:xfrm rot="5400000">
                <a:off x="3358536" y="2530851"/>
                <a:ext cx="181200" cy="167748"/>
              </a:xfrm>
              <a:prstGeom prst="triangle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6E8EEE9B-0501-46C2-A85C-4E85AD78806C}"/>
                  </a:ext>
                </a:extLst>
              </p:cNvPr>
              <p:cNvSpPr/>
              <p:nvPr/>
            </p:nvSpPr>
            <p:spPr>
              <a:xfrm rot="16200000">
                <a:off x="3530457" y="2584081"/>
                <a:ext cx="66394" cy="6128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B2129A4F-2EE2-4EC6-ABDC-9D64D3440F40}"/>
                </a:ext>
              </a:extLst>
            </p:cNvPr>
            <p:cNvCxnSpPr/>
            <p:nvPr/>
          </p:nvCxnSpPr>
          <p:spPr>
            <a:xfrm>
              <a:off x="2348230" y="4303704"/>
              <a:ext cx="114030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E2CD6BB4-7A94-456C-9E05-537E312D1F03}"/>
                </a:ext>
              </a:extLst>
            </p:cNvPr>
            <p:cNvCxnSpPr/>
            <p:nvPr/>
          </p:nvCxnSpPr>
          <p:spPr>
            <a:xfrm flipH="1" flipV="1">
              <a:off x="2542146" y="4303704"/>
              <a:ext cx="1" cy="26413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FA40595F-2BDD-4262-9B9B-6BB89BF31213}"/>
                </a:ext>
              </a:extLst>
            </p:cNvPr>
            <p:cNvSpPr/>
            <p:nvPr/>
          </p:nvSpPr>
          <p:spPr>
            <a:xfrm flipV="1">
              <a:off x="2519286" y="4280843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A29062DE-E665-4004-A870-7C846C4A16ED}"/>
                </a:ext>
              </a:extLst>
            </p:cNvPr>
            <p:cNvCxnSpPr/>
            <p:nvPr/>
          </p:nvCxnSpPr>
          <p:spPr>
            <a:xfrm flipV="1">
              <a:off x="2532380" y="4887063"/>
              <a:ext cx="525780" cy="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E425F111-4F98-4039-AA22-FE42977F3EDE}"/>
                </a:ext>
              </a:extLst>
            </p:cNvPr>
            <p:cNvSpPr/>
            <p:nvPr/>
          </p:nvSpPr>
          <p:spPr>
            <a:xfrm rot="16200000" flipV="1">
              <a:off x="2650046" y="4803189"/>
              <a:ext cx="181200" cy="167748"/>
            </a:xfrm>
            <a:prstGeom prst="triangle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2CCBBD21-49F3-4976-A88B-69F86FB6C0D0}"/>
                </a:ext>
              </a:extLst>
            </p:cNvPr>
            <p:cNvSpPr/>
            <p:nvPr/>
          </p:nvSpPr>
          <p:spPr>
            <a:xfrm rot="5400000" flipV="1">
              <a:off x="2821967" y="4856419"/>
              <a:ext cx="66394" cy="6128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D4C3FFBD-5780-47ED-A2BB-5EE2F3236B1F}"/>
                </a:ext>
              </a:extLst>
            </p:cNvPr>
            <p:cNvCxnSpPr/>
            <p:nvPr/>
          </p:nvCxnSpPr>
          <p:spPr>
            <a:xfrm flipV="1">
              <a:off x="2348230" y="5151196"/>
              <a:ext cx="1140308" cy="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16629CBF-94F6-4B0C-B979-E53C29BB08C8}"/>
                </a:ext>
              </a:extLst>
            </p:cNvPr>
            <p:cNvCxnSpPr/>
            <p:nvPr/>
          </p:nvCxnSpPr>
          <p:spPr>
            <a:xfrm flipH="1">
              <a:off x="2542146" y="4887064"/>
              <a:ext cx="1" cy="26413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00150C6-E296-4145-B154-B862F5D9AC15}"/>
                </a:ext>
              </a:extLst>
            </p:cNvPr>
            <p:cNvSpPr/>
            <p:nvPr/>
          </p:nvSpPr>
          <p:spPr>
            <a:xfrm>
              <a:off x="2519286" y="5128337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순서도: 지연 85">
              <a:extLst>
                <a:ext uri="{FF2B5EF4-FFF2-40B4-BE49-F238E27FC236}">
                  <a16:creationId xmlns:a16="http://schemas.microsoft.com/office/drawing/2014/main" id="{58B47AD3-F9FA-4300-9CBA-D6BA6F5F646E}"/>
                </a:ext>
              </a:extLst>
            </p:cNvPr>
            <p:cNvSpPr/>
            <p:nvPr/>
          </p:nvSpPr>
          <p:spPr>
            <a:xfrm>
              <a:off x="3488538" y="4218922"/>
              <a:ext cx="446390" cy="424275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8F6D2851-927D-43A6-9C5C-79EE2003B96E}"/>
                </a:ext>
              </a:extLst>
            </p:cNvPr>
            <p:cNvCxnSpPr/>
            <p:nvPr/>
          </p:nvCxnSpPr>
          <p:spPr>
            <a:xfrm>
              <a:off x="3296920" y="4566240"/>
              <a:ext cx="19161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602CF652-2386-435E-9D4A-1F77FCD608C3}"/>
                </a:ext>
              </a:extLst>
            </p:cNvPr>
            <p:cNvCxnSpPr/>
            <p:nvPr/>
          </p:nvCxnSpPr>
          <p:spPr>
            <a:xfrm flipV="1">
              <a:off x="3051016" y="4557796"/>
              <a:ext cx="265170" cy="33180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순서도: 지연 88">
              <a:extLst>
                <a:ext uri="{FF2B5EF4-FFF2-40B4-BE49-F238E27FC236}">
                  <a16:creationId xmlns:a16="http://schemas.microsoft.com/office/drawing/2014/main" id="{652A5161-A586-456B-A1FD-5CB68E64EEDF}"/>
                </a:ext>
              </a:extLst>
            </p:cNvPr>
            <p:cNvSpPr/>
            <p:nvPr/>
          </p:nvSpPr>
          <p:spPr>
            <a:xfrm flipV="1">
              <a:off x="3488538" y="4812646"/>
              <a:ext cx="446390" cy="424275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12B26A9-5A3B-4BCA-9D80-354B8F1BD26B}"/>
                </a:ext>
              </a:extLst>
            </p:cNvPr>
            <p:cNvCxnSpPr/>
            <p:nvPr/>
          </p:nvCxnSpPr>
          <p:spPr>
            <a:xfrm flipV="1">
              <a:off x="3296920" y="4889603"/>
              <a:ext cx="19161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7328EE01-2304-4815-B327-F632F86E5C6C}"/>
                </a:ext>
              </a:extLst>
            </p:cNvPr>
            <p:cNvCxnSpPr/>
            <p:nvPr/>
          </p:nvCxnSpPr>
          <p:spPr>
            <a:xfrm>
              <a:off x="3051016" y="4566240"/>
              <a:ext cx="265170" cy="33180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1655270-EF95-45D0-8EA5-03B48AF51A38}"/>
                </a:ext>
              </a:extLst>
            </p:cNvPr>
            <p:cNvSpPr txBox="1"/>
            <p:nvPr/>
          </p:nvSpPr>
          <p:spPr>
            <a:xfrm>
              <a:off x="1969100" y="4082723"/>
              <a:ext cx="378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AC4FDCE-62EF-4463-9FDC-D24FA03BF25D}"/>
                </a:ext>
              </a:extLst>
            </p:cNvPr>
            <p:cNvSpPr txBox="1"/>
            <p:nvPr/>
          </p:nvSpPr>
          <p:spPr>
            <a:xfrm>
              <a:off x="1978306" y="4959060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03E6CC59-6E57-4FD0-8017-7277BC59D403}"/>
                </a:ext>
              </a:extLst>
            </p:cNvPr>
            <p:cNvCxnSpPr/>
            <p:nvPr/>
          </p:nvCxnSpPr>
          <p:spPr>
            <a:xfrm>
              <a:off x="4384040" y="4584732"/>
              <a:ext cx="29718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C4C3ABC2-D931-4FA1-85E1-2A533D2A946E}"/>
                </a:ext>
              </a:extLst>
            </p:cNvPr>
            <p:cNvCxnSpPr/>
            <p:nvPr/>
          </p:nvCxnSpPr>
          <p:spPr>
            <a:xfrm>
              <a:off x="4384040" y="4887062"/>
              <a:ext cx="29718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달 95">
              <a:extLst>
                <a:ext uri="{FF2B5EF4-FFF2-40B4-BE49-F238E27FC236}">
                  <a16:creationId xmlns:a16="http://schemas.microsoft.com/office/drawing/2014/main" id="{2ED59D78-7860-4931-905E-492240B7F53A}"/>
                </a:ext>
              </a:extLst>
            </p:cNvPr>
            <p:cNvSpPr/>
            <p:nvPr/>
          </p:nvSpPr>
          <p:spPr>
            <a:xfrm flipH="1">
              <a:off x="4539563" y="4458580"/>
              <a:ext cx="482652" cy="535696"/>
            </a:xfrm>
            <a:prstGeom prst="moon">
              <a:avLst>
                <a:gd name="adj" fmla="val 83270"/>
              </a:avLst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A0E1469-ABC1-40DF-AC2B-47C22E9CFF10}"/>
                </a:ext>
              </a:extLst>
            </p:cNvPr>
            <p:cNvCxnSpPr/>
            <p:nvPr/>
          </p:nvCxnSpPr>
          <p:spPr>
            <a:xfrm>
              <a:off x="3934928" y="4431059"/>
              <a:ext cx="44911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EE9790EA-200E-49BA-AA3F-1E89EA6A3CE4}"/>
                </a:ext>
              </a:extLst>
            </p:cNvPr>
            <p:cNvCxnSpPr/>
            <p:nvPr/>
          </p:nvCxnSpPr>
          <p:spPr>
            <a:xfrm>
              <a:off x="3934928" y="5026209"/>
              <a:ext cx="44911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A3538A7-63AD-4F2C-A9B0-FD68D1D4635D}"/>
                </a:ext>
              </a:extLst>
            </p:cNvPr>
            <p:cNvSpPr txBox="1"/>
            <p:nvPr/>
          </p:nvSpPr>
          <p:spPr>
            <a:xfrm>
              <a:off x="3869543" y="4171798"/>
              <a:ext cx="5533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sz="1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ko-KR" sz="1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</a:t>
              </a:r>
              <a:r>
                <a:rPr lang="en-US" altLang="ko-KR" sz="12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sz="1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34A5C2B5-E1D9-44C5-A520-F4C2DB5D00AF}"/>
                </a:ext>
              </a:extLst>
            </p:cNvPr>
            <p:cNvCxnSpPr/>
            <p:nvPr/>
          </p:nvCxnSpPr>
          <p:spPr>
            <a:xfrm flipV="1">
              <a:off x="4381318" y="4280843"/>
              <a:ext cx="0" cy="30389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B779D647-85C8-4142-8964-5D4E450C6EE8}"/>
                </a:ext>
              </a:extLst>
            </p:cNvPr>
            <p:cNvCxnSpPr/>
            <p:nvPr/>
          </p:nvCxnSpPr>
          <p:spPr>
            <a:xfrm flipV="1">
              <a:off x="4381319" y="4887062"/>
              <a:ext cx="0" cy="26413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938DFBF-C4E9-42E3-B3AB-640F24138C12}"/>
                </a:ext>
              </a:extLst>
            </p:cNvPr>
            <p:cNvSpPr txBox="1"/>
            <p:nvPr/>
          </p:nvSpPr>
          <p:spPr>
            <a:xfrm>
              <a:off x="3866029" y="4749210"/>
              <a:ext cx="5533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sz="1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ko-KR" sz="1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n-US" altLang="ko-KR" sz="12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sz="1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24F04AF-A499-4EA3-9594-D48C68D39F48}"/>
                </a:ext>
              </a:extLst>
            </p:cNvPr>
            <p:cNvCxnSpPr/>
            <p:nvPr/>
          </p:nvCxnSpPr>
          <p:spPr>
            <a:xfrm>
              <a:off x="5022215" y="4726428"/>
              <a:ext cx="152706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F879E3E1-BFF7-4F38-8193-637E2E812EF4}"/>
                </a:ext>
              </a:extLst>
            </p:cNvPr>
            <p:cNvSpPr/>
            <p:nvPr/>
          </p:nvSpPr>
          <p:spPr>
            <a:xfrm rot="5400000" flipV="1">
              <a:off x="5032833" y="4686423"/>
              <a:ext cx="66394" cy="7239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E9DCFDC-1261-4195-81E0-3ABE3DF25D53}"/>
                </a:ext>
              </a:extLst>
            </p:cNvPr>
            <p:cNvSpPr txBox="1"/>
            <p:nvPr/>
          </p:nvSpPr>
          <p:spPr>
            <a:xfrm>
              <a:off x="5022215" y="4457345"/>
              <a:ext cx="5533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sz="1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ko-KR" sz="12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ko-KR" sz="12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sz="1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3EAD1717-3D5F-4F0D-8355-25EDA3D26346}"/>
                </a:ext>
              </a:extLst>
            </p:cNvPr>
            <p:cNvCxnSpPr/>
            <p:nvPr/>
          </p:nvCxnSpPr>
          <p:spPr>
            <a:xfrm>
              <a:off x="8126603" y="2298365"/>
              <a:ext cx="44911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92109B1F-53B6-40D4-846F-46B56C3CF818}"/>
                </a:ext>
              </a:extLst>
            </p:cNvPr>
            <p:cNvCxnSpPr/>
            <p:nvPr/>
          </p:nvCxnSpPr>
          <p:spPr>
            <a:xfrm>
              <a:off x="8126603" y="3438799"/>
              <a:ext cx="44911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71DF6CBB-B1FF-4C7C-913C-CA8DA0C7AAE4}"/>
                </a:ext>
              </a:extLst>
            </p:cNvPr>
            <p:cNvCxnSpPr/>
            <p:nvPr/>
          </p:nvCxnSpPr>
          <p:spPr>
            <a:xfrm>
              <a:off x="6817360" y="4579505"/>
              <a:ext cx="170958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순서도: 지연 108">
              <a:extLst>
                <a:ext uri="{FF2B5EF4-FFF2-40B4-BE49-F238E27FC236}">
                  <a16:creationId xmlns:a16="http://schemas.microsoft.com/office/drawing/2014/main" id="{096E7CE2-4AF7-4DA5-A80D-65CD873877D6}"/>
                </a:ext>
              </a:extLst>
            </p:cNvPr>
            <p:cNvSpPr/>
            <p:nvPr/>
          </p:nvSpPr>
          <p:spPr>
            <a:xfrm>
              <a:off x="6549283" y="2085810"/>
              <a:ext cx="446390" cy="424275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0" name="순서도: 지연 109">
              <a:extLst>
                <a:ext uri="{FF2B5EF4-FFF2-40B4-BE49-F238E27FC236}">
                  <a16:creationId xmlns:a16="http://schemas.microsoft.com/office/drawing/2014/main" id="{9170FC28-78AE-4CBD-A8FE-5D262AF2024D}"/>
                </a:ext>
              </a:extLst>
            </p:cNvPr>
            <p:cNvSpPr/>
            <p:nvPr/>
          </p:nvSpPr>
          <p:spPr>
            <a:xfrm>
              <a:off x="6549283" y="3228060"/>
              <a:ext cx="446390" cy="424275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F8B7E79-1AA1-4F12-95E5-1A9ADC4EBC8B}"/>
                </a:ext>
              </a:extLst>
            </p:cNvPr>
            <p:cNvSpPr txBox="1"/>
            <p:nvPr/>
          </p:nvSpPr>
          <p:spPr>
            <a:xfrm>
              <a:off x="8609255" y="2119341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 </a:t>
              </a:r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1369A38-413D-4D45-90F7-2388E80A868E}"/>
                </a:ext>
              </a:extLst>
            </p:cNvPr>
            <p:cNvSpPr txBox="1"/>
            <p:nvPr/>
          </p:nvSpPr>
          <p:spPr>
            <a:xfrm>
              <a:off x="8609255" y="3240813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 </a:t>
              </a:r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F6E9A49-DC86-4650-84D8-7D490E93AC1E}"/>
                </a:ext>
              </a:extLst>
            </p:cNvPr>
            <p:cNvSpPr txBox="1"/>
            <p:nvPr/>
          </p:nvSpPr>
          <p:spPr>
            <a:xfrm>
              <a:off x="8609255" y="4392353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32805BA4-8A15-43AB-B425-21FE8F94A767}"/>
                </a:ext>
              </a:extLst>
            </p:cNvPr>
            <p:cNvCxnSpPr/>
            <p:nvPr/>
          </p:nvCxnSpPr>
          <p:spPr>
            <a:xfrm flipV="1">
              <a:off x="5584710" y="3457700"/>
              <a:ext cx="0" cy="113109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51DAE7EC-7512-4600-8596-FA4739166A96}"/>
                </a:ext>
              </a:extLst>
            </p:cNvPr>
            <p:cNvCxnSpPr/>
            <p:nvPr/>
          </p:nvCxnSpPr>
          <p:spPr>
            <a:xfrm>
              <a:off x="5584710" y="4588797"/>
              <a:ext cx="109041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순서도: 지연 115">
              <a:extLst>
                <a:ext uri="{FF2B5EF4-FFF2-40B4-BE49-F238E27FC236}">
                  <a16:creationId xmlns:a16="http://schemas.microsoft.com/office/drawing/2014/main" id="{F3018F68-4D6B-414A-952D-0E2CFD56316E}"/>
                </a:ext>
              </a:extLst>
            </p:cNvPr>
            <p:cNvSpPr/>
            <p:nvPr/>
          </p:nvSpPr>
          <p:spPr>
            <a:xfrm flipV="1">
              <a:off x="6549283" y="4370310"/>
              <a:ext cx="446390" cy="424275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73352127-1C9B-42A5-97E6-155C88D7808B}"/>
                </a:ext>
              </a:extLst>
            </p:cNvPr>
            <p:cNvCxnSpPr/>
            <p:nvPr/>
          </p:nvCxnSpPr>
          <p:spPr>
            <a:xfrm flipV="1">
              <a:off x="5725426" y="2196588"/>
              <a:ext cx="0" cy="226199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E798DE3E-62DA-4395-BEF6-807FDB05BFD3}"/>
                </a:ext>
              </a:extLst>
            </p:cNvPr>
            <p:cNvCxnSpPr/>
            <p:nvPr/>
          </p:nvCxnSpPr>
          <p:spPr>
            <a:xfrm>
              <a:off x="4381318" y="1810324"/>
              <a:ext cx="299975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F5A77D93-7D36-49DC-AA04-52F0FADEB3F6}"/>
                </a:ext>
              </a:extLst>
            </p:cNvPr>
            <p:cNvCxnSpPr/>
            <p:nvPr/>
          </p:nvCxnSpPr>
          <p:spPr>
            <a:xfrm flipV="1">
              <a:off x="5579122" y="2405742"/>
              <a:ext cx="0" cy="64986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A1D37DFB-5D22-48C7-A26B-B33644E6B8D0}"/>
                </a:ext>
              </a:extLst>
            </p:cNvPr>
            <p:cNvCxnSpPr/>
            <p:nvPr/>
          </p:nvCxnSpPr>
          <p:spPr>
            <a:xfrm>
              <a:off x="7381073" y="2159759"/>
              <a:ext cx="34362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7893F78E-ADC8-40DF-B114-97A8916311E4}"/>
                </a:ext>
              </a:extLst>
            </p:cNvPr>
            <p:cNvCxnSpPr/>
            <p:nvPr/>
          </p:nvCxnSpPr>
          <p:spPr>
            <a:xfrm>
              <a:off x="7381073" y="2435020"/>
              <a:ext cx="34362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B67A6CD6-D70B-42EF-BDCB-2F6561C3F98B}"/>
                </a:ext>
              </a:extLst>
            </p:cNvPr>
            <p:cNvCxnSpPr>
              <a:endCxn id="164" idx="3"/>
            </p:cNvCxnSpPr>
            <p:nvPr/>
          </p:nvCxnSpPr>
          <p:spPr>
            <a:xfrm>
              <a:off x="6993133" y="2297948"/>
              <a:ext cx="731566" cy="41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DA78B927-4F05-41E8-876D-97D22C915C0D}"/>
                </a:ext>
              </a:extLst>
            </p:cNvPr>
            <p:cNvCxnSpPr/>
            <p:nvPr/>
          </p:nvCxnSpPr>
          <p:spPr>
            <a:xfrm flipV="1">
              <a:off x="7381073" y="1810324"/>
              <a:ext cx="0" cy="34925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BEE805E0-FBB8-47D0-B5E8-000BE16DDE67}"/>
                </a:ext>
              </a:extLst>
            </p:cNvPr>
            <p:cNvCxnSpPr/>
            <p:nvPr/>
          </p:nvCxnSpPr>
          <p:spPr>
            <a:xfrm>
              <a:off x="6946905" y="2869072"/>
              <a:ext cx="43416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445B5C48-761E-45FB-9744-308C12D7FC91}"/>
                </a:ext>
              </a:extLst>
            </p:cNvPr>
            <p:cNvCxnSpPr/>
            <p:nvPr/>
          </p:nvCxnSpPr>
          <p:spPr>
            <a:xfrm flipV="1">
              <a:off x="7381073" y="2426796"/>
              <a:ext cx="0" cy="44227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536ADA7C-6325-4A64-A8B5-168528F448C6}"/>
                </a:ext>
              </a:extLst>
            </p:cNvPr>
            <p:cNvCxnSpPr/>
            <p:nvPr/>
          </p:nvCxnSpPr>
          <p:spPr>
            <a:xfrm>
              <a:off x="5579122" y="2405741"/>
              <a:ext cx="97016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53499EF8-FDDF-4D0D-9BF2-2C3AB1380007}"/>
                </a:ext>
              </a:extLst>
            </p:cNvPr>
            <p:cNvCxnSpPr/>
            <p:nvPr/>
          </p:nvCxnSpPr>
          <p:spPr>
            <a:xfrm>
              <a:off x="4378947" y="3055602"/>
              <a:ext cx="120576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5899B245-47BA-4CC7-9A38-EF9FFF0E91DF}"/>
                </a:ext>
              </a:extLst>
            </p:cNvPr>
            <p:cNvCxnSpPr/>
            <p:nvPr/>
          </p:nvCxnSpPr>
          <p:spPr>
            <a:xfrm>
              <a:off x="5725426" y="2742374"/>
              <a:ext cx="82385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6CC05998-C62C-401A-AAC0-F1223AC925C5}"/>
                </a:ext>
              </a:extLst>
            </p:cNvPr>
            <p:cNvSpPr/>
            <p:nvPr/>
          </p:nvSpPr>
          <p:spPr>
            <a:xfrm flipV="1">
              <a:off x="4356087" y="1874828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8CC42C07-BB79-4A8C-9FEA-C657F6CD6C25}"/>
                </a:ext>
              </a:extLst>
            </p:cNvPr>
            <p:cNvSpPr/>
            <p:nvPr/>
          </p:nvSpPr>
          <p:spPr>
            <a:xfrm flipV="1">
              <a:off x="5701779" y="2168960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921C804-D383-40AE-95B0-ED6FD5A27FC4}"/>
                </a:ext>
              </a:extLst>
            </p:cNvPr>
            <p:cNvSpPr/>
            <p:nvPr/>
          </p:nvSpPr>
          <p:spPr>
            <a:xfrm flipV="1">
              <a:off x="5699607" y="2720351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72939BFA-D7CE-436D-9900-BA4DC75CC2C0}"/>
                </a:ext>
              </a:extLst>
            </p:cNvPr>
            <p:cNvCxnSpPr/>
            <p:nvPr/>
          </p:nvCxnSpPr>
          <p:spPr>
            <a:xfrm flipV="1">
              <a:off x="5869650" y="2879574"/>
              <a:ext cx="0" cy="57812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249C6D8-75F2-4B8F-A6B9-1AC49F0ACAD1}"/>
                </a:ext>
              </a:extLst>
            </p:cNvPr>
            <p:cNvSpPr/>
            <p:nvPr/>
          </p:nvSpPr>
          <p:spPr>
            <a:xfrm flipV="1">
              <a:off x="4356468" y="3139748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B6F94D26-8130-4A69-87B4-08EC3D73F671}"/>
                </a:ext>
              </a:extLst>
            </p:cNvPr>
            <p:cNvCxnSpPr/>
            <p:nvPr/>
          </p:nvCxnSpPr>
          <p:spPr>
            <a:xfrm>
              <a:off x="6351234" y="4165205"/>
              <a:ext cx="24986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98B5D1DD-E475-485F-8554-CFAF0808FF30}"/>
                </a:ext>
              </a:extLst>
            </p:cNvPr>
            <p:cNvSpPr/>
            <p:nvPr/>
          </p:nvSpPr>
          <p:spPr>
            <a:xfrm flipV="1">
              <a:off x="5561698" y="3437563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0C545403-46E1-47C4-809C-22E279BCAF8D}"/>
                </a:ext>
              </a:extLst>
            </p:cNvPr>
            <p:cNvCxnSpPr/>
            <p:nvPr/>
          </p:nvCxnSpPr>
          <p:spPr>
            <a:xfrm>
              <a:off x="6022050" y="3015923"/>
              <a:ext cx="52723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49BA9AE1-8D19-4C64-8A15-F2A3DA839964}"/>
                </a:ext>
              </a:extLst>
            </p:cNvPr>
            <p:cNvCxnSpPr/>
            <p:nvPr/>
          </p:nvCxnSpPr>
          <p:spPr>
            <a:xfrm flipV="1">
              <a:off x="6022050" y="3015924"/>
              <a:ext cx="0" cy="128778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27E3777F-E100-4C77-8B7F-52B72B071164}"/>
                </a:ext>
              </a:extLst>
            </p:cNvPr>
            <p:cNvCxnSpPr/>
            <p:nvPr/>
          </p:nvCxnSpPr>
          <p:spPr>
            <a:xfrm>
              <a:off x="4384040" y="4289444"/>
              <a:ext cx="163801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C5850CEF-1025-4B67-B23E-C848CBE58BCE}"/>
                </a:ext>
              </a:extLst>
            </p:cNvPr>
            <p:cNvSpPr/>
            <p:nvPr/>
          </p:nvSpPr>
          <p:spPr>
            <a:xfrm flipV="1">
              <a:off x="4356087" y="4407379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B871D65E-023B-4131-8173-5945E7FFD09B}"/>
                </a:ext>
              </a:extLst>
            </p:cNvPr>
            <p:cNvCxnSpPr/>
            <p:nvPr/>
          </p:nvCxnSpPr>
          <p:spPr>
            <a:xfrm>
              <a:off x="4381318" y="2581453"/>
              <a:ext cx="285217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DE86134E-FC36-4561-AE16-D68ECC35673C}"/>
                </a:ext>
              </a:extLst>
            </p:cNvPr>
            <p:cNvCxnSpPr/>
            <p:nvPr/>
          </p:nvCxnSpPr>
          <p:spPr>
            <a:xfrm flipV="1">
              <a:off x="7233491" y="2581453"/>
              <a:ext cx="0" cy="71915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0A1B82B0-491C-417E-813A-328144CD8D81}"/>
                </a:ext>
              </a:extLst>
            </p:cNvPr>
            <p:cNvCxnSpPr/>
            <p:nvPr/>
          </p:nvCxnSpPr>
          <p:spPr>
            <a:xfrm>
              <a:off x="7233491" y="3300610"/>
              <a:ext cx="49120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0C52DB0F-0B95-449E-9AC7-4C1176EBC77B}"/>
                </a:ext>
              </a:extLst>
            </p:cNvPr>
            <p:cNvCxnSpPr/>
            <p:nvPr/>
          </p:nvCxnSpPr>
          <p:spPr>
            <a:xfrm>
              <a:off x="7233491" y="3575871"/>
              <a:ext cx="47604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F0247527-D50B-4C08-AAAA-AB70E4B1E94F}"/>
                </a:ext>
              </a:extLst>
            </p:cNvPr>
            <p:cNvCxnSpPr>
              <a:stCxn id="110" idx="3"/>
            </p:cNvCxnSpPr>
            <p:nvPr/>
          </p:nvCxnSpPr>
          <p:spPr>
            <a:xfrm flipV="1">
              <a:off x="6995673" y="3439216"/>
              <a:ext cx="768916" cy="98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달 144">
              <a:extLst>
                <a:ext uri="{FF2B5EF4-FFF2-40B4-BE49-F238E27FC236}">
                  <a16:creationId xmlns:a16="http://schemas.microsoft.com/office/drawing/2014/main" id="{93916EBD-D8E9-4090-ABB6-1464DB7FF429}"/>
                </a:ext>
              </a:extLst>
            </p:cNvPr>
            <p:cNvSpPr/>
            <p:nvPr/>
          </p:nvSpPr>
          <p:spPr>
            <a:xfrm flipH="1">
              <a:off x="7643951" y="3170951"/>
              <a:ext cx="482652" cy="535696"/>
            </a:xfrm>
            <a:prstGeom prst="moon">
              <a:avLst>
                <a:gd name="adj" fmla="val 83270"/>
              </a:avLst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6" name="순서도: 지연 145">
              <a:extLst>
                <a:ext uri="{FF2B5EF4-FFF2-40B4-BE49-F238E27FC236}">
                  <a16:creationId xmlns:a16="http://schemas.microsoft.com/office/drawing/2014/main" id="{638D906B-47DE-4D1D-B7B1-A06AC56BCD78}"/>
                </a:ext>
              </a:extLst>
            </p:cNvPr>
            <p:cNvSpPr/>
            <p:nvPr/>
          </p:nvSpPr>
          <p:spPr>
            <a:xfrm flipV="1">
              <a:off x="6549283" y="2656935"/>
              <a:ext cx="446390" cy="424275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874E23B5-13AE-475E-BE90-8AFABAF8E57B}"/>
                </a:ext>
              </a:extLst>
            </p:cNvPr>
            <p:cNvCxnSpPr/>
            <p:nvPr/>
          </p:nvCxnSpPr>
          <p:spPr>
            <a:xfrm>
              <a:off x="4381318" y="3820745"/>
              <a:ext cx="179313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5AAAFF55-BACD-4F91-A930-54C4013868BE}"/>
                </a:ext>
              </a:extLst>
            </p:cNvPr>
            <p:cNvCxnSpPr/>
            <p:nvPr/>
          </p:nvCxnSpPr>
          <p:spPr>
            <a:xfrm>
              <a:off x="5725426" y="3336114"/>
              <a:ext cx="82385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FBA648C6-D410-4D0A-900A-5D779A4ACDB1}"/>
                </a:ext>
              </a:extLst>
            </p:cNvPr>
            <p:cNvSpPr/>
            <p:nvPr/>
          </p:nvSpPr>
          <p:spPr>
            <a:xfrm flipV="1">
              <a:off x="5699493" y="3313103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B2FE01A3-B1F2-49C1-9580-723A44754941}"/>
                </a:ext>
              </a:extLst>
            </p:cNvPr>
            <p:cNvCxnSpPr/>
            <p:nvPr/>
          </p:nvCxnSpPr>
          <p:spPr>
            <a:xfrm flipV="1">
              <a:off x="6174450" y="3551537"/>
              <a:ext cx="0" cy="26920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A218ACE8-DAF1-46A7-B19A-637C8E44547A}"/>
                </a:ext>
              </a:extLst>
            </p:cNvPr>
            <p:cNvCxnSpPr/>
            <p:nvPr/>
          </p:nvCxnSpPr>
          <p:spPr>
            <a:xfrm>
              <a:off x="6174450" y="3553900"/>
              <a:ext cx="37483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E87FCD1F-7E5C-4117-9901-D82028D6EFF7}"/>
                </a:ext>
              </a:extLst>
            </p:cNvPr>
            <p:cNvCxnSpPr/>
            <p:nvPr/>
          </p:nvCxnSpPr>
          <p:spPr>
            <a:xfrm>
              <a:off x="5869650" y="2879882"/>
              <a:ext cx="67963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88020CD7-D6E9-4449-AC4C-C705D044BAC0}"/>
                </a:ext>
              </a:extLst>
            </p:cNvPr>
            <p:cNvSpPr/>
            <p:nvPr/>
          </p:nvSpPr>
          <p:spPr>
            <a:xfrm flipV="1">
              <a:off x="4358373" y="3736648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75C41166-7A8E-48D1-B0AC-6BFA8809125B}"/>
                </a:ext>
              </a:extLst>
            </p:cNvPr>
            <p:cNvCxnSpPr/>
            <p:nvPr/>
          </p:nvCxnSpPr>
          <p:spPr>
            <a:xfrm>
              <a:off x="5725426" y="3913787"/>
              <a:ext cx="82385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901D00D5-8A92-49B6-BA84-257DA204E17A}"/>
                </a:ext>
              </a:extLst>
            </p:cNvPr>
            <p:cNvSpPr/>
            <p:nvPr/>
          </p:nvSpPr>
          <p:spPr>
            <a:xfrm flipV="1">
              <a:off x="5700763" y="3887778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24123414-0780-4740-9FA9-8B7B4ED74AE2}"/>
                </a:ext>
              </a:extLst>
            </p:cNvPr>
            <p:cNvCxnSpPr/>
            <p:nvPr/>
          </p:nvCxnSpPr>
          <p:spPr>
            <a:xfrm>
              <a:off x="5575572" y="4040977"/>
              <a:ext cx="102842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1C5ED51A-02D4-4CC4-8AAA-E283E980C6E6}"/>
                </a:ext>
              </a:extLst>
            </p:cNvPr>
            <p:cNvSpPr/>
            <p:nvPr/>
          </p:nvSpPr>
          <p:spPr>
            <a:xfrm flipV="1">
              <a:off x="5561698" y="4016048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0CFE1297-D792-4444-82DA-A5B5587E6CF0}"/>
                </a:ext>
              </a:extLst>
            </p:cNvPr>
            <p:cNvCxnSpPr/>
            <p:nvPr/>
          </p:nvCxnSpPr>
          <p:spPr>
            <a:xfrm>
              <a:off x="4381318" y="5151196"/>
              <a:ext cx="196991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5B11599A-4DFC-4F41-85F4-CAD2357CBED5}"/>
                </a:ext>
              </a:extLst>
            </p:cNvPr>
            <p:cNvSpPr/>
            <p:nvPr/>
          </p:nvSpPr>
          <p:spPr>
            <a:xfrm flipV="1">
              <a:off x="4356836" y="5001969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2C528E8D-F11B-452C-AF00-A430659967E7}"/>
                </a:ext>
              </a:extLst>
            </p:cNvPr>
            <p:cNvCxnSpPr/>
            <p:nvPr/>
          </p:nvCxnSpPr>
          <p:spPr>
            <a:xfrm flipV="1">
              <a:off x="6351234" y="4165205"/>
              <a:ext cx="0" cy="98599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순서도: 지연 160">
              <a:extLst>
                <a:ext uri="{FF2B5EF4-FFF2-40B4-BE49-F238E27FC236}">
                  <a16:creationId xmlns:a16="http://schemas.microsoft.com/office/drawing/2014/main" id="{408F62DF-DC49-4D20-982A-A812576A3031}"/>
                </a:ext>
              </a:extLst>
            </p:cNvPr>
            <p:cNvSpPr/>
            <p:nvPr/>
          </p:nvSpPr>
          <p:spPr>
            <a:xfrm flipV="1">
              <a:off x="6549283" y="3805281"/>
              <a:ext cx="446390" cy="424275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67116D9B-3802-4A39-A9E0-4361829F6FF3}"/>
                </a:ext>
              </a:extLst>
            </p:cNvPr>
            <p:cNvCxnSpPr/>
            <p:nvPr/>
          </p:nvCxnSpPr>
          <p:spPr>
            <a:xfrm flipV="1">
              <a:off x="7233491" y="3575871"/>
              <a:ext cx="0" cy="46510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15FAFBB8-7B88-4D17-B7CA-9B9159526EB8}"/>
                </a:ext>
              </a:extLst>
            </p:cNvPr>
            <p:cNvSpPr/>
            <p:nvPr/>
          </p:nvSpPr>
          <p:spPr>
            <a:xfrm flipV="1">
              <a:off x="4353928" y="2474266"/>
              <a:ext cx="45720" cy="4572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달 163">
              <a:extLst>
                <a:ext uri="{FF2B5EF4-FFF2-40B4-BE49-F238E27FC236}">
                  <a16:creationId xmlns:a16="http://schemas.microsoft.com/office/drawing/2014/main" id="{59B59924-6B5B-4C31-8183-987EF55829E7}"/>
                </a:ext>
              </a:extLst>
            </p:cNvPr>
            <p:cNvSpPr/>
            <p:nvPr/>
          </p:nvSpPr>
          <p:spPr>
            <a:xfrm flipH="1">
              <a:off x="7643951" y="2030517"/>
              <a:ext cx="482652" cy="535696"/>
            </a:xfrm>
            <a:prstGeom prst="moon">
              <a:avLst>
                <a:gd name="adj" fmla="val 83270"/>
              </a:avLst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60220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19417E-C3FC-4163-87AA-798A1B3ED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0ED32-FF49-40B1-8F63-90E5BE680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37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481640D-5FA5-4BB0-9C79-3F60A0D9476C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/>
              <a:t>4.10 </a:t>
            </a:r>
            <a:r>
              <a:rPr lang="ko-KR" altLang="en-US" sz="2400"/>
              <a:t>라인 디코더</a:t>
            </a:r>
            <a:r>
              <a:rPr lang="en-US" altLang="ko-KR" sz="2400"/>
              <a:t>(line decoder)</a:t>
            </a:r>
            <a:endParaRPr lang="ko-KR" altLang="en-US" sz="2200" dirty="0"/>
          </a:p>
        </p:txBody>
      </p:sp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91183F5A-7AE6-45CA-997E-F56D3936D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867514"/>
            <a:ext cx="10515600" cy="513611"/>
          </a:xfrm>
        </p:spPr>
        <p:txBody>
          <a:bodyPr>
            <a:normAutofit/>
          </a:bodyPr>
          <a:lstStyle/>
          <a:p>
            <a:pPr fontAlgn="base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200">
                <a:solidFill>
                  <a:srgbClr val="0070C0"/>
                </a:solidFill>
              </a:rPr>
              <a:t>디코더의 개념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497966B-8168-4FF2-8A78-FDC2E31C88A5}"/>
              </a:ext>
            </a:extLst>
          </p:cNvPr>
          <p:cNvSpPr txBox="1">
            <a:spLocks/>
          </p:cNvSpPr>
          <p:nvPr/>
        </p:nvSpPr>
        <p:spPr>
          <a:xfrm>
            <a:off x="838199" y="1435281"/>
            <a:ext cx="10515600" cy="13079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rgbClr val="00A048"/>
                </a:solidFill>
              </a:rPr>
              <a:t>인코더</a:t>
            </a:r>
            <a:r>
              <a:rPr lang="en-US" altLang="ko-KR" sz="1800"/>
              <a:t>(encoder, </a:t>
            </a:r>
            <a:r>
              <a:rPr lang="ko-KR" altLang="en-US" sz="1800"/>
              <a:t>부호화기</a:t>
            </a:r>
            <a:r>
              <a:rPr lang="en-US" altLang="ko-KR" sz="1800"/>
              <a:t>, </a:t>
            </a:r>
            <a:r>
              <a:rPr lang="ko-KR" altLang="en-US" sz="1800"/>
              <a:t>코드기</a:t>
            </a:r>
            <a:r>
              <a:rPr lang="en-US" altLang="ko-KR" sz="1800"/>
              <a:t>)</a:t>
            </a:r>
          </a:p>
          <a:p>
            <a:pPr lvl="2" fontAlgn="base"/>
            <a:r>
              <a:rPr lang="ko-KR" altLang="en-US" sz="1800"/>
              <a:t>특정 </a:t>
            </a:r>
            <a:r>
              <a:rPr lang="en-US" altLang="ko-KR" sz="1800"/>
              <a:t>2</a:t>
            </a:r>
            <a:r>
              <a:rPr lang="ko-KR" altLang="en-US" sz="1800"/>
              <a:t>진</a:t>
            </a:r>
            <a:r>
              <a:rPr lang="en-US" altLang="ko-KR" sz="1800"/>
              <a:t> </a:t>
            </a:r>
            <a:r>
              <a:rPr lang="ko-KR" altLang="en-US" sz="1800"/>
              <a:t>코드를 부여하는</a:t>
            </a:r>
            <a:r>
              <a:rPr lang="en-US" altLang="ko-KR" sz="1800"/>
              <a:t> </a:t>
            </a:r>
            <a:r>
              <a:rPr lang="ko-KR" altLang="en-US" sz="1800"/>
              <a:t>기기</a:t>
            </a:r>
            <a:r>
              <a:rPr lang="en-US" altLang="ko-KR" sz="1800"/>
              <a:t>, </a:t>
            </a:r>
            <a:r>
              <a:rPr lang="en-US" altLang="ko-KR" sz="1800" i="1"/>
              <a:t>n</a:t>
            </a:r>
            <a:r>
              <a:rPr lang="en-US" altLang="ko-KR" sz="1800"/>
              <a:t>-</a:t>
            </a:r>
            <a:r>
              <a:rPr lang="ko-KR" altLang="en-US" sz="1800"/>
              <a:t>비트 </a:t>
            </a:r>
            <a:r>
              <a:rPr lang="en-US" altLang="ko-KR" sz="1800"/>
              <a:t>2</a:t>
            </a:r>
            <a:r>
              <a:rPr lang="ko-KR" altLang="en-US" sz="1800"/>
              <a:t>진 코드 할당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rgbClr val="00A048"/>
                </a:solidFill>
              </a:rPr>
              <a:t>디코더</a:t>
            </a:r>
            <a:r>
              <a:rPr lang="en-US" altLang="ko-KR" sz="1800"/>
              <a:t>(decoder , </a:t>
            </a:r>
            <a:r>
              <a:rPr lang="ko-KR" altLang="en-US" sz="1800"/>
              <a:t>복호화기</a:t>
            </a:r>
            <a:r>
              <a:rPr lang="en-US" altLang="ko-KR" sz="1800"/>
              <a:t>, </a:t>
            </a:r>
            <a:r>
              <a:rPr lang="ko-KR" altLang="en-US" sz="1800"/>
              <a:t>역코드기</a:t>
            </a:r>
            <a:r>
              <a:rPr lang="en-US" altLang="ko-KR" sz="1800"/>
              <a:t>)</a:t>
            </a:r>
          </a:p>
          <a:p>
            <a:pPr lvl="2" fontAlgn="base"/>
            <a:r>
              <a:rPr lang="en-US" altLang="ko-KR" sz="1800" i="1"/>
              <a:t>n</a:t>
            </a:r>
            <a:r>
              <a:rPr lang="en-US" altLang="ko-KR" sz="1800"/>
              <a:t>-</a:t>
            </a:r>
            <a:r>
              <a:rPr lang="ko-KR" altLang="en-US" sz="1800"/>
              <a:t>비트 </a:t>
            </a:r>
            <a:r>
              <a:rPr lang="en-US" altLang="ko-KR" sz="1800"/>
              <a:t>2</a:t>
            </a:r>
            <a:r>
              <a:rPr lang="ko-KR" altLang="en-US" sz="1800"/>
              <a:t>진 코드를 최대 </a:t>
            </a:r>
            <a:r>
              <a:rPr lang="en-US" altLang="ko-KR" sz="1800"/>
              <a:t>2</a:t>
            </a:r>
            <a:r>
              <a:rPr lang="en-US" altLang="ko-KR" sz="1800" i="1" baseline="30000"/>
              <a:t>n</a:t>
            </a:r>
            <a:r>
              <a:rPr lang="en-US" altLang="ko-KR" sz="1800"/>
              <a:t> </a:t>
            </a:r>
            <a:r>
              <a:rPr lang="ko-KR" altLang="en-US" sz="1800"/>
              <a:t>상태로</a:t>
            </a:r>
            <a:r>
              <a:rPr lang="en-US" altLang="ko-KR" sz="1800"/>
              <a:t> </a:t>
            </a:r>
            <a:r>
              <a:rPr lang="ko-KR" altLang="en-US" sz="1800"/>
              <a:t>확장하는 기기</a:t>
            </a:r>
            <a:endParaRPr lang="ko-KR" altLang="en-US" sz="1800" dirty="0"/>
          </a:p>
        </p:txBody>
      </p: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C35DEE73-329F-457E-969F-00CD74D8A9D0}"/>
              </a:ext>
            </a:extLst>
          </p:cNvPr>
          <p:cNvGrpSpPr/>
          <p:nvPr/>
        </p:nvGrpSpPr>
        <p:grpSpPr>
          <a:xfrm>
            <a:off x="2621706" y="2898460"/>
            <a:ext cx="6948588" cy="3092026"/>
            <a:chOff x="2275120" y="1323059"/>
            <a:chExt cx="6948588" cy="3092026"/>
          </a:xfrm>
        </p:grpSpPr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2922B6CB-3514-4509-BA50-6E49DE644107}"/>
                </a:ext>
              </a:extLst>
            </p:cNvPr>
            <p:cNvSpPr/>
            <p:nvPr/>
          </p:nvSpPr>
          <p:spPr>
            <a:xfrm>
              <a:off x="7599579" y="3528833"/>
              <a:ext cx="1153117" cy="669143"/>
            </a:xfrm>
            <a:prstGeom prst="ellipse">
              <a:avLst/>
            </a:prstGeom>
            <a:solidFill>
              <a:srgbClr val="ED7D31">
                <a:lumMod val="40000"/>
                <a:lumOff val="6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4BF32382-A5B0-4D16-AA84-51B80E9EAF29}"/>
                </a:ext>
              </a:extLst>
            </p:cNvPr>
            <p:cNvSpPr/>
            <p:nvPr/>
          </p:nvSpPr>
          <p:spPr>
            <a:xfrm>
              <a:off x="6985856" y="1990034"/>
              <a:ext cx="2237852" cy="1465705"/>
            </a:xfrm>
            <a:prstGeom prst="ellipse">
              <a:avLst/>
            </a:prstGeom>
            <a:solidFill>
              <a:srgbClr val="ED7D31">
                <a:lumMod val="40000"/>
                <a:lumOff val="6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45EF5DB3-BF1D-43F6-8990-336178F11C26}"/>
                </a:ext>
              </a:extLst>
            </p:cNvPr>
            <p:cNvSpPr/>
            <p:nvPr/>
          </p:nvSpPr>
          <p:spPr>
            <a:xfrm>
              <a:off x="2987995" y="3482246"/>
              <a:ext cx="1153117" cy="932839"/>
            </a:xfrm>
            <a:prstGeom prst="ellipse">
              <a:avLst/>
            </a:prstGeom>
            <a:solidFill>
              <a:srgbClr val="ED7D31">
                <a:lumMod val="40000"/>
                <a:lumOff val="6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37BB6745-D980-42D5-A96A-4C4766DBF24B}"/>
                </a:ext>
              </a:extLst>
            </p:cNvPr>
            <p:cNvSpPr/>
            <p:nvPr/>
          </p:nvSpPr>
          <p:spPr>
            <a:xfrm>
              <a:off x="2793910" y="2000194"/>
              <a:ext cx="1484988" cy="1434317"/>
            </a:xfrm>
            <a:prstGeom prst="ellipse">
              <a:avLst/>
            </a:prstGeom>
            <a:solidFill>
              <a:srgbClr val="ED7D31">
                <a:lumMod val="40000"/>
                <a:lumOff val="6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D4EC8E77-3286-404B-82FA-B1EF8E7D7FE5}"/>
                </a:ext>
              </a:extLst>
            </p:cNvPr>
            <p:cNvSpPr txBox="1"/>
            <p:nvPr/>
          </p:nvSpPr>
          <p:spPr>
            <a:xfrm>
              <a:off x="2275120" y="1323059"/>
              <a:ext cx="24416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대상 </a:t>
              </a: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사물</a:t>
              </a: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기호</a:t>
              </a: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상태</a:t>
              </a:r>
              <a:b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최대 </a:t>
              </a: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kumimoji="0" lang="en-US" altLang="ko-KR" sz="1800" b="0" i="1" u="none" strike="noStrike" kern="0" cap="none" spc="0" normalizeH="0" baseline="3000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개</a:t>
              </a: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DC857B33-87EA-4D8D-9604-CB2FE435D1FA}"/>
                </a:ext>
              </a:extLst>
            </p:cNvPr>
            <p:cNvSpPr txBox="1"/>
            <p:nvPr/>
          </p:nvSpPr>
          <p:spPr>
            <a:xfrm>
              <a:off x="3065342" y="222391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B62E275-30F2-463F-AA2B-BC979FBAC76C}"/>
                </a:ext>
              </a:extLst>
            </p:cNvPr>
            <p:cNvSpPr txBox="1"/>
            <p:nvPr/>
          </p:nvSpPr>
          <p:spPr>
            <a:xfrm>
              <a:off x="3342144" y="1993079"/>
              <a:ext cx="3781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F39A1C5F-80E3-4F37-8D64-CD953309D8AC}"/>
                </a:ext>
              </a:extLst>
            </p:cNvPr>
            <p:cNvSpPr txBox="1"/>
            <p:nvPr/>
          </p:nvSpPr>
          <p:spPr>
            <a:xfrm>
              <a:off x="3409705" y="2402679"/>
              <a:ext cx="3781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F869BEF7-9AF7-4831-8CBC-1E7F25D31856}"/>
                </a:ext>
              </a:extLst>
            </p:cNvPr>
            <p:cNvSpPr txBox="1"/>
            <p:nvPr/>
          </p:nvSpPr>
          <p:spPr>
            <a:xfrm>
              <a:off x="3124036" y="2563248"/>
              <a:ext cx="3781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93873F79-1547-4176-BBAB-AE52058910AB}"/>
                </a:ext>
              </a:extLst>
            </p:cNvPr>
            <p:cNvSpPr txBox="1"/>
            <p:nvPr/>
          </p:nvSpPr>
          <p:spPr>
            <a:xfrm>
              <a:off x="3666355" y="2223912"/>
              <a:ext cx="3781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B35DF4B7-719B-4DD2-94FE-89D5D454DEEA}"/>
                </a:ext>
              </a:extLst>
            </p:cNvPr>
            <p:cNvSpPr txBox="1"/>
            <p:nvPr/>
          </p:nvSpPr>
          <p:spPr>
            <a:xfrm>
              <a:off x="3441450" y="2742015"/>
              <a:ext cx="3781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1B4E53F3-3CBD-4491-A1EE-F19DF022F2CE}"/>
                </a:ext>
              </a:extLst>
            </p:cNvPr>
            <p:cNvSpPr txBox="1"/>
            <p:nvPr/>
          </p:nvSpPr>
          <p:spPr>
            <a:xfrm>
              <a:off x="3220616" y="2916410"/>
              <a:ext cx="3781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490281CE-0EA5-403A-8ECD-EC136A172728}"/>
                </a:ext>
              </a:extLst>
            </p:cNvPr>
            <p:cNvSpPr txBox="1"/>
            <p:nvPr/>
          </p:nvSpPr>
          <p:spPr>
            <a:xfrm>
              <a:off x="3762935" y="2618096"/>
              <a:ext cx="3781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579988AD-CAE0-49FA-924C-CCF98A1E4551}"/>
                </a:ext>
              </a:extLst>
            </p:cNvPr>
            <p:cNvSpPr txBox="1"/>
            <p:nvPr/>
          </p:nvSpPr>
          <p:spPr>
            <a:xfrm>
              <a:off x="3184507" y="3563959"/>
              <a:ext cx="670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사과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DE47D377-52CC-4A8A-A461-79BE9F7BA3B2}"/>
                </a:ext>
              </a:extLst>
            </p:cNvPr>
            <p:cNvSpPr txBox="1"/>
            <p:nvPr/>
          </p:nvSpPr>
          <p:spPr>
            <a:xfrm>
              <a:off x="3670426" y="2972847"/>
              <a:ext cx="3781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40CFEC29-1E62-49BC-ADCE-3FEEC6329137}"/>
                </a:ext>
              </a:extLst>
            </p:cNvPr>
            <p:cNvSpPr txBox="1"/>
            <p:nvPr/>
          </p:nvSpPr>
          <p:spPr>
            <a:xfrm>
              <a:off x="3373597" y="3967198"/>
              <a:ext cx="446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배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2FBB30E4-3C4D-4B75-A1A7-2776AE80030C}"/>
                </a:ext>
              </a:extLst>
            </p:cNvPr>
            <p:cNvSpPr txBox="1"/>
            <p:nvPr/>
          </p:nvSpPr>
          <p:spPr>
            <a:xfrm>
              <a:off x="3715466" y="3782532"/>
              <a:ext cx="446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감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6704D9E-A3A5-4A57-833C-93EC66F5F0C1}"/>
                </a:ext>
              </a:extLst>
            </p:cNvPr>
            <p:cNvSpPr txBox="1"/>
            <p:nvPr/>
          </p:nvSpPr>
          <p:spPr>
            <a:xfrm>
              <a:off x="2987996" y="3782532"/>
              <a:ext cx="446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귤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2C6D51FD-72C2-4FCD-87B4-88F071D3F111}"/>
                </a:ext>
              </a:extLst>
            </p:cNvPr>
            <p:cNvSpPr txBox="1"/>
            <p:nvPr/>
          </p:nvSpPr>
          <p:spPr>
            <a:xfrm>
              <a:off x="2846906" y="2651670"/>
              <a:ext cx="3781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9557CFF4-D379-4CD1-840B-EE31C4746079}"/>
                </a:ext>
              </a:extLst>
            </p:cNvPr>
            <p:cNvSpPr/>
            <p:nvPr/>
          </p:nvSpPr>
          <p:spPr>
            <a:xfrm>
              <a:off x="5092777" y="2228377"/>
              <a:ext cx="1158240" cy="914400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인코더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(encoder)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DBB0899E-8224-4161-8AA3-8099232DDF85}"/>
                </a:ext>
              </a:extLst>
            </p:cNvPr>
            <p:cNvSpPr/>
            <p:nvPr/>
          </p:nvSpPr>
          <p:spPr>
            <a:xfrm>
              <a:off x="5092777" y="3264429"/>
              <a:ext cx="1158240" cy="914400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디코더</a:t>
              </a:r>
              <a:endPara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(decoder)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9A168B72-2949-4805-A277-47207527215B}"/>
                </a:ext>
              </a:extLst>
            </p:cNvPr>
            <p:cNvSpPr txBox="1"/>
            <p:nvPr/>
          </p:nvSpPr>
          <p:spPr>
            <a:xfrm>
              <a:off x="7026886" y="240267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0000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C995C729-1D18-4415-9085-C1A7579E054D}"/>
                </a:ext>
              </a:extLst>
            </p:cNvPr>
            <p:cNvSpPr txBox="1"/>
            <p:nvPr/>
          </p:nvSpPr>
          <p:spPr>
            <a:xfrm>
              <a:off x="7291046" y="259620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0001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322D215F-6249-4476-8981-C5016C88698F}"/>
                </a:ext>
              </a:extLst>
            </p:cNvPr>
            <p:cNvSpPr txBox="1"/>
            <p:nvPr/>
          </p:nvSpPr>
          <p:spPr>
            <a:xfrm>
              <a:off x="7464269" y="2130108"/>
              <a:ext cx="637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0011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59C88BF2-E539-4C5E-8CB8-D5D74218E3BC}"/>
                </a:ext>
              </a:extLst>
            </p:cNvPr>
            <p:cNvSpPr txBox="1"/>
            <p:nvPr/>
          </p:nvSpPr>
          <p:spPr>
            <a:xfrm>
              <a:off x="7875235" y="238565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0010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EBF50D22-DC56-4C85-90D0-EFB5D466D28C}"/>
                </a:ext>
              </a:extLst>
            </p:cNvPr>
            <p:cNvSpPr txBox="1"/>
            <p:nvPr/>
          </p:nvSpPr>
          <p:spPr>
            <a:xfrm>
              <a:off x="7237533" y="289509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0100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2AB2B45B-9C04-47F8-838A-3B250FD7D185}"/>
                </a:ext>
              </a:extLst>
            </p:cNvPr>
            <p:cNvSpPr txBox="1"/>
            <p:nvPr/>
          </p:nvSpPr>
          <p:spPr>
            <a:xfrm>
              <a:off x="7928748" y="279408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0101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8B3FAF5E-F9B2-4C15-8801-9B80FC7EE252}"/>
                </a:ext>
              </a:extLst>
            </p:cNvPr>
            <p:cNvSpPr txBox="1"/>
            <p:nvPr/>
          </p:nvSpPr>
          <p:spPr>
            <a:xfrm>
              <a:off x="8129067" y="2085412"/>
              <a:ext cx="637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0110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9AA6C049-C996-4627-87B5-85AB4B56882F}"/>
                </a:ext>
              </a:extLst>
            </p:cNvPr>
            <p:cNvSpPr txBox="1"/>
            <p:nvPr/>
          </p:nvSpPr>
          <p:spPr>
            <a:xfrm>
              <a:off x="7830531" y="3113335"/>
              <a:ext cx="629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0111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1CFE40D0-AF06-4E60-85A1-EB6D0608DF02}"/>
                </a:ext>
              </a:extLst>
            </p:cNvPr>
            <p:cNvSpPr txBox="1"/>
            <p:nvPr/>
          </p:nvSpPr>
          <p:spPr>
            <a:xfrm>
              <a:off x="8387404" y="255125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1000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099267AE-68A0-4D21-B098-C3322F82A743}"/>
                </a:ext>
              </a:extLst>
            </p:cNvPr>
            <p:cNvSpPr txBox="1"/>
            <p:nvPr/>
          </p:nvSpPr>
          <p:spPr>
            <a:xfrm>
              <a:off x="8491853" y="284024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1001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B95371AB-FD64-4E83-B9A4-4663C8461A1E}"/>
                </a:ext>
              </a:extLst>
            </p:cNvPr>
            <p:cNvSpPr txBox="1"/>
            <p:nvPr/>
          </p:nvSpPr>
          <p:spPr>
            <a:xfrm>
              <a:off x="8038504" y="353220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9771BE0F-63E1-4845-8176-E6A07781A3D9}"/>
                </a:ext>
              </a:extLst>
            </p:cNvPr>
            <p:cNvSpPr txBox="1"/>
            <p:nvPr/>
          </p:nvSpPr>
          <p:spPr>
            <a:xfrm>
              <a:off x="8257474" y="375575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61D569F9-34CF-4FA2-AD75-C414D61624F4}"/>
                </a:ext>
              </a:extLst>
            </p:cNvPr>
            <p:cNvSpPr txBox="1"/>
            <p:nvPr/>
          </p:nvSpPr>
          <p:spPr>
            <a:xfrm>
              <a:off x="7892998" y="382864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44F541A1-A59E-4597-8B17-7363BEE3ABF3}"/>
                </a:ext>
              </a:extLst>
            </p:cNvPr>
            <p:cNvSpPr txBox="1"/>
            <p:nvPr/>
          </p:nvSpPr>
          <p:spPr>
            <a:xfrm>
              <a:off x="7718101" y="3605090"/>
              <a:ext cx="406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2" name="직선 화살표 연결선 251">
              <a:extLst>
                <a:ext uri="{FF2B5EF4-FFF2-40B4-BE49-F238E27FC236}">
                  <a16:creationId xmlns:a16="http://schemas.microsoft.com/office/drawing/2014/main" id="{49E11D98-6835-4C11-AB42-6587A9222570}"/>
                </a:ext>
              </a:extLst>
            </p:cNvPr>
            <p:cNvCxnSpPr>
              <a:stCxn id="220" idx="6"/>
              <a:endCxn id="236" idx="1"/>
            </p:cNvCxnSpPr>
            <p:nvPr/>
          </p:nvCxnSpPr>
          <p:spPr>
            <a:xfrm flipV="1">
              <a:off x="4278898" y="2685577"/>
              <a:ext cx="813879" cy="31776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253" name="직선 화살표 연결선 252">
              <a:extLst>
                <a:ext uri="{FF2B5EF4-FFF2-40B4-BE49-F238E27FC236}">
                  <a16:creationId xmlns:a16="http://schemas.microsoft.com/office/drawing/2014/main" id="{61328DBF-045E-4720-A300-679345CFEFE2}"/>
                </a:ext>
              </a:extLst>
            </p:cNvPr>
            <p:cNvCxnSpPr>
              <a:stCxn id="219" idx="7"/>
              <a:endCxn id="236" idx="1"/>
            </p:cNvCxnSpPr>
            <p:nvPr/>
          </p:nvCxnSpPr>
          <p:spPr>
            <a:xfrm flipV="1">
              <a:off x="3972242" y="2685577"/>
              <a:ext cx="1120535" cy="933280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254" name="직선 화살표 연결선 253">
              <a:extLst>
                <a:ext uri="{FF2B5EF4-FFF2-40B4-BE49-F238E27FC236}">
                  <a16:creationId xmlns:a16="http://schemas.microsoft.com/office/drawing/2014/main" id="{CF6007CE-EC91-4AC4-9CBA-FB7DC2FA904D}"/>
                </a:ext>
              </a:extLst>
            </p:cNvPr>
            <p:cNvCxnSpPr>
              <a:stCxn id="236" idx="3"/>
              <a:endCxn id="218" idx="2"/>
            </p:cNvCxnSpPr>
            <p:nvPr/>
          </p:nvCxnSpPr>
          <p:spPr>
            <a:xfrm>
              <a:off x="6251017" y="2685577"/>
              <a:ext cx="734839" cy="37310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255" name="직선 화살표 연결선 254">
              <a:extLst>
                <a:ext uri="{FF2B5EF4-FFF2-40B4-BE49-F238E27FC236}">
                  <a16:creationId xmlns:a16="http://schemas.microsoft.com/office/drawing/2014/main" id="{2AE3C1A5-D3ED-4C1D-8ECA-9183179C500B}"/>
                </a:ext>
              </a:extLst>
            </p:cNvPr>
            <p:cNvCxnSpPr>
              <a:stCxn id="236" idx="3"/>
            </p:cNvCxnSpPr>
            <p:nvPr/>
          </p:nvCxnSpPr>
          <p:spPr>
            <a:xfrm>
              <a:off x="6251017" y="2685577"/>
              <a:ext cx="1437683" cy="919513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256" name="직선 화살표 연결선 255">
              <a:extLst>
                <a:ext uri="{FF2B5EF4-FFF2-40B4-BE49-F238E27FC236}">
                  <a16:creationId xmlns:a16="http://schemas.microsoft.com/office/drawing/2014/main" id="{97F2E98B-2F1B-401D-9F94-020373473CBD}"/>
                </a:ext>
              </a:extLst>
            </p:cNvPr>
            <p:cNvCxnSpPr>
              <a:endCxn id="237" idx="3"/>
            </p:cNvCxnSpPr>
            <p:nvPr/>
          </p:nvCxnSpPr>
          <p:spPr>
            <a:xfrm flipH="1">
              <a:off x="6251017" y="3264427"/>
              <a:ext cx="1010628" cy="457202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ysDot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257" name="직선 화살표 연결선 256">
              <a:extLst>
                <a:ext uri="{FF2B5EF4-FFF2-40B4-BE49-F238E27FC236}">
                  <a16:creationId xmlns:a16="http://schemas.microsoft.com/office/drawing/2014/main" id="{238A408B-AA06-4464-A5C3-882277B7D3AB}"/>
                </a:ext>
              </a:extLst>
            </p:cNvPr>
            <p:cNvCxnSpPr>
              <a:stCxn id="217" idx="2"/>
              <a:endCxn id="237" idx="3"/>
            </p:cNvCxnSpPr>
            <p:nvPr/>
          </p:nvCxnSpPr>
          <p:spPr>
            <a:xfrm flipH="1" flipV="1">
              <a:off x="6251017" y="3721629"/>
              <a:ext cx="1348562" cy="141776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ysDot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258" name="직선 화살표 연결선 257">
              <a:extLst>
                <a:ext uri="{FF2B5EF4-FFF2-40B4-BE49-F238E27FC236}">
                  <a16:creationId xmlns:a16="http://schemas.microsoft.com/office/drawing/2014/main" id="{8434D379-E8B9-4654-B7EF-C27F89E59B58}"/>
                </a:ext>
              </a:extLst>
            </p:cNvPr>
            <p:cNvCxnSpPr>
              <a:stCxn id="237" idx="1"/>
              <a:endCxn id="220" idx="5"/>
            </p:cNvCxnSpPr>
            <p:nvPr/>
          </p:nvCxnSpPr>
          <p:spPr>
            <a:xfrm flipH="1" flipV="1">
              <a:off x="4061427" y="3224460"/>
              <a:ext cx="1031350" cy="497169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ysDot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259" name="직선 화살표 연결선 258">
              <a:extLst>
                <a:ext uri="{FF2B5EF4-FFF2-40B4-BE49-F238E27FC236}">
                  <a16:creationId xmlns:a16="http://schemas.microsoft.com/office/drawing/2014/main" id="{FE91FADB-B33C-4465-A353-8E64789048CF}"/>
                </a:ext>
              </a:extLst>
            </p:cNvPr>
            <p:cNvCxnSpPr>
              <a:stCxn id="237" idx="1"/>
              <a:endCxn id="233" idx="3"/>
            </p:cNvCxnSpPr>
            <p:nvPr/>
          </p:nvCxnSpPr>
          <p:spPr>
            <a:xfrm flipH="1">
              <a:off x="4161498" y="3721629"/>
              <a:ext cx="931279" cy="245569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ysDot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8F3E1135-F500-47BB-AD66-1EB693167CCE}"/>
                </a:ext>
              </a:extLst>
            </p:cNvPr>
            <p:cNvSpPr txBox="1"/>
            <p:nvPr/>
          </p:nvSpPr>
          <p:spPr>
            <a:xfrm>
              <a:off x="7205583" y="1444979"/>
              <a:ext cx="166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진 코드 </a:t>
              </a: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kumimoji="0" lang="en-US" altLang="ko-KR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-bit</a:t>
              </a: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17201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19417E-C3FC-4163-87AA-798A1B3ED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0ED32-FF49-40B1-8F63-90E5BE680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38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481640D-5FA5-4BB0-9C79-3F60A0D9476C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/>
              <a:t>4.10 </a:t>
            </a:r>
            <a:r>
              <a:rPr lang="ko-KR" altLang="en-US" sz="2400"/>
              <a:t>라인 디코더</a:t>
            </a:r>
            <a:r>
              <a:rPr lang="en-US" altLang="ko-KR" sz="2400"/>
              <a:t>(line decoder)</a:t>
            </a:r>
            <a:endParaRPr lang="ko-KR" altLang="en-US" sz="2200" dirty="0"/>
          </a:p>
        </p:txBody>
      </p:sp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91183F5A-7AE6-45CA-997E-F56D3936D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867514"/>
            <a:ext cx="10515600" cy="513611"/>
          </a:xfrm>
        </p:spPr>
        <p:txBody>
          <a:bodyPr>
            <a:normAutofit/>
          </a:bodyPr>
          <a:lstStyle/>
          <a:p>
            <a:pPr fontAlgn="base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200">
                <a:solidFill>
                  <a:srgbClr val="0070C0"/>
                </a:solidFill>
              </a:rPr>
              <a:t>디코더 정의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497966B-8168-4FF2-8A78-FDC2E31C88A5}"/>
              </a:ext>
            </a:extLst>
          </p:cNvPr>
          <p:cNvSpPr txBox="1">
            <a:spLocks/>
          </p:cNvSpPr>
          <p:nvPr/>
        </p:nvSpPr>
        <p:spPr>
          <a:xfrm>
            <a:off x="838199" y="1435281"/>
            <a:ext cx="10515600" cy="1425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 i="1">
                <a:solidFill>
                  <a:srgbClr val="00A048"/>
                </a:solidFill>
              </a:rPr>
              <a:t>n</a:t>
            </a:r>
            <a:r>
              <a:rPr lang="en-US" altLang="ko-KR" sz="1800">
                <a:solidFill>
                  <a:srgbClr val="00A048"/>
                </a:solidFill>
              </a:rPr>
              <a:t>-</a:t>
            </a:r>
            <a:r>
              <a:rPr lang="ko-KR" altLang="en-US" sz="1800">
                <a:solidFill>
                  <a:srgbClr val="00A048"/>
                </a:solidFill>
              </a:rPr>
              <a:t>비트 </a:t>
            </a:r>
            <a:r>
              <a:rPr lang="en-US" altLang="ko-KR" sz="1800">
                <a:solidFill>
                  <a:srgbClr val="00A048"/>
                </a:solidFill>
              </a:rPr>
              <a:t>2</a:t>
            </a:r>
            <a:r>
              <a:rPr lang="ko-KR" altLang="en-US" sz="1800">
                <a:solidFill>
                  <a:srgbClr val="00A048"/>
                </a:solidFill>
              </a:rPr>
              <a:t>진 입력 코드</a:t>
            </a:r>
            <a:r>
              <a:rPr lang="ko-KR" altLang="en-US" sz="1800"/>
              <a:t>에 해당하는 출력만 </a:t>
            </a:r>
            <a:r>
              <a:rPr lang="en-US" altLang="ko-KR" sz="1800">
                <a:solidFill>
                  <a:srgbClr val="C00000"/>
                </a:solidFill>
              </a:rPr>
              <a:t>1</a:t>
            </a:r>
            <a:r>
              <a:rPr lang="ko-KR" altLang="en-US" sz="1800"/>
              <a:t>을 갖게 하는 </a:t>
            </a:r>
            <a:r>
              <a:rPr lang="ko-KR" altLang="en-US" sz="1800">
                <a:solidFill>
                  <a:srgbClr val="C00000"/>
                </a:solidFill>
              </a:rPr>
              <a:t>최대 </a:t>
            </a:r>
            <a:r>
              <a:rPr lang="en-US" altLang="ko-KR" sz="1800">
                <a:solidFill>
                  <a:srgbClr val="C00000"/>
                </a:solidFill>
              </a:rPr>
              <a:t>2</a:t>
            </a:r>
            <a:r>
              <a:rPr lang="en-US" altLang="ko-KR" sz="1800" i="1" baseline="30000">
                <a:solidFill>
                  <a:srgbClr val="C00000"/>
                </a:solidFill>
              </a:rPr>
              <a:t>n</a:t>
            </a:r>
            <a:r>
              <a:rPr lang="ko-KR" altLang="en-US" sz="1800">
                <a:solidFill>
                  <a:srgbClr val="C00000"/>
                </a:solidFill>
              </a:rPr>
              <a:t>개의 출력</a:t>
            </a:r>
            <a:r>
              <a:rPr lang="ko-KR" altLang="en-US" sz="1800"/>
              <a:t>을 만드는 </a:t>
            </a:r>
            <a:r>
              <a:rPr lang="ko-KR" altLang="en-US" sz="1800">
                <a:solidFill>
                  <a:srgbClr val="00A048"/>
                </a:solidFill>
              </a:rPr>
              <a:t>조합 회로</a:t>
            </a:r>
            <a:endParaRPr lang="en-US" altLang="ko-KR" sz="1800">
              <a:solidFill>
                <a:srgbClr val="00A048"/>
              </a:solidFill>
            </a:endParaRPr>
          </a:p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입력 값에 대해 </a:t>
            </a:r>
            <a:r>
              <a:rPr lang="en-US" altLang="ko-KR" sz="1800">
                <a:solidFill>
                  <a:srgbClr val="C00000"/>
                </a:solidFill>
              </a:rPr>
              <a:t>2</a:t>
            </a:r>
            <a:r>
              <a:rPr lang="en-US" altLang="ko-KR" sz="1800" i="1" baseline="30000">
                <a:solidFill>
                  <a:srgbClr val="C00000"/>
                </a:solidFill>
              </a:rPr>
              <a:t>n</a:t>
            </a:r>
            <a:r>
              <a:rPr lang="ko-KR" altLang="en-US" sz="1800">
                <a:solidFill>
                  <a:srgbClr val="C00000"/>
                </a:solidFill>
              </a:rPr>
              <a:t>개의 출력 </a:t>
            </a:r>
            <a:r>
              <a:rPr lang="ko-KR" altLang="en-US" sz="1800"/>
              <a:t>중 단 </a:t>
            </a:r>
            <a:r>
              <a:rPr lang="en-US" altLang="ko-KR" sz="1800"/>
              <a:t>1</a:t>
            </a:r>
            <a:r>
              <a:rPr lang="ko-KR" altLang="en-US" sz="1800"/>
              <a:t>개의 출력만 </a:t>
            </a:r>
            <a:r>
              <a:rPr lang="en-US" altLang="ko-KR" sz="1800">
                <a:solidFill>
                  <a:srgbClr val="C00000"/>
                </a:solidFill>
              </a:rPr>
              <a:t>1</a:t>
            </a:r>
            <a:r>
              <a:rPr lang="ko-KR" altLang="en-US" sz="1800"/>
              <a:t>이 되는 회로</a:t>
            </a:r>
            <a:endParaRPr lang="en-US" altLang="ko-KR" sz="1800"/>
          </a:p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입력 </a:t>
            </a:r>
            <a:r>
              <a:rPr lang="en-US" altLang="ko-KR" sz="1800" i="1"/>
              <a:t>n</a:t>
            </a:r>
            <a:r>
              <a:rPr lang="en-US" altLang="ko-KR" sz="1800"/>
              <a:t>-</a:t>
            </a:r>
            <a:r>
              <a:rPr lang="ko-KR" altLang="en-US" sz="1800"/>
              <a:t>라인에 출력이 </a:t>
            </a:r>
            <a:r>
              <a:rPr lang="en-US" altLang="ko-KR" sz="1800"/>
              <a:t>2</a:t>
            </a:r>
            <a:r>
              <a:rPr lang="en-US" altLang="ko-KR" sz="1800" i="1" baseline="30000"/>
              <a:t>n</a:t>
            </a:r>
            <a:r>
              <a:rPr lang="en-US" altLang="ko-KR" sz="1800"/>
              <a:t>-</a:t>
            </a:r>
            <a:r>
              <a:rPr lang="ko-KR" altLang="en-US" sz="1800"/>
              <a:t>라인이 있음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ko-KR" altLang="en-US" sz="1800"/>
              <a:t> </a:t>
            </a:r>
            <a:r>
              <a:rPr lang="ko-KR" altLang="en-US" sz="1800">
                <a:solidFill>
                  <a:srgbClr val="00A048"/>
                </a:solidFill>
              </a:rPr>
              <a:t>라인 디코더</a:t>
            </a:r>
            <a:r>
              <a:rPr lang="en-US" altLang="ko-KR" sz="1800">
                <a:solidFill>
                  <a:srgbClr val="00A048"/>
                </a:solidFill>
              </a:rPr>
              <a:t>(line decoder)</a:t>
            </a:r>
          </a:p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/>
              <a:t>3-</a:t>
            </a:r>
            <a:r>
              <a:rPr lang="ko-KR" altLang="en-US" sz="1800"/>
              <a:t>비트 디코더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ko-KR" altLang="en-US" sz="1800"/>
              <a:t> </a:t>
            </a:r>
            <a:r>
              <a:rPr lang="en-US" altLang="ko-KR" sz="1800">
                <a:solidFill>
                  <a:srgbClr val="00A048"/>
                </a:solidFill>
              </a:rPr>
              <a:t>3-to-8 </a:t>
            </a:r>
            <a:r>
              <a:rPr lang="ko-KR" altLang="en-US" sz="1800">
                <a:solidFill>
                  <a:srgbClr val="00A048"/>
                </a:solidFill>
              </a:rPr>
              <a:t>디코더 </a:t>
            </a:r>
            <a:r>
              <a:rPr lang="en-US" altLang="ko-KR" sz="1800">
                <a:solidFill>
                  <a:srgbClr val="00A048"/>
                </a:solidFill>
              </a:rPr>
              <a:t>/</a:t>
            </a:r>
            <a:r>
              <a:rPr lang="ko-KR" altLang="en-US" sz="1800"/>
              <a:t> </a:t>
            </a:r>
            <a:r>
              <a:rPr lang="en-US" altLang="ko-KR" sz="1800">
                <a:solidFill>
                  <a:srgbClr val="00A048"/>
                </a:solidFill>
              </a:rPr>
              <a:t>3×8 </a:t>
            </a:r>
            <a:r>
              <a:rPr lang="ko-KR" altLang="en-US" sz="1800">
                <a:solidFill>
                  <a:srgbClr val="00A048"/>
                </a:solidFill>
              </a:rPr>
              <a:t>디코더</a:t>
            </a:r>
            <a:endParaRPr lang="ko-KR" altLang="en-US" sz="1800" dirty="0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6A2D816-95EC-4698-83F5-25A1ECDAACF4}"/>
              </a:ext>
            </a:extLst>
          </p:cNvPr>
          <p:cNvGrpSpPr/>
          <p:nvPr/>
        </p:nvGrpSpPr>
        <p:grpSpPr>
          <a:xfrm>
            <a:off x="2368911" y="3429000"/>
            <a:ext cx="6724995" cy="2525770"/>
            <a:chOff x="2142125" y="3044121"/>
            <a:chExt cx="6779870" cy="2608670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DFA9A449-8D93-4E2B-9A9B-88FCABDB73EE}"/>
                </a:ext>
              </a:extLst>
            </p:cNvPr>
            <p:cNvGrpSpPr/>
            <p:nvPr/>
          </p:nvGrpSpPr>
          <p:grpSpPr>
            <a:xfrm>
              <a:off x="3430870" y="3044121"/>
              <a:ext cx="5491125" cy="2608670"/>
              <a:chOff x="3437787" y="1561050"/>
              <a:chExt cx="5491125" cy="2608670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2FDDF33-70E3-45F7-BDE2-CB60AA28F7A6}"/>
                  </a:ext>
                </a:extLst>
              </p:cNvPr>
              <p:cNvSpPr/>
              <p:nvPr/>
            </p:nvSpPr>
            <p:spPr>
              <a:xfrm>
                <a:off x="4237951" y="1561050"/>
                <a:ext cx="1532922" cy="2608670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3-bit</a:t>
                </a:r>
              </a:p>
              <a:p>
                <a:pPr algn="ctr"/>
                <a:r>
                  <a:rPr lang="en-US" altLang="ko-KR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</a:t>
                </a:r>
                <a:r>
                  <a:rPr lang="en-US" altLang="ko-KR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8)</a:t>
                </a:r>
                <a:endParaRPr lang="en-US" altLang="ko-KR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ko-KR" sz="24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</a:t>
                </a:r>
                <a:endParaRPr lang="ko-KR" altLang="en-US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6" name="직선 화살표 연결선 55">
                <a:extLst>
                  <a:ext uri="{FF2B5EF4-FFF2-40B4-BE49-F238E27FC236}">
                    <a16:creationId xmlns:a16="http://schemas.microsoft.com/office/drawing/2014/main" id="{025F913F-2D35-45B5-B152-7416FEBDC37C}"/>
                  </a:ext>
                </a:extLst>
              </p:cNvPr>
              <p:cNvCxnSpPr/>
              <p:nvPr/>
            </p:nvCxnSpPr>
            <p:spPr>
              <a:xfrm>
                <a:off x="3726455" y="2594936"/>
                <a:ext cx="519289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5B9773DD-B386-499F-B94A-FEA16266F6EC}"/>
                  </a:ext>
                </a:extLst>
              </p:cNvPr>
              <p:cNvCxnSpPr/>
              <p:nvPr/>
            </p:nvCxnSpPr>
            <p:spPr>
              <a:xfrm>
                <a:off x="3726455" y="2882882"/>
                <a:ext cx="519289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5A9A3C9E-891F-4854-993E-E980163674A4}"/>
                  </a:ext>
                </a:extLst>
              </p:cNvPr>
              <p:cNvCxnSpPr/>
              <p:nvPr/>
            </p:nvCxnSpPr>
            <p:spPr>
              <a:xfrm>
                <a:off x="3726455" y="3165105"/>
                <a:ext cx="519289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78017CDD-010A-42C4-869E-CADD6C8BC3D4}"/>
                  </a:ext>
                </a:extLst>
              </p:cNvPr>
              <p:cNvCxnSpPr/>
              <p:nvPr/>
            </p:nvCxnSpPr>
            <p:spPr>
              <a:xfrm>
                <a:off x="5770873" y="1875873"/>
                <a:ext cx="519289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610FB013-294C-45FD-9B67-86F1CB2B3826}"/>
                  </a:ext>
                </a:extLst>
              </p:cNvPr>
              <p:cNvCxnSpPr/>
              <p:nvPr/>
            </p:nvCxnSpPr>
            <p:spPr>
              <a:xfrm>
                <a:off x="5770873" y="2158591"/>
                <a:ext cx="519289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099C14A6-3CC9-4677-BDFF-5B9595E910E2}"/>
                  </a:ext>
                </a:extLst>
              </p:cNvPr>
              <p:cNvCxnSpPr/>
              <p:nvPr/>
            </p:nvCxnSpPr>
            <p:spPr>
              <a:xfrm>
                <a:off x="5770873" y="2441309"/>
                <a:ext cx="519289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6BA6DB99-943D-47E9-BDEE-4BCC54324C0A}"/>
                  </a:ext>
                </a:extLst>
              </p:cNvPr>
              <p:cNvCxnSpPr/>
              <p:nvPr/>
            </p:nvCxnSpPr>
            <p:spPr>
              <a:xfrm>
                <a:off x="5770873" y="2724027"/>
                <a:ext cx="519289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E88561AE-D90F-49A4-AF73-908C8F623E60}"/>
                  </a:ext>
                </a:extLst>
              </p:cNvPr>
              <p:cNvCxnSpPr/>
              <p:nvPr/>
            </p:nvCxnSpPr>
            <p:spPr>
              <a:xfrm>
                <a:off x="5770873" y="3006745"/>
                <a:ext cx="519289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9BCA7384-D72D-4B5C-AE16-BD79444C307D}"/>
                  </a:ext>
                </a:extLst>
              </p:cNvPr>
              <p:cNvCxnSpPr/>
              <p:nvPr/>
            </p:nvCxnSpPr>
            <p:spPr>
              <a:xfrm>
                <a:off x="5770873" y="3289463"/>
                <a:ext cx="519289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id="{553F831C-86D9-49F9-8346-8FF713609D5C}"/>
                  </a:ext>
                </a:extLst>
              </p:cNvPr>
              <p:cNvCxnSpPr/>
              <p:nvPr/>
            </p:nvCxnSpPr>
            <p:spPr>
              <a:xfrm>
                <a:off x="5770873" y="3572181"/>
                <a:ext cx="519289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C9E9D8DA-041D-40B9-AD1A-4D5332A54CD6}"/>
                  </a:ext>
                </a:extLst>
              </p:cNvPr>
              <p:cNvCxnSpPr/>
              <p:nvPr/>
            </p:nvCxnSpPr>
            <p:spPr>
              <a:xfrm>
                <a:off x="5770873" y="3854898"/>
                <a:ext cx="519289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0E6BECA-9DD1-4398-82B0-813783072BFD}"/>
                  </a:ext>
                </a:extLst>
              </p:cNvPr>
              <p:cNvSpPr txBox="1"/>
              <p:nvPr/>
            </p:nvSpPr>
            <p:spPr>
              <a:xfrm>
                <a:off x="6259271" y="3670232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ko-KR" altLang="en-US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4DCB165-F9B5-4D8E-9F44-5E20F6B086FF}"/>
                  </a:ext>
                </a:extLst>
              </p:cNvPr>
              <p:cNvSpPr txBox="1"/>
              <p:nvPr/>
            </p:nvSpPr>
            <p:spPr>
              <a:xfrm>
                <a:off x="6259271" y="3387515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ko-KR" altLang="en-US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F912D56-4B56-46D8-9E9A-99BEF71F0157}"/>
                  </a:ext>
                </a:extLst>
              </p:cNvPr>
              <p:cNvSpPr txBox="1"/>
              <p:nvPr/>
            </p:nvSpPr>
            <p:spPr>
              <a:xfrm>
                <a:off x="6259271" y="3104797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9665CF0-1C60-4634-AB67-3234B5301729}"/>
                  </a:ext>
                </a:extLst>
              </p:cNvPr>
              <p:cNvSpPr txBox="1"/>
              <p:nvPr/>
            </p:nvSpPr>
            <p:spPr>
              <a:xfrm>
                <a:off x="6259271" y="2822079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ko-KR" altLang="en-US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105333E-4FDA-43B5-9516-14647F590B17}"/>
                  </a:ext>
                </a:extLst>
              </p:cNvPr>
              <p:cNvSpPr txBox="1"/>
              <p:nvPr/>
            </p:nvSpPr>
            <p:spPr>
              <a:xfrm>
                <a:off x="6259271" y="2539361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495E3E1-7CDF-4525-B45E-62FD203E066C}"/>
                  </a:ext>
                </a:extLst>
              </p:cNvPr>
              <p:cNvSpPr txBox="1"/>
              <p:nvPr/>
            </p:nvSpPr>
            <p:spPr>
              <a:xfrm>
                <a:off x="6259271" y="2256643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1D93525-AD75-4793-82D8-609815C956F1}"/>
                  </a:ext>
                </a:extLst>
              </p:cNvPr>
              <p:cNvSpPr txBox="1"/>
              <p:nvPr/>
            </p:nvSpPr>
            <p:spPr>
              <a:xfrm>
                <a:off x="6259271" y="1973925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B30E1C5-742B-4B82-BF09-98B252E19899}"/>
                  </a:ext>
                </a:extLst>
              </p:cNvPr>
              <p:cNvSpPr txBox="1"/>
              <p:nvPr/>
            </p:nvSpPr>
            <p:spPr>
              <a:xfrm>
                <a:off x="6259271" y="1691207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1EB1E54-CECE-4143-AE14-6C4F49B066C6}"/>
                  </a:ext>
                </a:extLst>
              </p:cNvPr>
              <p:cNvSpPr txBox="1"/>
              <p:nvPr/>
            </p:nvSpPr>
            <p:spPr>
              <a:xfrm>
                <a:off x="3437787" y="2411756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ko-KR" altLang="en-US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A945074-1290-45A5-84FB-EB3462AC232B}"/>
                  </a:ext>
                </a:extLst>
              </p:cNvPr>
              <p:cNvSpPr txBox="1"/>
              <p:nvPr/>
            </p:nvSpPr>
            <p:spPr>
              <a:xfrm>
                <a:off x="3437787" y="2692493"/>
                <a:ext cx="2872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ko-KR" altLang="en-US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116F948-80FE-4C50-AB4D-8E7CBA81CAA9}"/>
                  </a:ext>
                </a:extLst>
              </p:cNvPr>
              <p:cNvSpPr txBox="1"/>
              <p:nvPr/>
            </p:nvSpPr>
            <p:spPr>
              <a:xfrm>
                <a:off x="3437787" y="2984677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ko-KR" altLang="en-US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9B447D-2CA3-43B4-A5B1-CD6F0EF5868D}"/>
                  </a:ext>
                </a:extLst>
              </p:cNvPr>
              <p:cNvSpPr txBox="1"/>
              <p:nvPr/>
            </p:nvSpPr>
            <p:spPr>
              <a:xfrm>
                <a:off x="6687593" y="1691207"/>
                <a:ext cx="2164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ko-KR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=1, </a:t>
                </a:r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xyz </a:t>
                </a:r>
                <a:r>
                  <a:rPr lang="en-US" altLang="ko-KR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000 = </a:t>
                </a:r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ko-KR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A2C16C4-54E2-4C1E-A6B1-8F348DC55871}"/>
                  </a:ext>
                </a:extLst>
              </p:cNvPr>
              <p:cNvSpPr txBox="1"/>
              <p:nvPr/>
            </p:nvSpPr>
            <p:spPr>
              <a:xfrm>
                <a:off x="6687593" y="1973925"/>
                <a:ext cx="2164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ko-KR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=1, </a:t>
                </a:r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xyz </a:t>
                </a:r>
                <a:r>
                  <a:rPr lang="en-US" altLang="ko-KR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001 = </a:t>
                </a:r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ko-KR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C8C0DBB-E704-4550-941D-888FCCB3F012}"/>
                  </a:ext>
                </a:extLst>
              </p:cNvPr>
              <p:cNvSpPr txBox="1"/>
              <p:nvPr/>
            </p:nvSpPr>
            <p:spPr>
              <a:xfrm>
                <a:off x="6687593" y="2256643"/>
                <a:ext cx="2164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ko-KR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=1, </a:t>
                </a:r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xyz </a:t>
                </a:r>
                <a:r>
                  <a:rPr lang="en-US" altLang="ko-KR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010 = </a:t>
                </a:r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ko-KR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F443CFA-558B-4D08-A1DE-787C22CBA15C}"/>
                  </a:ext>
                </a:extLst>
              </p:cNvPr>
              <p:cNvSpPr txBox="1"/>
              <p:nvPr/>
            </p:nvSpPr>
            <p:spPr>
              <a:xfrm>
                <a:off x="6687593" y="2539361"/>
                <a:ext cx="2232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ko-KR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=1, </a:t>
                </a:r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xyz </a:t>
                </a:r>
                <a:r>
                  <a:rPr lang="en-US" altLang="ko-KR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011 = </a:t>
                </a:r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ko-KR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2A08C23-0E2C-4D84-B545-D0BA28AAD44F}"/>
                  </a:ext>
                </a:extLst>
              </p:cNvPr>
              <p:cNvSpPr txBox="1"/>
              <p:nvPr/>
            </p:nvSpPr>
            <p:spPr>
              <a:xfrm>
                <a:off x="6687593" y="2818907"/>
                <a:ext cx="2164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ko-KR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=1, </a:t>
                </a:r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xyz </a:t>
                </a:r>
                <a:r>
                  <a:rPr lang="en-US" altLang="ko-KR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100 = </a:t>
                </a:r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ko-KR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ko-KR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86B7AAA-F826-4D16-9A2F-2A40DA32068F}"/>
                  </a:ext>
                </a:extLst>
              </p:cNvPr>
              <p:cNvSpPr txBox="1"/>
              <p:nvPr/>
            </p:nvSpPr>
            <p:spPr>
              <a:xfrm>
                <a:off x="6687593" y="3101623"/>
                <a:ext cx="22413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altLang="ko-KR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=1, </a:t>
                </a:r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xyz </a:t>
                </a:r>
                <a:r>
                  <a:rPr lang="en-US" altLang="ko-KR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101 = </a:t>
                </a:r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ko-KR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53BF305-0310-47AF-A35B-CDE3060A83E6}"/>
                  </a:ext>
                </a:extLst>
              </p:cNvPr>
              <p:cNvSpPr txBox="1"/>
              <p:nvPr/>
            </p:nvSpPr>
            <p:spPr>
              <a:xfrm>
                <a:off x="6687593" y="3381169"/>
                <a:ext cx="21557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ko-KR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=1, </a:t>
                </a:r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xyz </a:t>
                </a:r>
                <a:r>
                  <a:rPr lang="en-US" altLang="ko-KR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110 = </a:t>
                </a:r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ko-KR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ko-KR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5D4B8F4-7115-4E29-BC20-CF19BD21C7CA}"/>
                  </a:ext>
                </a:extLst>
              </p:cNvPr>
              <p:cNvSpPr txBox="1"/>
              <p:nvPr/>
            </p:nvSpPr>
            <p:spPr>
              <a:xfrm>
                <a:off x="6687593" y="3678430"/>
                <a:ext cx="2224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ko-KR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=1, </a:t>
                </a:r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xyz </a:t>
                </a:r>
                <a:r>
                  <a:rPr lang="en-US" altLang="ko-KR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111 = </a:t>
                </a:r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ko-KR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ko-KR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21CA71E-76F2-4D33-942A-9A55605C6972}"/>
                </a:ext>
              </a:extLst>
            </p:cNvPr>
            <p:cNvSpPr txBox="1"/>
            <p:nvPr/>
          </p:nvSpPr>
          <p:spPr>
            <a:xfrm>
              <a:off x="2142125" y="4066828"/>
              <a:ext cx="942499" cy="6675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디코더</a:t>
              </a:r>
              <a:r>
                <a: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b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블록도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65750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19417E-C3FC-4163-87AA-798A1B3ED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0ED32-FF49-40B1-8F63-90E5BE680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39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481640D-5FA5-4BB0-9C79-3F60A0D9476C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/>
              <a:t>4.10 </a:t>
            </a:r>
            <a:r>
              <a:rPr lang="ko-KR" altLang="en-US" sz="2400"/>
              <a:t>라인 디코더</a:t>
            </a:r>
            <a:r>
              <a:rPr lang="en-US" altLang="ko-KR" sz="2400"/>
              <a:t>(line decoder)</a:t>
            </a:r>
            <a:endParaRPr lang="ko-KR" altLang="en-US" sz="2200" dirty="0"/>
          </a:p>
        </p:txBody>
      </p:sp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91183F5A-7AE6-45CA-997E-F56D3936D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867514"/>
            <a:ext cx="10515600" cy="513611"/>
          </a:xfrm>
        </p:spPr>
        <p:txBody>
          <a:bodyPr>
            <a:normAutofit/>
          </a:bodyPr>
          <a:lstStyle/>
          <a:p>
            <a:pPr fontAlgn="base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200">
                <a:solidFill>
                  <a:srgbClr val="0070C0"/>
                </a:solidFill>
              </a:rPr>
              <a:t>디코더 내부 회로도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B015284-F0C9-4027-BE1D-CB8C7DAC3D68}"/>
              </a:ext>
            </a:extLst>
          </p:cNvPr>
          <p:cNvGrpSpPr/>
          <p:nvPr/>
        </p:nvGrpSpPr>
        <p:grpSpPr>
          <a:xfrm>
            <a:off x="5169904" y="694210"/>
            <a:ext cx="4474357" cy="5451381"/>
            <a:chOff x="1532405" y="-82932"/>
            <a:chExt cx="5524269" cy="667449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5B3553D-8036-410B-B777-FF22A437DD8A}"/>
                </a:ext>
              </a:extLst>
            </p:cNvPr>
            <p:cNvSpPr txBox="1"/>
            <p:nvPr/>
          </p:nvSpPr>
          <p:spPr>
            <a:xfrm>
              <a:off x="5552125" y="1312151"/>
              <a:ext cx="1504549" cy="489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20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en-US" altLang="ko-KR" sz="20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sz="2000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lang="en-US" altLang="ko-KR" sz="20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sz="2000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lang="en-US" altLang="ko-KR" sz="20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ko-KR" sz="20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lang="el-GR" altLang="ko-KR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15575F17-93B2-44EB-9B56-0EDBB81FF8B3}"/>
                </a:ext>
              </a:extLst>
            </p:cNvPr>
            <p:cNvGrpSpPr/>
            <p:nvPr/>
          </p:nvGrpSpPr>
          <p:grpSpPr>
            <a:xfrm>
              <a:off x="1568441" y="6191448"/>
              <a:ext cx="2150650" cy="400110"/>
              <a:chOff x="1559011" y="6336886"/>
              <a:chExt cx="2150650" cy="400110"/>
            </a:xfrm>
          </p:grpSpPr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132B954D-12E2-4D3D-8DAE-2B61B67393EC}"/>
                  </a:ext>
                </a:extLst>
              </p:cNvPr>
              <p:cNvSpPr txBox="1"/>
              <p:nvPr/>
            </p:nvSpPr>
            <p:spPr>
              <a:xfrm>
                <a:off x="1559011" y="6336886"/>
                <a:ext cx="2984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ko-KR" altLang="en-US" sz="20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5A16D4B9-2A51-4608-A3C1-B752D1E4A100}"/>
                  </a:ext>
                </a:extLst>
              </p:cNvPr>
              <p:cNvSpPr txBox="1"/>
              <p:nvPr/>
            </p:nvSpPr>
            <p:spPr>
              <a:xfrm>
                <a:off x="1918679" y="6336886"/>
                <a:ext cx="3529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x'</a:t>
                </a:r>
                <a:endParaRPr lang="ko-KR" altLang="en-US" sz="20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8B7E1EC5-16AC-40AA-A781-B963C60D5F90}"/>
                  </a:ext>
                </a:extLst>
              </p:cNvPr>
              <p:cNvSpPr txBox="1"/>
              <p:nvPr/>
            </p:nvSpPr>
            <p:spPr>
              <a:xfrm>
                <a:off x="2290939" y="6336886"/>
                <a:ext cx="2984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ko-KR" altLang="en-US" sz="20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A6B922C2-3654-42DD-9895-47B99C86E54B}"/>
                  </a:ext>
                </a:extLst>
              </p:cNvPr>
              <p:cNvSpPr txBox="1"/>
              <p:nvPr/>
            </p:nvSpPr>
            <p:spPr>
              <a:xfrm>
                <a:off x="2642987" y="6336886"/>
                <a:ext cx="3529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y'</a:t>
                </a:r>
                <a:endParaRPr lang="ko-KR" altLang="en-US" sz="20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6509D62E-9E8D-4FF6-9651-A61CD0461F70}"/>
                  </a:ext>
                </a:extLst>
              </p:cNvPr>
              <p:cNvSpPr txBox="1"/>
              <p:nvPr/>
            </p:nvSpPr>
            <p:spPr>
              <a:xfrm>
                <a:off x="3026677" y="6336886"/>
                <a:ext cx="2840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lang="ko-KR" altLang="en-US" sz="20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A49D2C3D-3A91-4395-AEFB-A27BEA5554BE}"/>
                  </a:ext>
                </a:extLst>
              </p:cNvPr>
              <p:cNvSpPr txBox="1"/>
              <p:nvPr/>
            </p:nvSpPr>
            <p:spPr>
              <a:xfrm>
                <a:off x="3371107" y="6336886"/>
                <a:ext cx="3385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z'</a:t>
                </a:r>
                <a:endParaRPr lang="ko-KR" altLang="en-US" sz="20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EB42A7FF-F661-4F0D-9271-0A81E166A535}"/>
                </a:ext>
              </a:extLst>
            </p:cNvPr>
            <p:cNvSpPr/>
            <p:nvPr/>
          </p:nvSpPr>
          <p:spPr>
            <a:xfrm rot="10800000">
              <a:off x="3339564" y="795519"/>
              <a:ext cx="399856" cy="328159"/>
            </a:xfrm>
            <a:prstGeom prst="triangl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8541123-AF7C-4784-A646-8B7B01F2ED49}"/>
                </a:ext>
              </a:extLst>
            </p:cNvPr>
            <p:cNvSpPr/>
            <p:nvPr/>
          </p:nvSpPr>
          <p:spPr>
            <a:xfrm>
              <a:off x="3496058" y="1138918"/>
              <a:ext cx="86865" cy="8686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5775B258-3AFE-466F-A925-6C91D7EA1B34}"/>
                </a:ext>
              </a:extLst>
            </p:cNvPr>
            <p:cNvCxnSpPr/>
            <p:nvPr/>
          </p:nvCxnSpPr>
          <p:spPr>
            <a:xfrm>
              <a:off x="3541568" y="1229506"/>
              <a:ext cx="0" cy="501594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0D4483B-0A81-45CB-9D40-FE29B345A399}"/>
                </a:ext>
              </a:extLst>
            </p:cNvPr>
            <p:cNvCxnSpPr/>
            <p:nvPr/>
          </p:nvCxnSpPr>
          <p:spPr>
            <a:xfrm>
              <a:off x="3539490" y="530385"/>
              <a:ext cx="0" cy="26513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01A5AB7-2267-4A6E-9EE4-F76DB5BEEE7E}"/>
                </a:ext>
              </a:extLst>
            </p:cNvPr>
            <p:cNvSpPr/>
            <p:nvPr/>
          </p:nvSpPr>
          <p:spPr>
            <a:xfrm>
              <a:off x="3123986" y="494665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1ADE7ABD-0FFF-4741-858D-1C913E18CAC5}"/>
                </a:ext>
              </a:extLst>
            </p:cNvPr>
            <p:cNvCxnSpPr/>
            <p:nvPr/>
          </p:nvCxnSpPr>
          <p:spPr>
            <a:xfrm>
              <a:off x="3162563" y="371639"/>
              <a:ext cx="0" cy="587380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DDAD37A1-164C-4BD9-BEAC-0B91C5AFE5EB}"/>
                </a:ext>
              </a:extLst>
            </p:cNvPr>
            <p:cNvCxnSpPr/>
            <p:nvPr/>
          </p:nvCxnSpPr>
          <p:spPr>
            <a:xfrm>
              <a:off x="3164468" y="532925"/>
              <a:ext cx="38480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7BA40D9-67C6-464C-A305-2EB5F36FA8C3}"/>
                </a:ext>
              </a:extLst>
            </p:cNvPr>
            <p:cNvSpPr txBox="1"/>
            <p:nvPr/>
          </p:nvSpPr>
          <p:spPr>
            <a:xfrm>
              <a:off x="2998801" y="-82932"/>
              <a:ext cx="28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ko-KR" altLang="en-US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2CB27A60-06EC-41C0-AF33-F47A99E187DA}"/>
                </a:ext>
              </a:extLst>
            </p:cNvPr>
            <p:cNvSpPr/>
            <p:nvPr/>
          </p:nvSpPr>
          <p:spPr>
            <a:xfrm rot="10800000">
              <a:off x="1889518" y="795519"/>
              <a:ext cx="399856" cy="328159"/>
            </a:xfrm>
            <a:prstGeom prst="triangl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671BCAC1-EBD1-448F-A1AD-203B2F6AA8B6}"/>
                </a:ext>
              </a:extLst>
            </p:cNvPr>
            <p:cNvSpPr/>
            <p:nvPr/>
          </p:nvSpPr>
          <p:spPr>
            <a:xfrm>
              <a:off x="2046012" y="1138918"/>
              <a:ext cx="86865" cy="8686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169E85B1-0D9F-4A26-976A-AC0E03AE4DAB}"/>
                </a:ext>
              </a:extLst>
            </p:cNvPr>
            <p:cNvCxnSpPr/>
            <p:nvPr/>
          </p:nvCxnSpPr>
          <p:spPr>
            <a:xfrm>
              <a:off x="2091522" y="1229506"/>
              <a:ext cx="0" cy="501594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F60DCE75-3BAB-45BD-A0D9-09363E3A6EA4}"/>
                </a:ext>
              </a:extLst>
            </p:cNvPr>
            <p:cNvCxnSpPr/>
            <p:nvPr/>
          </p:nvCxnSpPr>
          <p:spPr>
            <a:xfrm>
              <a:off x="2089444" y="530385"/>
              <a:ext cx="0" cy="26513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A9A7A2B7-7829-47C9-B938-D8B5C537A070}"/>
                </a:ext>
              </a:extLst>
            </p:cNvPr>
            <p:cNvSpPr/>
            <p:nvPr/>
          </p:nvSpPr>
          <p:spPr>
            <a:xfrm>
              <a:off x="1673940" y="494665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08319806-24D4-4918-84B1-E362487F889E}"/>
                </a:ext>
              </a:extLst>
            </p:cNvPr>
            <p:cNvCxnSpPr/>
            <p:nvPr/>
          </p:nvCxnSpPr>
          <p:spPr>
            <a:xfrm>
              <a:off x="1712517" y="371639"/>
              <a:ext cx="0" cy="587380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95725BC6-BE17-4A62-9F47-18897BD2BF92}"/>
                </a:ext>
              </a:extLst>
            </p:cNvPr>
            <p:cNvCxnSpPr/>
            <p:nvPr/>
          </p:nvCxnSpPr>
          <p:spPr>
            <a:xfrm>
              <a:off x="1714422" y="532925"/>
              <a:ext cx="38480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83AF6B9-F4BF-4486-9DA3-4A8DD8C14FB9}"/>
                </a:ext>
              </a:extLst>
            </p:cNvPr>
            <p:cNvSpPr txBox="1"/>
            <p:nvPr/>
          </p:nvSpPr>
          <p:spPr>
            <a:xfrm>
              <a:off x="1532405" y="-82932"/>
              <a:ext cx="298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이등변 삼각형 95">
              <a:extLst>
                <a:ext uri="{FF2B5EF4-FFF2-40B4-BE49-F238E27FC236}">
                  <a16:creationId xmlns:a16="http://schemas.microsoft.com/office/drawing/2014/main" id="{F597DA99-23F4-43F1-AF52-47AE1606E907}"/>
                </a:ext>
              </a:extLst>
            </p:cNvPr>
            <p:cNvSpPr/>
            <p:nvPr/>
          </p:nvSpPr>
          <p:spPr>
            <a:xfrm rot="10800000">
              <a:off x="2621230" y="795519"/>
              <a:ext cx="399856" cy="328159"/>
            </a:xfrm>
            <a:prstGeom prst="triangl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C36D65D1-56E5-4508-82D9-89BAE198726C}"/>
                </a:ext>
              </a:extLst>
            </p:cNvPr>
            <p:cNvSpPr/>
            <p:nvPr/>
          </p:nvSpPr>
          <p:spPr>
            <a:xfrm>
              <a:off x="2777724" y="1138918"/>
              <a:ext cx="86865" cy="8686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5ABFC9C4-178E-438A-907F-D4B46174970C}"/>
                </a:ext>
              </a:extLst>
            </p:cNvPr>
            <p:cNvCxnSpPr/>
            <p:nvPr/>
          </p:nvCxnSpPr>
          <p:spPr>
            <a:xfrm>
              <a:off x="2823234" y="1229506"/>
              <a:ext cx="0" cy="501594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E5412530-1766-4FF4-B5D3-C1F30AC48109}"/>
                </a:ext>
              </a:extLst>
            </p:cNvPr>
            <p:cNvCxnSpPr/>
            <p:nvPr/>
          </p:nvCxnSpPr>
          <p:spPr>
            <a:xfrm>
              <a:off x="2821156" y="530385"/>
              <a:ext cx="0" cy="26513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AAF5A01D-24F2-48AB-8680-B03DAD3CF532}"/>
                </a:ext>
              </a:extLst>
            </p:cNvPr>
            <p:cNvSpPr/>
            <p:nvPr/>
          </p:nvSpPr>
          <p:spPr>
            <a:xfrm>
              <a:off x="2405652" y="494665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ABDBC4C8-1D2A-45F7-8B35-6028DFB4F66C}"/>
                </a:ext>
              </a:extLst>
            </p:cNvPr>
            <p:cNvCxnSpPr/>
            <p:nvPr/>
          </p:nvCxnSpPr>
          <p:spPr>
            <a:xfrm>
              <a:off x="2444229" y="371639"/>
              <a:ext cx="0" cy="587380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4B0968C1-2FCB-4D72-9F56-5B2AD24F4CE6}"/>
                </a:ext>
              </a:extLst>
            </p:cNvPr>
            <p:cNvCxnSpPr/>
            <p:nvPr/>
          </p:nvCxnSpPr>
          <p:spPr>
            <a:xfrm>
              <a:off x="2446134" y="532925"/>
              <a:ext cx="38480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87E68BE-5E1A-49F8-8603-0B4F1BDCDDE5}"/>
                </a:ext>
              </a:extLst>
            </p:cNvPr>
            <p:cNvSpPr txBox="1"/>
            <p:nvPr/>
          </p:nvSpPr>
          <p:spPr>
            <a:xfrm>
              <a:off x="2267089" y="-82932"/>
              <a:ext cx="298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6FB2B3BA-CB42-4F3C-B305-8FC58489C282}"/>
                </a:ext>
              </a:extLst>
            </p:cNvPr>
            <p:cNvCxnSpPr/>
            <p:nvPr/>
          </p:nvCxnSpPr>
          <p:spPr>
            <a:xfrm>
              <a:off x="4799089" y="4042233"/>
              <a:ext cx="75303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4DE76608-EC4F-42A0-A193-AA3E2E81A0BB}"/>
                </a:ext>
              </a:extLst>
            </p:cNvPr>
            <p:cNvCxnSpPr/>
            <p:nvPr/>
          </p:nvCxnSpPr>
          <p:spPr>
            <a:xfrm>
              <a:off x="1712517" y="3896107"/>
              <a:ext cx="246375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D2C00197-EDBA-4CE2-9779-B96F0161EB63}"/>
                </a:ext>
              </a:extLst>
            </p:cNvPr>
            <p:cNvCxnSpPr/>
            <p:nvPr/>
          </p:nvCxnSpPr>
          <p:spPr>
            <a:xfrm>
              <a:off x="2817130" y="4049011"/>
              <a:ext cx="136766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AC5FA760-E216-4BA1-884E-E7848F0082E5}"/>
                </a:ext>
              </a:extLst>
            </p:cNvPr>
            <p:cNvCxnSpPr/>
            <p:nvPr/>
          </p:nvCxnSpPr>
          <p:spPr>
            <a:xfrm>
              <a:off x="3539490" y="4212076"/>
              <a:ext cx="64530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1F227E9D-502B-4D06-A448-729A9878067F}"/>
                </a:ext>
              </a:extLst>
            </p:cNvPr>
            <p:cNvCxnSpPr/>
            <p:nvPr/>
          </p:nvCxnSpPr>
          <p:spPr>
            <a:xfrm>
              <a:off x="4799089" y="1545453"/>
              <a:ext cx="75303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8658C10F-DF00-4343-B012-3FA6FDE77D37}"/>
                </a:ext>
              </a:extLst>
            </p:cNvPr>
            <p:cNvCxnSpPr/>
            <p:nvPr/>
          </p:nvCxnSpPr>
          <p:spPr>
            <a:xfrm>
              <a:off x="2089444" y="1399327"/>
              <a:ext cx="208682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4CA5F2A1-E3C7-4485-96E7-81009EC6FA2A}"/>
                </a:ext>
              </a:extLst>
            </p:cNvPr>
            <p:cNvCxnSpPr/>
            <p:nvPr/>
          </p:nvCxnSpPr>
          <p:spPr>
            <a:xfrm>
              <a:off x="2817130" y="1552231"/>
              <a:ext cx="136766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43794CF8-1D73-429C-BE7C-CEF38C4DDCD6}"/>
                </a:ext>
              </a:extLst>
            </p:cNvPr>
            <p:cNvCxnSpPr/>
            <p:nvPr/>
          </p:nvCxnSpPr>
          <p:spPr>
            <a:xfrm>
              <a:off x="3539490" y="1715296"/>
              <a:ext cx="64530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F1E9A2A6-9E6E-46FD-BAC3-79B446948632}"/>
                </a:ext>
              </a:extLst>
            </p:cNvPr>
            <p:cNvCxnSpPr/>
            <p:nvPr/>
          </p:nvCxnSpPr>
          <p:spPr>
            <a:xfrm>
              <a:off x="4799089" y="2169648"/>
              <a:ext cx="75303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17AEF4B9-F032-4BBF-88C7-DF5FCE1D13CD}"/>
                </a:ext>
              </a:extLst>
            </p:cNvPr>
            <p:cNvCxnSpPr/>
            <p:nvPr/>
          </p:nvCxnSpPr>
          <p:spPr>
            <a:xfrm>
              <a:off x="2089444" y="2023522"/>
              <a:ext cx="208682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FB9564A2-9C20-491D-AAA8-79D336A58425}"/>
                </a:ext>
              </a:extLst>
            </p:cNvPr>
            <p:cNvCxnSpPr/>
            <p:nvPr/>
          </p:nvCxnSpPr>
          <p:spPr>
            <a:xfrm>
              <a:off x="2817130" y="2176426"/>
              <a:ext cx="136766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572E2AAF-248F-402A-9493-1B3EF11C6C97}"/>
                </a:ext>
              </a:extLst>
            </p:cNvPr>
            <p:cNvCxnSpPr/>
            <p:nvPr/>
          </p:nvCxnSpPr>
          <p:spPr>
            <a:xfrm>
              <a:off x="3162563" y="2339491"/>
              <a:ext cx="102222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71BE267A-A65E-44C6-8F87-7EEB3E5DC778}"/>
                </a:ext>
              </a:extLst>
            </p:cNvPr>
            <p:cNvCxnSpPr/>
            <p:nvPr/>
          </p:nvCxnSpPr>
          <p:spPr>
            <a:xfrm>
              <a:off x="4799089" y="2793843"/>
              <a:ext cx="75303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8B403048-E51D-4A21-98B2-702087DE49A0}"/>
                </a:ext>
              </a:extLst>
            </p:cNvPr>
            <p:cNvCxnSpPr/>
            <p:nvPr/>
          </p:nvCxnSpPr>
          <p:spPr>
            <a:xfrm>
              <a:off x="2089444" y="2647717"/>
              <a:ext cx="208682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254A6605-0436-46D5-BBCC-19E630B856AF}"/>
                </a:ext>
              </a:extLst>
            </p:cNvPr>
            <p:cNvCxnSpPr/>
            <p:nvPr/>
          </p:nvCxnSpPr>
          <p:spPr>
            <a:xfrm>
              <a:off x="2444229" y="2800621"/>
              <a:ext cx="174056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A8999EAB-15DB-42E2-BDCC-F2A027578196}"/>
                </a:ext>
              </a:extLst>
            </p:cNvPr>
            <p:cNvCxnSpPr/>
            <p:nvPr/>
          </p:nvCxnSpPr>
          <p:spPr>
            <a:xfrm>
              <a:off x="3539490" y="2963686"/>
              <a:ext cx="64530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DA6E05D3-3CB5-40F2-91B4-BC1DC8089E8C}"/>
                </a:ext>
              </a:extLst>
            </p:cNvPr>
            <p:cNvCxnSpPr/>
            <p:nvPr/>
          </p:nvCxnSpPr>
          <p:spPr>
            <a:xfrm>
              <a:off x="4799089" y="3418038"/>
              <a:ext cx="75303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12863BE2-1C85-4E2F-BFFE-C70ECFEA075F}"/>
                </a:ext>
              </a:extLst>
            </p:cNvPr>
            <p:cNvCxnSpPr/>
            <p:nvPr/>
          </p:nvCxnSpPr>
          <p:spPr>
            <a:xfrm>
              <a:off x="2099223" y="3271912"/>
              <a:ext cx="207704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350A38EF-9D9A-40EC-AD90-1B5F87397E47}"/>
                </a:ext>
              </a:extLst>
            </p:cNvPr>
            <p:cNvCxnSpPr/>
            <p:nvPr/>
          </p:nvCxnSpPr>
          <p:spPr>
            <a:xfrm>
              <a:off x="2444229" y="3424816"/>
              <a:ext cx="174056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41041A53-8384-4829-A494-8C1A411BF8A1}"/>
                </a:ext>
              </a:extLst>
            </p:cNvPr>
            <p:cNvCxnSpPr/>
            <p:nvPr/>
          </p:nvCxnSpPr>
          <p:spPr>
            <a:xfrm>
              <a:off x="3162563" y="3587881"/>
              <a:ext cx="102222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C5E7AB53-8464-4091-A990-7DB6FD433C03}"/>
                </a:ext>
              </a:extLst>
            </p:cNvPr>
            <p:cNvCxnSpPr/>
            <p:nvPr/>
          </p:nvCxnSpPr>
          <p:spPr>
            <a:xfrm>
              <a:off x="4799089" y="4666428"/>
              <a:ext cx="75303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3BE2CA44-C1DC-433F-9EF5-578A4FD65A1E}"/>
                </a:ext>
              </a:extLst>
            </p:cNvPr>
            <p:cNvCxnSpPr/>
            <p:nvPr/>
          </p:nvCxnSpPr>
          <p:spPr>
            <a:xfrm>
              <a:off x="1712517" y="4520302"/>
              <a:ext cx="246375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C32801F7-23A3-4889-B4E9-BE7C7AB3010B}"/>
                </a:ext>
              </a:extLst>
            </p:cNvPr>
            <p:cNvCxnSpPr/>
            <p:nvPr/>
          </p:nvCxnSpPr>
          <p:spPr>
            <a:xfrm>
              <a:off x="2817130" y="4673206"/>
              <a:ext cx="136766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30B25F5C-40EB-4375-AB7B-D2540985616D}"/>
                </a:ext>
              </a:extLst>
            </p:cNvPr>
            <p:cNvCxnSpPr/>
            <p:nvPr/>
          </p:nvCxnSpPr>
          <p:spPr>
            <a:xfrm>
              <a:off x="3162563" y="4836271"/>
              <a:ext cx="102222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A4D2F68E-A845-4CF6-9F8B-B1FF709D8BCF}"/>
                </a:ext>
              </a:extLst>
            </p:cNvPr>
            <p:cNvCxnSpPr/>
            <p:nvPr/>
          </p:nvCxnSpPr>
          <p:spPr>
            <a:xfrm>
              <a:off x="4799089" y="5290623"/>
              <a:ext cx="75303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49907617-CD76-43BF-A602-9879B7C7B83A}"/>
                </a:ext>
              </a:extLst>
            </p:cNvPr>
            <p:cNvCxnSpPr/>
            <p:nvPr/>
          </p:nvCxnSpPr>
          <p:spPr>
            <a:xfrm>
              <a:off x="1712517" y="5144497"/>
              <a:ext cx="246375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EC5A7EF4-EE34-4D9B-8852-4E6338891ABB}"/>
                </a:ext>
              </a:extLst>
            </p:cNvPr>
            <p:cNvCxnSpPr/>
            <p:nvPr/>
          </p:nvCxnSpPr>
          <p:spPr>
            <a:xfrm>
              <a:off x="2444229" y="5297401"/>
              <a:ext cx="174056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CDC29AB4-6FA6-4391-813F-982999DAC9F7}"/>
                </a:ext>
              </a:extLst>
            </p:cNvPr>
            <p:cNvCxnSpPr/>
            <p:nvPr/>
          </p:nvCxnSpPr>
          <p:spPr>
            <a:xfrm>
              <a:off x="3539490" y="5460466"/>
              <a:ext cx="64530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5BDCA16E-775F-4452-B4D4-D1BAE931479E}"/>
                </a:ext>
              </a:extLst>
            </p:cNvPr>
            <p:cNvCxnSpPr/>
            <p:nvPr/>
          </p:nvCxnSpPr>
          <p:spPr>
            <a:xfrm>
              <a:off x="4799089" y="5914819"/>
              <a:ext cx="75303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E1372468-2DDB-4926-BCFF-B01BF4516847}"/>
                </a:ext>
              </a:extLst>
            </p:cNvPr>
            <p:cNvCxnSpPr/>
            <p:nvPr/>
          </p:nvCxnSpPr>
          <p:spPr>
            <a:xfrm>
              <a:off x="1712517" y="5768693"/>
              <a:ext cx="246375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A8CE1267-6649-4447-8DA8-7AA4C912C8A0}"/>
                </a:ext>
              </a:extLst>
            </p:cNvPr>
            <p:cNvCxnSpPr/>
            <p:nvPr/>
          </p:nvCxnSpPr>
          <p:spPr>
            <a:xfrm>
              <a:off x="2444229" y="5921597"/>
              <a:ext cx="174056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437F9C40-1EA6-4039-9470-9675A18BDCE4}"/>
                </a:ext>
              </a:extLst>
            </p:cNvPr>
            <p:cNvCxnSpPr/>
            <p:nvPr/>
          </p:nvCxnSpPr>
          <p:spPr>
            <a:xfrm>
              <a:off x="3162563" y="6084662"/>
              <a:ext cx="102222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순서도: 지연 135">
              <a:extLst>
                <a:ext uri="{FF2B5EF4-FFF2-40B4-BE49-F238E27FC236}">
                  <a16:creationId xmlns:a16="http://schemas.microsoft.com/office/drawing/2014/main" id="{522CEACB-93E7-4D4D-B4E5-707AB26E4E4F}"/>
                </a:ext>
              </a:extLst>
            </p:cNvPr>
            <p:cNvSpPr/>
            <p:nvPr/>
          </p:nvSpPr>
          <p:spPr>
            <a:xfrm>
              <a:off x="4179311" y="3768704"/>
              <a:ext cx="678621" cy="544733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7" name="순서도: 지연 136">
              <a:extLst>
                <a:ext uri="{FF2B5EF4-FFF2-40B4-BE49-F238E27FC236}">
                  <a16:creationId xmlns:a16="http://schemas.microsoft.com/office/drawing/2014/main" id="{EE95DB18-FF5D-423A-9432-943E499FDDDA}"/>
                </a:ext>
              </a:extLst>
            </p:cNvPr>
            <p:cNvSpPr/>
            <p:nvPr/>
          </p:nvSpPr>
          <p:spPr>
            <a:xfrm>
              <a:off x="4179311" y="1271924"/>
              <a:ext cx="678621" cy="544733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8" name="순서도: 지연 137">
              <a:extLst>
                <a:ext uri="{FF2B5EF4-FFF2-40B4-BE49-F238E27FC236}">
                  <a16:creationId xmlns:a16="http://schemas.microsoft.com/office/drawing/2014/main" id="{C3F7985A-D416-464E-92E3-8345735AAE76}"/>
                </a:ext>
              </a:extLst>
            </p:cNvPr>
            <p:cNvSpPr/>
            <p:nvPr/>
          </p:nvSpPr>
          <p:spPr>
            <a:xfrm>
              <a:off x="4179311" y="1896119"/>
              <a:ext cx="678621" cy="544733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39" name="순서도: 지연 138">
              <a:extLst>
                <a:ext uri="{FF2B5EF4-FFF2-40B4-BE49-F238E27FC236}">
                  <a16:creationId xmlns:a16="http://schemas.microsoft.com/office/drawing/2014/main" id="{70B24931-7C0C-4F33-B736-17BB3B018B10}"/>
                </a:ext>
              </a:extLst>
            </p:cNvPr>
            <p:cNvSpPr/>
            <p:nvPr/>
          </p:nvSpPr>
          <p:spPr>
            <a:xfrm>
              <a:off x="4179311" y="2520314"/>
              <a:ext cx="678621" cy="544733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0" name="순서도: 지연 139">
              <a:extLst>
                <a:ext uri="{FF2B5EF4-FFF2-40B4-BE49-F238E27FC236}">
                  <a16:creationId xmlns:a16="http://schemas.microsoft.com/office/drawing/2014/main" id="{14EAE822-0346-4919-801A-0649CE5EA413}"/>
                </a:ext>
              </a:extLst>
            </p:cNvPr>
            <p:cNvSpPr/>
            <p:nvPr/>
          </p:nvSpPr>
          <p:spPr>
            <a:xfrm>
              <a:off x="4179311" y="3144509"/>
              <a:ext cx="678621" cy="544733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1" name="순서도: 지연 140">
              <a:extLst>
                <a:ext uri="{FF2B5EF4-FFF2-40B4-BE49-F238E27FC236}">
                  <a16:creationId xmlns:a16="http://schemas.microsoft.com/office/drawing/2014/main" id="{64AA01EA-126F-4598-B72B-5BA621FB7F6B}"/>
                </a:ext>
              </a:extLst>
            </p:cNvPr>
            <p:cNvSpPr/>
            <p:nvPr/>
          </p:nvSpPr>
          <p:spPr>
            <a:xfrm>
              <a:off x="4179311" y="4392899"/>
              <a:ext cx="678621" cy="544733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2" name="순서도: 지연 141">
              <a:extLst>
                <a:ext uri="{FF2B5EF4-FFF2-40B4-BE49-F238E27FC236}">
                  <a16:creationId xmlns:a16="http://schemas.microsoft.com/office/drawing/2014/main" id="{FE987304-4134-4ABE-A586-5A831CDFF7D6}"/>
                </a:ext>
              </a:extLst>
            </p:cNvPr>
            <p:cNvSpPr/>
            <p:nvPr/>
          </p:nvSpPr>
          <p:spPr>
            <a:xfrm>
              <a:off x="4179311" y="5017094"/>
              <a:ext cx="678621" cy="544733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3" name="순서도: 지연 142">
              <a:extLst>
                <a:ext uri="{FF2B5EF4-FFF2-40B4-BE49-F238E27FC236}">
                  <a16:creationId xmlns:a16="http://schemas.microsoft.com/office/drawing/2014/main" id="{81946C8D-F16A-4B9F-9045-9BC001D4D3F2}"/>
                </a:ext>
              </a:extLst>
            </p:cNvPr>
            <p:cNvSpPr/>
            <p:nvPr/>
          </p:nvSpPr>
          <p:spPr>
            <a:xfrm>
              <a:off x="4179311" y="5641290"/>
              <a:ext cx="678621" cy="544733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1F10CD2-1E0E-495C-951D-004A85D2CDA8}"/>
                </a:ext>
              </a:extLst>
            </p:cNvPr>
            <p:cNvSpPr txBox="1"/>
            <p:nvPr/>
          </p:nvSpPr>
          <p:spPr>
            <a:xfrm>
              <a:off x="5552123" y="1945593"/>
              <a:ext cx="1437258" cy="489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20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en-US" altLang="ko-KR" sz="20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sz="2000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lang="en-US" altLang="ko-KR" sz="20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sz="2000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lang="en-US" altLang="ko-KR" sz="20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l-GR" altLang="ko-KR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32CE9217-B53A-47EB-9B2B-29CB0B12A995}"/>
                </a:ext>
              </a:extLst>
            </p:cNvPr>
            <p:cNvSpPr txBox="1"/>
            <p:nvPr/>
          </p:nvSpPr>
          <p:spPr>
            <a:xfrm>
              <a:off x="5552123" y="2569788"/>
              <a:ext cx="1437258" cy="489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20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en-US" altLang="ko-KR" sz="20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sz="2000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lang="en-US" altLang="ko-KR" sz="20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yz</a:t>
              </a:r>
              <a:r>
                <a:rPr lang="en-US" altLang="ko-KR" sz="20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lang="el-GR" altLang="ko-KR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BDA16BEC-ED3D-4664-878D-43147ADBC62D}"/>
                </a:ext>
              </a:extLst>
            </p:cNvPr>
            <p:cNvSpPr txBox="1"/>
            <p:nvPr/>
          </p:nvSpPr>
          <p:spPr>
            <a:xfrm>
              <a:off x="5552123" y="3193983"/>
              <a:ext cx="1369967" cy="489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20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en-US" altLang="ko-KR" sz="20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sz="2000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lang="en-US" altLang="ko-KR" sz="20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yz</a:t>
              </a:r>
              <a:endParaRPr lang="el-GR" altLang="ko-KR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872EA24-B9B7-41E2-AF60-6BE3CEE7F56D}"/>
                </a:ext>
              </a:extLst>
            </p:cNvPr>
            <p:cNvSpPr txBox="1"/>
            <p:nvPr/>
          </p:nvSpPr>
          <p:spPr>
            <a:xfrm>
              <a:off x="5552123" y="3804624"/>
              <a:ext cx="1437258" cy="489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20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en-US" altLang="ko-KR" sz="20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xy</a:t>
              </a:r>
              <a:r>
                <a:rPr lang="en-US" altLang="ko-KR" sz="2000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lang="en-US" altLang="ko-KR" sz="20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ko-KR" sz="20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lang="el-GR" altLang="ko-KR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A486722-E7A6-4CB2-8D9F-46FDA238BAC7}"/>
                </a:ext>
              </a:extLst>
            </p:cNvPr>
            <p:cNvSpPr txBox="1"/>
            <p:nvPr/>
          </p:nvSpPr>
          <p:spPr>
            <a:xfrm>
              <a:off x="5552123" y="4428819"/>
              <a:ext cx="1369967" cy="489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20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en-US" altLang="ko-KR" sz="20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xy</a:t>
              </a:r>
              <a:r>
                <a:rPr lang="en-US" altLang="ko-KR" sz="2000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lang="en-US" altLang="ko-KR" sz="20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l-GR" altLang="ko-KR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0EB7E78-9349-453A-B3CB-DAC831E3729E}"/>
                </a:ext>
              </a:extLst>
            </p:cNvPr>
            <p:cNvSpPr txBox="1"/>
            <p:nvPr/>
          </p:nvSpPr>
          <p:spPr>
            <a:xfrm>
              <a:off x="5552123" y="5053014"/>
              <a:ext cx="1369967" cy="489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20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en-US" altLang="ko-KR" sz="20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xyz</a:t>
              </a:r>
              <a:r>
                <a:rPr lang="en-US" altLang="ko-KR" sz="20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lang="el-GR" altLang="ko-KR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54DCFF2-ED07-461E-9704-98209CEA55AD}"/>
                </a:ext>
              </a:extLst>
            </p:cNvPr>
            <p:cNvSpPr txBox="1"/>
            <p:nvPr/>
          </p:nvSpPr>
          <p:spPr>
            <a:xfrm>
              <a:off x="5552123" y="5677209"/>
              <a:ext cx="1302676" cy="4898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20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en-US" altLang="ko-KR" sz="20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xyz</a:t>
              </a:r>
              <a:endParaRPr lang="el-GR" altLang="ko-KR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493A11CD-8FC5-481F-863D-70C293D32858}"/>
                </a:ext>
              </a:extLst>
            </p:cNvPr>
            <p:cNvSpPr/>
            <p:nvPr/>
          </p:nvSpPr>
          <p:spPr>
            <a:xfrm>
              <a:off x="2052178" y="1359749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B6C5D0D7-EDCC-438E-9B7F-5A18C8D5A945}"/>
                </a:ext>
              </a:extLst>
            </p:cNvPr>
            <p:cNvSpPr/>
            <p:nvPr/>
          </p:nvSpPr>
          <p:spPr>
            <a:xfrm>
              <a:off x="2783698" y="1512149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E0C18160-3271-4156-80E4-71CD390D2D1E}"/>
                </a:ext>
              </a:extLst>
            </p:cNvPr>
            <p:cNvSpPr/>
            <p:nvPr/>
          </p:nvSpPr>
          <p:spPr>
            <a:xfrm>
              <a:off x="3501865" y="1675636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4228ECEC-CE6C-4B44-819F-8B7CE6742254}"/>
                </a:ext>
              </a:extLst>
            </p:cNvPr>
            <p:cNvSpPr/>
            <p:nvPr/>
          </p:nvSpPr>
          <p:spPr>
            <a:xfrm>
              <a:off x="2052178" y="1983943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FBD05BC1-2727-467A-B992-A83D29C5A349}"/>
                </a:ext>
              </a:extLst>
            </p:cNvPr>
            <p:cNvSpPr/>
            <p:nvPr/>
          </p:nvSpPr>
          <p:spPr>
            <a:xfrm>
              <a:off x="2783698" y="2136343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49B4EDB9-6FC8-4E5A-9BEB-FF60D6B80C37}"/>
                </a:ext>
              </a:extLst>
            </p:cNvPr>
            <p:cNvSpPr/>
            <p:nvPr/>
          </p:nvSpPr>
          <p:spPr>
            <a:xfrm>
              <a:off x="3122770" y="2299830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5A6DA40B-22B0-4E72-9A5A-44CC898D09D4}"/>
                </a:ext>
              </a:extLst>
            </p:cNvPr>
            <p:cNvSpPr/>
            <p:nvPr/>
          </p:nvSpPr>
          <p:spPr>
            <a:xfrm>
              <a:off x="2052178" y="2610091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84B9C001-D2C4-40F4-9B95-0E80A48A6FC6}"/>
                </a:ext>
              </a:extLst>
            </p:cNvPr>
            <p:cNvSpPr/>
            <p:nvPr/>
          </p:nvSpPr>
          <p:spPr>
            <a:xfrm>
              <a:off x="2404603" y="2762491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661DA4E1-43A9-41AC-BC18-6B66B43687EF}"/>
                </a:ext>
              </a:extLst>
            </p:cNvPr>
            <p:cNvSpPr/>
            <p:nvPr/>
          </p:nvSpPr>
          <p:spPr>
            <a:xfrm>
              <a:off x="3501865" y="2925978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C1FA6C4C-7A2C-4760-BA66-AEF1AA92BC0A}"/>
                </a:ext>
              </a:extLst>
            </p:cNvPr>
            <p:cNvSpPr/>
            <p:nvPr/>
          </p:nvSpPr>
          <p:spPr>
            <a:xfrm>
              <a:off x="2052178" y="3232599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2B380D87-8F9A-4DE7-8B45-ED32928C2C35}"/>
                </a:ext>
              </a:extLst>
            </p:cNvPr>
            <p:cNvSpPr/>
            <p:nvPr/>
          </p:nvSpPr>
          <p:spPr>
            <a:xfrm>
              <a:off x="2404603" y="3384999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20C5EDB3-6199-4CA6-AA5B-D7F163A414A9}"/>
                </a:ext>
              </a:extLst>
            </p:cNvPr>
            <p:cNvSpPr/>
            <p:nvPr/>
          </p:nvSpPr>
          <p:spPr>
            <a:xfrm>
              <a:off x="3124675" y="3548486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FD3B523F-E2B6-4C7B-A083-E1BF9A115F74}"/>
                </a:ext>
              </a:extLst>
            </p:cNvPr>
            <p:cNvSpPr/>
            <p:nvPr/>
          </p:nvSpPr>
          <p:spPr>
            <a:xfrm>
              <a:off x="1673372" y="3855861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CA4A00DB-5008-4742-90DA-BB82F3FDF0D2}"/>
                </a:ext>
              </a:extLst>
            </p:cNvPr>
            <p:cNvSpPr/>
            <p:nvPr/>
          </p:nvSpPr>
          <p:spPr>
            <a:xfrm>
              <a:off x="2784222" y="4008261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0F073B4B-D6E5-46C4-9BD3-5BB682746348}"/>
                </a:ext>
              </a:extLst>
            </p:cNvPr>
            <p:cNvSpPr/>
            <p:nvPr/>
          </p:nvSpPr>
          <p:spPr>
            <a:xfrm>
              <a:off x="3503970" y="4171748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732D5BB6-35F7-4433-B974-C3BC8DE5193A}"/>
                </a:ext>
              </a:extLst>
            </p:cNvPr>
            <p:cNvSpPr/>
            <p:nvPr/>
          </p:nvSpPr>
          <p:spPr>
            <a:xfrm>
              <a:off x="1673372" y="4480969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AEE389EF-0C0E-4279-BC86-138C8FA0DB58}"/>
                </a:ext>
              </a:extLst>
            </p:cNvPr>
            <p:cNvSpPr/>
            <p:nvPr/>
          </p:nvSpPr>
          <p:spPr>
            <a:xfrm>
              <a:off x="2784222" y="4633369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B41CB4D9-373D-40CC-AE04-3CE3D52AD217}"/>
                </a:ext>
              </a:extLst>
            </p:cNvPr>
            <p:cNvSpPr/>
            <p:nvPr/>
          </p:nvSpPr>
          <p:spPr>
            <a:xfrm>
              <a:off x="3122970" y="4796856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E73AADB3-93DA-421B-9D14-776414E54FB4}"/>
                </a:ext>
              </a:extLst>
            </p:cNvPr>
            <p:cNvSpPr/>
            <p:nvPr/>
          </p:nvSpPr>
          <p:spPr>
            <a:xfrm>
              <a:off x="1673372" y="5109090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8445542D-B4C0-4B43-B78F-C9F9A98824C2}"/>
                </a:ext>
              </a:extLst>
            </p:cNvPr>
            <p:cNvSpPr/>
            <p:nvPr/>
          </p:nvSpPr>
          <p:spPr>
            <a:xfrm>
              <a:off x="2405762" y="5261490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0ACB9F29-2E38-4671-8C37-CCE0D8427C25}"/>
                </a:ext>
              </a:extLst>
            </p:cNvPr>
            <p:cNvSpPr/>
            <p:nvPr/>
          </p:nvSpPr>
          <p:spPr>
            <a:xfrm>
              <a:off x="3503970" y="5424977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2CBCEA3D-4106-4475-BE9B-B78454D3F4A6}"/>
                </a:ext>
              </a:extLst>
            </p:cNvPr>
            <p:cNvSpPr/>
            <p:nvPr/>
          </p:nvSpPr>
          <p:spPr>
            <a:xfrm>
              <a:off x="1673372" y="5725683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ACC48FB3-198D-4157-9D3E-B780D7C07367}"/>
                </a:ext>
              </a:extLst>
            </p:cNvPr>
            <p:cNvSpPr/>
            <p:nvPr/>
          </p:nvSpPr>
          <p:spPr>
            <a:xfrm>
              <a:off x="2405762" y="5878083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BC670666-4D65-4CC5-AB2E-1456E44FAF23}"/>
                </a:ext>
              </a:extLst>
            </p:cNvPr>
            <p:cNvSpPr/>
            <p:nvPr/>
          </p:nvSpPr>
          <p:spPr>
            <a:xfrm>
              <a:off x="3125510" y="6041570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39619DC5-D6F9-421B-9D04-A1BBBA204ED8}"/>
              </a:ext>
            </a:extLst>
          </p:cNvPr>
          <p:cNvSpPr txBox="1"/>
          <p:nvPr/>
        </p:nvSpPr>
        <p:spPr>
          <a:xfrm>
            <a:off x="1294950" y="4359653"/>
            <a:ext cx="3682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ko-KR" altLang="en-US" err="1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디코더</a:t>
            </a:r>
            <a:r>
              <a:rPr lang="ko-KR" altLang="en-US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IC: </a:t>
            </a:r>
            <a:r>
              <a:rPr lang="ko-KR" altLang="en-US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가능한 모든 최소항을 출력하는 조합 회로 </a:t>
            </a:r>
            <a:r>
              <a:rPr lang="en-US" altLang="ko-KR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endParaRPr lang="ko-KR" altLang="en-US" dirty="0">
              <a:solidFill>
                <a:srgbClr val="00A0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872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4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4.1 </a:t>
            </a:r>
            <a:r>
              <a:rPr lang="ko-KR" altLang="en-US" sz="2200"/>
              <a:t>조합 논리 회로</a:t>
            </a:r>
            <a:endParaRPr lang="ko-KR" altLang="en-US" sz="2200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7C201DBF-8BED-428C-BFBB-FEE98C80F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9095"/>
            <a:ext cx="10515600" cy="3865282"/>
          </a:xfrm>
        </p:spPr>
        <p:txBody>
          <a:bodyPr>
            <a:noAutofit/>
          </a:bodyPr>
          <a:lstStyle/>
          <a:p>
            <a:pPr lvl="1">
              <a:lnSpc>
                <a:spcPct val="120000"/>
              </a:lnSpc>
            </a:pPr>
            <a:r>
              <a:rPr lang="ko-KR" altLang="en-US" sz="2000"/>
              <a:t>논리 회로 종류</a:t>
            </a:r>
            <a:endParaRPr lang="en-US" altLang="ko-KR" sz="2000"/>
          </a:p>
          <a:p>
            <a:pPr lvl="2">
              <a:lnSpc>
                <a:spcPct val="120000"/>
              </a:lnSpc>
            </a:pP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조합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(combinational) 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논리 회로 </a:t>
            </a:r>
            <a:endParaRPr lang="en-US" altLang="ko-KR" sz="1800">
              <a:solidFill>
                <a:schemeClr val="accent1">
                  <a:lumMod val="75000"/>
                </a:schemeClr>
              </a:solidFill>
            </a:endParaRPr>
          </a:p>
          <a:p>
            <a:pPr lvl="3">
              <a:lnSpc>
                <a:spcPct val="120000"/>
              </a:lnSpc>
            </a:pPr>
            <a:r>
              <a:rPr lang="ko-KR" altLang="en-US"/>
              <a:t>현재 입력 값만으로 출력이 결정되는 회로</a:t>
            </a:r>
            <a:endParaRPr lang="en-US" altLang="ko-KR"/>
          </a:p>
          <a:p>
            <a:pPr lvl="3">
              <a:lnSpc>
                <a:spcPct val="120000"/>
              </a:lnSpc>
            </a:pPr>
            <a:r>
              <a:rPr lang="ko-KR" altLang="en-US"/>
              <a:t>연산</a:t>
            </a:r>
            <a:r>
              <a:rPr lang="en-US" altLang="ko-KR"/>
              <a:t> </a:t>
            </a:r>
            <a:r>
              <a:rPr lang="ko-KR" altLang="en-US"/>
              <a:t>장치</a:t>
            </a:r>
            <a:r>
              <a:rPr lang="en-US" altLang="ko-KR"/>
              <a:t>(</a:t>
            </a:r>
            <a:r>
              <a:rPr lang="ko-KR" altLang="en-US"/>
              <a:t>덧셈</a:t>
            </a:r>
            <a:r>
              <a:rPr lang="en-US" altLang="ko-KR"/>
              <a:t>, </a:t>
            </a:r>
            <a:r>
              <a:rPr lang="ko-KR" altLang="en-US"/>
              <a:t>뺄셈</a:t>
            </a:r>
            <a:r>
              <a:rPr lang="en-US" altLang="ko-KR"/>
              <a:t>, </a:t>
            </a:r>
            <a:r>
              <a:rPr lang="ko-KR" altLang="en-US"/>
              <a:t>곱셈 등</a:t>
            </a:r>
            <a:r>
              <a:rPr lang="en-US" altLang="ko-KR"/>
              <a:t>), </a:t>
            </a:r>
            <a:r>
              <a:rPr lang="ko-KR" altLang="en-US"/>
              <a:t>코드 변환기</a:t>
            </a:r>
            <a:r>
              <a:rPr lang="en-US" altLang="ko-KR"/>
              <a:t>,</a:t>
            </a:r>
            <a:r>
              <a:rPr lang="ko-KR" altLang="en-US"/>
              <a:t> 주소 라인</a:t>
            </a:r>
            <a:r>
              <a:rPr lang="en-US" altLang="ko-KR"/>
              <a:t>(address line) </a:t>
            </a:r>
            <a:r>
              <a:rPr lang="ko-KR" altLang="en-US"/>
              <a:t>등</a:t>
            </a:r>
            <a:endParaRPr lang="en-US" altLang="ko-KR" sz="1600"/>
          </a:p>
          <a:p>
            <a:pPr lvl="2">
              <a:lnSpc>
                <a:spcPct val="120000"/>
              </a:lnSpc>
            </a:pP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순차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(sequential) 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논리 회로</a:t>
            </a:r>
            <a:endParaRPr lang="en-US" altLang="ko-KR" sz="1800">
              <a:solidFill>
                <a:schemeClr val="accent1">
                  <a:lumMod val="75000"/>
                </a:schemeClr>
              </a:solidFill>
            </a:endParaRPr>
          </a:p>
          <a:p>
            <a:pPr lvl="3">
              <a:lnSpc>
                <a:spcPct val="120000"/>
              </a:lnSpc>
            </a:pPr>
            <a:r>
              <a:rPr lang="ko-KR" altLang="en-US"/>
              <a:t>출력 값이 저장되었다가 다음 단계 입력으로 피드백</a:t>
            </a:r>
            <a:r>
              <a:rPr lang="en-US" altLang="ko-KR"/>
              <a:t>(feedback)</a:t>
            </a:r>
            <a:r>
              <a:rPr lang="ko-KR" altLang="en-US"/>
              <a:t>되어 영향을 줌</a:t>
            </a:r>
            <a:endParaRPr lang="en-US" altLang="ko-KR"/>
          </a:p>
          <a:p>
            <a:pPr lvl="3">
              <a:lnSpc>
                <a:spcPct val="120000"/>
              </a:lnSpc>
            </a:pPr>
            <a:r>
              <a:rPr lang="ko-KR" altLang="en-US"/>
              <a:t>다음 단계 출력이 현재 입력 값과 이전 단계의 출력 값 모두에 의해 결정</a:t>
            </a:r>
            <a:endParaRPr lang="en-US" altLang="ko-KR"/>
          </a:p>
          <a:p>
            <a:pPr lvl="3">
              <a:lnSpc>
                <a:spcPct val="120000"/>
              </a:lnSpc>
            </a:pPr>
            <a:r>
              <a:rPr lang="ko-KR" altLang="en-US" sz="1800"/>
              <a:t>레지스터</a:t>
            </a:r>
            <a:r>
              <a:rPr lang="en-US" altLang="ko-KR" sz="1800"/>
              <a:t>(register), </a:t>
            </a:r>
            <a:r>
              <a:rPr lang="ko-KR" altLang="en-US" sz="1800"/>
              <a:t>메모리 및 카운터</a:t>
            </a:r>
            <a:r>
              <a:rPr lang="en-US" altLang="ko-KR" sz="1800"/>
              <a:t>(counter, </a:t>
            </a:r>
            <a:r>
              <a:rPr lang="ko-KR" altLang="en-US" sz="1800"/>
              <a:t>계수기</a:t>
            </a:r>
            <a:r>
              <a:rPr lang="en-US" altLang="ko-KR" sz="1800"/>
              <a:t>) </a:t>
            </a:r>
            <a:r>
              <a:rPr lang="ko-KR" altLang="en-US" sz="1800"/>
              <a:t>등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5038167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19417E-C3FC-4163-87AA-798A1B3ED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0ED32-FF49-40B1-8F63-90E5BE680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40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481640D-5FA5-4BB0-9C79-3F60A0D9476C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/>
              <a:t>4.10 </a:t>
            </a:r>
            <a:r>
              <a:rPr lang="ko-KR" altLang="en-US" sz="2400"/>
              <a:t>라인 디코더</a:t>
            </a:r>
            <a:r>
              <a:rPr lang="en-US" altLang="ko-KR" sz="2400"/>
              <a:t>(line decoder)</a:t>
            </a:r>
            <a:endParaRPr lang="ko-KR" altLang="en-US" sz="2200" dirty="0"/>
          </a:p>
        </p:txBody>
      </p:sp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91183F5A-7AE6-45CA-997E-F56D3936D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867514"/>
            <a:ext cx="10515600" cy="513611"/>
          </a:xfrm>
        </p:spPr>
        <p:txBody>
          <a:bodyPr>
            <a:normAutofit/>
          </a:bodyPr>
          <a:lstStyle/>
          <a:p>
            <a:pPr fontAlgn="base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200">
                <a:solidFill>
                  <a:srgbClr val="0070C0"/>
                </a:solidFill>
              </a:rPr>
              <a:t>디코더를 활용한 조합 회로 구현</a:t>
            </a:r>
          </a:p>
        </p:txBody>
      </p:sp>
      <p:sp>
        <p:nvSpPr>
          <p:cNvPr id="182" name="내용 개체 틀 2">
            <a:extLst>
              <a:ext uri="{FF2B5EF4-FFF2-40B4-BE49-F238E27FC236}">
                <a16:creationId xmlns:a16="http://schemas.microsoft.com/office/drawing/2014/main" id="{B38AAC43-232B-42E0-8208-2CD620C6C8CA}"/>
              </a:ext>
            </a:extLst>
          </p:cNvPr>
          <p:cNvSpPr txBox="1">
            <a:spLocks/>
          </p:cNvSpPr>
          <p:nvPr/>
        </p:nvSpPr>
        <p:spPr>
          <a:xfrm>
            <a:off x="838199" y="1435281"/>
            <a:ext cx="10515600" cy="841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모든 최소항이 만들어져 있음</a:t>
            </a:r>
            <a:endParaRPr lang="en-US" altLang="ko-KR" sz="1800"/>
          </a:p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rgbClr val="00A048"/>
                </a:solidFill>
              </a:rPr>
              <a:t>SOP </a:t>
            </a:r>
            <a:r>
              <a:rPr lang="ko-KR" altLang="en-US" sz="1800">
                <a:solidFill>
                  <a:srgbClr val="00A048"/>
                </a:solidFill>
              </a:rPr>
              <a:t>형식</a:t>
            </a:r>
            <a:r>
              <a:rPr lang="ko-KR" altLang="en-US" sz="1800"/>
              <a:t>으로 논리 회로를 구현할 경우 </a:t>
            </a:r>
            <a:r>
              <a:rPr lang="en-US" altLang="ko-KR" sz="1800">
                <a:solidFill>
                  <a:srgbClr val="00A048"/>
                </a:solidFill>
              </a:rPr>
              <a:t>OR </a:t>
            </a:r>
            <a:r>
              <a:rPr lang="ko-KR" altLang="en-US" sz="1800">
                <a:solidFill>
                  <a:srgbClr val="00A048"/>
                </a:solidFill>
              </a:rPr>
              <a:t>게이트만 추가</a:t>
            </a:r>
            <a:r>
              <a:rPr lang="ko-KR" altLang="en-US" sz="1800"/>
              <a:t>하면 회로 설계 완성</a:t>
            </a:r>
            <a:endParaRPr lang="en-US" altLang="ko-KR" sz="180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33B0203-CA44-4BFF-A641-D57FF34E17CC}"/>
              </a:ext>
            </a:extLst>
          </p:cNvPr>
          <p:cNvSpPr txBox="1"/>
          <p:nvPr/>
        </p:nvSpPr>
        <p:spPr>
          <a:xfrm>
            <a:off x="838199" y="2488793"/>
            <a:ext cx="3133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ko-KR" altLang="en-US" sz="1800">
                <a:solidFill>
                  <a:srgbClr val="0070C0"/>
                </a:solidFill>
              </a:rPr>
              <a:t>전가산기 구현 예</a:t>
            </a:r>
            <a:endParaRPr lang="ko-KR" altLang="en-US" sz="1800" dirty="0">
              <a:solidFill>
                <a:srgbClr val="0070C0"/>
              </a:solidFill>
            </a:endParaRPr>
          </a:p>
        </p:txBody>
      </p:sp>
      <p:graphicFrame>
        <p:nvGraphicFramePr>
          <p:cNvPr id="184" name="표 183">
            <a:extLst>
              <a:ext uri="{FF2B5EF4-FFF2-40B4-BE49-F238E27FC236}">
                <a16:creationId xmlns:a16="http://schemas.microsoft.com/office/drawing/2014/main" id="{93A8A4B9-8908-4AD1-8070-3150C6084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279294"/>
              </p:ext>
            </p:extLst>
          </p:nvPr>
        </p:nvGraphicFramePr>
        <p:xfrm>
          <a:off x="1899220" y="3071122"/>
          <a:ext cx="3855414" cy="2796540"/>
        </p:xfrm>
        <a:graphic>
          <a:graphicData uri="http://schemas.openxmlformats.org/drawingml/2006/table">
            <a:tbl>
              <a:tblPr/>
              <a:tblGrid>
                <a:gridCol w="642569">
                  <a:extLst>
                    <a:ext uri="{9D8B030D-6E8A-4147-A177-3AD203B41FA5}">
                      <a16:colId xmlns:a16="http://schemas.microsoft.com/office/drawing/2014/main" val="708717966"/>
                    </a:ext>
                  </a:extLst>
                </a:gridCol>
                <a:gridCol w="642569">
                  <a:extLst>
                    <a:ext uri="{9D8B030D-6E8A-4147-A177-3AD203B41FA5}">
                      <a16:colId xmlns:a16="http://schemas.microsoft.com/office/drawing/2014/main" val="2401523934"/>
                    </a:ext>
                  </a:extLst>
                </a:gridCol>
                <a:gridCol w="642569">
                  <a:extLst>
                    <a:ext uri="{9D8B030D-6E8A-4147-A177-3AD203B41FA5}">
                      <a16:colId xmlns:a16="http://schemas.microsoft.com/office/drawing/2014/main" val="3533393803"/>
                    </a:ext>
                  </a:extLst>
                </a:gridCol>
                <a:gridCol w="642569">
                  <a:extLst>
                    <a:ext uri="{9D8B030D-6E8A-4147-A177-3AD203B41FA5}">
                      <a16:colId xmlns:a16="http://schemas.microsoft.com/office/drawing/2014/main" val="1410348232"/>
                    </a:ext>
                  </a:extLst>
                </a:gridCol>
                <a:gridCol w="642569">
                  <a:extLst>
                    <a:ext uri="{9D8B030D-6E8A-4147-A177-3AD203B41FA5}">
                      <a16:colId xmlns:a16="http://schemas.microsoft.com/office/drawing/2014/main" val="1438029523"/>
                    </a:ext>
                  </a:extLst>
                </a:gridCol>
                <a:gridCol w="642569">
                  <a:extLst>
                    <a:ext uri="{9D8B030D-6E8A-4147-A177-3AD203B41FA5}">
                      <a16:colId xmlns:a16="http://schemas.microsoft.com/office/drawing/2014/main" val="2738181606"/>
                    </a:ext>
                  </a:extLst>
                </a:gridCol>
              </a:tblGrid>
              <a:tr h="243670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변수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함수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489078"/>
                  </a:ext>
                </a:extLst>
              </a:tr>
              <a:tr h="2279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X</a:t>
                      </a:r>
                      <a:endParaRPr lang="en-US" sz="16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Y</a:t>
                      </a:r>
                      <a:endParaRPr lang="en-US" sz="16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indent="-42545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C</a:t>
                      </a:r>
                      <a:r>
                        <a:rPr lang="en-US" sz="16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S</a:t>
                      </a:r>
                      <a:r>
                        <a:rPr lang="en-US" sz="16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C</a:t>
                      </a:r>
                      <a:r>
                        <a:rPr lang="en-US" sz="1600" i="1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+1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667565"/>
                  </a:ext>
                </a:extLst>
              </a:tr>
              <a:tr h="2279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686220"/>
                  </a:ext>
                </a:extLst>
              </a:tr>
              <a:tr h="2279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62045"/>
                  </a:ext>
                </a:extLst>
              </a:tr>
              <a:tr h="2279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499060"/>
                  </a:ext>
                </a:extLst>
              </a:tr>
              <a:tr h="2279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551002"/>
                  </a:ext>
                </a:extLst>
              </a:tr>
              <a:tr h="2279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50135"/>
                  </a:ext>
                </a:extLst>
              </a:tr>
              <a:tr h="2279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460777"/>
                  </a:ext>
                </a:extLst>
              </a:tr>
              <a:tr h="2279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415667"/>
                  </a:ext>
                </a:extLst>
              </a:tr>
              <a:tr h="2279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7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360914"/>
                  </a:ext>
                </a:extLst>
              </a:tr>
            </a:tbl>
          </a:graphicData>
        </a:graphic>
      </p:graphicFrame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DA0B4809-6D30-46CE-BC54-B71DBD949B55}"/>
              </a:ext>
            </a:extLst>
          </p:cNvPr>
          <p:cNvGrpSpPr/>
          <p:nvPr/>
        </p:nvGrpSpPr>
        <p:grpSpPr>
          <a:xfrm>
            <a:off x="6191250" y="3258992"/>
            <a:ext cx="5035397" cy="2608670"/>
            <a:chOff x="3419499" y="1561050"/>
            <a:chExt cx="5035397" cy="2608670"/>
          </a:xfrm>
        </p:grpSpPr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C3D3BCFC-6DA4-436C-8779-57AF4CAD946D}"/>
                </a:ext>
              </a:extLst>
            </p:cNvPr>
            <p:cNvSpPr/>
            <p:nvPr/>
          </p:nvSpPr>
          <p:spPr>
            <a:xfrm>
              <a:off x="4237951" y="1561050"/>
              <a:ext cx="1532922" cy="260867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3</a:t>
              </a:r>
              <a:r>
                <a:rPr lang="en-US" altLang="ko-KR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8</a:t>
              </a:r>
              <a:br>
                <a:rPr lang="en-US" altLang="ko-KR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</a:br>
              <a:r>
                <a:rPr lang="en-US" altLang="ko-KR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  <a:endParaRPr lang="ko-KR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5077C91B-0E4A-4EB0-A1B1-0C2DAA146109}"/>
                </a:ext>
              </a:extLst>
            </p:cNvPr>
            <p:cNvCxnSpPr/>
            <p:nvPr/>
          </p:nvCxnSpPr>
          <p:spPr>
            <a:xfrm>
              <a:off x="3726455" y="2594936"/>
              <a:ext cx="51928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>
              <a:extLst>
                <a:ext uri="{FF2B5EF4-FFF2-40B4-BE49-F238E27FC236}">
                  <a16:creationId xmlns:a16="http://schemas.microsoft.com/office/drawing/2014/main" id="{D6024074-B1DB-4527-99A1-0002A37548FD}"/>
                </a:ext>
              </a:extLst>
            </p:cNvPr>
            <p:cNvCxnSpPr/>
            <p:nvPr/>
          </p:nvCxnSpPr>
          <p:spPr>
            <a:xfrm>
              <a:off x="3726455" y="2882882"/>
              <a:ext cx="51928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화살표 연결선 188">
              <a:extLst>
                <a:ext uri="{FF2B5EF4-FFF2-40B4-BE49-F238E27FC236}">
                  <a16:creationId xmlns:a16="http://schemas.microsoft.com/office/drawing/2014/main" id="{BB7E778D-A42D-43EF-92EC-A2DEEF954685}"/>
                </a:ext>
              </a:extLst>
            </p:cNvPr>
            <p:cNvCxnSpPr/>
            <p:nvPr/>
          </p:nvCxnSpPr>
          <p:spPr>
            <a:xfrm>
              <a:off x="3726455" y="3165105"/>
              <a:ext cx="51928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화살표 연결선 189">
              <a:extLst>
                <a:ext uri="{FF2B5EF4-FFF2-40B4-BE49-F238E27FC236}">
                  <a16:creationId xmlns:a16="http://schemas.microsoft.com/office/drawing/2014/main" id="{157DDFD1-98A4-46BB-B815-57927FE3F7A2}"/>
                </a:ext>
              </a:extLst>
            </p:cNvPr>
            <p:cNvCxnSpPr/>
            <p:nvPr/>
          </p:nvCxnSpPr>
          <p:spPr>
            <a:xfrm>
              <a:off x="5770873" y="2158591"/>
              <a:ext cx="125231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화살표 연결선 190">
              <a:extLst>
                <a:ext uri="{FF2B5EF4-FFF2-40B4-BE49-F238E27FC236}">
                  <a16:creationId xmlns:a16="http://schemas.microsoft.com/office/drawing/2014/main" id="{6D9DBC37-8374-4E06-8B1D-45D11E4F0DAE}"/>
                </a:ext>
              </a:extLst>
            </p:cNvPr>
            <p:cNvCxnSpPr/>
            <p:nvPr/>
          </p:nvCxnSpPr>
          <p:spPr>
            <a:xfrm>
              <a:off x="5764777" y="2441309"/>
              <a:ext cx="274454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>
              <a:extLst>
                <a:ext uri="{FF2B5EF4-FFF2-40B4-BE49-F238E27FC236}">
                  <a16:creationId xmlns:a16="http://schemas.microsoft.com/office/drawing/2014/main" id="{AF9DE5DA-347C-4F92-845C-F314DA54BA48}"/>
                </a:ext>
              </a:extLst>
            </p:cNvPr>
            <p:cNvCxnSpPr/>
            <p:nvPr/>
          </p:nvCxnSpPr>
          <p:spPr>
            <a:xfrm>
              <a:off x="5768968" y="2724027"/>
              <a:ext cx="27635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화살표 연결선 192">
              <a:extLst>
                <a:ext uri="{FF2B5EF4-FFF2-40B4-BE49-F238E27FC236}">
                  <a16:creationId xmlns:a16="http://schemas.microsoft.com/office/drawing/2014/main" id="{94A35D00-9238-41B2-A376-D669B72AB644}"/>
                </a:ext>
              </a:extLst>
            </p:cNvPr>
            <p:cNvCxnSpPr/>
            <p:nvPr/>
          </p:nvCxnSpPr>
          <p:spPr>
            <a:xfrm>
              <a:off x="5772912" y="3006745"/>
              <a:ext cx="543440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화살표 연결선 193">
              <a:extLst>
                <a:ext uri="{FF2B5EF4-FFF2-40B4-BE49-F238E27FC236}">
                  <a16:creationId xmlns:a16="http://schemas.microsoft.com/office/drawing/2014/main" id="{8B8E29F0-F5AA-4C50-913C-B98CFDDC3F86}"/>
                </a:ext>
              </a:extLst>
            </p:cNvPr>
            <p:cNvCxnSpPr/>
            <p:nvPr/>
          </p:nvCxnSpPr>
          <p:spPr>
            <a:xfrm>
              <a:off x="5770873" y="3572181"/>
              <a:ext cx="27635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화살표 연결선 194">
              <a:extLst>
                <a:ext uri="{FF2B5EF4-FFF2-40B4-BE49-F238E27FC236}">
                  <a16:creationId xmlns:a16="http://schemas.microsoft.com/office/drawing/2014/main" id="{12E76ED4-E772-4939-8DCD-BB372F1067DA}"/>
                </a:ext>
              </a:extLst>
            </p:cNvPr>
            <p:cNvCxnSpPr/>
            <p:nvPr/>
          </p:nvCxnSpPr>
          <p:spPr>
            <a:xfrm>
              <a:off x="5772912" y="3854898"/>
              <a:ext cx="792480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6DCA9C17-B62D-452B-AFE7-5B251F36A48E}"/>
                </a:ext>
              </a:extLst>
            </p:cNvPr>
            <p:cNvGrpSpPr/>
            <p:nvPr/>
          </p:nvGrpSpPr>
          <p:grpSpPr>
            <a:xfrm>
              <a:off x="5414319" y="1691207"/>
              <a:ext cx="401072" cy="2317579"/>
              <a:chOff x="5344869" y="1691207"/>
              <a:chExt cx="401072" cy="2317579"/>
            </a:xfrm>
          </p:grpSpPr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62DE8ACA-CB8C-4E86-8FDB-A4CE7712A130}"/>
                  </a:ext>
                </a:extLst>
              </p:cNvPr>
              <p:cNvSpPr txBox="1"/>
              <p:nvPr/>
            </p:nvSpPr>
            <p:spPr>
              <a:xfrm>
                <a:off x="5344869" y="3670232"/>
                <a:ext cx="4010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sz="16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ko-KR" altLang="en-US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FFFB99B2-2BFC-46BE-9460-09C29B65EDE4}"/>
                  </a:ext>
                </a:extLst>
              </p:cNvPr>
              <p:cNvSpPr txBox="1"/>
              <p:nvPr/>
            </p:nvSpPr>
            <p:spPr>
              <a:xfrm>
                <a:off x="5344869" y="3387515"/>
                <a:ext cx="4010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sz="16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ko-KR" altLang="en-US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D02780A0-409B-419E-8EEA-973C346F060B}"/>
                  </a:ext>
                </a:extLst>
              </p:cNvPr>
              <p:cNvSpPr txBox="1"/>
              <p:nvPr/>
            </p:nvSpPr>
            <p:spPr>
              <a:xfrm>
                <a:off x="5344869" y="3104797"/>
                <a:ext cx="4010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sz="16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72A6E973-AED6-457F-9909-294BD0C0E336}"/>
                  </a:ext>
                </a:extLst>
              </p:cNvPr>
              <p:cNvSpPr txBox="1"/>
              <p:nvPr/>
            </p:nvSpPr>
            <p:spPr>
              <a:xfrm>
                <a:off x="5344869" y="2822079"/>
                <a:ext cx="4010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sz="16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ko-KR" altLang="en-US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20182518-B65E-4108-AC78-A6A15E14686E}"/>
                  </a:ext>
                </a:extLst>
              </p:cNvPr>
              <p:cNvSpPr txBox="1"/>
              <p:nvPr/>
            </p:nvSpPr>
            <p:spPr>
              <a:xfrm>
                <a:off x="5344869" y="2539361"/>
                <a:ext cx="4010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sz="16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7D5307E2-E85B-4C31-BD21-0F42D51C6395}"/>
                  </a:ext>
                </a:extLst>
              </p:cNvPr>
              <p:cNvSpPr txBox="1"/>
              <p:nvPr/>
            </p:nvSpPr>
            <p:spPr>
              <a:xfrm>
                <a:off x="5344869" y="2256643"/>
                <a:ext cx="4010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sz="16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7C808DE5-5427-4241-B1E3-931886182C8F}"/>
                  </a:ext>
                </a:extLst>
              </p:cNvPr>
              <p:cNvSpPr txBox="1"/>
              <p:nvPr/>
            </p:nvSpPr>
            <p:spPr>
              <a:xfrm>
                <a:off x="5344869" y="1973925"/>
                <a:ext cx="4010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sz="16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677494D4-BF38-4F0B-8554-DD9FF3C7CACF}"/>
                  </a:ext>
                </a:extLst>
              </p:cNvPr>
              <p:cNvSpPr txBox="1"/>
              <p:nvPr/>
            </p:nvSpPr>
            <p:spPr>
              <a:xfrm>
                <a:off x="5344869" y="1691207"/>
                <a:ext cx="4010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sz="16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4E1A34A1-45D4-4815-94B6-08278C9706CA}"/>
                </a:ext>
              </a:extLst>
            </p:cNvPr>
            <p:cNvSpPr txBox="1"/>
            <p:nvPr/>
          </p:nvSpPr>
          <p:spPr>
            <a:xfrm>
              <a:off x="3419499" y="2411756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CB6846F-4E49-4AA2-A440-B89E8C2A016E}"/>
                </a:ext>
              </a:extLst>
            </p:cNvPr>
            <p:cNvSpPr txBox="1"/>
            <p:nvPr/>
          </p:nvSpPr>
          <p:spPr>
            <a:xfrm>
              <a:off x="3419499" y="269249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CDA14650-737F-42A1-913C-03C9527BCB12}"/>
                </a:ext>
              </a:extLst>
            </p:cNvPr>
            <p:cNvSpPr txBox="1"/>
            <p:nvPr/>
          </p:nvSpPr>
          <p:spPr>
            <a:xfrm>
              <a:off x="3419499" y="298467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ko-KR" i="1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0" name="직선 화살표 연결선 199">
              <a:extLst>
                <a:ext uri="{FF2B5EF4-FFF2-40B4-BE49-F238E27FC236}">
                  <a16:creationId xmlns:a16="http://schemas.microsoft.com/office/drawing/2014/main" id="{C503FF5A-463F-4D93-B401-13EDC0946F96}"/>
                </a:ext>
              </a:extLst>
            </p:cNvPr>
            <p:cNvCxnSpPr/>
            <p:nvPr/>
          </p:nvCxnSpPr>
          <p:spPr>
            <a:xfrm>
              <a:off x="6035938" y="2317869"/>
              <a:ext cx="987254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화살표 연결선 200">
              <a:extLst>
                <a:ext uri="{FF2B5EF4-FFF2-40B4-BE49-F238E27FC236}">
                  <a16:creationId xmlns:a16="http://schemas.microsoft.com/office/drawing/2014/main" id="{19B395F2-81BC-405E-8F1C-23BC91C46118}"/>
                </a:ext>
              </a:extLst>
            </p:cNvPr>
            <p:cNvCxnSpPr/>
            <p:nvPr/>
          </p:nvCxnSpPr>
          <p:spPr>
            <a:xfrm>
              <a:off x="6309360" y="2475165"/>
              <a:ext cx="84184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화살표 연결선 201">
              <a:extLst>
                <a:ext uri="{FF2B5EF4-FFF2-40B4-BE49-F238E27FC236}">
                  <a16:creationId xmlns:a16="http://schemas.microsoft.com/office/drawing/2014/main" id="{D069F680-1FDC-45F2-B8FA-0CE27DEAD923}"/>
                </a:ext>
              </a:extLst>
            </p:cNvPr>
            <p:cNvCxnSpPr/>
            <p:nvPr/>
          </p:nvCxnSpPr>
          <p:spPr>
            <a:xfrm>
              <a:off x="6565392" y="2632460"/>
              <a:ext cx="457800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달 202">
              <a:extLst>
                <a:ext uri="{FF2B5EF4-FFF2-40B4-BE49-F238E27FC236}">
                  <a16:creationId xmlns:a16="http://schemas.microsoft.com/office/drawing/2014/main" id="{E88054CD-CE62-43EE-AA31-5707145081CC}"/>
                </a:ext>
              </a:extLst>
            </p:cNvPr>
            <p:cNvSpPr/>
            <p:nvPr/>
          </p:nvSpPr>
          <p:spPr>
            <a:xfrm flipH="1">
              <a:off x="6855798" y="2057899"/>
              <a:ext cx="777722" cy="677234"/>
            </a:xfrm>
            <a:prstGeom prst="moon">
              <a:avLst>
                <a:gd name="adj" fmla="val 83270"/>
              </a:avLst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04" name="직선 화살표 연결선 203">
              <a:extLst>
                <a:ext uri="{FF2B5EF4-FFF2-40B4-BE49-F238E27FC236}">
                  <a16:creationId xmlns:a16="http://schemas.microsoft.com/office/drawing/2014/main" id="{966518D9-C04B-4B4B-B9BC-22D2AB2F0184}"/>
                </a:ext>
              </a:extLst>
            </p:cNvPr>
            <p:cNvCxnSpPr/>
            <p:nvPr/>
          </p:nvCxnSpPr>
          <p:spPr>
            <a:xfrm>
              <a:off x="6030849" y="3133722"/>
              <a:ext cx="112035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화살표 연결선 204">
              <a:extLst>
                <a:ext uri="{FF2B5EF4-FFF2-40B4-BE49-F238E27FC236}">
                  <a16:creationId xmlns:a16="http://schemas.microsoft.com/office/drawing/2014/main" id="{76354383-2D88-4030-82A2-D0C0532F632E}"/>
                </a:ext>
              </a:extLst>
            </p:cNvPr>
            <p:cNvCxnSpPr/>
            <p:nvPr/>
          </p:nvCxnSpPr>
          <p:spPr>
            <a:xfrm>
              <a:off x="5772912" y="3291018"/>
              <a:ext cx="144322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화살표 연결선 205">
              <a:extLst>
                <a:ext uri="{FF2B5EF4-FFF2-40B4-BE49-F238E27FC236}">
                  <a16:creationId xmlns:a16="http://schemas.microsoft.com/office/drawing/2014/main" id="{D9BC5C62-C7AC-4244-9CB3-F6E4EC3D2B08}"/>
                </a:ext>
              </a:extLst>
            </p:cNvPr>
            <p:cNvCxnSpPr/>
            <p:nvPr/>
          </p:nvCxnSpPr>
          <p:spPr>
            <a:xfrm>
              <a:off x="6043803" y="3448314"/>
              <a:ext cx="1107405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화살표 연결선 206">
              <a:extLst>
                <a:ext uri="{FF2B5EF4-FFF2-40B4-BE49-F238E27FC236}">
                  <a16:creationId xmlns:a16="http://schemas.microsoft.com/office/drawing/2014/main" id="{A7B46A39-3D84-4175-A658-6575D9E47CD0}"/>
                </a:ext>
              </a:extLst>
            </p:cNvPr>
            <p:cNvCxnSpPr/>
            <p:nvPr/>
          </p:nvCxnSpPr>
          <p:spPr>
            <a:xfrm>
              <a:off x="6565392" y="3605609"/>
              <a:ext cx="585816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달 207">
              <a:extLst>
                <a:ext uri="{FF2B5EF4-FFF2-40B4-BE49-F238E27FC236}">
                  <a16:creationId xmlns:a16="http://schemas.microsoft.com/office/drawing/2014/main" id="{8C480A98-E955-4838-8461-65F8AD88CA87}"/>
                </a:ext>
              </a:extLst>
            </p:cNvPr>
            <p:cNvSpPr/>
            <p:nvPr/>
          </p:nvSpPr>
          <p:spPr>
            <a:xfrm flipH="1">
              <a:off x="6855798" y="3031048"/>
              <a:ext cx="777722" cy="677234"/>
            </a:xfrm>
            <a:prstGeom prst="moon">
              <a:avLst>
                <a:gd name="adj" fmla="val 83270"/>
              </a:avLst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209" name="직선 화살표 연결선 208">
              <a:extLst>
                <a:ext uri="{FF2B5EF4-FFF2-40B4-BE49-F238E27FC236}">
                  <a16:creationId xmlns:a16="http://schemas.microsoft.com/office/drawing/2014/main" id="{DC064548-0C67-4A7A-8406-53F9CA344B3F}"/>
                </a:ext>
              </a:extLst>
            </p:cNvPr>
            <p:cNvCxnSpPr/>
            <p:nvPr/>
          </p:nvCxnSpPr>
          <p:spPr>
            <a:xfrm rot="16200000">
              <a:off x="6056708" y="2739613"/>
              <a:ext cx="51928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화살표 연결선 209">
              <a:extLst>
                <a:ext uri="{FF2B5EF4-FFF2-40B4-BE49-F238E27FC236}">
                  <a16:creationId xmlns:a16="http://schemas.microsoft.com/office/drawing/2014/main" id="{11A77C81-3629-4E08-9B43-ABDF3C65F7B2}"/>
                </a:ext>
              </a:extLst>
            </p:cNvPr>
            <p:cNvCxnSpPr/>
            <p:nvPr/>
          </p:nvCxnSpPr>
          <p:spPr>
            <a:xfrm flipV="1">
              <a:off x="6565392" y="2632460"/>
              <a:ext cx="0" cy="1222438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화살표 연결선 210">
              <a:extLst>
                <a:ext uri="{FF2B5EF4-FFF2-40B4-BE49-F238E27FC236}">
                  <a16:creationId xmlns:a16="http://schemas.microsoft.com/office/drawing/2014/main" id="{708F27E8-1FD1-4D46-BA8E-3DE2B713BA2C}"/>
                </a:ext>
              </a:extLst>
            </p:cNvPr>
            <p:cNvCxnSpPr/>
            <p:nvPr/>
          </p:nvCxnSpPr>
          <p:spPr>
            <a:xfrm flipV="1">
              <a:off x="6035938" y="2725032"/>
              <a:ext cx="0" cy="40869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화살표 연결선 211">
              <a:extLst>
                <a:ext uri="{FF2B5EF4-FFF2-40B4-BE49-F238E27FC236}">
                  <a16:creationId xmlns:a16="http://schemas.microsoft.com/office/drawing/2014/main" id="{19F9B702-A7E1-443D-9F14-B89425ABC660}"/>
                </a:ext>
              </a:extLst>
            </p:cNvPr>
            <p:cNvCxnSpPr/>
            <p:nvPr/>
          </p:nvCxnSpPr>
          <p:spPr>
            <a:xfrm flipV="1">
              <a:off x="6035938" y="2316891"/>
              <a:ext cx="0" cy="124418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화살표 연결선 212">
              <a:extLst>
                <a:ext uri="{FF2B5EF4-FFF2-40B4-BE49-F238E27FC236}">
                  <a16:creationId xmlns:a16="http://schemas.microsoft.com/office/drawing/2014/main" id="{8A9111D4-B995-4C95-B733-FF7449139828}"/>
                </a:ext>
              </a:extLst>
            </p:cNvPr>
            <p:cNvCxnSpPr/>
            <p:nvPr/>
          </p:nvCxnSpPr>
          <p:spPr>
            <a:xfrm flipV="1">
              <a:off x="6047232" y="3447763"/>
              <a:ext cx="0" cy="124418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721543B9-E4FF-48F6-B180-776A08DA9A2B}"/>
                </a:ext>
              </a:extLst>
            </p:cNvPr>
            <p:cNvSpPr/>
            <p:nvPr/>
          </p:nvSpPr>
          <p:spPr>
            <a:xfrm>
              <a:off x="6529545" y="3570476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5" name="직선 화살표 연결선 214">
              <a:extLst>
                <a:ext uri="{FF2B5EF4-FFF2-40B4-BE49-F238E27FC236}">
                  <a16:creationId xmlns:a16="http://schemas.microsoft.com/office/drawing/2014/main" id="{ABCA44B7-0EB6-46E2-A7FA-436D288AD267}"/>
                </a:ext>
              </a:extLst>
            </p:cNvPr>
            <p:cNvCxnSpPr/>
            <p:nvPr/>
          </p:nvCxnSpPr>
          <p:spPr>
            <a:xfrm>
              <a:off x="7630252" y="2398256"/>
              <a:ext cx="274454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화살표 연결선 215">
              <a:extLst>
                <a:ext uri="{FF2B5EF4-FFF2-40B4-BE49-F238E27FC236}">
                  <a16:creationId xmlns:a16="http://schemas.microsoft.com/office/drawing/2014/main" id="{F62FF69B-B6E1-4FC9-A02A-511450101241}"/>
                </a:ext>
              </a:extLst>
            </p:cNvPr>
            <p:cNvCxnSpPr/>
            <p:nvPr/>
          </p:nvCxnSpPr>
          <p:spPr>
            <a:xfrm>
              <a:off x="7630252" y="3371579"/>
              <a:ext cx="274454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9F09B913-6EE4-440A-AB09-E3A94B4866D0}"/>
                </a:ext>
              </a:extLst>
            </p:cNvPr>
            <p:cNvSpPr txBox="1"/>
            <p:nvPr/>
          </p:nvSpPr>
          <p:spPr>
            <a:xfrm>
              <a:off x="7891921" y="3184842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ko-KR" i="1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7CE1399D-8B51-42B2-ABC4-7AC224F5297B}"/>
                </a:ext>
              </a:extLst>
            </p:cNvPr>
            <p:cNvSpPr txBox="1"/>
            <p:nvPr/>
          </p:nvSpPr>
          <p:spPr>
            <a:xfrm>
              <a:off x="7891921" y="2194434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i="1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13387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19417E-C3FC-4163-87AA-798A1B3ED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0ED32-FF49-40B1-8F63-90E5BE680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41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481640D-5FA5-4BB0-9C79-3F60A0D9476C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/>
              <a:t>4.10 </a:t>
            </a:r>
            <a:r>
              <a:rPr lang="ko-KR" altLang="en-US" sz="2400"/>
              <a:t>라인 디코더</a:t>
            </a:r>
            <a:r>
              <a:rPr lang="en-US" altLang="ko-KR" sz="2400"/>
              <a:t>(line decoder)</a:t>
            </a:r>
            <a:endParaRPr lang="ko-KR" altLang="en-US" sz="2200" dirty="0"/>
          </a:p>
        </p:txBody>
      </p:sp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91183F5A-7AE6-45CA-997E-F56D3936D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96981"/>
            <a:ext cx="10515600" cy="513611"/>
          </a:xfrm>
        </p:spPr>
        <p:txBody>
          <a:bodyPr>
            <a:normAutofit/>
          </a:bodyPr>
          <a:lstStyle/>
          <a:p>
            <a:pPr fontAlgn="base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200">
                <a:solidFill>
                  <a:srgbClr val="0070C0"/>
                </a:solidFill>
              </a:rPr>
              <a:t>디코더의 활성 입력과 확장</a:t>
            </a:r>
          </a:p>
        </p:txBody>
      </p:sp>
      <p:sp>
        <p:nvSpPr>
          <p:cNvPr id="182" name="내용 개체 틀 2">
            <a:extLst>
              <a:ext uri="{FF2B5EF4-FFF2-40B4-BE49-F238E27FC236}">
                <a16:creationId xmlns:a16="http://schemas.microsoft.com/office/drawing/2014/main" id="{B38AAC43-232B-42E0-8208-2CD620C6C8CA}"/>
              </a:ext>
            </a:extLst>
          </p:cNvPr>
          <p:cNvSpPr txBox="1">
            <a:spLocks/>
          </p:cNvSpPr>
          <p:nvPr/>
        </p:nvSpPr>
        <p:spPr>
          <a:xfrm>
            <a:off x="838199" y="1264350"/>
            <a:ext cx="10515600" cy="1441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칩 활성 입력을 추가한 </a:t>
            </a:r>
            <a:r>
              <a:rPr lang="en-US" altLang="ko-KR" sz="1800">
                <a:solidFill>
                  <a:srgbClr val="00A048"/>
                </a:solidFill>
              </a:rPr>
              <a:t>2</a:t>
            </a:r>
            <a:r>
              <a:rPr lang="en-US" altLang="ko-KR" sz="1800">
                <a:solidFill>
                  <a:srgbClr val="00A048"/>
                </a:solidFill>
                <a:sym typeface="Symbol" panose="05050102010706020507" pitchFamily="18" charset="2"/>
              </a:rPr>
              <a:t>4 </a:t>
            </a:r>
            <a:r>
              <a:rPr lang="ko-KR" altLang="en-US" sz="1800">
                <a:solidFill>
                  <a:srgbClr val="00A048"/>
                </a:solidFill>
                <a:sym typeface="Symbol" panose="05050102010706020507" pitchFamily="18" charset="2"/>
              </a:rPr>
              <a:t>디코더</a:t>
            </a:r>
            <a:r>
              <a:rPr lang="ko-KR" altLang="en-US" sz="1800">
                <a:sym typeface="Symbol" panose="05050102010706020507" pitchFamily="18" charset="2"/>
              </a:rPr>
              <a:t>의 예</a:t>
            </a:r>
            <a:endParaRPr lang="en-US" altLang="ko-KR" sz="1800">
              <a:sym typeface="Symbol" panose="05050102010706020507" pitchFamily="18" charset="2"/>
            </a:endParaRPr>
          </a:p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특정 </a:t>
            </a:r>
            <a:r>
              <a:rPr lang="en-US" altLang="ko-KR" sz="1800"/>
              <a:t>IC </a:t>
            </a:r>
            <a:r>
              <a:rPr lang="ko-KR" altLang="en-US" sz="1800"/>
              <a:t>칩의 동작을 제어하는 입력</a:t>
            </a:r>
            <a:endParaRPr lang="en-US" altLang="ko-KR" sz="1800"/>
          </a:p>
          <a:p>
            <a:pPr lvl="2" fontAlgn="base">
              <a:lnSpc>
                <a:spcPct val="100000"/>
              </a:lnSpc>
            </a:pPr>
            <a:r>
              <a:rPr lang="ko-KR" altLang="en-US" sz="1800">
                <a:solidFill>
                  <a:srgbClr val="00A048"/>
                </a:solidFill>
              </a:rPr>
              <a:t>칩 활성</a:t>
            </a:r>
            <a:r>
              <a:rPr lang="en-US" altLang="ko-KR" sz="1800">
                <a:solidFill>
                  <a:srgbClr val="00A048"/>
                </a:solidFill>
              </a:rPr>
              <a:t>(chip enable) </a:t>
            </a:r>
            <a:r>
              <a:rPr lang="ko-KR" altLang="en-US" sz="1800"/>
              <a:t>또는 </a:t>
            </a:r>
            <a:r>
              <a:rPr lang="ko-KR" altLang="en-US" sz="1800">
                <a:solidFill>
                  <a:srgbClr val="00A048"/>
                </a:solidFill>
              </a:rPr>
              <a:t>칩 선택</a:t>
            </a:r>
            <a:r>
              <a:rPr lang="en-US" altLang="ko-KR" sz="1800">
                <a:solidFill>
                  <a:srgbClr val="00A048"/>
                </a:solidFill>
              </a:rPr>
              <a:t>(chip selection)</a:t>
            </a:r>
            <a:r>
              <a:rPr lang="en-US" altLang="ko-KR" sz="1800"/>
              <a:t> </a:t>
            </a:r>
            <a:r>
              <a:rPr lang="ko-KR" altLang="en-US" sz="1800"/>
              <a:t>입력</a:t>
            </a:r>
            <a:endParaRPr lang="en-US" altLang="ko-KR" sz="1800"/>
          </a:p>
          <a:p>
            <a:pPr lvl="2" fontAlgn="base">
              <a:lnSpc>
                <a:spcPct val="100000"/>
              </a:lnSpc>
            </a:pPr>
            <a:r>
              <a:rPr lang="en-US" altLang="ko-KR" sz="1800"/>
              <a:t> </a:t>
            </a:r>
            <a:r>
              <a:rPr lang="en-US" altLang="ko-KR" sz="1800">
                <a:solidFill>
                  <a:srgbClr val="00A048"/>
                </a:solidFill>
              </a:rPr>
              <a:t>AND</a:t>
            </a:r>
            <a:r>
              <a:rPr lang="en-US" altLang="ko-KR" sz="1800"/>
              <a:t> </a:t>
            </a:r>
            <a:r>
              <a:rPr lang="ko-KR" altLang="en-US" sz="1800"/>
              <a:t>게이트를 통제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ko-KR" altLang="en-US" sz="1800"/>
              <a:t> 출력문 전체를 여닫는 역할</a:t>
            </a:r>
            <a:endParaRPr lang="pl-PL" altLang="ko-KR" sz="1800"/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3450ADF0-FB4B-4F1E-A314-84BDAD141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839282"/>
              </p:ext>
            </p:extLst>
          </p:nvPr>
        </p:nvGraphicFramePr>
        <p:xfrm>
          <a:off x="942975" y="3561916"/>
          <a:ext cx="2886074" cy="1677924"/>
        </p:xfrm>
        <a:graphic>
          <a:graphicData uri="http://schemas.openxmlformats.org/drawingml/2006/table">
            <a:tbl>
              <a:tblPr/>
              <a:tblGrid>
                <a:gridCol w="293084">
                  <a:extLst>
                    <a:ext uri="{9D8B030D-6E8A-4147-A177-3AD203B41FA5}">
                      <a16:colId xmlns:a16="http://schemas.microsoft.com/office/drawing/2014/main" val="3698677638"/>
                    </a:ext>
                  </a:extLst>
                </a:gridCol>
                <a:gridCol w="300459">
                  <a:extLst>
                    <a:ext uri="{9D8B030D-6E8A-4147-A177-3AD203B41FA5}">
                      <a16:colId xmlns:a16="http://schemas.microsoft.com/office/drawing/2014/main" val="237190726"/>
                    </a:ext>
                  </a:extLst>
                </a:gridCol>
                <a:gridCol w="300459">
                  <a:extLst>
                    <a:ext uri="{9D8B030D-6E8A-4147-A177-3AD203B41FA5}">
                      <a16:colId xmlns:a16="http://schemas.microsoft.com/office/drawing/2014/main" val="1783089464"/>
                    </a:ext>
                  </a:extLst>
                </a:gridCol>
                <a:gridCol w="498018">
                  <a:extLst>
                    <a:ext uri="{9D8B030D-6E8A-4147-A177-3AD203B41FA5}">
                      <a16:colId xmlns:a16="http://schemas.microsoft.com/office/drawing/2014/main" val="1560573245"/>
                    </a:ext>
                  </a:extLst>
                </a:gridCol>
                <a:gridCol w="498018">
                  <a:extLst>
                    <a:ext uri="{9D8B030D-6E8A-4147-A177-3AD203B41FA5}">
                      <a16:colId xmlns:a16="http://schemas.microsoft.com/office/drawing/2014/main" val="3564335804"/>
                    </a:ext>
                  </a:extLst>
                </a:gridCol>
                <a:gridCol w="498018">
                  <a:extLst>
                    <a:ext uri="{9D8B030D-6E8A-4147-A177-3AD203B41FA5}">
                      <a16:colId xmlns:a16="http://schemas.microsoft.com/office/drawing/2014/main" val="3517580137"/>
                    </a:ext>
                  </a:extLst>
                </a:gridCol>
                <a:gridCol w="498018">
                  <a:extLst>
                    <a:ext uri="{9D8B030D-6E8A-4147-A177-3AD203B41FA5}">
                      <a16:colId xmlns:a16="http://schemas.microsoft.com/office/drawing/2014/main" val="236793360"/>
                    </a:ext>
                  </a:extLst>
                </a:gridCol>
              </a:tblGrid>
              <a:tr h="256677"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E</a:t>
                      </a:r>
                      <a:endParaRPr lang="en-US" sz="16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x</a:t>
                      </a:r>
                      <a:endParaRPr lang="en-US" sz="16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indent="-42545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y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D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D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D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D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214020"/>
                  </a:ext>
                </a:extLst>
              </a:tr>
              <a:tr h="256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333097"/>
                  </a:ext>
                </a:extLst>
              </a:tr>
              <a:tr h="256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471288"/>
                  </a:ext>
                </a:extLst>
              </a:tr>
              <a:tr h="256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861796"/>
                  </a:ext>
                </a:extLst>
              </a:tr>
              <a:tr h="256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164969"/>
                  </a:ext>
                </a:extLst>
              </a:tr>
              <a:tr h="2566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958363"/>
                  </a:ext>
                </a:extLst>
              </a:tr>
            </a:tbl>
          </a:graphicData>
        </a:graphic>
      </p:graphicFrame>
      <p:grpSp>
        <p:nvGrpSpPr>
          <p:cNvPr id="52" name="그룹 51">
            <a:extLst>
              <a:ext uri="{FF2B5EF4-FFF2-40B4-BE49-F238E27FC236}">
                <a16:creationId xmlns:a16="http://schemas.microsoft.com/office/drawing/2014/main" id="{D0AE6028-2776-4B9F-9DF0-AC059079985F}"/>
              </a:ext>
            </a:extLst>
          </p:cNvPr>
          <p:cNvGrpSpPr/>
          <p:nvPr/>
        </p:nvGrpSpPr>
        <p:grpSpPr>
          <a:xfrm>
            <a:off x="4430647" y="2616779"/>
            <a:ext cx="3617978" cy="3660196"/>
            <a:chOff x="2651236" y="595003"/>
            <a:chExt cx="4417316" cy="4626618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C3F5CB4E-8BA8-495D-BB33-9C132E50B2C6}"/>
                </a:ext>
              </a:extLst>
            </p:cNvPr>
            <p:cNvSpPr/>
            <p:nvPr/>
          </p:nvSpPr>
          <p:spPr>
            <a:xfrm>
              <a:off x="2651236" y="1206509"/>
              <a:ext cx="2821532" cy="34067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9190363-2AE2-4CF3-8C82-CFD4233824BA}"/>
                </a:ext>
              </a:extLst>
            </p:cNvPr>
            <p:cNvSpPr txBox="1"/>
            <p:nvPr/>
          </p:nvSpPr>
          <p:spPr>
            <a:xfrm>
              <a:off x="5639956" y="2074794"/>
              <a:ext cx="1428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20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en-US" altLang="ko-KR" sz="20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</a:t>
              </a:r>
              <a:r>
                <a:rPr lang="en-US" altLang="ko-KR" sz="2000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lang="en-US" altLang="ko-KR" sz="20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sz="20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lang="el-GR" altLang="ko-KR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5179DC9-286A-4394-AB5D-99AC65E142F1}"/>
                </a:ext>
              </a:extLst>
            </p:cNvPr>
            <p:cNvSpPr txBox="1"/>
            <p:nvPr/>
          </p:nvSpPr>
          <p:spPr>
            <a:xfrm>
              <a:off x="4111867" y="4794296"/>
              <a:ext cx="374438" cy="427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ko-KR" altLang="en-US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이등변 삼각형 54">
              <a:extLst>
                <a:ext uri="{FF2B5EF4-FFF2-40B4-BE49-F238E27FC236}">
                  <a16:creationId xmlns:a16="http://schemas.microsoft.com/office/drawing/2014/main" id="{807EA5AD-E972-4E1F-981B-50940B7810C4}"/>
                </a:ext>
              </a:extLst>
            </p:cNvPr>
            <p:cNvSpPr/>
            <p:nvPr/>
          </p:nvSpPr>
          <p:spPr>
            <a:xfrm rot="10800000">
              <a:off x="3712011" y="1558162"/>
              <a:ext cx="399856" cy="328159"/>
            </a:xfrm>
            <a:prstGeom prst="triangl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F04BB2B3-8EFC-4E63-AF29-C03CD668F4D0}"/>
                </a:ext>
              </a:extLst>
            </p:cNvPr>
            <p:cNvSpPr/>
            <p:nvPr/>
          </p:nvSpPr>
          <p:spPr>
            <a:xfrm>
              <a:off x="3868505" y="1901561"/>
              <a:ext cx="86865" cy="8686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5EBC10F4-9858-4D8C-9BD0-28438E96FA9C}"/>
                </a:ext>
              </a:extLst>
            </p:cNvPr>
            <p:cNvCxnSpPr/>
            <p:nvPr/>
          </p:nvCxnSpPr>
          <p:spPr>
            <a:xfrm>
              <a:off x="3914015" y="1992149"/>
              <a:ext cx="0" cy="254098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6E7BA90E-447C-4A76-97D0-BBA1371C3774}"/>
                </a:ext>
              </a:extLst>
            </p:cNvPr>
            <p:cNvCxnSpPr/>
            <p:nvPr/>
          </p:nvCxnSpPr>
          <p:spPr>
            <a:xfrm>
              <a:off x="3911937" y="1293028"/>
              <a:ext cx="0" cy="26513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1C935274-21DD-44D5-8717-728621EE2B82}"/>
                </a:ext>
              </a:extLst>
            </p:cNvPr>
            <p:cNvSpPr/>
            <p:nvPr/>
          </p:nvSpPr>
          <p:spPr>
            <a:xfrm>
              <a:off x="3496433" y="1257308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31342836-9491-4485-9ACD-CB4A3CA8500A}"/>
                </a:ext>
              </a:extLst>
            </p:cNvPr>
            <p:cNvCxnSpPr/>
            <p:nvPr/>
          </p:nvCxnSpPr>
          <p:spPr>
            <a:xfrm>
              <a:off x="3535010" y="1011563"/>
              <a:ext cx="0" cy="352156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7980B5BA-B400-4CA7-8742-D0978807E694}"/>
                </a:ext>
              </a:extLst>
            </p:cNvPr>
            <p:cNvCxnSpPr/>
            <p:nvPr/>
          </p:nvCxnSpPr>
          <p:spPr>
            <a:xfrm>
              <a:off x="3536915" y="1295568"/>
              <a:ext cx="38480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253A06E-517E-4441-BAD5-900702D5505B}"/>
                </a:ext>
              </a:extLst>
            </p:cNvPr>
            <p:cNvSpPr txBox="1"/>
            <p:nvPr/>
          </p:nvSpPr>
          <p:spPr>
            <a:xfrm>
              <a:off x="2673506" y="595003"/>
              <a:ext cx="330213" cy="427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A7261489-D20B-4166-A444-DC9C1D4A7367}"/>
                </a:ext>
              </a:extLst>
            </p:cNvPr>
            <p:cNvSpPr/>
            <p:nvPr/>
          </p:nvSpPr>
          <p:spPr>
            <a:xfrm rot="10800000">
              <a:off x="2993677" y="1558162"/>
              <a:ext cx="399856" cy="328159"/>
            </a:xfrm>
            <a:prstGeom prst="triangl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4F022855-93E1-46D9-9C8E-1CEA70F4F58D}"/>
                </a:ext>
              </a:extLst>
            </p:cNvPr>
            <p:cNvSpPr/>
            <p:nvPr/>
          </p:nvSpPr>
          <p:spPr>
            <a:xfrm>
              <a:off x="3150171" y="1901561"/>
              <a:ext cx="86865" cy="8686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2A45E4BF-7D4C-452B-8095-00912C952A28}"/>
                </a:ext>
              </a:extLst>
            </p:cNvPr>
            <p:cNvCxnSpPr/>
            <p:nvPr/>
          </p:nvCxnSpPr>
          <p:spPr>
            <a:xfrm>
              <a:off x="3195681" y="1992149"/>
              <a:ext cx="0" cy="254098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57245EDB-80E7-4844-A20F-29238C018E20}"/>
                </a:ext>
              </a:extLst>
            </p:cNvPr>
            <p:cNvCxnSpPr/>
            <p:nvPr/>
          </p:nvCxnSpPr>
          <p:spPr>
            <a:xfrm>
              <a:off x="3193603" y="1293028"/>
              <a:ext cx="0" cy="26513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4400735-14AA-4F10-A5C9-8E69A9E1AA47}"/>
                </a:ext>
              </a:extLst>
            </p:cNvPr>
            <p:cNvSpPr/>
            <p:nvPr/>
          </p:nvSpPr>
          <p:spPr>
            <a:xfrm>
              <a:off x="2778099" y="1257308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F3EFDA0-BDEF-4137-B756-403BCC1CAFFB}"/>
                </a:ext>
              </a:extLst>
            </p:cNvPr>
            <p:cNvCxnSpPr/>
            <p:nvPr/>
          </p:nvCxnSpPr>
          <p:spPr>
            <a:xfrm>
              <a:off x="2816676" y="1011563"/>
              <a:ext cx="0" cy="352156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B7FE582F-E5AE-4EB8-9C89-1B3111871EDF}"/>
                </a:ext>
              </a:extLst>
            </p:cNvPr>
            <p:cNvCxnSpPr/>
            <p:nvPr/>
          </p:nvCxnSpPr>
          <p:spPr>
            <a:xfrm>
              <a:off x="2818581" y="1295568"/>
              <a:ext cx="38480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59054B0-3EF0-48F6-AD84-2A24B3EE7C92}"/>
                </a:ext>
              </a:extLst>
            </p:cNvPr>
            <p:cNvSpPr txBox="1"/>
            <p:nvPr/>
          </p:nvSpPr>
          <p:spPr>
            <a:xfrm>
              <a:off x="3389902" y="595003"/>
              <a:ext cx="330213" cy="427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F057B0C5-811D-4BC7-8AC1-C6B568326E7B}"/>
                </a:ext>
              </a:extLst>
            </p:cNvPr>
            <p:cNvCxnSpPr/>
            <p:nvPr/>
          </p:nvCxnSpPr>
          <p:spPr>
            <a:xfrm>
              <a:off x="5171536" y="2308096"/>
              <a:ext cx="47141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93A38CB4-F405-4B38-920E-3EB7F22578F6}"/>
                </a:ext>
              </a:extLst>
            </p:cNvPr>
            <p:cNvCxnSpPr/>
            <p:nvPr/>
          </p:nvCxnSpPr>
          <p:spPr>
            <a:xfrm>
              <a:off x="3203382" y="2161970"/>
              <a:ext cx="142454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C73037F4-C9A9-4907-973D-E72254D66D43}"/>
                </a:ext>
              </a:extLst>
            </p:cNvPr>
            <p:cNvCxnSpPr/>
            <p:nvPr/>
          </p:nvCxnSpPr>
          <p:spPr>
            <a:xfrm>
              <a:off x="3911937" y="2314874"/>
              <a:ext cx="70993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1DA64B20-2E5F-4F88-BADE-67E26D115836}"/>
                </a:ext>
              </a:extLst>
            </p:cNvPr>
            <p:cNvCxnSpPr/>
            <p:nvPr/>
          </p:nvCxnSpPr>
          <p:spPr>
            <a:xfrm>
              <a:off x="4281015" y="2477939"/>
              <a:ext cx="34691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AF74696A-08A1-4691-AD12-10163F1D3EB5}"/>
                </a:ext>
              </a:extLst>
            </p:cNvPr>
            <p:cNvCxnSpPr/>
            <p:nvPr/>
          </p:nvCxnSpPr>
          <p:spPr>
            <a:xfrm>
              <a:off x="5171536" y="2932291"/>
              <a:ext cx="47141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3F438809-7EFB-4E5D-AC5A-95DED3C07493}"/>
                </a:ext>
              </a:extLst>
            </p:cNvPr>
            <p:cNvCxnSpPr/>
            <p:nvPr/>
          </p:nvCxnSpPr>
          <p:spPr>
            <a:xfrm>
              <a:off x="3193603" y="2786165"/>
              <a:ext cx="142826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5704C8CB-D272-40A5-AB36-30857EC4666B}"/>
                </a:ext>
              </a:extLst>
            </p:cNvPr>
            <p:cNvCxnSpPr/>
            <p:nvPr/>
          </p:nvCxnSpPr>
          <p:spPr>
            <a:xfrm>
              <a:off x="3535010" y="2939069"/>
              <a:ext cx="108826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3C22F562-4938-4FAC-ADFB-3C26AEF64797}"/>
                </a:ext>
              </a:extLst>
            </p:cNvPr>
            <p:cNvCxnSpPr/>
            <p:nvPr/>
          </p:nvCxnSpPr>
          <p:spPr>
            <a:xfrm>
              <a:off x="4281015" y="3102134"/>
              <a:ext cx="34085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9677D852-5F22-4093-93A7-5C2B1481D981}"/>
                </a:ext>
              </a:extLst>
            </p:cNvPr>
            <p:cNvCxnSpPr/>
            <p:nvPr/>
          </p:nvCxnSpPr>
          <p:spPr>
            <a:xfrm>
              <a:off x="5171536" y="3556486"/>
              <a:ext cx="47141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70C7401A-CF41-4B04-B595-8980F08901D2}"/>
                </a:ext>
              </a:extLst>
            </p:cNvPr>
            <p:cNvCxnSpPr/>
            <p:nvPr/>
          </p:nvCxnSpPr>
          <p:spPr>
            <a:xfrm>
              <a:off x="2816676" y="3410360"/>
              <a:ext cx="180519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56147DC0-357D-4320-964C-5B819F484324}"/>
                </a:ext>
              </a:extLst>
            </p:cNvPr>
            <p:cNvCxnSpPr/>
            <p:nvPr/>
          </p:nvCxnSpPr>
          <p:spPr>
            <a:xfrm>
              <a:off x="3911937" y="3563264"/>
              <a:ext cx="71388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7670A76E-F51E-43F8-8988-EADC44248B77}"/>
                </a:ext>
              </a:extLst>
            </p:cNvPr>
            <p:cNvCxnSpPr/>
            <p:nvPr/>
          </p:nvCxnSpPr>
          <p:spPr>
            <a:xfrm>
              <a:off x="4281015" y="3726329"/>
              <a:ext cx="34085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3F7F624D-04D4-4550-B918-71B87B39E43C}"/>
                </a:ext>
              </a:extLst>
            </p:cNvPr>
            <p:cNvCxnSpPr/>
            <p:nvPr/>
          </p:nvCxnSpPr>
          <p:spPr>
            <a:xfrm>
              <a:off x="5171536" y="4180681"/>
              <a:ext cx="47141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27333479-A9DB-4114-AA79-457EAAEF4DE7}"/>
                </a:ext>
              </a:extLst>
            </p:cNvPr>
            <p:cNvCxnSpPr/>
            <p:nvPr/>
          </p:nvCxnSpPr>
          <p:spPr>
            <a:xfrm>
              <a:off x="2816676" y="4034555"/>
              <a:ext cx="180519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DBC3D288-CF42-49E2-AF6B-97F0E1B20037}"/>
                </a:ext>
              </a:extLst>
            </p:cNvPr>
            <p:cNvCxnSpPr/>
            <p:nvPr/>
          </p:nvCxnSpPr>
          <p:spPr>
            <a:xfrm>
              <a:off x="3535010" y="4187459"/>
              <a:ext cx="108826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C36F4586-86E0-48A8-9ED4-D8D8160E0D55}"/>
                </a:ext>
              </a:extLst>
            </p:cNvPr>
            <p:cNvCxnSpPr/>
            <p:nvPr/>
          </p:nvCxnSpPr>
          <p:spPr>
            <a:xfrm>
              <a:off x="4281015" y="4350524"/>
              <a:ext cx="34085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순서도: 지연 87">
              <a:extLst>
                <a:ext uri="{FF2B5EF4-FFF2-40B4-BE49-F238E27FC236}">
                  <a16:creationId xmlns:a16="http://schemas.microsoft.com/office/drawing/2014/main" id="{12A9F14C-D99B-4702-BA4A-B92254C15411}"/>
                </a:ext>
              </a:extLst>
            </p:cNvPr>
            <p:cNvSpPr/>
            <p:nvPr/>
          </p:nvSpPr>
          <p:spPr>
            <a:xfrm>
              <a:off x="4627926" y="2034567"/>
              <a:ext cx="678621" cy="544733"/>
            </a:xfrm>
            <a:prstGeom prst="flowChartDelay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9" name="순서도: 지연 88">
              <a:extLst>
                <a:ext uri="{FF2B5EF4-FFF2-40B4-BE49-F238E27FC236}">
                  <a16:creationId xmlns:a16="http://schemas.microsoft.com/office/drawing/2014/main" id="{36119973-FE7D-40D4-B7EE-31595B44BCCE}"/>
                </a:ext>
              </a:extLst>
            </p:cNvPr>
            <p:cNvSpPr/>
            <p:nvPr/>
          </p:nvSpPr>
          <p:spPr>
            <a:xfrm>
              <a:off x="4627926" y="2658762"/>
              <a:ext cx="678621" cy="544733"/>
            </a:xfrm>
            <a:prstGeom prst="flowChartDelay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0" name="순서도: 지연 89">
              <a:extLst>
                <a:ext uri="{FF2B5EF4-FFF2-40B4-BE49-F238E27FC236}">
                  <a16:creationId xmlns:a16="http://schemas.microsoft.com/office/drawing/2014/main" id="{16A7DBDC-C1C2-4E12-9C87-E521B7096B4D}"/>
                </a:ext>
              </a:extLst>
            </p:cNvPr>
            <p:cNvSpPr/>
            <p:nvPr/>
          </p:nvSpPr>
          <p:spPr>
            <a:xfrm>
              <a:off x="4627926" y="3282957"/>
              <a:ext cx="678621" cy="544733"/>
            </a:xfrm>
            <a:prstGeom prst="flowChartDelay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1" name="순서도: 지연 90">
              <a:extLst>
                <a:ext uri="{FF2B5EF4-FFF2-40B4-BE49-F238E27FC236}">
                  <a16:creationId xmlns:a16="http://schemas.microsoft.com/office/drawing/2014/main" id="{3EFBEF83-E0A4-4C54-A0A9-1A8B67E5540E}"/>
                </a:ext>
              </a:extLst>
            </p:cNvPr>
            <p:cNvSpPr/>
            <p:nvPr/>
          </p:nvSpPr>
          <p:spPr>
            <a:xfrm>
              <a:off x="4627926" y="3907152"/>
              <a:ext cx="678621" cy="544733"/>
            </a:xfrm>
            <a:prstGeom prst="flowChartDelay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004CB9D-C589-4794-87AB-68B5613D930B}"/>
                </a:ext>
              </a:extLst>
            </p:cNvPr>
            <p:cNvSpPr txBox="1"/>
            <p:nvPr/>
          </p:nvSpPr>
          <p:spPr>
            <a:xfrm>
              <a:off x="5639956" y="2708236"/>
              <a:ext cx="1362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20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en-US" altLang="ko-KR" sz="20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</a:t>
              </a:r>
              <a:r>
                <a:rPr lang="en-US" altLang="ko-KR" sz="2000" i="1" dirty="0" err="1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r>
                <a:rPr lang="en-US" altLang="ko-KR" sz="20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l-GR" altLang="ko-KR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EC7BD21-65E9-431A-8F5A-F75D5ED85D6A}"/>
                </a:ext>
              </a:extLst>
            </p:cNvPr>
            <p:cNvSpPr txBox="1"/>
            <p:nvPr/>
          </p:nvSpPr>
          <p:spPr>
            <a:xfrm>
              <a:off x="5639956" y="3332431"/>
              <a:ext cx="1362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20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en-US" altLang="ko-KR" sz="20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Exy</a:t>
              </a:r>
              <a:r>
                <a:rPr lang="en-US" altLang="ko-KR" sz="20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lang="el-GR" altLang="ko-KR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EB8E07F-5B2E-450A-A015-7EE4BE584306}"/>
                </a:ext>
              </a:extLst>
            </p:cNvPr>
            <p:cNvSpPr txBox="1"/>
            <p:nvPr/>
          </p:nvSpPr>
          <p:spPr>
            <a:xfrm>
              <a:off x="5639956" y="3956626"/>
              <a:ext cx="1297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20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en-US" altLang="ko-KR" sz="20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Exy</a:t>
              </a:r>
              <a:endParaRPr lang="el-GR" altLang="ko-KR" sz="20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95A11BF8-1CD7-495C-ABB2-373488994611}"/>
                </a:ext>
              </a:extLst>
            </p:cNvPr>
            <p:cNvSpPr/>
            <p:nvPr/>
          </p:nvSpPr>
          <p:spPr>
            <a:xfrm>
              <a:off x="3156145" y="2124932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976D16B0-4CCB-449C-82B1-5EE83ADD5B91}"/>
                </a:ext>
              </a:extLst>
            </p:cNvPr>
            <p:cNvSpPr/>
            <p:nvPr/>
          </p:nvSpPr>
          <p:spPr>
            <a:xfrm>
              <a:off x="3874312" y="2275719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854E420B-9C6E-4F72-B79E-988AC71C6873}"/>
                </a:ext>
              </a:extLst>
            </p:cNvPr>
            <p:cNvSpPr/>
            <p:nvPr/>
          </p:nvSpPr>
          <p:spPr>
            <a:xfrm>
              <a:off x="3156145" y="2745326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D2C283D1-9A90-4CA9-8F71-B1350B54A090}"/>
                </a:ext>
              </a:extLst>
            </p:cNvPr>
            <p:cNvSpPr/>
            <p:nvPr/>
          </p:nvSpPr>
          <p:spPr>
            <a:xfrm>
              <a:off x="3495217" y="2906419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B42024F8-ECDE-4175-8B04-CD6C4C47B751}"/>
                </a:ext>
              </a:extLst>
            </p:cNvPr>
            <p:cNvSpPr/>
            <p:nvPr/>
          </p:nvSpPr>
          <p:spPr>
            <a:xfrm>
              <a:off x="2777050" y="3372618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4FA8D7F9-200A-402E-8D9B-67A0C13970B0}"/>
                </a:ext>
              </a:extLst>
            </p:cNvPr>
            <p:cNvSpPr/>
            <p:nvPr/>
          </p:nvSpPr>
          <p:spPr>
            <a:xfrm>
              <a:off x="3874312" y="3525638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FA5790B3-B2FB-45B2-B3D7-E65779BA3DBA}"/>
                </a:ext>
              </a:extLst>
            </p:cNvPr>
            <p:cNvSpPr/>
            <p:nvPr/>
          </p:nvSpPr>
          <p:spPr>
            <a:xfrm>
              <a:off x="2777050" y="3994847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454EC99-B889-46AE-A244-EC02FBA603DF}"/>
                </a:ext>
              </a:extLst>
            </p:cNvPr>
            <p:cNvSpPr/>
            <p:nvPr/>
          </p:nvSpPr>
          <p:spPr>
            <a:xfrm>
              <a:off x="3497122" y="4149248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5DA4F0AD-598A-4994-8643-DF027884A0BE}"/>
                </a:ext>
              </a:extLst>
            </p:cNvPr>
            <p:cNvCxnSpPr/>
            <p:nvPr/>
          </p:nvCxnSpPr>
          <p:spPr>
            <a:xfrm>
              <a:off x="4281015" y="2473733"/>
              <a:ext cx="0" cy="230617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9B0A1DD-DF18-4D3F-8EFE-72AFB0090E06}"/>
                </a:ext>
              </a:extLst>
            </p:cNvPr>
            <p:cNvSpPr/>
            <p:nvPr/>
          </p:nvSpPr>
          <p:spPr>
            <a:xfrm>
              <a:off x="4244143" y="3065862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4BE507B2-B6A4-413D-8FBD-D3C26B8D8830}"/>
                </a:ext>
              </a:extLst>
            </p:cNvPr>
            <p:cNvSpPr/>
            <p:nvPr/>
          </p:nvSpPr>
          <p:spPr>
            <a:xfrm>
              <a:off x="4244961" y="3693386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46EFDFB0-7D49-4DB9-B3FC-0E8816964A63}"/>
                </a:ext>
              </a:extLst>
            </p:cNvPr>
            <p:cNvSpPr/>
            <p:nvPr/>
          </p:nvSpPr>
          <p:spPr>
            <a:xfrm>
              <a:off x="4246966" y="4316537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BB7A62D2-0380-46C5-BF6E-1D104E65BC8F}"/>
              </a:ext>
            </a:extLst>
          </p:cNvPr>
          <p:cNvGrpSpPr/>
          <p:nvPr/>
        </p:nvGrpSpPr>
        <p:grpSpPr>
          <a:xfrm>
            <a:off x="8470886" y="3848360"/>
            <a:ext cx="2778139" cy="2220758"/>
            <a:chOff x="6770206" y="1214815"/>
            <a:chExt cx="2778139" cy="2220758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63B61D0-F372-408D-B6CE-9462BD86A846}"/>
                </a:ext>
              </a:extLst>
            </p:cNvPr>
            <p:cNvSpPr/>
            <p:nvPr/>
          </p:nvSpPr>
          <p:spPr>
            <a:xfrm>
              <a:off x="7353685" y="1214815"/>
              <a:ext cx="1532922" cy="1561556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ko-KR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4</a:t>
              </a:r>
              <a:br>
                <a:rPr lang="en-US" altLang="ko-KR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</a:br>
              <a:r>
                <a:rPr lang="en-US" altLang="ko-KR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  <a:endParaRPr lang="ko-KR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356C73D5-98CC-41AD-A05E-484131B85F87}"/>
                </a:ext>
              </a:extLst>
            </p:cNvPr>
            <p:cNvCxnSpPr/>
            <p:nvPr/>
          </p:nvCxnSpPr>
          <p:spPr>
            <a:xfrm>
              <a:off x="7048500" y="1829601"/>
              <a:ext cx="3129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7CE51EB6-371A-445C-92DF-CD90F12BFEE4}"/>
                </a:ext>
              </a:extLst>
            </p:cNvPr>
            <p:cNvCxnSpPr/>
            <p:nvPr/>
          </p:nvCxnSpPr>
          <p:spPr>
            <a:xfrm>
              <a:off x="7048500" y="2193747"/>
              <a:ext cx="3129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2A1AAF08-EFD5-40C5-9633-2500D1EC50A1}"/>
                </a:ext>
              </a:extLst>
            </p:cNvPr>
            <p:cNvCxnSpPr/>
            <p:nvPr/>
          </p:nvCxnSpPr>
          <p:spPr>
            <a:xfrm>
              <a:off x="8120147" y="2776371"/>
              <a:ext cx="0" cy="308228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01CC7663-EA30-4ABD-8EAD-413D8C4FB3FE}"/>
                </a:ext>
              </a:extLst>
            </p:cNvPr>
            <p:cNvGrpSpPr/>
            <p:nvPr/>
          </p:nvGrpSpPr>
          <p:grpSpPr>
            <a:xfrm>
              <a:off x="9147273" y="1344972"/>
              <a:ext cx="401072" cy="1186708"/>
              <a:chOff x="8530053" y="1344972"/>
              <a:chExt cx="401072" cy="1186708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59E0E98-BA06-480D-BD4B-ED1F3FD31788}"/>
                  </a:ext>
                </a:extLst>
              </p:cNvPr>
              <p:cNvSpPr txBox="1"/>
              <p:nvPr/>
            </p:nvSpPr>
            <p:spPr>
              <a:xfrm>
                <a:off x="8530053" y="2193126"/>
                <a:ext cx="4010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sz="16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960B78D-B27A-49B5-ADCB-71F15DCFB012}"/>
                  </a:ext>
                </a:extLst>
              </p:cNvPr>
              <p:cNvSpPr txBox="1"/>
              <p:nvPr/>
            </p:nvSpPr>
            <p:spPr>
              <a:xfrm>
                <a:off x="8530053" y="1910408"/>
                <a:ext cx="4010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sz="16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E0C8B4D-DC07-4DFD-80C4-1C07292CD041}"/>
                  </a:ext>
                </a:extLst>
              </p:cNvPr>
              <p:cNvSpPr txBox="1"/>
              <p:nvPr/>
            </p:nvSpPr>
            <p:spPr>
              <a:xfrm>
                <a:off x="8530053" y="1627690"/>
                <a:ext cx="4010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sz="16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7401FE4-ECEE-441E-861A-373D54968DAA}"/>
                  </a:ext>
                </a:extLst>
              </p:cNvPr>
              <p:cNvSpPr txBox="1"/>
              <p:nvPr/>
            </p:nvSpPr>
            <p:spPr>
              <a:xfrm>
                <a:off x="8530053" y="1344972"/>
                <a:ext cx="4010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sz="16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FBF563B-2992-4C80-A661-5FAEA7B1677F}"/>
                </a:ext>
              </a:extLst>
            </p:cNvPr>
            <p:cNvSpPr txBox="1"/>
            <p:nvPr/>
          </p:nvSpPr>
          <p:spPr>
            <a:xfrm>
              <a:off x="6770206" y="1642639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88D8ED4-3146-4B85-8511-BB779A6D5019}"/>
                </a:ext>
              </a:extLst>
            </p:cNvPr>
            <p:cNvSpPr txBox="1"/>
            <p:nvPr/>
          </p:nvSpPr>
          <p:spPr>
            <a:xfrm>
              <a:off x="6770206" y="2007196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9976962-9978-46C0-81F7-B1AD18C88A08}"/>
                </a:ext>
              </a:extLst>
            </p:cNvPr>
            <p:cNvSpPr txBox="1"/>
            <p:nvPr/>
          </p:nvSpPr>
          <p:spPr>
            <a:xfrm>
              <a:off x="7957281" y="3066241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48BF20A7-5A23-440B-B7D8-E6531294C944}"/>
                </a:ext>
              </a:extLst>
            </p:cNvPr>
            <p:cNvGrpSpPr/>
            <p:nvPr/>
          </p:nvGrpSpPr>
          <p:grpSpPr>
            <a:xfrm>
              <a:off x="8880511" y="1575547"/>
              <a:ext cx="280550" cy="840093"/>
              <a:chOff x="8880511" y="1537699"/>
              <a:chExt cx="280550" cy="840093"/>
            </a:xfrm>
          </p:grpSpPr>
          <p:cxnSp>
            <p:nvCxnSpPr>
              <p:cNvPr id="118" name="직선 화살표 연결선 117">
                <a:extLst>
                  <a:ext uri="{FF2B5EF4-FFF2-40B4-BE49-F238E27FC236}">
                    <a16:creationId xmlns:a16="http://schemas.microsoft.com/office/drawing/2014/main" id="{D3EF67E0-100E-4C8E-A3DA-4EB7B60B27F0}"/>
                  </a:ext>
                </a:extLst>
              </p:cNvPr>
              <p:cNvCxnSpPr/>
              <p:nvPr/>
            </p:nvCxnSpPr>
            <p:spPr>
              <a:xfrm>
                <a:off x="8880511" y="2097761"/>
                <a:ext cx="274454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화살표 연결선 118">
                <a:extLst>
                  <a:ext uri="{FF2B5EF4-FFF2-40B4-BE49-F238E27FC236}">
                    <a16:creationId xmlns:a16="http://schemas.microsoft.com/office/drawing/2014/main" id="{D5B3C8CF-9488-4D3A-9BCC-F20CA98A5239}"/>
                  </a:ext>
                </a:extLst>
              </p:cNvPr>
              <p:cNvCxnSpPr/>
              <p:nvPr/>
            </p:nvCxnSpPr>
            <p:spPr>
              <a:xfrm>
                <a:off x="8884702" y="2377792"/>
                <a:ext cx="276359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화살표 연결선 119">
                <a:extLst>
                  <a:ext uri="{FF2B5EF4-FFF2-40B4-BE49-F238E27FC236}">
                    <a16:creationId xmlns:a16="http://schemas.microsoft.com/office/drawing/2014/main" id="{0EB88B01-61A1-40B6-ACFB-9F0B00E2D56C}"/>
                  </a:ext>
                </a:extLst>
              </p:cNvPr>
              <p:cNvCxnSpPr/>
              <p:nvPr/>
            </p:nvCxnSpPr>
            <p:spPr>
              <a:xfrm>
                <a:off x="8880511" y="1537699"/>
                <a:ext cx="274454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화살표 연결선 120">
                <a:extLst>
                  <a:ext uri="{FF2B5EF4-FFF2-40B4-BE49-F238E27FC236}">
                    <a16:creationId xmlns:a16="http://schemas.microsoft.com/office/drawing/2014/main" id="{42D584E2-AD16-4CBC-A73F-14F6AB838312}"/>
                  </a:ext>
                </a:extLst>
              </p:cNvPr>
              <p:cNvCxnSpPr/>
              <p:nvPr/>
            </p:nvCxnSpPr>
            <p:spPr>
              <a:xfrm>
                <a:off x="8884702" y="1817730"/>
                <a:ext cx="276359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478624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19417E-C3FC-4163-87AA-798A1B3ED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0ED32-FF49-40B1-8F63-90E5BE680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42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481640D-5FA5-4BB0-9C79-3F60A0D9476C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/>
              <a:t>4.10 </a:t>
            </a:r>
            <a:r>
              <a:rPr lang="ko-KR" altLang="en-US" sz="2400"/>
              <a:t>라인 디코더</a:t>
            </a:r>
            <a:r>
              <a:rPr lang="en-US" altLang="ko-KR" sz="2400"/>
              <a:t>(line decoder)</a:t>
            </a:r>
            <a:endParaRPr lang="ko-KR" altLang="en-US" sz="2200" dirty="0"/>
          </a:p>
        </p:txBody>
      </p:sp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91183F5A-7AE6-45CA-997E-F56D3936D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96981"/>
            <a:ext cx="10515600" cy="513611"/>
          </a:xfrm>
        </p:spPr>
        <p:txBody>
          <a:bodyPr>
            <a:normAutofit/>
          </a:bodyPr>
          <a:lstStyle/>
          <a:p>
            <a:pPr fontAlgn="base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2200">
                <a:solidFill>
                  <a:srgbClr val="0070C0"/>
                </a:solidFill>
              </a:rPr>
              <a:t>디코더의 활성 입력과 확장</a:t>
            </a:r>
          </a:p>
        </p:txBody>
      </p:sp>
      <p:sp>
        <p:nvSpPr>
          <p:cNvPr id="182" name="내용 개체 틀 2">
            <a:extLst>
              <a:ext uri="{FF2B5EF4-FFF2-40B4-BE49-F238E27FC236}">
                <a16:creationId xmlns:a16="http://schemas.microsoft.com/office/drawing/2014/main" id="{B38AAC43-232B-42E0-8208-2CD620C6C8CA}"/>
              </a:ext>
            </a:extLst>
          </p:cNvPr>
          <p:cNvSpPr txBox="1">
            <a:spLocks/>
          </p:cNvSpPr>
          <p:nvPr/>
        </p:nvSpPr>
        <p:spPr>
          <a:xfrm>
            <a:off x="838199" y="1264350"/>
            <a:ext cx="10515600" cy="1658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rgbClr val="00A048"/>
                </a:solidFill>
              </a:rPr>
              <a:t>활성 입력</a:t>
            </a:r>
            <a:r>
              <a:rPr lang="ko-KR" altLang="en-US" sz="1800"/>
              <a:t>을 가지는 디코더는 확장 가능</a:t>
            </a:r>
            <a:endParaRPr lang="en-US" altLang="ko-KR" sz="1800"/>
          </a:p>
          <a:p>
            <a:pPr lvl="2" fontAlgn="base">
              <a:lnSpc>
                <a:spcPct val="100000"/>
              </a:lnSpc>
            </a:pPr>
            <a:r>
              <a:rPr lang="en-US" altLang="ko-KR" sz="1800"/>
              <a:t>2</a:t>
            </a:r>
            <a:r>
              <a:rPr lang="en-US" altLang="ko-KR" sz="1800">
                <a:sym typeface="Symbol" panose="05050102010706020507" pitchFamily="18" charset="2"/>
              </a:rPr>
              <a:t>4 </a:t>
            </a:r>
            <a:r>
              <a:rPr lang="ko-KR" altLang="en-US" sz="1800">
                <a:sym typeface="Symbol" panose="05050102010706020507" pitchFamily="18" charset="2"/>
              </a:rPr>
              <a:t>디코더 </a:t>
            </a:r>
            <a:r>
              <a:rPr lang="en-US" altLang="ko-KR" sz="180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ko-KR" altLang="en-US" sz="1800">
                <a:solidFill>
                  <a:srgbClr val="C00000"/>
                </a:solidFill>
                <a:sym typeface="Symbol" panose="05050102010706020507" pitchFamily="18" charset="2"/>
              </a:rPr>
              <a:t>개</a:t>
            </a:r>
            <a:r>
              <a:rPr lang="ko-KR" altLang="en-US" sz="1800">
                <a:sym typeface="Symbol" panose="05050102010706020507" pitchFamily="18" charset="2"/>
              </a:rPr>
              <a:t>로 구현된 </a:t>
            </a:r>
            <a:r>
              <a:rPr lang="en-US" altLang="ko-KR" sz="1800">
                <a:solidFill>
                  <a:srgbClr val="00A048"/>
                </a:solidFill>
                <a:sym typeface="Symbol" panose="05050102010706020507" pitchFamily="18" charset="2"/>
              </a:rPr>
              <a:t>38 </a:t>
            </a:r>
            <a:r>
              <a:rPr lang="ko-KR" altLang="en-US" sz="1800">
                <a:solidFill>
                  <a:srgbClr val="00A048"/>
                </a:solidFill>
                <a:sym typeface="Symbol" panose="05050102010706020507" pitchFamily="18" charset="2"/>
              </a:rPr>
              <a:t>디코더</a:t>
            </a:r>
            <a:endParaRPr lang="en-US" altLang="ko-KR" sz="1800">
              <a:solidFill>
                <a:srgbClr val="00A048"/>
              </a:solidFill>
              <a:sym typeface="Symbol" panose="05050102010706020507" pitchFamily="18" charset="2"/>
            </a:endParaRPr>
          </a:p>
          <a:p>
            <a:pPr marL="1371600" lvl="3" indent="0" fontAlgn="base">
              <a:lnSpc>
                <a:spcPct val="100000"/>
              </a:lnSpc>
              <a:buNone/>
            </a:pP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en-US" altLang="ko-KR">
                <a:solidFill>
                  <a:srgbClr val="00A048"/>
                </a:solidFill>
                <a:sym typeface="Symbol" panose="05050102010706020507" pitchFamily="18" charset="2"/>
              </a:rPr>
              <a:t>MSB</a:t>
            </a:r>
            <a:r>
              <a:rPr lang="ko-KR" altLang="en-US">
                <a:sym typeface="Symbol" panose="05050102010706020507" pitchFamily="18" charset="2"/>
              </a:rPr>
              <a:t>를 인버터에 연결하여 선택적으로 상위 또는 하위 디코더를 구동</a:t>
            </a:r>
            <a:endParaRPr lang="en-US" altLang="ko-KR">
              <a:sym typeface="Symbol" panose="05050102010706020507" pitchFamily="18" charset="2"/>
            </a:endParaRPr>
          </a:p>
          <a:p>
            <a:pPr lvl="2" fontAlgn="base">
              <a:lnSpc>
                <a:spcPct val="100000"/>
              </a:lnSpc>
            </a:pPr>
            <a:r>
              <a:rPr lang="ko-KR" altLang="en-US" sz="1800">
                <a:solidFill>
                  <a:srgbClr val="00A048"/>
                </a:solidFill>
              </a:rPr>
              <a:t>확장 입력</a:t>
            </a:r>
            <a:r>
              <a:rPr lang="ko-KR" altLang="en-US" sz="1800"/>
              <a:t>이 있는 경우만 확장 가능</a:t>
            </a:r>
            <a:endParaRPr lang="en-US" altLang="ko-KR" sz="1800"/>
          </a:p>
          <a:p>
            <a:pPr lvl="2" fontAlgn="base">
              <a:lnSpc>
                <a:spcPct val="100000"/>
              </a:lnSpc>
            </a:pPr>
            <a:r>
              <a:rPr lang="ko-KR" altLang="en-US" sz="1800"/>
              <a:t>입력 수가 적은 디코더로 많은 입력 수를 가지는 디코더 설계 용이</a:t>
            </a:r>
          </a:p>
          <a:p>
            <a:pPr lvl="2" fontAlgn="base">
              <a:lnSpc>
                <a:spcPct val="100000"/>
              </a:lnSpc>
            </a:pPr>
            <a:endParaRPr lang="pl-PL" altLang="ko-KR" sz="1800"/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BFDEC366-AA19-4224-8F03-AE0CFDCE1C80}"/>
              </a:ext>
            </a:extLst>
          </p:cNvPr>
          <p:cNvGrpSpPr/>
          <p:nvPr/>
        </p:nvGrpSpPr>
        <p:grpSpPr>
          <a:xfrm>
            <a:off x="6197488" y="2932418"/>
            <a:ext cx="3164807" cy="3317435"/>
            <a:chOff x="3955496" y="661524"/>
            <a:chExt cx="3463912" cy="3782285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04671579-4BAC-4497-849D-BA18F5D13744}"/>
                </a:ext>
              </a:extLst>
            </p:cNvPr>
            <p:cNvSpPr/>
            <p:nvPr/>
          </p:nvSpPr>
          <p:spPr>
            <a:xfrm>
              <a:off x="4469086" y="661524"/>
              <a:ext cx="2480840" cy="37822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17609775-0CB7-41C2-A383-0767DBCA1F14}"/>
                </a:ext>
              </a:extLst>
            </p:cNvPr>
            <p:cNvGrpSpPr/>
            <p:nvPr/>
          </p:nvGrpSpPr>
          <p:grpSpPr>
            <a:xfrm>
              <a:off x="6548854" y="1037035"/>
              <a:ext cx="373820" cy="1155931"/>
              <a:chOff x="5431254" y="1006837"/>
              <a:chExt cx="373820" cy="1155931"/>
            </a:xfrm>
          </p:grpSpPr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454C9BB5-48A5-4887-8820-D9C4701AF864}"/>
                  </a:ext>
                </a:extLst>
              </p:cNvPr>
              <p:cNvSpPr txBox="1"/>
              <p:nvPr/>
            </p:nvSpPr>
            <p:spPr>
              <a:xfrm>
                <a:off x="5431254" y="1854991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sz="14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4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E3478A49-BC8F-4C32-8C6E-F366BD60AA73}"/>
                  </a:ext>
                </a:extLst>
              </p:cNvPr>
              <p:cNvSpPr txBox="1"/>
              <p:nvPr/>
            </p:nvSpPr>
            <p:spPr>
              <a:xfrm>
                <a:off x="5431254" y="1572273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sz="14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4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2788D7B1-0B65-481E-9C74-BE774972F825}"/>
                  </a:ext>
                </a:extLst>
              </p:cNvPr>
              <p:cNvSpPr txBox="1"/>
              <p:nvPr/>
            </p:nvSpPr>
            <p:spPr>
              <a:xfrm>
                <a:off x="5431254" y="1289555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sz="14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4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59CDD416-CE2C-40E5-9BB0-3C3BB4BDDE7E}"/>
                  </a:ext>
                </a:extLst>
              </p:cNvPr>
              <p:cNvSpPr txBox="1"/>
              <p:nvPr/>
            </p:nvSpPr>
            <p:spPr>
              <a:xfrm>
                <a:off x="5431254" y="1006837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sz="14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14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5B5B55F5-141A-4926-B0C8-6129DB0F11CE}"/>
                </a:ext>
              </a:extLst>
            </p:cNvPr>
            <p:cNvSpPr/>
            <p:nvPr/>
          </p:nvSpPr>
          <p:spPr>
            <a:xfrm>
              <a:off x="5292392" y="1244635"/>
              <a:ext cx="1262558" cy="107217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4</a:t>
              </a:r>
              <a:b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</a:b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D90BCB61-2404-4952-B81C-4033140497F1}"/>
                </a:ext>
              </a:extLst>
            </p:cNvPr>
            <p:cNvCxnSpPr/>
            <p:nvPr/>
          </p:nvCxnSpPr>
          <p:spPr>
            <a:xfrm>
              <a:off x="4583777" y="1614730"/>
              <a:ext cx="705124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9A80517A-B95D-466D-8707-619AD7FF875A}"/>
                </a:ext>
              </a:extLst>
            </p:cNvPr>
            <p:cNvCxnSpPr/>
            <p:nvPr/>
          </p:nvCxnSpPr>
          <p:spPr>
            <a:xfrm>
              <a:off x="4784067" y="1978876"/>
              <a:ext cx="504834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F3136D9F-F2C0-4079-A537-A84F4B9C7DFB}"/>
                </a:ext>
              </a:extLst>
            </p:cNvPr>
            <p:cNvCxnSpPr/>
            <p:nvPr/>
          </p:nvCxnSpPr>
          <p:spPr>
            <a:xfrm>
              <a:off x="5923671" y="2311094"/>
              <a:ext cx="0" cy="347264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5FE64AF-16AF-4DA9-BB09-69F02FB81F00}"/>
                </a:ext>
              </a:extLst>
            </p:cNvPr>
            <p:cNvSpPr txBox="1"/>
            <p:nvPr/>
          </p:nvSpPr>
          <p:spPr>
            <a:xfrm>
              <a:off x="3955496" y="3090842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7D2225D5-4B35-4C99-9464-FE643200BBB2}"/>
                </a:ext>
              </a:extLst>
            </p:cNvPr>
            <p:cNvSpPr txBox="1"/>
            <p:nvPr/>
          </p:nvSpPr>
          <p:spPr>
            <a:xfrm>
              <a:off x="3955496" y="3455399"/>
              <a:ext cx="284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ko-KR" altLang="en-US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04BE6C41-502A-405D-8D8B-E517A934A085}"/>
                </a:ext>
              </a:extLst>
            </p:cNvPr>
            <p:cNvSpPr txBox="1"/>
            <p:nvPr/>
          </p:nvSpPr>
          <p:spPr>
            <a:xfrm>
              <a:off x="5971064" y="2292836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668BD6F1-189D-4A5C-8111-B4D998A7E5FA}"/>
                </a:ext>
              </a:extLst>
            </p:cNvPr>
            <p:cNvCxnSpPr/>
            <p:nvPr/>
          </p:nvCxnSpPr>
          <p:spPr>
            <a:xfrm>
              <a:off x="6548854" y="1920738"/>
              <a:ext cx="519966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7A430C32-0555-4F8B-ACC9-695F36254CDE}"/>
                </a:ext>
              </a:extLst>
            </p:cNvPr>
            <p:cNvCxnSpPr/>
            <p:nvPr/>
          </p:nvCxnSpPr>
          <p:spPr>
            <a:xfrm>
              <a:off x="6553045" y="2200769"/>
              <a:ext cx="515775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7B6290BD-B8DD-4991-AA1A-F152C409BCB3}"/>
                </a:ext>
              </a:extLst>
            </p:cNvPr>
            <p:cNvCxnSpPr/>
            <p:nvPr/>
          </p:nvCxnSpPr>
          <p:spPr>
            <a:xfrm>
              <a:off x="6548854" y="1360676"/>
              <a:ext cx="519966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DD5AA929-4A2E-4387-AD15-D43EB7A4AFAF}"/>
                </a:ext>
              </a:extLst>
            </p:cNvPr>
            <p:cNvCxnSpPr/>
            <p:nvPr/>
          </p:nvCxnSpPr>
          <p:spPr>
            <a:xfrm>
              <a:off x="6553045" y="1640707"/>
              <a:ext cx="515775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D197C17B-9716-4440-A956-D8385DBF6534}"/>
                </a:ext>
              </a:extLst>
            </p:cNvPr>
            <p:cNvGrpSpPr/>
            <p:nvPr/>
          </p:nvGrpSpPr>
          <p:grpSpPr>
            <a:xfrm>
              <a:off x="6548854" y="2761340"/>
              <a:ext cx="373820" cy="1155931"/>
              <a:chOff x="5431254" y="1006837"/>
              <a:chExt cx="373820" cy="1155931"/>
            </a:xfrm>
          </p:grpSpPr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BFBE6CB5-44DA-49B7-8E05-E7D75CF8B9C4}"/>
                  </a:ext>
                </a:extLst>
              </p:cNvPr>
              <p:cNvSpPr txBox="1"/>
              <p:nvPr/>
            </p:nvSpPr>
            <p:spPr>
              <a:xfrm>
                <a:off x="5431254" y="1854991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sz="14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4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9EBC4C6D-0A36-4305-AB87-F6EF9FEE4C45}"/>
                  </a:ext>
                </a:extLst>
              </p:cNvPr>
              <p:cNvSpPr txBox="1"/>
              <p:nvPr/>
            </p:nvSpPr>
            <p:spPr>
              <a:xfrm>
                <a:off x="5431254" y="1572273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sz="14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4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4BEA7751-B44F-4809-BD71-6144A45957A5}"/>
                  </a:ext>
                </a:extLst>
              </p:cNvPr>
              <p:cNvSpPr txBox="1"/>
              <p:nvPr/>
            </p:nvSpPr>
            <p:spPr>
              <a:xfrm>
                <a:off x="5431254" y="1289555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sz="14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4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FE5FE6B6-4E9B-4B99-A8E4-F814F609AA12}"/>
                  </a:ext>
                </a:extLst>
              </p:cNvPr>
              <p:cNvSpPr txBox="1"/>
              <p:nvPr/>
            </p:nvSpPr>
            <p:spPr>
              <a:xfrm>
                <a:off x="5431254" y="1006837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sz="14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14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C388F14C-5152-4DED-827D-60F418B710FC}"/>
                </a:ext>
              </a:extLst>
            </p:cNvPr>
            <p:cNvSpPr/>
            <p:nvPr/>
          </p:nvSpPr>
          <p:spPr>
            <a:xfrm>
              <a:off x="5292392" y="2968940"/>
              <a:ext cx="1262558" cy="107217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4</a:t>
              </a:r>
              <a:b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</a:b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0D2E6527-C94D-4E94-BCBA-518D7E34B79F}"/>
                </a:ext>
              </a:extLst>
            </p:cNvPr>
            <p:cNvCxnSpPr/>
            <p:nvPr/>
          </p:nvCxnSpPr>
          <p:spPr>
            <a:xfrm>
              <a:off x="4292600" y="3339035"/>
              <a:ext cx="996301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69D6DEFF-9ED4-416D-8072-ADE197EAC1E8}"/>
                </a:ext>
              </a:extLst>
            </p:cNvPr>
            <p:cNvCxnSpPr/>
            <p:nvPr/>
          </p:nvCxnSpPr>
          <p:spPr>
            <a:xfrm>
              <a:off x="4292600" y="3703181"/>
              <a:ext cx="996301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BE43776F-CCA4-4BA4-AECB-C6871D69F703}"/>
                </a:ext>
              </a:extLst>
            </p:cNvPr>
            <p:cNvCxnSpPr/>
            <p:nvPr/>
          </p:nvCxnSpPr>
          <p:spPr>
            <a:xfrm>
              <a:off x="5923671" y="4041114"/>
              <a:ext cx="0" cy="308228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F8BB1D3-FA82-4255-99D4-2A9C1B392400}"/>
                </a:ext>
              </a:extLst>
            </p:cNvPr>
            <p:cNvSpPr txBox="1"/>
            <p:nvPr/>
          </p:nvSpPr>
          <p:spPr>
            <a:xfrm>
              <a:off x="5971064" y="4017141"/>
              <a:ext cx="3097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152A41D0-9A81-42AD-88F3-BEDD58EBC0FB}"/>
                </a:ext>
              </a:extLst>
            </p:cNvPr>
            <p:cNvCxnSpPr/>
            <p:nvPr/>
          </p:nvCxnSpPr>
          <p:spPr>
            <a:xfrm>
              <a:off x="6548854" y="3645043"/>
              <a:ext cx="519966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599CDC44-2159-4DDC-84A0-6C5F889DAA43}"/>
                </a:ext>
              </a:extLst>
            </p:cNvPr>
            <p:cNvCxnSpPr/>
            <p:nvPr/>
          </p:nvCxnSpPr>
          <p:spPr>
            <a:xfrm>
              <a:off x="6553045" y="3925074"/>
              <a:ext cx="515775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화살표 연결선 146">
              <a:extLst>
                <a:ext uri="{FF2B5EF4-FFF2-40B4-BE49-F238E27FC236}">
                  <a16:creationId xmlns:a16="http://schemas.microsoft.com/office/drawing/2014/main" id="{F023FF15-33C5-4316-8575-B251509B0F0B}"/>
                </a:ext>
              </a:extLst>
            </p:cNvPr>
            <p:cNvCxnSpPr/>
            <p:nvPr/>
          </p:nvCxnSpPr>
          <p:spPr>
            <a:xfrm>
              <a:off x="6548854" y="3084981"/>
              <a:ext cx="519966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000CD91D-BEF7-470C-8B46-9E445BF01C13}"/>
                </a:ext>
              </a:extLst>
            </p:cNvPr>
            <p:cNvCxnSpPr/>
            <p:nvPr/>
          </p:nvCxnSpPr>
          <p:spPr>
            <a:xfrm>
              <a:off x="6553045" y="3365012"/>
              <a:ext cx="515775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이등변 삼각형 148">
              <a:extLst>
                <a:ext uri="{FF2B5EF4-FFF2-40B4-BE49-F238E27FC236}">
                  <a16:creationId xmlns:a16="http://schemas.microsoft.com/office/drawing/2014/main" id="{41A74007-0983-4B13-A72F-FE0D1E2AA0A3}"/>
                </a:ext>
              </a:extLst>
            </p:cNvPr>
            <p:cNvSpPr/>
            <p:nvPr/>
          </p:nvSpPr>
          <p:spPr>
            <a:xfrm rot="16200000" flipV="1">
              <a:off x="5378124" y="2576838"/>
              <a:ext cx="181200" cy="167748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C5655F71-765A-490B-86D2-65C9FDC4F96B}"/>
                </a:ext>
              </a:extLst>
            </p:cNvPr>
            <p:cNvSpPr/>
            <p:nvPr/>
          </p:nvSpPr>
          <p:spPr>
            <a:xfrm rot="5400000" flipV="1">
              <a:off x="5550045" y="2630068"/>
              <a:ext cx="66394" cy="6128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CADAFD65-ACED-4A4B-BCB8-FCF057F15743}"/>
                </a:ext>
              </a:extLst>
            </p:cNvPr>
            <p:cNvCxnSpPr/>
            <p:nvPr/>
          </p:nvCxnSpPr>
          <p:spPr>
            <a:xfrm>
              <a:off x="5616448" y="2658358"/>
              <a:ext cx="307223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0AC7A66A-ED65-44CB-A9D4-EE9CF3C42199}"/>
                </a:ext>
              </a:extLst>
            </p:cNvPr>
            <p:cNvCxnSpPr>
              <a:endCxn id="149" idx="3"/>
            </p:cNvCxnSpPr>
            <p:nvPr/>
          </p:nvCxnSpPr>
          <p:spPr>
            <a:xfrm>
              <a:off x="4292600" y="2660712"/>
              <a:ext cx="1092250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692B0D59-FACE-4939-AFCD-1ACBC0F7E226}"/>
                </a:ext>
              </a:extLst>
            </p:cNvPr>
            <p:cNvCxnSpPr/>
            <p:nvPr/>
          </p:nvCxnSpPr>
          <p:spPr>
            <a:xfrm>
              <a:off x="4966154" y="2657448"/>
              <a:ext cx="0" cy="1691894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>
              <a:extLst>
                <a:ext uri="{FF2B5EF4-FFF2-40B4-BE49-F238E27FC236}">
                  <a16:creationId xmlns:a16="http://schemas.microsoft.com/office/drawing/2014/main" id="{61A658BF-59A4-451D-93AC-B4A02D3BC9A5}"/>
                </a:ext>
              </a:extLst>
            </p:cNvPr>
            <p:cNvCxnSpPr/>
            <p:nvPr/>
          </p:nvCxnSpPr>
          <p:spPr>
            <a:xfrm>
              <a:off x="4784067" y="1978876"/>
              <a:ext cx="0" cy="1724305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>
              <a:extLst>
                <a:ext uri="{FF2B5EF4-FFF2-40B4-BE49-F238E27FC236}">
                  <a16:creationId xmlns:a16="http://schemas.microsoft.com/office/drawing/2014/main" id="{9B91F687-C004-4632-B43D-04B90ECB2AB5}"/>
                </a:ext>
              </a:extLst>
            </p:cNvPr>
            <p:cNvCxnSpPr/>
            <p:nvPr/>
          </p:nvCxnSpPr>
          <p:spPr>
            <a:xfrm>
              <a:off x="4583777" y="1614730"/>
              <a:ext cx="0" cy="1724305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화살표 연결선 155">
              <a:extLst>
                <a:ext uri="{FF2B5EF4-FFF2-40B4-BE49-F238E27FC236}">
                  <a16:creationId xmlns:a16="http://schemas.microsoft.com/office/drawing/2014/main" id="{AC53F3E7-CDAB-442B-BF58-9E31BF665C59}"/>
                </a:ext>
              </a:extLst>
            </p:cNvPr>
            <p:cNvCxnSpPr/>
            <p:nvPr/>
          </p:nvCxnSpPr>
          <p:spPr>
            <a:xfrm>
              <a:off x="4966154" y="4349342"/>
              <a:ext cx="957517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31871E3D-15DE-47F7-83C1-0E8AE64FCCED}"/>
                </a:ext>
              </a:extLst>
            </p:cNvPr>
            <p:cNvSpPr txBox="1"/>
            <p:nvPr/>
          </p:nvSpPr>
          <p:spPr>
            <a:xfrm>
              <a:off x="3955496" y="2383763"/>
              <a:ext cx="2984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FE6288E0-80B2-413F-AD89-6D2415F450B4}"/>
                </a:ext>
              </a:extLst>
            </p:cNvPr>
            <p:cNvSpPr/>
            <p:nvPr/>
          </p:nvSpPr>
          <p:spPr>
            <a:xfrm>
              <a:off x="4548746" y="3299469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FD90CF2D-2D55-407F-895D-E10A07D74B04}"/>
                </a:ext>
              </a:extLst>
            </p:cNvPr>
            <p:cNvSpPr/>
            <p:nvPr/>
          </p:nvSpPr>
          <p:spPr>
            <a:xfrm>
              <a:off x="4744612" y="3662961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B895238D-6443-4CBD-A92B-A91848871D67}"/>
                </a:ext>
              </a:extLst>
            </p:cNvPr>
            <p:cNvSpPr/>
            <p:nvPr/>
          </p:nvSpPr>
          <p:spPr>
            <a:xfrm>
              <a:off x="4928529" y="2620165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DA857506-80E3-4F95-A3D5-FEA15B8639C5}"/>
                </a:ext>
              </a:extLst>
            </p:cNvPr>
            <p:cNvGrpSpPr/>
            <p:nvPr/>
          </p:nvGrpSpPr>
          <p:grpSpPr>
            <a:xfrm>
              <a:off x="7045588" y="1197055"/>
              <a:ext cx="373820" cy="1155931"/>
              <a:chOff x="5431254" y="1006837"/>
              <a:chExt cx="373820" cy="1155931"/>
            </a:xfrm>
          </p:grpSpPr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D6EE69AD-4AA0-4A48-AE55-F994D4F3863B}"/>
                  </a:ext>
                </a:extLst>
              </p:cNvPr>
              <p:cNvSpPr txBox="1"/>
              <p:nvPr/>
            </p:nvSpPr>
            <p:spPr>
              <a:xfrm>
                <a:off x="5431254" y="1854991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sz="14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4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42FC769F-583A-4205-A4D9-6975CF0E1B1A}"/>
                  </a:ext>
                </a:extLst>
              </p:cNvPr>
              <p:cNvSpPr txBox="1"/>
              <p:nvPr/>
            </p:nvSpPr>
            <p:spPr>
              <a:xfrm>
                <a:off x="5431254" y="1572273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sz="14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4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DF6B8DF1-4B1A-4DB4-9C8B-91341CAC4D25}"/>
                  </a:ext>
                </a:extLst>
              </p:cNvPr>
              <p:cNvSpPr txBox="1"/>
              <p:nvPr/>
            </p:nvSpPr>
            <p:spPr>
              <a:xfrm>
                <a:off x="5431254" y="1289555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sz="14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4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1E9CF7B6-3466-40ED-9633-E71FE56E15C3}"/>
                  </a:ext>
                </a:extLst>
              </p:cNvPr>
              <p:cNvSpPr txBox="1"/>
              <p:nvPr/>
            </p:nvSpPr>
            <p:spPr>
              <a:xfrm>
                <a:off x="5431254" y="1006837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sz="14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14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171A50F7-8ED3-4E85-A350-064749EB3D96}"/>
                </a:ext>
              </a:extLst>
            </p:cNvPr>
            <p:cNvGrpSpPr/>
            <p:nvPr/>
          </p:nvGrpSpPr>
          <p:grpSpPr>
            <a:xfrm>
              <a:off x="7045588" y="2921360"/>
              <a:ext cx="373820" cy="1155931"/>
              <a:chOff x="5431254" y="1006837"/>
              <a:chExt cx="373820" cy="1155931"/>
            </a:xfrm>
          </p:grpSpPr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ECE319D-315C-4910-8A4B-2F29D2F35597}"/>
                  </a:ext>
                </a:extLst>
              </p:cNvPr>
              <p:cNvSpPr txBox="1"/>
              <p:nvPr/>
            </p:nvSpPr>
            <p:spPr>
              <a:xfrm>
                <a:off x="5431254" y="1854991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sz="14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ko-KR" altLang="en-US" sz="14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B0E6CC8-6F53-418C-ACC1-AAA8F29891F3}"/>
                  </a:ext>
                </a:extLst>
              </p:cNvPr>
              <p:cNvSpPr txBox="1"/>
              <p:nvPr/>
            </p:nvSpPr>
            <p:spPr>
              <a:xfrm>
                <a:off x="5431254" y="1572273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sz="14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ko-KR" altLang="en-US" sz="14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0AFE29DE-7169-4244-9D0C-2F095BB7D5DD}"/>
                  </a:ext>
                </a:extLst>
              </p:cNvPr>
              <p:cNvSpPr txBox="1"/>
              <p:nvPr/>
            </p:nvSpPr>
            <p:spPr>
              <a:xfrm>
                <a:off x="5431254" y="1289555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sz="14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4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D02EFB90-9F6C-47A8-9A1B-73208816A2A8}"/>
                  </a:ext>
                </a:extLst>
              </p:cNvPr>
              <p:cNvSpPr txBox="1"/>
              <p:nvPr/>
            </p:nvSpPr>
            <p:spPr>
              <a:xfrm>
                <a:off x="5431254" y="1006837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sz="14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ko-KR" altLang="en-US" sz="14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F367B7EE-4D27-447C-9D2A-64A57E7AE3DC}"/>
                </a:ext>
              </a:extLst>
            </p:cNvPr>
            <p:cNvSpPr txBox="1"/>
            <p:nvPr/>
          </p:nvSpPr>
          <p:spPr>
            <a:xfrm>
              <a:off x="5018268" y="1541039"/>
              <a:ext cx="2760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781004C-F801-4609-9211-9C1DFB14B5BD}"/>
                </a:ext>
              </a:extLst>
            </p:cNvPr>
            <p:cNvSpPr txBox="1"/>
            <p:nvPr/>
          </p:nvSpPr>
          <p:spPr>
            <a:xfrm>
              <a:off x="5018268" y="1905596"/>
              <a:ext cx="2648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7F7A62BB-1245-4E5F-AD8B-D927772A1A57}"/>
                </a:ext>
              </a:extLst>
            </p:cNvPr>
            <p:cNvSpPr txBox="1"/>
            <p:nvPr/>
          </p:nvSpPr>
          <p:spPr>
            <a:xfrm>
              <a:off x="5018268" y="3244937"/>
              <a:ext cx="2760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13C936D5-5AC8-4333-89B8-A046B817DACE}"/>
                </a:ext>
              </a:extLst>
            </p:cNvPr>
            <p:cNvSpPr txBox="1"/>
            <p:nvPr/>
          </p:nvSpPr>
          <p:spPr>
            <a:xfrm>
              <a:off x="5018268" y="3609494"/>
              <a:ext cx="2648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25B1BC2-9F0B-4CA1-9706-C9681A7EF621}"/>
                </a:ext>
              </a:extLst>
            </p:cNvPr>
            <p:cNvSpPr txBox="1"/>
            <p:nvPr/>
          </p:nvSpPr>
          <p:spPr>
            <a:xfrm>
              <a:off x="4852473" y="664614"/>
              <a:ext cx="1714066" cy="421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r>
                <a:rPr lang="en-US" altLang="ko-KR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 Decoder</a:t>
              </a:r>
              <a:endParaRPr lang="ko-KR" alt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DCA1FEE3-9B14-41A0-AE11-5F0F5F45FAD5}"/>
              </a:ext>
            </a:extLst>
          </p:cNvPr>
          <p:cNvSpPr txBox="1"/>
          <p:nvPr/>
        </p:nvSpPr>
        <p:spPr>
          <a:xfrm>
            <a:off x="1598871" y="3492793"/>
            <a:ext cx="47708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ko-KR" altLang="en-US" dirty="0" err="1">
                <a:solidFill>
                  <a:srgbClr val="00A048"/>
                </a:solidFill>
              </a:rPr>
              <a:t>디코더는</a:t>
            </a:r>
            <a:r>
              <a:rPr lang="ko-KR" altLang="en-US" dirty="0">
                <a:solidFill>
                  <a:srgbClr val="00A048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선택 입력</a:t>
            </a:r>
            <a:r>
              <a:rPr lang="ko-KR" altLang="en-US" dirty="0">
                <a:solidFill>
                  <a:srgbClr val="00A048"/>
                </a:solidFill>
              </a:rPr>
              <a:t>이 </a:t>
            </a:r>
            <a:r>
              <a:rPr lang="ko-KR" altLang="en-US" dirty="0">
                <a:solidFill>
                  <a:srgbClr val="C00000"/>
                </a:solidFill>
              </a:rPr>
              <a:t>주소</a:t>
            </a:r>
            <a:r>
              <a:rPr lang="en-US" altLang="ko-KR" dirty="0">
                <a:solidFill>
                  <a:srgbClr val="C00000"/>
                </a:solidFill>
              </a:rPr>
              <a:t>(address)</a:t>
            </a:r>
            <a:r>
              <a:rPr lang="ko-KR" altLang="en-US" dirty="0">
                <a:solidFill>
                  <a:srgbClr val="00A048"/>
                </a:solidFill>
              </a:rPr>
              <a:t>가</a:t>
            </a:r>
            <a:br>
              <a:rPr lang="en-US" altLang="ko-KR">
                <a:solidFill>
                  <a:srgbClr val="00A048"/>
                </a:solidFill>
              </a:rPr>
            </a:br>
            <a:r>
              <a:rPr lang="ko-KR" altLang="en-US">
                <a:solidFill>
                  <a:srgbClr val="00A048"/>
                </a:solidFill>
              </a:rPr>
              <a:t>되므로 </a:t>
            </a:r>
            <a:r>
              <a:rPr lang="ko-KR" altLang="en-US" dirty="0">
                <a:solidFill>
                  <a:srgbClr val="00A048"/>
                </a:solidFill>
              </a:rPr>
              <a:t>메모리의 </a:t>
            </a:r>
            <a:r>
              <a:rPr lang="ko-KR" altLang="en-US">
                <a:solidFill>
                  <a:srgbClr val="00A048"/>
                </a:solidFill>
              </a:rPr>
              <a:t>주소 디코더 </a:t>
            </a:r>
            <a:r>
              <a:rPr lang="en-US" altLang="ko-KR">
                <a:solidFill>
                  <a:srgbClr val="00A048"/>
                </a:solidFill>
              </a:rPr>
              <a:t>(</a:t>
            </a:r>
            <a:r>
              <a:rPr lang="en-US" altLang="ko-KR" dirty="0">
                <a:solidFill>
                  <a:srgbClr val="00A048"/>
                </a:solidFill>
              </a:rPr>
              <a:t>address decoder)</a:t>
            </a:r>
            <a:r>
              <a:rPr lang="ko-KR" altLang="en-US" dirty="0">
                <a:solidFill>
                  <a:srgbClr val="00A048"/>
                </a:solidFill>
              </a:rPr>
              <a:t>나 메모리 주소에 </a:t>
            </a:r>
            <a:r>
              <a:rPr lang="en-US" altLang="ko-KR" dirty="0">
                <a:solidFill>
                  <a:srgbClr val="00A048"/>
                </a:solidFill>
              </a:rPr>
              <a:t>I</a:t>
            </a:r>
            <a:r>
              <a:rPr lang="en-US" altLang="ko-KR">
                <a:solidFill>
                  <a:srgbClr val="00A048"/>
                </a:solidFill>
              </a:rPr>
              <a:t>/O </a:t>
            </a:r>
            <a:r>
              <a:rPr lang="ko-KR" altLang="en-US">
                <a:solidFill>
                  <a:srgbClr val="00A048"/>
                </a:solidFill>
              </a:rPr>
              <a:t>장치를 </a:t>
            </a:r>
            <a:r>
              <a:rPr lang="en-US" altLang="ko-KR" dirty="0">
                <a:solidFill>
                  <a:srgbClr val="00A048"/>
                </a:solidFill>
              </a:rPr>
              <a:t>1:1 </a:t>
            </a:r>
            <a:r>
              <a:rPr lang="ko-KR" altLang="en-US" dirty="0" err="1">
                <a:solidFill>
                  <a:srgbClr val="00A048"/>
                </a:solidFill>
              </a:rPr>
              <a:t>맵핑</a:t>
            </a:r>
            <a:r>
              <a:rPr lang="en-US" altLang="ko-KR" dirty="0">
                <a:solidFill>
                  <a:srgbClr val="00A048"/>
                </a:solidFill>
              </a:rPr>
              <a:t>(memory mapped I/</a:t>
            </a:r>
            <a:r>
              <a:rPr lang="en-US" altLang="ko-KR">
                <a:solidFill>
                  <a:srgbClr val="00A048"/>
                </a:solidFill>
              </a:rPr>
              <a:t>O)</a:t>
            </a:r>
            <a:r>
              <a:rPr lang="ko-KR" altLang="en-US">
                <a:solidFill>
                  <a:srgbClr val="00A048"/>
                </a:solidFill>
              </a:rPr>
              <a:t>하여 </a:t>
            </a:r>
            <a:r>
              <a:rPr lang="ko-KR" altLang="en-US" dirty="0">
                <a:solidFill>
                  <a:srgbClr val="00A048"/>
                </a:solidFill>
              </a:rPr>
              <a:t>동작시키는 환경 등에 </a:t>
            </a:r>
            <a:r>
              <a:rPr lang="ko-KR" altLang="en-US">
                <a:solidFill>
                  <a:srgbClr val="00A048"/>
                </a:solidFill>
              </a:rPr>
              <a:t>널리 이용</a:t>
            </a:r>
            <a:endParaRPr lang="ko-KR" altLang="en-US" dirty="0">
              <a:solidFill>
                <a:srgbClr val="00A048"/>
              </a:solidFill>
            </a:endParaRPr>
          </a:p>
        </p:txBody>
      </p:sp>
      <p:sp>
        <p:nvSpPr>
          <p:cNvPr id="187" name="화살표: 오른쪽 186">
            <a:extLst>
              <a:ext uri="{FF2B5EF4-FFF2-40B4-BE49-F238E27FC236}">
                <a16:creationId xmlns:a16="http://schemas.microsoft.com/office/drawing/2014/main" id="{24C5434B-BAD9-4042-980C-9CF28B165781}"/>
              </a:ext>
            </a:extLst>
          </p:cNvPr>
          <p:cNvSpPr/>
          <p:nvPr/>
        </p:nvSpPr>
        <p:spPr>
          <a:xfrm>
            <a:off x="9599353" y="5810345"/>
            <a:ext cx="564777" cy="28913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E63F0DA-7711-4815-92A8-5194C8A5800C}"/>
              </a:ext>
            </a:extLst>
          </p:cNvPr>
          <p:cNvSpPr txBox="1"/>
          <p:nvPr/>
        </p:nvSpPr>
        <p:spPr>
          <a:xfrm>
            <a:off x="10260329" y="5763262"/>
            <a:ext cx="163157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예제 </a:t>
            </a:r>
            <a:r>
              <a:rPr lang="en-US" altLang="ko-KR"/>
              <a:t>4.1 </a:t>
            </a:r>
            <a:r>
              <a:rPr lang="ko-KR" altLang="en-US"/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14453427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19417E-C3FC-4163-87AA-798A1B3ED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0ED32-FF49-40B1-8F63-90E5BE680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43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481640D-5FA5-4BB0-9C79-3F60A0D9476C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/>
              <a:t>4.11 7-</a:t>
            </a:r>
            <a:r>
              <a:rPr lang="ko-KR" altLang="en-US" sz="2400"/>
              <a:t>세그먼트 디코더</a:t>
            </a:r>
            <a:endParaRPr lang="ko-KR" altLang="en-US" sz="2200" dirty="0"/>
          </a:p>
        </p:txBody>
      </p:sp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91183F5A-7AE6-45CA-997E-F56D3936D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96981"/>
            <a:ext cx="10515600" cy="513611"/>
          </a:xfrm>
        </p:spPr>
        <p:txBody>
          <a:bodyPr>
            <a:normAutofit/>
          </a:bodyPr>
          <a:lstStyle/>
          <a:p>
            <a:pPr fontAlgn="base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altLang="ko-KR" sz="2200">
                <a:solidFill>
                  <a:srgbClr val="0070C0"/>
                </a:solidFill>
              </a:rPr>
              <a:t>7-</a:t>
            </a:r>
            <a:r>
              <a:rPr lang="ko-KR" altLang="en-US" sz="2200">
                <a:solidFill>
                  <a:srgbClr val="0070C0"/>
                </a:solidFill>
              </a:rPr>
              <a:t>세그먼트 디스플레이</a:t>
            </a:r>
            <a:r>
              <a:rPr lang="en-US" altLang="ko-KR" sz="2200">
                <a:solidFill>
                  <a:srgbClr val="0070C0"/>
                </a:solidFill>
              </a:rPr>
              <a:t>(seven-segment display)</a:t>
            </a:r>
          </a:p>
        </p:txBody>
      </p:sp>
      <p:sp>
        <p:nvSpPr>
          <p:cNvPr id="182" name="내용 개체 틀 2">
            <a:extLst>
              <a:ext uri="{FF2B5EF4-FFF2-40B4-BE49-F238E27FC236}">
                <a16:creationId xmlns:a16="http://schemas.microsoft.com/office/drawing/2014/main" id="{B38AAC43-232B-42E0-8208-2CD620C6C8CA}"/>
              </a:ext>
            </a:extLst>
          </p:cNvPr>
          <p:cNvSpPr txBox="1">
            <a:spLocks/>
          </p:cNvSpPr>
          <p:nvPr/>
        </p:nvSpPr>
        <p:spPr>
          <a:xfrm>
            <a:off x="838199" y="1264350"/>
            <a:ext cx="10515600" cy="1386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/>
              <a:t>7</a:t>
            </a:r>
            <a:r>
              <a:rPr lang="ko-KR" altLang="en-US" sz="1800"/>
              <a:t>개의 조각</a:t>
            </a:r>
            <a:r>
              <a:rPr lang="en-US" altLang="ko-KR" sz="1800"/>
              <a:t>(segment)</a:t>
            </a:r>
            <a:r>
              <a:rPr lang="ko-KR" altLang="en-US" sz="1800"/>
              <a:t>으로 숫자를 표시하기 위해 </a:t>
            </a:r>
            <a:r>
              <a:rPr lang="en-US" altLang="ko-KR" sz="1800"/>
              <a:t>1900</a:t>
            </a:r>
            <a:r>
              <a:rPr lang="ko-KR" altLang="en-US" sz="1800"/>
              <a:t>년대 초 전구를 이용해 개발</a:t>
            </a:r>
            <a:endParaRPr lang="en-US" altLang="ko-KR" sz="1800"/>
          </a:p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/>
              <a:t>1970</a:t>
            </a:r>
            <a:r>
              <a:rPr lang="ko-KR" altLang="en-US" sz="1800"/>
              <a:t>년대에 </a:t>
            </a:r>
            <a:r>
              <a:rPr lang="en-US" altLang="ko-KR" sz="1800"/>
              <a:t>LED(light emitting diode, </a:t>
            </a:r>
            <a:r>
              <a:rPr lang="ko-KR" altLang="en-US" sz="1800"/>
              <a:t>발광 다이오드</a:t>
            </a:r>
            <a:r>
              <a:rPr lang="en-US" altLang="ko-KR" sz="1800"/>
              <a:t>) 1-</a:t>
            </a:r>
            <a:r>
              <a:rPr lang="ko-KR" altLang="en-US" sz="1800"/>
              <a:t>칩 형태로 구성</a:t>
            </a:r>
            <a:endParaRPr lang="en-US" altLang="ko-KR" sz="1800"/>
          </a:p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시계나 각종 숫자를 표시하는 디스플레이 환경에 널리 이용</a:t>
            </a:r>
            <a:endParaRPr lang="en-US" altLang="ko-KR" sz="180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FF2203B-CDAE-4847-8EFF-975EF3773F95}"/>
              </a:ext>
            </a:extLst>
          </p:cNvPr>
          <p:cNvGrpSpPr/>
          <p:nvPr/>
        </p:nvGrpSpPr>
        <p:grpSpPr>
          <a:xfrm>
            <a:off x="414622" y="3092509"/>
            <a:ext cx="6872004" cy="2501141"/>
            <a:chOff x="2345215" y="1043247"/>
            <a:chExt cx="7444021" cy="2799591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C1996701-CD2D-4E2A-9905-D560E07F8B3B}"/>
                </a:ext>
              </a:extLst>
            </p:cNvPr>
            <p:cNvGrpSpPr/>
            <p:nvPr/>
          </p:nvGrpSpPr>
          <p:grpSpPr>
            <a:xfrm>
              <a:off x="4361118" y="1721775"/>
              <a:ext cx="786132" cy="1361954"/>
              <a:chOff x="2791882" y="1263040"/>
              <a:chExt cx="786132" cy="1361954"/>
            </a:xfrm>
          </p:grpSpPr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EDE43A5D-5593-4D4E-BBA0-BFF281AAE15D}"/>
                  </a:ext>
                </a:extLst>
              </p:cNvPr>
              <p:cNvSpPr/>
              <p:nvPr/>
            </p:nvSpPr>
            <p:spPr>
              <a:xfrm>
                <a:off x="2791882" y="1263040"/>
                <a:ext cx="786132" cy="1361954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53" name="모서리가 둥근 직사각형 171">
                <a:extLst>
                  <a:ext uri="{FF2B5EF4-FFF2-40B4-BE49-F238E27FC236}">
                    <a16:creationId xmlns:a16="http://schemas.microsoft.com/office/drawing/2014/main" id="{2F42C522-5DFD-4E7C-81DF-DA4FA86B734A}"/>
                  </a:ext>
                </a:extLst>
              </p:cNvPr>
              <p:cNvSpPr/>
              <p:nvPr/>
            </p:nvSpPr>
            <p:spPr>
              <a:xfrm>
                <a:off x="3382433" y="1448082"/>
                <a:ext cx="88900" cy="41783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54" name="모서리가 둥근 직사각형 172">
                <a:extLst>
                  <a:ext uri="{FF2B5EF4-FFF2-40B4-BE49-F238E27FC236}">
                    <a16:creationId xmlns:a16="http://schemas.microsoft.com/office/drawing/2014/main" id="{D41C957A-F254-4450-B1E1-E20323FCDD8F}"/>
                  </a:ext>
                </a:extLst>
              </p:cNvPr>
              <p:cNvSpPr/>
              <p:nvPr/>
            </p:nvSpPr>
            <p:spPr>
              <a:xfrm>
                <a:off x="2902373" y="1448082"/>
                <a:ext cx="88900" cy="41783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55" name="모서리가 둥근 직사각형 173">
                <a:extLst>
                  <a:ext uri="{FF2B5EF4-FFF2-40B4-BE49-F238E27FC236}">
                    <a16:creationId xmlns:a16="http://schemas.microsoft.com/office/drawing/2014/main" id="{AF5D87E7-C141-4B14-8E7B-8C4711EF5A0B}"/>
                  </a:ext>
                </a:extLst>
              </p:cNvPr>
              <p:cNvSpPr/>
              <p:nvPr/>
            </p:nvSpPr>
            <p:spPr>
              <a:xfrm rot="5400000">
                <a:off x="3140498" y="1129947"/>
                <a:ext cx="88900" cy="47625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56" name="모서리가 둥근 직사각형 174">
                <a:extLst>
                  <a:ext uri="{FF2B5EF4-FFF2-40B4-BE49-F238E27FC236}">
                    <a16:creationId xmlns:a16="http://schemas.microsoft.com/office/drawing/2014/main" id="{887BEFC5-3C69-4708-B024-09381D09EC71}"/>
                  </a:ext>
                </a:extLst>
              </p:cNvPr>
              <p:cNvSpPr/>
              <p:nvPr/>
            </p:nvSpPr>
            <p:spPr>
              <a:xfrm>
                <a:off x="3382433" y="2024027"/>
                <a:ext cx="88900" cy="41783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57" name="모서리가 둥근 직사각형 175">
                <a:extLst>
                  <a:ext uri="{FF2B5EF4-FFF2-40B4-BE49-F238E27FC236}">
                    <a16:creationId xmlns:a16="http://schemas.microsoft.com/office/drawing/2014/main" id="{1E3FE035-CAF1-408A-B197-6D02B9F2FADC}"/>
                  </a:ext>
                </a:extLst>
              </p:cNvPr>
              <p:cNvSpPr/>
              <p:nvPr/>
            </p:nvSpPr>
            <p:spPr>
              <a:xfrm>
                <a:off x="2902373" y="2024027"/>
                <a:ext cx="88900" cy="41783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58" name="모서리가 둥근 직사각형 176">
                <a:extLst>
                  <a:ext uri="{FF2B5EF4-FFF2-40B4-BE49-F238E27FC236}">
                    <a16:creationId xmlns:a16="http://schemas.microsoft.com/office/drawing/2014/main" id="{95C38943-4D54-49D8-B434-5984B7B6F0F6}"/>
                  </a:ext>
                </a:extLst>
              </p:cNvPr>
              <p:cNvSpPr/>
              <p:nvPr/>
            </p:nvSpPr>
            <p:spPr>
              <a:xfrm rot="5400000">
                <a:off x="3140498" y="1705892"/>
                <a:ext cx="88900" cy="47625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59" name="모서리가 둥근 직사각형 177">
                <a:extLst>
                  <a:ext uri="{FF2B5EF4-FFF2-40B4-BE49-F238E27FC236}">
                    <a16:creationId xmlns:a16="http://schemas.microsoft.com/office/drawing/2014/main" id="{4F93A277-9B66-49E9-BD39-025513C6FA60}"/>
                  </a:ext>
                </a:extLst>
              </p:cNvPr>
              <p:cNvSpPr/>
              <p:nvPr/>
            </p:nvSpPr>
            <p:spPr>
              <a:xfrm rot="5400000">
                <a:off x="3140498" y="2281202"/>
                <a:ext cx="88900" cy="47625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38C5009-4BF9-45AD-B6AA-EEC48DDD3824}"/>
                </a:ext>
              </a:extLst>
            </p:cNvPr>
            <p:cNvSpPr txBox="1"/>
            <p:nvPr/>
          </p:nvSpPr>
          <p:spPr>
            <a:xfrm>
              <a:off x="2784397" y="1423552"/>
              <a:ext cx="330271" cy="413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cs typeface="Times New Roman" panose="02020603050405020304" pitchFamily="18" charset="0"/>
                </a:rPr>
                <a:t>a</a:t>
              </a:r>
              <a:endParaRPr lang="ko-KR" altLang="en-US" i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2" name="모서리가 둥근 직사각형 53">
              <a:extLst>
                <a:ext uri="{FF2B5EF4-FFF2-40B4-BE49-F238E27FC236}">
                  <a16:creationId xmlns:a16="http://schemas.microsoft.com/office/drawing/2014/main" id="{4FA89873-1FFF-4AA6-BFA6-C3A033DB8774}"/>
                </a:ext>
              </a:extLst>
            </p:cNvPr>
            <p:cNvSpPr/>
            <p:nvPr/>
          </p:nvSpPr>
          <p:spPr>
            <a:xfrm>
              <a:off x="3131122" y="1906817"/>
              <a:ext cx="88900" cy="41783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i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3" name="모서리가 둥근 직사각형 54">
              <a:extLst>
                <a:ext uri="{FF2B5EF4-FFF2-40B4-BE49-F238E27FC236}">
                  <a16:creationId xmlns:a16="http://schemas.microsoft.com/office/drawing/2014/main" id="{17DB038D-ED44-4510-8DEC-B419862EBFD9}"/>
                </a:ext>
              </a:extLst>
            </p:cNvPr>
            <p:cNvSpPr/>
            <p:nvPr/>
          </p:nvSpPr>
          <p:spPr>
            <a:xfrm>
              <a:off x="2651062" y="1906817"/>
              <a:ext cx="88900" cy="41783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i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4" name="모서리가 둥근 직사각형 55">
              <a:extLst>
                <a:ext uri="{FF2B5EF4-FFF2-40B4-BE49-F238E27FC236}">
                  <a16:creationId xmlns:a16="http://schemas.microsoft.com/office/drawing/2014/main" id="{7A8DEAEB-445A-43DA-AFB4-51C012F83658}"/>
                </a:ext>
              </a:extLst>
            </p:cNvPr>
            <p:cNvSpPr/>
            <p:nvPr/>
          </p:nvSpPr>
          <p:spPr>
            <a:xfrm rot="5400000">
              <a:off x="2889187" y="1588682"/>
              <a:ext cx="88900" cy="47625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i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5" name="모서리가 둥근 직사각형 56">
              <a:extLst>
                <a:ext uri="{FF2B5EF4-FFF2-40B4-BE49-F238E27FC236}">
                  <a16:creationId xmlns:a16="http://schemas.microsoft.com/office/drawing/2014/main" id="{7628DD8A-B28E-4E9D-870D-394F4ECC207E}"/>
                </a:ext>
              </a:extLst>
            </p:cNvPr>
            <p:cNvSpPr/>
            <p:nvPr/>
          </p:nvSpPr>
          <p:spPr>
            <a:xfrm>
              <a:off x="3131122" y="2482762"/>
              <a:ext cx="88900" cy="41783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i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6" name="모서리가 둥근 직사각형 57">
              <a:extLst>
                <a:ext uri="{FF2B5EF4-FFF2-40B4-BE49-F238E27FC236}">
                  <a16:creationId xmlns:a16="http://schemas.microsoft.com/office/drawing/2014/main" id="{1B8D0DDE-E8CE-436F-B2DD-417979F94584}"/>
                </a:ext>
              </a:extLst>
            </p:cNvPr>
            <p:cNvSpPr/>
            <p:nvPr/>
          </p:nvSpPr>
          <p:spPr>
            <a:xfrm>
              <a:off x="2651062" y="2482762"/>
              <a:ext cx="88900" cy="41783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i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7" name="모서리가 둥근 직사각형 58">
              <a:extLst>
                <a:ext uri="{FF2B5EF4-FFF2-40B4-BE49-F238E27FC236}">
                  <a16:creationId xmlns:a16="http://schemas.microsoft.com/office/drawing/2014/main" id="{2D3CFAA9-3948-4A16-AB36-613C0C3F389B}"/>
                </a:ext>
              </a:extLst>
            </p:cNvPr>
            <p:cNvSpPr/>
            <p:nvPr/>
          </p:nvSpPr>
          <p:spPr>
            <a:xfrm rot="5400000">
              <a:off x="2889187" y="2164627"/>
              <a:ext cx="88900" cy="47625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i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8" name="모서리가 둥근 직사각형 59">
              <a:extLst>
                <a:ext uri="{FF2B5EF4-FFF2-40B4-BE49-F238E27FC236}">
                  <a16:creationId xmlns:a16="http://schemas.microsoft.com/office/drawing/2014/main" id="{B8C40C3F-1790-4EB7-9487-AE1BADDB111C}"/>
                </a:ext>
              </a:extLst>
            </p:cNvPr>
            <p:cNvSpPr/>
            <p:nvPr/>
          </p:nvSpPr>
          <p:spPr>
            <a:xfrm rot="5400000">
              <a:off x="2889187" y="2739937"/>
              <a:ext cx="88900" cy="47625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i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1DBF08B-EB5F-47C6-8623-073CCDF675CD}"/>
                </a:ext>
              </a:extLst>
            </p:cNvPr>
            <p:cNvSpPr txBox="1"/>
            <p:nvPr/>
          </p:nvSpPr>
          <p:spPr>
            <a:xfrm>
              <a:off x="3220022" y="1915677"/>
              <a:ext cx="349370" cy="413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>
                  <a:solidFill>
                    <a:schemeClr val="accent1">
                      <a:lumMod val="75000"/>
                    </a:schemeClr>
                  </a:solidFill>
                  <a:cs typeface="Times New Roman" panose="02020603050405020304" pitchFamily="18" charset="0"/>
                </a:rPr>
                <a:t>b</a:t>
              </a:r>
              <a:endParaRPr lang="ko-KR" altLang="en-US" i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7707D5F-D8CA-4D82-BE24-D723B9724A26}"/>
                </a:ext>
              </a:extLst>
            </p:cNvPr>
            <p:cNvSpPr txBox="1"/>
            <p:nvPr/>
          </p:nvSpPr>
          <p:spPr>
            <a:xfrm>
              <a:off x="3220022" y="2497912"/>
              <a:ext cx="318115" cy="413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cs typeface="Times New Roman" panose="02020603050405020304" pitchFamily="18" charset="0"/>
                </a:rPr>
                <a:t>c</a:t>
              </a:r>
              <a:endParaRPr lang="ko-KR" altLang="en-US" i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36D15A1-F07A-4CE3-BD01-582B687F38B1}"/>
                </a:ext>
              </a:extLst>
            </p:cNvPr>
            <p:cNvSpPr txBox="1"/>
            <p:nvPr/>
          </p:nvSpPr>
          <p:spPr>
            <a:xfrm>
              <a:off x="2764360" y="2986740"/>
              <a:ext cx="351108" cy="413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cs typeface="Times New Roman" panose="02020603050405020304" pitchFamily="18" charset="0"/>
                </a:rPr>
                <a:t>d</a:t>
              </a:r>
              <a:endParaRPr lang="ko-KR" altLang="en-US" i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D8C1F4-7459-45C6-AA0A-A7EA1C794B73}"/>
                </a:ext>
              </a:extLst>
            </p:cNvPr>
            <p:cNvSpPr txBox="1"/>
            <p:nvPr/>
          </p:nvSpPr>
          <p:spPr>
            <a:xfrm>
              <a:off x="2345215" y="2485242"/>
              <a:ext cx="333744" cy="413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cs typeface="Times New Roman" panose="02020603050405020304" pitchFamily="18" charset="0"/>
                </a:rPr>
                <a:t>e</a:t>
              </a:r>
              <a:endParaRPr lang="ko-KR" altLang="en-US" i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5E7E189-EA35-4071-B81B-034649595273}"/>
                </a:ext>
              </a:extLst>
            </p:cNvPr>
            <p:cNvSpPr txBox="1"/>
            <p:nvPr/>
          </p:nvSpPr>
          <p:spPr>
            <a:xfrm>
              <a:off x="2345215" y="1915677"/>
              <a:ext cx="279913" cy="413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cs typeface="Times New Roman" panose="02020603050405020304" pitchFamily="18" charset="0"/>
                </a:rPr>
                <a:t>f</a:t>
              </a:r>
              <a:endParaRPr lang="ko-KR" altLang="en-US" i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3C66CD5-A7FC-4D89-AD32-5DF8260460B3}"/>
                </a:ext>
              </a:extLst>
            </p:cNvPr>
            <p:cNvSpPr txBox="1"/>
            <p:nvPr/>
          </p:nvSpPr>
          <p:spPr>
            <a:xfrm>
              <a:off x="2795235" y="1987401"/>
              <a:ext cx="351108" cy="413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cs typeface="Times New Roman" panose="02020603050405020304" pitchFamily="18" charset="0"/>
                </a:rPr>
                <a:t>g</a:t>
              </a:r>
              <a:endParaRPr lang="ko-KR" altLang="en-US" i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4EF4256B-90AA-466D-ABFA-7B966D2839D7}"/>
                </a:ext>
              </a:extLst>
            </p:cNvPr>
            <p:cNvCxnSpPr/>
            <p:nvPr/>
          </p:nvCxnSpPr>
          <p:spPr>
            <a:xfrm>
              <a:off x="4110929" y="1777942"/>
              <a:ext cx="25018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957E4838-7000-4D2C-9E55-88A1710CA884}"/>
                </a:ext>
              </a:extLst>
            </p:cNvPr>
            <p:cNvCxnSpPr/>
            <p:nvPr/>
          </p:nvCxnSpPr>
          <p:spPr>
            <a:xfrm>
              <a:off x="4110929" y="1985053"/>
              <a:ext cx="25018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5EAF9718-25A5-4CBE-AD6B-950ACE48BC5B}"/>
                </a:ext>
              </a:extLst>
            </p:cNvPr>
            <p:cNvCxnSpPr/>
            <p:nvPr/>
          </p:nvCxnSpPr>
          <p:spPr>
            <a:xfrm>
              <a:off x="4110929" y="2192164"/>
              <a:ext cx="25018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E3240ED4-1112-48AA-A417-EFF6F25808D6}"/>
                </a:ext>
              </a:extLst>
            </p:cNvPr>
            <p:cNvCxnSpPr/>
            <p:nvPr/>
          </p:nvCxnSpPr>
          <p:spPr>
            <a:xfrm>
              <a:off x="4110929" y="2399275"/>
              <a:ext cx="25018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7FC46808-C773-455D-927B-81A6E8E9AA57}"/>
                </a:ext>
              </a:extLst>
            </p:cNvPr>
            <p:cNvCxnSpPr/>
            <p:nvPr/>
          </p:nvCxnSpPr>
          <p:spPr>
            <a:xfrm>
              <a:off x="4110929" y="2606386"/>
              <a:ext cx="25018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89C9F40F-E598-49F8-B187-F7E175CE9EB7}"/>
                </a:ext>
              </a:extLst>
            </p:cNvPr>
            <p:cNvCxnSpPr/>
            <p:nvPr/>
          </p:nvCxnSpPr>
          <p:spPr>
            <a:xfrm>
              <a:off x="4110929" y="2813497"/>
              <a:ext cx="25018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8F51C116-3581-4F10-B38E-7E1CFEEAF63F}"/>
                </a:ext>
              </a:extLst>
            </p:cNvPr>
            <p:cNvCxnSpPr/>
            <p:nvPr/>
          </p:nvCxnSpPr>
          <p:spPr>
            <a:xfrm>
              <a:off x="4110929" y="3020607"/>
              <a:ext cx="25018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6CF54AF-C108-4F8C-981C-8C20943F3C0E}"/>
                </a:ext>
              </a:extLst>
            </p:cNvPr>
            <p:cNvSpPr txBox="1"/>
            <p:nvPr/>
          </p:nvSpPr>
          <p:spPr>
            <a:xfrm>
              <a:off x="3795024" y="1521719"/>
              <a:ext cx="330271" cy="413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cs typeface="Times New Roman" panose="02020603050405020304" pitchFamily="18" charset="0"/>
                </a:rPr>
                <a:t>a</a:t>
              </a:r>
              <a:endParaRPr lang="ko-KR" altLang="en-US" i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F948EE3-7ECF-42DD-AB64-12E0991F0E2F}"/>
                </a:ext>
              </a:extLst>
            </p:cNvPr>
            <p:cNvSpPr txBox="1"/>
            <p:nvPr/>
          </p:nvSpPr>
          <p:spPr>
            <a:xfrm>
              <a:off x="3795024" y="1755328"/>
              <a:ext cx="349370" cy="413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cs typeface="Times New Roman" panose="02020603050405020304" pitchFamily="18" charset="0"/>
                </a:rPr>
                <a:t>b</a:t>
              </a:r>
              <a:endParaRPr lang="ko-KR" altLang="en-US" i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D8341AD-87D9-4C45-8FC8-688D40D070B9}"/>
                </a:ext>
              </a:extLst>
            </p:cNvPr>
            <p:cNvSpPr txBox="1"/>
            <p:nvPr/>
          </p:nvSpPr>
          <p:spPr>
            <a:xfrm>
              <a:off x="3795024" y="1943216"/>
              <a:ext cx="318115" cy="413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cs typeface="Times New Roman" panose="02020603050405020304" pitchFamily="18" charset="0"/>
                </a:rPr>
                <a:t>c</a:t>
              </a:r>
              <a:endParaRPr lang="ko-KR" altLang="en-US" i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60DDC02-99EF-4D3D-AA80-A9B354DFCF8D}"/>
                </a:ext>
              </a:extLst>
            </p:cNvPr>
            <p:cNvSpPr txBox="1"/>
            <p:nvPr/>
          </p:nvSpPr>
          <p:spPr>
            <a:xfrm>
              <a:off x="3795024" y="2153964"/>
              <a:ext cx="351108" cy="413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cs typeface="Times New Roman" panose="02020603050405020304" pitchFamily="18" charset="0"/>
                </a:rPr>
                <a:t>d</a:t>
              </a:r>
              <a:endParaRPr lang="ko-KR" altLang="en-US" i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DDD3A90-2E7A-4EBA-BD46-6E3798876025}"/>
                </a:ext>
              </a:extLst>
            </p:cNvPr>
            <p:cNvSpPr txBox="1"/>
            <p:nvPr/>
          </p:nvSpPr>
          <p:spPr>
            <a:xfrm>
              <a:off x="3795024" y="2364712"/>
              <a:ext cx="333744" cy="413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>
                  <a:solidFill>
                    <a:schemeClr val="accent1">
                      <a:lumMod val="75000"/>
                    </a:schemeClr>
                  </a:solidFill>
                  <a:cs typeface="Times New Roman" panose="02020603050405020304" pitchFamily="18" charset="0"/>
                </a:rPr>
                <a:t>e</a:t>
              </a:r>
              <a:endParaRPr lang="ko-KR" altLang="en-US" i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0921C82-B15B-47DF-A335-44737AC9000C}"/>
                </a:ext>
              </a:extLst>
            </p:cNvPr>
            <p:cNvSpPr txBox="1"/>
            <p:nvPr/>
          </p:nvSpPr>
          <p:spPr>
            <a:xfrm>
              <a:off x="3795024" y="2613560"/>
              <a:ext cx="279913" cy="413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cs typeface="Times New Roman" panose="02020603050405020304" pitchFamily="18" charset="0"/>
                </a:rPr>
                <a:t>f</a:t>
              </a:r>
              <a:endParaRPr lang="ko-KR" altLang="en-US" i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2436A28-8E49-4C3E-B13B-F7049D1CA2A9}"/>
                </a:ext>
              </a:extLst>
            </p:cNvPr>
            <p:cNvSpPr txBox="1"/>
            <p:nvPr/>
          </p:nvSpPr>
          <p:spPr>
            <a:xfrm>
              <a:off x="3795024" y="2786208"/>
              <a:ext cx="351108" cy="413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cs typeface="Times New Roman" panose="02020603050405020304" pitchFamily="18" charset="0"/>
                </a:rPr>
                <a:t>g</a:t>
              </a:r>
              <a:endParaRPr lang="ko-KR" altLang="en-US" i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endParaRPr>
            </a:p>
          </p:txBody>
        </p: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0D2C730C-7AB6-4A93-8624-3B4831565C7A}"/>
                </a:ext>
              </a:extLst>
            </p:cNvPr>
            <p:cNvGrpSpPr/>
            <p:nvPr/>
          </p:nvGrpSpPr>
          <p:grpSpPr>
            <a:xfrm>
              <a:off x="5571282" y="1043247"/>
              <a:ext cx="786132" cy="1361954"/>
              <a:chOff x="2791882" y="1263040"/>
              <a:chExt cx="786132" cy="1361954"/>
            </a:xfrm>
          </p:grpSpPr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E6E96949-EF8F-4058-89C7-CD35957C5DB7}"/>
                  </a:ext>
                </a:extLst>
              </p:cNvPr>
              <p:cNvSpPr/>
              <p:nvPr/>
            </p:nvSpPr>
            <p:spPr>
              <a:xfrm>
                <a:off x="2791882" y="1263040"/>
                <a:ext cx="786132" cy="1361954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45" name="모서리가 둥근 직사각형 163">
                <a:extLst>
                  <a:ext uri="{FF2B5EF4-FFF2-40B4-BE49-F238E27FC236}">
                    <a16:creationId xmlns:a16="http://schemas.microsoft.com/office/drawing/2014/main" id="{192B035B-1BC4-4533-8B26-FFA4D66023A6}"/>
                  </a:ext>
                </a:extLst>
              </p:cNvPr>
              <p:cNvSpPr/>
              <p:nvPr/>
            </p:nvSpPr>
            <p:spPr>
              <a:xfrm>
                <a:off x="3382433" y="1448082"/>
                <a:ext cx="88900" cy="41783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46" name="모서리가 둥근 직사각형 164">
                <a:extLst>
                  <a:ext uri="{FF2B5EF4-FFF2-40B4-BE49-F238E27FC236}">
                    <a16:creationId xmlns:a16="http://schemas.microsoft.com/office/drawing/2014/main" id="{04B78DEF-6A44-4424-BE23-1864B2876D58}"/>
                  </a:ext>
                </a:extLst>
              </p:cNvPr>
              <p:cNvSpPr/>
              <p:nvPr/>
            </p:nvSpPr>
            <p:spPr>
              <a:xfrm>
                <a:off x="2902373" y="1448082"/>
                <a:ext cx="88900" cy="41783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47" name="모서리가 둥근 직사각형 165">
                <a:extLst>
                  <a:ext uri="{FF2B5EF4-FFF2-40B4-BE49-F238E27FC236}">
                    <a16:creationId xmlns:a16="http://schemas.microsoft.com/office/drawing/2014/main" id="{9A7C1B46-3727-43A1-B674-F81B87DC6F34}"/>
                  </a:ext>
                </a:extLst>
              </p:cNvPr>
              <p:cNvSpPr/>
              <p:nvPr/>
            </p:nvSpPr>
            <p:spPr>
              <a:xfrm rot="5400000">
                <a:off x="3140498" y="1129947"/>
                <a:ext cx="88900" cy="476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48" name="모서리가 둥근 직사각형 166">
                <a:extLst>
                  <a:ext uri="{FF2B5EF4-FFF2-40B4-BE49-F238E27FC236}">
                    <a16:creationId xmlns:a16="http://schemas.microsoft.com/office/drawing/2014/main" id="{FC8EFF81-72F0-497D-88C5-F29CAD7D861A}"/>
                  </a:ext>
                </a:extLst>
              </p:cNvPr>
              <p:cNvSpPr/>
              <p:nvPr/>
            </p:nvSpPr>
            <p:spPr>
              <a:xfrm>
                <a:off x="3382433" y="2024027"/>
                <a:ext cx="88900" cy="41783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49" name="모서리가 둥근 직사각형 167">
                <a:extLst>
                  <a:ext uri="{FF2B5EF4-FFF2-40B4-BE49-F238E27FC236}">
                    <a16:creationId xmlns:a16="http://schemas.microsoft.com/office/drawing/2014/main" id="{ED0B78D1-78D9-4CC2-A306-AD94AF35D189}"/>
                  </a:ext>
                </a:extLst>
              </p:cNvPr>
              <p:cNvSpPr/>
              <p:nvPr/>
            </p:nvSpPr>
            <p:spPr>
              <a:xfrm>
                <a:off x="2902373" y="2024027"/>
                <a:ext cx="88900" cy="41783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50" name="모서리가 둥근 직사각형 168">
                <a:extLst>
                  <a:ext uri="{FF2B5EF4-FFF2-40B4-BE49-F238E27FC236}">
                    <a16:creationId xmlns:a16="http://schemas.microsoft.com/office/drawing/2014/main" id="{57F206E2-FEB4-4EB8-A3A8-84D5AF128B27}"/>
                  </a:ext>
                </a:extLst>
              </p:cNvPr>
              <p:cNvSpPr/>
              <p:nvPr/>
            </p:nvSpPr>
            <p:spPr>
              <a:xfrm rot="5400000">
                <a:off x="3140498" y="1705892"/>
                <a:ext cx="88900" cy="47625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51" name="모서리가 둥근 직사각형 169">
                <a:extLst>
                  <a:ext uri="{FF2B5EF4-FFF2-40B4-BE49-F238E27FC236}">
                    <a16:creationId xmlns:a16="http://schemas.microsoft.com/office/drawing/2014/main" id="{704AAFC5-5356-4BFB-B83E-16CAFDB68FDC}"/>
                  </a:ext>
                </a:extLst>
              </p:cNvPr>
              <p:cNvSpPr/>
              <p:nvPr/>
            </p:nvSpPr>
            <p:spPr>
              <a:xfrm rot="5400000">
                <a:off x="3140498" y="2281202"/>
                <a:ext cx="88900" cy="476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3DE343F1-3C10-4F1F-8FE0-CF5766133CC6}"/>
                </a:ext>
              </a:extLst>
            </p:cNvPr>
            <p:cNvGrpSpPr/>
            <p:nvPr/>
          </p:nvGrpSpPr>
          <p:grpSpPr>
            <a:xfrm>
              <a:off x="6429238" y="1043247"/>
              <a:ext cx="786132" cy="1361954"/>
              <a:chOff x="2791882" y="1263040"/>
              <a:chExt cx="786132" cy="1361954"/>
            </a:xfrm>
          </p:grpSpPr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F3EB33E3-40A1-4975-94DA-2ECD54269197}"/>
                  </a:ext>
                </a:extLst>
              </p:cNvPr>
              <p:cNvSpPr/>
              <p:nvPr/>
            </p:nvSpPr>
            <p:spPr>
              <a:xfrm>
                <a:off x="2791882" y="1263040"/>
                <a:ext cx="786132" cy="1361954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37" name="모서리가 둥근 직사각형 155">
                <a:extLst>
                  <a:ext uri="{FF2B5EF4-FFF2-40B4-BE49-F238E27FC236}">
                    <a16:creationId xmlns:a16="http://schemas.microsoft.com/office/drawing/2014/main" id="{31150FB8-035A-49B5-9A36-DD6FB04A1645}"/>
                  </a:ext>
                </a:extLst>
              </p:cNvPr>
              <p:cNvSpPr/>
              <p:nvPr/>
            </p:nvSpPr>
            <p:spPr>
              <a:xfrm>
                <a:off x="3382433" y="1448082"/>
                <a:ext cx="88900" cy="41783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38" name="모서리가 둥근 직사각형 156">
                <a:extLst>
                  <a:ext uri="{FF2B5EF4-FFF2-40B4-BE49-F238E27FC236}">
                    <a16:creationId xmlns:a16="http://schemas.microsoft.com/office/drawing/2014/main" id="{F7889C1C-2BDB-4A39-AF51-040C033C5165}"/>
                  </a:ext>
                </a:extLst>
              </p:cNvPr>
              <p:cNvSpPr/>
              <p:nvPr/>
            </p:nvSpPr>
            <p:spPr>
              <a:xfrm>
                <a:off x="2902373" y="1448082"/>
                <a:ext cx="88900" cy="41783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39" name="모서리가 둥근 직사각형 157">
                <a:extLst>
                  <a:ext uri="{FF2B5EF4-FFF2-40B4-BE49-F238E27FC236}">
                    <a16:creationId xmlns:a16="http://schemas.microsoft.com/office/drawing/2014/main" id="{9759B25F-2F4A-4D67-AAD5-191D853B48B0}"/>
                  </a:ext>
                </a:extLst>
              </p:cNvPr>
              <p:cNvSpPr/>
              <p:nvPr/>
            </p:nvSpPr>
            <p:spPr>
              <a:xfrm rot="5400000">
                <a:off x="3140498" y="1129947"/>
                <a:ext cx="88900" cy="47625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40" name="모서리가 둥근 직사각형 158">
                <a:extLst>
                  <a:ext uri="{FF2B5EF4-FFF2-40B4-BE49-F238E27FC236}">
                    <a16:creationId xmlns:a16="http://schemas.microsoft.com/office/drawing/2014/main" id="{734AB66C-9397-423D-8A0E-C4F8045230E9}"/>
                  </a:ext>
                </a:extLst>
              </p:cNvPr>
              <p:cNvSpPr/>
              <p:nvPr/>
            </p:nvSpPr>
            <p:spPr>
              <a:xfrm>
                <a:off x="3382433" y="2024027"/>
                <a:ext cx="88900" cy="41783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41" name="모서리가 둥근 직사각형 159">
                <a:extLst>
                  <a:ext uri="{FF2B5EF4-FFF2-40B4-BE49-F238E27FC236}">
                    <a16:creationId xmlns:a16="http://schemas.microsoft.com/office/drawing/2014/main" id="{E57AECF9-383C-4F11-B4C2-4DDF49EAA417}"/>
                  </a:ext>
                </a:extLst>
              </p:cNvPr>
              <p:cNvSpPr/>
              <p:nvPr/>
            </p:nvSpPr>
            <p:spPr>
              <a:xfrm>
                <a:off x="2902373" y="2024027"/>
                <a:ext cx="88900" cy="41783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42" name="모서리가 둥근 직사각형 160">
                <a:extLst>
                  <a:ext uri="{FF2B5EF4-FFF2-40B4-BE49-F238E27FC236}">
                    <a16:creationId xmlns:a16="http://schemas.microsoft.com/office/drawing/2014/main" id="{2865D0B2-058F-4DFB-AF71-61088C3023D4}"/>
                  </a:ext>
                </a:extLst>
              </p:cNvPr>
              <p:cNvSpPr/>
              <p:nvPr/>
            </p:nvSpPr>
            <p:spPr>
              <a:xfrm rot="5400000">
                <a:off x="3140498" y="1705892"/>
                <a:ext cx="88900" cy="47625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43" name="모서리가 둥근 직사각형 161">
                <a:extLst>
                  <a:ext uri="{FF2B5EF4-FFF2-40B4-BE49-F238E27FC236}">
                    <a16:creationId xmlns:a16="http://schemas.microsoft.com/office/drawing/2014/main" id="{71ADEB0F-1418-4BFF-A8E0-47173BB8696B}"/>
                  </a:ext>
                </a:extLst>
              </p:cNvPr>
              <p:cNvSpPr/>
              <p:nvPr/>
            </p:nvSpPr>
            <p:spPr>
              <a:xfrm rot="5400000">
                <a:off x="3140498" y="2281202"/>
                <a:ext cx="88900" cy="47625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D171398D-D6E3-4DD6-86B4-65B042571182}"/>
                </a:ext>
              </a:extLst>
            </p:cNvPr>
            <p:cNvGrpSpPr/>
            <p:nvPr/>
          </p:nvGrpSpPr>
          <p:grpSpPr>
            <a:xfrm>
              <a:off x="7287194" y="1043247"/>
              <a:ext cx="786132" cy="1361954"/>
              <a:chOff x="2791882" y="1263040"/>
              <a:chExt cx="786132" cy="1361954"/>
            </a:xfrm>
          </p:grpSpPr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13A3915D-EEDC-40B2-A0EE-E2C92E38D0CA}"/>
                  </a:ext>
                </a:extLst>
              </p:cNvPr>
              <p:cNvSpPr/>
              <p:nvPr/>
            </p:nvSpPr>
            <p:spPr>
              <a:xfrm>
                <a:off x="2791882" y="1263040"/>
                <a:ext cx="786132" cy="1361954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29" name="모서리가 둥근 직사각형 147">
                <a:extLst>
                  <a:ext uri="{FF2B5EF4-FFF2-40B4-BE49-F238E27FC236}">
                    <a16:creationId xmlns:a16="http://schemas.microsoft.com/office/drawing/2014/main" id="{D0E8291C-F465-4F39-911E-314547645171}"/>
                  </a:ext>
                </a:extLst>
              </p:cNvPr>
              <p:cNvSpPr/>
              <p:nvPr/>
            </p:nvSpPr>
            <p:spPr>
              <a:xfrm>
                <a:off x="3382433" y="1448082"/>
                <a:ext cx="88900" cy="41783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30" name="모서리가 둥근 직사각형 148">
                <a:extLst>
                  <a:ext uri="{FF2B5EF4-FFF2-40B4-BE49-F238E27FC236}">
                    <a16:creationId xmlns:a16="http://schemas.microsoft.com/office/drawing/2014/main" id="{F391C125-4E9C-40FE-AA5F-EF1123475E60}"/>
                  </a:ext>
                </a:extLst>
              </p:cNvPr>
              <p:cNvSpPr/>
              <p:nvPr/>
            </p:nvSpPr>
            <p:spPr>
              <a:xfrm>
                <a:off x="2902373" y="1448082"/>
                <a:ext cx="88900" cy="41783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31" name="모서리가 둥근 직사각형 149">
                <a:extLst>
                  <a:ext uri="{FF2B5EF4-FFF2-40B4-BE49-F238E27FC236}">
                    <a16:creationId xmlns:a16="http://schemas.microsoft.com/office/drawing/2014/main" id="{F8327B6A-90EA-4AEB-949F-9213FACB3D10}"/>
                  </a:ext>
                </a:extLst>
              </p:cNvPr>
              <p:cNvSpPr/>
              <p:nvPr/>
            </p:nvSpPr>
            <p:spPr>
              <a:xfrm rot="5400000">
                <a:off x="3140498" y="1129947"/>
                <a:ext cx="88900" cy="476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32" name="모서리가 둥근 직사각형 150">
                <a:extLst>
                  <a:ext uri="{FF2B5EF4-FFF2-40B4-BE49-F238E27FC236}">
                    <a16:creationId xmlns:a16="http://schemas.microsoft.com/office/drawing/2014/main" id="{DE54B454-F595-41EF-B50C-F67C4AAEDA08}"/>
                  </a:ext>
                </a:extLst>
              </p:cNvPr>
              <p:cNvSpPr/>
              <p:nvPr/>
            </p:nvSpPr>
            <p:spPr>
              <a:xfrm>
                <a:off x="3382433" y="2024027"/>
                <a:ext cx="88900" cy="41783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33" name="모서리가 둥근 직사각형 151">
                <a:extLst>
                  <a:ext uri="{FF2B5EF4-FFF2-40B4-BE49-F238E27FC236}">
                    <a16:creationId xmlns:a16="http://schemas.microsoft.com/office/drawing/2014/main" id="{F9920C33-C34A-44F8-A0C5-79639EE6FF38}"/>
                  </a:ext>
                </a:extLst>
              </p:cNvPr>
              <p:cNvSpPr/>
              <p:nvPr/>
            </p:nvSpPr>
            <p:spPr>
              <a:xfrm>
                <a:off x="2902373" y="2024027"/>
                <a:ext cx="88900" cy="41783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34" name="모서리가 둥근 직사각형 152">
                <a:extLst>
                  <a:ext uri="{FF2B5EF4-FFF2-40B4-BE49-F238E27FC236}">
                    <a16:creationId xmlns:a16="http://schemas.microsoft.com/office/drawing/2014/main" id="{419F8A22-F45F-4598-A4B6-5C97B884C497}"/>
                  </a:ext>
                </a:extLst>
              </p:cNvPr>
              <p:cNvSpPr/>
              <p:nvPr/>
            </p:nvSpPr>
            <p:spPr>
              <a:xfrm rot="5400000">
                <a:off x="3140498" y="1705892"/>
                <a:ext cx="88900" cy="476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35" name="모서리가 둥근 직사각형 153">
                <a:extLst>
                  <a:ext uri="{FF2B5EF4-FFF2-40B4-BE49-F238E27FC236}">
                    <a16:creationId xmlns:a16="http://schemas.microsoft.com/office/drawing/2014/main" id="{5334BA3D-F7BE-4328-81FD-FD81D56B950F}"/>
                  </a:ext>
                </a:extLst>
              </p:cNvPr>
              <p:cNvSpPr/>
              <p:nvPr/>
            </p:nvSpPr>
            <p:spPr>
              <a:xfrm rot="5400000">
                <a:off x="3140498" y="2281202"/>
                <a:ext cx="88900" cy="476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105DA69E-8325-4F38-9233-E11E0D8DF576}"/>
                </a:ext>
              </a:extLst>
            </p:cNvPr>
            <p:cNvGrpSpPr/>
            <p:nvPr/>
          </p:nvGrpSpPr>
          <p:grpSpPr>
            <a:xfrm>
              <a:off x="8145150" y="1043247"/>
              <a:ext cx="786132" cy="1361954"/>
              <a:chOff x="2791882" y="1263040"/>
              <a:chExt cx="786132" cy="1361954"/>
            </a:xfrm>
          </p:grpSpPr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B811B7EA-CE76-42A4-9C44-AA32834E7F56}"/>
                  </a:ext>
                </a:extLst>
              </p:cNvPr>
              <p:cNvSpPr/>
              <p:nvPr/>
            </p:nvSpPr>
            <p:spPr>
              <a:xfrm>
                <a:off x="2791882" y="1263040"/>
                <a:ext cx="786132" cy="1361954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21" name="모서리가 둥근 직사각형 139">
                <a:extLst>
                  <a:ext uri="{FF2B5EF4-FFF2-40B4-BE49-F238E27FC236}">
                    <a16:creationId xmlns:a16="http://schemas.microsoft.com/office/drawing/2014/main" id="{874F247F-5760-428E-92E1-D0E494817219}"/>
                  </a:ext>
                </a:extLst>
              </p:cNvPr>
              <p:cNvSpPr/>
              <p:nvPr/>
            </p:nvSpPr>
            <p:spPr>
              <a:xfrm>
                <a:off x="3382433" y="1448082"/>
                <a:ext cx="88900" cy="41783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22" name="모서리가 둥근 직사각형 140">
                <a:extLst>
                  <a:ext uri="{FF2B5EF4-FFF2-40B4-BE49-F238E27FC236}">
                    <a16:creationId xmlns:a16="http://schemas.microsoft.com/office/drawing/2014/main" id="{E085149F-6DAE-4A14-BACC-836CF874E6A0}"/>
                  </a:ext>
                </a:extLst>
              </p:cNvPr>
              <p:cNvSpPr/>
              <p:nvPr/>
            </p:nvSpPr>
            <p:spPr>
              <a:xfrm>
                <a:off x="2902373" y="1448082"/>
                <a:ext cx="88900" cy="41783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23" name="모서리가 둥근 직사각형 141">
                <a:extLst>
                  <a:ext uri="{FF2B5EF4-FFF2-40B4-BE49-F238E27FC236}">
                    <a16:creationId xmlns:a16="http://schemas.microsoft.com/office/drawing/2014/main" id="{72A6356D-E719-4495-AFDD-5DC27E475FAC}"/>
                  </a:ext>
                </a:extLst>
              </p:cNvPr>
              <p:cNvSpPr/>
              <p:nvPr/>
            </p:nvSpPr>
            <p:spPr>
              <a:xfrm rot="5400000">
                <a:off x="3140498" y="1129947"/>
                <a:ext cx="88900" cy="476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24" name="모서리가 둥근 직사각형 142">
                <a:extLst>
                  <a:ext uri="{FF2B5EF4-FFF2-40B4-BE49-F238E27FC236}">
                    <a16:creationId xmlns:a16="http://schemas.microsoft.com/office/drawing/2014/main" id="{3E48EC59-0325-48E7-B303-B5FB81B5BDD9}"/>
                  </a:ext>
                </a:extLst>
              </p:cNvPr>
              <p:cNvSpPr/>
              <p:nvPr/>
            </p:nvSpPr>
            <p:spPr>
              <a:xfrm>
                <a:off x="3382433" y="2024027"/>
                <a:ext cx="88900" cy="41783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25" name="모서리가 둥근 직사각형 143">
                <a:extLst>
                  <a:ext uri="{FF2B5EF4-FFF2-40B4-BE49-F238E27FC236}">
                    <a16:creationId xmlns:a16="http://schemas.microsoft.com/office/drawing/2014/main" id="{2C540FED-153C-4B44-93EF-DDE69CEF49CB}"/>
                  </a:ext>
                </a:extLst>
              </p:cNvPr>
              <p:cNvSpPr/>
              <p:nvPr/>
            </p:nvSpPr>
            <p:spPr>
              <a:xfrm>
                <a:off x="2902373" y="2024027"/>
                <a:ext cx="88900" cy="41783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26" name="모서리가 둥근 직사각형 144">
                <a:extLst>
                  <a:ext uri="{FF2B5EF4-FFF2-40B4-BE49-F238E27FC236}">
                    <a16:creationId xmlns:a16="http://schemas.microsoft.com/office/drawing/2014/main" id="{8015C0DC-2DA5-4602-80D8-302D9850B33E}"/>
                  </a:ext>
                </a:extLst>
              </p:cNvPr>
              <p:cNvSpPr/>
              <p:nvPr/>
            </p:nvSpPr>
            <p:spPr>
              <a:xfrm rot="5400000">
                <a:off x="3140498" y="1705892"/>
                <a:ext cx="88900" cy="476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27" name="모서리가 둥근 직사각형 145">
                <a:extLst>
                  <a:ext uri="{FF2B5EF4-FFF2-40B4-BE49-F238E27FC236}">
                    <a16:creationId xmlns:a16="http://schemas.microsoft.com/office/drawing/2014/main" id="{87DD15D3-1271-4CB0-A5B0-C711F9EEE76C}"/>
                  </a:ext>
                </a:extLst>
              </p:cNvPr>
              <p:cNvSpPr/>
              <p:nvPr/>
            </p:nvSpPr>
            <p:spPr>
              <a:xfrm rot="5400000">
                <a:off x="3140498" y="2281202"/>
                <a:ext cx="88900" cy="476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1DC21E2-97D7-4396-A5FE-FF607C67B778}"/>
                </a:ext>
              </a:extLst>
            </p:cNvPr>
            <p:cNvGrpSpPr/>
            <p:nvPr/>
          </p:nvGrpSpPr>
          <p:grpSpPr>
            <a:xfrm>
              <a:off x="9003104" y="1043247"/>
              <a:ext cx="786132" cy="1361954"/>
              <a:chOff x="2791882" y="1263040"/>
              <a:chExt cx="786132" cy="1361954"/>
            </a:xfrm>
          </p:grpSpPr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4DB679EC-7D14-4027-8A85-D4BEAE32ECBB}"/>
                  </a:ext>
                </a:extLst>
              </p:cNvPr>
              <p:cNvSpPr/>
              <p:nvPr/>
            </p:nvSpPr>
            <p:spPr>
              <a:xfrm>
                <a:off x="2791882" y="1263040"/>
                <a:ext cx="786132" cy="1361954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13" name="모서리가 둥근 직사각형 131">
                <a:extLst>
                  <a:ext uri="{FF2B5EF4-FFF2-40B4-BE49-F238E27FC236}">
                    <a16:creationId xmlns:a16="http://schemas.microsoft.com/office/drawing/2014/main" id="{B3A44485-0410-48AC-8188-5BB86EB55C1A}"/>
                  </a:ext>
                </a:extLst>
              </p:cNvPr>
              <p:cNvSpPr/>
              <p:nvPr/>
            </p:nvSpPr>
            <p:spPr>
              <a:xfrm>
                <a:off x="3382433" y="1448082"/>
                <a:ext cx="88900" cy="41783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14" name="모서리가 둥근 직사각형 132">
                <a:extLst>
                  <a:ext uri="{FF2B5EF4-FFF2-40B4-BE49-F238E27FC236}">
                    <a16:creationId xmlns:a16="http://schemas.microsoft.com/office/drawing/2014/main" id="{03A5FF1B-BADB-4EDA-94AD-12A73E562C11}"/>
                  </a:ext>
                </a:extLst>
              </p:cNvPr>
              <p:cNvSpPr/>
              <p:nvPr/>
            </p:nvSpPr>
            <p:spPr>
              <a:xfrm>
                <a:off x="2902373" y="1448082"/>
                <a:ext cx="88900" cy="41783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15" name="모서리가 둥근 직사각형 133">
                <a:extLst>
                  <a:ext uri="{FF2B5EF4-FFF2-40B4-BE49-F238E27FC236}">
                    <a16:creationId xmlns:a16="http://schemas.microsoft.com/office/drawing/2014/main" id="{275F4A5A-5E60-49FB-A9AA-941AB795D011}"/>
                  </a:ext>
                </a:extLst>
              </p:cNvPr>
              <p:cNvSpPr/>
              <p:nvPr/>
            </p:nvSpPr>
            <p:spPr>
              <a:xfrm rot="5400000">
                <a:off x="3140498" y="1129947"/>
                <a:ext cx="88900" cy="47625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16" name="모서리가 둥근 직사각형 134">
                <a:extLst>
                  <a:ext uri="{FF2B5EF4-FFF2-40B4-BE49-F238E27FC236}">
                    <a16:creationId xmlns:a16="http://schemas.microsoft.com/office/drawing/2014/main" id="{19C13928-BA74-4F19-B988-C5C338E25C42}"/>
                  </a:ext>
                </a:extLst>
              </p:cNvPr>
              <p:cNvSpPr/>
              <p:nvPr/>
            </p:nvSpPr>
            <p:spPr>
              <a:xfrm>
                <a:off x="3382433" y="2024027"/>
                <a:ext cx="88900" cy="41783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17" name="모서리가 둥근 직사각형 135">
                <a:extLst>
                  <a:ext uri="{FF2B5EF4-FFF2-40B4-BE49-F238E27FC236}">
                    <a16:creationId xmlns:a16="http://schemas.microsoft.com/office/drawing/2014/main" id="{9A43C307-0531-4CCC-A817-F3E2657027B7}"/>
                  </a:ext>
                </a:extLst>
              </p:cNvPr>
              <p:cNvSpPr/>
              <p:nvPr/>
            </p:nvSpPr>
            <p:spPr>
              <a:xfrm>
                <a:off x="2902373" y="2024027"/>
                <a:ext cx="88900" cy="41783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18" name="모서리가 둥근 직사각형 136">
                <a:extLst>
                  <a:ext uri="{FF2B5EF4-FFF2-40B4-BE49-F238E27FC236}">
                    <a16:creationId xmlns:a16="http://schemas.microsoft.com/office/drawing/2014/main" id="{52ABC284-76F5-4FA2-8A76-24AF06851063}"/>
                  </a:ext>
                </a:extLst>
              </p:cNvPr>
              <p:cNvSpPr/>
              <p:nvPr/>
            </p:nvSpPr>
            <p:spPr>
              <a:xfrm rot="5400000">
                <a:off x="3140498" y="1705892"/>
                <a:ext cx="88900" cy="476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19" name="모서리가 둥근 직사각형 137">
                <a:extLst>
                  <a:ext uri="{FF2B5EF4-FFF2-40B4-BE49-F238E27FC236}">
                    <a16:creationId xmlns:a16="http://schemas.microsoft.com/office/drawing/2014/main" id="{8AD425E5-DEBD-431F-9256-6DFDF20DC857}"/>
                  </a:ext>
                </a:extLst>
              </p:cNvPr>
              <p:cNvSpPr/>
              <p:nvPr/>
            </p:nvSpPr>
            <p:spPr>
              <a:xfrm rot="5400000">
                <a:off x="3140498" y="2281202"/>
                <a:ext cx="88900" cy="47625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9F513818-D69D-45E4-AC81-C8F96D391B5F}"/>
                </a:ext>
              </a:extLst>
            </p:cNvPr>
            <p:cNvGrpSpPr/>
            <p:nvPr/>
          </p:nvGrpSpPr>
          <p:grpSpPr>
            <a:xfrm>
              <a:off x="5571282" y="2480884"/>
              <a:ext cx="786132" cy="1361954"/>
              <a:chOff x="2791882" y="1263040"/>
              <a:chExt cx="786132" cy="1361954"/>
            </a:xfrm>
          </p:grpSpPr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47A552B6-4706-44BC-ADEC-A3431423A77F}"/>
                  </a:ext>
                </a:extLst>
              </p:cNvPr>
              <p:cNvSpPr/>
              <p:nvPr/>
            </p:nvSpPr>
            <p:spPr>
              <a:xfrm>
                <a:off x="2791882" y="1263040"/>
                <a:ext cx="786132" cy="1361954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05" name="모서리가 둥근 직사각형 123">
                <a:extLst>
                  <a:ext uri="{FF2B5EF4-FFF2-40B4-BE49-F238E27FC236}">
                    <a16:creationId xmlns:a16="http://schemas.microsoft.com/office/drawing/2014/main" id="{415C480A-C778-4E92-B838-8DB180359FF8}"/>
                  </a:ext>
                </a:extLst>
              </p:cNvPr>
              <p:cNvSpPr/>
              <p:nvPr/>
            </p:nvSpPr>
            <p:spPr>
              <a:xfrm>
                <a:off x="3382433" y="1448082"/>
                <a:ext cx="88900" cy="41783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06" name="모서리가 둥근 직사각형 124">
                <a:extLst>
                  <a:ext uri="{FF2B5EF4-FFF2-40B4-BE49-F238E27FC236}">
                    <a16:creationId xmlns:a16="http://schemas.microsoft.com/office/drawing/2014/main" id="{D25C867E-006F-4AD5-A0F3-A5ABB86D0CB1}"/>
                  </a:ext>
                </a:extLst>
              </p:cNvPr>
              <p:cNvSpPr/>
              <p:nvPr/>
            </p:nvSpPr>
            <p:spPr>
              <a:xfrm>
                <a:off x="2902373" y="1448082"/>
                <a:ext cx="88900" cy="41783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07" name="모서리가 둥근 직사각형 125">
                <a:extLst>
                  <a:ext uri="{FF2B5EF4-FFF2-40B4-BE49-F238E27FC236}">
                    <a16:creationId xmlns:a16="http://schemas.microsoft.com/office/drawing/2014/main" id="{4FA47A7F-479B-4EF9-A5D8-15101BF43D46}"/>
                  </a:ext>
                </a:extLst>
              </p:cNvPr>
              <p:cNvSpPr/>
              <p:nvPr/>
            </p:nvSpPr>
            <p:spPr>
              <a:xfrm rot="5400000">
                <a:off x="3140498" y="1129947"/>
                <a:ext cx="88900" cy="476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08" name="모서리가 둥근 직사각형 126">
                <a:extLst>
                  <a:ext uri="{FF2B5EF4-FFF2-40B4-BE49-F238E27FC236}">
                    <a16:creationId xmlns:a16="http://schemas.microsoft.com/office/drawing/2014/main" id="{8C4F5B37-171A-4BCD-98CF-591B39F4B95C}"/>
                  </a:ext>
                </a:extLst>
              </p:cNvPr>
              <p:cNvSpPr/>
              <p:nvPr/>
            </p:nvSpPr>
            <p:spPr>
              <a:xfrm>
                <a:off x="3382433" y="2024027"/>
                <a:ext cx="88900" cy="41783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09" name="모서리가 둥근 직사각형 127">
                <a:extLst>
                  <a:ext uri="{FF2B5EF4-FFF2-40B4-BE49-F238E27FC236}">
                    <a16:creationId xmlns:a16="http://schemas.microsoft.com/office/drawing/2014/main" id="{CBDEB24B-D895-4735-9AB7-4EF7EB67458E}"/>
                  </a:ext>
                </a:extLst>
              </p:cNvPr>
              <p:cNvSpPr/>
              <p:nvPr/>
            </p:nvSpPr>
            <p:spPr>
              <a:xfrm>
                <a:off x="2902373" y="2024027"/>
                <a:ext cx="88900" cy="41783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10" name="모서리가 둥근 직사각형 128">
                <a:extLst>
                  <a:ext uri="{FF2B5EF4-FFF2-40B4-BE49-F238E27FC236}">
                    <a16:creationId xmlns:a16="http://schemas.microsoft.com/office/drawing/2014/main" id="{B0F509BD-C153-409F-A2A7-44013704E2E2}"/>
                  </a:ext>
                </a:extLst>
              </p:cNvPr>
              <p:cNvSpPr/>
              <p:nvPr/>
            </p:nvSpPr>
            <p:spPr>
              <a:xfrm rot="5400000">
                <a:off x="3140498" y="1705892"/>
                <a:ext cx="88900" cy="476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11" name="모서리가 둥근 직사각형 129">
                <a:extLst>
                  <a:ext uri="{FF2B5EF4-FFF2-40B4-BE49-F238E27FC236}">
                    <a16:creationId xmlns:a16="http://schemas.microsoft.com/office/drawing/2014/main" id="{815703B8-DC14-4ACD-AB1C-16A6C0EB41AA}"/>
                  </a:ext>
                </a:extLst>
              </p:cNvPr>
              <p:cNvSpPr/>
              <p:nvPr/>
            </p:nvSpPr>
            <p:spPr>
              <a:xfrm rot="5400000">
                <a:off x="3140498" y="2281202"/>
                <a:ext cx="88900" cy="476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5B3B471C-6183-45FB-852E-B1DC6CDB02E2}"/>
                </a:ext>
              </a:extLst>
            </p:cNvPr>
            <p:cNvGrpSpPr/>
            <p:nvPr/>
          </p:nvGrpSpPr>
          <p:grpSpPr>
            <a:xfrm>
              <a:off x="6429238" y="2480884"/>
              <a:ext cx="786132" cy="1361954"/>
              <a:chOff x="2791882" y="1263040"/>
              <a:chExt cx="786132" cy="1361954"/>
            </a:xfrm>
          </p:grpSpPr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34487EA4-2559-4E79-AD4F-5FDDF519E378}"/>
                  </a:ext>
                </a:extLst>
              </p:cNvPr>
              <p:cNvSpPr/>
              <p:nvPr/>
            </p:nvSpPr>
            <p:spPr>
              <a:xfrm>
                <a:off x="2791882" y="1263040"/>
                <a:ext cx="786132" cy="1361954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97" name="모서리가 둥근 직사각형 115">
                <a:extLst>
                  <a:ext uri="{FF2B5EF4-FFF2-40B4-BE49-F238E27FC236}">
                    <a16:creationId xmlns:a16="http://schemas.microsoft.com/office/drawing/2014/main" id="{FBFAA743-6FEA-461F-8CC6-5AFDB7F88184}"/>
                  </a:ext>
                </a:extLst>
              </p:cNvPr>
              <p:cNvSpPr/>
              <p:nvPr/>
            </p:nvSpPr>
            <p:spPr>
              <a:xfrm>
                <a:off x="3382433" y="1448082"/>
                <a:ext cx="88900" cy="41783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98" name="모서리가 둥근 직사각형 116">
                <a:extLst>
                  <a:ext uri="{FF2B5EF4-FFF2-40B4-BE49-F238E27FC236}">
                    <a16:creationId xmlns:a16="http://schemas.microsoft.com/office/drawing/2014/main" id="{524B8486-D9A2-424C-B9FD-1A991CA6B2E1}"/>
                  </a:ext>
                </a:extLst>
              </p:cNvPr>
              <p:cNvSpPr/>
              <p:nvPr/>
            </p:nvSpPr>
            <p:spPr>
              <a:xfrm>
                <a:off x="2902373" y="1448082"/>
                <a:ext cx="88900" cy="41783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99" name="모서리가 둥근 직사각형 117">
                <a:extLst>
                  <a:ext uri="{FF2B5EF4-FFF2-40B4-BE49-F238E27FC236}">
                    <a16:creationId xmlns:a16="http://schemas.microsoft.com/office/drawing/2014/main" id="{80C6A1BD-399C-4A25-A308-A8771F33E592}"/>
                  </a:ext>
                </a:extLst>
              </p:cNvPr>
              <p:cNvSpPr/>
              <p:nvPr/>
            </p:nvSpPr>
            <p:spPr>
              <a:xfrm rot="5400000">
                <a:off x="3140498" y="1129947"/>
                <a:ext cx="88900" cy="476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00" name="모서리가 둥근 직사각형 118">
                <a:extLst>
                  <a:ext uri="{FF2B5EF4-FFF2-40B4-BE49-F238E27FC236}">
                    <a16:creationId xmlns:a16="http://schemas.microsoft.com/office/drawing/2014/main" id="{57A1CF10-07A1-4BC4-8090-25426F134D9D}"/>
                  </a:ext>
                </a:extLst>
              </p:cNvPr>
              <p:cNvSpPr/>
              <p:nvPr/>
            </p:nvSpPr>
            <p:spPr>
              <a:xfrm>
                <a:off x="3382433" y="2024027"/>
                <a:ext cx="88900" cy="41783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01" name="모서리가 둥근 직사각형 119">
                <a:extLst>
                  <a:ext uri="{FF2B5EF4-FFF2-40B4-BE49-F238E27FC236}">
                    <a16:creationId xmlns:a16="http://schemas.microsoft.com/office/drawing/2014/main" id="{41238D8A-4B2C-4769-901B-F7CD378DB9F2}"/>
                  </a:ext>
                </a:extLst>
              </p:cNvPr>
              <p:cNvSpPr/>
              <p:nvPr/>
            </p:nvSpPr>
            <p:spPr>
              <a:xfrm>
                <a:off x="2902373" y="2024027"/>
                <a:ext cx="88900" cy="41783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02" name="모서리가 둥근 직사각형 120">
                <a:extLst>
                  <a:ext uri="{FF2B5EF4-FFF2-40B4-BE49-F238E27FC236}">
                    <a16:creationId xmlns:a16="http://schemas.microsoft.com/office/drawing/2014/main" id="{07E0D3DE-6F4E-4757-B616-EBB91C4431C4}"/>
                  </a:ext>
                </a:extLst>
              </p:cNvPr>
              <p:cNvSpPr/>
              <p:nvPr/>
            </p:nvSpPr>
            <p:spPr>
              <a:xfrm rot="5400000">
                <a:off x="3140498" y="1705892"/>
                <a:ext cx="88900" cy="476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203" name="모서리가 둥근 직사각형 121">
                <a:extLst>
                  <a:ext uri="{FF2B5EF4-FFF2-40B4-BE49-F238E27FC236}">
                    <a16:creationId xmlns:a16="http://schemas.microsoft.com/office/drawing/2014/main" id="{550F17FF-C7EB-405B-9DB2-05BEB15EC9CF}"/>
                  </a:ext>
                </a:extLst>
              </p:cNvPr>
              <p:cNvSpPr/>
              <p:nvPr/>
            </p:nvSpPr>
            <p:spPr>
              <a:xfrm rot="5400000">
                <a:off x="3140498" y="2281202"/>
                <a:ext cx="88900" cy="476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727B7243-E384-43CB-BA94-A5E0F42927F6}"/>
                </a:ext>
              </a:extLst>
            </p:cNvPr>
            <p:cNvGrpSpPr/>
            <p:nvPr/>
          </p:nvGrpSpPr>
          <p:grpSpPr>
            <a:xfrm>
              <a:off x="7287194" y="2480884"/>
              <a:ext cx="786132" cy="1361954"/>
              <a:chOff x="2791882" y="1263040"/>
              <a:chExt cx="786132" cy="1361954"/>
            </a:xfrm>
          </p:grpSpPr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48CA5C1F-D3B6-4235-BCC5-11BFF0AAC8DA}"/>
                  </a:ext>
                </a:extLst>
              </p:cNvPr>
              <p:cNvSpPr/>
              <p:nvPr/>
            </p:nvSpPr>
            <p:spPr>
              <a:xfrm>
                <a:off x="2791882" y="1263040"/>
                <a:ext cx="786132" cy="1361954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89" name="모서리가 둥근 직사각형 107">
                <a:extLst>
                  <a:ext uri="{FF2B5EF4-FFF2-40B4-BE49-F238E27FC236}">
                    <a16:creationId xmlns:a16="http://schemas.microsoft.com/office/drawing/2014/main" id="{281ADA28-5A1F-44BB-B13A-04CD24A5BB9F}"/>
                  </a:ext>
                </a:extLst>
              </p:cNvPr>
              <p:cNvSpPr/>
              <p:nvPr/>
            </p:nvSpPr>
            <p:spPr>
              <a:xfrm>
                <a:off x="3382433" y="1448082"/>
                <a:ext cx="88900" cy="41783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90" name="모서리가 둥근 직사각형 108">
                <a:extLst>
                  <a:ext uri="{FF2B5EF4-FFF2-40B4-BE49-F238E27FC236}">
                    <a16:creationId xmlns:a16="http://schemas.microsoft.com/office/drawing/2014/main" id="{425A86B7-FE41-41AB-8867-F14D0B19D5BA}"/>
                  </a:ext>
                </a:extLst>
              </p:cNvPr>
              <p:cNvSpPr/>
              <p:nvPr/>
            </p:nvSpPr>
            <p:spPr>
              <a:xfrm>
                <a:off x="2902373" y="1448082"/>
                <a:ext cx="88900" cy="41783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91" name="모서리가 둥근 직사각형 109">
                <a:extLst>
                  <a:ext uri="{FF2B5EF4-FFF2-40B4-BE49-F238E27FC236}">
                    <a16:creationId xmlns:a16="http://schemas.microsoft.com/office/drawing/2014/main" id="{ACD5CDF5-EB3A-43AB-98ED-69E9500E1678}"/>
                  </a:ext>
                </a:extLst>
              </p:cNvPr>
              <p:cNvSpPr/>
              <p:nvPr/>
            </p:nvSpPr>
            <p:spPr>
              <a:xfrm rot="5400000">
                <a:off x="3140498" y="1129947"/>
                <a:ext cx="88900" cy="476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92" name="모서리가 둥근 직사각형 110">
                <a:extLst>
                  <a:ext uri="{FF2B5EF4-FFF2-40B4-BE49-F238E27FC236}">
                    <a16:creationId xmlns:a16="http://schemas.microsoft.com/office/drawing/2014/main" id="{C9AF74F7-7036-4FE4-98B8-36BAE9FF3C36}"/>
                  </a:ext>
                </a:extLst>
              </p:cNvPr>
              <p:cNvSpPr/>
              <p:nvPr/>
            </p:nvSpPr>
            <p:spPr>
              <a:xfrm>
                <a:off x="3382433" y="2024027"/>
                <a:ext cx="88900" cy="41783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93" name="모서리가 둥근 직사각형 111">
                <a:extLst>
                  <a:ext uri="{FF2B5EF4-FFF2-40B4-BE49-F238E27FC236}">
                    <a16:creationId xmlns:a16="http://schemas.microsoft.com/office/drawing/2014/main" id="{89C8B584-9A6F-4161-9879-1B649D26DC91}"/>
                  </a:ext>
                </a:extLst>
              </p:cNvPr>
              <p:cNvSpPr/>
              <p:nvPr/>
            </p:nvSpPr>
            <p:spPr>
              <a:xfrm>
                <a:off x="2902373" y="2024027"/>
                <a:ext cx="88900" cy="41783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94" name="모서리가 둥근 직사각형 112">
                <a:extLst>
                  <a:ext uri="{FF2B5EF4-FFF2-40B4-BE49-F238E27FC236}">
                    <a16:creationId xmlns:a16="http://schemas.microsoft.com/office/drawing/2014/main" id="{5BC0B75C-4C48-4EF2-A163-C7B9AC80BE0E}"/>
                  </a:ext>
                </a:extLst>
              </p:cNvPr>
              <p:cNvSpPr/>
              <p:nvPr/>
            </p:nvSpPr>
            <p:spPr>
              <a:xfrm rot="5400000">
                <a:off x="3140498" y="1705892"/>
                <a:ext cx="88900" cy="47625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95" name="모서리가 둥근 직사각형 113">
                <a:extLst>
                  <a:ext uri="{FF2B5EF4-FFF2-40B4-BE49-F238E27FC236}">
                    <a16:creationId xmlns:a16="http://schemas.microsoft.com/office/drawing/2014/main" id="{6E12670D-9419-4B2D-8625-911B4D19C1BB}"/>
                  </a:ext>
                </a:extLst>
              </p:cNvPr>
              <p:cNvSpPr/>
              <p:nvPr/>
            </p:nvSpPr>
            <p:spPr>
              <a:xfrm rot="5400000">
                <a:off x="3140498" y="2281202"/>
                <a:ext cx="88900" cy="47625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F2250EBA-5A96-411B-A078-B4D23D2166A6}"/>
                </a:ext>
              </a:extLst>
            </p:cNvPr>
            <p:cNvGrpSpPr/>
            <p:nvPr/>
          </p:nvGrpSpPr>
          <p:grpSpPr>
            <a:xfrm>
              <a:off x="8145150" y="2480884"/>
              <a:ext cx="786132" cy="1361954"/>
              <a:chOff x="2791882" y="1263040"/>
              <a:chExt cx="786132" cy="1361954"/>
            </a:xfrm>
          </p:grpSpPr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5F09F9EF-382D-4887-94B1-476DE5ED8658}"/>
                  </a:ext>
                </a:extLst>
              </p:cNvPr>
              <p:cNvSpPr/>
              <p:nvPr/>
            </p:nvSpPr>
            <p:spPr>
              <a:xfrm>
                <a:off x="2791882" y="1263040"/>
                <a:ext cx="786132" cy="1361954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18" name="모서리가 둥근 직사각형 99">
                <a:extLst>
                  <a:ext uri="{FF2B5EF4-FFF2-40B4-BE49-F238E27FC236}">
                    <a16:creationId xmlns:a16="http://schemas.microsoft.com/office/drawing/2014/main" id="{CC9FF42E-EB05-4D85-95B3-98555BBBE85B}"/>
                  </a:ext>
                </a:extLst>
              </p:cNvPr>
              <p:cNvSpPr/>
              <p:nvPr/>
            </p:nvSpPr>
            <p:spPr>
              <a:xfrm>
                <a:off x="3382433" y="1448082"/>
                <a:ext cx="88900" cy="41783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19" name="모서리가 둥근 직사각형 100">
                <a:extLst>
                  <a:ext uri="{FF2B5EF4-FFF2-40B4-BE49-F238E27FC236}">
                    <a16:creationId xmlns:a16="http://schemas.microsoft.com/office/drawing/2014/main" id="{02B823AD-D4E7-4FE7-B594-75DC7E1A7116}"/>
                  </a:ext>
                </a:extLst>
              </p:cNvPr>
              <p:cNvSpPr/>
              <p:nvPr/>
            </p:nvSpPr>
            <p:spPr>
              <a:xfrm>
                <a:off x="2902373" y="1448082"/>
                <a:ext cx="88900" cy="41783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20" name="모서리가 둥근 직사각형 101">
                <a:extLst>
                  <a:ext uri="{FF2B5EF4-FFF2-40B4-BE49-F238E27FC236}">
                    <a16:creationId xmlns:a16="http://schemas.microsoft.com/office/drawing/2014/main" id="{513171DF-119D-4E29-B9DE-599645A4D3EA}"/>
                  </a:ext>
                </a:extLst>
              </p:cNvPr>
              <p:cNvSpPr/>
              <p:nvPr/>
            </p:nvSpPr>
            <p:spPr>
              <a:xfrm rot="5400000">
                <a:off x="3140498" y="1129947"/>
                <a:ext cx="88900" cy="476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21" name="모서리가 둥근 직사각형 102">
                <a:extLst>
                  <a:ext uri="{FF2B5EF4-FFF2-40B4-BE49-F238E27FC236}">
                    <a16:creationId xmlns:a16="http://schemas.microsoft.com/office/drawing/2014/main" id="{ACF6A199-EBAB-4CEA-AEC6-FD4AB2ED2289}"/>
                  </a:ext>
                </a:extLst>
              </p:cNvPr>
              <p:cNvSpPr/>
              <p:nvPr/>
            </p:nvSpPr>
            <p:spPr>
              <a:xfrm>
                <a:off x="3382433" y="2024027"/>
                <a:ext cx="88900" cy="41783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22" name="모서리가 둥근 직사각형 103">
                <a:extLst>
                  <a:ext uri="{FF2B5EF4-FFF2-40B4-BE49-F238E27FC236}">
                    <a16:creationId xmlns:a16="http://schemas.microsoft.com/office/drawing/2014/main" id="{58FD2CE0-8A08-4D0F-A9FA-FD413F5656A3}"/>
                  </a:ext>
                </a:extLst>
              </p:cNvPr>
              <p:cNvSpPr/>
              <p:nvPr/>
            </p:nvSpPr>
            <p:spPr>
              <a:xfrm>
                <a:off x="2902373" y="2024027"/>
                <a:ext cx="88900" cy="41783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23" name="모서리가 둥근 직사각형 104">
                <a:extLst>
                  <a:ext uri="{FF2B5EF4-FFF2-40B4-BE49-F238E27FC236}">
                    <a16:creationId xmlns:a16="http://schemas.microsoft.com/office/drawing/2014/main" id="{C06F906A-F141-46FB-A7F8-4730EEB156E1}"/>
                  </a:ext>
                </a:extLst>
              </p:cNvPr>
              <p:cNvSpPr/>
              <p:nvPr/>
            </p:nvSpPr>
            <p:spPr>
              <a:xfrm rot="5400000">
                <a:off x="3140498" y="1705892"/>
                <a:ext cx="88900" cy="476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24" name="모서리가 둥근 직사각형 105">
                <a:extLst>
                  <a:ext uri="{FF2B5EF4-FFF2-40B4-BE49-F238E27FC236}">
                    <a16:creationId xmlns:a16="http://schemas.microsoft.com/office/drawing/2014/main" id="{03AFC085-8E51-41A4-8E3C-BC85EA8AD574}"/>
                  </a:ext>
                </a:extLst>
              </p:cNvPr>
              <p:cNvSpPr/>
              <p:nvPr/>
            </p:nvSpPr>
            <p:spPr>
              <a:xfrm rot="5400000">
                <a:off x="3140498" y="2281202"/>
                <a:ext cx="88900" cy="476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CB281575-8FE7-4642-8810-D633FEB37A0A}"/>
                </a:ext>
              </a:extLst>
            </p:cNvPr>
            <p:cNvGrpSpPr/>
            <p:nvPr/>
          </p:nvGrpSpPr>
          <p:grpSpPr>
            <a:xfrm>
              <a:off x="9003104" y="2480884"/>
              <a:ext cx="786132" cy="1361954"/>
              <a:chOff x="2791882" y="1263040"/>
              <a:chExt cx="786132" cy="1361954"/>
            </a:xfrm>
          </p:grpSpPr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98FAB760-BE2C-4819-8062-6FC2361A9795}"/>
                  </a:ext>
                </a:extLst>
              </p:cNvPr>
              <p:cNvSpPr/>
              <p:nvPr/>
            </p:nvSpPr>
            <p:spPr>
              <a:xfrm>
                <a:off x="2791882" y="1263040"/>
                <a:ext cx="786132" cy="1361954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10" name="모서리가 둥근 직사각형 91">
                <a:extLst>
                  <a:ext uri="{FF2B5EF4-FFF2-40B4-BE49-F238E27FC236}">
                    <a16:creationId xmlns:a16="http://schemas.microsoft.com/office/drawing/2014/main" id="{82A3633D-0C6E-4CC9-BB06-818152BCA1CB}"/>
                  </a:ext>
                </a:extLst>
              </p:cNvPr>
              <p:cNvSpPr/>
              <p:nvPr/>
            </p:nvSpPr>
            <p:spPr>
              <a:xfrm>
                <a:off x="3382433" y="1448082"/>
                <a:ext cx="88900" cy="41783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11" name="모서리가 둥근 직사각형 92">
                <a:extLst>
                  <a:ext uri="{FF2B5EF4-FFF2-40B4-BE49-F238E27FC236}">
                    <a16:creationId xmlns:a16="http://schemas.microsoft.com/office/drawing/2014/main" id="{F1936CEE-96FB-4DE5-9E28-3804EDB4CF58}"/>
                  </a:ext>
                </a:extLst>
              </p:cNvPr>
              <p:cNvSpPr/>
              <p:nvPr/>
            </p:nvSpPr>
            <p:spPr>
              <a:xfrm>
                <a:off x="2902373" y="1448082"/>
                <a:ext cx="88900" cy="41783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12" name="모서리가 둥근 직사각형 93">
                <a:extLst>
                  <a:ext uri="{FF2B5EF4-FFF2-40B4-BE49-F238E27FC236}">
                    <a16:creationId xmlns:a16="http://schemas.microsoft.com/office/drawing/2014/main" id="{98CFACCF-90DD-4B09-A9F2-29857AED753A}"/>
                  </a:ext>
                </a:extLst>
              </p:cNvPr>
              <p:cNvSpPr/>
              <p:nvPr/>
            </p:nvSpPr>
            <p:spPr>
              <a:xfrm rot="5400000">
                <a:off x="3140498" y="1129947"/>
                <a:ext cx="88900" cy="476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13" name="모서리가 둥근 직사각형 94">
                <a:extLst>
                  <a:ext uri="{FF2B5EF4-FFF2-40B4-BE49-F238E27FC236}">
                    <a16:creationId xmlns:a16="http://schemas.microsoft.com/office/drawing/2014/main" id="{EB52981F-8827-4241-AF2F-03403E648E02}"/>
                  </a:ext>
                </a:extLst>
              </p:cNvPr>
              <p:cNvSpPr/>
              <p:nvPr/>
            </p:nvSpPr>
            <p:spPr>
              <a:xfrm>
                <a:off x="3382433" y="2024027"/>
                <a:ext cx="88900" cy="41783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14" name="모서리가 둥근 직사각형 95">
                <a:extLst>
                  <a:ext uri="{FF2B5EF4-FFF2-40B4-BE49-F238E27FC236}">
                    <a16:creationId xmlns:a16="http://schemas.microsoft.com/office/drawing/2014/main" id="{590371B0-E520-43B6-9ACF-2DA92B31CA11}"/>
                  </a:ext>
                </a:extLst>
              </p:cNvPr>
              <p:cNvSpPr/>
              <p:nvPr/>
            </p:nvSpPr>
            <p:spPr>
              <a:xfrm>
                <a:off x="2902373" y="2024027"/>
                <a:ext cx="88900" cy="41783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15" name="모서리가 둥근 직사각형 96">
                <a:extLst>
                  <a:ext uri="{FF2B5EF4-FFF2-40B4-BE49-F238E27FC236}">
                    <a16:creationId xmlns:a16="http://schemas.microsoft.com/office/drawing/2014/main" id="{E4CE310C-DF24-4549-9015-AEC4634F672A}"/>
                  </a:ext>
                </a:extLst>
              </p:cNvPr>
              <p:cNvSpPr/>
              <p:nvPr/>
            </p:nvSpPr>
            <p:spPr>
              <a:xfrm rot="5400000">
                <a:off x="3140498" y="1705892"/>
                <a:ext cx="88900" cy="476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116" name="모서리가 둥근 직사각형 97">
                <a:extLst>
                  <a:ext uri="{FF2B5EF4-FFF2-40B4-BE49-F238E27FC236}">
                    <a16:creationId xmlns:a16="http://schemas.microsoft.com/office/drawing/2014/main" id="{5C7552B1-F191-414A-8FEB-B9F71BD7AB5E}"/>
                  </a:ext>
                </a:extLst>
              </p:cNvPr>
              <p:cNvSpPr/>
              <p:nvPr/>
            </p:nvSpPr>
            <p:spPr>
              <a:xfrm rot="5400000">
                <a:off x="3140498" y="2281202"/>
                <a:ext cx="88900" cy="476250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AA40D82A-0C70-41FD-AE06-35E11523136B}"/>
              </a:ext>
            </a:extLst>
          </p:cNvPr>
          <p:cNvGrpSpPr/>
          <p:nvPr/>
        </p:nvGrpSpPr>
        <p:grpSpPr>
          <a:xfrm>
            <a:off x="7781974" y="3604118"/>
            <a:ext cx="3373531" cy="1664598"/>
            <a:chOff x="4024154" y="4035938"/>
            <a:chExt cx="3373531" cy="1664598"/>
          </a:xfrm>
        </p:grpSpPr>
        <p:grpSp>
          <p:nvGrpSpPr>
            <p:cNvPr id="262" name="그룹 261">
              <a:extLst>
                <a:ext uri="{FF2B5EF4-FFF2-40B4-BE49-F238E27FC236}">
                  <a16:creationId xmlns:a16="http://schemas.microsoft.com/office/drawing/2014/main" id="{7AF13762-0764-4BB5-832A-71C05EF2595F}"/>
                </a:ext>
              </a:extLst>
            </p:cNvPr>
            <p:cNvGrpSpPr/>
            <p:nvPr/>
          </p:nvGrpSpPr>
          <p:grpSpPr>
            <a:xfrm>
              <a:off x="6611553" y="4235993"/>
              <a:ext cx="786132" cy="1361954"/>
              <a:chOff x="2791882" y="1263040"/>
              <a:chExt cx="786132" cy="1361954"/>
            </a:xfrm>
          </p:grpSpPr>
          <p:sp>
            <p:nvSpPr>
              <p:cNvPr id="293" name="직사각형 292">
                <a:extLst>
                  <a:ext uri="{FF2B5EF4-FFF2-40B4-BE49-F238E27FC236}">
                    <a16:creationId xmlns:a16="http://schemas.microsoft.com/office/drawing/2014/main" id="{22D78EA6-3D75-47A5-B8DA-8BE43C3EE3F4}"/>
                  </a:ext>
                </a:extLst>
              </p:cNvPr>
              <p:cNvSpPr/>
              <p:nvPr/>
            </p:nvSpPr>
            <p:spPr>
              <a:xfrm>
                <a:off x="2791882" y="1263040"/>
                <a:ext cx="786132" cy="1361954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모서리가 둥근 직사각형 211">
                <a:extLst>
                  <a:ext uri="{FF2B5EF4-FFF2-40B4-BE49-F238E27FC236}">
                    <a16:creationId xmlns:a16="http://schemas.microsoft.com/office/drawing/2014/main" id="{4BA6D4E8-BCB6-4C71-89B4-860042B9B389}"/>
                  </a:ext>
                </a:extLst>
              </p:cNvPr>
              <p:cNvSpPr/>
              <p:nvPr/>
            </p:nvSpPr>
            <p:spPr>
              <a:xfrm>
                <a:off x="3382433" y="1448082"/>
                <a:ext cx="88900" cy="41783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모서리가 둥근 직사각형 212">
                <a:extLst>
                  <a:ext uri="{FF2B5EF4-FFF2-40B4-BE49-F238E27FC236}">
                    <a16:creationId xmlns:a16="http://schemas.microsoft.com/office/drawing/2014/main" id="{CDA83235-1BB8-4EB9-BB7B-83F168B51CBC}"/>
                  </a:ext>
                </a:extLst>
              </p:cNvPr>
              <p:cNvSpPr/>
              <p:nvPr/>
            </p:nvSpPr>
            <p:spPr>
              <a:xfrm>
                <a:off x="2902373" y="1448082"/>
                <a:ext cx="88900" cy="41783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모서리가 둥근 직사각형 213">
                <a:extLst>
                  <a:ext uri="{FF2B5EF4-FFF2-40B4-BE49-F238E27FC236}">
                    <a16:creationId xmlns:a16="http://schemas.microsoft.com/office/drawing/2014/main" id="{7872160A-AC73-4258-AF1A-7B613F72AAF2}"/>
                  </a:ext>
                </a:extLst>
              </p:cNvPr>
              <p:cNvSpPr/>
              <p:nvPr/>
            </p:nvSpPr>
            <p:spPr>
              <a:xfrm rot="5400000">
                <a:off x="3140498" y="1129947"/>
                <a:ext cx="88900" cy="47625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모서리가 둥근 직사각형 214">
                <a:extLst>
                  <a:ext uri="{FF2B5EF4-FFF2-40B4-BE49-F238E27FC236}">
                    <a16:creationId xmlns:a16="http://schemas.microsoft.com/office/drawing/2014/main" id="{EE3F6A5B-3C6C-44F1-8A46-BEB4BA5CD77E}"/>
                  </a:ext>
                </a:extLst>
              </p:cNvPr>
              <p:cNvSpPr/>
              <p:nvPr/>
            </p:nvSpPr>
            <p:spPr>
              <a:xfrm>
                <a:off x="3382433" y="2024027"/>
                <a:ext cx="88900" cy="41783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모서리가 둥근 직사각형 215">
                <a:extLst>
                  <a:ext uri="{FF2B5EF4-FFF2-40B4-BE49-F238E27FC236}">
                    <a16:creationId xmlns:a16="http://schemas.microsoft.com/office/drawing/2014/main" id="{86C71ADA-D360-4E3F-A976-CFCC25C6ACF3}"/>
                  </a:ext>
                </a:extLst>
              </p:cNvPr>
              <p:cNvSpPr/>
              <p:nvPr/>
            </p:nvSpPr>
            <p:spPr>
              <a:xfrm>
                <a:off x="2902373" y="2024027"/>
                <a:ext cx="88900" cy="41783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모서리가 둥근 직사각형 216">
                <a:extLst>
                  <a:ext uri="{FF2B5EF4-FFF2-40B4-BE49-F238E27FC236}">
                    <a16:creationId xmlns:a16="http://schemas.microsoft.com/office/drawing/2014/main" id="{07B9D873-7DA2-4DC7-B435-F5B3D22200EA}"/>
                  </a:ext>
                </a:extLst>
              </p:cNvPr>
              <p:cNvSpPr/>
              <p:nvPr/>
            </p:nvSpPr>
            <p:spPr>
              <a:xfrm rot="5400000">
                <a:off x="3140498" y="1705892"/>
                <a:ext cx="88900" cy="47625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모서리가 둥근 직사각형 217">
                <a:extLst>
                  <a:ext uri="{FF2B5EF4-FFF2-40B4-BE49-F238E27FC236}">
                    <a16:creationId xmlns:a16="http://schemas.microsoft.com/office/drawing/2014/main" id="{A5E68397-9615-4D0F-8149-800221803726}"/>
                  </a:ext>
                </a:extLst>
              </p:cNvPr>
              <p:cNvSpPr/>
              <p:nvPr/>
            </p:nvSpPr>
            <p:spPr>
              <a:xfrm rot="5400000">
                <a:off x="3140498" y="2281202"/>
                <a:ext cx="88900" cy="47625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63" name="직선 연결선 262">
              <a:extLst>
                <a:ext uri="{FF2B5EF4-FFF2-40B4-BE49-F238E27FC236}">
                  <a16:creationId xmlns:a16="http://schemas.microsoft.com/office/drawing/2014/main" id="{21BBD6B0-597D-4613-BB4E-A21734FB60A6}"/>
                </a:ext>
              </a:extLst>
            </p:cNvPr>
            <p:cNvCxnSpPr/>
            <p:nvPr/>
          </p:nvCxnSpPr>
          <p:spPr>
            <a:xfrm>
              <a:off x="6361364" y="4292160"/>
              <a:ext cx="25018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연결선 263">
              <a:extLst>
                <a:ext uri="{FF2B5EF4-FFF2-40B4-BE49-F238E27FC236}">
                  <a16:creationId xmlns:a16="http://schemas.microsoft.com/office/drawing/2014/main" id="{515D70E1-0D9B-423E-8C01-1E8ABF351D4C}"/>
                </a:ext>
              </a:extLst>
            </p:cNvPr>
            <p:cNvCxnSpPr/>
            <p:nvPr/>
          </p:nvCxnSpPr>
          <p:spPr>
            <a:xfrm>
              <a:off x="6361364" y="4499271"/>
              <a:ext cx="25018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연결선 264">
              <a:extLst>
                <a:ext uri="{FF2B5EF4-FFF2-40B4-BE49-F238E27FC236}">
                  <a16:creationId xmlns:a16="http://schemas.microsoft.com/office/drawing/2014/main" id="{CDEA0150-9FF3-42DE-9AA3-BC8CDAFDAFBE}"/>
                </a:ext>
              </a:extLst>
            </p:cNvPr>
            <p:cNvCxnSpPr/>
            <p:nvPr/>
          </p:nvCxnSpPr>
          <p:spPr>
            <a:xfrm>
              <a:off x="6361364" y="4706382"/>
              <a:ext cx="25018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>
              <a:extLst>
                <a:ext uri="{FF2B5EF4-FFF2-40B4-BE49-F238E27FC236}">
                  <a16:creationId xmlns:a16="http://schemas.microsoft.com/office/drawing/2014/main" id="{673820A1-7211-43BB-81D5-18AD09C22B2D}"/>
                </a:ext>
              </a:extLst>
            </p:cNvPr>
            <p:cNvCxnSpPr/>
            <p:nvPr/>
          </p:nvCxnSpPr>
          <p:spPr>
            <a:xfrm>
              <a:off x="6361364" y="4913493"/>
              <a:ext cx="25018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>
              <a:extLst>
                <a:ext uri="{FF2B5EF4-FFF2-40B4-BE49-F238E27FC236}">
                  <a16:creationId xmlns:a16="http://schemas.microsoft.com/office/drawing/2014/main" id="{528C9C30-1C46-4D09-A39C-49C0533D0F06}"/>
                </a:ext>
              </a:extLst>
            </p:cNvPr>
            <p:cNvCxnSpPr/>
            <p:nvPr/>
          </p:nvCxnSpPr>
          <p:spPr>
            <a:xfrm>
              <a:off x="6361364" y="5120604"/>
              <a:ext cx="25018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>
              <a:extLst>
                <a:ext uri="{FF2B5EF4-FFF2-40B4-BE49-F238E27FC236}">
                  <a16:creationId xmlns:a16="http://schemas.microsoft.com/office/drawing/2014/main" id="{6171782D-1E05-44A3-BC82-811B2BFE03F5}"/>
                </a:ext>
              </a:extLst>
            </p:cNvPr>
            <p:cNvCxnSpPr/>
            <p:nvPr/>
          </p:nvCxnSpPr>
          <p:spPr>
            <a:xfrm>
              <a:off x="6361364" y="5327715"/>
              <a:ext cx="25018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5BAE0DEE-5439-4B46-ACE0-90C2CBA2F518}"/>
                </a:ext>
              </a:extLst>
            </p:cNvPr>
            <p:cNvCxnSpPr/>
            <p:nvPr/>
          </p:nvCxnSpPr>
          <p:spPr>
            <a:xfrm>
              <a:off x="6361364" y="5534825"/>
              <a:ext cx="25018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2960E9B5-DE7D-4EA4-9E47-87E30CA86982}"/>
                </a:ext>
              </a:extLst>
            </p:cNvPr>
            <p:cNvSpPr txBox="1"/>
            <p:nvPr/>
          </p:nvSpPr>
          <p:spPr>
            <a:xfrm>
              <a:off x="6045459" y="4035938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chemeClr val="accent1">
                      <a:lumMod val="75000"/>
                    </a:schemeClr>
                  </a:solidFill>
                  <a:cs typeface="Times New Roman" panose="02020603050405020304" pitchFamily="18" charset="0"/>
                </a:rPr>
                <a:t>a</a:t>
              </a:r>
              <a:endParaRPr lang="ko-KR" altLang="en-US" sz="2000" i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0882C955-39A1-4510-985B-91B35E949103}"/>
                </a:ext>
              </a:extLst>
            </p:cNvPr>
            <p:cNvSpPr txBox="1"/>
            <p:nvPr/>
          </p:nvSpPr>
          <p:spPr>
            <a:xfrm>
              <a:off x="6045459" y="426954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chemeClr val="accent1">
                      <a:lumMod val="75000"/>
                    </a:schemeClr>
                  </a:solidFill>
                  <a:cs typeface="Times New Roman" panose="02020603050405020304" pitchFamily="18" charset="0"/>
                </a:rPr>
                <a:t>b</a:t>
              </a:r>
              <a:endParaRPr lang="ko-KR" altLang="en-US" sz="2000" i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16E0503D-F388-4ADA-A9B6-5E03935562EE}"/>
                </a:ext>
              </a:extLst>
            </p:cNvPr>
            <p:cNvSpPr txBox="1"/>
            <p:nvPr/>
          </p:nvSpPr>
          <p:spPr>
            <a:xfrm>
              <a:off x="6045459" y="4457434"/>
              <a:ext cx="3064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chemeClr val="accent1">
                      <a:lumMod val="75000"/>
                    </a:schemeClr>
                  </a:solidFill>
                  <a:cs typeface="Times New Roman" panose="02020603050405020304" pitchFamily="18" charset="0"/>
                </a:rPr>
                <a:t>c</a:t>
              </a:r>
              <a:endParaRPr lang="ko-KR" altLang="en-US" sz="2000" i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820EDDAA-05B1-4D64-A1DE-E67CE6C2136F}"/>
                </a:ext>
              </a:extLst>
            </p:cNvPr>
            <p:cNvSpPr txBox="1"/>
            <p:nvPr/>
          </p:nvSpPr>
          <p:spPr>
            <a:xfrm>
              <a:off x="6045459" y="4668182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chemeClr val="accent1">
                      <a:lumMod val="75000"/>
                    </a:schemeClr>
                  </a:solidFill>
                  <a:cs typeface="Times New Roman" panose="02020603050405020304" pitchFamily="18" charset="0"/>
                </a:rPr>
                <a:t>d</a:t>
              </a:r>
              <a:endParaRPr lang="ko-KR" altLang="en-US" sz="2000" i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1A853E80-B8BE-4094-B973-AD225D6D8330}"/>
                </a:ext>
              </a:extLst>
            </p:cNvPr>
            <p:cNvSpPr txBox="1"/>
            <p:nvPr/>
          </p:nvSpPr>
          <p:spPr>
            <a:xfrm>
              <a:off x="6045459" y="4878930"/>
              <a:ext cx="322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>
                  <a:solidFill>
                    <a:schemeClr val="accent1">
                      <a:lumMod val="75000"/>
                    </a:schemeClr>
                  </a:solidFill>
                  <a:cs typeface="Times New Roman" panose="02020603050405020304" pitchFamily="18" charset="0"/>
                </a:rPr>
                <a:t>e</a:t>
              </a:r>
              <a:endParaRPr lang="ko-KR" altLang="en-US" sz="2000" i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F21611A1-4BCE-450F-BD15-579BD0670353}"/>
                </a:ext>
              </a:extLst>
            </p:cNvPr>
            <p:cNvSpPr txBox="1"/>
            <p:nvPr/>
          </p:nvSpPr>
          <p:spPr>
            <a:xfrm>
              <a:off x="6045459" y="5127778"/>
              <a:ext cx="266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chemeClr val="accent1">
                      <a:lumMod val="75000"/>
                    </a:schemeClr>
                  </a:solidFill>
                  <a:cs typeface="Times New Roman" panose="02020603050405020304" pitchFamily="18" charset="0"/>
                </a:rPr>
                <a:t>f</a:t>
              </a:r>
              <a:endParaRPr lang="ko-KR" altLang="en-US" sz="2000" i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2F74E3AB-F2CA-44E7-9763-6A0EC7CEFF5F}"/>
                </a:ext>
              </a:extLst>
            </p:cNvPr>
            <p:cNvSpPr txBox="1"/>
            <p:nvPr/>
          </p:nvSpPr>
          <p:spPr>
            <a:xfrm>
              <a:off x="6045459" y="5300426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chemeClr val="accent1">
                      <a:lumMod val="75000"/>
                    </a:schemeClr>
                  </a:solidFill>
                  <a:cs typeface="Times New Roman" panose="02020603050405020304" pitchFamily="18" charset="0"/>
                </a:rPr>
                <a:t>g</a:t>
              </a:r>
              <a:endParaRPr lang="ko-KR" altLang="en-US" sz="2000" i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9EC60844-CF22-4D3E-908E-E6E190149DBA}"/>
                </a:ext>
              </a:extLst>
            </p:cNvPr>
            <p:cNvSpPr/>
            <p:nvPr/>
          </p:nvSpPr>
          <p:spPr>
            <a:xfrm>
              <a:off x="4678621" y="4235993"/>
              <a:ext cx="1157023" cy="1361953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BCD to</a:t>
              </a:r>
              <a:b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7-segment decoder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8" name="직선 연결선 277">
              <a:extLst>
                <a:ext uri="{FF2B5EF4-FFF2-40B4-BE49-F238E27FC236}">
                  <a16:creationId xmlns:a16="http://schemas.microsoft.com/office/drawing/2014/main" id="{E104FD5B-94F6-4063-BE3D-222F712A0E4F}"/>
                </a:ext>
              </a:extLst>
            </p:cNvPr>
            <p:cNvCxnSpPr/>
            <p:nvPr/>
          </p:nvCxnSpPr>
          <p:spPr>
            <a:xfrm>
              <a:off x="4428433" y="4429500"/>
              <a:ext cx="25018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>
              <a:extLst>
                <a:ext uri="{FF2B5EF4-FFF2-40B4-BE49-F238E27FC236}">
                  <a16:creationId xmlns:a16="http://schemas.microsoft.com/office/drawing/2014/main" id="{1980A925-EFBC-45FC-9B2A-5D4B176D9C61}"/>
                </a:ext>
              </a:extLst>
            </p:cNvPr>
            <p:cNvCxnSpPr/>
            <p:nvPr/>
          </p:nvCxnSpPr>
          <p:spPr>
            <a:xfrm>
              <a:off x="4428433" y="4757937"/>
              <a:ext cx="25018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>
              <a:extLst>
                <a:ext uri="{FF2B5EF4-FFF2-40B4-BE49-F238E27FC236}">
                  <a16:creationId xmlns:a16="http://schemas.microsoft.com/office/drawing/2014/main" id="{D2C75EA0-6B73-40C4-8FC2-D01DECCDDCD2}"/>
                </a:ext>
              </a:extLst>
            </p:cNvPr>
            <p:cNvCxnSpPr/>
            <p:nvPr/>
          </p:nvCxnSpPr>
          <p:spPr>
            <a:xfrm>
              <a:off x="4428433" y="5086374"/>
              <a:ext cx="25018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>
              <a:extLst>
                <a:ext uri="{FF2B5EF4-FFF2-40B4-BE49-F238E27FC236}">
                  <a16:creationId xmlns:a16="http://schemas.microsoft.com/office/drawing/2014/main" id="{31CD7C26-09FD-4E0B-B3B2-C50A35BADAD0}"/>
                </a:ext>
              </a:extLst>
            </p:cNvPr>
            <p:cNvCxnSpPr/>
            <p:nvPr/>
          </p:nvCxnSpPr>
          <p:spPr>
            <a:xfrm>
              <a:off x="4428433" y="5414810"/>
              <a:ext cx="25018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>
              <a:extLst>
                <a:ext uri="{FF2B5EF4-FFF2-40B4-BE49-F238E27FC236}">
                  <a16:creationId xmlns:a16="http://schemas.microsoft.com/office/drawing/2014/main" id="{1591EA07-1C1D-4E19-B823-50872BC85C6B}"/>
                </a:ext>
              </a:extLst>
            </p:cNvPr>
            <p:cNvCxnSpPr/>
            <p:nvPr/>
          </p:nvCxnSpPr>
          <p:spPr>
            <a:xfrm>
              <a:off x="5835644" y="4292160"/>
              <a:ext cx="25018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>
              <a:extLst>
                <a:ext uri="{FF2B5EF4-FFF2-40B4-BE49-F238E27FC236}">
                  <a16:creationId xmlns:a16="http://schemas.microsoft.com/office/drawing/2014/main" id="{AB9CB4D0-9D0E-4656-9A75-321E14F630BB}"/>
                </a:ext>
              </a:extLst>
            </p:cNvPr>
            <p:cNvCxnSpPr/>
            <p:nvPr/>
          </p:nvCxnSpPr>
          <p:spPr>
            <a:xfrm>
              <a:off x="5835644" y="4499271"/>
              <a:ext cx="25018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연결선 283">
              <a:extLst>
                <a:ext uri="{FF2B5EF4-FFF2-40B4-BE49-F238E27FC236}">
                  <a16:creationId xmlns:a16="http://schemas.microsoft.com/office/drawing/2014/main" id="{111C5720-947E-4DC9-9578-59180DA50723}"/>
                </a:ext>
              </a:extLst>
            </p:cNvPr>
            <p:cNvCxnSpPr/>
            <p:nvPr/>
          </p:nvCxnSpPr>
          <p:spPr>
            <a:xfrm>
              <a:off x="5835644" y="4706382"/>
              <a:ext cx="25018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>
              <a:extLst>
                <a:ext uri="{FF2B5EF4-FFF2-40B4-BE49-F238E27FC236}">
                  <a16:creationId xmlns:a16="http://schemas.microsoft.com/office/drawing/2014/main" id="{D4EF7961-99E7-47C0-B9B4-5546A78C22CC}"/>
                </a:ext>
              </a:extLst>
            </p:cNvPr>
            <p:cNvCxnSpPr/>
            <p:nvPr/>
          </p:nvCxnSpPr>
          <p:spPr>
            <a:xfrm>
              <a:off x="5835644" y="4913493"/>
              <a:ext cx="25018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>
              <a:extLst>
                <a:ext uri="{FF2B5EF4-FFF2-40B4-BE49-F238E27FC236}">
                  <a16:creationId xmlns:a16="http://schemas.microsoft.com/office/drawing/2014/main" id="{F88E94FE-C1B7-4B67-A976-5B97AF3DBD68}"/>
                </a:ext>
              </a:extLst>
            </p:cNvPr>
            <p:cNvCxnSpPr/>
            <p:nvPr/>
          </p:nvCxnSpPr>
          <p:spPr>
            <a:xfrm>
              <a:off x="5835644" y="5120604"/>
              <a:ext cx="25018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직선 연결선 286">
              <a:extLst>
                <a:ext uri="{FF2B5EF4-FFF2-40B4-BE49-F238E27FC236}">
                  <a16:creationId xmlns:a16="http://schemas.microsoft.com/office/drawing/2014/main" id="{6CF812F9-36AD-44BC-85F3-E182F6F30423}"/>
                </a:ext>
              </a:extLst>
            </p:cNvPr>
            <p:cNvCxnSpPr/>
            <p:nvPr/>
          </p:nvCxnSpPr>
          <p:spPr>
            <a:xfrm>
              <a:off x="5835644" y="5327715"/>
              <a:ext cx="25018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>
              <a:extLst>
                <a:ext uri="{FF2B5EF4-FFF2-40B4-BE49-F238E27FC236}">
                  <a16:creationId xmlns:a16="http://schemas.microsoft.com/office/drawing/2014/main" id="{80E28DDE-DBE2-4A98-80F2-65CD1606DFAA}"/>
                </a:ext>
              </a:extLst>
            </p:cNvPr>
            <p:cNvCxnSpPr/>
            <p:nvPr/>
          </p:nvCxnSpPr>
          <p:spPr>
            <a:xfrm>
              <a:off x="5835644" y="5534825"/>
              <a:ext cx="25018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BC9E52EF-D09F-4E67-B149-5BD8C44A253F}"/>
                </a:ext>
              </a:extLst>
            </p:cNvPr>
            <p:cNvSpPr txBox="1"/>
            <p:nvPr/>
          </p:nvSpPr>
          <p:spPr>
            <a:xfrm>
              <a:off x="4024154" y="4224387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ko-KR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ko-KR" altLang="en-US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AEE0B652-EBB8-4764-97C0-533B06036C8C}"/>
                </a:ext>
              </a:extLst>
            </p:cNvPr>
            <p:cNvSpPr txBox="1"/>
            <p:nvPr/>
          </p:nvSpPr>
          <p:spPr>
            <a:xfrm>
              <a:off x="4024154" y="4560314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ko-KR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21DE54BC-B322-4EBC-9739-657EF2A4B88B}"/>
                </a:ext>
              </a:extLst>
            </p:cNvPr>
            <p:cNvSpPr txBox="1"/>
            <p:nvPr/>
          </p:nvSpPr>
          <p:spPr>
            <a:xfrm>
              <a:off x="4024154" y="4883626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ko-KR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D9346F3C-1B87-41C4-941B-7359E7E73135}"/>
                </a:ext>
              </a:extLst>
            </p:cNvPr>
            <p:cNvSpPr txBox="1"/>
            <p:nvPr/>
          </p:nvSpPr>
          <p:spPr>
            <a:xfrm>
              <a:off x="4024154" y="5211614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ko-KR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13414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44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/>
              <a:t>4.11 7-</a:t>
            </a:r>
            <a:r>
              <a:rPr lang="ko-KR" altLang="en-US" sz="2000"/>
              <a:t>세그먼트 디코더</a:t>
            </a:r>
            <a:endParaRPr lang="ko-KR" altLang="en-US" sz="2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83F457-0EBA-4962-B4BF-84C66231037C}"/>
              </a:ext>
            </a:extLst>
          </p:cNvPr>
          <p:cNvSpPr txBox="1"/>
          <p:nvPr/>
        </p:nvSpPr>
        <p:spPr>
          <a:xfrm>
            <a:off x="1918626" y="647044"/>
            <a:ext cx="9435173" cy="448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 fontAlgn="base">
              <a:lnSpc>
                <a:spcPct val="130000"/>
              </a:lnSpc>
              <a:buNone/>
            </a:pPr>
            <a:r>
              <a:rPr lang="en-US" altLang="ko-KR" sz="2000">
                <a:solidFill>
                  <a:srgbClr val="0070C0"/>
                </a:solidFill>
              </a:rPr>
              <a:t>BCD 8421 </a:t>
            </a:r>
            <a:r>
              <a:rPr lang="ko-KR" altLang="en-US" sz="2000">
                <a:solidFill>
                  <a:srgbClr val="0070C0"/>
                </a:solidFill>
              </a:rPr>
              <a:t>코드가 입력되면</a:t>
            </a:r>
            <a:r>
              <a:rPr lang="en-US" altLang="ko-KR" sz="2000">
                <a:solidFill>
                  <a:srgbClr val="0070C0"/>
                </a:solidFill>
              </a:rPr>
              <a:t>, 7-</a:t>
            </a:r>
            <a:r>
              <a:rPr lang="ko-KR" altLang="en-US" sz="2000">
                <a:solidFill>
                  <a:srgbClr val="0070C0"/>
                </a:solidFill>
              </a:rPr>
              <a:t>세그먼트에 </a:t>
            </a:r>
            <a:r>
              <a:rPr lang="en-US" altLang="ko-KR" sz="2000">
                <a:solidFill>
                  <a:srgbClr val="0070C0"/>
                </a:solidFill>
              </a:rPr>
              <a:t>0~9</a:t>
            </a:r>
            <a:r>
              <a:rPr lang="ko-KR" altLang="en-US" sz="2000">
                <a:solidFill>
                  <a:srgbClr val="0070C0"/>
                </a:solidFill>
              </a:rPr>
              <a:t>의 </a:t>
            </a:r>
            <a:r>
              <a:rPr lang="en-US" altLang="ko-KR" sz="2000">
                <a:solidFill>
                  <a:srgbClr val="0070C0"/>
                </a:solidFill>
              </a:rPr>
              <a:t>10</a:t>
            </a:r>
            <a:r>
              <a:rPr lang="ko-KR" altLang="en-US" sz="2000">
                <a:solidFill>
                  <a:srgbClr val="0070C0"/>
                </a:solidFill>
              </a:rPr>
              <a:t>진수 표시 디코더 설계</a:t>
            </a:r>
            <a:endParaRPr lang="en-US" altLang="ko-KR" sz="200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C0AFB-5305-4FE7-896D-117E6887A4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39" y="585489"/>
            <a:ext cx="1259086" cy="92333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0D1831E-4D79-4746-9D84-1026CE5F9F5F}"/>
              </a:ext>
            </a:extLst>
          </p:cNvPr>
          <p:cNvSpPr txBox="1"/>
          <p:nvPr/>
        </p:nvSpPr>
        <p:spPr>
          <a:xfrm>
            <a:off x="1857782" y="1500823"/>
            <a:ext cx="95568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A048"/>
                </a:solidFill>
              </a:rPr>
              <a:t>블록도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94F2679-004F-4BF9-8EAC-EC8D9D7D410A}"/>
              </a:ext>
            </a:extLst>
          </p:cNvPr>
          <p:cNvSpPr txBox="1"/>
          <p:nvPr/>
        </p:nvSpPr>
        <p:spPr>
          <a:xfrm>
            <a:off x="1942898" y="2043008"/>
            <a:ext cx="9435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altLang="ko-KR"/>
              <a:t>8421 </a:t>
            </a:r>
            <a:r>
              <a:rPr lang="ko-KR" altLang="en-US"/>
              <a:t>코드 </a:t>
            </a:r>
            <a:r>
              <a:rPr lang="en-US" altLang="ko-KR"/>
              <a:t>4-</a:t>
            </a:r>
            <a:r>
              <a:rPr lang="ko-KR" altLang="en-US"/>
              <a:t>비트가 입력되어 </a:t>
            </a:r>
            <a:r>
              <a:rPr lang="en-US" altLang="ko-KR"/>
              <a:t>7</a:t>
            </a:r>
            <a:r>
              <a:rPr lang="ko-KR" altLang="en-US"/>
              <a:t>개의 세그먼트를 </a:t>
            </a:r>
            <a:r>
              <a:rPr lang="en-US" altLang="ko-KR"/>
              <a:t>ON </a:t>
            </a:r>
            <a:r>
              <a:rPr lang="ko-KR" altLang="en-US"/>
              <a:t>시키는 </a:t>
            </a:r>
            <a:r>
              <a:rPr lang="en-US" altLang="ko-KR"/>
              <a:t>7</a:t>
            </a:r>
            <a:r>
              <a:rPr lang="ko-KR" altLang="en-US"/>
              <a:t>개 출력 함수를 가짐</a:t>
            </a:r>
            <a:endParaRPr lang="en-US" altLang="ko-KR" dirty="0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F6188918-308C-47E1-A932-0494E9508578}"/>
              </a:ext>
            </a:extLst>
          </p:cNvPr>
          <p:cNvGrpSpPr/>
          <p:nvPr/>
        </p:nvGrpSpPr>
        <p:grpSpPr>
          <a:xfrm>
            <a:off x="3777562" y="3050006"/>
            <a:ext cx="5011353" cy="2253844"/>
            <a:chOff x="2884404" y="2080773"/>
            <a:chExt cx="5011353" cy="2253844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6CF5E19A-4874-4877-BFF5-305E73BF54CD}"/>
                </a:ext>
              </a:extLst>
            </p:cNvPr>
            <p:cNvSpPr/>
            <p:nvPr/>
          </p:nvSpPr>
          <p:spPr>
            <a:xfrm>
              <a:off x="4188178" y="2472267"/>
              <a:ext cx="2415822" cy="182880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BCD to 7-segment</a:t>
              </a:r>
              <a:b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EDD7BD0A-0284-478D-8932-F6A4FC532F94}"/>
                </a:ext>
              </a:extLst>
            </p:cNvPr>
            <p:cNvCxnSpPr/>
            <p:nvPr/>
          </p:nvCxnSpPr>
          <p:spPr>
            <a:xfrm>
              <a:off x="3656900" y="2806879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F43E5696-DB60-409C-ADE4-5CABA5CF2BF6}"/>
                </a:ext>
              </a:extLst>
            </p:cNvPr>
            <p:cNvCxnSpPr/>
            <p:nvPr/>
          </p:nvCxnSpPr>
          <p:spPr>
            <a:xfrm>
              <a:off x="3656900" y="3194464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D609DB11-C99E-41E8-AF1F-7D9947B6861D}"/>
                </a:ext>
              </a:extLst>
            </p:cNvPr>
            <p:cNvCxnSpPr/>
            <p:nvPr/>
          </p:nvCxnSpPr>
          <p:spPr>
            <a:xfrm>
              <a:off x="3656900" y="3582049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34A9ABAE-6786-4D69-BDB5-31C0AD2941AE}"/>
                </a:ext>
              </a:extLst>
            </p:cNvPr>
            <p:cNvCxnSpPr/>
            <p:nvPr/>
          </p:nvCxnSpPr>
          <p:spPr>
            <a:xfrm>
              <a:off x="3656900" y="3969635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2D92E1A-C0C8-41B1-A278-4051E3B38631}"/>
                </a:ext>
              </a:extLst>
            </p:cNvPr>
            <p:cNvSpPr txBox="1"/>
            <p:nvPr/>
          </p:nvSpPr>
          <p:spPr>
            <a:xfrm>
              <a:off x="3247814" y="2619032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ko-KR" sz="20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ko-KR" altLang="en-US" sz="2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F41E7D2-0F30-4181-8EB6-DAFA0C25D59F}"/>
                </a:ext>
              </a:extLst>
            </p:cNvPr>
            <p:cNvSpPr txBox="1"/>
            <p:nvPr/>
          </p:nvSpPr>
          <p:spPr>
            <a:xfrm>
              <a:off x="3247814" y="3007678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ko-KR" sz="20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2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B94D02D-9EA5-455E-BBFD-8C41CE77F15C}"/>
                </a:ext>
              </a:extLst>
            </p:cNvPr>
            <p:cNvSpPr txBox="1"/>
            <p:nvPr/>
          </p:nvSpPr>
          <p:spPr>
            <a:xfrm>
              <a:off x="3247814" y="3396324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ko-KR" sz="20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2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20E98D86-B4AE-4653-9910-FE590D74C0AD}"/>
                </a:ext>
              </a:extLst>
            </p:cNvPr>
            <p:cNvSpPr txBox="1"/>
            <p:nvPr/>
          </p:nvSpPr>
          <p:spPr>
            <a:xfrm>
              <a:off x="3246677" y="3784969"/>
              <a:ext cx="426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ko-KR" sz="20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20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7A3BF0F-5A2A-4809-86C2-4FC2511ADCD9}"/>
                </a:ext>
              </a:extLst>
            </p:cNvPr>
            <p:cNvSpPr txBox="1"/>
            <p:nvPr/>
          </p:nvSpPr>
          <p:spPr>
            <a:xfrm>
              <a:off x="2884404" y="2080773"/>
              <a:ext cx="1205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</a:rPr>
                <a:t>입력 변수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DADD506-FE87-4E1C-81C0-7A4ED061C3D6}"/>
                </a:ext>
              </a:extLst>
            </p:cNvPr>
            <p:cNvSpPr txBox="1"/>
            <p:nvPr/>
          </p:nvSpPr>
          <p:spPr>
            <a:xfrm>
              <a:off x="6695715" y="2080773"/>
              <a:ext cx="1200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</a:rPr>
                <a:t>출력 함수</a:t>
              </a:r>
            </a:p>
          </p:txBody>
        </p: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6080BB67-9BC7-4CA3-A8AC-ED8343CA5DC0}"/>
                </a:ext>
              </a:extLst>
            </p:cNvPr>
            <p:cNvCxnSpPr/>
            <p:nvPr/>
          </p:nvCxnSpPr>
          <p:spPr>
            <a:xfrm>
              <a:off x="6604000" y="3115569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20899BE0-4EA8-472C-AF3B-58C48A04A90A}"/>
                </a:ext>
              </a:extLst>
            </p:cNvPr>
            <p:cNvCxnSpPr/>
            <p:nvPr/>
          </p:nvCxnSpPr>
          <p:spPr>
            <a:xfrm>
              <a:off x="6604000" y="3372638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7C208787-9E2E-4057-A7C1-4DFE7D855D04}"/>
                </a:ext>
              </a:extLst>
            </p:cNvPr>
            <p:cNvCxnSpPr/>
            <p:nvPr/>
          </p:nvCxnSpPr>
          <p:spPr>
            <a:xfrm>
              <a:off x="6604000" y="3629707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CC54FD18-6789-44D4-9189-6BB7B67C340D}"/>
                </a:ext>
              </a:extLst>
            </p:cNvPr>
            <p:cNvCxnSpPr/>
            <p:nvPr/>
          </p:nvCxnSpPr>
          <p:spPr>
            <a:xfrm>
              <a:off x="6604000" y="3886776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82B4D50-A5D7-4CBB-8CF7-CAD36E51EFD0}"/>
                </a:ext>
              </a:extLst>
            </p:cNvPr>
            <p:cNvSpPr txBox="1"/>
            <p:nvPr/>
          </p:nvSpPr>
          <p:spPr>
            <a:xfrm>
              <a:off x="7134578" y="2365219"/>
              <a:ext cx="317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chemeClr val="accent1">
                      <a:lumMod val="75000"/>
                    </a:schemeClr>
                  </a:solidFill>
                  <a:cs typeface="Times New Roman" panose="02020603050405020304" pitchFamily="18" charset="0"/>
                </a:rPr>
                <a:t>a</a:t>
              </a:r>
              <a:endParaRPr lang="ko-KR" altLang="en-US" sz="2000" i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1DF8AE4-10BC-4C07-9E9C-D30C1B2DADB1}"/>
                </a:ext>
              </a:extLst>
            </p:cNvPr>
            <p:cNvSpPr txBox="1"/>
            <p:nvPr/>
          </p:nvSpPr>
          <p:spPr>
            <a:xfrm>
              <a:off x="7134578" y="263946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chemeClr val="accent1">
                      <a:lumMod val="75000"/>
                    </a:schemeClr>
                  </a:solidFill>
                  <a:cs typeface="Times New Roman" panose="02020603050405020304" pitchFamily="18" charset="0"/>
                </a:rPr>
                <a:t>b</a:t>
              </a:r>
              <a:endParaRPr lang="ko-KR" altLang="en-US" sz="2000" i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7D6012E-ACAE-4A13-AD05-81AC98188EBE}"/>
                </a:ext>
              </a:extLst>
            </p:cNvPr>
            <p:cNvSpPr txBox="1"/>
            <p:nvPr/>
          </p:nvSpPr>
          <p:spPr>
            <a:xfrm>
              <a:off x="7134578" y="2865963"/>
              <a:ext cx="3064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chemeClr val="accent1">
                      <a:lumMod val="75000"/>
                    </a:schemeClr>
                  </a:solidFill>
                  <a:cs typeface="Times New Roman" panose="02020603050405020304" pitchFamily="18" charset="0"/>
                </a:rPr>
                <a:t>c</a:t>
              </a:r>
              <a:endParaRPr lang="ko-KR" altLang="en-US" sz="2000" i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CBC7FC0-E777-465E-8048-8888DFD45440}"/>
                </a:ext>
              </a:extLst>
            </p:cNvPr>
            <p:cNvSpPr txBox="1"/>
            <p:nvPr/>
          </p:nvSpPr>
          <p:spPr>
            <a:xfrm>
              <a:off x="7134578" y="3133099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chemeClr val="accent1">
                      <a:lumMod val="75000"/>
                    </a:schemeClr>
                  </a:solidFill>
                  <a:cs typeface="Times New Roman" panose="02020603050405020304" pitchFamily="18" charset="0"/>
                </a:rPr>
                <a:t>d</a:t>
              </a:r>
              <a:endParaRPr lang="ko-KR" altLang="en-US" sz="2000" i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378A0AB-80DB-41F6-A7AB-7320E052A617}"/>
                </a:ext>
              </a:extLst>
            </p:cNvPr>
            <p:cNvSpPr txBox="1"/>
            <p:nvPr/>
          </p:nvSpPr>
          <p:spPr>
            <a:xfrm>
              <a:off x="7134578" y="3400235"/>
              <a:ext cx="322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>
                  <a:solidFill>
                    <a:schemeClr val="accent1">
                      <a:lumMod val="75000"/>
                    </a:schemeClr>
                  </a:solidFill>
                  <a:cs typeface="Times New Roman" panose="02020603050405020304" pitchFamily="18" charset="0"/>
                </a:rPr>
                <a:t>e</a:t>
              </a:r>
              <a:endParaRPr lang="ko-KR" altLang="en-US" sz="2000" i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25212B0-93CC-4C1B-B001-4050605647C8}"/>
                </a:ext>
              </a:extLst>
            </p:cNvPr>
            <p:cNvSpPr txBox="1"/>
            <p:nvPr/>
          </p:nvSpPr>
          <p:spPr>
            <a:xfrm>
              <a:off x="7134578" y="3687691"/>
              <a:ext cx="2664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chemeClr val="accent1">
                      <a:lumMod val="75000"/>
                    </a:schemeClr>
                  </a:solidFill>
                  <a:cs typeface="Times New Roman" panose="02020603050405020304" pitchFamily="18" charset="0"/>
                </a:rPr>
                <a:t>f</a:t>
              </a:r>
              <a:endParaRPr lang="ko-KR" altLang="en-US" sz="2000" i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06F99E0-1212-4472-B2B7-44AD79258CA8}"/>
                </a:ext>
              </a:extLst>
            </p:cNvPr>
            <p:cNvSpPr txBox="1"/>
            <p:nvPr/>
          </p:nvSpPr>
          <p:spPr>
            <a:xfrm>
              <a:off x="7134578" y="3934507"/>
              <a:ext cx="338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chemeClr val="accent1">
                      <a:lumMod val="75000"/>
                    </a:schemeClr>
                  </a:solidFill>
                  <a:cs typeface="Times New Roman" panose="02020603050405020304" pitchFamily="18" charset="0"/>
                </a:rPr>
                <a:t>g</a:t>
              </a:r>
              <a:endParaRPr lang="ko-KR" altLang="en-US" sz="2000" i="1" dirty="0">
                <a:solidFill>
                  <a:schemeClr val="accent1">
                    <a:lumMod val="75000"/>
                  </a:schemeClr>
                </a:solidFill>
                <a:cs typeface="Times New Roman" panose="02020603050405020304" pitchFamily="18" charset="0"/>
              </a:endParaRPr>
            </a:p>
          </p:txBody>
        </p: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957EE4CE-0888-4E71-8905-6A40AA5BA7B7}"/>
                </a:ext>
              </a:extLst>
            </p:cNvPr>
            <p:cNvCxnSpPr/>
            <p:nvPr/>
          </p:nvCxnSpPr>
          <p:spPr>
            <a:xfrm>
              <a:off x="6604000" y="2601431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화살표 연결선 146">
              <a:extLst>
                <a:ext uri="{FF2B5EF4-FFF2-40B4-BE49-F238E27FC236}">
                  <a16:creationId xmlns:a16="http://schemas.microsoft.com/office/drawing/2014/main" id="{C8505419-83B8-406A-868F-890DED6B868A}"/>
                </a:ext>
              </a:extLst>
            </p:cNvPr>
            <p:cNvCxnSpPr/>
            <p:nvPr/>
          </p:nvCxnSpPr>
          <p:spPr>
            <a:xfrm>
              <a:off x="6604000" y="4143843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74A55240-6D05-45F5-8B72-1BC98F9ED029}"/>
                </a:ext>
              </a:extLst>
            </p:cNvPr>
            <p:cNvCxnSpPr/>
            <p:nvPr/>
          </p:nvCxnSpPr>
          <p:spPr>
            <a:xfrm>
              <a:off x="6604000" y="2858500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화살표: 오른쪽 152">
            <a:extLst>
              <a:ext uri="{FF2B5EF4-FFF2-40B4-BE49-F238E27FC236}">
                <a16:creationId xmlns:a16="http://schemas.microsoft.com/office/drawing/2014/main" id="{B0437829-1DE2-4BC9-BCCA-031AAD01BC3C}"/>
              </a:ext>
            </a:extLst>
          </p:cNvPr>
          <p:cNvSpPr/>
          <p:nvPr/>
        </p:nvSpPr>
        <p:spPr>
          <a:xfrm>
            <a:off x="10198953" y="5799907"/>
            <a:ext cx="1364039" cy="50627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continue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8211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45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/>
              <a:t>4.11 7-</a:t>
            </a:r>
            <a:r>
              <a:rPr lang="ko-KR" altLang="en-US" sz="2000"/>
              <a:t>세그먼트 디코더</a:t>
            </a:r>
            <a:endParaRPr lang="ko-KR" altLang="en-US" sz="2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83F457-0EBA-4962-B4BF-84C66231037C}"/>
              </a:ext>
            </a:extLst>
          </p:cNvPr>
          <p:cNvSpPr txBox="1"/>
          <p:nvPr/>
        </p:nvSpPr>
        <p:spPr>
          <a:xfrm>
            <a:off x="1918626" y="732769"/>
            <a:ext cx="9435173" cy="448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 fontAlgn="base">
              <a:lnSpc>
                <a:spcPct val="130000"/>
              </a:lnSpc>
              <a:buNone/>
            </a:pPr>
            <a:r>
              <a:rPr lang="en-US" altLang="ko-KR" sz="2000">
                <a:solidFill>
                  <a:srgbClr val="0070C0"/>
                </a:solidFill>
              </a:rPr>
              <a:t>BCD 8421 </a:t>
            </a:r>
            <a:r>
              <a:rPr lang="ko-KR" altLang="en-US" sz="2000">
                <a:solidFill>
                  <a:srgbClr val="0070C0"/>
                </a:solidFill>
              </a:rPr>
              <a:t>코드가 입력되면</a:t>
            </a:r>
            <a:r>
              <a:rPr lang="en-US" altLang="ko-KR" sz="2000">
                <a:solidFill>
                  <a:srgbClr val="0070C0"/>
                </a:solidFill>
              </a:rPr>
              <a:t>, 7-</a:t>
            </a:r>
            <a:r>
              <a:rPr lang="ko-KR" altLang="en-US" sz="2000">
                <a:solidFill>
                  <a:srgbClr val="0070C0"/>
                </a:solidFill>
              </a:rPr>
              <a:t>세그먼트에 </a:t>
            </a:r>
            <a:r>
              <a:rPr lang="en-US" altLang="ko-KR" sz="2000">
                <a:solidFill>
                  <a:srgbClr val="0070C0"/>
                </a:solidFill>
              </a:rPr>
              <a:t>0~9</a:t>
            </a:r>
            <a:r>
              <a:rPr lang="ko-KR" altLang="en-US" sz="2000">
                <a:solidFill>
                  <a:srgbClr val="0070C0"/>
                </a:solidFill>
              </a:rPr>
              <a:t>의 </a:t>
            </a:r>
            <a:r>
              <a:rPr lang="en-US" altLang="ko-KR" sz="2000">
                <a:solidFill>
                  <a:srgbClr val="0070C0"/>
                </a:solidFill>
              </a:rPr>
              <a:t>10</a:t>
            </a:r>
            <a:r>
              <a:rPr lang="ko-KR" altLang="en-US" sz="2000">
                <a:solidFill>
                  <a:srgbClr val="0070C0"/>
                </a:solidFill>
              </a:rPr>
              <a:t>진수 표시 디코더 설계</a:t>
            </a:r>
            <a:endParaRPr lang="en-US" altLang="ko-KR" sz="200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C0AFB-5305-4FE7-896D-117E6887A4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39" y="585489"/>
            <a:ext cx="1259086" cy="92333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0D1831E-4D79-4746-9D84-1026CE5F9F5F}"/>
              </a:ext>
            </a:extLst>
          </p:cNvPr>
          <p:cNvSpPr txBox="1"/>
          <p:nvPr/>
        </p:nvSpPr>
        <p:spPr>
          <a:xfrm>
            <a:off x="1796938" y="1272515"/>
            <a:ext cx="95568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A048"/>
                </a:solidFill>
              </a:rPr>
              <a:t>설계 과정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94F2679-004F-4BF9-8EAC-EC8D9D7D410A}"/>
              </a:ext>
            </a:extLst>
          </p:cNvPr>
          <p:cNvSpPr txBox="1"/>
          <p:nvPr/>
        </p:nvSpPr>
        <p:spPr>
          <a:xfrm>
            <a:off x="1633860" y="1669777"/>
            <a:ext cx="9435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입출력 개수 결정 및 리터럴 할당 </a:t>
            </a:r>
            <a:r>
              <a:rPr lang="en-US" altLang="ko-KR">
                <a:solidFill>
                  <a:srgbClr val="00A048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>
                <a:solidFill>
                  <a:srgbClr val="00A048"/>
                </a:solidFill>
                <a:latin typeface="Times New Roman" panose="02020603050405020304" pitchFamily="18" charset="0"/>
              </a:rPr>
              <a:t>입력 변수</a:t>
            </a:r>
            <a:r>
              <a:rPr lang="en-US" altLang="ko-KR">
                <a:solidFill>
                  <a:srgbClr val="00A048"/>
                </a:solidFill>
                <a:latin typeface="Times New Roman" panose="02020603050405020304" pitchFamily="18" charset="0"/>
              </a:rPr>
              <a:t>(4</a:t>
            </a:r>
            <a:r>
              <a:rPr lang="ko-KR" altLang="en-US">
                <a:solidFill>
                  <a:srgbClr val="00A048"/>
                </a:solidFill>
                <a:latin typeface="Times New Roman" panose="02020603050405020304" pitchFamily="18" charset="0"/>
              </a:rPr>
              <a:t>개</a:t>
            </a:r>
            <a:r>
              <a:rPr lang="en-US" altLang="ko-KR">
                <a:solidFill>
                  <a:srgbClr val="00A048"/>
                </a:solidFill>
                <a:latin typeface="Times New Roman" panose="02020603050405020304" pitchFamily="18" charset="0"/>
              </a:rPr>
              <a:t>)</a:t>
            </a:r>
            <a:r>
              <a:rPr lang="en-US" altLang="ko-KR">
                <a:latin typeface="Times New Roman" panose="02020603050405020304" pitchFamily="18" charset="0"/>
              </a:rPr>
              <a:t>: </a:t>
            </a:r>
            <a:r>
              <a:rPr lang="en-US" altLang="ko-KR" i="1">
                <a:latin typeface="Times New Roman" panose="02020603050405020304" pitchFamily="18" charset="0"/>
              </a:rPr>
              <a:t>B</a:t>
            </a:r>
            <a:r>
              <a:rPr lang="en-US" altLang="ko-KR" baseline="-25000">
                <a:latin typeface="Times New Roman" panose="02020603050405020304" pitchFamily="18" charset="0"/>
              </a:rPr>
              <a:t>8</a:t>
            </a:r>
            <a:r>
              <a:rPr lang="en-US" altLang="ko-KR" i="1">
                <a:latin typeface="Times New Roman" panose="02020603050405020304" pitchFamily="18" charset="0"/>
              </a:rPr>
              <a:t>B</a:t>
            </a:r>
            <a:r>
              <a:rPr lang="en-US" altLang="ko-KR" baseline="-25000">
                <a:latin typeface="Times New Roman" panose="02020603050405020304" pitchFamily="18" charset="0"/>
              </a:rPr>
              <a:t>4</a:t>
            </a:r>
            <a:r>
              <a:rPr lang="en-US" altLang="ko-KR" i="1">
                <a:latin typeface="Times New Roman" panose="02020603050405020304" pitchFamily="18" charset="0"/>
              </a:rPr>
              <a:t>B</a:t>
            </a:r>
            <a:r>
              <a:rPr lang="en-US" altLang="ko-KR" baseline="-25000">
                <a:latin typeface="Times New Roman" panose="02020603050405020304" pitchFamily="18" charset="0"/>
              </a:rPr>
              <a:t>2</a:t>
            </a:r>
            <a:r>
              <a:rPr lang="en-US" altLang="ko-KR" i="1">
                <a:latin typeface="Times New Roman" panose="02020603050405020304" pitchFamily="18" charset="0"/>
              </a:rPr>
              <a:t>B</a:t>
            </a:r>
            <a:r>
              <a:rPr lang="en-US" altLang="ko-KR" baseline="-25000">
                <a:latin typeface="Times New Roman" panose="02020603050405020304" pitchFamily="18" charset="0"/>
              </a:rPr>
              <a:t>1</a:t>
            </a:r>
            <a:r>
              <a:rPr lang="en-US" altLang="ko-KR">
                <a:latin typeface="Times New Roman" panose="02020603050405020304" pitchFamily="18" charset="0"/>
              </a:rPr>
              <a:t>, </a:t>
            </a:r>
            <a:r>
              <a:rPr lang="ko-KR" altLang="en-US">
                <a:solidFill>
                  <a:srgbClr val="00A048"/>
                </a:solidFill>
                <a:latin typeface="Times New Roman" panose="02020603050405020304" pitchFamily="18" charset="0"/>
              </a:rPr>
              <a:t>출력 리터럴</a:t>
            </a:r>
            <a:r>
              <a:rPr lang="en-US" altLang="ko-KR">
                <a:solidFill>
                  <a:srgbClr val="00A048"/>
                </a:solidFill>
                <a:latin typeface="Times New Roman" panose="02020603050405020304" pitchFamily="18" charset="0"/>
              </a:rPr>
              <a:t>(7</a:t>
            </a:r>
            <a:r>
              <a:rPr lang="ko-KR" altLang="en-US">
                <a:solidFill>
                  <a:srgbClr val="00A048"/>
                </a:solidFill>
                <a:latin typeface="Times New Roman" panose="02020603050405020304" pitchFamily="18" charset="0"/>
              </a:rPr>
              <a:t>개</a:t>
            </a:r>
            <a:r>
              <a:rPr lang="en-US" altLang="ko-KR">
                <a:solidFill>
                  <a:srgbClr val="00A048"/>
                </a:solidFill>
                <a:latin typeface="Times New Roman" panose="02020603050405020304" pitchFamily="18" charset="0"/>
              </a:rPr>
              <a:t>)</a:t>
            </a:r>
            <a:r>
              <a:rPr lang="en-US" altLang="ko-KR">
                <a:latin typeface="Times New Roman" panose="02020603050405020304" pitchFamily="18" charset="0"/>
              </a:rPr>
              <a:t>:</a:t>
            </a:r>
            <a:r>
              <a:rPr lang="ko-KR" altLang="en-US">
                <a:latin typeface="Times New Roman" panose="02020603050405020304" pitchFamily="18" charset="0"/>
              </a:rPr>
              <a:t> </a:t>
            </a:r>
            <a:r>
              <a:rPr lang="en-US" altLang="ko-KR">
                <a:latin typeface="Times New Roman" panose="02020603050405020304" pitchFamily="18" charset="0"/>
              </a:rPr>
              <a:t>a~g</a:t>
            </a:r>
            <a:endParaRPr lang="ko-KR" altLang="en-US" dirty="0">
              <a:latin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0D1860-7F54-4565-8BAA-FA054E629C39}"/>
              </a:ext>
            </a:extLst>
          </p:cNvPr>
          <p:cNvSpPr txBox="1"/>
          <p:nvPr/>
        </p:nvSpPr>
        <p:spPr>
          <a:xfrm>
            <a:off x="1633858" y="1976978"/>
            <a:ext cx="9435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진리표 작성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o-KR" altLang="en-US"/>
              <a:t>각 숫자에 </a:t>
            </a:r>
            <a:r>
              <a:rPr lang="en-US" altLang="ko-KR">
                <a:solidFill>
                  <a:srgbClr val="C00000"/>
                </a:solidFill>
              </a:rPr>
              <a:t>ON</a:t>
            </a:r>
            <a:r>
              <a:rPr lang="ko-KR" altLang="en-US"/>
              <a:t>되는 </a:t>
            </a:r>
            <a:r>
              <a:rPr lang="en-US" altLang="ko-KR"/>
              <a:t>LED</a:t>
            </a:r>
            <a:r>
              <a:rPr lang="ko-KR" altLang="en-US"/>
              <a:t> 세그먼트 디스플레이 진리표 작성</a:t>
            </a:r>
            <a:endParaRPr lang="en-US" altLang="ko-KR"/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ABB1DA0F-2565-4C01-B00B-EEE96DAF2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204390"/>
              </p:ext>
            </p:extLst>
          </p:nvPr>
        </p:nvGraphicFramePr>
        <p:xfrm>
          <a:off x="2350591" y="2589568"/>
          <a:ext cx="7490818" cy="3355848"/>
        </p:xfrm>
        <a:graphic>
          <a:graphicData uri="http://schemas.openxmlformats.org/drawingml/2006/table">
            <a:tbl>
              <a:tblPr/>
              <a:tblGrid>
                <a:gridCol w="662130">
                  <a:extLst>
                    <a:ext uri="{9D8B030D-6E8A-4147-A177-3AD203B41FA5}">
                      <a16:colId xmlns:a16="http://schemas.microsoft.com/office/drawing/2014/main" val="2406917848"/>
                    </a:ext>
                  </a:extLst>
                </a:gridCol>
                <a:gridCol w="662130">
                  <a:extLst>
                    <a:ext uri="{9D8B030D-6E8A-4147-A177-3AD203B41FA5}">
                      <a16:colId xmlns:a16="http://schemas.microsoft.com/office/drawing/2014/main" val="1685001599"/>
                    </a:ext>
                  </a:extLst>
                </a:gridCol>
                <a:gridCol w="662130">
                  <a:extLst>
                    <a:ext uri="{9D8B030D-6E8A-4147-A177-3AD203B41FA5}">
                      <a16:colId xmlns:a16="http://schemas.microsoft.com/office/drawing/2014/main" val="3250953524"/>
                    </a:ext>
                  </a:extLst>
                </a:gridCol>
                <a:gridCol w="662350">
                  <a:extLst>
                    <a:ext uri="{9D8B030D-6E8A-4147-A177-3AD203B41FA5}">
                      <a16:colId xmlns:a16="http://schemas.microsoft.com/office/drawing/2014/main" val="116216362"/>
                    </a:ext>
                  </a:extLst>
                </a:gridCol>
                <a:gridCol w="662350">
                  <a:extLst>
                    <a:ext uri="{9D8B030D-6E8A-4147-A177-3AD203B41FA5}">
                      <a16:colId xmlns:a16="http://schemas.microsoft.com/office/drawing/2014/main" val="3590894025"/>
                    </a:ext>
                  </a:extLst>
                </a:gridCol>
                <a:gridCol w="597104">
                  <a:extLst>
                    <a:ext uri="{9D8B030D-6E8A-4147-A177-3AD203B41FA5}">
                      <a16:colId xmlns:a16="http://schemas.microsoft.com/office/drawing/2014/main" val="353308489"/>
                    </a:ext>
                  </a:extLst>
                </a:gridCol>
                <a:gridCol w="597104">
                  <a:extLst>
                    <a:ext uri="{9D8B030D-6E8A-4147-A177-3AD203B41FA5}">
                      <a16:colId xmlns:a16="http://schemas.microsoft.com/office/drawing/2014/main" val="3060507459"/>
                    </a:ext>
                  </a:extLst>
                </a:gridCol>
                <a:gridCol w="597104">
                  <a:extLst>
                    <a:ext uri="{9D8B030D-6E8A-4147-A177-3AD203B41FA5}">
                      <a16:colId xmlns:a16="http://schemas.microsoft.com/office/drawing/2014/main" val="1704065500"/>
                    </a:ext>
                  </a:extLst>
                </a:gridCol>
                <a:gridCol w="597104">
                  <a:extLst>
                    <a:ext uri="{9D8B030D-6E8A-4147-A177-3AD203B41FA5}">
                      <a16:colId xmlns:a16="http://schemas.microsoft.com/office/drawing/2014/main" val="1580448827"/>
                    </a:ext>
                  </a:extLst>
                </a:gridCol>
                <a:gridCol w="597104">
                  <a:extLst>
                    <a:ext uri="{9D8B030D-6E8A-4147-A177-3AD203B41FA5}">
                      <a16:colId xmlns:a16="http://schemas.microsoft.com/office/drawing/2014/main" val="2974940566"/>
                    </a:ext>
                  </a:extLst>
                </a:gridCol>
                <a:gridCol w="597104">
                  <a:extLst>
                    <a:ext uri="{9D8B030D-6E8A-4147-A177-3AD203B41FA5}">
                      <a16:colId xmlns:a16="http://schemas.microsoft.com/office/drawing/2014/main" val="3207050971"/>
                    </a:ext>
                  </a:extLst>
                </a:gridCol>
                <a:gridCol w="597104">
                  <a:extLst>
                    <a:ext uri="{9D8B030D-6E8A-4147-A177-3AD203B41FA5}">
                      <a16:colId xmlns:a16="http://schemas.microsoft.com/office/drawing/2014/main" val="823451847"/>
                    </a:ext>
                  </a:extLst>
                </a:gridCol>
              </a:tblGrid>
              <a:tr h="187760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변수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(8421)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함수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(7-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segment)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269633"/>
                  </a:ext>
                </a:extLst>
              </a:tr>
              <a:tr h="1983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B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8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B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B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B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213241"/>
                  </a:ext>
                </a:extLst>
              </a:tr>
              <a:tr h="1781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332094"/>
                  </a:ext>
                </a:extLst>
              </a:tr>
              <a:tr h="1781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608012"/>
                  </a:ext>
                </a:extLst>
              </a:tr>
              <a:tr h="1781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77184"/>
                  </a:ext>
                </a:extLst>
              </a:tr>
              <a:tr h="1781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138056"/>
                  </a:ext>
                </a:extLst>
              </a:tr>
              <a:tr h="1781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983182"/>
                  </a:ext>
                </a:extLst>
              </a:tr>
              <a:tr h="1781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74540"/>
                  </a:ext>
                </a:extLst>
              </a:tr>
              <a:tr h="1781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323997"/>
                  </a:ext>
                </a:extLst>
              </a:tr>
              <a:tr h="1781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7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56307"/>
                  </a:ext>
                </a:extLst>
              </a:tr>
              <a:tr h="1781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8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956341"/>
                  </a:ext>
                </a:extLst>
              </a:tr>
              <a:tr h="1781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9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946235"/>
                  </a:ext>
                </a:extLst>
              </a:tr>
            </a:tbl>
          </a:graphicData>
        </a:graphic>
      </p:graphicFrame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98DBA3B0-CD0C-4F1D-B802-CD35D8A377A6}"/>
              </a:ext>
            </a:extLst>
          </p:cNvPr>
          <p:cNvSpPr/>
          <p:nvPr/>
        </p:nvSpPr>
        <p:spPr>
          <a:xfrm>
            <a:off x="10198953" y="5799907"/>
            <a:ext cx="1364039" cy="50627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continue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545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46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/>
              <a:t>4.11 7-</a:t>
            </a:r>
            <a:r>
              <a:rPr lang="ko-KR" altLang="en-US" sz="2000"/>
              <a:t>세그먼트 디코더</a:t>
            </a:r>
            <a:endParaRPr lang="ko-KR" altLang="en-US" sz="2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83F457-0EBA-4962-B4BF-84C66231037C}"/>
              </a:ext>
            </a:extLst>
          </p:cNvPr>
          <p:cNvSpPr txBox="1"/>
          <p:nvPr/>
        </p:nvSpPr>
        <p:spPr>
          <a:xfrm>
            <a:off x="1918626" y="742294"/>
            <a:ext cx="9435173" cy="448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 fontAlgn="base">
              <a:lnSpc>
                <a:spcPct val="130000"/>
              </a:lnSpc>
              <a:buNone/>
            </a:pPr>
            <a:r>
              <a:rPr lang="en-US" altLang="ko-KR" sz="2000">
                <a:solidFill>
                  <a:srgbClr val="0070C0"/>
                </a:solidFill>
              </a:rPr>
              <a:t>BCD 8421 </a:t>
            </a:r>
            <a:r>
              <a:rPr lang="ko-KR" altLang="en-US" sz="2000">
                <a:solidFill>
                  <a:srgbClr val="0070C0"/>
                </a:solidFill>
              </a:rPr>
              <a:t>코드가 입력되면</a:t>
            </a:r>
            <a:r>
              <a:rPr lang="en-US" altLang="ko-KR" sz="2000">
                <a:solidFill>
                  <a:srgbClr val="0070C0"/>
                </a:solidFill>
              </a:rPr>
              <a:t>, 7-</a:t>
            </a:r>
            <a:r>
              <a:rPr lang="ko-KR" altLang="en-US" sz="2000">
                <a:solidFill>
                  <a:srgbClr val="0070C0"/>
                </a:solidFill>
              </a:rPr>
              <a:t>세그먼트에 </a:t>
            </a:r>
            <a:r>
              <a:rPr lang="en-US" altLang="ko-KR" sz="2000">
                <a:solidFill>
                  <a:srgbClr val="0070C0"/>
                </a:solidFill>
              </a:rPr>
              <a:t>0~9</a:t>
            </a:r>
            <a:r>
              <a:rPr lang="ko-KR" altLang="en-US" sz="2000">
                <a:solidFill>
                  <a:srgbClr val="0070C0"/>
                </a:solidFill>
              </a:rPr>
              <a:t>의 </a:t>
            </a:r>
            <a:r>
              <a:rPr lang="en-US" altLang="ko-KR" sz="2000">
                <a:solidFill>
                  <a:srgbClr val="0070C0"/>
                </a:solidFill>
              </a:rPr>
              <a:t>10</a:t>
            </a:r>
            <a:r>
              <a:rPr lang="ko-KR" altLang="en-US" sz="2000">
                <a:solidFill>
                  <a:srgbClr val="0070C0"/>
                </a:solidFill>
              </a:rPr>
              <a:t>진수 표시 디코더 설계</a:t>
            </a:r>
            <a:endParaRPr lang="en-US" altLang="ko-KR" sz="200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C0AFB-5305-4FE7-896D-117E6887A4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39" y="585489"/>
            <a:ext cx="1259086" cy="92333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0D1831E-4D79-4746-9D84-1026CE5F9F5F}"/>
              </a:ext>
            </a:extLst>
          </p:cNvPr>
          <p:cNvSpPr txBox="1"/>
          <p:nvPr/>
        </p:nvSpPr>
        <p:spPr>
          <a:xfrm>
            <a:off x="1796938" y="1272515"/>
            <a:ext cx="95568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A048"/>
                </a:solidFill>
              </a:rPr>
              <a:t>설계 과정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94F2679-004F-4BF9-8EAC-EC8D9D7D410A}"/>
              </a:ext>
            </a:extLst>
          </p:cNvPr>
          <p:cNvSpPr txBox="1"/>
          <p:nvPr/>
        </p:nvSpPr>
        <p:spPr>
          <a:xfrm>
            <a:off x="1633860" y="1672625"/>
            <a:ext cx="94351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출력 함수별 간소화 및 구현 </a:t>
            </a:r>
            <a:br>
              <a:rPr lang="en-US" altLang="ko-KR"/>
            </a:b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/>
              <a:t>입력 </a:t>
            </a:r>
            <a:r>
              <a:rPr lang="en-US" altLang="ko-KR"/>
              <a:t>4-</a:t>
            </a:r>
            <a:r>
              <a:rPr lang="ko-KR" altLang="en-US"/>
              <a:t>비트 중 </a:t>
            </a:r>
            <a:r>
              <a:rPr lang="en-US" altLang="ko-KR">
                <a:solidFill>
                  <a:srgbClr val="C00000"/>
                </a:solidFill>
              </a:rPr>
              <a:t>0~9</a:t>
            </a:r>
            <a:r>
              <a:rPr lang="ko-KR" altLang="en-US"/>
              <a:t>의 숫자만 사용하고 </a:t>
            </a:r>
            <a:r>
              <a:rPr lang="en-US" altLang="ko-KR">
                <a:solidFill>
                  <a:srgbClr val="C00000"/>
                </a:solidFill>
              </a:rPr>
              <a:t>10~15</a:t>
            </a:r>
            <a:r>
              <a:rPr lang="ko-KR" altLang="en-US"/>
              <a:t>는 </a:t>
            </a:r>
            <a:r>
              <a:rPr lang="ko-KR" altLang="en-US">
                <a:solidFill>
                  <a:srgbClr val="C00000"/>
                </a:solidFill>
              </a:rPr>
              <a:t>무관 항</a:t>
            </a:r>
            <a:r>
              <a:rPr lang="ko-KR" altLang="en-US"/>
              <a:t> 처리</a:t>
            </a:r>
            <a:endParaRPr lang="ko-KR" alt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B4CD13FE-950E-4B42-8DBF-40F7B8EDF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525" y="2482763"/>
            <a:ext cx="9525273" cy="1155788"/>
          </a:xfrm>
        </p:spPr>
        <p:txBody>
          <a:bodyPr>
            <a:normAutofit lnSpcReduction="10000"/>
          </a:bodyPr>
          <a:lstStyle/>
          <a:p>
            <a:pPr marL="914400" lvl="2" indent="0" fontAlgn="base">
              <a:buNone/>
            </a:pPr>
            <a:r>
              <a:rPr lang="en-US" altLang="ko-KR" sz="1600" i="1"/>
              <a:t>D</a:t>
            </a:r>
            <a:r>
              <a:rPr lang="en-US" altLang="ko-KR" sz="1600" dirty="0"/>
              <a:t>(</a:t>
            </a:r>
            <a:r>
              <a:rPr lang="en-US" altLang="ko-KR" sz="1600" i="1" dirty="0"/>
              <a:t>B</a:t>
            </a:r>
            <a:r>
              <a:rPr lang="en-US" altLang="ko-KR" sz="1600" baseline="-25000" dirty="0"/>
              <a:t>8</a:t>
            </a:r>
            <a:r>
              <a:rPr lang="en-US" altLang="ko-KR" sz="1600" dirty="0"/>
              <a:t>,</a:t>
            </a:r>
            <a:r>
              <a:rPr lang="en-US" altLang="ko-KR" sz="1600" i="1" dirty="0"/>
              <a:t>B</a:t>
            </a:r>
            <a:r>
              <a:rPr lang="en-US" altLang="ko-KR" sz="1600" baseline="-25000" dirty="0"/>
              <a:t>4</a:t>
            </a:r>
            <a:r>
              <a:rPr lang="en-US" altLang="ko-KR" sz="1600" dirty="0"/>
              <a:t>,</a:t>
            </a:r>
            <a:r>
              <a:rPr lang="en-US" altLang="ko-KR" sz="1600" i="1" dirty="0"/>
              <a:t>B</a:t>
            </a:r>
            <a:r>
              <a:rPr lang="en-US" altLang="ko-KR" sz="1600" baseline="-25000" dirty="0"/>
              <a:t>2</a:t>
            </a:r>
            <a:r>
              <a:rPr lang="en-US" altLang="ko-KR" sz="1600" dirty="0"/>
              <a:t>,</a:t>
            </a:r>
            <a:r>
              <a:rPr lang="en-US" altLang="ko-KR" sz="1600" i="1" dirty="0"/>
              <a:t>B</a:t>
            </a:r>
            <a:r>
              <a:rPr lang="en-US" altLang="ko-KR" sz="1600" baseline="-25000" dirty="0"/>
              <a:t>1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= Σ(10,11,12,13,14,15)</a:t>
            </a:r>
            <a:endParaRPr lang="ko-KR" altLang="en-US" sz="1600" dirty="0"/>
          </a:p>
          <a:p>
            <a:pPr marL="914400" lvl="2" indent="0" fontAlgn="base">
              <a:buNone/>
            </a:pPr>
            <a:r>
              <a:rPr lang="en-US" altLang="ko-KR" sz="1600"/>
              <a:t>a</a:t>
            </a:r>
            <a:r>
              <a:rPr lang="en-US" altLang="ko-KR" sz="1600" dirty="0"/>
              <a:t>(</a:t>
            </a:r>
            <a:r>
              <a:rPr lang="en-US" altLang="ko-KR" sz="1600" i="1" dirty="0"/>
              <a:t>B</a:t>
            </a:r>
            <a:r>
              <a:rPr lang="en-US" altLang="ko-KR" sz="1600" baseline="-25000" dirty="0"/>
              <a:t>8</a:t>
            </a:r>
            <a:r>
              <a:rPr lang="en-US" altLang="ko-KR" sz="1600" dirty="0"/>
              <a:t>,</a:t>
            </a:r>
            <a:r>
              <a:rPr lang="en-US" altLang="ko-KR" sz="1600" i="1" dirty="0"/>
              <a:t>B</a:t>
            </a:r>
            <a:r>
              <a:rPr lang="en-US" altLang="ko-KR" sz="1600" baseline="-25000" dirty="0"/>
              <a:t>4</a:t>
            </a:r>
            <a:r>
              <a:rPr lang="en-US" altLang="ko-KR" sz="1600" dirty="0"/>
              <a:t>,</a:t>
            </a:r>
            <a:r>
              <a:rPr lang="en-US" altLang="ko-KR" sz="1600" i="1" dirty="0"/>
              <a:t>B</a:t>
            </a:r>
            <a:r>
              <a:rPr lang="en-US" altLang="ko-KR" sz="1600" baseline="-25000" dirty="0"/>
              <a:t>2</a:t>
            </a:r>
            <a:r>
              <a:rPr lang="en-US" altLang="ko-KR" sz="1600" dirty="0"/>
              <a:t>,</a:t>
            </a:r>
            <a:r>
              <a:rPr lang="en-US" altLang="ko-KR" sz="1600" i="1" dirty="0"/>
              <a:t>B</a:t>
            </a:r>
            <a:r>
              <a:rPr lang="en-US" altLang="ko-KR" sz="1600" baseline="-25000" dirty="0"/>
              <a:t>1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= Σ(0,2,3,5,6,7,8,9) = </a:t>
            </a:r>
            <a:r>
              <a:rPr lang="en-US" altLang="ko-KR" sz="1600" i="1" dirty="0"/>
              <a:t>B</a:t>
            </a:r>
            <a:r>
              <a:rPr lang="en-US" altLang="ko-KR" sz="1600" baseline="-25000" dirty="0"/>
              <a:t>8</a:t>
            </a:r>
            <a:r>
              <a:rPr lang="ko-KR" altLang="en-US" sz="1600" dirty="0"/>
              <a:t> </a:t>
            </a:r>
            <a:r>
              <a:rPr lang="en-US" altLang="ko-KR" sz="1600" dirty="0"/>
              <a:t>+ </a:t>
            </a:r>
            <a:r>
              <a:rPr lang="en-US" altLang="ko-KR" sz="1600" i="1" dirty="0"/>
              <a:t>B</a:t>
            </a:r>
            <a:r>
              <a:rPr lang="en-US" altLang="ko-KR" sz="1600" baseline="-25000" dirty="0"/>
              <a:t>2</a:t>
            </a:r>
            <a:r>
              <a:rPr lang="ko-KR" altLang="en-US" sz="1600" dirty="0"/>
              <a:t> </a:t>
            </a:r>
            <a:r>
              <a:rPr lang="en-US" altLang="ko-KR" sz="1600" dirty="0"/>
              <a:t>+</a:t>
            </a:r>
            <a:r>
              <a:rPr lang="ko-KR" altLang="en-US" sz="1600" dirty="0"/>
              <a:t> </a:t>
            </a:r>
            <a:r>
              <a:rPr lang="en-US" altLang="ko-KR" sz="1600" i="1" dirty="0"/>
              <a:t>B</a:t>
            </a:r>
            <a:r>
              <a:rPr lang="en-US" altLang="ko-KR" sz="1600" baseline="-25000" dirty="0"/>
              <a:t>4</a:t>
            </a:r>
            <a:r>
              <a:rPr lang="en-US" altLang="ko-KR" sz="1600" dirty="0"/>
              <a:t>′</a:t>
            </a:r>
            <a:r>
              <a:rPr lang="en-US" altLang="ko-KR" sz="1600" i="1" dirty="0"/>
              <a:t>B</a:t>
            </a:r>
            <a:r>
              <a:rPr lang="en-US" altLang="ko-KR" sz="1600" baseline="-25000" dirty="0"/>
              <a:t>1</a:t>
            </a:r>
            <a:r>
              <a:rPr lang="en-US" altLang="ko-KR" sz="1600" dirty="0"/>
              <a:t>′</a:t>
            </a:r>
            <a:r>
              <a:rPr lang="ko-KR" altLang="en-US" sz="1600" dirty="0"/>
              <a:t> </a:t>
            </a:r>
            <a:r>
              <a:rPr lang="en-US" altLang="ko-KR" sz="1600" dirty="0"/>
              <a:t>+ </a:t>
            </a:r>
            <a:r>
              <a:rPr lang="en-US" altLang="ko-KR" sz="1600" i="1" dirty="0"/>
              <a:t>B</a:t>
            </a:r>
            <a:r>
              <a:rPr lang="en-US" altLang="ko-KR" sz="1600" baseline="-25000" dirty="0"/>
              <a:t>4</a:t>
            </a:r>
            <a:r>
              <a:rPr lang="en-US" altLang="ko-KR" sz="1600" i="1" dirty="0"/>
              <a:t>B</a:t>
            </a:r>
            <a:r>
              <a:rPr lang="en-US" altLang="ko-KR" sz="1600" baseline="-25000" dirty="0"/>
              <a:t>1</a:t>
            </a:r>
            <a:r>
              <a:rPr lang="ko-KR" altLang="en-US" sz="1600" dirty="0"/>
              <a:t> </a:t>
            </a:r>
            <a:r>
              <a:rPr lang="en-US" altLang="ko-KR" sz="1600" dirty="0"/>
              <a:t>= </a:t>
            </a:r>
            <a:r>
              <a:rPr lang="en-US" altLang="ko-KR" sz="1600" i="1" dirty="0"/>
              <a:t>B</a:t>
            </a:r>
            <a:r>
              <a:rPr lang="en-US" altLang="ko-KR" sz="1600" baseline="-25000" dirty="0"/>
              <a:t>8</a:t>
            </a:r>
            <a:r>
              <a:rPr lang="ko-KR" altLang="en-US" sz="1600" dirty="0"/>
              <a:t> </a:t>
            </a:r>
            <a:r>
              <a:rPr lang="en-US" altLang="ko-KR" sz="1600" dirty="0"/>
              <a:t>+ </a:t>
            </a:r>
            <a:r>
              <a:rPr lang="en-US" altLang="ko-KR" sz="1600" i="1" dirty="0"/>
              <a:t>B</a:t>
            </a:r>
            <a:r>
              <a:rPr lang="en-US" altLang="ko-KR" sz="1600" baseline="-25000" dirty="0"/>
              <a:t>2</a:t>
            </a:r>
            <a:r>
              <a:rPr lang="ko-KR" altLang="en-US" sz="1600" dirty="0"/>
              <a:t> </a:t>
            </a:r>
            <a:r>
              <a:rPr lang="en-US" altLang="ko-KR" sz="1600" dirty="0"/>
              <a:t>+</a:t>
            </a:r>
            <a:r>
              <a:rPr lang="ko-KR" altLang="en-US" sz="1600" dirty="0"/>
              <a:t> </a:t>
            </a:r>
            <a:r>
              <a:rPr lang="en-US" altLang="ko-KR" sz="1600" i="1" dirty="0"/>
              <a:t>B</a:t>
            </a:r>
            <a:r>
              <a:rPr lang="en-US" altLang="ko-KR" sz="1600" baseline="-25000" dirty="0"/>
              <a:t>4</a:t>
            </a:r>
            <a:r>
              <a:rPr lang="en-US" altLang="ko-KR" sz="1600" dirty="0">
                <a:sym typeface="Wingdings 2" panose="05020102010507070707" pitchFamily="18" charset="2"/>
              </a:rPr>
              <a:t></a:t>
            </a:r>
            <a:r>
              <a:rPr lang="en-US" altLang="ko-KR" sz="1600" i="1" dirty="0"/>
              <a:t>B</a:t>
            </a:r>
            <a:r>
              <a:rPr lang="en-US" altLang="ko-KR" sz="1600" baseline="-25000" dirty="0"/>
              <a:t>1</a:t>
            </a:r>
            <a:r>
              <a:rPr lang="ko-KR" altLang="en-US" sz="1600" dirty="0"/>
              <a:t> </a:t>
            </a:r>
          </a:p>
          <a:p>
            <a:pPr marL="914400" lvl="2" indent="0" fontAlgn="base">
              <a:buNone/>
            </a:pPr>
            <a:r>
              <a:rPr lang="en-US" altLang="ko-KR" sz="1600"/>
              <a:t>b</a:t>
            </a:r>
            <a:r>
              <a:rPr lang="en-US" altLang="ko-KR" sz="1600" dirty="0"/>
              <a:t>(</a:t>
            </a:r>
            <a:r>
              <a:rPr lang="en-US" altLang="ko-KR" sz="1600" i="1" dirty="0"/>
              <a:t>B</a:t>
            </a:r>
            <a:r>
              <a:rPr lang="en-US" altLang="ko-KR" sz="1600" baseline="-25000" dirty="0"/>
              <a:t>8</a:t>
            </a:r>
            <a:r>
              <a:rPr lang="en-US" altLang="ko-KR" sz="1600" dirty="0"/>
              <a:t>,</a:t>
            </a:r>
            <a:r>
              <a:rPr lang="en-US" altLang="ko-KR" sz="1600" i="1" dirty="0"/>
              <a:t>B</a:t>
            </a:r>
            <a:r>
              <a:rPr lang="en-US" altLang="ko-KR" sz="1600" baseline="-25000" dirty="0"/>
              <a:t>4</a:t>
            </a:r>
            <a:r>
              <a:rPr lang="en-US" altLang="ko-KR" sz="1600" dirty="0"/>
              <a:t>,</a:t>
            </a:r>
            <a:r>
              <a:rPr lang="en-US" altLang="ko-KR" sz="1600" i="1" dirty="0"/>
              <a:t>B</a:t>
            </a:r>
            <a:r>
              <a:rPr lang="en-US" altLang="ko-KR" sz="1600" baseline="-25000" dirty="0"/>
              <a:t>2</a:t>
            </a:r>
            <a:r>
              <a:rPr lang="en-US" altLang="ko-KR" sz="1600" dirty="0"/>
              <a:t>,</a:t>
            </a:r>
            <a:r>
              <a:rPr lang="en-US" altLang="ko-KR" sz="1600" i="1" dirty="0"/>
              <a:t>B</a:t>
            </a:r>
            <a:r>
              <a:rPr lang="en-US" altLang="ko-KR" sz="1600" baseline="-25000" dirty="0"/>
              <a:t>1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= Σ(0,1,2,3,4,7,8,9) =</a:t>
            </a:r>
            <a:r>
              <a:rPr lang="ko-KR" altLang="en-US" sz="1600" dirty="0"/>
              <a:t> </a:t>
            </a:r>
            <a:r>
              <a:rPr lang="en-US" altLang="ko-KR" sz="1600" i="1" dirty="0"/>
              <a:t>B</a:t>
            </a:r>
            <a:r>
              <a:rPr lang="en-US" altLang="ko-KR" sz="1600" baseline="-25000" dirty="0"/>
              <a:t>8</a:t>
            </a:r>
            <a:r>
              <a:rPr lang="ko-KR" altLang="en-US" sz="1600" dirty="0"/>
              <a:t> </a:t>
            </a:r>
            <a:r>
              <a:rPr lang="en-US" altLang="ko-KR" sz="1600" dirty="0"/>
              <a:t>+ </a:t>
            </a:r>
            <a:r>
              <a:rPr lang="en-US" altLang="ko-KR" sz="1600" i="1" dirty="0"/>
              <a:t>B</a:t>
            </a:r>
            <a:r>
              <a:rPr lang="en-US" altLang="ko-KR" sz="1600" baseline="-25000" dirty="0"/>
              <a:t>4</a:t>
            </a:r>
            <a:r>
              <a:rPr lang="en-US" altLang="ko-KR" sz="1600" dirty="0"/>
              <a:t>′</a:t>
            </a:r>
            <a:r>
              <a:rPr lang="ko-KR" altLang="en-US" sz="1600" dirty="0"/>
              <a:t> </a:t>
            </a:r>
            <a:r>
              <a:rPr lang="en-US" altLang="ko-KR" sz="1600" dirty="0"/>
              <a:t>+</a:t>
            </a:r>
            <a:r>
              <a:rPr lang="ko-KR" altLang="en-US" sz="1600" dirty="0"/>
              <a:t> </a:t>
            </a:r>
            <a:r>
              <a:rPr lang="en-US" altLang="ko-KR" sz="1600" i="1" dirty="0"/>
              <a:t>B</a:t>
            </a:r>
            <a:r>
              <a:rPr lang="en-US" altLang="ko-KR" sz="1600" baseline="-25000" dirty="0"/>
              <a:t>2</a:t>
            </a:r>
            <a:r>
              <a:rPr lang="en-US" altLang="ko-KR" sz="1600" dirty="0"/>
              <a:t>′</a:t>
            </a:r>
            <a:r>
              <a:rPr lang="en-US" altLang="ko-KR" sz="1600" i="1" dirty="0"/>
              <a:t>B</a:t>
            </a:r>
            <a:r>
              <a:rPr lang="en-US" altLang="ko-KR" sz="1600" baseline="-25000" dirty="0"/>
              <a:t>1</a:t>
            </a:r>
            <a:r>
              <a:rPr lang="en-US" altLang="ko-KR" sz="1600" dirty="0"/>
              <a:t>′ + </a:t>
            </a:r>
            <a:r>
              <a:rPr lang="en-US" altLang="ko-KR" sz="1600" i="1" dirty="0"/>
              <a:t>B</a:t>
            </a:r>
            <a:r>
              <a:rPr lang="en-US" altLang="ko-KR" sz="1600" baseline="-25000" dirty="0"/>
              <a:t>2</a:t>
            </a:r>
            <a:r>
              <a:rPr lang="en-US" altLang="ko-KR" sz="1600" i="1" dirty="0"/>
              <a:t>B</a:t>
            </a:r>
            <a:r>
              <a:rPr lang="en-US" altLang="ko-KR" sz="1600" baseline="-25000" dirty="0"/>
              <a:t>1</a:t>
            </a:r>
            <a:r>
              <a:rPr lang="ko-KR" altLang="en-US" sz="1600" dirty="0"/>
              <a:t> </a:t>
            </a:r>
            <a:r>
              <a:rPr lang="en-US" altLang="ko-KR" sz="1600" dirty="0"/>
              <a:t>= </a:t>
            </a:r>
            <a:r>
              <a:rPr lang="en-US" altLang="ko-KR" sz="1600" i="1" dirty="0"/>
              <a:t>B</a:t>
            </a:r>
            <a:r>
              <a:rPr lang="en-US" altLang="ko-KR" sz="1600" baseline="-25000" dirty="0"/>
              <a:t>8</a:t>
            </a:r>
            <a:r>
              <a:rPr lang="ko-KR" altLang="en-US" sz="1600" dirty="0"/>
              <a:t> </a:t>
            </a:r>
            <a:r>
              <a:rPr lang="en-US" altLang="ko-KR" sz="1600" dirty="0"/>
              <a:t>+ </a:t>
            </a:r>
            <a:r>
              <a:rPr lang="en-US" altLang="ko-KR" sz="1600" i="1" dirty="0"/>
              <a:t>B</a:t>
            </a:r>
            <a:r>
              <a:rPr lang="en-US" altLang="ko-KR" sz="1600" baseline="-25000" dirty="0"/>
              <a:t>4</a:t>
            </a:r>
            <a:r>
              <a:rPr lang="en-US" altLang="ko-KR" sz="1600" dirty="0"/>
              <a:t>′</a:t>
            </a:r>
            <a:r>
              <a:rPr lang="ko-KR" altLang="en-US" sz="1600" dirty="0"/>
              <a:t> </a:t>
            </a:r>
            <a:r>
              <a:rPr lang="en-US" altLang="ko-KR" sz="1600" dirty="0"/>
              <a:t>+</a:t>
            </a:r>
            <a:r>
              <a:rPr lang="ko-KR" altLang="en-US" sz="1600" dirty="0"/>
              <a:t> </a:t>
            </a:r>
            <a:r>
              <a:rPr lang="en-US" altLang="ko-KR" sz="1600" i="1" dirty="0"/>
              <a:t>B</a:t>
            </a:r>
            <a:r>
              <a:rPr lang="en-US" altLang="ko-KR" sz="1600" baseline="-25000" dirty="0"/>
              <a:t>2</a:t>
            </a:r>
            <a:r>
              <a:rPr lang="en-US" altLang="ko-KR" sz="1600" dirty="0">
                <a:sym typeface="Wingdings 2" panose="05020102010507070707" pitchFamily="18" charset="2"/>
              </a:rPr>
              <a:t></a:t>
            </a:r>
            <a:r>
              <a:rPr lang="en-US" altLang="ko-KR" sz="1600" i="1" dirty="0"/>
              <a:t>B</a:t>
            </a:r>
            <a:r>
              <a:rPr lang="en-US" altLang="ko-KR" sz="1600" baseline="-25000" dirty="0"/>
              <a:t>1</a:t>
            </a:r>
          </a:p>
          <a:p>
            <a:pPr marL="914400" lvl="2" indent="0" fontAlgn="base">
              <a:buNone/>
            </a:pPr>
            <a:r>
              <a:rPr lang="en-US" altLang="ko-KR" sz="1600" dirty="0"/>
              <a:t>      ⁝</a:t>
            </a:r>
            <a:endParaRPr lang="ko-KR" altLang="en-US" sz="1600" dirty="0"/>
          </a:p>
        </p:txBody>
      </p:sp>
      <p:grpSp>
        <p:nvGrpSpPr>
          <p:cNvPr id="268" name="그룹 267">
            <a:extLst>
              <a:ext uri="{FF2B5EF4-FFF2-40B4-BE49-F238E27FC236}">
                <a16:creationId xmlns:a16="http://schemas.microsoft.com/office/drawing/2014/main" id="{CD231644-3BED-4920-B47E-9F0399E94FAC}"/>
              </a:ext>
            </a:extLst>
          </p:cNvPr>
          <p:cNvGrpSpPr/>
          <p:nvPr/>
        </p:nvGrpSpPr>
        <p:grpSpPr>
          <a:xfrm>
            <a:off x="1556527" y="3429000"/>
            <a:ext cx="2909941" cy="2615300"/>
            <a:chOff x="1299133" y="419450"/>
            <a:chExt cx="4277462" cy="3828323"/>
          </a:xfrm>
        </p:grpSpPr>
        <p:sp>
          <p:nvSpPr>
            <p:cNvPr id="269" name="현 268">
              <a:extLst>
                <a:ext uri="{FF2B5EF4-FFF2-40B4-BE49-F238E27FC236}">
                  <a16:creationId xmlns:a16="http://schemas.microsoft.com/office/drawing/2014/main" id="{CB02C477-0EBE-4089-A44F-2779B12A99B6}"/>
                </a:ext>
              </a:extLst>
            </p:cNvPr>
            <p:cNvSpPr/>
            <p:nvPr/>
          </p:nvSpPr>
          <p:spPr>
            <a:xfrm rot="2700000">
              <a:off x="4358668" y="3325293"/>
              <a:ext cx="849855" cy="477273"/>
            </a:xfrm>
            <a:prstGeom prst="chord">
              <a:avLst>
                <a:gd name="adj1" fmla="val 3724287"/>
                <a:gd name="adj2" fmla="val 17866994"/>
              </a:avLst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0" name="현 269">
              <a:extLst>
                <a:ext uri="{FF2B5EF4-FFF2-40B4-BE49-F238E27FC236}">
                  <a16:creationId xmlns:a16="http://schemas.microsoft.com/office/drawing/2014/main" id="{FC0ABF3C-D4B9-4D65-B1EF-E98B4F65C676}"/>
                </a:ext>
              </a:extLst>
            </p:cNvPr>
            <p:cNvSpPr/>
            <p:nvPr/>
          </p:nvSpPr>
          <p:spPr>
            <a:xfrm rot="18900000" flipH="1">
              <a:off x="2035545" y="3325295"/>
              <a:ext cx="849855" cy="477273"/>
            </a:xfrm>
            <a:prstGeom prst="chord">
              <a:avLst>
                <a:gd name="adj1" fmla="val 3724287"/>
                <a:gd name="adj2" fmla="val 17866994"/>
              </a:avLst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1" name="현 270">
              <a:extLst>
                <a:ext uri="{FF2B5EF4-FFF2-40B4-BE49-F238E27FC236}">
                  <a16:creationId xmlns:a16="http://schemas.microsoft.com/office/drawing/2014/main" id="{783214CC-DFB3-4934-AD8C-48627A69A344}"/>
                </a:ext>
              </a:extLst>
            </p:cNvPr>
            <p:cNvSpPr/>
            <p:nvPr/>
          </p:nvSpPr>
          <p:spPr>
            <a:xfrm rot="18900000" flipV="1">
              <a:off x="4338398" y="988324"/>
              <a:ext cx="849855" cy="477273"/>
            </a:xfrm>
            <a:prstGeom prst="chord">
              <a:avLst>
                <a:gd name="adj1" fmla="val 3724287"/>
                <a:gd name="adj2" fmla="val 17866994"/>
              </a:avLst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2" name="현 271">
              <a:extLst>
                <a:ext uri="{FF2B5EF4-FFF2-40B4-BE49-F238E27FC236}">
                  <a16:creationId xmlns:a16="http://schemas.microsoft.com/office/drawing/2014/main" id="{7261B009-0817-4DB4-8256-C41FD9E25CB8}"/>
                </a:ext>
              </a:extLst>
            </p:cNvPr>
            <p:cNvSpPr/>
            <p:nvPr/>
          </p:nvSpPr>
          <p:spPr>
            <a:xfrm rot="2700000" flipH="1" flipV="1">
              <a:off x="2015275" y="988326"/>
              <a:ext cx="849855" cy="477273"/>
            </a:xfrm>
            <a:prstGeom prst="chord">
              <a:avLst>
                <a:gd name="adj1" fmla="val 3724287"/>
                <a:gd name="adj2" fmla="val 17866994"/>
              </a:avLst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D808D4E5-477B-4F7F-BCD5-C7A614205D47}"/>
                </a:ext>
              </a:extLst>
            </p:cNvPr>
            <p:cNvSpPr/>
            <p:nvPr/>
          </p:nvSpPr>
          <p:spPr>
            <a:xfrm>
              <a:off x="3636564" y="1114432"/>
              <a:ext cx="1238292" cy="2525958"/>
            </a:xfrm>
            <a:prstGeom prst="ellipse">
              <a:avLst/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4" name="타원 273">
              <a:extLst>
                <a:ext uri="{FF2B5EF4-FFF2-40B4-BE49-F238E27FC236}">
                  <a16:creationId xmlns:a16="http://schemas.microsoft.com/office/drawing/2014/main" id="{C5E008EE-BC16-4819-B44F-BCB96DA949FA}"/>
                </a:ext>
              </a:extLst>
            </p:cNvPr>
            <p:cNvSpPr/>
            <p:nvPr/>
          </p:nvSpPr>
          <p:spPr>
            <a:xfrm>
              <a:off x="2997029" y="1765749"/>
              <a:ext cx="1238292" cy="1219296"/>
            </a:xfrm>
            <a:prstGeom prst="ellipse">
              <a:avLst/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3F650C5E-1A03-4ADD-ADD0-BBFE06EFD246}"/>
                </a:ext>
              </a:extLst>
            </p:cNvPr>
            <p:cNvSpPr/>
            <p:nvPr/>
          </p:nvSpPr>
          <p:spPr>
            <a:xfrm>
              <a:off x="2372577" y="2421094"/>
              <a:ext cx="2487196" cy="1219296"/>
            </a:xfrm>
            <a:prstGeom prst="ellipse">
              <a:avLst/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90DE9061-4633-4C21-A834-5FFB83EA4539}"/>
                </a:ext>
              </a:extLst>
            </p:cNvPr>
            <p:cNvSpPr txBox="1"/>
            <p:nvPr/>
          </p:nvSpPr>
          <p:spPr>
            <a:xfrm>
              <a:off x="1764763" y="2854766"/>
              <a:ext cx="485877" cy="405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ko-KR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kumimoji="0" lang="ko-KR" altLang="en-US" sz="1200" b="0" i="0" u="none" strike="noStrike" kern="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D17CAE46-42BF-4603-A315-DECD63543993}"/>
                </a:ext>
              </a:extLst>
            </p:cNvPr>
            <p:cNvGrpSpPr/>
            <p:nvPr/>
          </p:nvGrpSpPr>
          <p:grpSpPr>
            <a:xfrm>
              <a:off x="3950055" y="975694"/>
              <a:ext cx="618570" cy="113308"/>
              <a:chOff x="3234869" y="3688080"/>
              <a:chExt cx="783411" cy="146685"/>
            </a:xfrm>
          </p:grpSpPr>
          <p:cxnSp>
            <p:nvCxnSpPr>
              <p:cNvPr id="355" name="직선 연결선 354">
                <a:extLst>
                  <a:ext uri="{FF2B5EF4-FFF2-40B4-BE49-F238E27FC236}">
                    <a16:creationId xmlns:a16="http://schemas.microsoft.com/office/drawing/2014/main" id="{0AB27556-D3AD-4FB8-8F33-3ED00C05FB25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356" name="직선 연결선 355">
                <a:extLst>
                  <a:ext uri="{FF2B5EF4-FFF2-40B4-BE49-F238E27FC236}">
                    <a16:creationId xmlns:a16="http://schemas.microsoft.com/office/drawing/2014/main" id="{9BFC0205-2B74-45CA-BDDB-CA96293E83E3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357" name="직선 연결선 356">
                <a:extLst>
                  <a:ext uri="{FF2B5EF4-FFF2-40B4-BE49-F238E27FC236}">
                    <a16:creationId xmlns:a16="http://schemas.microsoft.com/office/drawing/2014/main" id="{D990379C-5037-4DAF-8AD3-3B6F164969CB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grpSp>
          <p:nvGrpSpPr>
            <p:cNvPr id="278" name="그룹 277">
              <a:extLst>
                <a:ext uri="{FF2B5EF4-FFF2-40B4-BE49-F238E27FC236}">
                  <a16:creationId xmlns:a16="http://schemas.microsoft.com/office/drawing/2014/main" id="{F0352134-EDCD-4AF6-BED2-9D5C19A32243}"/>
                </a:ext>
              </a:extLst>
            </p:cNvPr>
            <p:cNvGrpSpPr/>
            <p:nvPr/>
          </p:nvGrpSpPr>
          <p:grpSpPr>
            <a:xfrm flipV="1">
              <a:off x="3292267" y="3677692"/>
              <a:ext cx="644445" cy="113308"/>
              <a:chOff x="3234869" y="3688080"/>
              <a:chExt cx="783411" cy="146685"/>
            </a:xfrm>
          </p:grpSpPr>
          <p:cxnSp>
            <p:nvCxnSpPr>
              <p:cNvPr id="352" name="직선 연결선 351">
                <a:extLst>
                  <a:ext uri="{FF2B5EF4-FFF2-40B4-BE49-F238E27FC236}">
                    <a16:creationId xmlns:a16="http://schemas.microsoft.com/office/drawing/2014/main" id="{81A1C363-ED21-4313-8306-1F92EBC88ED7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353" name="직선 연결선 352">
                <a:extLst>
                  <a:ext uri="{FF2B5EF4-FFF2-40B4-BE49-F238E27FC236}">
                    <a16:creationId xmlns:a16="http://schemas.microsoft.com/office/drawing/2014/main" id="{F688D781-E6D3-46D0-91BC-4438015DC500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354" name="직선 연결선 353">
                <a:extLst>
                  <a:ext uri="{FF2B5EF4-FFF2-40B4-BE49-F238E27FC236}">
                    <a16:creationId xmlns:a16="http://schemas.microsoft.com/office/drawing/2014/main" id="{F22DFDA8-FC1B-4B15-8BFB-A4012F7BC9E0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grpSp>
          <p:nvGrpSpPr>
            <p:cNvPr id="279" name="그룹 278">
              <a:extLst>
                <a:ext uri="{FF2B5EF4-FFF2-40B4-BE49-F238E27FC236}">
                  <a16:creationId xmlns:a16="http://schemas.microsoft.com/office/drawing/2014/main" id="{B7368A0E-5B47-47A9-95FE-95B2616DCC1A}"/>
                </a:ext>
              </a:extLst>
            </p:cNvPr>
            <p:cNvGrpSpPr/>
            <p:nvPr/>
          </p:nvGrpSpPr>
          <p:grpSpPr>
            <a:xfrm rot="16200000">
              <a:off x="1931078" y="2979223"/>
              <a:ext cx="656496" cy="100706"/>
              <a:chOff x="3234869" y="3688080"/>
              <a:chExt cx="783411" cy="146685"/>
            </a:xfrm>
          </p:grpSpPr>
          <p:cxnSp>
            <p:nvCxnSpPr>
              <p:cNvPr id="349" name="직선 연결선 348">
                <a:extLst>
                  <a:ext uri="{FF2B5EF4-FFF2-40B4-BE49-F238E27FC236}">
                    <a16:creationId xmlns:a16="http://schemas.microsoft.com/office/drawing/2014/main" id="{5032B7DA-210B-4742-9E5F-B7F4643ABD49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350" name="직선 연결선 349">
                <a:extLst>
                  <a:ext uri="{FF2B5EF4-FFF2-40B4-BE49-F238E27FC236}">
                    <a16:creationId xmlns:a16="http://schemas.microsoft.com/office/drawing/2014/main" id="{02733F02-1921-4BF6-90EC-8DC98C0A1031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351" name="직선 연결선 350">
                <a:extLst>
                  <a:ext uri="{FF2B5EF4-FFF2-40B4-BE49-F238E27FC236}">
                    <a16:creationId xmlns:a16="http://schemas.microsoft.com/office/drawing/2014/main" id="{CDA9A67F-EA00-4725-A7E3-36A2326E1E1E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grpSp>
          <p:nvGrpSpPr>
            <p:cNvPr id="280" name="그룹 279">
              <a:extLst>
                <a:ext uri="{FF2B5EF4-FFF2-40B4-BE49-F238E27FC236}">
                  <a16:creationId xmlns:a16="http://schemas.microsoft.com/office/drawing/2014/main" id="{11273043-874E-412B-B5BE-576D974C2561}"/>
                </a:ext>
              </a:extLst>
            </p:cNvPr>
            <p:cNvGrpSpPr/>
            <p:nvPr/>
          </p:nvGrpSpPr>
          <p:grpSpPr>
            <a:xfrm>
              <a:off x="2285970" y="1059868"/>
              <a:ext cx="2311957" cy="382951"/>
              <a:chOff x="8232012" y="2779917"/>
              <a:chExt cx="2311957" cy="382951"/>
            </a:xfrm>
          </p:grpSpPr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14A19EB1-AB3F-4679-9D81-1C59039C19D1}"/>
                  </a:ext>
                </a:extLst>
              </p:cNvPr>
              <p:cNvSpPr txBox="1"/>
              <p:nvPr/>
            </p:nvSpPr>
            <p:spPr>
              <a:xfrm>
                <a:off x="8232012" y="2779918"/>
                <a:ext cx="375128" cy="382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E3FC0469-2646-4E53-A0C5-4CF287F0D8B5}"/>
                  </a:ext>
                </a:extLst>
              </p:cNvPr>
              <p:cNvSpPr txBox="1"/>
              <p:nvPr/>
            </p:nvSpPr>
            <p:spPr>
              <a:xfrm>
                <a:off x="8880059" y="2779918"/>
                <a:ext cx="375128" cy="382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18367455-D4F7-47F3-B5E4-645F4AE9D5AA}"/>
                  </a:ext>
                </a:extLst>
              </p:cNvPr>
              <p:cNvSpPr txBox="1"/>
              <p:nvPr/>
            </p:nvSpPr>
            <p:spPr>
              <a:xfrm>
                <a:off x="9520794" y="2779917"/>
                <a:ext cx="375128" cy="382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9C2DF770-7DEA-4B31-A1DC-949EC11FE265}"/>
                  </a:ext>
                </a:extLst>
              </p:cNvPr>
              <p:cNvSpPr txBox="1"/>
              <p:nvPr/>
            </p:nvSpPr>
            <p:spPr>
              <a:xfrm>
                <a:off x="10168841" y="2779918"/>
                <a:ext cx="375128" cy="382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1" name="그룹 280">
              <a:extLst>
                <a:ext uri="{FF2B5EF4-FFF2-40B4-BE49-F238E27FC236}">
                  <a16:creationId xmlns:a16="http://schemas.microsoft.com/office/drawing/2014/main" id="{80EFC8EE-DD2B-4FBD-9F67-98FA538F1C07}"/>
                </a:ext>
              </a:extLst>
            </p:cNvPr>
            <p:cNvGrpSpPr/>
            <p:nvPr/>
          </p:nvGrpSpPr>
          <p:grpSpPr>
            <a:xfrm>
              <a:off x="2282102" y="1704829"/>
              <a:ext cx="2311957" cy="382951"/>
              <a:chOff x="8232012" y="2779917"/>
              <a:chExt cx="2311957" cy="382951"/>
            </a:xfrm>
          </p:grpSpPr>
          <p:sp>
            <p:nvSpPr>
              <p:cNvPr id="341" name="TextBox 340">
                <a:extLst>
                  <a:ext uri="{FF2B5EF4-FFF2-40B4-BE49-F238E27FC236}">
                    <a16:creationId xmlns:a16="http://schemas.microsoft.com/office/drawing/2014/main" id="{04623DFA-834D-428F-B185-5D425E580DD2}"/>
                  </a:ext>
                </a:extLst>
              </p:cNvPr>
              <p:cNvSpPr txBox="1"/>
              <p:nvPr/>
            </p:nvSpPr>
            <p:spPr>
              <a:xfrm>
                <a:off x="8232012" y="2779918"/>
                <a:ext cx="375128" cy="382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FC4D40B2-B7DD-475C-B4AA-B9AD2B6C6838}"/>
                  </a:ext>
                </a:extLst>
              </p:cNvPr>
              <p:cNvSpPr txBox="1"/>
              <p:nvPr/>
            </p:nvSpPr>
            <p:spPr>
              <a:xfrm>
                <a:off x="8880059" y="2779918"/>
                <a:ext cx="375128" cy="382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04208868-7616-41FE-8FD7-E7B5518D2B1B}"/>
                  </a:ext>
                </a:extLst>
              </p:cNvPr>
              <p:cNvSpPr txBox="1"/>
              <p:nvPr/>
            </p:nvSpPr>
            <p:spPr>
              <a:xfrm>
                <a:off x="9520794" y="2779917"/>
                <a:ext cx="375128" cy="382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14812DF1-C816-4BB4-B3B9-4C7DC3431AB0}"/>
                  </a:ext>
                </a:extLst>
              </p:cNvPr>
              <p:cNvSpPr txBox="1"/>
              <p:nvPr/>
            </p:nvSpPr>
            <p:spPr>
              <a:xfrm>
                <a:off x="10168841" y="2779918"/>
                <a:ext cx="375128" cy="382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4A58364C-70EF-4312-9AE2-C4208D34759E}"/>
                </a:ext>
              </a:extLst>
            </p:cNvPr>
            <p:cNvSpPr/>
            <p:nvPr/>
          </p:nvSpPr>
          <p:spPr>
            <a:xfrm>
              <a:off x="2324647" y="1094483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C70E54FB-8F9F-4BC3-9A40-2DE575190259}"/>
                </a:ext>
              </a:extLst>
            </p:cNvPr>
            <p:cNvSpPr/>
            <p:nvPr/>
          </p:nvSpPr>
          <p:spPr>
            <a:xfrm>
              <a:off x="2970350" y="1094483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CD5B7182-9BF6-4717-8E6D-8A78F37FB441}"/>
                </a:ext>
              </a:extLst>
            </p:cNvPr>
            <p:cNvSpPr/>
            <p:nvPr/>
          </p:nvSpPr>
          <p:spPr>
            <a:xfrm>
              <a:off x="3615657" y="1094483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8B7E0D6F-ECCF-4BB8-A337-83CAF5956B6B}"/>
                </a:ext>
              </a:extLst>
            </p:cNvPr>
            <p:cNvSpPr/>
            <p:nvPr/>
          </p:nvSpPr>
          <p:spPr>
            <a:xfrm>
              <a:off x="4261360" y="1094483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4148ED0C-A4B5-492A-96DF-59FE500E2310}"/>
                </a:ext>
              </a:extLst>
            </p:cNvPr>
            <p:cNvSpPr/>
            <p:nvPr/>
          </p:nvSpPr>
          <p:spPr>
            <a:xfrm>
              <a:off x="2324647" y="1738118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83ACDD9A-0087-4AAC-8D84-A83DABC2224F}"/>
                </a:ext>
              </a:extLst>
            </p:cNvPr>
            <p:cNvSpPr/>
            <p:nvPr/>
          </p:nvSpPr>
          <p:spPr>
            <a:xfrm>
              <a:off x="2970350" y="1738118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7750CF92-A869-4CE1-9FEE-8D7C40C6B29F}"/>
                </a:ext>
              </a:extLst>
            </p:cNvPr>
            <p:cNvSpPr/>
            <p:nvPr/>
          </p:nvSpPr>
          <p:spPr>
            <a:xfrm>
              <a:off x="3615657" y="1738118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E02DD76B-55C6-44CD-960D-2AF10886AEB6}"/>
                </a:ext>
              </a:extLst>
            </p:cNvPr>
            <p:cNvSpPr/>
            <p:nvPr/>
          </p:nvSpPr>
          <p:spPr>
            <a:xfrm>
              <a:off x="4261360" y="1738118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90" name="직선 연결선 289">
              <a:extLst>
                <a:ext uri="{FF2B5EF4-FFF2-40B4-BE49-F238E27FC236}">
                  <a16:creationId xmlns:a16="http://schemas.microsoft.com/office/drawing/2014/main" id="{4A9D933C-591D-45B9-920B-FDBB8777D343}"/>
                </a:ext>
              </a:extLst>
            </p:cNvPr>
            <p:cNvCxnSpPr/>
            <p:nvPr/>
          </p:nvCxnSpPr>
          <p:spPr>
            <a:xfrm>
              <a:off x="1870255" y="773253"/>
              <a:ext cx="454392" cy="32123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FF17706E-89FC-4C6F-920E-7EA0ECC9AEDD}"/>
                </a:ext>
              </a:extLst>
            </p:cNvPr>
            <p:cNvSpPr txBox="1"/>
            <p:nvPr/>
          </p:nvSpPr>
          <p:spPr>
            <a:xfrm>
              <a:off x="1680477" y="906010"/>
              <a:ext cx="766280" cy="450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ko-KR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ko-KR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0" lang="ko-KR" alt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B855E51E-495D-4990-B78E-BDB2ECA86935}"/>
                </a:ext>
              </a:extLst>
            </p:cNvPr>
            <p:cNvSpPr/>
            <p:nvPr/>
          </p:nvSpPr>
          <p:spPr>
            <a:xfrm>
              <a:off x="2324647" y="3028497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1C16BF88-9BB4-4E27-BC90-8600E0D9EA84}"/>
                </a:ext>
              </a:extLst>
            </p:cNvPr>
            <p:cNvSpPr/>
            <p:nvPr/>
          </p:nvSpPr>
          <p:spPr>
            <a:xfrm>
              <a:off x="2970350" y="3028497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0AF98D53-4CFE-420E-89B2-79C7389DF3D5}"/>
                </a:ext>
              </a:extLst>
            </p:cNvPr>
            <p:cNvSpPr/>
            <p:nvPr/>
          </p:nvSpPr>
          <p:spPr>
            <a:xfrm>
              <a:off x="3615657" y="3028497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3F98419E-9704-49DA-A159-11A91E395E73}"/>
                </a:ext>
              </a:extLst>
            </p:cNvPr>
            <p:cNvSpPr/>
            <p:nvPr/>
          </p:nvSpPr>
          <p:spPr>
            <a:xfrm>
              <a:off x="4261360" y="3028497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7F1BC185-69F3-44F3-BAC2-8094D56A8B9E}"/>
                </a:ext>
              </a:extLst>
            </p:cNvPr>
            <p:cNvSpPr/>
            <p:nvPr/>
          </p:nvSpPr>
          <p:spPr>
            <a:xfrm>
              <a:off x="2324413" y="2382638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4C807B2A-A4AC-4F56-B68A-73140641C90F}"/>
                </a:ext>
              </a:extLst>
            </p:cNvPr>
            <p:cNvSpPr/>
            <p:nvPr/>
          </p:nvSpPr>
          <p:spPr>
            <a:xfrm>
              <a:off x="2970116" y="2382638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3B5C187E-3427-4A5A-9AE7-B53AF2069D0C}"/>
                </a:ext>
              </a:extLst>
            </p:cNvPr>
            <p:cNvSpPr/>
            <p:nvPr/>
          </p:nvSpPr>
          <p:spPr>
            <a:xfrm>
              <a:off x="3615423" y="2382638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038B753F-C7B8-4D8E-922F-1A0272BA6AE3}"/>
                </a:ext>
              </a:extLst>
            </p:cNvPr>
            <p:cNvSpPr/>
            <p:nvPr/>
          </p:nvSpPr>
          <p:spPr>
            <a:xfrm>
              <a:off x="4261126" y="2382638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00" name="그룹 299">
              <a:extLst>
                <a:ext uri="{FF2B5EF4-FFF2-40B4-BE49-F238E27FC236}">
                  <a16:creationId xmlns:a16="http://schemas.microsoft.com/office/drawing/2014/main" id="{978078CA-3F74-427F-8F48-5EDE5060785F}"/>
                </a:ext>
              </a:extLst>
            </p:cNvPr>
            <p:cNvGrpSpPr/>
            <p:nvPr/>
          </p:nvGrpSpPr>
          <p:grpSpPr>
            <a:xfrm>
              <a:off x="2285970" y="2360604"/>
              <a:ext cx="2415634" cy="382951"/>
              <a:chOff x="8232012" y="2779917"/>
              <a:chExt cx="2415634" cy="382951"/>
            </a:xfrm>
          </p:grpSpPr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9B68325F-6822-46DB-8F8B-08C537BFB9E5}"/>
                  </a:ext>
                </a:extLst>
              </p:cNvPr>
              <p:cNvSpPr txBox="1"/>
              <p:nvPr/>
            </p:nvSpPr>
            <p:spPr>
              <a:xfrm>
                <a:off x="8232012" y="2779918"/>
                <a:ext cx="478806" cy="382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F80DA1C8-AE29-4F21-949A-F63028A69ABC}"/>
                  </a:ext>
                </a:extLst>
              </p:cNvPr>
              <p:cNvSpPr txBox="1"/>
              <p:nvPr/>
            </p:nvSpPr>
            <p:spPr>
              <a:xfrm>
                <a:off x="8880059" y="2779918"/>
                <a:ext cx="478806" cy="382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8B5F81BC-5F67-4865-BEB4-FD85D1028A16}"/>
                  </a:ext>
                </a:extLst>
              </p:cNvPr>
              <p:cNvSpPr txBox="1"/>
              <p:nvPr/>
            </p:nvSpPr>
            <p:spPr>
              <a:xfrm>
                <a:off x="9520795" y="2779917"/>
                <a:ext cx="478806" cy="382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E16A9A0B-3608-4D45-884B-6DE1C7D6B17A}"/>
                  </a:ext>
                </a:extLst>
              </p:cNvPr>
              <p:cNvSpPr txBox="1"/>
              <p:nvPr/>
            </p:nvSpPr>
            <p:spPr>
              <a:xfrm>
                <a:off x="10168840" y="2779918"/>
                <a:ext cx="478806" cy="382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1" name="그룹 300">
              <a:extLst>
                <a:ext uri="{FF2B5EF4-FFF2-40B4-BE49-F238E27FC236}">
                  <a16:creationId xmlns:a16="http://schemas.microsoft.com/office/drawing/2014/main" id="{2A5CD4C4-F7F2-460B-AF85-6E24ABDFA9C5}"/>
                </a:ext>
              </a:extLst>
            </p:cNvPr>
            <p:cNvGrpSpPr/>
            <p:nvPr/>
          </p:nvGrpSpPr>
          <p:grpSpPr>
            <a:xfrm>
              <a:off x="2282102" y="3005565"/>
              <a:ext cx="2415634" cy="382951"/>
              <a:chOff x="8232012" y="2779917"/>
              <a:chExt cx="2415634" cy="382951"/>
            </a:xfrm>
          </p:grpSpPr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E1629E34-E234-44B0-B4D4-26AFA86321D6}"/>
                  </a:ext>
                </a:extLst>
              </p:cNvPr>
              <p:cNvSpPr txBox="1"/>
              <p:nvPr/>
            </p:nvSpPr>
            <p:spPr>
              <a:xfrm>
                <a:off x="8232012" y="2779918"/>
                <a:ext cx="375128" cy="382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96FADC97-9A67-43BE-B8E3-CD3B56BD21BA}"/>
                  </a:ext>
                </a:extLst>
              </p:cNvPr>
              <p:cNvSpPr txBox="1"/>
              <p:nvPr/>
            </p:nvSpPr>
            <p:spPr>
              <a:xfrm>
                <a:off x="8880059" y="2779918"/>
                <a:ext cx="375128" cy="382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6D2E5324-73C7-438A-8EDC-B722DED66D66}"/>
                  </a:ext>
                </a:extLst>
              </p:cNvPr>
              <p:cNvSpPr txBox="1"/>
              <p:nvPr/>
            </p:nvSpPr>
            <p:spPr>
              <a:xfrm>
                <a:off x="9520795" y="2779917"/>
                <a:ext cx="478806" cy="382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0AF9DCE4-22FE-4CFA-A4B6-A1984352EA69}"/>
                  </a:ext>
                </a:extLst>
              </p:cNvPr>
              <p:cNvSpPr txBox="1"/>
              <p:nvPr/>
            </p:nvSpPr>
            <p:spPr>
              <a:xfrm>
                <a:off x="10168840" y="2779918"/>
                <a:ext cx="478806" cy="382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2" name="그룹 301">
              <a:extLst>
                <a:ext uri="{FF2B5EF4-FFF2-40B4-BE49-F238E27FC236}">
                  <a16:creationId xmlns:a16="http://schemas.microsoft.com/office/drawing/2014/main" id="{ACAD4BD7-9D21-477F-A51A-057258E20334}"/>
                </a:ext>
              </a:extLst>
            </p:cNvPr>
            <p:cNvGrpSpPr/>
            <p:nvPr/>
          </p:nvGrpSpPr>
          <p:grpSpPr>
            <a:xfrm rot="5400000" flipH="1">
              <a:off x="4641707" y="2331220"/>
              <a:ext cx="678938" cy="100706"/>
              <a:chOff x="3234869" y="3688080"/>
              <a:chExt cx="783411" cy="146685"/>
            </a:xfrm>
          </p:grpSpPr>
          <p:cxnSp>
            <p:nvCxnSpPr>
              <p:cNvPr id="330" name="직선 연결선 329">
                <a:extLst>
                  <a:ext uri="{FF2B5EF4-FFF2-40B4-BE49-F238E27FC236}">
                    <a16:creationId xmlns:a16="http://schemas.microsoft.com/office/drawing/2014/main" id="{5F41F38E-ED9C-474B-A51A-D36283F12424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331" name="직선 연결선 330">
                <a:extLst>
                  <a:ext uri="{FF2B5EF4-FFF2-40B4-BE49-F238E27FC236}">
                    <a16:creationId xmlns:a16="http://schemas.microsoft.com/office/drawing/2014/main" id="{A8FFAC7C-CD25-4E3D-A2F6-7533F655BBC1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332" name="직선 연결선 331">
                <a:extLst>
                  <a:ext uri="{FF2B5EF4-FFF2-40B4-BE49-F238E27FC236}">
                    <a16:creationId xmlns:a16="http://schemas.microsoft.com/office/drawing/2014/main" id="{4D6A4B47-E89E-4CAE-BD12-F414E346885F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D300F588-6324-44C5-B769-A01A90F8DFEE}"/>
                </a:ext>
              </a:extLst>
            </p:cNvPr>
            <p:cNvSpPr txBox="1"/>
            <p:nvPr/>
          </p:nvSpPr>
          <p:spPr>
            <a:xfrm>
              <a:off x="3135145" y="1905598"/>
              <a:ext cx="403404" cy="450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8B75D682-526E-4007-997C-82C201805AB9}"/>
                </a:ext>
              </a:extLst>
            </p:cNvPr>
            <p:cNvSpPr txBox="1"/>
            <p:nvPr/>
          </p:nvSpPr>
          <p:spPr>
            <a:xfrm>
              <a:off x="3804151" y="1905598"/>
              <a:ext cx="403404" cy="450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B10DE8C0-F7C4-40DC-96F9-33200CA4559C}"/>
                </a:ext>
              </a:extLst>
            </p:cNvPr>
            <p:cNvSpPr txBox="1"/>
            <p:nvPr/>
          </p:nvSpPr>
          <p:spPr>
            <a:xfrm>
              <a:off x="3135145" y="2537529"/>
              <a:ext cx="462313" cy="450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CFF69735-343E-4690-A79B-581EFD2296EE}"/>
                </a:ext>
              </a:extLst>
            </p:cNvPr>
            <p:cNvSpPr txBox="1"/>
            <p:nvPr/>
          </p:nvSpPr>
          <p:spPr>
            <a:xfrm>
              <a:off x="2494909" y="3187585"/>
              <a:ext cx="403404" cy="450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7" name="직선 화살표 연결선 306">
              <a:extLst>
                <a:ext uri="{FF2B5EF4-FFF2-40B4-BE49-F238E27FC236}">
                  <a16:creationId xmlns:a16="http://schemas.microsoft.com/office/drawing/2014/main" id="{211FDC91-2BCE-443E-9A5D-BCEAFC137F8E}"/>
                </a:ext>
              </a:extLst>
            </p:cNvPr>
            <p:cNvCxnSpPr/>
            <p:nvPr/>
          </p:nvCxnSpPr>
          <p:spPr>
            <a:xfrm flipH="1">
              <a:off x="2903092" y="3542371"/>
              <a:ext cx="7252" cy="347656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C007E4F2-9D58-4CC0-BB63-F5E1BCCD07C5}"/>
                </a:ext>
              </a:extLst>
            </p:cNvPr>
            <p:cNvSpPr txBox="1"/>
            <p:nvPr/>
          </p:nvSpPr>
          <p:spPr>
            <a:xfrm>
              <a:off x="2701756" y="3797244"/>
              <a:ext cx="518865" cy="450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ko-KR" sz="1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kumimoji="0" lang="ko-KR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9" name="직선 화살표 연결선 308">
              <a:extLst>
                <a:ext uri="{FF2B5EF4-FFF2-40B4-BE49-F238E27FC236}">
                  <a16:creationId xmlns:a16="http://schemas.microsoft.com/office/drawing/2014/main" id="{434D15F5-F9CD-4ED9-85CE-FE637BDC3E46}"/>
                </a:ext>
              </a:extLst>
            </p:cNvPr>
            <p:cNvCxnSpPr/>
            <p:nvPr/>
          </p:nvCxnSpPr>
          <p:spPr>
            <a:xfrm>
              <a:off x="3954192" y="2914944"/>
              <a:ext cx="351340" cy="1009398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DEF6D009-31FC-4787-8880-3E67BEA38D49}"/>
                </a:ext>
              </a:extLst>
            </p:cNvPr>
            <p:cNvSpPr txBox="1"/>
            <p:nvPr/>
          </p:nvSpPr>
          <p:spPr>
            <a:xfrm>
              <a:off x="4029729" y="3797244"/>
              <a:ext cx="929007" cy="450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ko-KR" sz="1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ko-KR" sz="1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400" b="0" i="0" u="none" strike="noStrike" kern="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B0AB2A0-7FBA-47BD-8913-02CEAC747D8F}"/>
                </a:ext>
              </a:extLst>
            </p:cNvPr>
            <p:cNvSpPr txBox="1"/>
            <p:nvPr/>
          </p:nvSpPr>
          <p:spPr>
            <a:xfrm>
              <a:off x="1970166" y="552751"/>
              <a:ext cx="766280" cy="450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ko-KR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ko-KR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3BC20F13-FDD8-4F0E-8ACE-E1FAF4DA3C99}"/>
                </a:ext>
              </a:extLst>
            </p:cNvPr>
            <p:cNvSpPr txBox="1"/>
            <p:nvPr/>
          </p:nvSpPr>
          <p:spPr>
            <a:xfrm>
              <a:off x="4064016" y="599817"/>
              <a:ext cx="485877" cy="405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ko-KR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0" lang="ko-KR" altLang="en-US" sz="1200" b="0" i="0" u="none" strike="noStrike" kern="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8D28434F-861E-46F1-859B-9B98FDCE2EFD}"/>
                </a:ext>
              </a:extLst>
            </p:cNvPr>
            <p:cNvSpPr txBox="1"/>
            <p:nvPr/>
          </p:nvSpPr>
          <p:spPr>
            <a:xfrm>
              <a:off x="5035925" y="2207059"/>
              <a:ext cx="485877" cy="405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ko-KR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0" lang="ko-KR" altLang="en-US" sz="1200" b="0" i="0" u="none" strike="noStrike" kern="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B3A5DB50-B833-41AE-8C90-5664F6CF66F4}"/>
                </a:ext>
              </a:extLst>
            </p:cNvPr>
            <p:cNvSpPr txBox="1"/>
            <p:nvPr/>
          </p:nvSpPr>
          <p:spPr>
            <a:xfrm>
              <a:off x="3440253" y="3791000"/>
              <a:ext cx="485877" cy="405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ko-KR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200" b="0" i="0" u="none" strike="noStrike" kern="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9CD1B25F-1D92-4606-82DD-9046EA7B6DEB}"/>
                </a:ext>
              </a:extLst>
            </p:cNvPr>
            <p:cNvSpPr txBox="1"/>
            <p:nvPr/>
          </p:nvSpPr>
          <p:spPr>
            <a:xfrm>
              <a:off x="4435912" y="1905598"/>
              <a:ext cx="403404" cy="450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9E19C090-BB35-4E4D-AEAD-8B4042D19B69}"/>
                </a:ext>
              </a:extLst>
            </p:cNvPr>
            <p:cNvSpPr txBox="1"/>
            <p:nvPr/>
          </p:nvSpPr>
          <p:spPr>
            <a:xfrm>
              <a:off x="3142565" y="3187585"/>
              <a:ext cx="403404" cy="450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860B1693-DC80-4B57-AC46-99B09566D69D}"/>
                </a:ext>
              </a:extLst>
            </p:cNvPr>
            <p:cNvSpPr txBox="1"/>
            <p:nvPr/>
          </p:nvSpPr>
          <p:spPr>
            <a:xfrm>
              <a:off x="2481237" y="2537529"/>
              <a:ext cx="462313" cy="450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727BD2BE-8E5D-4553-B8F5-C6A06C26604C}"/>
                </a:ext>
              </a:extLst>
            </p:cNvPr>
            <p:cNvSpPr txBox="1"/>
            <p:nvPr/>
          </p:nvSpPr>
          <p:spPr>
            <a:xfrm>
              <a:off x="4421951" y="2537529"/>
              <a:ext cx="462313" cy="450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172AEB11-682D-499A-BA60-A0B823BEA413}"/>
                </a:ext>
              </a:extLst>
            </p:cNvPr>
            <p:cNvSpPr txBox="1"/>
            <p:nvPr/>
          </p:nvSpPr>
          <p:spPr>
            <a:xfrm>
              <a:off x="3768043" y="2537529"/>
              <a:ext cx="462313" cy="450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A837EA6C-9077-42C2-95D8-0D4A63C78C75}"/>
                </a:ext>
              </a:extLst>
            </p:cNvPr>
            <p:cNvSpPr txBox="1"/>
            <p:nvPr/>
          </p:nvSpPr>
          <p:spPr>
            <a:xfrm>
              <a:off x="4421951" y="3185678"/>
              <a:ext cx="462313" cy="450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FFAEA6A6-4388-4BEF-8A95-05F6D4CA031A}"/>
                </a:ext>
              </a:extLst>
            </p:cNvPr>
            <p:cNvSpPr txBox="1"/>
            <p:nvPr/>
          </p:nvSpPr>
          <p:spPr>
            <a:xfrm>
              <a:off x="3768043" y="3185678"/>
              <a:ext cx="462313" cy="450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2" name="직선 화살표 연결선 321">
              <a:extLst>
                <a:ext uri="{FF2B5EF4-FFF2-40B4-BE49-F238E27FC236}">
                  <a16:creationId xmlns:a16="http://schemas.microsoft.com/office/drawing/2014/main" id="{314764AC-A213-47BB-9DB2-31EA19EE210E}"/>
                </a:ext>
              </a:extLst>
            </p:cNvPr>
            <p:cNvCxnSpPr/>
            <p:nvPr/>
          </p:nvCxnSpPr>
          <p:spPr>
            <a:xfrm flipV="1">
              <a:off x="4834625" y="1864445"/>
              <a:ext cx="262491" cy="3033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29139EC4-C9A1-4663-9D5B-11C478F57BCB}"/>
                </a:ext>
              </a:extLst>
            </p:cNvPr>
            <p:cNvSpPr txBox="1"/>
            <p:nvPr/>
          </p:nvSpPr>
          <p:spPr>
            <a:xfrm>
              <a:off x="5056708" y="1669126"/>
              <a:ext cx="519887" cy="450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ko-KR" sz="1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0" lang="ko-KR" altLang="en-US" sz="1400" b="0" i="0" u="none" strike="noStrike" kern="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F8CE1623-87CA-49A8-8E7B-1D22EBD58A49}"/>
                </a:ext>
              </a:extLst>
            </p:cNvPr>
            <p:cNvSpPr txBox="1"/>
            <p:nvPr/>
          </p:nvSpPr>
          <p:spPr>
            <a:xfrm>
              <a:off x="3292268" y="419450"/>
              <a:ext cx="436392" cy="495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a</a:t>
              </a:r>
              <a:endParaRPr kumimoji="0" lang="ko-KR" altLang="en-US" sz="1600" b="1" i="0" u="none" strike="noStrike" kern="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endParaRP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0B3E7AAC-D532-47BC-A88E-5E6EF7A2BDBF}"/>
                </a:ext>
              </a:extLst>
            </p:cNvPr>
            <p:cNvSpPr txBox="1"/>
            <p:nvPr/>
          </p:nvSpPr>
          <p:spPr>
            <a:xfrm>
              <a:off x="2494909" y="1246689"/>
              <a:ext cx="403404" cy="450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0F90A939-4503-4E9F-976B-8B53386ED703}"/>
                </a:ext>
              </a:extLst>
            </p:cNvPr>
            <p:cNvSpPr txBox="1"/>
            <p:nvPr/>
          </p:nvSpPr>
          <p:spPr>
            <a:xfrm>
              <a:off x="3804151" y="1241520"/>
              <a:ext cx="403404" cy="450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074767F1-0393-4846-A13C-08CF51A121EF}"/>
                </a:ext>
              </a:extLst>
            </p:cNvPr>
            <p:cNvSpPr txBox="1"/>
            <p:nvPr/>
          </p:nvSpPr>
          <p:spPr>
            <a:xfrm>
              <a:off x="4435912" y="1241520"/>
              <a:ext cx="403404" cy="450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2D4FE715-AC12-4C62-8948-8BBD01278AE1}"/>
                </a:ext>
              </a:extLst>
            </p:cNvPr>
            <p:cNvSpPr txBox="1"/>
            <p:nvPr/>
          </p:nvSpPr>
          <p:spPr>
            <a:xfrm>
              <a:off x="1299133" y="1692161"/>
              <a:ext cx="1024498" cy="450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ko-KR" sz="1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'B</a:t>
              </a:r>
              <a:r>
                <a:rPr kumimoji="0" lang="en-US" altLang="ko-KR" sz="1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kumimoji="0" lang="ko-KR" altLang="en-US" sz="1400" b="0" i="0" u="none" strike="noStrike" kern="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9" name="직선 화살표 연결선 328">
              <a:extLst>
                <a:ext uri="{FF2B5EF4-FFF2-40B4-BE49-F238E27FC236}">
                  <a16:creationId xmlns:a16="http://schemas.microsoft.com/office/drawing/2014/main" id="{22D2C09C-1905-498B-98A8-1D2BA95936D2}"/>
                </a:ext>
              </a:extLst>
            </p:cNvPr>
            <p:cNvCxnSpPr>
              <a:stCxn id="282" idx="1"/>
            </p:cNvCxnSpPr>
            <p:nvPr/>
          </p:nvCxnSpPr>
          <p:spPr>
            <a:xfrm flipH="1">
              <a:off x="2073556" y="1416826"/>
              <a:ext cx="251091" cy="337351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358" name="그룹 357">
            <a:extLst>
              <a:ext uri="{FF2B5EF4-FFF2-40B4-BE49-F238E27FC236}">
                <a16:creationId xmlns:a16="http://schemas.microsoft.com/office/drawing/2014/main" id="{70E455F9-DA9F-4177-8B64-22AFA8ACDEE0}"/>
              </a:ext>
            </a:extLst>
          </p:cNvPr>
          <p:cNvGrpSpPr/>
          <p:nvPr/>
        </p:nvGrpSpPr>
        <p:grpSpPr>
          <a:xfrm>
            <a:off x="4738495" y="3427409"/>
            <a:ext cx="2942708" cy="2587713"/>
            <a:chOff x="5653607" y="417446"/>
            <a:chExt cx="4102932" cy="3836053"/>
          </a:xfrm>
        </p:grpSpPr>
        <p:sp>
          <p:nvSpPr>
            <p:cNvPr id="359" name="타원 358">
              <a:extLst>
                <a:ext uri="{FF2B5EF4-FFF2-40B4-BE49-F238E27FC236}">
                  <a16:creationId xmlns:a16="http://schemas.microsoft.com/office/drawing/2014/main" id="{15502A4F-145F-4C3D-87ED-4FA40F052A7F}"/>
                </a:ext>
              </a:extLst>
            </p:cNvPr>
            <p:cNvSpPr/>
            <p:nvPr/>
          </p:nvSpPr>
          <p:spPr>
            <a:xfrm>
              <a:off x="7917584" y="1104369"/>
              <a:ext cx="583661" cy="2538048"/>
            </a:xfrm>
            <a:prstGeom prst="ellipse">
              <a:avLst/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0" name="타원 359">
              <a:extLst>
                <a:ext uri="{FF2B5EF4-FFF2-40B4-BE49-F238E27FC236}">
                  <a16:creationId xmlns:a16="http://schemas.microsoft.com/office/drawing/2014/main" id="{596EA38A-29CA-4A8C-9E18-4C2564716F67}"/>
                </a:ext>
              </a:extLst>
            </p:cNvPr>
            <p:cNvSpPr/>
            <p:nvPr/>
          </p:nvSpPr>
          <p:spPr>
            <a:xfrm>
              <a:off x="6640016" y="2393660"/>
              <a:ext cx="2496324" cy="1219296"/>
            </a:xfrm>
            <a:prstGeom prst="ellipse">
              <a:avLst/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1" name="현 360">
              <a:extLst>
                <a:ext uri="{FF2B5EF4-FFF2-40B4-BE49-F238E27FC236}">
                  <a16:creationId xmlns:a16="http://schemas.microsoft.com/office/drawing/2014/main" id="{07670F7F-35AA-41B6-9564-6021FF2F953E}"/>
                </a:ext>
              </a:extLst>
            </p:cNvPr>
            <p:cNvSpPr/>
            <p:nvPr/>
          </p:nvSpPr>
          <p:spPr>
            <a:xfrm rot="5400000">
              <a:off x="7357530" y="2352229"/>
              <a:ext cx="1042540" cy="2477567"/>
            </a:xfrm>
            <a:prstGeom prst="chord">
              <a:avLst>
                <a:gd name="adj1" fmla="val 5011316"/>
                <a:gd name="adj2" fmla="val 16587865"/>
              </a:avLst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2" name="현 361">
              <a:extLst>
                <a:ext uri="{FF2B5EF4-FFF2-40B4-BE49-F238E27FC236}">
                  <a16:creationId xmlns:a16="http://schemas.microsoft.com/office/drawing/2014/main" id="{08B12239-C499-4C02-8D3C-05DBD9BDFF36}"/>
                </a:ext>
              </a:extLst>
            </p:cNvPr>
            <p:cNvSpPr/>
            <p:nvPr/>
          </p:nvSpPr>
          <p:spPr>
            <a:xfrm rot="16200000" flipV="1">
              <a:off x="7357792" y="-47199"/>
              <a:ext cx="1042540" cy="2478091"/>
            </a:xfrm>
            <a:prstGeom prst="chord">
              <a:avLst>
                <a:gd name="adj1" fmla="val 5038736"/>
                <a:gd name="adj2" fmla="val 16557327"/>
              </a:avLst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3" name="타원 362">
              <a:extLst>
                <a:ext uri="{FF2B5EF4-FFF2-40B4-BE49-F238E27FC236}">
                  <a16:creationId xmlns:a16="http://schemas.microsoft.com/office/drawing/2014/main" id="{6C5C723F-5714-4CE9-BDF6-0D99AC3732DB}"/>
                </a:ext>
              </a:extLst>
            </p:cNvPr>
            <p:cNvSpPr/>
            <p:nvPr/>
          </p:nvSpPr>
          <p:spPr>
            <a:xfrm>
              <a:off x="6606861" y="1104369"/>
              <a:ext cx="583661" cy="2538048"/>
            </a:xfrm>
            <a:prstGeom prst="ellipse">
              <a:avLst/>
            </a:prstGeom>
            <a:solidFill>
              <a:srgbClr val="ED7D31">
                <a:lumMod val="20000"/>
                <a:lumOff val="80000"/>
                <a:alpha val="50000"/>
              </a:srgbClr>
            </a:solidFill>
            <a:ln w="12700" cap="flat" cmpd="sng" algn="ctr">
              <a:solidFill>
                <a:srgbClr val="ED7D31">
                  <a:lumMod val="40000"/>
                  <a:lumOff val="6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03B4952C-74E2-4456-A848-781A9DBD4B3A}"/>
                </a:ext>
              </a:extLst>
            </p:cNvPr>
            <p:cNvSpPr txBox="1"/>
            <p:nvPr/>
          </p:nvSpPr>
          <p:spPr>
            <a:xfrm>
              <a:off x="6024388" y="2852762"/>
              <a:ext cx="487380" cy="410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ko-KR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kumimoji="0" lang="ko-KR" altLang="en-US" sz="1200" b="0" i="0" u="none" strike="noStrike" kern="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65" name="그룹 364">
              <a:extLst>
                <a:ext uri="{FF2B5EF4-FFF2-40B4-BE49-F238E27FC236}">
                  <a16:creationId xmlns:a16="http://schemas.microsoft.com/office/drawing/2014/main" id="{A4EDDAE8-A28E-4296-8E48-6F17EA7DAE63}"/>
                </a:ext>
              </a:extLst>
            </p:cNvPr>
            <p:cNvGrpSpPr/>
            <p:nvPr/>
          </p:nvGrpSpPr>
          <p:grpSpPr>
            <a:xfrm>
              <a:off x="8201716" y="973690"/>
              <a:ext cx="618570" cy="113308"/>
              <a:chOff x="3234869" y="3688080"/>
              <a:chExt cx="783411" cy="146685"/>
            </a:xfrm>
          </p:grpSpPr>
          <p:cxnSp>
            <p:nvCxnSpPr>
              <p:cNvPr id="443" name="직선 연결선 442">
                <a:extLst>
                  <a:ext uri="{FF2B5EF4-FFF2-40B4-BE49-F238E27FC236}">
                    <a16:creationId xmlns:a16="http://schemas.microsoft.com/office/drawing/2014/main" id="{F04E133F-35BA-433A-989A-7E3CB30BE995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444" name="직선 연결선 443">
                <a:extLst>
                  <a:ext uri="{FF2B5EF4-FFF2-40B4-BE49-F238E27FC236}">
                    <a16:creationId xmlns:a16="http://schemas.microsoft.com/office/drawing/2014/main" id="{35B19306-558B-46D9-BA1D-7BEB86AD5633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445" name="직선 연결선 444">
                <a:extLst>
                  <a:ext uri="{FF2B5EF4-FFF2-40B4-BE49-F238E27FC236}">
                    <a16:creationId xmlns:a16="http://schemas.microsoft.com/office/drawing/2014/main" id="{CECBB7FD-4465-482D-BBA3-EE314F0950B3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grpSp>
          <p:nvGrpSpPr>
            <p:cNvPr id="366" name="그룹 365">
              <a:extLst>
                <a:ext uri="{FF2B5EF4-FFF2-40B4-BE49-F238E27FC236}">
                  <a16:creationId xmlns:a16="http://schemas.microsoft.com/office/drawing/2014/main" id="{6FE474DD-E3C1-41FD-AA3C-8F2026B0DC1F}"/>
                </a:ext>
              </a:extLst>
            </p:cNvPr>
            <p:cNvGrpSpPr/>
            <p:nvPr/>
          </p:nvGrpSpPr>
          <p:grpSpPr>
            <a:xfrm flipV="1">
              <a:off x="7543928" y="3675688"/>
              <a:ext cx="644445" cy="113308"/>
              <a:chOff x="3234869" y="3688080"/>
              <a:chExt cx="783411" cy="146685"/>
            </a:xfrm>
          </p:grpSpPr>
          <p:cxnSp>
            <p:nvCxnSpPr>
              <p:cNvPr id="440" name="직선 연결선 439">
                <a:extLst>
                  <a:ext uri="{FF2B5EF4-FFF2-40B4-BE49-F238E27FC236}">
                    <a16:creationId xmlns:a16="http://schemas.microsoft.com/office/drawing/2014/main" id="{2B255A45-6BF6-4958-8FD6-65E8C5EB1313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441" name="직선 연결선 440">
                <a:extLst>
                  <a:ext uri="{FF2B5EF4-FFF2-40B4-BE49-F238E27FC236}">
                    <a16:creationId xmlns:a16="http://schemas.microsoft.com/office/drawing/2014/main" id="{FB89191E-2AF9-43FD-84EC-014DC15B2C51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442" name="직선 연결선 441">
                <a:extLst>
                  <a:ext uri="{FF2B5EF4-FFF2-40B4-BE49-F238E27FC236}">
                    <a16:creationId xmlns:a16="http://schemas.microsoft.com/office/drawing/2014/main" id="{D3A0E759-1D82-4DEB-8A6A-B67157E41F6F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grpSp>
          <p:nvGrpSpPr>
            <p:cNvPr id="367" name="그룹 366">
              <a:extLst>
                <a:ext uri="{FF2B5EF4-FFF2-40B4-BE49-F238E27FC236}">
                  <a16:creationId xmlns:a16="http://schemas.microsoft.com/office/drawing/2014/main" id="{EBC5DFE5-2AF6-4D2A-B66B-1A04695CACD3}"/>
                </a:ext>
              </a:extLst>
            </p:cNvPr>
            <p:cNvGrpSpPr/>
            <p:nvPr/>
          </p:nvGrpSpPr>
          <p:grpSpPr>
            <a:xfrm rot="16200000">
              <a:off x="6182739" y="2977219"/>
              <a:ext cx="656496" cy="100706"/>
              <a:chOff x="3234869" y="3688080"/>
              <a:chExt cx="783411" cy="146685"/>
            </a:xfrm>
          </p:grpSpPr>
          <p:cxnSp>
            <p:nvCxnSpPr>
              <p:cNvPr id="437" name="직선 연결선 436">
                <a:extLst>
                  <a:ext uri="{FF2B5EF4-FFF2-40B4-BE49-F238E27FC236}">
                    <a16:creationId xmlns:a16="http://schemas.microsoft.com/office/drawing/2014/main" id="{70C0215F-3ED0-4D93-99ED-5643A46AE45E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438" name="직선 연결선 437">
                <a:extLst>
                  <a:ext uri="{FF2B5EF4-FFF2-40B4-BE49-F238E27FC236}">
                    <a16:creationId xmlns:a16="http://schemas.microsoft.com/office/drawing/2014/main" id="{EAFE94B9-28BA-41A5-B44D-E047C2812DC6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439" name="직선 연결선 438">
                <a:extLst>
                  <a:ext uri="{FF2B5EF4-FFF2-40B4-BE49-F238E27FC236}">
                    <a16:creationId xmlns:a16="http://schemas.microsoft.com/office/drawing/2014/main" id="{454F20A4-EC86-4455-BB5A-F8005579B1AC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grpSp>
          <p:nvGrpSpPr>
            <p:cNvPr id="368" name="그룹 367">
              <a:extLst>
                <a:ext uri="{FF2B5EF4-FFF2-40B4-BE49-F238E27FC236}">
                  <a16:creationId xmlns:a16="http://schemas.microsoft.com/office/drawing/2014/main" id="{3041562F-4D19-4443-A098-97167A2572C9}"/>
                </a:ext>
              </a:extLst>
            </p:cNvPr>
            <p:cNvGrpSpPr/>
            <p:nvPr/>
          </p:nvGrpSpPr>
          <p:grpSpPr>
            <a:xfrm>
              <a:off x="6537631" y="1057864"/>
              <a:ext cx="2292646" cy="387814"/>
              <a:chOff x="8232012" y="2779917"/>
              <a:chExt cx="2292646" cy="387814"/>
            </a:xfrm>
          </p:grpSpPr>
          <p:sp>
            <p:nvSpPr>
              <p:cNvPr id="433" name="TextBox 432">
                <a:extLst>
                  <a:ext uri="{FF2B5EF4-FFF2-40B4-BE49-F238E27FC236}">
                    <a16:creationId xmlns:a16="http://schemas.microsoft.com/office/drawing/2014/main" id="{697B9F1F-1292-46CB-9C77-AF46CC055F2A}"/>
                  </a:ext>
                </a:extLst>
              </p:cNvPr>
              <p:cNvSpPr txBox="1"/>
              <p:nvPr/>
            </p:nvSpPr>
            <p:spPr>
              <a:xfrm>
                <a:off x="8232012" y="2779918"/>
                <a:ext cx="355815" cy="387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4" name="TextBox 433">
                <a:extLst>
                  <a:ext uri="{FF2B5EF4-FFF2-40B4-BE49-F238E27FC236}">
                    <a16:creationId xmlns:a16="http://schemas.microsoft.com/office/drawing/2014/main" id="{E736DB5F-F0DB-49EB-A60E-D380CB6B5E10}"/>
                  </a:ext>
                </a:extLst>
              </p:cNvPr>
              <p:cNvSpPr txBox="1"/>
              <p:nvPr/>
            </p:nvSpPr>
            <p:spPr>
              <a:xfrm>
                <a:off x="8880059" y="2779918"/>
                <a:ext cx="355815" cy="387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5560A7F1-AC65-45F7-A089-0AB1D7B6BD08}"/>
                  </a:ext>
                </a:extLst>
              </p:cNvPr>
              <p:cNvSpPr txBox="1"/>
              <p:nvPr/>
            </p:nvSpPr>
            <p:spPr>
              <a:xfrm>
                <a:off x="9520795" y="2779917"/>
                <a:ext cx="355815" cy="387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6" name="TextBox 435">
                <a:extLst>
                  <a:ext uri="{FF2B5EF4-FFF2-40B4-BE49-F238E27FC236}">
                    <a16:creationId xmlns:a16="http://schemas.microsoft.com/office/drawing/2014/main" id="{4CC26F2B-10D4-4CB3-B4DF-8EFCAA3AD95F}"/>
                  </a:ext>
                </a:extLst>
              </p:cNvPr>
              <p:cNvSpPr txBox="1"/>
              <p:nvPr/>
            </p:nvSpPr>
            <p:spPr>
              <a:xfrm>
                <a:off x="10168843" y="2779918"/>
                <a:ext cx="355815" cy="387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69" name="그룹 368">
              <a:extLst>
                <a:ext uri="{FF2B5EF4-FFF2-40B4-BE49-F238E27FC236}">
                  <a16:creationId xmlns:a16="http://schemas.microsoft.com/office/drawing/2014/main" id="{D238C380-4BD7-4F21-8183-9998931C3158}"/>
                </a:ext>
              </a:extLst>
            </p:cNvPr>
            <p:cNvGrpSpPr/>
            <p:nvPr/>
          </p:nvGrpSpPr>
          <p:grpSpPr>
            <a:xfrm>
              <a:off x="6533763" y="1702825"/>
              <a:ext cx="2292646" cy="387814"/>
              <a:chOff x="8232012" y="2779917"/>
              <a:chExt cx="2292646" cy="387814"/>
            </a:xfrm>
          </p:grpSpPr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A491621F-E083-48B4-8315-A1A7C6D88C16}"/>
                  </a:ext>
                </a:extLst>
              </p:cNvPr>
              <p:cNvSpPr txBox="1"/>
              <p:nvPr/>
            </p:nvSpPr>
            <p:spPr>
              <a:xfrm>
                <a:off x="8232012" y="2779918"/>
                <a:ext cx="355815" cy="387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0" name="TextBox 429">
                <a:extLst>
                  <a:ext uri="{FF2B5EF4-FFF2-40B4-BE49-F238E27FC236}">
                    <a16:creationId xmlns:a16="http://schemas.microsoft.com/office/drawing/2014/main" id="{2EA7258C-A57B-4BB7-AE96-64E3E7068A25}"/>
                  </a:ext>
                </a:extLst>
              </p:cNvPr>
              <p:cNvSpPr txBox="1"/>
              <p:nvPr/>
            </p:nvSpPr>
            <p:spPr>
              <a:xfrm>
                <a:off x="8880059" y="2779918"/>
                <a:ext cx="355815" cy="387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1" name="TextBox 430">
                <a:extLst>
                  <a:ext uri="{FF2B5EF4-FFF2-40B4-BE49-F238E27FC236}">
                    <a16:creationId xmlns:a16="http://schemas.microsoft.com/office/drawing/2014/main" id="{5EDAD871-391E-4B5A-AC76-B2DF6B4EC3E8}"/>
                  </a:ext>
                </a:extLst>
              </p:cNvPr>
              <p:cNvSpPr txBox="1"/>
              <p:nvPr/>
            </p:nvSpPr>
            <p:spPr>
              <a:xfrm>
                <a:off x="9520795" y="2779917"/>
                <a:ext cx="355815" cy="387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2" name="TextBox 431">
                <a:extLst>
                  <a:ext uri="{FF2B5EF4-FFF2-40B4-BE49-F238E27FC236}">
                    <a16:creationId xmlns:a16="http://schemas.microsoft.com/office/drawing/2014/main" id="{EC54FB21-A953-487A-8A9A-E0F64BC3543E}"/>
                  </a:ext>
                </a:extLst>
              </p:cNvPr>
              <p:cNvSpPr txBox="1"/>
              <p:nvPr/>
            </p:nvSpPr>
            <p:spPr>
              <a:xfrm>
                <a:off x="10168843" y="2779918"/>
                <a:ext cx="355815" cy="387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42DA4F6C-2B03-4778-AFE0-F8B362B5CFA1}"/>
                </a:ext>
              </a:extLst>
            </p:cNvPr>
            <p:cNvSpPr/>
            <p:nvPr/>
          </p:nvSpPr>
          <p:spPr>
            <a:xfrm>
              <a:off x="6576308" y="1092479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7135458E-C2A5-4ECA-A6EE-72DBC1D50531}"/>
                </a:ext>
              </a:extLst>
            </p:cNvPr>
            <p:cNvSpPr/>
            <p:nvPr/>
          </p:nvSpPr>
          <p:spPr>
            <a:xfrm>
              <a:off x="7222011" y="1092479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5BE8A5E0-4679-42E8-A9C6-CA4F9F943355}"/>
                </a:ext>
              </a:extLst>
            </p:cNvPr>
            <p:cNvSpPr/>
            <p:nvPr/>
          </p:nvSpPr>
          <p:spPr>
            <a:xfrm>
              <a:off x="7867318" y="1092479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25B395CD-A754-4495-B6DC-895671EF5660}"/>
                </a:ext>
              </a:extLst>
            </p:cNvPr>
            <p:cNvSpPr/>
            <p:nvPr/>
          </p:nvSpPr>
          <p:spPr>
            <a:xfrm>
              <a:off x="8513021" y="1092479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4" name="직사각형 373">
              <a:extLst>
                <a:ext uri="{FF2B5EF4-FFF2-40B4-BE49-F238E27FC236}">
                  <a16:creationId xmlns:a16="http://schemas.microsoft.com/office/drawing/2014/main" id="{7612ED86-076D-4210-AFCC-6328F97C9F99}"/>
                </a:ext>
              </a:extLst>
            </p:cNvPr>
            <p:cNvSpPr/>
            <p:nvPr/>
          </p:nvSpPr>
          <p:spPr>
            <a:xfrm>
              <a:off x="6576308" y="1736114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5" name="직사각형 374">
              <a:extLst>
                <a:ext uri="{FF2B5EF4-FFF2-40B4-BE49-F238E27FC236}">
                  <a16:creationId xmlns:a16="http://schemas.microsoft.com/office/drawing/2014/main" id="{7204982B-B45C-4164-ACFF-508592D4F6C6}"/>
                </a:ext>
              </a:extLst>
            </p:cNvPr>
            <p:cNvSpPr/>
            <p:nvPr/>
          </p:nvSpPr>
          <p:spPr>
            <a:xfrm>
              <a:off x="7222011" y="1736114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7B39E5B3-4E6F-4A14-80EB-AA5897805CFB}"/>
                </a:ext>
              </a:extLst>
            </p:cNvPr>
            <p:cNvSpPr/>
            <p:nvPr/>
          </p:nvSpPr>
          <p:spPr>
            <a:xfrm>
              <a:off x="7867318" y="1736114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7" name="직사각형 376">
              <a:extLst>
                <a:ext uri="{FF2B5EF4-FFF2-40B4-BE49-F238E27FC236}">
                  <a16:creationId xmlns:a16="http://schemas.microsoft.com/office/drawing/2014/main" id="{7212A0D1-7CBF-42EF-823F-91531A88A21F}"/>
                </a:ext>
              </a:extLst>
            </p:cNvPr>
            <p:cNvSpPr/>
            <p:nvPr/>
          </p:nvSpPr>
          <p:spPr>
            <a:xfrm>
              <a:off x="8513021" y="1736114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78" name="직선 연결선 377">
              <a:extLst>
                <a:ext uri="{FF2B5EF4-FFF2-40B4-BE49-F238E27FC236}">
                  <a16:creationId xmlns:a16="http://schemas.microsoft.com/office/drawing/2014/main" id="{8203CE92-C7E8-42DE-AA20-1AD84A477112}"/>
                </a:ext>
              </a:extLst>
            </p:cNvPr>
            <p:cNvCxnSpPr/>
            <p:nvPr/>
          </p:nvCxnSpPr>
          <p:spPr>
            <a:xfrm>
              <a:off x="6121916" y="771249"/>
              <a:ext cx="454392" cy="32123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7C4375E4-7FC4-4E39-9346-0FB72BD9BD62}"/>
                </a:ext>
              </a:extLst>
            </p:cNvPr>
            <p:cNvSpPr txBox="1"/>
            <p:nvPr/>
          </p:nvSpPr>
          <p:spPr>
            <a:xfrm>
              <a:off x="5932138" y="904006"/>
              <a:ext cx="726829" cy="456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ko-KR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ko-KR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0" lang="ko-KR" alt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0" name="직사각형 379">
              <a:extLst>
                <a:ext uri="{FF2B5EF4-FFF2-40B4-BE49-F238E27FC236}">
                  <a16:creationId xmlns:a16="http://schemas.microsoft.com/office/drawing/2014/main" id="{067F2116-063D-4173-90FE-AD151DA1498C}"/>
                </a:ext>
              </a:extLst>
            </p:cNvPr>
            <p:cNvSpPr/>
            <p:nvPr/>
          </p:nvSpPr>
          <p:spPr>
            <a:xfrm>
              <a:off x="6576308" y="3026493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1" name="직사각형 380">
              <a:extLst>
                <a:ext uri="{FF2B5EF4-FFF2-40B4-BE49-F238E27FC236}">
                  <a16:creationId xmlns:a16="http://schemas.microsoft.com/office/drawing/2014/main" id="{4F138E54-BD55-4227-B056-F44145E69A01}"/>
                </a:ext>
              </a:extLst>
            </p:cNvPr>
            <p:cNvSpPr/>
            <p:nvPr/>
          </p:nvSpPr>
          <p:spPr>
            <a:xfrm>
              <a:off x="7222011" y="3026493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2" name="직사각형 381">
              <a:extLst>
                <a:ext uri="{FF2B5EF4-FFF2-40B4-BE49-F238E27FC236}">
                  <a16:creationId xmlns:a16="http://schemas.microsoft.com/office/drawing/2014/main" id="{7B01F91C-0114-4AFF-B8A6-9E6EE6952E4F}"/>
                </a:ext>
              </a:extLst>
            </p:cNvPr>
            <p:cNvSpPr/>
            <p:nvPr/>
          </p:nvSpPr>
          <p:spPr>
            <a:xfrm>
              <a:off x="7867318" y="3026493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3" name="직사각형 382">
              <a:extLst>
                <a:ext uri="{FF2B5EF4-FFF2-40B4-BE49-F238E27FC236}">
                  <a16:creationId xmlns:a16="http://schemas.microsoft.com/office/drawing/2014/main" id="{F839EB53-4B51-4FEE-895C-0D0DD0451181}"/>
                </a:ext>
              </a:extLst>
            </p:cNvPr>
            <p:cNvSpPr/>
            <p:nvPr/>
          </p:nvSpPr>
          <p:spPr>
            <a:xfrm>
              <a:off x="8513021" y="3026493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4" name="직사각형 383">
              <a:extLst>
                <a:ext uri="{FF2B5EF4-FFF2-40B4-BE49-F238E27FC236}">
                  <a16:creationId xmlns:a16="http://schemas.microsoft.com/office/drawing/2014/main" id="{A0E8230E-1F2D-40BF-A02F-EC41634DE5CD}"/>
                </a:ext>
              </a:extLst>
            </p:cNvPr>
            <p:cNvSpPr/>
            <p:nvPr/>
          </p:nvSpPr>
          <p:spPr>
            <a:xfrm>
              <a:off x="6576074" y="2380634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5" name="직사각형 384">
              <a:extLst>
                <a:ext uri="{FF2B5EF4-FFF2-40B4-BE49-F238E27FC236}">
                  <a16:creationId xmlns:a16="http://schemas.microsoft.com/office/drawing/2014/main" id="{71A41001-C5E2-462C-AAB9-49171AB5B43A}"/>
                </a:ext>
              </a:extLst>
            </p:cNvPr>
            <p:cNvSpPr/>
            <p:nvPr/>
          </p:nvSpPr>
          <p:spPr>
            <a:xfrm>
              <a:off x="7221777" y="2380634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0CF570C7-0899-43C7-9F4B-22C73A9E2D09}"/>
                </a:ext>
              </a:extLst>
            </p:cNvPr>
            <p:cNvSpPr/>
            <p:nvPr/>
          </p:nvSpPr>
          <p:spPr>
            <a:xfrm>
              <a:off x="7867084" y="2380634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59530C3B-0C89-4909-9D98-D30CD90E3E7A}"/>
                </a:ext>
              </a:extLst>
            </p:cNvPr>
            <p:cNvSpPr/>
            <p:nvPr/>
          </p:nvSpPr>
          <p:spPr>
            <a:xfrm>
              <a:off x="8512787" y="2380634"/>
              <a:ext cx="644685" cy="644685"/>
            </a:xfrm>
            <a:prstGeom prst="rect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88" name="그룹 387">
              <a:extLst>
                <a:ext uri="{FF2B5EF4-FFF2-40B4-BE49-F238E27FC236}">
                  <a16:creationId xmlns:a16="http://schemas.microsoft.com/office/drawing/2014/main" id="{9B18271F-DA16-454B-8DD5-1153FB667CE0}"/>
                </a:ext>
              </a:extLst>
            </p:cNvPr>
            <p:cNvGrpSpPr/>
            <p:nvPr/>
          </p:nvGrpSpPr>
          <p:grpSpPr>
            <a:xfrm>
              <a:off x="6537631" y="2358600"/>
              <a:ext cx="2390986" cy="387814"/>
              <a:chOff x="8232012" y="2779917"/>
              <a:chExt cx="2390986" cy="387814"/>
            </a:xfrm>
          </p:grpSpPr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A9F40EF0-8487-4775-9DF2-15126646CAF6}"/>
                  </a:ext>
                </a:extLst>
              </p:cNvPr>
              <p:cNvSpPr txBox="1"/>
              <p:nvPr/>
            </p:nvSpPr>
            <p:spPr>
              <a:xfrm>
                <a:off x="8232012" y="2779918"/>
                <a:ext cx="454156" cy="387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12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6" name="TextBox 425">
                <a:extLst>
                  <a:ext uri="{FF2B5EF4-FFF2-40B4-BE49-F238E27FC236}">
                    <a16:creationId xmlns:a16="http://schemas.microsoft.com/office/drawing/2014/main" id="{085E4C87-7C8A-463B-9D07-DF738767667B}"/>
                  </a:ext>
                </a:extLst>
              </p:cNvPr>
              <p:cNvSpPr txBox="1"/>
              <p:nvPr/>
            </p:nvSpPr>
            <p:spPr>
              <a:xfrm>
                <a:off x="8880059" y="2779918"/>
                <a:ext cx="454156" cy="387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7" name="TextBox 426">
                <a:extLst>
                  <a:ext uri="{FF2B5EF4-FFF2-40B4-BE49-F238E27FC236}">
                    <a16:creationId xmlns:a16="http://schemas.microsoft.com/office/drawing/2014/main" id="{506A36FA-781F-4F80-8767-5C5CBEA73355}"/>
                  </a:ext>
                </a:extLst>
              </p:cNvPr>
              <p:cNvSpPr txBox="1"/>
              <p:nvPr/>
            </p:nvSpPr>
            <p:spPr>
              <a:xfrm>
                <a:off x="9520793" y="2779917"/>
                <a:ext cx="454156" cy="387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AE460D03-18E6-405F-A7DE-81CCD8119A16}"/>
                  </a:ext>
                </a:extLst>
              </p:cNvPr>
              <p:cNvSpPr txBox="1"/>
              <p:nvPr/>
            </p:nvSpPr>
            <p:spPr>
              <a:xfrm>
                <a:off x="10168842" y="2779918"/>
                <a:ext cx="454156" cy="387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9" name="그룹 388">
              <a:extLst>
                <a:ext uri="{FF2B5EF4-FFF2-40B4-BE49-F238E27FC236}">
                  <a16:creationId xmlns:a16="http://schemas.microsoft.com/office/drawing/2014/main" id="{9522B748-7B9A-4B3D-87A5-97DCE70EDC68}"/>
                </a:ext>
              </a:extLst>
            </p:cNvPr>
            <p:cNvGrpSpPr/>
            <p:nvPr/>
          </p:nvGrpSpPr>
          <p:grpSpPr>
            <a:xfrm>
              <a:off x="6533763" y="3003561"/>
              <a:ext cx="2390986" cy="387814"/>
              <a:chOff x="8232012" y="2779917"/>
              <a:chExt cx="2390986" cy="387814"/>
            </a:xfrm>
          </p:grpSpPr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EB7F75D0-6A10-4270-97E6-2848B0D4298E}"/>
                  </a:ext>
                </a:extLst>
              </p:cNvPr>
              <p:cNvSpPr txBox="1"/>
              <p:nvPr/>
            </p:nvSpPr>
            <p:spPr>
              <a:xfrm>
                <a:off x="8232012" y="2779918"/>
                <a:ext cx="355815" cy="387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420646B4-E77E-4464-82BB-F3B573AAA26B}"/>
                  </a:ext>
                </a:extLst>
              </p:cNvPr>
              <p:cNvSpPr txBox="1"/>
              <p:nvPr/>
            </p:nvSpPr>
            <p:spPr>
              <a:xfrm>
                <a:off x="8880059" y="2779918"/>
                <a:ext cx="355815" cy="387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D5D1C964-C7E5-4E60-BCA4-40AD66FC6B33}"/>
                  </a:ext>
                </a:extLst>
              </p:cNvPr>
              <p:cNvSpPr txBox="1"/>
              <p:nvPr/>
            </p:nvSpPr>
            <p:spPr>
              <a:xfrm>
                <a:off x="9520793" y="2779917"/>
                <a:ext cx="454156" cy="387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11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F9F0B116-3FC1-4DEC-86A6-CE1C73751BDB}"/>
                  </a:ext>
                </a:extLst>
              </p:cNvPr>
              <p:cNvSpPr txBox="1"/>
              <p:nvPr/>
            </p:nvSpPr>
            <p:spPr>
              <a:xfrm>
                <a:off x="10168842" y="2779918"/>
                <a:ext cx="454156" cy="3878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0" name="그룹 389">
              <a:extLst>
                <a:ext uri="{FF2B5EF4-FFF2-40B4-BE49-F238E27FC236}">
                  <a16:creationId xmlns:a16="http://schemas.microsoft.com/office/drawing/2014/main" id="{43BD9288-4BA6-4B37-9D6D-585B5A819F41}"/>
                </a:ext>
              </a:extLst>
            </p:cNvPr>
            <p:cNvGrpSpPr/>
            <p:nvPr/>
          </p:nvGrpSpPr>
          <p:grpSpPr>
            <a:xfrm rot="5400000" flipH="1">
              <a:off x="8893368" y="2329216"/>
              <a:ext cx="678938" cy="100706"/>
              <a:chOff x="3234869" y="3688080"/>
              <a:chExt cx="783411" cy="146685"/>
            </a:xfrm>
          </p:grpSpPr>
          <p:cxnSp>
            <p:nvCxnSpPr>
              <p:cNvPr id="418" name="직선 연결선 417">
                <a:extLst>
                  <a:ext uri="{FF2B5EF4-FFF2-40B4-BE49-F238E27FC236}">
                    <a16:creationId xmlns:a16="http://schemas.microsoft.com/office/drawing/2014/main" id="{4F4744D1-1AA1-4071-9533-E72A37EBBA5D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783411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419" name="직선 연결선 418">
                <a:extLst>
                  <a:ext uri="{FF2B5EF4-FFF2-40B4-BE49-F238E27FC236}">
                    <a16:creationId xmlns:a16="http://schemas.microsoft.com/office/drawing/2014/main" id="{8193A400-CEFC-42E8-B8AB-A2AE93A99740}"/>
                  </a:ext>
                </a:extLst>
              </p:cNvPr>
              <p:cNvCxnSpPr/>
              <p:nvPr/>
            </p:nvCxnSpPr>
            <p:spPr>
              <a:xfrm>
                <a:off x="3234869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420" name="직선 연결선 419">
                <a:extLst>
                  <a:ext uri="{FF2B5EF4-FFF2-40B4-BE49-F238E27FC236}">
                    <a16:creationId xmlns:a16="http://schemas.microsoft.com/office/drawing/2014/main" id="{ABA7710D-E888-4DDC-8410-AA3B963DFB3D}"/>
                  </a:ext>
                </a:extLst>
              </p:cNvPr>
              <p:cNvCxnSpPr/>
              <p:nvPr/>
            </p:nvCxnSpPr>
            <p:spPr>
              <a:xfrm>
                <a:off x="4018280" y="3688080"/>
                <a:ext cx="0" cy="146685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ysDot"/>
                <a:miter lim="800000"/>
              </a:ln>
              <a:effectLst/>
            </p:spPr>
          </p:cxnSp>
        </p:grp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BA4EC43A-77AF-49C1-A629-2C036CB95C6A}"/>
                </a:ext>
              </a:extLst>
            </p:cNvPr>
            <p:cNvSpPr txBox="1"/>
            <p:nvPr/>
          </p:nvSpPr>
          <p:spPr>
            <a:xfrm>
              <a:off x="7386805" y="1250660"/>
              <a:ext cx="382635" cy="456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C7A3C353-29C5-4F5F-AE5B-E7E4C175E7FA}"/>
                </a:ext>
              </a:extLst>
            </p:cNvPr>
            <p:cNvSpPr txBox="1"/>
            <p:nvPr/>
          </p:nvSpPr>
          <p:spPr>
            <a:xfrm>
              <a:off x="8055811" y="1250660"/>
              <a:ext cx="382635" cy="456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3CEE4386-950D-464A-AA14-635728AE0DA5}"/>
                </a:ext>
              </a:extLst>
            </p:cNvPr>
            <p:cNvSpPr txBox="1"/>
            <p:nvPr/>
          </p:nvSpPr>
          <p:spPr>
            <a:xfrm>
              <a:off x="7386805" y="2535525"/>
              <a:ext cx="438512" cy="456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4" name="직선 화살표 연결선 393">
              <a:extLst>
                <a:ext uri="{FF2B5EF4-FFF2-40B4-BE49-F238E27FC236}">
                  <a16:creationId xmlns:a16="http://schemas.microsoft.com/office/drawing/2014/main" id="{3C4AC970-A3B2-434C-8CA4-7DB8F8F54636}"/>
                </a:ext>
              </a:extLst>
            </p:cNvPr>
            <p:cNvCxnSpPr/>
            <p:nvPr/>
          </p:nvCxnSpPr>
          <p:spPr>
            <a:xfrm flipH="1">
              <a:off x="6399848" y="2251157"/>
              <a:ext cx="211623" cy="2096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60BA348C-C43F-42C9-B2D6-6E85078EC2C6}"/>
                </a:ext>
              </a:extLst>
            </p:cNvPr>
            <p:cNvSpPr txBox="1"/>
            <p:nvPr/>
          </p:nvSpPr>
          <p:spPr>
            <a:xfrm>
              <a:off x="5653607" y="2075767"/>
              <a:ext cx="834110" cy="456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ko-KR" sz="1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'B</a:t>
              </a:r>
              <a:r>
                <a:rPr kumimoji="0" lang="en-US" altLang="ko-KR" sz="1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kumimoji="0" lang="ko-KR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2A0CF8C0-2C02-482C-AA67-8A33320EDCC6}"/>
                </a:ext>
              </a:extLst>
            </p:cNvPr>
            <p:cNvSpPr txBox="1"/>
            <p:nvPr/>
          </p:nvSpPr>
          <p:spPr>
            <a:xfrm>
              <a:off x="6221827" y="550747"/>
              <a:ext cx="726829" cy="456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ko-KR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ko-KR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FDB008D5-E93C-4254-BC8E-70EDCB6D9438}"/>
                </a:ext>
              </a:extLst>
            </p:cNvPr>
            <p:cNvSpPr txBox="1"/>
            <p:nvPr/>
          </p:nvSpPr>
          <p:spPr>
            <a:xfrm>
              <a:off x="8315679" y="584024"/>
              <a:ext cx="460862" cy="410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ko-KR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0" lang="ko-KR" altLang="en-US" sz="1200" b="0" i="0" u="none" strike="noStrike" kern="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F2E1B57E-7B50-4434-9D6E-E4874C42224D}"/>
                </a:ext>
              </a:extLst>
            </p:cNvPr>
            <p:cNvSpPr txBox="1"/>
            <p:nvPr/>
          </p:nvSpPr>
          <p:spPr>
            <a:xfrm>
              <a:off x="9287587" y="2205054"/>
              <a:ext cx="460862" cy="410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ko-KR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0" lang="ko-KR" altLang="en-US" sz="1200" b="0" i="0" u="none" strike="noStrike" kern="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C43411EC-8D51-49B2-A3C8-E116BA6B9FA8}"/>
                </a:ext>
              </a:extLst>
            </p:cNvPr>
            <p:cNvSpPr txBox="1"/>
            <p:nvPr/>
          </p:nvSpPr>
          <p:spPr>
            <a:xfrm>
              <a:off x="7691915" y="3788998"/>
              <a:ext cx="460862" cy="410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ko-KR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200" b="0" i="0" u="none" strike="noStrike" kern="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A38B117D-0E5E-431B-BE62-C94581A01D46}"/>
                </a:ext>
              </a:extLst>
            </p:cNvPr>
            <p:cNvSpPr txBox="1"/>
            <p:nvPr/>
          </p:nvSpPr>
          <p:spPr>
            <a:xfrm>
              <a:off x="8687572" y="1250660"/>
              <a:ext cx="382635" cy="456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681DF25B-15D0-4889-BB54-618929FBB5C7}"/>
                </a:ext>
              </a:extLst>
            </p:cNvPr>
            <p:cNvSpPr txBox="1"/>
            <p:nvPr/>
          </p:nvSpPr>
          <p:spPr>
            <a:xfrm>
              <a:off x="7394226" y="3185581"/>
              <a:ext cx="382635" cy="456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DEB4C96D-18FD-4D5E-B4B4-A23455873E85}"/>
                </a:ext>
              </a:extLst>
            </p:cNvPr>
            <p:cNvSpPr txBox="1"/>
            <p:nvPr/>
          </p:nvSpPr>
          <p:spPr>
            <a:xfrm>
              <a:off x="6732898" y="2535525"/>
              <a:ext cx="438512" cy="456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49BBE80F-7E53-440C-9176-15C3A32E9210}"/>
                </a:ext>
              </a:extLst>
            </p:cNvPr>
            <p:cNvSpPr txBox="1"/>
            <p:nvPr/>
          </p:nvSpPr>
          <p:spPr>
            <a:xfrm>
              <a:off x="8673612" y="2535525"/>
              <a:ext cx="438512" cy="456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3DEBD4DC-7457-423C-B1D9-283BE377E36A}"/>
                </a:ext>
              </a:extLst>
            </p:cNvPr>
            <p:cNvSpPr txBox="1"/>
            <p:nvPr/>
          </p:nvSpPr>
          <p:spPr>
            <a:xfrm>
              <a:off x="8019704" y="2535525"/>
              <a:ext cx="438512" cy="456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7F6E4F0F-1C9B-4C92-AD51-35E8CD647B6C}"/>
                </a:ext>
              </a:extLst>
            </p:cNvPr>
            <p:cNvSpPr txBox="1"/>
            <p:nvPr/>
          </p:nvSpPr>
          <p:spPr>
            <a:xfrm>
              <a:off x="8673612" y="3183675"/>
              <a:ext cx="438512" cy="456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3FC2A38B-72EC-456B-86B8-5DAFF733FE7A}"/>
                </a:ext>
              </a:extLst>
            </p:cNvPr>
            <p:cNvSpPr txBox="1"/>
            <p:nvPr/>
          </p:nvSpPr>
          <p:spPr>
            <a:xfrm>
              <a:off x="8019704" y="3183675"/>
              <a:ext cx="438512" cy="456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6F53F760-53AC-43F4-A9CE-DDB751AF2677}"/>
                </a:ext>
              </a:extLst>
            </p:cNvPr>
            <p:cNvSpPr txBox="1"/>
            <p:nvPr/>
          </p:nvSpPr>
          <p:spPr>
            <a:xfrm>
              <a:off x="9175813" y="3694719"/>
              <a:ext cx="580726" cy="456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ko-KR" sz="1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kumimoji="0" lang="ko-KR" altLang="en-US" sz="1400" b="0" i="0" u="none" strike="noStrike" kern="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67F3CDBE-2AF0-4F90-BAC3-C91FE4597A35}"/>
                </a:ext>
              </a:extLst>
            </p:cNvPr>
            <p:cNvSpPr txBox="1"/>
            <p:nvPr/>
          </p:nvSpPr>
          <p:spPr>
            <a:xfrm>
              <a:off x="7543927" y="417446"/>
              <a:ext cx="416162" cy="5018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kumimoji="0" lang="ko-KR" altLang="en-US" sz="1600" b="1" i="0" u="none" strike="noStrike" kern="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1CA5DB12-AC39-4FD8-8EDB-6DFDC6834604}"/>
                </a:ext>
              </a:extLst>
            </p:cNvPr>
            <p:cNvSpPr txBox="1"/>
            <p:nvPr/>
          </p:nvSpPr>
          <p:spPr>
            <a:xfrm>
              <a:off x="6756244" y="1886169"/>
              <a:ext cx="382635" cy="456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0" name="직선 화살표 연결선 409">
              <a:extLst>
                <a:ext uri="{FF2B5EF4-FFF2-40B4-BE49-F238E27FC236}">
                  <a16:creationId xmlns:a16="http://schemas.microsoft.com/office/drawing/2014/main" id="{C7DBB829-22B8-4C90-AEB0-0CA5E5C57C8F}"/>
                </a:ext>
              </a:extLst>
            </p:cNvPr>
            <p:cNvCxnSpPr/>
            <p:nvPr/>
          </p:nvCxnSpPr>
          <p:spPr>
            <a:xfrm>
              <a:off x="9058589" y="3706912"/>
              <a:ext cx="206981" cy="90334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CBF7A6E7-0222-4A2F-B650-CDAC925D51C5}"/>
                </a:ext>
              </a:extLst>
            </p:cNvPr>
            <p:cNvSpPr txBox="1"/>
            <p:nvPr/>
          </p:nvSpPr>
          <p:spPr>
            <a:xfrm>
              <a:off x="6752520" y="1250660"/>
              <a:ext cx="382635" cy="456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6D5758D1-A94A-439E-86EF-449FAFDC1F03}"/>
                </a:ext>
              </a:extLst>
            </p:cNvPr>
            <p:cNvSpPr txBox="1"/>
            <p:nvPr/>
          </p:nvSpPr>
          <p:spPr>
            <a:xfrm>
              <a:off x="8055812" y="1886169"/>
              <a:ext cx="382635" cy="456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E8E58258-4B00-4C25-B4C8-3A9F50833C25}"/>
                </a:ext>
              </a:extLst>
            </p:cNvPr>
            <p:cNvSpPr txBox="1"/>
            <p:nvPr/>
          </p:nvSpPr>
          <p:spPr>
            <a:xfrm>
              <a:off x="6753475" y="3185581"/>
              <a:ext cx="382635" cy="456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4" name="직선 화살표 연결선 413">
              <a:extLst>
                <a:ext uri="{FF2B5EF4-FFF2-40B4-BE49-F238E27FC236}">
                  <a16:creationId xmlns:a16="http://schemas.microsoft.com/office/drawing/2014/main" id="{99DA9AF8-53ED-442F-BA5D-0F1F82D810C1}"/>
                </a:ext>
              </a:extLst>
            </p:cNvPr>
            <p:cNvCxnSpPr/>
            <p:nvPr/>
          </p:nvCxnSpPr>
          <p:spPr>
            <a:xfrm flipH="1">
              <a:off x="7148140" y="3514937"/>
              <a:ext cx="7252" cy="347656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A0024BC0-9AA1-4FB2-AC5A-68A61D9A03C7}"/>
                </a:ext>
              </a:extLst>
            </p:cNvPr>
            <p:cNvSpPr txBox="1"/>
            <p:nvPr/>
          </p:nvSpPr>
          <p:spPr>
            <a:xfrm>
              <a:off x="6946804" y="3797247"/>
              <a:ext cx="492153" cy="456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ko-KR" sz="1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kumimoji="0" lang="ko-KR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93C40011-4A2F-4913-8C76-9CFDD3B6D56E}"/>
                </a:ext>
              </a:extLst>
            </p:cNvPr>
            <p:cNvSpPr txBox="1"/>
            <p:nvPr/>
          </p:nvSpPr>
          <p:spPr>
            <a:xfrm>
              <a:off x="8150964" y="3797246"/>
              <a:ext cx="726829" cy="4562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ko-KR" sz="1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ko-KR" sz="1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7" name="직선 화살표 연결선 416">
              <a:extLst>
                <a:ext uri="{FF2B5EF4-FFF2-40B4-BE49-F238E27FC236}">
                  <a16:creationId xmlns:a16="http://schemas.microsoft.com/office/drawing/2014/main" id="{5008FE9E-ADEC-436A-9265-A42B7D86C23C}"/>
                </a:ext>
              </a:extLst>
            </p:cNvPr>
            <p:cNvCxnSpPr/>
            <p:nvPr/>
          </p:nvCxnSpPr>
          <p:spPr>
            <a:xfrm>
              <a:off x="8359520" y="3453859"/>
              <a:ext cx="80421" cy="433883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446" name="그룹 445">
            <a:extLst>
              <a:ext uri="{FF2B5EF4-FFF2-40B4-BE49-F238E27FC236}">
                <a16:creationId xmlns:a16="http://schemas.microsoft.com/office/drawing/2014/main" id="{649DCEEE-DAE2-4530-8741-A83CB0991C88}"/>
              </a:ext>
            </a:extLst>
          </p:cNvPr>
          <p:cNvGrpSpPr/>
          <p:nvPr/>
        </p:nvGrpSpPr>
        <p:grpSpPr>
          <a:xfrm>
            <a:off x="7750145" y="3427409"/>
            <a:ext cx="3805828" cy="2411942"/>
            <a:chOff x="766123" y="240501"/>
            <a:chExt cx="6999191" cy="3927468"/>
          </a:xfrm>
        </p:grpSpPr>
        <p:sp>
          <p:nvSpPr>
            <p:cNvPr id="447" name="이등변 삼각형 446">
              <a:extLst>
                <a:ext uri="{FF2B5EF4-FFF2-40B4-BE49-F238E27FC236}">
                  <a16:creationId xmlns:a16="http://schemas.microsoft.com/office/drawing/2014/main" id="{98844F78-CD5B-44B0-A97C-5C543C30C0A1}"/>
                </a:ext>
              </a:extLst>
            </p:cNvPr>
            <p:cNvSpPr/>
            <p:nvPr/>
          </p:nvSpPr>
          <p:spPr>
            <a:xfrm rot="10800000">
              <a:off x="1889518" y="1264620"/>
              <a:ext cx="399856" cy="328159"/>
            </a:xfrm>
            <a:prstGeom prst="triangl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8" name="타원 447">
              <a:extLst>
                <a:ext uri="{FF2B5EF4-FFF2-40B4-BE49-F238E27FC236}">
                  <a16:creationId xmlns:a16="http://schemas.microsoft.com/office/drawing/2014/main" id="{B1D11E33-CC29-465C-89BA-C4E15E2873F8}"/>
                </a:ext>
              </a:extLst>
            </p:cNvPr>
            <p:cNvSpPr/>
            <p:nvPr/>
          </p:nvSpPr>
          <p:spPr>
            <a:xfrm>
              <a:off x="2046012" y="1608019"/>
              <a:ext cx="86865" cy="86865"/>
            </a:xfrm>
            <a:prstGeom prst="ellips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49" name="직선 연결선 448">
              <a:extLst>
                <a:ext uri="{FF2B5EF4-FFF2-40B4-BE49-F238E27FC236}">
                  <a16:creationId xmlns:a16="http://schemas.microsoft.com/office/drawing/2014/main" id="{EAF74A02-3071-4E52-8EEC-FD1DA8E605C1}"/>
                </a:ext>
              </a:extLst>
            </p:cNvPr>
            <p:cNvCxnSpPr/>
            <p:nvPr/>
          </p:nvCxnSpPr>
          <p:spPr>
            <a:xfrm>
              <a:off x="2091522" y="1698607"/>
              <a:ext cx="0" cy="2469362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450" name="직선 연결선 449">
              <a:extLst>
                <a:ext uri="{FF2B5EF4-FFF2-40B4-BE49-F238E27FC236}">
                  <a16:creationId xmlns:a16="http://schemas.microsoft.com/office/drawing/2014/main" id="{B4DC3395-F0C3-4576-8444-EDA5372994C0}"/>
                </a:ext>
              </a:extLst>
            </p:cNvPr>
            <p:cNvCxnSpPr/>
            <p:nvPr/>
          </p:nvCxnSpPr>
          <p:spPr>
            <a:xfrm>
              <a:off x="2089444" y="999486"/>
              <a:ext cx="0" cy="265134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451" name="타원 450">
              <a:extLst>
                <a:ext uri="{FF2B5EF4-FFF2-40B4-BE49-F238E27FC236}">
                  <a16:creationId xmlns:a16="http://schemas.microsoft.com/office/drawing/2014/main" id="{2B306E06-FFF0-4599-A1E4-B436E7569F2E}"/>
                </a:ext>
              </a:extLst>
            </p:cNvPr>
            <p:cNvSpPr/>
            <p:nvPr/>
          </p:nvSpPr>
          <p:spPr>
            <a:xfrm>
              <a:off x="1673940" y="963766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452" name="직선 연결선 451">
              <a:extLst>
                <a:ext uri="{FF2B5EF4-FFF2-40B4-BE49-F238E27FC236}">
                  <a16:creationId xmlns:a16="http://schemas.microsoft.com/office/drawing/2014/main" id="{FC670287-FA7E-43AC-B89C-793258B3DF26}"/>
                </a:ext>
              </a:extLst>
            </p:cNvPr>
            <p:cNvCxnSpPr/>
            <p:nvPr/>
          </p:nvCxnSpPr>
          <p:spPr>
            <a:xfrm>
              <a:off x="1712517" y="638806"/>
              <a:ext cx="0" cy="3529163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453" name="직선 연결선 452">
              <a:extLst>
                <a:ext uri="{FF2B5EF4-FFF2-40B4-BE49-F238E27FC236}">
                  <a16:creationId xmlns:a16="http://schemas.microsoft.com/office/drawing/2014/main" id="{36FF00D5-05E1-4BF4-9548-28EBB3FDC1AB}"/>
                </a:ext>
              </a:extLst>
            </p:cNvPr>
            <p:cNvCxnSpPr/>
            <p:nvPr/>
          </p:nvCxnSpPr>
          <p:spPr>
            <a:xfrm>
              <a:off x="1714422" y="1002026"/>
              <a:ext cx="384801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454" name="이등변 삼각형 453">
              <a:extLst>
                <a:ext uri="{FF2B5EF4-FFF2-40B4-BE49-F238E27FC236}">
                  <a16:creationId xmlns:a16="http://schemas.microsoft.com/office/drawing/2014/main" id="{4A657B7D-45C1-4DF5-B242-008428CB215A}"/>
                </a:ext>
              </a:extLst>
            </p:cNvPr>
            <p:cNvSpPr/>
            <p:nvPr/>
          </p:nvSpPr>
          <p:spPr>
            <a:xfrm rot="10800000">
              <a:off x="2617204" y="1264620"/>
              <a:ext cx="399856" cy="328159"/>
            </a:xfrm>
            <a:prstGeom prst="triangl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74BD1D12-62F4-447B-8C82-B3F5979ADEC7}"/>
                </a:ext>
              </a:extLst>
            </p:cNvPr>
            <p:cNvSpPr/>
            <p:nvPr/>
          </p:nvSpPr>
          <p:spPr>
            <a:xfrm>
              <a:off x="2773698" y="1608019"/>
              <a:ext cx="86865" cy="86865"/>
            </a:xfrm>
            <a:prstGeom prst="ellips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6" name="직선 연결선 455">
              <a:extLst>
                <a:ext uri="{FF2B5EF4-FFF2-40B4-BE49-F238E27FC236}">
                  <a16:creationId xmlns:a16="http://schemas.microsoft.com/office/drawing/2014/main" id="{93514057-9BDB-476A-ACA5-343C1BB73074}"/>
                </a:ext>
              </a:extLst>
            </p:cNvPr>
            <p:cNvCxnSpPr/>
            <p:nvPr/>
          </p:nvCxnSpPr>
          <p:spPr>
            <a:xfrm>
              <a:off x="2819208" y="1698607"/>
              <a:ext cx="0" cy="2469362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457" name="직선 연결선 456">
              <a:extLst>
                <a:ext uri="{FF2B5EF4-FFF2-40B4-BE49-F238E27FC236}">
                  <a16:creationId xmlns:a16="http://schemas.microsoft.com/office/drawing/2014/main" id="{5D67A0A5-8F64-4DE4-972F-EACCA3FB2260}"/>
                </a:ext>
              </a:extLst>
            </p:cNvPr>
            <p:cNvCxnSpPr/>
            <p:nvPr/>
          </p:nvCxnSpPr>
          <p:spPr>
            <a:xfrm>
              <a:off x="2817130" y="999486"/>
              <a:ext cx="0" cy="265134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1CCC1575-6B9F-49D6-B2BE-2075E5256ABC}"/>
                </a:ext>
              </a:extLst>
            </p:cNvPr>
            <p:cNvSpPr/>
            <p:nvPr/>
          </p:nvSpPr>
          <p:spPr>
            <a:xfrm>
              <a:off x="2401626" y="963766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459" name="직선 연결선 458">
              <a:extLst>
                <a:ext uri="{FF2B5EF4-FFF2-40B4-BE49-F238E27FC236}">
                  <a16:creationId xmlns:a16="http://schemas.microsoft.com/office/drawing/2014/main" id="{ACAAF529-25BB-4664-AA92-A23B3EED136B}"/>
                </a:ext>
              </a:extLst>
            </p:cNvPr>
            <p:cNvCxnSpPr/>
            <p:nvPr/>
          </p:nvCxnSpPr>
          <p:spPr>
            <a:xfrm>
              <a:off x="2440203" y="638806"/>
              <a:ext cx="0" cy="3529163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460" name="직선 연결선 459">
              <a:extLst>
                <a:ext uri="{FF2B5EF4-FFF2-40B4-BE49-F238E27FC236}">
                  <a16:creationId xmlns:a16="http://schemas.microsoft.com/office/drawing/2014/main" id="{B92D6638-6F0E-474A-AC48-20CD8FC49D51}"/>
                </a:ext>
              </a:extLst>
            </p:cNvPr>
            <p:cNvCxnSpPr/>
            <p:nvPr/>
          </p:nvCxnSpPr>
          <p:spPr>
            <a:xfrm>
              <a:off x="2442108" y="1002026"/>
              <a:ext cx="384801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461" name="이등변 삼각형 460">
              <a:extLst>
                <a:ext uri="{FF2B5EF4-FFF2-40B4-BE49-F238E27FC236}">
                  <a16:creationId xmlns:a16="http://schemas.microsoft.com/office/drawing/2014/main" id="{74E76D6E-1C84-4822-B5BE-12B734DC50A5}"/>
                </a:ext>
              </a:extLst>
            </p:cNvPr>
            <p:cNvSpPr/>
            <p:nvPr/>
          </p:nvSpPr>
          <p:spPr>
            <a:xfrm rot="10800000">
              <a:off x="3339564" y="1264620"/>
              <a:ext cx="399856" cy="328159"/>
            </a:xfrm>
            <a:prstGeom prst="triangl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2" name="타원 461">
              <a:extLst>
                <a:ext uri="{FF2B5EF4-FFF2-40B4-BE49-F238E27FC236}">
                  <a16:creationId xmlns:a16="http://schemas.microsoft.com/office/drawing/2014/main" id="{FAA27E43-0043-4DD5-B61E-267D6CE6964B}"/>
                </a:ext>
              </a:extLst>
            </p:cNvPr>
            <p:cNvSpPr/>
            <p:nvPr/>
          </p:nvSpPr>
          <p:spPr>
            <a:xfrm>
              <a:off x="3496058" y="1608019"/>
              <a:ext cx="86865" cy="86865"/>
            </a:xfrm>
            <a:prstGeom prst="ellips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63" name="직선 연결선 462">
              <a:extLst>
                <a:ext uri="{FF2B5EF4-FFF2-40B4-BE49-F238E27FC236}">
                  <a16:creationId xmlns:a16="http://schemas.microsoft.com/office/drawing/2014/main" id="{F5BE6F4D-D2E6-49D2-8810-AA89544342AA}"/>
                </a:ext>
              </a:extLst>
            </p:cNvPr>
            <p:cNvCxnSpPr/>
            <p:nvPr/>
          </p:nvCxnSpPr>
          <p:spPr>
            <a:xfrm>
              <a:off x="3541568" y="1698607"/>
              <a:ext cx="0" cy="2469362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464" name="직선 연결선 463">
              <a:extLst>
                <a:ext uri="{FF2B5EF4-FFF2-40B4-BE49-F238E27FC236}">
                  <a16:creationId xmlns:a16="http://schemas.microsoft.com/office/drawing/2014/main" id="{100ABEE9-9031-437B-BBE7-B7435A015273}"/>
                </a:ext>
              </a:extLst>
            </p:cNvPr>
            <p:cNvCxnSpPr/>
            <p:nvPr/>
          </p:nvCxnSpPr>
          <p:spPr>
            <a:xfrm>
              <a:off x="3539490" y="999486"/>
              <a:ext cx="0" cy="265134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3B58FBC7-5FE7-4B6A-861F-BC48FD9FF90B}"/>
                </a:ext>
              </a:extLst>
            </p:cNvPr>
            <p:cNvSpPr/>
            <p:nvPr/>
          </p:nvSpPr>
          <p:spPr>
            <a:xfrm>
              <a:off x="3123986" y="963766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466" name="직선 연결선 465">
              <a:extLst>
                <a:ext uri="{FF2B5EF4-FFF2-40B4-BE49-F238E27FC236}">
                  <a16:creationId xmlns:a16="http://schemas.microsoft.com/office/drawing/2014/main" id="{9CD1308B-75AF-4BEF-881E-326F696EAEFC}"/>
                </a:ext>
              </a:extLst>
            </p:cNvPr>
            <p:cNvCxnSpPr/>
            <p:nvPr/>
          </p:nvCxnSpPr>
          <p:spPr>
            <a:xfrm>
              <a:off x="3162563" y="638806"/>
              <a:ext cx="0" cy="3529163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467" name="직선 연결선 466">
              <a:extLst>
                <a:ext uri="{FF2B5EF4-FFF2-40B4-BE49-F238E27FC236}">
                  <a16:creationId xmlns:a16="http://schemas.microsoft.com/office/drawing/2014/main" id="{CEA03F13-DBE3-4DE2-9491-E49CEA6534EE}"/>
                </a:ext>
              </a:extLst>
            </p:cNvPr>
            <p:cNvCxnSpPr/>
            <p:nvPr/>
          </p:nvCxnSpPr>
          <p:spPr>
            <a:xfrm>
              <a:off x="3164468" y="1002026"/>
              <a:ext cx="384801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1E2286B4-B4E8-46B3-B9E0-D2493FBCD61B}"/>
                </a:ext>
              </a:extLst>
            </p:cNvPr>
            <p:cNvSpPr txBox="1"/>
            <p:nvPr/>
          </p:nvSpPr>
          <p:spPr>
            <a:xfrm>
              <a:off x="7198700" y="1906939"/>
              <a:ext cx="537134" cy="551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a</a:t>
              </a:r>
              <a:endParaRPr kumimoji="0" lang="el-GR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cs typeface="Times New Roman" panose="02020603050405020304" pitchFamily="18" charset="0"/>
              </a:endParaRPr>
            </a:p>
          </p:txBody>
        </p:sp>
        <p:sp>
          <p:nvSpPr>
            <p:cNvPr id="469" name="이등변 삼각형 468">
              <a:extLst>
                <a:ext uri="{FF2B5EF4-FFF2-40B4-BE49-F238E27FC236}">
                  <a16:creationId xmlns:a16="http://schemas.microsoft.com/office/drawing/2014/main" id="{75AA003B-9BCE-4D22-B668-331D16477034}"/>
                </a:ext>
              </a:extLst>
            </p:cNvPr>
            <p:cNvSpPr/>
            <p:nvPr/>
          </p:nvSpPr>
          <p:spPr>
            <a:xfrm rot="10800000">
              <a:off x="1168214" y="1264620"/>
              <a:ext cx="399856" cy="328159"/>
            </a:xfrm>
            <a:prstGeom prst="triangl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0" name="타원 469">
              <a:extLst>
                <a:ext uri="{FF2B5EF4-FFF2-40B4-BE49-F238E27FC236}">
                  <a16:creationId xmlns:a16="http://schemas.microsoft.com/office/drawing/2014/main" id="{43D43F12-0777-484E-BCC4-C0A8645A685C}"/>
                </a:ext>
              </a:extLst>
            </p:cNvPr>
            <p:cNvSpPr/>
            <p:nvPr/>
          </p:nvSpPr>
          <p:spPr>
            <a:xfrm>
              <a:off x="1324708" y="1608019"/>
              <a:ext cx="86865" cy="86865"/>
            </a:xfrm>
            <a:prstGeom prst="ellips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71" name="직선 연결선 470">
              <a:extLst>
                <a:ext uri="{FF2B5EF4-FFF2-40B4-BE49-F238E27FC236}">
                  <a16:creationId xmlns:a16="http://schemas.microsoft.com/office/drawing/2014/main" id="{7B41204E-2F1E-4C70-ABCA-80CF9B1BE92A}"/>
                </a:ext>
              </a:extLst>
            </p:cNvPr>
            <p:cNvCxnSpPr/>
            <p:nvPr/>
          </p:nvCxnSpPr>
          <p:spPr>
            <a:xfrm>
              <a:off x="1370218" y="1698607"/>
              <a:ext cx="0" cy="2469362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472" name="직선 연결선 471">
              <a:extLst>
                <a:ext uri="{FF2B5EF4-FFF2-40B4-BE49-F238E27FC236}">
                  <a16:creationId xmlns:a16="http://schemas.microsoft.com/office/drawing/2014/main" id="{F04CE4B1-F052-450F-BFE1-BD77C2E24D1B}"/>
                </a:ext>
              </a:extLst>
            </p:cNvPr>
            <p:cNvCxnSpPr/>
            <p:nvPr/>
          </p:nvCxnSpPr>
          <p:spPr>
            <a:xfrm>
              <a:off x="1368140" y="999486"/>
              <a:ext cx="0" cy="265134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473" name="타원 472">
              <a:extLst>
                <a:ext uri="{FF2B5EF4-FFF2-40B4-BE49-F238E27FC236}">
                  <a16:creationId xmlns:a16="http://schemas.microsoft.com/office/drawing/2014/main" id="{2404B3E5-9FFC-4FAA-99DE-57DEAB31D6A6}"/>
                </a:ext>
              </a:extLst>
            </p:cNvPr>
            <p:cNvSpPr/>
            <p:nvPr/>
          </p:nvSpPr>
          <p:spPr>
            <a:xfrm>
              <a:off x="952636" y="963766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474" name="직선 연결선 473">
              <a:extLst>
                <a:ext uri="{FF2B5EF4-FFF2-40B4-BE49-F238E27FC236}">
                  <a16:creationId xmlns:a16="http://schemas.microsoft.com/office/drawing/2014/main" id="{FC84FFC3-EBA4-4345-808B-3576F5A9EE71}"/>
                </a:ext>
              </a:extLst>
            </p:cNvPr>
            <p:cNvCxnSpPr/>
            <p:nvPr/>
          </p:nvCxnSpPr>
          <p:spPr>
            <a:xfrm>
              <a:off x="991213" y="638806"/>
              <a:ext cx="0" cy="3529163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475" name="직선 연결선 474">
              <a:extLst>
                <a:ext uri="{FF2B5EF4-FFF2-40B4-BE49-F238E27FC236}">
                  <a16:creationId xmlns:a16="http://schemas.microsoft.com/office/drawing/2014/main" id="{1BB4C3E0-233D-4DCB-A7FB-3BB31F4876F0}"/>
                </a:ext>
              </a:extLst>
            </p:cNvPr>
            <p:cNvCxnSpPr/>
            <p:nvPr/>
          </p:nvCxnSpPr>
          <p:spPr>
            <a:xfrm>
              <a:off x="993118" y="1002026"/>
              <a:ext cx="384801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03983A8F-AD64-464C-98AD-B073B35F59EF}"/>
                </a:ext>
              </a:extLst>
            </p:cNvPr>
            <p:cNvSpPr txBox="1"/>
            <p:nvPr/>
          </p:nvSpPr>
          <p:spPr>
            <a:xfrm>
              <a:off x="1509481" y="240501"/>
              <a:ext cx="649159" cy="5011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ko-KR" sz="1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0" lang="ko-KR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7" name="TextBox 476">
              <a:extLst>
                <a:ext uri="{FF2B5EF4-FFF2-40B4-BE49-F238E27FC236}">
                  <a16:creationId xmlns:a16="http://schemas.microsoft.com/office/drawing/2014/main" id="{82BD824A-1FBA-43A1-A621-4AD8BAAEAEBB}"/>
                </a:ext>
              </a:extLst>
            </p:cNvPr>
            <p:cNvSpPr txBox="1"/>
            <p:nvPr/>
          </p:nvSpPr>
          <p:spPr>
            <a:xfrm>
              <a:off x="2252840" y="240501"/>
              <a:ext cx="649159" cy="5011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ko-KR" sz="1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0" lang="ko-KR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AB5EB05F-8699-400C-9B19-A4F3889C3431}"/>
                </a:ext>
              </a:extLst>
            </p:cNvPr>
            <p:cNvSpPr txBox="1"/>
            <p:nvPr/>
          </p:nvSpPr>
          <p:spPr>
            <a:xfrm>
              <a:off x="2996196" y="240501"/>
              <a:ext cx="649159" cy="5011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ko-KR" sz="1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9" name="TextBox 478">
              <a:extLst>
                <a:ext uri="{FF2B5EF4-FFF2-40B4-BE49-F238E27FC236}">
                  <a16:creationId xmlns:a16="http://schemas.microsoft.com/office/drawing/2014/main" id="{94F712ED-C155-4F1E-82ED-C2F778802E6E}"/>
                </a:ext>
              </a:extLst>
            </p:cNvPr>
            <p:cNvSpPr txBox="1"/>
            <p:nvPr/>
          </p:nvSpPr>
          <p:spPr>
            <a:xfrm>
              <a:off x="766123" y="240501"/>
              <a:ext cx="649159" cy="5011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kumimoji="0" lang="en-US" altLang="ko-KR" sz="1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kumimoji="0" lang="ko-KR" alt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0" name="직선 연결선 479">
              <a:extLst>
                <a:ext uri="{FF2B5EF4-FFF2-40B4-BE49-F238E27FC236}">
                  <a16:creationId xmlns:a16="http://schemas.microsoft.com/office/drawing/2014/main" id="{7331774B-B64F-4615-8C91-9418049BEAEC}"/>
                </a:ext>
              </a:extLst>
            </p:cNvPr>
            <p:cNvCxnSpPr/>
            <p:nvPr/>
          </p:nvCxnSpPr>
          <p:spPr>
            <a:xfrm>
              <a:off x="991213" y="1908422"/>
              <a:ext cx="5209763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481" name="직선 연결선 480">
              <a:extLst>
                <a:ext uri="{FF2B5EF4-FFF2-40B4-BE49-F238E27FC236}">
                  <a16:creationId xmlns:a16="http://schemas.microsoft.com/office/drawing/2014/main" id="{ECF98845-3EF9-4B1A-9832-C9DB46DCAE4C}"/>
                </a:ext>
              </a:extLst>
            </p:cNvPr>
            <p:cNvCxnSpPr/>
            <p:nvPr/>
          </p:nvCxnSpPr>
          <p:spPr>
            <a:xfrm>
              <a:off x="5593470" y="2359331"/>
              <a:ext cx="60750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482" name="직선 연결선 481">
              <a:extLst>
                <a:ext uri="{FF2B5EF4-FFF2-40B4-BE49-F238E27FC236}">
                  <a16:creationId xmlns:a16="http://schemas.microsoft.com/office/drawing/2014/main" id="{82A46211-1590-47FD-8953-4ECE12EC2183}"/>
                </a:ext>
              </a:extLst>
            </p:cNvPr>
            <p:cNvCxnSpPr>
              <a:endCxn id="493" idx="3"/>
            </p:cNvCxnSpPr>
            <p:nvPr/>
          </p:nvCxnSpPr>
          <p:spPr>
            <a:xfrm>
              <a:off x="2440203" y="2141980"/>
              <a:ext cx="3699453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483" name="직선 연결선 482">
              <a:extLst>
                <a:ext uri="{FF2B5EF4-FFF2-40B4-BE49-F238E27FC236}">
                  <a16:creationId xmlns:a16="http://schemas.microsoft.com/office/drawing/2014/main" id="{8EE94017-9240-4700-B7AB-6674764064DB}"/>
                </a:ext>
              </a:extLst>
            </p:cNvPr>
            <p:cNvCxnSpPr/>
            <p:nvPr/>
          </p:nvCxnSpPr>
          <p:spPr>
            <a:xfrm>
              <a:off x="4945846" y="2574731"/>
              <a:ext cx="647624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484" name="직선 연결선 483">
              <a:extLst>
                <a:ext uri="{FF2B5EF4-FFF2-40B4-BE49-F238E27FC236}">
                  <a16:creationId xmlns:a16="http://schemas.microsoft.com/office/drawing/2014/main" id="{5352BA52-0BFA-4CB2-9AA3-EA2F02E9D5FC}"/>
                </a:ext>
              </a:extLst>
            </p:cNvPr>
            <p:cNvCxnSpPr/>
            <p:nvPr/>
          </p:nvCxnSpPr>
          <p:spPr>
            <a:xfrm>
              <a:off x="1712517" y="2455994"/>
              <a:ext cx="2756613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E1742E60-5849-40CF-B58D-6E649B4416C3}"/>
                </a:ext>
              </a:extLst>
            </p:cNvPr>
            <p:cNvSpPr/>
            <p:nvPr/>
          </p:nvSpPr>
          <p:spPr>
            <a:xfrm>
              <a:off x="1675474" y="2428082"/>
              <a:ext cx="75250" cy="56478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486" name="직선 연결선 485">
              <a:extLst>
                <a:ext uri="{FF2B5EF4-FFF2-40B4-BE49-F238E27FC236}">
                  <a16:creationId xmlns:a16="http://schemas.microsoft.com/office/drawing/2014/main" id="{D5BF22F1-5762-4DB0-BC08-267B166A3B97}"/>
                </a:ext>
              </a:extLst>
            </p:cNvPr>
            <p:cNvCxnSpPr/>
            <p:nvPr/>
          </p:nvCxnSpPr>
          <p:spPr>
            <a:xfrm>
              <a:off x="3162563" y="2680523"/>
              <a:ext cx="1306567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487" name="직선 연결선 486">
              <a:extLst>
                <a:ext uri="{FF2B5EF4-FFF2-40B4-BE49-F238E27FC236}">
                  <a16:creationId xmlns:a16="http://schemas.microsoft.com/office/drawing/2014/main" id="{1A46CF3A-B32C-41B6-9AAF-C88E7C18A140}"/>
                </a:ext>
              </a:extLst>
            </p:cNvPr>
            <p:cNvCxnSpPr/>
            <p:nvPr/>
          </p:nvCxnSpPr>
          <p:spPr>
            <a:xfrm>
              <a:off x="5593470" y="2359331"/>
              <a:ext cx="0" cy="214237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67A05933-BBED-4507-B4E5-24E9228C9C89}"/>
                </a:ext>
              </a:extLst>
            </p:cNvPr>
            <p:cNvSpPr/>
            <p:nvPr/>
          </p:nvSpPr>
          <p:spPr>
            <a:xfrm>
              <a:off x="3125020" y="2652119"/>
              <a:ext cx="75250" cy="56478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89" name="타원 488">
              <a:extLst>
                <a:ext uri="{FF2B5EF4-FFF2-40B4-BE49-F238E27FC236}">
                  <a16:creationId xmlns:a16="http://schemas.microsoft.com/office/drawing/2014/main" id="{F882EBE4-D989-46D3-869F-9079B6A9B7BE}"/>
                </a:ext>
              </a:extLst>
            </p:cNvPr>
            <p:cNvSpPr/>
            <p:nvPr/>
          </p:nvSpPr>
          <p:spPr>
            <a:xfrm>
              <a:off x="951138" y="1879994"/>
              <a:ext cx="75250" cy="56478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490" name="직선 연결선 489">
              <a:extLst>
                <a:ext uri="{FF2B5EF4-FFF2-40B4-BE49-F238E27FC236}">
                  <a16:creationId xmlns:a16="http://schemas.microsoft.com/office/drawing/2014/main" id="{B4BE6C12-10BF-4748-81AB-B39539E3DD06}"/>
                </a:ext>
              </a:extLst>
            </p:cNvPr>
            <p:cNvCxnSpPr/>
            <p:nvPr/>
          </p:nvCxnSpPr>
          <p:spPr>
            <a:xfrm>
              <a:off x="6824712" y="2139153"/>
              <a:ext cx="357083" cy="22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grpSp>
          <p:nvGrpSpPr>
            <p:cNvPr id="491" name="그룹 490">
              <a:extLst>
                <a:ext uri="{FF2B5EF4-FFF2-40B4-BE49-F238E27FC236}">
                  <a16:creationId xmlns:a16="http://schemas.microsoft.com/office/drawing/2014/main" id="{A26AF626-9C33-4E71-8FE2-038C4A1D4137}"/>
                </a:ext>
              </a:extLst>
            </p:cNvPr>
            <p:cNvGrpSpPr/>
            <p:nvPr/>
          </p:nvGrpSpPr>
          <p:grpSpPr>
            <a:xfrm>
              <a:off x="4272520" y="2255345"/>
              <a:ext cx="729256" cy="636446"/>
              <a:chOff x="6183878" y="3209699"/>
              <a:chExt cx="830744" cy="733993"/>
            </a:xfrm>
          </p:grpSpPr>
          <p:sp>
            <p:nvSpPr>
              <p:cNvPr id="513" name="자유형 250">
                <a:extLst>
                  <a:ext uri="{FF2B5EF4-FFF2-40B4-BE49-F238E27FC236}">
                    <a16:creationId xmlns:a16="http://schemas.microsoft.com/office/drawing/2014/main" id="{66DA3B81-376F-41E1-ADD4-947BE51BA78B}"/>
                  </a:ext>
                </a:extLst>
              </p:cNvPr>
              <p:cNvSpPr/>
              <p:nvPr/>
            </p:nvSpPr>
            <p:spPr>
              <a:xfrm>
                <a:off x="6183878" y="3209699"/>
                <a:ext cx="125119" cy="733993"/>
              </a:xfrm>
              <a:custGeom>
                <a:avLst/>
                <a:gdLst>
                  <a:gd name="connsiteX0" fmla="*/ 8536 w 105080"/>
                  <a:gd name="connsiteY0" fmla="*/ 0 h 711200"/>
                  <a:gd name="connsiteX1" fmla="*/ 105056 w 105080"/>
                  <a:gd name="connsiteY1" fmla="*/ 368300 h 711200"/>
                  <a:gd name="connsiteX2" fmla="*/ 916 w 105080"/>
                  <a:gd name="connsiteY2" fmla="*/ 711200 h 711200"/>
                  <a:gd name="connsiteX0" fmla="*/ 8536 w 108189"/>
                  <a:gd name="connsiteY0" fmla="*/ 0 h 711200"/>
                  <a:gd name="connsiteX1" fmla="*/ 74576 w 108189"/>
                  <a:gd name="connsiteY1" fmla="*/ 193040 h 711200"/>
                  <a:gd name="connsiteX2" fmla="*/ 105056 w 108189"/>
                  <a:gd name="connsiteY2" fmla="*/ 368300 h 711200"/>
                  <a:gd name="connsiteX3" fmla="*/ 916 w 108189"/>
                  <a:gd name="connsiteY3" fmla="*/ 711200 h 711200"/>
                  <a:gd name="connsiteX0" fmla="*/ 7620 w 104749"/>
                  <a:gd name="connsiteY0" fmla="*/ 0 h 711200"/>
                  <a:gd name="connsiteX1" fmla="*/ 73660 w 104749"/>
                  <a:gd name="connsiteY1" fmla="*/ 193040 h 711200"/>
                  <a:gd name="connsiteX2" fmla="*/ 104140 w 104749"/>
                  <a:gd name="connsiteY2" fmla="*/ 368300 h 711200"/>
                  <a:gd name="connsiteX3" fmla="*/ 48260 w 104749"/>
                  <a:gd name="connsiteY3" fmla="*/ 546100 h 711200"/>
                  <a:gd name="connsiteX4" fmla="*/ 0 w 104749"/>
                  <a:gd name="connsiteY4" fmla="*/ 711200 h 711200"/>
                  <a:gd name="connsiteX0" fmla="*/ 22860 w 104749"/>
                  <a:gd name="connsiteY0" fmla="*/ 0 h 728345"/>
                  <a:gd name="connsiteX1" fmla="*/ 73660 w 104749"/>
                  <a:gd name="connsiteY1" fmla="*/ 210185 h 728345"/>
                  <a:gd name="connsiteX2" fmla="*/ 104140 w 104749"/>
                  <a:gd name="connsiteY2" fmla="*/ 385445 h 728345"/>
                  <a:gd name="connsiteX3" fmla="*/ 48260 w 104749"/>
                  <a:gd name="connsiteY3" fmla="*/ 563245 h 728345"/>
                  <a:gd name="connsiteX4" fmla="*/ 0 w 104749"/>
                  <a:gd name="connsiteY4" fmla="*/ 728345 h 728345"/>
                  <a:gd name="connsiteX0" fmla="*/ 22860 w 134877"/>
                  <a:gd name="connsiteY0" fmla="*/ 0 h 728345"/>
                  <a:gd name="connsiteX1" fmla="*/ 73660 w 134877"/>
                  <a:gd name="connsiteY1" fmla="*/ 210185 h 728345"/>
                  <a:gd name="connsiteX2" fmla="*/ 134620 w 134877"/>
                  <a:gd name="connsiteY2" fmla="*/ 377825 h 728345"/>
                  <a:gd name="connsiteX3" fmla="*/ 48260 w 134877"/>
                  <a:gd name="connsiteY3" fmla="*/ 563245 h 728345"/>
                  <a:gd name="connsiteX4" fmla="*/ 0 w 134877"/>
                  <a:gd name="connsiteY4" fmla="*/ 728345 h 728345"/>
                  <a:gd name="connsiteX0" fmla="*/ 22860 w 134703"/>
                  <a:gd name="connsiteY0" fmla="*/ 0 h 728345"/>
                  <a:gd name="connsiteX1" fmla="*/ 73660 w 134703"/>
                  <a:gd name="connsiteY1" fmla="*/ 210185 h 728345"/>
                  <a:gd name="connsiteX2" fmla="*/ 134620 w 134703"/>
                  <a:gd name="connsiteY2" fmla="*/ 377825 h 728345"/>
                  <a:gd name="connsiteX3" fmla="*/ 48260 w 134703"/>
                  <a:gd name="connsiteY3" fmla="*/ 563245 h 728345"/>
                  <a:gd name="connsiteX4" fmla="*/ 0 w 134703"/>
                  <a:gd name="connsiteY4" fmla="*/ 728345 h 728345"/>
                  <a:gd name="connsiteX0" fmla="*/ 0 w 111843"/>
                  <a:gd name="connsiteY0" fmla="*/ 0 h 751205"/>
                  <a:gd name="connsiteX1" fmla="*/ 50800 w 111843"/>
                  <a:gd name="connsiteY1" fmla="*/ 210185 h 751205"/>
                  <a:gd name="connsiteX2" fmla="*/ 111760 w 111843"/>
                  <a:gd name="connsiteY2" fmla="*/ 377825 h 751205"/>
                  <a:gd name="connsiteX3" fmla="*/ 25400 w 111843"/>
                  <a:gd name="connsiteY3" fmla="*/ 563245 h 751205"/>
                  <a:gd name="connsiteX4" fmla="*/ 9525 w 111843"/>
                  <a:gd name="connsiteY4" fmla="*/ 751205 h 751205"/>
                  <a:gd name="connsiteX0" fmla="*/ 0 w 112319"/>
                  <a:gd name="connsiteY0" fmla="*/ 0 h 751205"/>
                  <a:gd name="connsiteX1" fmla="*/ 60325 w 112319"/>
                  <a:gd name="connsiteY1" fmla="*/ 191135 h 751205"/>
                  <a:gd name="connsiteX2" fmla="*/ 111760 w 112319"/>
                  <a:gd name="connsiteY2" fmla="*/ 377825 h 751205"/>
                  <a:gd name="connsiteX3" fmla="*/ 25400 w 112319"/>
                  <a:gd name="connsiteY3" fmla="*/ 563245 h 751205"/>
                  <a:gd name="connsiteX4" fmla="*/ 9525 w 112319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1826"/>
                  <a:gd name="connsiteY0" fmla="*/ 0 h 751205"/>
                  <a:gd name="connsiteX1" fmla="*/ 85090 w 111826"/>
                  <a:gd name="connsiteY1" fmla="*/ 185420 h 751205"/>
                  <a:gd name="connsiteX2" fmla="*/ 111760 w 111826"/>
                  <a:gd name="connsiteY2" fmla="*/ 377825 h 751205"/>
                  <a:gd name="connsiteX3" fmla="*/ 78740 w 111826"/>
                  <a:gd name="connsiteY3" fmla="*/ 574675 h 751205"/>
                  <a:gd name="connsiteX4" fmla="*/ 9525 w 111826"/>
                  <a:gd name="connsiteY4" fmla="*/ 751205 h 751205"/>
                  <a:gd name="connsiteX0" fmla="*/ 0 w 121323"/>
                  <a:gd name="connsiteY0" fmla="*/ 0 h 751205"/>
                  <a:gd name="connsiteX1" fmla="*/ 85090 w 121323"/>
                  <a:gd name="connsiteY1" fmla="*/ 185420 h 751205"/>
                  <a:gd name="connsiteX2" fmla="*/ 121285 w 121323"/>
                  <a:gd name="connsiteY2" fmla="*/ 377825 h 751205"/>
                  <a:gd name="connsiteX3" fmla="*/ 78740 w 121323"/>
                  <a:gd name="connsiteY3" fmla="*/ 574675 h 751205"/>
                  <a:gd name="connsiteX4" fmla="*/ 9525 w 121323"/>
                  <a:gd name="connsiteY4" fmla="*/ 751205 h 751205"/>
                  <a:gd name="connsiteX0" fmla="*/ 0 w 121285"/>
                  <a:gd name="connsiteY0" fmla="*/ 0 h 751205"/>
                  <a:gd name="connsiteX1" fmla="*/ 85090 w 121285"/>
                  <a:gd name="connsiteY1" fmla="*/ 185420 h 751205"/>
                  <a:gd name="connsiteX2" fmla="*/ 121285 w 121285"/>
                  <a:gd name="connsiteY2" fmla="*/ 377825 h 751205"/>
                  <a:gd name="connsiteX3" fmla="*/ 84455 w 121285"/>
                  <a:gd name="connsiteY3" fmla="*/ 588010 h 751205"/>
                  <a:gd name="connsiteX4" fmla="*/ 9525 w 121285"/>
                  <a:gd name="connsiteY4" fmla="*/ 751205 h 751205"/>
                  <a:gd name="connsiteX0" fmla="*/ 0 w 121336"/>
                  <a:gd name="connsiteY0" fmla="*/ 0 h 751205"/>
                  <a:gd name="connsiteX1" fmla="*/ 90805 w 121336"/>
                  <a:gd name="connsiteY1" fmla="*/ 170180 h 751205"/>
                  <a:gd name="connsiteX2" fmla="*/ 121285 w 121336"/>
                  <a:gd name="connsiteY2" fmla="*/ 377825 h 751205"/>
                  <a:gd name="connsiteX3" fmla="*/ 84455 w 121336"/>
                  <a:gd name="connsiteY3" fmla="*/ 588010 h 751205"/>
                  <a:gd name="connsiteX4" fmla="*/ 9525 w 12133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121285 w 121286"/>
                  <a:gd name="connsiteY1" fmla="*/ 377825 h 751205"/>
                  <a:gd name="connsiteX2" fmla="*/ 84455 w 121286"/>
                  <a:gd name="connsiteY2" fmla="*/ 588010 h 751205"/>
                  <a:gd name="connsiteX3" fmla="*/ 9525 w 121286"/>
                  <a:gd name="connsiteY3" fmla="*/ 751205 h 751205"/>
                  <a:gd name="connsiteX0" fmla="*/ 0 w 125096"/>
                  <a:gd name="connsiteY0" fmla="*/ 0 h 751205"/>
                  <a:gd name="connsiteX1" fmla="*/ 125095 w 125096"/>
                  <a:gd name="connsiteY1" fmla="*/ 372110 h 751205"/>
                  <a:gd name="connsiteX2" fmla="*/ 84455 w 125096"/>
                  <a:gd name="connsiteY2" fmla="*/ 588010 h 751205"/>
                  <a:gd name="connsiteX3" fmla="*/ 9525 w 125096"/>
                  <a:gd name="connsiteY3" fmla="*/ 751205 h 751205"/>
                  <a:gd name="connsiteX0" fmla="*/ 0 w 125104"/>
                  <a:gd name="connsiteY0" fmla="*/ 0 h 751205"/>
                  <a:gd name="connsiteX1" fmla="*/ 125095 w 125104"/>
                  <a:gd name="connsiteY1" fmla="*/ 372110 h 751205"/>
                  <a:gd name="connsiteX2" fmla="*/ 84455 w 125104"/>
                  <a:gd name="connsiteY2" fmla="*/ 588010 h 751205"/>
                  <a:gd name="connsiteX3" fmla="*/ 9525 w 125104"/>
                  <a:gd name="connsiteY3" fmla="*/ 751205 h 751205"/>
                  <a:gd name="connsiteX0" fmla="*/ 0 w 128199"/>
                  <a:gd name="connsiteY0" fmla="*/ 0 h 751205"/>
                  <a:gd name="connsiteX1" fmla="*/ 125095 w 128199"/>
                  <a:gd name="connsiteY1" fmla="*/ 372110 h 751205"/>
                  <a:gd name="connsiteX2" fmla="*/ 84455 w 128199"/>
                  <a:gd name="connsiteY2" fmla="*/ 588010 h 751205"/>
                  <a:gd name="connsiteX3" fmla="*/ 9525 w 128199"/>
                  <a:gd name="connsiteY3" fmla="*/ 751205 h 751205"/>
                  <a:gd name="connsiteX0" fmla="*/ 0 w 125115"/>
                  <a:gd name="connsiteY0" fmla="*/ 0 h 751205"/>
                  <a:gd name="connsiteX1" fmla="*/ 125095 w 125115"/>
                  <a:gd name="connsiteY1" fmla="*/ 372110 h 751205"/>
                  <a:gd name="connsiteX2" fmla="*/ 9525 w 125115"/>
                  <a:gd name="connsiteY2" fmla="*/ 751205 h 751205"/>
                  <a:gd name="connsiteX0" fmla="*/ 0 w 125115"/>
                  <a:gd name="connsiteY0" fmla="*/ 0 h 743585"/>
                  <a:gd name="connsiteX1" fmla="*/ 125095 w 125115"/>
                  <a:gd name="connsiteY1" fmla="*/ 372110 h 743585"/>
                  <a:gd name="connsiteX2" fmla="*/ 9525 w 125115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19" h="743585">
                    <a:moveTo>
                      <a:pt x="0" y="0"/>
                    </a:moveTo>
                    <a:cubicBezTo>
                      <a:pt x="44318" y="78714"/>
                      <a:pt x="123508" y="248179"/>
                      <a:pt x="125095" y="372110"/>
                    </a:cubicBezTo>
                    <a:cubicBezTo>
                      <a:pt x="126682" y="496041"/>
                      <a:pt x="50747" y="664607"/>
                      <a:pt x="9525" y="743585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14" name="달 513">
                <a:extLst>
                  <a:ext uri="{FF2B5EF4-FFF2-40B4-BE49-F238E27FC236}">
                    <a16:creationId xmlns:a16="http://schemas.microsoft.com/office/drawing/2014/main" id="{E4D0E693-761C-443B-A1C4-A4DC1956A5F2}"/>
                  </a:ext>
                </a:extLst>
              </p:cNvPr>
              <p:cNvSpPr/>
              <p:nvPr/>
            </p:nvSpPr>
            <p:spPr>
              <a:xfrm flipH="1">
                <a:off x="6285366" y="3211547"/>
                <a:ext cx="729256" cy="722089"/>
              </a:xfrm>
              <a:prstGeom prst="moon">
                <a:avLst>
                  <a:gd name="adj" fmla="val 83270"/>
                </a:avLst>
              </a:prstGeom>
              <a:solidFill>
                <a:srgbClr val="F2F9EF"/>
              </a:solidFill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492" name="타원 491">
              <a:extLst>
                <a:ext uri="{FF2B5EF4-FFF2-40B4-BE49-F238E27FC236}">
                  <a16:creationId xmlns:a16="http://schemas.microsoft.com/office/drawing/2014/main" id="{B14DBAA4-666C-47AE-9141-DB01DADF7121}"/>
                </a:ext>
              </a:extLst>
            </p:cNvPr>
            <p:cNvSpPr/>
            <p:nvPr/>
          </p:nvSpPr>
          <p:spPr>
            <a:xfrm>
              <a:off x="2403894" y="2115374"/>
              <a:ext cx="75250" cy="56478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493" name="달 492">
              <a:extLst>
                <a:ext uri="{FF2B5EF4-FFF2-40B4-BE49-F238E27FC236}">
                  <a16:creationId xmlns:a16="http://schemas.microsoft.com/office/drawing/2014/main" id="{B73990E4-8DED-475D-8BED-082CEDEFC804}"/>
                </a:ext>
              </a:extLst>
            </p:cNvPr>
            <p:cNvSpPr/>
            <p:nvPr/>
          </p:nvSpPr>
          <p:spPr>
            <a:xfrm flipH="1">
              <a:off x="5999501" y="1752600"/>
              <a:ext cx="837744" cy="778760"/>
            </a:xfrm>
            <a:prstGeom prst="moon">
              <a:avLst>
                <a:gd name="adj" fmla="val 83270"/>
              </a:avLst>
            </a:prstGeom>
            <a:solidFill>
              <a:srgbClr val="F2F9EF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88FCBFA7-7C10-4889-BB96-7E38A9494781}"/>
                </a:ext>
              </a:extLst>
            </p:cNvPr>
            <p:cNvSpPr txBox="1"/>
            <p:nvPr/>
          </p:nvSpPr>
          <p:spPr>
            <a:xfrm>
              <a:off x="7198700" y="3172956"/>
              <a:ext cx="566614" cy="551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b</a:t>
              </a:r>
              <a:endParaRPr kumimoji="0" lang="el-GR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cs typeface="Times New Roman" panose="02020603050405020304" pitchFamily="18" charset="0"/>
              </a:endParaRPr>
            </a:p>
          </p:txBody>
        </p:sp>
        <p:cxnSp>
          <p:nvCxnSpPr>
            <p:cNvPr id="495" name="직선 연결선 494">
              <a:extLst>
                <a:ext uri="{FF2B5EF4-FFF2-40B4-BE49-F238E27FC236}">
                  <a16:creationId xmlns:a16="http://schemas.microsoft.com/office/drawing/2014/main" id="{078B069D-9AD6-40CA-A85A-B3A06EAF8746}"/>
                </a:ext>
              </a:extLst>
            </p:cNvPr>
            <p:cNvCxnSpPr/>
            <p:nvPr/>
          </p:nvCxnSpPr>
          <p:spPr>
            <a:xfrm>
              <a:off x="991213" y="3174440"/>
              <a:ext cx="5209763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496" name="직선 연결선 495">
              <a:extLst>
                <a:ext uri="{FF2B5EF4-FFF2-40B4-BE49-F238E27FC236}">
                  <a16:creationId xmlns:a16="http://schemas.microsoft.com/office/drawing/2014/main" id="{9E775943-5969-4185-9B82-D927361B52BC}"/>
                </a:ext>
              </a:extLst>
            </p:cNvPr>
            <p:cNvCxnSpPr/>
            <p:nvPr/>
          </p:nvCxnSpPr>
          <p:spPr>
            <a:xfrm>
              <a:off x="5593470" y="3625349"/>
              <a:ext cx="60750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497" name="직선 연결선 496">
              <a:extLst>
                <a:ext uri="{FF2B5EF4-FFF2-40B4-BE49-F238E27FC236}">
                  <a16:creationId xmlns:a16="http://schemas.microsoft.com/office/drawing/2014/main" id="{6E6FD35F-5951-46F2-AA40-A67A8AD75CE4}"/>
                </a:ext>
              </a:extLst>
            </p:cNvPr>
            <p:cNvCxnSpPr>
              <a:endCxn id="508" idx="3"/>
            </p:cNvCxnSpPr>
            <p:nvPr/>
          </p:nvCxnSpPr>
          <p:spPr>
            <a:xfrm>
              <a:off x="2089444" y="3407998"/>
              <a:ext cx="4050212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498" name="직선 연결선 497">
              <a:extLst>
                <a:ext uri="{FF2B5EF4-FFF2-40B4-BE49-F238E27FC236}">
                  <a16:creationId xmlns:a16="http://schemas.microsoft.com/office/drawing/2014/main" id="{E3442071-2948-45B8-853E-7C32271DB938}"/>
                </a:ext>
              </a:extLst>
            </p:cNvPr>
            <p:cNvCxnSpPr/>
            <p:nvPr/>
          </p:nvCxnSpPr>
          <p:spPr>
            <a:xfrm>
              <a:off x="4945846" y="3840749"/>
              <a:ext cx="647624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499" name="직선 연결선 498">
              <a:extLst>
                <a:ext uri="{FF2B5EF4-FFF2-40B4-BE49-F238E27FC236}">
                  <a16:creationId xmlns:a16="http://schemas.microsoft.com/office/drawing/2014/main" id="{BFF2C7D2-11CB-4A85-A3B4-A2B9142E6DF3}"/>
                </a:ext>
              </a:extLst>
            </p:cNvPr>
            <p:cNvCxnSpPr/>
            <p:nvPr/>
          </p:nvCxnSpPr>
          <p:spPr>
            <a:xfrm>
              <a:off x="2439251" y="3722012"/>
              <a:ext cx="2029879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41E9DC2C-79EF-44EB-91E1-1720CB92AA2C}"/>
                </a:ext>
              </a:extLst>
            </p:cNvPr>
            <p:cNvSpPr/>
            <p:nvPr/>
          </p:nvSpPr>
          <p:spPr>
            <a:xfrm>
              <a:off x="2403136" y="3694100"/>
              <a:ext cx="75250" cy="56478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501" name="직선 연결선 500">
              <a:extLst>
                <a:ext uri="{FF2B5EF4-FFF2-40B4-BE49-F238E27FC236}">
                  <a16:creationId xmlns:a16="http://schemas.microsoft.com/office/drawing/2014/main" id="{9F80BE38-BB24-40CD-85FE-62480BC9EAF7}"/>
                </a:ext>
              </a:extLst>
            </p:cNvPr>
            <p:cNvCxnSpPr/>
            <p:nvPr/>
          </p:nvCxnSpPr>
          <p:spPr>
            <a:xfrm>
              <a:off x="3162563" y="3946541"/>
              <a:ext cx="1306567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502" name="직선 연결선 501">
              <a:extLst>
                <a:ext uri="{FF2B5EF4-FFF2-40B4-BE49-F238E27FC236}">
                  <a16:creationId xmlns:a16="http://schemas.microsoft.com/office/drawing/2014/main" id="{1EE85752-7280-4D3A-9B22-6B2E95894C81}"/>
                </a:ext>
              </a:extLst>
            </p:cNvPr>
            <p:cNvCxnSpPr/>
            <p:nvPr/>
          </p:nvCxnSpPr>
          <p:spPr>
            <a:xfrm>
              <a:off x="5593470" y="3625349"/>
              <a:ext cx="0" cy="214237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B9CF548A-3CD9-4797-BA0A-A4158D7797E6}"/>
                </a:ext>
              </a:extLst>
            </p:cNvPr>
            <p:cNvSpPr/>
            <p:nvPr/>
          </p:nvSpPr>
          <p:spPr>
            <a:xfrm>
              <a:off x="3125020" y="3918137"/>
              <a:ext cx="75250" cy="56478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04" name="타원 503">
              <a:extLst>
                <a:ext uri="{FF2B5EF4-FFF2-40B4-BE49-F238E27FC236}">
                  <a16:creationId xmlns:a16="http://schemas.microsoft.com/office/drawing/2014/main" id="{24952B90-9B2D-46AF-A5AD-E7859369E82B}"/>
                </a:ext>
              </a:extLst>
            </p:cNvPr>
            <p:cNvSpPr/>
            <p:nvPr/>
          </p:nvSpPr>
          <p:spPr>
            <a:xfrm>
              <a:off x="951138" y="3146012"/>
              <a:ext cx="75250" cy="56478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505" name="직선 연결선 504">
              <a:extLst>
                <a:ext uri="{FF2B5EF4-FFF2-40B4-BE49-F238E27FC236}">
                  <a16:creationId xmlns:a16="http://schemas.microsoft.com/office/drawing/2014/main" id="{7DE8423B-5ED4-410F-913D-C3F2D668D045}"/>
                </a:ext>
              </a:extLst>
            </p:cNvPr>
            <p:cNvCxnSpPr/>
            <p:nvPr/>
          </p:nvCxnSpPr>
          <p:spPr>
            <a:xfrm>
              <a:off x="6824712" y="3405171"/>
              <a:ext cx="357083" cy="22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grpSp>
          <p:nvGrpSpPr>
            <p:cNvPr id="506" name="그룹 505">
              <a:extLst>
                <a:ext uri="{FF2B5EF4-FFF2-40B4-BE49-F238E27FC236}">
                  <a16:creationId xmlns:a16="http://schemas.microsoft.com/office/drawing/2014/main" id="{EFBBC795-87B0-4717-9AF5-BAE3B5F925E5}"/>
                </a:ext>
              </a:extLst>
            </p:cNvPr>
            <p:cNvGrpSpPr/>
            <p:nvPr/>
          </p:nvGrpSpPr>
          <p:grpSpPr>
            <a:xfrm>
              <a:off x="4272520" y="3521363"/>
              <a:ext cx="729256" cy="636446"/>
              <a:chOff x="6183878" y="3209699"/>
              <a:chExt cx="830744" cy="733993"/>
            </a:xfrm>
          </p:grpSpPr>
          <p:sp>
            <p:nvSpPr>
              <p:cNvPr id="511" name="자유형 248">
                <a:extLst>
                  <a:ext uri="{FF2B5EF4-FFF2-40B4-BE49-F238E27FC236}">
                    <a16:creationId xmlns:a16="http://schemas.microsoft.com/office/drawing/2014/main" id="{0DB7C0FA-7CAE-4CA1-9D0F-054928650E90}"/>
                  </a:ext>
                </a:extLst>
              </p:cNvPr>
              <p:cNvSpPr/>
              <p:nvPr/>
            </p:nvSpPr>
            <p:spPr>
              <a:xfrm>
                <a:off x="6183878" y="3209699"/>
                <a:ext cx="125119" cy="733993"/>
              </a:xfrm>
              <a:custGeom>
                <a:avLst/>
                <a:gdLst>
                  <a:gd name="connsiteX0" fmla="*/ 8536 w 105080"/>
                  <a:gd name="connsiteY0" fmla="*/ 0 h 711200"/>
                  <a:gd name="connsiteX1" fmla="*/ 105056 w 105080"/>
                  <a:gd name="connsiteY1" fmla="*/ 368300 h 711200"/>
                  <a:gd name="connsiteX2" fmla="*/ 916 w 105080"/>
                  <a:gd name="connsiteY2" fmla="*/ 711200 h 711200"/>
                  <a:gd name="connsiteX0" fmla="*/ 8536 w 108189"/>
                  <a:gd name="connsiteY0" fmla="*/ 0 h 711200"/>
                  <a:gd name="connsiteX1" fmla="*/ 74576 w 108189"/>
                  <a:gd name="connsiteY1" fmla="*/ 193040 h 711200"/>
                  <a:gd name="connsiteX2" fmla="*/ 105056 w 108189"/>
                  <a:gd name="connsiteY2" fmla="*/ 368300 h 711200"/>
                  <a:gd name="connsiteX3" fmla="*/ 916 w 108189"/>
                  <a:gd name="connsiteY3" fmla="*/ 711200 h 711200"/>
                  <a:gd name="connsiteX0" fmla="*/ 7620 w 104749"/>
                  <a:gd name="connsiteY0" fmla="*/ 0 h 711200"/>
                  <a:gd name="connsiteX1" fmla="*/ 73660 w 104749"/>
                  <a:gd name="connsiteY1" fmla="*/ 193040 h 711200"/>
                  <a:gd name="connsiteX2" fmla="*/ 104140 w 104749"/>
                  <a:gd name="connsiteY2" fmla="*/ 368300 h 711200"/>
                  <a:gd name="connsiteX3" fmla="*/ 48260 w 104749"/>
                  <a:gd name="connsiteY3" fmla="*/ 546100 h 711200"/>
                  <a:gd name="connsiteX4" fmla="*/ 0 w 104749"/>
                  <a:gd name="connsiteY4" fmla="*/ 711200 h 711200"/>
                  <a:gd name="connsiteX0" fmla="*/ 22860 w 104749"/>
                  <a:gd name="connsiteY0" fmla="*/ 0 h 728345"/>
                  <a:gd name="connsiteX1" fmla="*/ 73660 w 104749"/>
                  <a:gd name="connsiteY1" fmla="*/ 210185 h 728345"/>
                  <a:gd name="connsiteX2" fmla="*/ 104140 w 104749"/>
                  <a:gd name="connsiteY2" fmla="*/ 385445 h 728345"/>
                  <a:gd name="connsiteX3" fmla="*/ 48260 w 104749"/>
                  <a:gd name="connsiteY3" fmla="*/ 563245 h 728345"/>
                  <a:gd name="connsiteX4" fmla="*/ 0 w 104749"/>
                  <a:gd name="connsiteY4" fmla="*/ 728345 h 728345"/>
                  <a:gd name="connsiteX0" fmla="*/ 22860 w 134877"/>
                  <a:gd name="connsiteY0" fmla="*/ 0 h 728345"/>
                  <a:gd name="connsiteX1" fmla="*/ 73660 w 134877"/>
                  <a:gd name="connsiteY1" fmla="*/ 210185 h 728345"/>
                  <a:gd name="connsiteX2" fmla="*/ 134620 w 134877"/>
                  <a:gd name="connsiteY2" fmla="*/ 377825 h 728345"/>
                  <a:gd name="connsiteX3" fmla="*/ 48260 w 134877"/>
                  <a:gd name="connsiteY3" fmla="*/ 563245 h 728345"/>
                  <a:gd name="connsiteX4" fmla="*/ 0 w 134877"/>
                  <a:gd name="connsiteY4" fmla="*/ 728345 h 728345"/>
                  <a:gd name="connsiteX0" fmla="*/ 22860 w 134703"/>
                  <a:gd name="connsiteY0" fmla="*/ 0 h 728345"/>
                  <a:gd name="connsiteX1" fmla="*/ 73660 w 134703"/>
                  <a:gd name="connsiteY1" fmla="*/ 210185 h 728345"/>
                  <a:gd name="connsiteX2" fmla="*/ 134620 w 134703"/>
                  <a:gd name="connsiteY2" fmla="*/ 377825 h 728345"/>
                  <a:gd name="connsiteX3" fmla="*/ 48260 w 134703"/>
                  <a:gd name="connsiteY3" fmla="*/ 563245 h 728345"/>
                  <a:gd name="connsiteX4" fmla="*/ 0 w 134703"/>
                  <a:gd name="connsiteY4" fmla="*/ 728345 h 728345"/>
                  <a:gd name="connsiteX0" fmla="*/ 0 w 111843"/>
                  <a:gd name="connsiteY0" fmla="*/ 0 h 751205"/>
                  <a:gd name="connsiteX1" fmla="*/ 50800 w 111843"/>
                  <a:gd name="connsiteY1" fmla="*/ 210185 h 751205"/>
                  <a:gd name="connsiteX2" fmla="*/ 111760 w 111843"/>
                  <a:gd name="connsiteY2" fmla="*/ 377825 h 751205"/>
                  <a:gd name="connsiteX3" fmla="*/ 25400 w 111843"/>
                  <a:gd name="connsiteY3" fmla="*/ 563245 h 751205"/>
                  <a:gd name="connsiteX4" fmla="*/ 9525 w 111843"/>
                  <a:gd name="connsiteY4" fmla="*/ 751205 h 751205"/>
                  <a:gd name="connsiteX0" fmla="*/ 0 w 112319"/>
                  <a:gd name="connsiteY0" fmla="*/ 0 h 751205"/>
                  <a:gd name="connsiteX1" fmla="*/ 60325 w 112319"/>
                  <a:gd name="connsiteY1" fmla="*/ 191135 h 751205"/>
                  <a:gd name="connsiteX2" fmla="*/ 111760 w 112319"/>
                  <a:gd name="connsiteY2" fmla="*/ 377825 h 751205"/>
                  <a:gd name="connsiteX3" fmla="*/ 25400 w 112319"/>
                  <a:gd name="connsiteY3" fmla="*/ 563245 h 751205"/>
                  <a:gd name="connsiteX4" fmla="*/ 9525 w 112319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1826"/>
                  <a:gd name="connsiteY0" fmla="*/ 0 h 751205"/>
                  <a:gd name="connsiteX1" fmla="*/ 85090 w 111826"/>
                  <a:gd name="connsiteY1" fmla="*/ 185420 h 751205"/>
                  <a:gd name="connsiteX2" fmla="*/ 111760 w 111826"/>
                  <a:gd name="connsiteY2" fmla="*/ 377825 h 751205"/>
                  <a:gd name="connsiteX3" fmla="*/ 78740 w 111826"/>
                  <a:gd name="connsiteY3" fmla="*/ 574675 h 751205"/>
                  <a:gd name="connsiteX4" fmla="*/ 9525 w 111826"/>
                  <a:gd name="connsiteY4" fmla="*/ 751205 h 751205"/>
                  <a:gd name="connsiteX0" fmla="*/ 0 w 121323"/>
                  <a:gd name="connsiteY0" fmla="*/ 0 h 751205"/>
                  <a:gd name="connsiteX1" fmla="*/ 85090 w 121323"/>
                  <a:gd name="connsiteY1" fmla="*/ 185420 h 751205"/>
                  <a:gd name="connsiteX2" fmla="*/ 121285 w 121323"/>
                  <a:gd name="connsiteY2" fmla="*/ 377825 h 751205"/>
                  <a:gd name="connsiteX3" fmla="*/ 78740 w 121323"/>
                  <a:gd name="connsiteY3" fmla="*/ 574675 h 751205"/>
                  <a:gd name="connsiteX4" fmla="*/ 9525 w 121323"/>
                  <a:gd name="connsiteY4" fmla="*/ 751205 h 751205"/>
                  <a:gd name="connsiteX0" fmla="*/ 0 w 121285"/>
                  <a:gd name="connsiteY0" fmla="*/ 0 h 751205"/>
                  <a:gd name="connsiteX1" fmla="*/ 85090 w 121285"/>
                  <a:gd name="connsiteY1" fmla="*/ 185420 h 751205"/>
                  <a:gd name="connsiteX2" fmla="*/ 121285 w 121285"/>
                  <a:gd name="connsiteY2" fmla="*/ 377825 h 751205"/>
                  <a:gd name="connsiteX3" fmla="*/ 84455 w 121285"/>
                  <a:gd name="connsiteY3" fmla="*/ 588010 h 751205"/>
                  <a:gd name="connsiteX4" fmla="*/ 9525 w 121285"/>
                  <a:gd name="connsiteY4" fmla="*/ 751205 h 751205"/>
                  <a:gd name="connsiteX0" fmla="*/ 0 w 121336"/>
                  <a:gd name="connsiteY0" fmla="*/ 0 h 751205"/>
                  <a:gd name="connsiteX1" fmla="*/ 90805 w 121336"/>
                  <a:gd name="connsiteY1" fmla="*/ 170180 h 751205"/>
                  <a:gd name="connsiteX2" fmla="*/ 121285 w 121336"/>
                  <a:gd name="connsiteY2" fmla="*/ 377825 h 751205"/>
                  <a:gd name="connsiteX3" fmla="*/ 84455 w 121336"/>
                  <a:gd name="connsiteY3" fmla="*/ 588010 h 751205"/>
                  <a:gd name="connsiteX4" fmla="*/ 9525 w 12133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121285 w 121286"/>
                  <a:gd name="connsiteY1" fmla="*/ 377825 h 751205"/>
                  <a:gd name="connsiteX2" fmla="*/ 84455 w 121286"/>
                  <a:gd name="connsiteY2" fmla="*/ 588010 h 751205"/>
                  <a:gd name="connsiteX3" fmla="*/ 9525 w 121286"/>
                  <a:gd name="connsiteY3" fmla="*/ 751205 h 751205"/>
                  <a:gd name="connsiteX0" fmla="*/ 0 w 125096"/>
                  <a:gd name="connsiteY0" fmla="*/ 0 h 751205"/>
                  <a:gd name="connsiteX1" fmla="*/ 125095 w 125096"/>
                  <a:gd name="connsiteY1" fmla="*/ 372110 h 751205"/>
                  <a:gd name="connsiteX2" fmla="*/ 84455 w 125096"/>
                  <a:gd name="connsiteY2" fmla="*/ 588010 h 751205"/>
                  <a:gd name="connsiteX3" fmla="*/ 9525 w 125096"/>
                  <a:gd name="connsiteY3" fmla="*/ 751205 h 751205"/>
                  <a:gd name="connsiteX0" fmla="*/ 0 w 125104"/>
                  <a:gd name="connsiteY0" fmla="*/ 0 h 751205"/>
                  <a:gd name="connsiteX1" fmla="*/ 125095 w 125104"/>
                  <a:gd name="connsiteY1" fmla="*/ 372110 h 751205"/>
                  <a:gd name="connsiteX2" fmla="*/ 84455 w 125104"/>
                  <a:gd name="connsiteY2" fmla="*/ 588010 h 751205"/>
                  <a:gd name="connsiteX3" fmla="*/ 9525 w 125104"/>
                  <a:gd name="connsiteY3" fmla="*/ 751205 h 751205"/>
                  <a:gd name="connsiteX0" fmla="*/ 0 w 128199"/>
                  <a:gd name="connsiteY0" fmla="*/ 0 h 751205"/>
                  <a:gd name="connsiteX1" fmla="*/ 125095 w 128199"/>
                  <a:gd name="connsiteY1" fmla="*/ 372110 h 751205"/>
                  <a:gd name="connsiteX2" fmla="*/ 84455 w 128199"/>
                  <a:gd name="connsiteY2" fmla="*/ 588010 h 751205"/>
                  <a:gd name="connsiteX3" fmla="*/ 9525 w 128199"/>
                  <a:gd name="connsiteY3" fmla="*/ 751205 h 751205"/>
                  <a:gd name="connsiteX0" fmla="*/ 0 w 125115"/>
                  <a:gd name="connsiteY0" fmla="*/ 0 h 751205"/>
                  <a:gd name="connsiteX1" fmla="*/ 125095 w 125115"/>
                  <a:gd name="connsiteY1" fmla="*/ 372110 h 751205"/>
                  <a:gd name="connsiteX2" fmla="*/ 9525 w 125115"/>
                  <a:gd name="connsiteY2" fmla="*/ 751205 h 751205"/>
                  <a:gd name="connsiteX0" fmla="*/ 0 w 125115"/>
                  <a:gd name="connsiteY0" fmla="*/ 0 h 743585"/>
                  <a:gd name="connsiteX1" fmla="*/ 125095 w 125115"/>
                  <a:gd name="connsiteY1" fmla="*/ 372110 h 743585"/>
                  <a:gd name="connsiteX2" fmla="*/ 9525 w 125115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19" h="743585">
                    <a:moveTo>
                      <a:pt x="0" y="0"/>
                    </a:moveTo>
                    <a:cubicBezTo>
                      <a:pt x="44318" y="78714"/>
                      <a:pt x="123508" y="248179"/>
                      <a:pt x="125095" y="372110"/>
                    </a:cubicBezTo>
                    <a:cubicBezTo>
                      <a:pt x="126682" y="496041"/>
                      <a:pt x="50747" y="664607"/>
                      <a:pt x="9525" y="743585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12" name="달 511">
                <a:extLst>
                  <a:ext uri="{FF2B5EF4-FFF2-40B4-BE49-F238E27FC236}">
                    <a16:creationId xmlns:a16="http://schemas.microsoft.com/office/drawing/2014/main" id="{94C31913-70A5-41FE-9553-D12379BF2921}"/>
                  </a:ext>
                </a:extLst>
              </p:cNvPr>
              <p:cNvSpPr/>
              <p:nvPr/>
            </p:nvSpPr>
            <p:spPr>
              <a:xfrm flipH="1">
                <a:off x="6285366" y="3211547"/>
                <a:ext cx="729256" cy="722089"/>
              </a:xfrm>
              <a:prstGeom prst="moon">
                <a:avLst>
                  <a:gd name="adj" fmla="val 83270"/>
                </a:avLst>
              </a:prstGeom>
              <a:solidFill>
                <a:srgbClr val="F2F9EF"/>
              </a:solidFill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507" name="타원 506">
              <a:extLst>
                <a:ext uri="{FF2B5EF4-FFF2-40B4-BE49-F238E27FC236}">
                  <a16:creationId xmlns:a16="http://schemas.microsoft.com/office/drawing/2014/main" id="{4507957F-B7EE-4A45-8AF9-22950365D26C}"/>
                </a:ext>
              </a:extLst>
            </p:cNvPr>
            <p:cNvSpPr/>
            <p:nvPr/>
          </p:nvSpPr>
          <p:spPr>
            <a:xfrm>
              <a:off x="2052659" y="3381392"/>
              <a:ext cx="75250" cy="56478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08" name="달 507">
              <a:extLst>
                <a:ext uri="{FF2B5EF4-FFF2-40B4-BE49-F238E27FC236}">
                  <a16:creationId xmlns:a16="http://schemas.microsoft.com/office/drawing/2014/main" id="{BE86980E-F2E9-43C4-BBD8-F080B7C4E533}"/>
                </a:ext>
              </a:extLst>
            </p:cNvPr>
            <p:cNvSpPr/>
            <p:nvPr/>
          </p:nvSpPr>
          <p:spPr>
            <a:xfrm flipH="1">
              <a:off x="5999501" y="3018618"/>
              <a:ext cx="837744" cy="778760"/>
            </a:xfrm>
            <a:prstGeom prst="moon">
              <a:avLst>
                <a:gd name="adj" fmla="val 83270"/>
              </a:avLst>
            </a:prstGeom>
            <a:solidFill>
              <a:srgbClr val="F2F9EF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ACD02B44-3D53-44B9-AB42-E0EC8E498221}"/>
                </a:ext>
              </a:extLst>
            </p:cNvPr>
            <p:cNvSpPr/>
            <p:nvPr/>
          </p:nvSpPr>
          <p:spPr>
            <a:xfrm>
              <a:off x="5006511" y="2531733"/>
              <a:ext cx="86865" cy="86865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0" name="타원 509">
              <a:extLst>
                <a:ext uri="{FF2B5EF4-FFF2-40B4-BE49-F238E27FC236}">
                  <a16:creationId xmlns:a16="http://schemas.microsoft.com/office/drawing/2014/main" id="{4B9636AA-C52B-4E99-80E5-F898EF22D4BD}"/>
                </a:ext>
              </a:extLst>
            </p:cNvPr>
            <p:cNvSpPr/>
            <p:nvPr/>
          </p:nvSpPr>
          <p:spPr>
            <a:xfrm>
              <a:off x="5010744" y="3795807"/>
              <a:ext cx="86865" cy="86865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15" name="화살표: 오른쪽 514">
            <a:extLst>
              <a:ext uri="{FF2B5EF4-FFF2-40B4-BE49-F238E27FC236}">
                <a16:creationId xmlns:a16="http://schemas.microsoft.com/office/drawing/2014/main" id="{D2526679-A1B3-47B3-863B-5103A1715055}"/>
              </a:ext>
            </a:extLst>
          </p:cNvPr>
          <p:cNvSpPr/>
          <p:nvPr/>
        </p:nvSpPr>
        <p:spPr>
          <a:xfrm>
            <a:off x="10198953" y="5799907"/>
            <a:ext cx="1364039" cy="50627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continue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9549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19417E-C3FC-4163-87AA-798A1B3ED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0ED32-FF49-40B1-8F63-90E5BE680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47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481640D-5FA5-4BB0-9C79-3F60A0D9476C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/>
              <a:t>4.12 </a:t>
            </a:r>
            <a:r>
              <a:rPr lang="ko-KR" altLang="en-US" sz="2400"/>
              <a:t>인코더</a:t>
            </a:r>
            <a:endParaRPr lang="ko-KR" altLang="en-US" sz="2200" dirty="0"/>
          </a:p>
        </p:txBody>
      </p:sp>
      <p:sp>
        <p:nvSpPr>
          <p:cNvPr id="71" name="내용 개체 틀 2">
            <a:extLst>
              <a:ext uri="{FF2B5EF4-FFF2-40B4-BE49-F238E27FC236}">
                <a16:creationId xmlns:a16="http://schemas.microsoft.com/office/drawing/2014/main" id="{8800BD63-A473-415D-9E16-7F180B4C4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81978"/>
            <a:ext cx="10515601" cy="694422"/>
          </a:xfrm>
        </p:spPr>
        <p:txBody>
          <a:bodyPr>
            <a:normAutofit/>
          </a:bodyPr>
          <a:lstStyle/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C00000"/>
                </a:solidFill>
              </a:rPr>
              <a:t>2</a:t>
            </a:r>
            <a:r>
              <a:rPr lang="en-US" altLang="ko-KR" sz="1800" i="1" baseline="30000" dirty="0">
                <a:solidFill>
                  <a:srgbClr val="C00000"/>
                </a:solidFill>
              </a:rPr>
              <a:t>n</a:t>
            </a:r>
            <a:r>
              <a:rPr lang="ko-KR" altLang="en-US" sz="1800" dirty="0"/>
              <a:t>개의 </a:t>
            </a:r>
            <a:r>
              <a:rPr lang="ko-KR" altLang="en-US" sz="1800"/>
              <a:t>입력에 대해 </a:t>
            </a:r>
            <a:r>
              <a:rPr lang="en-US" altLang="ko-KR" sz="1800" i="1" dirty="0">
                <a:solidFill>
                  <a:srgbClr val="C00000"/>
                </a:solidFill>
              </a:rPr>
              <a:t>n</a:t>
            </a:r>
            <a:r>
              <a:rPr lang="en-US" altLang="ko-KR" sz="1800" dirty="0">
                <a:solidFill>
                  <a:srgbClr val="C00000"/>
                </a:solidFill>
              </a:rPr>
              <a:t>-</a:t>
            </a:r>
            <a:r>
              <a:rPr lang="ko-KR" altLang="en-US" sz="1800" dirty="0">
                <a:solidFill>
                  <a:srgbClr val="C00000"/>
                </a:solidFill>
              </a:rPr>
              <a:t>비트의 </a:t>
            </a:r>
            <a:r>
              <a:rPr lang="en-US" altLang="ko-KR" sz="1800" dirty="0">
                <a:solidFill>
                  <a:srgbClr val="C00000"/>
                </a:solidFill>
              </a:rPr>
              <a:t>2</a:t>
            </a:r>
            <a:r>
              <a:rPr lang="ko-KR" altLang="en-US" sz="1800">
                <a:solidFill>
                  <a:srgbClr val="C00000"/>
                </a:solidFill>
              </a:rPr>
              <a:t>진 코드</a:t>
            </a:r>
            <a:r>
              <a:rPr lang="ko-KR" altLang="en-US" sz="1800">
                <a:solidFill>
                  <a:srgbClr val="00A048"/>
                </a:solidFill>
              </a:rPr>
              <a:t> </a:t>
            </a:r>
            <a:r>
              <a:rPr lang="ko-KR" altLang="en-US" sz="1800">
                <a:solidFill>
                  <a:srgbClr val="C00000"/>
                </a:solidFill>
              </a:rPr>
              <a:t>출력</a:t>
            </a:r>
            <a:r>
              <a:rPr lang="ko-KR" altLang="en-US" sz="1800">
                <a:solidFill>
                  <a:srgbClr val="0070C0"/>
                </a:solidFill>
              </a:rPr>
              <a:t> </a:t>
            </a:r>
            <a:r>
              <a:rPr lang="ko-KR" altLang="en-US" sz="1800"/>
              <a:t>조합 회로 </a:t>
            </a:r>
            <a:br>
              <a:rPr lang="en-US" altLang="ko-KR" sz="1800"/>
            </a:b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ko-KR" altLang="en-US" sz="1800"/>
              <a:t> </a:t>
            </a:r>
            <a:r>
              <a:rPr lang="ko-KR" altLang="en-US" sz="1800" err="1"/>
              <a:t>디코더의</a:t>
            </a:r>
            <a:r>
              <a:rPr lang="ko-KR" altLang="en-US" sz="1800"/>
              <a:t> 역과정 수행</a:t>
            </a:r>
            <a:endParaRPr lang="ko-KR" altLang="en-US" sz="1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E1F003D-D7F3-47D7-942D-62A6D8AD685A}"/>
              </a:ext>
            </a:extLst>
          </p:cNvPr>
          <p:cNvSpPr txBox="1"/>
          <p:nvPr/>
        </p:nvSpPr>
        <p:spPr>
          <a:xfrm>
            <a:off x="4779111" y="1587400"/>
            <a:ext cx="291436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 fontAlgn="base"/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fontAlgn="base"/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 fontAlgn="base"/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503D24F-1FDD-4F83-B407-2963FAF31D6F}"/>
              </a:ext>
            </a:extLst>
          </p:cNvPr>
          <p:cNvGrpSpPr/>
          <p:nvPr/>
        </p:nvGrpSpPr>
        <p:grpSpPr>
          <a:xfrm>
            <a:off x="1814168" y="3028950"/>
            <a:ext cx="2976907" cy="2418440"/>
            <a:chOff x="3375208" y="1561050"/>
            <a:chExt cx="3190923" cy="2608670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94FD109-A8A1-4C59-98F7-73776EE7C698}"/>
                </a:ext>
              </a:extLst>
            </p:cNvPr>
            <p:cNvSpPr/>
            <p:nvPr/>
          </p:nvSpPr>
          <p:spPr>
            <a:xfrm>
              <a:off x="4237951" y="1561050"/>
              <a:ext cx="1532922" cy="260867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 Encoder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099F7C1A-6C12-44FB-B347-ED766BE34675}"/>
                </a:ext>
              </a:extLst>
            </p:cNvPr>
            <p:cNvCxnSpPr/>
            <p:nvPr/>
          </p:nvCxnSpPr>
          <p:spPr>
            <a:xfrm>
              <a:off x="5770873" y="2594936"/>
              <a:ext cx="51928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05181F73-B794-4EB0-9B02-641FA4BE870A}"/>
                </a:ext>
              </a:extLst>
            </p:cNvPr>
            <p:cNvCxnSpPr/>
            <p:nvPr/>
          </p:nvCxnSpPr>
          <p:spPr>
            <a:xfrm>
              <a:off x="5770873" y="2882882"/>
              <a:ext cx="51928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2DE77F32-25A2-46D8-A3DF-E5EB53E1A228}"/>
                </a:ext>
              </a:extLst>
            </p:cNvPr>
            <p:cNvCxnSpPr/>
            <p:nvPr/>
          </p:nvCxnSpPr>
          <p:spPr>
            <a:xfrm>
              <a:off x="5770873" y="3165105"/>
              <a:ext cx="51928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2659521C-9ECA-4D06-8C8C-A45FBDD67369}"/>
                </a:ext>
              </a:extLst>
            </p:cNvPr>
            <p:cNvCxnSpPr/>
            <p:nvPr/>
          </p:nvCxnSpPr>
          <p:spPr>
            <a:xfrm>
              <a:off x="3718662" y="1875873"/>
              <a:ext cx="51928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A7CA3874-6042-43BA-AF8C-47C8C6149FB4}"/>
                </a:ext>
              </a:extLst>
            </p:cNvPr>
            <p:cNvCxnSpPr/>
            <p:nvPr/>
          </p:nvCxnSpPr>
          <p:spPr>
            <a:xfrm>
              <a:off x="3718662" y="2158591"/>
              <a:ext cx="51928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B38CCDE9-AC68-4FDF-A21A-96B3806EA6F6}"/>
                </a:ext>
              </a:extLst>
            </p:cNvPr>
            <p:cNvCxnSpPr/>
            <p:nvPr/>
          </p:nvCxnSpPr>
          <p:spPr>
            <a:xfrm>
              <a:off x="3718662" y="2441309"/>
              <a:ext cx="51928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0A833989-A6ED-47C1-8C07-CC34C534D034}"/>
                </a:ext>
              </a:extLst>
            </p:cNvPr>
            <p:cNvCxnSpPr/>
            <p:nvPr/>
          </p:nvCxnSpPr>
          <p:spPr>
            <a:xfrm>
              <a:off x="3718662" y="2724027"/>
              <a:ext cx="51928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5C76CB78-4142-4344-B506-C86B04A8351F}"/>
                </a:ext>
              </a:extLst>
            </p:cNvPr>
            <p:cNvCxnSpPr/>
            <p:nvPr/>
          </p:nvCxnSpPr>
          <p:spPr>
            <a:xfrm>
              <a:off x="3718662" y="3006745"/>
              <a:ext cx="51928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F7586953-F8C9-45CE-9A30-E8D87B3FCC4C}"/>
                </a:ext>
              </a:extLst>
            </p:cNvPr>
            <p:cNvCxnSpPr/>
            <p:nvPr/>
          </p:nvCxnSpPr>
          <p:spPr>
            <a:xfrm>
              <a:off x="3718662" y="3289463"/>
              <a:ext cx="51928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9948C33B-34A7-41D6-83D1-7FA8E0503CCB}"/>
                </a:ext>
              </a:extLst>
            </p:cNvPr>
            <p:cNvCxnSpPr/>
            <p:nvPr/>
          </p:nvCxnSpPr>
          <p:spPr>
            <a:xfrm>
              <a:off x="3718662" y="3572181"/>
              <a:ext cx="51928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BD0ED3F8-5CDF-4167-ACEC-2C6A1827E9E1}"/>
                </a:ext>
              </a:extLst>
            </p:cNvPr>
            <p:cNvCxnSpPr/>
            <p:nvPr/>
          </p:nvCxnSpPr>
          <p:spPr>
            <a:xfrm>
              <a:off x="3718662" y="3854898"/>
              <a:ext cx="51928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C0D3532E-88B9-41D7-975D-A720D562537F}"/>
                </a:ext>
              </a:extLst>
            </p:cNvPr>
            <p:cNvGrpSpPr/>
            <p:nvPr/>
          </p:nvGrpSpPr>
          <p:grpSpPr>
            <a:xfrm>
              <a:off x="3375208" y="1668629"/>
              <a:ext cx="322524" cy="2317579"/>
              <a:chOff x="3036538" y="1691207"/>
              <a:chExt cx="322524" cy="2317579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04B62F3-316E-456E-8680-D551E7770CD4}"/>
                  </a:ext>
                </a:extLst>
              </p:cNvPr>
              <p:cNvSpPr txBox="1"/>
              <p:nvPr/>
            </p:nvSpPr>
            <p:spPr>
              <a:xfrm>
                <a:off x="3036538" y="3670232"/>
                <a:ext cx="3225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ko-KR" sz="16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ko-KR" altLang="en-US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BC880DC-76B2-4DB5-996E-8083E6683423}"/>
                  </a:ext>
                </a:extLst>
              </p:cNvPr>
              <p:cNvSpPr txBox="1"/>
              <p:nvPr/>
            </p:nvSpPr>
            <p:spPr>
              <a:xfrm>
                <a:off x="3036538" y="3387515"/>
                <a:ext cx="3225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ko-KR" sz="16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ko-KR" altLang="en-US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34961A2-CCE4-46B1-8956-81071BEF72E6}"/>
                  </a:ext>
                </a:extLst>
              </p:cNvPr>
              <p:cNvSpPr txBox="1"/>
              <p:nvPr/>
            </p:nvSpPr>
            <p:spPr>
              <a:xfrm>
                <a:off x="3036538" y="3104797"/>
                <a:ext cx="3225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ko-KR" sz="16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ko-KR" altLang="en-US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31063ED-C2F4-44E5-A149-8CC6058FCE78}"/>
                  </a:ext>
                </a:extLst>
              </p:cNvPr>
              <p:cNvSpPr txBox="1"/>
              <p:nvPr/>
            </p:nvSpPr>
            <p:spPr>
              <a:xfrm>
                <a:off x="3036538" y="2822079"/>
                <a:ext cx="3225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ko-KR" sz="16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ko-KR" altLang="en-US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A756789-8CEE-465F-87A9-64DCBDCB5EA4}"/>
                  </a:ext>
                </a:extLst>
              </p:cNvPr>
              <p:cNvSpPr txBox="1"/>
              <p:nvPr/>
            </p:nvSpPr>
            <p:spPr>
              <a:xfrm>
                <a:off x="3036538" y="2539361"/>
                <a:ext cx="3225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ko-KR" sz="16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FE363294-56C5-4D7A-A22F-2C6B238B8329}"/>
                  </a:ext>
                </a:extLst>
              </p:cNvPr>
              <p:cNvSpPr txBox="1"/>
              <p:nvPr/>
            </p:nvSpPr>
            <p:spPr>
              <a:xfrm>
                <a:off x="3036538" y="2256643"/>
                <a:ext cx="3225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ko-KR" sz="16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79A0907-32DA-40C7-8490-C9F1A85E9151}"/>
                  </a:ext>
                </a:extLst>
              </p:cNvPr>
              <p:cNvSpPr txBox="1"/>
              <p:nvPr/>
            </p:nvSpPr>
            <p:spPr>
              <a:xfrm>
                <a:off x="3036538" y="1973925"/>
                <a:ext cx="3225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ko-KR" sz="16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EF5C323-719F-4D2C-9D8D-4261891F679A}"/>
                  </a:ext>
                </a:extLst>
              </p:cNvPr>
              <p:cNvSpPr txBox="1"/>
              <p:nvPr/>
            </p:nvSpPr>
            <p:spPr>
              <a:xfrm>
                <a:off x="3036538" y="1691207"/>
                <a:ext cx="32252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ko-KR" sz="16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C9C2CE8-3F3A-4AF6-841D-9A4C3402EFCD}"/>
                </a:ext>
              </a:extLst>
            </p:cNvPr>
            <p:cNvSpPr txBox="1"/>
            <p:nvPr/>
          </p:nvSpPr>
          <p:spPr>
            <a:xfrm>
              <a:off x="6278873" y="2355311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4CD2C04-32EA-4B21-BD9E-61E190C55C8C}"/>
                </a:ext>
              </a:extLst>
            </p:cNvPr>
            <p:cNvSpPr txBox="1"/>
            <p:nvPr/>
          </p:nvSpPr>
          <p:spPr>
            <a:xfrm>
              <a:off x="6278873" y="2636048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D316E43-029C-4E26-862A-92D150993C2D}"/>
                </a:ext>
              </a:extLst>
            </p:cNvPr>
            <p:cNvSpPr txBox="1"/>
            <p:nvPr/>
          </p:nvSpPr>
          <p:spPr>
            <a:xfrm>
              <a:off x="6278873" y="2928232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F7AD28C7-CA9E-4D8D-A297-28ADF37FC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722497"/>
              </p:ext>
            </p:extLst>
          </p:nvPr>
        </p:nvGraphicFramePr>
        <p:xfrm>
          <a:off x="5411256" y="2898164"/>
          <a:ext cx="5084241" cy="2796540"/>
        </p:xfrm>
        <a:graphic>
          <a:graphicData uri="http://schemas.openxmlformats.org/drawingml/2006/table">
            <a:tbl>
              <a:tblPr/>
              <a:tblGrid>
                <a:gridCol w="474405">
                  <a:extLst>
                    <a:ext uri="{9D8B030D-6E8A-4147-A177-3AD203B41FA5}">
                      <a16:colId xmlns:a16="http://schemas.microsoft.com/office/drawing/2014/main" val="2570967753"/>
                    </a:ext>
                  </a:extLst>
                </a:gridCol>
                <a:gridCol w="474405">
                  <a:extLst>
                    <a:ext uri="{9D8B030D-6E8A-4147-A177-3AD203B41FA5}">
                      <a16:colId xmlns:a16="http://schemas.microsoft.com/office/drawing/2014/main" val="1212132894"/>
                    </a:ext>
                  </a:extLst>
                </a:gridCol>
                <a:gridCol w="474405">
                  <a:extLst>
                    <a:ext uri="{9D8B030D-6E8A-4147-A177-3AD203B41FA5}">
                      <a16:colId xmlns:a16="http://schemas.microsoft.com/office/drawing/2014/main" val="3945990632"/>
                    </a:ext>
                  </a:extLst>
                </a:gridCol>
                <a:gridCol w="474405">
                  <a:extLst>
                    <a:ext uri="{9D8B030D-6E8A-4147-A177-3AD203B41FA5}">
                      <a16:colId xmlns:a16="http://schemas.microsoft.com/office/drawing/2014/main" val="2993708441"/>
                    </a:ext>
                  </a:extLst>
                </a:gridCol>
                <a:gridCol w="474405">
                  <a:extLst>
                    <a:ext uri="{9D8B030D-6E8A-4147-A177-3AD203B41FA5}">
                      <a16:colId xmlns:a16="http://schemas.microsoft.com/office/drawing/2014/main" val="1050402568"/>
                    </a:ext>
                  </a:extLst>
                </a:gridCol>
                <a:gridCol w="474405">
                  <a:extLst>
                    <a:ext uri="{9D8B030D-6E8A-4147-A177-3AD203B41FA5}">
                      <a16:colId xmlns:a16="http://schemas.microsoft.com/office/drawing/2014/main" val="3493809787"/>
                    </a:ext>
                  </a:extLst>
                </a:gridCol>
                <a:gridCol w="474405">
                  <a:extLst>
                    <a:ext uri="{9D8B030D-6E8A-4147-A177-3AD203B41FA5}">
                      <a16:colId xmlns:a16="http://schemas.microsoft.com/office/drawing/2014/main" val="3957935402"/>
                    </a:ext>
                  </a:extLst>
                </a:gridCol>
                <a:gridCol w="474405">
                  <a:extLst>
                    <a:ext uri="{9D8B030D-6E8A-4147-A177-3AD203B41FA5}">
                      <a16:colId xmlns:a16="http://schemas.microsoft.com/office/drawing/2014/main" val="2779931128"/>
                    </a:ext>
                  </a:extLst>
                </a:gridCol>
                <a:gridCol w="429667">
                  <a:extLst>
                    <a:ext uri="{9D8B030D-6E8A-4147-A177-3AD203B41FA5}">
                      <a16:colId xmlns:a16="http://schemas.microsoft.com/office/drawing/2014/main" val="1684297135"/>
                    </a:ext>
                  </a:extLst>
                </a:gridCol>
                <a:gridCol w="429667">
                  <a:extLst>
                    <a:ext uri="{9D8B030D-6E8A-4147-A177-3AD203B41FA5}">
                      <a16:colId xmlns:a16="http://schemas.microsoft.com/office/drawing/2014/main" val="108368052"/>
                    </a:ext>
                  </a:extLst>
                </a:gridCol>
                <a:gridCol w="429667">
                  <a:extLst>
                    <a:ext uri="{9D8B030D-6E8A-4147-A177-3AD203B41FA5}">
                      <a16:colId xmlns:a16="http://schemas.microsoft.com/office/drawing/2014/main" val="732094153"/>
                    </a:ext>
                  </a:extLst>
                </a:gridCol>
              </a:tblGrid>
              <a:tr h="228220">
                <a:tc grid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변수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함수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605314"/>
                  </a:ext>
                </a:extLst>
              </a:tr>
              <a:tr h="241126"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4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6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7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x</a:t>
                      </a:r>
                      <a:endParaRPr lang="en-US" sz="16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indent="-42545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y</a:t>
                      </a:r>
                      <a:endParaRPr lang="en-US" sz="1600" kern="0" spc="0" baseline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25450" marR="0" indent="-42545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z</a:t>
                      </a:r>
                      <a:endParaRPr lang="en-US" sz="16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842245"/>
                  </a:ext>
                </a:extLst>
              </a:tr>
              <a:tr h="2077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85376"/>
                  </a:ext>
                </a:extLst>
              </a:tr>
              <a:tr h="2077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747151"/>
                  </a:ext>
                </a:extLst>
              </a:tr>
              <a:tr h="2077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635772"/>
                  </a:ext>
                </a:extLst>
              </a:tr>
              <a:tr h="2077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069075"/>
                  </a:ext>
                </a:extLst>
              </a:tr>
              <a:tr h="2077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345373"/>
                  </a:ext>
                </a:extLst>
              </a:tr>
              <a:tr h="2077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397314"/>
                  </a:ext>
                </a:extLst>
              </a:tr>
              <a:tr h="2077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054252"/>
                  </a:ext>
                </a:extLst>
              </a:tr>
              <a:tr h="2077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245696"/>
                  </a:ext>
                </a:extLst>
              </a:tr>
            </a:tbl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E06B6E8E-3434-483B-BEAD-6F5F17CB383F}"/>
              </a:ext>
            </a:extLst>
          </p:cNvPr>
          <p:cNvSpPr txBox="1"/>
          <p:nvPr/>
        </p:nvSpPr>
        <p:spPr>
          <a:xfrm>
            <a:off x="4482155" y="5856357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이상적인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인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코더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2447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19417E-C3FC-4163-87AA-798A1B3ED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0ED32-FF49-40B1-8F63-90E5BE680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48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481640D-5FA5-4BB0-9C79-3F60A0D9476C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/>
              <a:t>4.12 </a:t>
            </a:r>
            <a:r>
              <a:rPr lang="ko-KR" altLang="en-US" sz="2400"/>
              <a:t>인코더</a:t>
            </a:r>
            <a:endParaRPr lang="ko-KR" altLang="en-US" sz="2200" dirty="0"/>
          </a:p>
        </p:txBody>
      </p:sp>
      <p:sp>
        <p:nvSpPr>
          <p:cNvPr id="71" name="내용 개체 틀 2">
            <a:extLst>
              <a:ext uri="{FF2B5EF4-FFF2-40B4-BE49-F238E27FC236}">
                <a16:creationId xmlns:a16="http://schemas.microsoft.com/office/drawing/2014/main" id="{8800BD63-A473-415D-9E16-7F180B4C4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077"/>
            <a:ext cx="10515600" cy="2694673"/>
          </a:xfrm>
        </p:spPr>
        <p:txBody>
          <a:bodyPr>
            <a:noAutofit/>
          </a:bodyPr>
          <a:lstStyle/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모든 입력이 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인 경우 </a:t>
            </a:r>
            <a:r>
              <a:rPr lang="en-US" altLang="ko-KR" sz="1800"/>
              <a:t>: </a:t>
            </a:r>
            <a:r>
              <a:rPr lang="ko-KR" altLang="en-US" sz="1800"/>
              <a:t>출력 </a:t>
            </a:r>
            <a:r>
              <a:rPr lang="en-US" altLang="ko-KR" sz="1800" i="1">
                <a:solidFill>
                  <a:srgbClr val="C00000"/>
                </a:solidFill>
              </a:rPr>
              <a:t>xyz</a:t>
            </a:r>
            <a:r>
              <a:rPr lang="en-US" altLang="ko-KR" sz="1800">
                <a:solidFill>
                  <a:srgbClr val="C00000"/>
                </a:solidFill>
              </a:rPr>
              <a:t>=000</a:t>
            </a:r>
            <a:r>
              <a:rPr lang="en-US" altLang="ko-KR" sz="1800"/>
              <a:t>(</a:t>
            </a:r>
            <a:r>
              <a:rPr lang="en-US" altLang="ko-KR" sz="1800" i="1" kern="0">
                <a:solidFill>
                  <a:srgbClr val="000000"/>
                </a:solidFill>
                <a:ea typeface="함초롬바탕" panose="02030604000101010101" pitchFamily="18" charset="-127"/>
              </a:rPr>
              <a:t>I</a:t>
            </a:r>
            <a:r>
              <a:rPr lang="en-US" altLang="ko-KR" sz="1800" kern="0" baseline="-25000">
                <a:solidFill>
                  <a:srgbClr val="000000"/>
                </a:solidFill>
                <a:ea typeface="함초롬바탕" panose="02030604000101010101" pitchFamily="18" charset="-127"/>
              </a:rPr>
              <a:t>0</a:t>
            </a:r>
            <a:r>
              <a:rPr lang="en-US" altLang="ko-KR" sz="1800"/>
              <a:t>=1</a:t>
            </a:r>
            <a:r>
              <a:rPr lang="ko-KR" altLang="en-US" sz="1800"/>
              <a:t>과 같음</a:t>
            </a:r>
            <a:r>
              <a:rPr lang="en-US" altLang="ko-KR" sz="1800"/>
              <a:t>)</a:t>
            </a:r>
          </a:p>
          <a:p>
            <a:pPr lvl="2" fontAlgn="base">
              <a:lnSpc>
                <a:spcPct val="100000"/>
              </a:lnSpc>
            </a:pPr>
            <a:r>
              <a:rPr lang="ko-KR" altLang="en-US" sz="1800"/>
              <a:t>인코더 입력 조건 위반으로 결과를 버림</a:t>
            </a:r>
            <a:r>
              <a:rPr lang="en-US" altLang="ko-KR" sz="1800"/>
              <a:t>(</a:t>
            </a:r>
            <a:r>
              <a:rPr lang="ko-KR" altLang="en-US" sz="1800"/>
              <a:t>최소 </a:t>
            </a:r>
            <a:r>
              <a:rPr lang="en-US" altLang="ko-KR" sz="1800">
                <a:solidFill>
                  <a:srgbClr val="C00000"/>
                </a:solidFill>
              </a:rPr>
              <a:t>1</a:t>
            </a:r>
            <a:r>
              <a:rPr lang="ko-KR" altLang="en-US" sz="1800">
                <a:solidFill>
                  <a:srgbClr val="C00000"/>
                </a:solidFill>
              </a:rPr>
              <a:t>개</a:t>
            </a:r>
            <a:r>
              <a:rPr lang="ko-KR" altLang="en-US" sz="1800"/>
              <a:t>의 입력이 </a:t>
            </a:r>
            <a:r>
              <a:rPr lang="en-US" altLang="ko-KR" sz="1800">
                <a:solidFill>
                  <a:srgbClr val="C00000"/>
                </a:solidFill>
              </a:rPr>
              <a:t>1</a:t>
            </a:r>
            <a:r>
              <a:rPr lang="ko-KR" altLang="en-US" sz="1800"/>
              <a:t>이 되는 경우를 확인</a:t>
            </a:r>
            <a:endParaRPr lang="en-US" altLang="ko-KR" sz="1800"/>
          </a:p>
          <a:p>
            <a:pPr lvl="2" fontAlgn="base">
              <a:lnSpc>
                <a:spcPct val="100000"/>
              </a:lnSpc>
            </a:pPr>
            <a:r>
              <a:rPr lang="ko-KR" altLang="en-US" sz="1800">
                <a:solidFill>
                  <a:srgbClr val="C00000"/>
                </a:solidFill>
              </a:rPr>
              <a:t>하나 이상의 입력</a:t>
            </a:r>
            <a:r>
              <a:rPr lang="ko-KR" altLang="en-US" sz="1800"/>
              <a:t>이 </a:t>
            </a:r>
            <a:r>
              <a:rPr lang="en-US" altLang="ko-KR" sz="1800">
                <a:solidFill>
                  <a:srgbClr val="C00000"/>
                </a:solidFill>
              </a:rPr>
              <a:t>1</a:t>
            </a:r>
            <a:r>
              <a:rPr lang="ko-KR" altLang="en-US" sz="1800"/>
              <a:t>임을 </a:t>
            </a:r>
            <a:r>
              <a:rPr lang="ko-KR" altLang="en-US" sz="1800">
                <a:solidFill>
                  <a:srgbClr val="00A048"/>
                </a:solidFill>
              </a:rPr>
              <a:t>검증</a:t>
            </a:r>
            <a:r>
              <a:rPr lang="en-US" altLang="ko-KR" sz="1800">
                <a:solidFill>
                  <a:srgbClr val="00A048"/>
                </a:solidFill>
              </a:rPr>
              <a:t>(verification)</a:t>
            </a:r>
            <a:r>
              <a:rPr lang="ko-KR" altLang="en-US" sz="1800"/>
              <a:t>하는 단자 </a:t>
            </a:r>
            <a:r>
              <a:rPr lang="en-US" altLang="ko-KR" sz="1800" i="1">
                <a:solidFill>
                  <a:srgbClr val="C00000"/>
                </a:solidFill>
              </a:rPr>
              <a:t>V</a:t>
            </a:r>
            <a:r>
              <a:rPr lang="ko-KR" altLang="en-US" sz="1800"/>
              <a:t>를 만들어서 </a:t>
            </a:r>
            <a:r>
              <a:rPr lang="en-US" altLang="ko-KR" sz="1800">
                <a:solidFill>
                  <a:srgbClr val="C00000"/>
                </a:solidFill>
              </a:rPr>
              <a:t>0</a:t>
            </a:r>
            <a:r>
              <a:rPr lang="ko-KR" altLang="en-US" sz="1800"/>
              <a:t>이면 출력을 버리고 </a:t>
            </a:r>
            <a:r>
              <a:rPr lang="en-US" altLang="ko-KR" sz="1800">
                <a:solidFill>
                  <a:srgbClr val="C00000"/>
                </a:solidFill>
              </a:rPr>
              <a:t>1</a:t>
            </a:r>
            <a:r>
              <a:rPr lang="ko-KR" altLang="en-US" sz="1800"/>
              <a:t>이면 취함</a:t>
            </a:r>
          </a:p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복수 개의 입력이 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인 경우 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o-KR" altLang="en-US" sz="1800"/>
              <a:t>가장 높은 수의 입력만 유효 인정</a:t>
            </a:r>
            <a:endParaRPr lang="en-US" altLang="ko-KR" sz="1800"/>
          </a:p>
          <a:p>
            <a:pPr lvl="2" fontAlgn="base">
              <a:lnSpc>
                <a:spcPct val="100000"/>
              </a:lnSpc>
            </a:pPr>
            <a:r>
              <a:rPr lang="ko-KR" altLang="en-US" sz="1800"/>
              <a:t>큰 수에 </a:t>
            </a:r>
            <a:r>
              <a:rPr lang="ko-KR" altLang="en-US" sz="1800">
                <a:solidFill>
                  <a:srgbClr val="00A048"/>
                </a:solidFill>
              </a:rPr>
              <a:t>우선순위</a:t>
            </a:r>
            <a:r>
              <a:rPr lang="en-US" altLang="ko-KR" sz="1800">
                <a:solidFill>
                  <a:srgbClr val="00A048"/>
                </a:solidFill>
              </a:rPr>
              <a:t>(priority)</a:t>
            </a:r>
            <a:r>
              <a:rPr lang="ko-KR" altLang="en-US" sz="1800"/>
              <a:t>를 높게 부여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ko-KR" altLang="en-US" sz="1800"/>
              <a:t> 작은 수의 값은 </a:t>
            </a:r>
            <a:r>
              <a:rPr lang="ko-KR" altLang="en-US" sz="1800">
                <a:solidFill>
                  <a:srgbClr val="C00000"/>
                </a:solidFill>
              </a:rPr>
              <a:t>불인정</a:t>
            </a:r>
          </a:p>
          <a:p>
            <a:pPr lvl="2" fontAlgn="base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sz="1800">
                <a:solidFill>
                  <a:srgbClr val="0070C0"/>
                </a:solidFill>
              </a:rPr>
              <a:t>예 </a:t>
            </a:r>
            <a:r>
              <a:rPr lang="en-US" altLang="ko-KR" sz="1800">
                <a:solidFill>
                  <a:srgbClr val="0070C0"/>
                </a:solidFill>
              </a:rPr>
              <a:t>: </a:t>
            </a:r>
            <a:r>
              <a:rPr lang="ko-KR" altLang="en-US" sz="1800">
                <a:solidFill>
                  <a:srgbClr val="0070C0"/>
                </a:solidFill>
              </a:rPr>
              <a:t>동시에 </a:t>
            </a:r>
            <a:r>
              <a:rPr lang="en-US" altLang="ko-KR" sz="1800" i="1">
                <a:solidFill>
                  <a:srgbClr val="0070C0"/>
                </a:solidFill>
              </a:rPr>
              <a:t>I</a:t>
            </a:r>
            <a:r>
              <a:rPr lang="en-US" altLang="ko-KR" sz="1800" baseline="-25000">
                <a:solidFill>
                  <a:srgbClr val="0070C0"/>
                </a:solidFill>
              </a:rPr>
              <a:t>2</a:t>
            </a:r>
            <a:r>
              <a:rPr lang="en-US" altLang="ko-KR" sz="1800">
                <a:solidFill>
                  <a:srgbClr val="0070C0"/>
                </a:solidFill>
              </a:rPr>
              <a:t>=</a:t>
            </a:r>
            <a:r>
              <a:rPr lang="en-US" altLang="ko-KR" sz="1800" i="1">
                <a:solidFill>
                  <a:srgbClr val="0070C0"/>
                </a:solidFill>
              </a:rPr>
              <a:t>I</a:t>
            </a:r>
            <a:r>
              <a:rPr lang="en-US" altLang="ko-KR" sz="1800" baseline="-25000">
                <a:solidFill>
                  <a:srgbClr val="0070C0"/>
                </a:solidFill>
              </a:rPr>
              <a:t>3</a:t>
            </a:r>
            <a:r>
              <a:rPr lang="en-US" altLang="ko-KR" sz="1800">
                <a:solidFill>
                  <a:srgbClr val="0070C0"/>
                </a:solidFill>
              </a:rPr>
              <a:t>=</a:t>
            </a:r>
            <a:r>
              <a:rPr lang="en-US" altLang="ko-KR" sz="1800" i="1">
                <a:solidFill>
                  <a:srgbClr val="0070C0"/>
                </a:solidFill>
              </a:rPr>
              <a:t>I</a:t>
            </a:r>
            <a:r>
              <a:rPr lang="en-US" altLang="ko-KR" sz="1800" baseline="-25000">
                <a:solidFill>
                  <a:srgbClr val="0070C0"/>
                </a:solidFill>
              </a:rPr>
              <a:t>6</a:t>
            </a:r>
            <a:r>
              <a:rPr lang="en-US" altLang="ko-KR" sz="1800">
                <a:solidFill>
                  <a:srgbClr val="0070C0"/>
                </a:solidFill>
              </a:rPr>
              <a:t>=1</a:t>
            </a:r>
            <a:r>
              <a:rPr lang="ko-KR" altLang="en-US" sz="1800">
                <a:solidFill>
                  <a:srgbClr val="0070C0"/>
                </a:solidFill>
              </a:rPr>
              <a:t>이면 가장 큰 수인 </a:t>
            </a:r>
            <a:r>
              <a:rPr lang="en-US" altLang="ko-KR" sz="1800" i="1">
                <a:solidFill>
                  <a:srgbClr val="0070C0"/>
                </a:solidFill>
              </a:rPr>
              <a:t>I</a:t>
            </a:r>
            <a:r>
              <a:rPr lang="en-US" altLang="ko-KR" sz="1800" baseline="-25000">
                <a:solidFill>
                  <a:srgbClr val="0070C0"/>
                </a:solidFill>
              </a:rPr>
              <a:t>6</a:t>
            </a:r>
            <a:r>
              <a:rPr lang="ko-KR" altLang="en-US" sz="1800">
                <a:solidFill>
                  <a:srgbClr val="0070C0"/>
                </a:solidFill>
              </a:rPr>
              <a:t>만 </a:t>
            </a:r>
            <a:r>
              <a:rPr lang="en-US" altLang="ko-KR" sz="1800">
                <a:solidFill>
                  <a:srgbClr val="0070C0"/>
                </a:solidFill>
              </a:rPr>
              <a:t>1</a:t>
            </a:r>
            <a:r>
              <a:rPr lang="ko-KR" altLang="en-US" sz="1800">
                <a:solidFill>
                  <a:srgbClr val="0070C0"/>
                </a:solidFill>
              </a:rPr>
              <a:t>이라고 인정</a:t>
            </a:r>
            <a:endParaRPr lang="en-US" altLang="ko-KR" sz="1800" dirty="0">
              <a:solidFill>
                <a:srgbClr val="0070C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C1FD1F-658B-4B8E-ABC0-C37DE2560005}"/>
              </a:ext>
            </a:extLst>
          </p:cNvPr>
          <p:cNvSpPr txBox="1"/>
          <p:nvPr/>
        </p:nvSpPr>
        <p:spPr>
          <a:xfrm>
            <a:off x="838199" y="945535"/>
            <a:ext cx="1051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/>
              <a:t>인코더에서 발생할 수 있는 문제점(2가지 경우) 및 해결책</a:t>
            </a:r>
          </a:p>
        </p:txBody>
      </p:sp>
    </p:spTree>
    <p:extLst>
      <p:ext uri="{BB962C8B-B14F-4D97-AF65-F5344CB8AC3E}">
        <p14:creationId xmlns:p14="http://schemas.microsoft.com/office/powerpoint/2010/main" val="15051034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49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/>
              <a:t>4.12 </a:t>
            </a:r>
            <a:r>
              <a:rPr lang="ko-KR" altLang="en-US" sz="2000"/>
              <a:t>인코더</a:t>
            </a:r>
            <a:endParaRPr lang="ko-KR" altLang="en-US" sz="2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83F457-0EBA-4962-B4BF-84C66231037C}"/>
              </a:ext>
            </a:extLst>
          </p:cNvPr>
          <p:cNvSpPr txBox="1"/>
          <p:nvPr/>
        </p:nvSpPr>
        <p:spPr>
          <a:xfrm>
            <a:off x="1918626" y="742294"/>
            <a:ext cx="9435173" cy="8484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ko-KR" altLang="en-US" sz="2000">
                <a:solidFill>
                  <a:srgbClr val="C00000"/>
                </a:solidFill>
              </a:rPr>
              <a:t>돌발 상황 및 불확실한 조건</a:t>
            </a:r>
            <a:r>
              <a:rPr lang="en-US" altLang="ko-KR" sz="2000">
                <a:solidFill>
                  <a:srgbClr val="C00000"/>
                </a:solidFill>
              </a:rPr>
              <a:t>(uncertainty condition)</a:t>
            </a:r>
            <a:r>
              <a:rPr lang="ko-KR" altLang="en-US" sz="2000"/>
              <a:t>을 고려한 인코더</a:t>
            </a:r>
            <a:br>
              <a:rPr lang="en-US" altLang="ko-KR" sz="2000"/>
            </a:br>
            <a:r>
              <a:rPr lang="en-US" altLang="ko-KR" sz="2000">
                <a:sym typeface="Wingdings" panose="05000000000000000000" pitchFamily="2" charset="2"/>
              </a:rPr>
              <a:t> </a:t>
            </a:r>
            <a:r>
              <a:rPr lang="ko-KR" altLang="en-US" sz="2000"/>
              <a:t>아래의 조건을 모두 만족하는 </a:t>
            </a:r>
            <a:r>
              <a:rPr lang="en-US" altLang="ko-KR" sz="2000"/>
              <a:t>4×2 </a:t>
            </a:r>
            <a:r>
              <a:rPr lang="ko-KR" altLang="en-US" sz="2000"/>
              <a:t>인코더를 설계하라</a:t>
            </a:r>
            <a:endParaRPr lang="en-US" altLang="ko-KR" sz="140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C0AFB-5305-4FE7-896D-117E6887A4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39" y="585489"/>
            <a:ext cx="1259086" cy="92333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0D1831E-4D79-4746-9D84-1026CE5F9F5F}"/>
              </a:ext>
            </a:extLst>
          </p:cNvPr>
          <p:cNvSpPr txBox="1"/>
          <p:nvPr/>
        </p:nvSpPr>
        <p:spPr>
          <a:xfrm>
            <a:off x="1857782" y="2593530"/>
            <a:ext cx="95568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A048"/>
                </a:solidFill>
              </a:rPr>
              <a:t>블록도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94F2679-004F-4BF9-8EAC-EC8D9D7D410A}"/>
              </a:ext>
            </a:extLst>
          </p:cNvPr>
          <p:cNvSpPr txBox="1"/>
          <p:nvPr/>
        </p:nvSpPr>
        <p:spPr>
          <a:xfrm>
            <a:off x="1445799" y="3043809"/>
            <a:ext cx="9907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4×2 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인코더는 입력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4-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비트와 검증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(verification)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출력을 포함한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개의 출력 함수를 가짐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5" name="화살표: 오른쪽 514">
            <a:extLst>
              <a:ext uri="{FF2B5EF4-FFF2-40B4-BE49-F238E27FC236}">
                <a16:creationId xmlns:a16="http://schemas.microsoft.com/office/drawing/2014/main" id="{D2526679-A1B3-47B3-863B-5103A1715055}"/>
              </a:ext>
            </a:extLst>
          </p:cNvPr>
          <p:cNvSpPr/>
          <p:nvPr/>
        </p:nvSpPr>
        <p:spPr>
          <a:xfrm>
            <a:off x="10198953" y="5799907"/>
            <a:ext cx="1364039" cy="50627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continue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7F17454B-B78F-44F9-9742-812EC00388DA}"/>
              </a:ext>
            </a:extLst>
          </p:cNvPr>
          <p:cNvSpPr txBox="1"/>
          <p:nvPr/>
        </p:nvSpPr>
        <p:spPr>
          <a:xfrm>
            <a:off x="1918626" y="1711653"/>
            <a:ext cx="943517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914400" lvl="2" indent="0" fontAlgn="base">
              <a:lnSpc>
                <a:spcPct val="100000"/>
              </a:lnSpc>
              <a:buNone/>
            </a:pP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모든 입력이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이면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하나 이상의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이 포함되면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= 1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이 된다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검증 반영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fontAlgn="base">
              <a:lnSpc>
                <a:spcPct val="100000"/>
              </a:lnSpc>
              <a:buNone/>
            </a:pP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복수 개의 입력이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이면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큰 수의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진 코드가 출력되도록 한다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우선순위 반영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5915D51E-0FB4-40EF-B193-2067839CBE44}"/>
              </a:ext>
            </a:extLst>
          </p:cNvPr>
          <p:cNvGrpSpPr/>
          <p:nvPr/>
        </p:nvGrpSpPr>
        <p:grpSpPr>
          <a:xfrm>
            <a:off x="4675773" y="3957060"/>
            <a:ext cx="2992854" cy="1298928"/>
            <a:chOff x="4599573" y="1130992"/>
            <a:chExt cx="2992854" cy="1298928"/>
          </a:xfrm>
        </p:grpSpPr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F3D540EC-AA12-4212-BD3F-D7B307A37646}"/>
                </a:ext>
              </a:extLst>
            </p:cNvPr>
            <p:cNvSpPr/>
            <p:nvPr/>
          </p:nvSpPr>
          <p:spPr>
            <a:xfrm>
              <a:off x="5395174" y="1130992"/>
              <a:ext cx="1413624" cy="1298928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ko-KR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r>
                <a:rPr lang="en-US" altLang="ko-KR" sz="2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Encoder</a:t>
              </a:r>
              <a:endParaRPr lang="ko-KR" alt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4" name="직선 화살표 연결선 263">
              <a:extLst>
                <a:ext uri="{FF2B5EF4-FFF2-40B4-BE49-F238E27FC236}">
                  <a16:creationId xmlns:a16="http://schemas.microsoft.com/office/drawing/2014/main" id="{76DB7FAE-BFBF-4AA0-AB7A-77CC40D0B25A}"/>
                </a:ext>
              </a:extLst>
            </p:cNvPr>
            <p:cNvCxnSpPr/>
            <p:nvPr/>
          </p:nvCxnSpPr>
          <p:spPr>
            <a:xfrm>
              <a:off x="6808798" y="1850121"/>
              <a:ext cx="478876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화살표 연결선 264">
              <a:extLst>
                <a:ext uri="{FF2B5EF4-FFF2-40B4-BE49-F238E27FC236}">
                  <a16:creationId xmlns:a16="http://schemas.microsoft.com/office/drawing/2014/main" id="{D4390942-78C4-4130-86C3-E9C7A1C644E7}"/>
                </a:ext>
              </a:extLst>
            </p:cNvPr>
            <p:cNvCxnSpPr/>
            <p:nvPr/>
          </p:nvCxnSpPr>
          <p:spPr>
            <a:xfrm>
              <a:off x="6808798" y="2100257"/>
              <a:ext cx="478876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화살표 연결선 265">
              <a:extLst>
                <a:ext uri="{FF2B5EF4-FFF2-40B4-BE49-F238E27FC236}">
                  <a16:creationId xmlns:a16="http://schemas.microsoft.com/office/drawing/2014/main" id="{04192ADD-A297-44EF-810F-CB115A5B580E}"/>
                </a:ext>
              </a:extLst>
            </p:cNvPr>
            <p:cNvCxnSpPr/>
            <p:nvPr/>
          </p:nvCxnSpPr>
          <p:spPr>
            <a:xfrm>
              <a:off x="6808798" y="1442188"/>
              <a:ext cx="478876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화살표 연결선 266">
              <a:extLst>
                <a:ext uri="{FF2B5EF4-FFF2-40B4-BE49-F238E27FC236}">
                  <a16:creationId xmlns:a16="http://schemas.microsoft.com/office/drawing/2014/main" id="{4D82C1D1-CB50-4EAB-B44A-D55BB798D829}"/>
                </a:ext>
              </a:extLst>
            </p:cNvPr>
            <p:cNvCxnSpPr/>
            <p:nvPr/>
          </p:nvCxnSpPr>
          <p:spPr>
            <a:xfrm>
              <a:off x="4916298" y="1441202"/>
              <a:ext cx="478876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직선 화살표 연결선 515">
              <a:extLst>
                <a:ext uri="{FF2B5EF4-FFF2-40B4-BE49-F238E27FC236}">
                  <a16:creationId xmlns:a16="http://schemas.microsoft.com/office/drawing/2014/main" id="{CDA4C62D-E341-4179-9BFD-7F70B7C2524B}"/>
                </a:ext>
              </a:extLst>
            </p:cNvPr>
            <p:cNvCxnSpPr/>
            <p:nvPr/>
          </p:nvCxnSpPr>
          <p:spPr>
            <a:xfrm>
              <a:off x="4916298" y="1686797"/>
              <a:ext cx="478876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직선 화살표 연결선 516">
              <a:extLst>
                <a:ext uri="{FF2B5EF4-FFF2-40B4-BE49-F238E27FC236}">
                  <a16:creationId xmlns:a16="http://schemas.microsoft.com/office/drawing/2014/main" id="{32A9F7A2-473D-4F12-B19D-C77ECDD8EC06}"/>
                </a:ext>
              </a:extLst>
            </p:cNvPr>
            <p:cNvCxnSpPr/>
            <p:nvPr/>
          </p:nvCxnSpPr>
          <p:spPr>
            <a:xfrm>
              <a:off x="4916298" y="1932391"/>
              <a:ext cx="478876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직선 화살표 연결선 517">
              <a:extLst>
                <a:ext uri="{FF2B5EF4-FFF2-40B4-BE49-F238E27FC236}">
                  <a16:creationId xmlns:a16="http://schemas.microsoft.com/office/drawing/2014/main" id="{9606CEFB-853F-4675-9CFF-C75C541E3BB5}"/>
                </a:ext>
              </a:extLst>
            </p:cNvPr>
            <p:cNvCxnSpPr/>
            <p:nvPr/>
          </p:nvCxnSpPr>
          <p:spPr>
            <a:xfrm>
              <a:off x="4916298" y="2177986"/>
              <a:ext cx="478876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4F7A47BE-7862-44FA-9E55-D1910931A215}"/>
                </a:ext>
              </a:extLst>
            </p:cNvPr>
            <p:cNvSpPr txBox="1"/>
            <p:nvPr/>
          </p:nvSpPr>
          <p:spPr>
            <a:xfrm>
              <a:off x="4599573" y="1997955"/>
              <a:ext cx="312206" cy="320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A6270D8E-729D-4925-A63C-9BD715739102}"/>
                </a:ext>
              </a:extLst>
            </p:cNvPr>
            <p:cNvSpPr txBox="1"/>
            <p:nvPr/>
          </p:nvSpPr>
          <p:spPr>
            <a:xfrm>
              <a:off x="4599573" y="1752360"/>
              <a:ext cx="312206" cy="320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7BB90B2E-E622-47B6-B128-C007C857E026}"/>
                </a:ext>
              </a:extLst>
            </p:cNvPr>
            <p:cNvSpPr txBox="1"/>
            <p:nvPr/>
          </p:nvSpPr>
          <p:spPr>
            <a:xfrm>
              <a:off x="4599573" y="1506766"/>
              <a:ext cx="312206" cy="320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36A05AEF-7F9A-4ED0-B51B-DE9B6736F7FE}"/>
                </a:ext>
              </a:extLst>
            </p:cNvPr>
            <p:cNvSpPr txBox="1"/>
            <p:nvPr/>
          </p:nvSpPr>
          <p:spPr>
            <a:xfrm>
              <a:off x="4599573" y="1261171"/>
              <a:ext cx="312206" cy="320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ACD4B65D-A03F-4CDE-BACB-9921B9BDB7FF}"/>
                </a:ext>
              </a:extLst>
            </p:cNvPr>
            <p:cNvSpPr txBox="1"/>
            <p:nvPr/>
          </p:nvSpPr>
          <p:spPr>
            <a:xfrm>
              <a:off x="7277264" y="1641961"/>
              <a:ext cx="275251" cy="347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4" name="TextBox 523">
              <a:extLst>
                <a:ext uri="{FF2B5EF4-FFF2-40B4-BE49-F238E27FC236}">
                  <a16:creationId xmlns:a16="http://schemas.microsoft.com/office/drawing/2014/main" id="{03292F9E-16AD-437D-81A5-75B9D490E589}"/>
                </a:ext>
              </a:extLst>
            </p:cNvPr>
            <p:cNvSpPr txBox="1"/>
            <p:nvPr/>
          </p:nvSpPr>
          <p:spPr>
            <a:xfrm>
              <a:off x="7277264" y="1885835"/>
              <a:ext cx="275251" cy="347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2C775BC3-DC48-4955-9B62-BA9A1E19B21E}"/>
                </a:ext>
              </a:extLst>
            </p:cNvPr>
            <p:cNvSpPr txBox="1"/>
            <p:nvPr/>
          </p:nvSpPr>
          <p:spPr>
            <a:xfrm>
              <a:off x="7277264" y="1236418"/>
              <a:ext cx="315163" cy="347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ko-KR" altLang="en-US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71B29FB-1873-4B3E-97E8-9B9349129225}"/>
              </a:ext>
            </a:extLst>
          </p:cNvPr>
          <p:cNvSpPr txBox="1"/>
          <p:nvPr/>
        </p:nvSpPr>
        <p:spPr>
          <a:xfrm>
            <a:off x="1918626" y="1722316"/>
            <a:ext cx="67665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조건</a:t>
            </a:r>
          </a:p>
        </p:txBody>
      </p:sp>
    </p:spTree>
    <p:extLst>
      <p:ext uri="{BB962C8B-B14F-4D97-AF65-F5344CB8AC3E}">
        <p14:creationId xmlns:p14="http://schemas.microsoft.com/office/powerpoint/2010/main" val="18210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5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4.1 </a:t>
            </a:r>
            <a:r>
              <a:rPr lang="ko-KR" altLang="en-US" sz="2200"/>
              <a:t>조합 논리 회로</a:t>
            </a:r>
            <a:endParaRPr lang="ko-KR" alt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908C62-C88C-4350-BB80-D7CF7530BE11}"/>
              </a:ext>
            </a:extLst>
          </p:cNvPr>
          <p:cNvSpPr txBox="1"/>
          <p:nvPr/>
        </p:nvSpPr>
        <p:spPr>
          <a:xfrm>
            <a:off x="838200" y="85010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조합 논리 회로 시스템의 블록도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38C0524-01C6-4FA8-B928-BC50B537C65D}"/>
              </a:ext>
            </a:extLst>
          </p:cNvPr>
          <p:cNvGrpSpPr/>
          <p:nvPr/>
        </p:nvGrpSpPr>
        <p:grpSpPr>
          <a:xfrm>
            <a:off x="1144952" y="1613326"/>
            <a:ext cx="7093609" cy="1815674"/>
            <a:chOff x="3692787" y="4504972"/>
            <a:chExt cx="7425176" cy="18288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5196A04-6580-4DB6-AAC6-961C159E2312}"/>
                </a:ext>
              </a:extLst>
            </p:cNvPr>
            <p:cNvSpPr/>
            <p:nvPr/>
          </p:nvSpPr>
          <p:spPr>
            <a:xfrm>
              <a:off x="5342374" y="4504972"/>
              <a:ext cx="2415822" cy="182880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3EB78B9-2334-4178-B264-0EB812D375DB}"/>
                </a:ext>
              </a:extLst>
            </p:cNvPr>
            <p:cNvGrpSpPr/>
            <p:nvPr/>
          </p:nvGrpSpPr>
          <p:grpSpPr>
            <a:xfrm>
              <a:off x="4400873" y="4651737"/>
              <a:ext cx="960682" cy="1504491"/>
              <a:chOff x="3247377" y="2589220"/>
              <a:chExt cx="960682" cy="1504491"/>
            </a:xfrm>
          </p:grpSpPr>
          <p:cxnSp>
            <p:nvCxnSpPr>
              <p:cNvPr id="44" name="직선 화살표 연결선 43">
                <a:extLst>
                  <a:ext uri="{FF2B5EF4-FFF2-40B4-BE49-F238E27FC236}">
                    <a16:creationId xmlns:a16="http://schemas.microsoft.com/office/drawing/2014/main" id="{F6F33930-6E63-41EC-BCBE-072182C39EE0}"/>
                  </a:ext>
                </a:extLst>
              </p:cNvPr>
              <p:cNvCxnSpPr/>
              <p:nvPr/>
            </p:nvCxnSpPr>
            <p:spPr>
              <a:xfrm>
                <a:off x="3657600" y="2777067"/>
                <a:ext cx="5305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16E87419-0313-4441-B512-E52AB6A58AD7}"/>
                  </a:ext>
                </a:extLst>
              </p:cNvPr>
              <p:cNvCxnSpPr/>
              <p:nvPr/>
            </p:nvCxnSpPr>
            <p:spPr>
              <a:xfrm>
                <a:off x="3657600" y="3081867"/>
                <a:ext cx="5305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A12EA6A8-F9B2-4329-925D-3CB05C36DA8C}"/>
                  </a:ext>
                </a:extLst>
              </p:cNvPr>
              <p:cNvCxnSpPr/>
              <p:nvPr/>
            </p:nvCxnSpPr>
            <p:spPr>
              <a:xfrm>
                <a:off x="3657600" y="3386667"/>
                <a:ext cx="5305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1AB1239D-9757-47AB-99C2-93815D172721}"/>
                  </a:ext>
                </a:extLst>
              </p:cNvPr>
              <p:cNvCxnSpPr/>
              <p:nvPr/>
            </p:nvCxnSpPr>
            <p:spPr>
              <a:xfrm>
                <a:off x="3657600" y="3939823"/>
                <a:ext cx="5305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C2DE2BE-4858-467A-BAC7-B93264E3A05F}"/>
                  </a:ext>
                </a:extLst>
              </p:cNvPr>
              <p:cNvSpPr txBox="1"/>
              <p:nvPr/>
            </p:nvSpPr>
            <p:spPr>
              <a:xfrm rot="5400000">
                <a:off x="3815644" y="346568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</a:t>
                </a:r>
                <a:endParaRPr lang="ko-KR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4C3EB4B-2315-4510-9940-CE806B2C4711}"/>
                  </a:ext>
                </a:extLst>
              </p:cNvPr>
              <p:cNvSpPr txBox="1"/>
              <p:nvPr/>
            </p:nvSpPr>
            <p:spPr>
              <a:xfrm>
                <a:off x="3248514" y="2589220"/>
                <a:ext cx="3786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6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6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A2CB907-7D01-4A6F-88AF-9F90AEBA5A39}"/>
                  </a:ext>
                </a:extLst>
              </p:cNvPr>
              <p:cNvSpPr txBox="1"/>
              <p:nvPr/>
            </p:nvSpPr>
            <p:spPr>
              <a:xfrm>
                <a:off x="3248514" y="2894019"/>
                <a:ext cx="3786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6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6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8F31A63-09DE-4169-B533-9109208362D1}"/>
                  </a:ext>
                </a:extLst>
              </p:cNvPr>
              <p:cNvSpPr txBox="1"/>
              <p:nvPr/>
            </p:nvSpPr>
            <p:spPr>
              <a:xfrm>
                <a:off x="3248514" y="3198818"/>
                <a:ext cx="3786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6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6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91BBEA3-DF1B-4B8F-9BD8-355E4B6B5F16}"/>
                  </a:ext>
                </a:extLst>
              </p:cNvPr>
              <p:cNvSpPr txBox="1"/>
              <p:nvPr/>
            </p:nvSpPr>
            <p:spPr>
              <a:xfrm>
                <a:off x="3247377" y="3755157"/>
                <a:ext cx="3786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6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ko-KR" altLang="en-US" sz="1600" i="1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8811A84-CE9A-4684-8407-4F08D747810F}"/>
                </a:ext>
              </a:extLst>
            </p:cNvPr>
            <p:cNvGrpSpPr/>
            <p:nvPr/>
          </p:nvGrpSpPr>
          <p:grpSpPr>
            <a:xfrm>
              <a:off x="7758196" y="4783641"/>
              <a:ext cx="2622350" cy="1414639"/>
              <a:chOff x="6604000" y="2750936"/>
              <a:chExt cx="2622350" cy="1414639"/>
            </a:xfrm>
          </p:grpSpPr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240B87A7-F21C-4314-B310-196FA0112625}"/>
                  </a:ext>
                </a:extLst>
              </p:cNvPr>
              <p:cNvCxnSpPr/>
              <p:nvPr/>
            </p:nvCxnSpPr>
            <p:spPr>
              <a:xfrm>
                <a:off x="6604000" y="2938783"/>
                <a:ext cx="5305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75DAE865-67EA-4886-9E15-0705A3F251C4}"/>
                  </a:ext>
                </a:extLst>
              </p:cNvPr>
              <p:cNvCxnSpPr/>
              <p:nvPr/>
            </p:nvCxnSpPr>
            <p:spPr>
              <a:xfrm>
                <a:off x="6604000" y="3243583"/>
                <a:ext cx="5305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28B821A7-FAB7-43CE-9E3B-99E144F090A6}"/>
                  </a:ext>
                </a:extLst>
              </p:cNvPr>
              <p:cNvCxnSpPr/>
              <p:nvPr/>
            </p:nvCxnSpPr>
            <p:spPr>
              <a:xfrm>
                <a:off x="6604000" y="3847539"/>
                <a:ext cx="5305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B45D170-67AD-4A3D-B6E1-A1702913888D}"/>
                  </a:ext>
                </a:extLst>
              </p:cNvPr>
              <p:cNvSpPr txBox="1"/>
              <p:nvPr/>
            </p:nvSpPr>
            <p:spPr>
              <a:xfrm rot="5400000">
                <a:off x="6762044" y="3363243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b="1" dirty="0">
                    <a:solidFill>
                      <a:schemeClr val="accent1">
                        <a:lumMod val="75000"/>
                      </a:schemeClr>
                    </a:solidFill>
                    <a:sym typeface="Symbol" panose="05050102010706020507" pitchFamily="18" charset="2"/>
                  </a:rPr>
                  <a:t></a:t>
                </a:r>
                <a:endParaRPr lang="ko-KR" alt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080100F-047A-4802-B506-FBF56FC7201D}"/>
                  </a:ext>
                </a:extLst>
              </p:cNvPr>
              <p:cNvSpPr txBox="1"/>
              <p:nvPr/>
            </p:nvSpPr>
            <p:spPr>
              <a:xfrm>
                <a:off x="7132042" y="2750936"/>
                <a:ext cx="20345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ko-KR" sz="16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ko-KR" sz="16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6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6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6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,</a:t>
                </a:r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ko-KR" sz="16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844FBE-9B1B-4116-9A8A-BC4A1A1C20E8}"/>
                  </a:ext>
                </a:extLst>
              </p:cNvPr>
              <p:cNvSpPr txBox="1"/>
              <p:nvPr/>
            </p:nvSpPr>
            <p:spPr>
              <a:xfrm>
                <a:off x="7132042" y="3055735"/>
                <a:ext cx="2034531" cy="50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ko-KR" sz="16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ko-KR" sz="16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6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6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6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,</a:t>
                </a:r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ko-KR" sz="16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ko-KR" altLang="en-US" sz="16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2E84B6-8D08-4BAE-AF20-CA7A4B33E95D}"/>
                  </a:ext>
                </a:extLst>
              </p:cNvPr>
              <p:cNvSpPr txBox="1"/>
              <p:nvPr/>
            </p:nvSpPr>
            <p:spPr>
              <a:xfrm>
                <a:off x="7130905" y="3662873"/>
                <a:ext cx="2095445" cy="50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ko-KR" sz="16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ko-KR" sz="16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ko-KR" sz="16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ko-KR" sz="16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6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6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6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,</a:t>
                </a:r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ko-KR" sz="16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ko-KR" altLang="en-US" sz="1600" i="1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D270B14-02C4-4479-B4A7-894FD2361790}"/>
                </a:ext>
              </a:extLst>
            </p:cNvPr>
            <p:cNvSpPr/>
            <p:nvPr/>
          </p:nvSpPr>
          <p:spPr>
            <a:xfrm>
              <a:off x="5640965" y="4553289"/>
              <a:ext cx="1818640" cy="486284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accent1">
                      <a:lumMod val="75000"/>
                    </a:schemeClr>
                  </a:solidFill>
                </a:rPr>
                <a:t>논리 회로</a:t>
              </a: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1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2D30BA6-0F65-48C5-A730-9EC8808C0A6D}"/>
                </a:ext>
              </a:extLst>
            </p:cNvPr>
            <p:cNvSpPr/>
            <p:nvPr/>
          </p:nvSpPr>
          <p:spPr>
            <a:xfrm>
              <a:off x="5640965" y="5084170"/>
              <a:ext cx="1818640" cy="486284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</a:rPr>
                <a:t>논리 회로</a:t>
              </a: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</a:rPr>
                <a:t>2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2A9753-105F-4E0E-B084-F7DEE39E9E1C}"/>
                </a:ext>
              </a:extLst>
            </p:cNvPr>
            <p:cNvSpPr txBox="1"/>
            <p:nvPr/>
          </p:nvSpPr>
          <p:spPr>
            <a:xfrm rot="5400000">
              <a:off x="6476352" y="5541253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ym typeface="Symbol" panose="05050102010706020507" pitchFamily="18" charset="2"/>
                </a:rPr>
                <a:t></a:t>
              </a:r>
              <a:endParaRPr lang="ko-KR" altLang="en-US" sz="1400" b="1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2995A453-5020-4055-9C82-C58EF3D48322}"/>
                </a:ext>
              </a:extLst>
            </p:cNvPr>
            <p:cNvSpPr/>
            <p:nvPr/>
          </p:nvSpPr>
          <p:spPr>
            <a:xfrm>
              <a:off x="5640965" y="5791027"/>
              <a:ext cx="1818640" cy="486284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</a:rPr>
                <a:t>논리 회로</a:t>
              </a:r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ko-KR" altLang="en-US" sz="1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19D29B8-0761-4D2C-84A4-C2800AFCB57A}"/>
                </a:ext>
              </a:extLst>
            </p:cNvPr>
            <p:cNvCxnSpPr>
              <a:endCxn id="14" idx="2"/>
            </p:cNvCxnSpPr>
            <p:nvPr/>
          </p:nvCxnSpPr>
          <p:spPr>
            <a:xfrm flipV="1">
              <a:off x="5341674" y="4796431"/>
              <a:ext cx="299291" cy="39972"/>
            </a:xfrm>
            <a:prstGeom prst="straightConnector1">
              <a:avLst/>
            </a:prstGeom>
            <a:ln w="12700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5390640-B237-4ED4-A9BF-58E4ECB4EF28}"/>
                </a:ext>
              </a:extLst>
            </p:cNvPr>
            <p:cNvCxnSpPr/>
            <p:nvPr/>
          </p:nvCxnSpPr>
          <p:spPr>
            <a:xfrm flipV="1">
              <a:off x="5338701" y="4816417"/>
              <a:ext cx="302263" cy="334905"/>
            </a:xfrm>
            <a:prstGeom prst="straightConnector1">
              <a:avLst/>
            </a:prstGeom>
            <a:ln w="12700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3196176-9B35-4F10-AFFD-F307E8232B58}"/>
                </a:ext>
              </a:extLst>
            </p:cNvPr>
            <p:cNvCxnSpPr/>
            <p:nvPr/>
          </p:nvCxnSpPr>
          <p:spPr>
            <a:xfrm flipV="1">
              <a:off x="5345347" y="4836403"/>
              <a:ext cx="294918" cy="609598"/>
            </a:xfrm>
            <a:prstGeom prst="straightConnector1">
              <a:avLst/>
            </a:prstGeom>
            <a:ln w="12700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AD233D40-DD4C-47EB-9264-E9ED7331663D}"/>
                </a:ext>
              </a:extLst>
            </p:cNvPr>
            <p:cNvCxnSpPr>
              <a:endCxn id="14" idx="2"/>
            </p:cNvCxnSpPr>
            <p:nvPr/>
          </p:nvCxnSpPr>
          <p:spPr>
            <a:xfrm flipV="1">
              <a:off x="5338001" y="4796431"/>
              <a:ext cx="302964" cy="1205909"/>
            </a:xfrm>
            <a:prstGeom prst="straightConnector1">
              <a:avLst/>
            </a:prstGeom>
            <a:ln w="12700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F1EA5862-248D-44C6-A2DB-E41283E304B9}"/>
                </a:ext>
              </a:extLst>
            </p:cNvPr>
            <p:cNvCxnSpPr>
              <a:endCxn id="15" idx="2"/>
            </p:cNvCxnSpPr>
            <p:nvPr/>
          </p:nvCxnSpPr>
          <p:spPr>
            <a:xfrm flipV="1">
              <a:off x="5338001" y="5327312"/>
              <a:ext cx="302964" cy="677352"/>
            </a:xfrm>
            <a:prstGeom prst="straightConnector1">
              <a:avLst/>
            </a:prstGeom>
            <a:ln w="12700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8775A86D-EE76-4170-9F54-D2A3960E2254}"/>
                </a:ext>
              </a:extLst>
            </p:cNvPr>
            <p:cNvCxnSpPr>
              <a:endCxn id="19" idx="2"/>
            </p:cNvCxnSpPr>
            <p:nvPr/>
          </p:nvCxnSpPr>
          <p:spPr>
            <a:xfrm>
              <a:off x="5345347" y="6004664"/>
              <a:ext cx="295618" cy="29505"/>
            </a:xfrm>
            <a:prstGeom prst="straightConnector1">
              <a:avLst/>
            </a:prstGeom>
            <a:ln w="12700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90E210B-37BB-4BF1-87FE-2CD166060ECE}"/>
                </a:ext>
              </a:extLst>
            </p:cNvPr>
            <p:cNvCxnSpPr>
              <a:endCxn id="15" idx="2"/>
            </p:cNvCxnSpPr>
            <p:nvPr/>
          </p:nvCxnSpPr>
          <p:spPr>
            <a:xfrm flipV="1">
              <a:off x="5356424" y="5327312"/>
              <a:ext cx="284541" cy="126065"/>
            </a:xfrm>
            <a:prstGeom prst="straightConnector1">
              <a:avLst/>
            </a:prstGeom>
            <a:ln w="12700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1779219-A5E3-470D-8B76-99242FF44747}"/>
                </a:ext>
              </a:extLst>
            </p:cNvPr>
            <p:cNvCxnSpPr>
              <a:endCxn id="19" idx="2"/>
            </p:cNvCxnSpPr>
            <p:nvPr/>
          </p:nvCxnSpPr>
          <p:spPr>
            <a:xfrm>
              <a:off x="5376944" y="5490598"/>
              <a:ext cx="264021" cy="543571"/>
            </a:xfrm>
            <a:prstGeom prst="straightConnector1">
              <a:avLst/>
            </a:prstGeom>
            <a:ln w="12700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D336B84D-A34F-4F59-BE2C-3B7E2857675B}"/>
                </a:ext>
              </a:extLst>
            </p:cNvPr>
            <p:cNvCxnSpPr>
              <a:endCxn id="19" idx="2"/>
            </p:cNvCxnSpPr>
            <p:nvPr/>
          </p:nvCxnSpPr>
          <p:spPr>
            <a:xfrm>
              <a:off x="5344647" y="5151322"/>
              <a:ext cx="296318" cy="882847"/>
            </a:xfrm>
            <a:prstGeom prst="straightConnector1">
              <a:avLst/>
            </a:prstGeom>
            <a:ln w="12700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C73E5E21-DC39-4495-B442-C909DA88E02B}"/>
                </a:ext>
              </a:extLst>
            </p:cNvPr>
            <p:cNvCxnSpPr>
              <a:endCxn id="19" idx="2"/>
            </p:cNvCxnSpPr>
            <p:nvPr/>
          </p:nvCxnSpPr>
          <p:spPr>
            <a:xfrm>
              <a:off x="5338001" y="4836403"/>
              <a:ext cx="302964" cy="1197766"/>
            </a:xfrm>
            <a:prstGeom prst="straightConnector1">
              <a:avLst/>
            </a:prstGeom>
            <a:ln w="12700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6A72932-148D-4CEE-94E4-7137CE9810A4}"/>
                </a:ext>
              </a:extLst>
            </p:cNvPr>
            <p:cNvCxnSpPr>
              <a:endCxn id="15" idx="2"/>
            </p:cNvCxnSpPr>
            <p:nvPr/>
          </p:nvCxnSpPr>
          <p:spPr>
            <a:xfrm>
              <a:off x="5344647" y="5149581"/>
              <a:ext cx="296318" cy="177731"/>
            </a:xfrm>
            <a:prstGeom prst="straightConnector1">
              <a:avLst/>
            </a:prstGeom>
            <a:ln w="12700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98072466-FA44-4640-8231-89E81D3886E3}"/>
                </a:ext>
              </a:extLst>
            </p:cNvPr>
            <p:cNvCxnSpPr>
              <a:endCxn id="15" idx="2"/>
            </p:cNvCxnSpPr>
            <p:nvPr/>
          </p:nvCxnSpPr>
          <p:spPr>
            <a:xfrm>
              <a:off x="5356424" y="4869926"/>
              <a:ext cx="284541" cy="457386"/>
            </a:xfrm>
            <a:prstGeom prst="straightConnector1">
              <a:avLst/>
            </a:prstGeom>
            <a:ln w="12700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813F7F6E-7F84-4E9B-B0E0-98D5A39AC2F4}"/>
                </a:ext>
              </a:extLst>
            </p:cNvPr>
            <p:cNvCxnSpPr/>
            <p:nvPr/>
          </p:nvCxnSpPr>
          <p:spPr>
            <a:xfrm>
              <a:off x="7459255" y="4783642"/>
              <a:ext cx="298941" cy="192251"/>
            </a:xfrm>
            <a:prstGeom prst="straightConnector1">
              <a:avLst/>
            </a:prstGeom>
            <a:ln w="12700"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52A8CC89-E3AE-4825-A5CB-5DF72FEBE8C3}"/>
                </a:ext>
              </a:extLst>
            </p:cNvPr>
            <p:cNvCxnSpPr>
              <a:stCxn id="15" idx="6"/>
            </p:cNvCxnSpPr>
            <p:nvPr/>
          </p:nvCxnSpPr>
          <p:spPr>
            <a:xfrm flipV="1">
              <a:off x="7459605" y="5286979"/>
              <a:ext cx="296318" cy="40333"/>
            </a:xfrm>
            <a:prstGeom prst="straightConnector1">
              <a:avLst/>
            </a:prstGeom>
            <a:ln w="12700"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E03B6B44-C175-4EDE-A930-BFC031489F0C}"/>
                </a:ext>
              </a:extLst>
            </p:cNvPr>
            <p:cNvCxnSpPr>
              <a:stCxn id="19" idx="6"/>
            </p:cNvCxnSpPr>
            <p:nvPr/>
          </p:nvCxnSpPr>
          <p:spPr>
            <a:xfrm flipV="1">
              <a:off x="7459605" y="5870850"/>
              <a:ext cx="302264" cy="163319"/>
            </a:xfrm>
            <a:prstGeom prst="straightConnector1">
              <a:avLst/>
            </a:prstGeom>
            <a:ln w="12700"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CED193F-4BB3-47BA-ACE3-BE9A642482F4}"/>
                </a:ext>
              </a:extLst>
            </p:cNvPr>
            <p:cNvSpPr txBox="1"/>
            <p:nvPr/>
          </p:nvSpPr>
          <p:spPr>
            <a:xfrm>
              <a:off x="3692787" y="5096206"/>
              <a:ext cx="689026" cy="589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solidFill>
                    <a:srgbClr val="00A048"/>
                  </a:solidFill>
                </a:rPr>
                <a:t>입력</a:t>
              </a:r>
              <a:br>
                <a:rPr lang="en-US" altLang="ko-KR" sz="1600" dirty="0">
                  <a:solidFill>
                    <a:srgbClr val="00A048"/>
                  </a:solidFill>
                </a:rPr>
              </a:br>
              <a:r>
                <a:rPr lang="ko-KR" altLang="en-US" sz="1600" dirty="0">
                  <a:solidFill>
                    <a:srgbClr val="00A048"/>
                  </a:solidFill>
                </a:rPr>
                <a:t>변수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296E459-47E7-4762-BCF6-EBB8247912B2}"/>
                </a:ext>
              </a:extLst>
            </p:cNvPr>
            <p:cNvSpPr txBox="1"/>
            <p:nvPr/>
          </p:nvSpPr>
          <p:spPr>
            <a:xfrm>
              <a:off x="10380546" y="5096205"/>
              <a:ext cx="737417" cy="589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rgbClr val="00A048"/>
                  </a:solidFill>
                </a:rPr>
                <a:t>출력</a:t>
              </a:r>
              <a:br>
                <a:rPr lang="en-US" altLang="ko-KR" sz="1600" dirty="0">
                  <a:solidFill>
                    <a:srgbClr val="00A048"/>
                  </a:solidFill>
                </a:rPr>
              </a:br>
              <a:r>
                <a:rPr lang="ko-KR" altLang="en-US" sz="1600" dirty="0">
                  <a:solidFill>
                    <a:srgbClr val="00A048"/>
                  </a:solidFill>
                </a:rPr>
                <a:t>함수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A1EA33B-29E9-4C41-884C-BE14F912E285}"/>
              </a:ext>
            </a:extLst>
          </p:cNvPr>
          <p:cNvSpPr txBox="1"/>
          <p:nvPr/>
        </p:nvSpPr>
        <p:spPr>
          <a:xfrm>
            <a:off x="8438602" y="2188367"/>
            <a:ext cx="31072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출력 변수 하나가</a:t>
            </a:r>
            <a:br>
              <a:rPr lang="en-US" altLang="ko-K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o-KR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각각의 </a:t>
            </a:r>
            <a:r>
              <a:rPr lang="ko-KR" altLang="en-US" sz="160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부울</a:t>
            </a:r>
            <a:r>
              <a:rPr lang="ko-KR" altLang="en-US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함수</a:t>
            </a:r>
            <a:endParaRPr lang="en-US" altLang="ko-KR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ko-KR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개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입력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ko-KR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개 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부울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함수</a:t>
            </a:r>
            <a:r>
              <a:rPr lang="en-US" altLang="ko-K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D032CB-7257-425E-B927-7435CA0E900A}"/>
              </a:ext>
            </a:extLst>
          </p:cNvPr>
          <p:cNvSpPr txBox="1"/>
          <p:nvPr/>
        </p:nvSpPr>
        <p:spPr>
          <a:xfrm>
            <a:off x="838200" y="370525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조합 회로 설계 방법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F21D705-97A5-49EF-B960-847182CF4346}"/>
              </a:ext>
            </a:extLst>
          </p:cNvPr>
          <p:cNvSpPr txBox="1"/>
          <p:nvPr/>
        </p:nvSpPr>
        <p:spPr>
          <a:xfrm>
            <a:off x="2183141" y="4133221"/>
            <a:ext cx="7301518" cy="2053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설계 문제 분석을 통한 입력과 출력의 개수 결정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</a:endParaRPr>
          </a:p>
          <a:p>
            <a:pPr marL="342900" marR="0" indent="-34290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입력과 출력 변수에 리터럴 할당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indent="-34290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문제 분석에 기반한 진리표 작성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indent="-34290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출력 변수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(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함수</a:t>
            </a:r>
            <a:r>
              <a:rPr lang="en-US" altLang="ko-KR" sz="1800" kern="0" spc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</a:rPr>
              <a:t>)</a:t>
            </a: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별로 카노맵을 이용한 간소화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indent="-34290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논리 회로 구현</a:t>
            </a:r>
            <a:endParaRPr lang="ko-KR" altLang="en-US" sz="1800" kern="0" spc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342900" marR="0" indent="-342900" algn="just" fontAlgn="base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ko-KR" altLang="en-US" sz="1800" kern="0" spc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1262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50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/>
              <a:t>4.12 </a:t>
            </a:r>
            <a:r>
              <a:rPr lang="ko-KR" altLang="en-US" sz="2000"/>
              <a:t>인코더</a:t>
            </a:r>
            <a:endParaRPr lang="ko-KR" altLang="en-US" sz="2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83F457-0EBA-4962-B4BF-84C66231037C}"/>
              </a:ext>
            </a:extLst>
          </p:cNvPr>
          <p:cNvSpPr txBox="1"/>
          <p:nvPr/>
        </p:nvSpPr>
        <p:spPr>
          <a:xfrm>
            <a:off x="1918626" y="742294"/>
            <a:ext cx="9435173" cy="448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 fontAlgn="base">
              <a:lnSpc>
                <a:spcPct val="130000"/>
              </a:lnSpc>
              <a:buNone/>
            </a:pPr>
            <a:r>
              <a:rPr lang="ko-KR" altLang="en-US" sz="2000">
                <a:solidFill>
                  <a:srgbClr val="C00000"/>
                </a:solidFill>
              </a:rPr>
              <a:t>돌발 상황 및 불확실한 조건</a:t>
            </a:r>
            <a:r>
              <a:rPr lang="en-US" altLang="ko-KR" sz="2000">
                <a:solidFill>
                  <a:srgbClr val="C00000"/>
                </a:solidFill>
              </a:rPr>
              <a:t>(uncertainty condition)</a:t>
            </a:r>
            <a:r>
              <a:rPr lang="ko-KR" altLang="en-US" sz="2000"/>
              <a:t>을 고려한 인코더</a:t>
            </a:r>
            <a:endParaRPr lang="en-US" altLang="ko-KR" sz="140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C0AFB-5305-4FE7-896D-117E6887A4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39" y="585489"/>
            <a:ext cx="1259086" cy="92333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0D1831E-4D79-4746-9D84-1026CE5F9F5F}"/>
              </a:ext>
            </a:extLst>
          </p:cNvPr>
          <p:cNvSpPr txBox="1"/>
          <p:nvPr/>
        </p:nvSpPr>
        <p:spPr>
          <a:xfrm>
            <a:off x="1857782" y="1412522"/>
            <a:ext cx="95568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A048"/>
                </a:solidFill>
              </a:rPr>
              <a:t>설계 과정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94F2679-004F-4BF9-8EAC-EC8D9D7D410A}"/>
              </a:ext>
            </a:extLst>
          </p:cNvPr>
          <p:cNvSpPr txBox="1"/>
          <p:nvPr/>
        </p:nvSpPr>
        <p:spPr>
          <a:xfrm>
            <a:off x="1918625" y="1862801"/>
            <a:ext cx="94960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입출력 개수 결정 및 리터럴 할당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 fontAlgn="base"/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입력 변수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ko-KR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출력 함수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로 부여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5" name="화살표: 오른쪽 514">
            <a:extLst>
              <a:ext uri="{FF2B5EF4-FFF2-40B4-BE49-F238E27FC236}">
                <a16:creationId xmlns:a16="http://schemas.microsoft.com/office/drawing/2014/main" id="{D2526679-A1B3-47B3-863B-5103A1715055}"/>
              </a:ext>
            </a:extLst>
          </p:cNvPr>
          <p:cNvSpPr/>
          <p:nvPr/>
        </p:nvSpPr>
        <p:spPr>
          <a:xfrm>
            <a:off x="10349513" y="5818450"/>
            <a:ext cx="1305283" cy="506274"/>
          </a:xfrm>
          <a:prstGeom prst="rightArrow">
            <a:avLst>
              <a:gd name="adj1" fmla="val 50000"/>
              <a:gd name="adj2" fmla="val 5564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continue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1ABE17-D0F9-4063-B99A-62E35139AA1A}"/>
              </a:ext>
            </a:extLst>
          </p:cNvPr>
          <p:cNvSpPr txBox="1"/>
          <p:nvPr/>
        </p:nvSpPr>
        <p:spPr>
          <a:xfrm>
            <a:off x="1918625" y="2676428"/>
            <a:ext cx="5396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진리표 작성</a:t>
            </a:r>
            <a:endParaRPr lang="ko-KR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8B68229-8B2F-48B9-BEE1-F0D2F9550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183052"/>
              </p:ext>
            </p:extLst>
          </p:nvPr>
        </p:nvGraphicFramePr>
        <p:xfrm>
          <a:off x="3086099" y="3326710"/>
          <a:ext cx="3476625" cy="2491740"/>
        </p:xfrm>
        <a:graphic>
          <a:graphicData uri="http://schemas.openxmlformats.org/drawingml/2006/table">
            <a:tbl>
              <a:tblPr/>
              <a:tblGrid>
                <a:gridCol w="451156">
                  <a:extLst>
                    <a:ext uri="{9D8B030D-6E8A-4147-A177-3AD203B41FA5}">
                      <a16:colId xmlns:a16="http://schemas.microsoft.com/office/drawing/2014/main" val="2406125498"/>
                    </a:ext>
                  </a:extLst>
                </a:gridCol>
                <a:gridCol w="451156">
                  <a:extLst>
                    <a:ext uri="{9D8B030D-6E8A-4147-A177-3AD203B41FA5}">
                      <a16:colId xmlns:a16="http://schemas.microsoft.com/office/drawing/2014/main" val="3253404833"/>
                    </a:ext>
                  </a:extLst>
                </a:gridCol>
                <a:gridCol w="451156">
                  <a:extLst>
                    <a:ext uri="{9D8B030D-6E8A-4147-A177-3AD203B41FA5}">
                      <a16:colId xmlns:a16="http://schemas.microsoft.com/office/drawing/2014/main" val="1283290315"/>
                    </a:ext>
                  </a:extLst>
                </a:gridCol>
                <a:gridCol w="451305">
                  <a:extLst>
                    <a:ext uri="{9D8B030D-6E8A-4147-A177-3AD203B41FA5}">
                      <a16:colId xmlns:a16="http://schemas.microsoft.com/office/drawing/2014/main" val="2885994180"/>
                    </a:ext>
                  </a:extLst>
                </a:gridCol>
                <a:gridCol w="451305">
                  <a:extLst>
                    <a:ext uri="{9D8B030D-6E8A-4147-A177-3AD203B41FA5}">
                      <a16:colId xmlns:a16="http://schemas.microsoft.com/office/drawing/2014/main" val="2023906333"/>
                    </a:ext>
                  </a:extLst>
                </a:gridCol>
                <a:gridCol w="406849">
                  <a:extLst>
                    <a:ext uri="{9D8B030D-6E8A-4147-A177-3AD203B41FA5}">
                      <a16:colId xmlns:a16="http://schemas.microsoft.com/office/drawing/2014/main" val="3787046433"/>
                    </a:ext>
                  </a:extLst>
                </a:gridCol>
                <a:gridCol w="406849">
                  <a:extLst>
                    <a:ext uri="{9D8B030D-6E8A-4147-A177-3AD203B41FA5}">
                      <a16:colId xmlns:a16="http://schemas.microsoft.com/office/drawing/2014/main" val="4293142298"/>
                    </a:ext>
                  </a:extLst>
                </a:gridCol>
                <a:gridCol w="406849">
                  <a:extLst>
                    <a:ext uri="{9D8B030D-6E8A-4147-A177-3AD203B41FA5}">
                      <a16:colId xmlns:a16="http://schemas.microsoft.com/office/drawing/2014/main" val="3374194028"/>
                    </a:ext>
                  </a:extLst>
                </a:gridCol>
              </a:tblGrid>
              <a:tr h="17251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변수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함수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668894"/>
                  </a:ext>
                </a:extLst>
              </a:tr>
              <a:tr h="1725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V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796124"/>
                  </a:ext>
                </a:extLst>
              </a:tr>
              <a:tr h="1725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327795"/>
                  </a:ext>
                </a:extLst>
              </a:tr>
              <a:tr h="1725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142382"/>
                  </a:ext>
                </a:extLst>
              </a:tr>
              <a:tr h="1725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997004"/>
                  </a:ext>
                </a:extLst>
              </a:tr>
              <a:tr h="1725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937334"/>
                  </a:ext>
                </a:extLst>
              </a:tr>
              <a:tr h="1725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548208"/>
                  </a:ext>
                </a:extLst>
              </a:tr>
              <a:tr h="1725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47844"/>
                  </a:ext>
                </a:extLst>
              </a:tr>
              <a:tr h="1725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5910"/>
                  </a:ext>
                </a:extLst>
              </a:tr>
              <a:tr h="1725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7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608762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626DCDA7-CC30-4548-9D77-8E6406ABF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499084"/>
              </p:ext>
            </p:extLst>
          </p:nvPr>
        </p:nvGraphicFramePr>
        <p:xfrm>
          <a:off x="6720845" y="3318760"/>
          <a:ext cx="3775347" cy="2296640"/>
        </p:xfrm>
        <a:graphic>
          <a:graphicData uri="http://schemas.openxmlformats.org/drawingml/2006/table">
            <a:tbl>
              <a:tblPr/>
              <a:tblGrid>
                <a:gridCol w="405942">
                  <a:extLst>
                    <a:ext uri="{9D8B030D-6E8A-4147-A177-3AD203B41FA5}">
                      <a16:colId xmlns:a16="http://schemas.microsoft.com/office/drawing/2014/main" val="1807403050"/>
                    </a:ext>
                  </a:extLst>
                </a:gridCol>
                <a:gridCol w="502468">
                  <a:extLst>
                    <a:ext uri="{9D8B030D-6E8A-4147-A177-3AD203B41FA5}">
                      <a16:colId xmlns:a16="http://schemas.microsoft.com/office/drawing/2014/main" val="761400087"/>
                    </a:ext>
                  </a:extLst>
                </a:gridCol>
                <a:gridCol w="502468">
                  <a:extLst>
                    <a:ext uri="{9D8B030D-6E8A-4147-A177-3AD203B41FA5}">
                      <a16:colId xmlns:a16="http://schemas.microsoft.com/office/drawing/2014/main" val="1451430387"/>
                    </a:ext>
                  </a:extLst>
                </a:gridCol>
                <a:gridCol w="502468">
                  <a:extLst>
                    <a:ext uri="{9D8B030D-6E8A-4147-A177-3AD203B41FA5}">
                      <a16:colId xmlns:a16="http://schemas.microsoft.com/office/drawing/2014/main" val="2001392680"/>
                    </a:ext>
                  </a:extLst>
                </a:gridCol>
                <a:gridCol w="502635">
                  <a:extLst>
                    <a:ext uri="{9D8B030D-6E8A-4147-A177-3AD203B41FA5}">
                      <a16:colId xmlns:a16="http://schemas.microsoft.com/office/drawing/2014/main" val="3413449310"/>
                    </a:ext>
                  </a:extLst>
                </a:gridCol>
                <a:gridCol w="453122">
                  <a:extLst>
                    <a:ext uri="{9D8B030D-6E8A-4147-A177-3AD203B41FA5}">
                      <a16:colId xmlns:a16="http://schemas.microsoft.com/office/drawing/2014/main" val="93292747"/>
                    </a:ext>
                  </a:extLst>
                </a:gridCol>
                <a:gridCol w="453122">
                  <a:extLst>
                    <a:ext uri="{9D8B030D-6E8A-4147-A177-3AD203B41FA5}">
                      <a16:colId xmlns:a16="http://schemas.microsoft.com/office/drawing/2014/main" val="756996695"/>
                    </a:ext>
                  </a:extLst>
                </a:gridCol>
                <a:gridCol w="453122">
                  <a:extLst>
                    <a:ext uri="{9D8B030D-6E8A-4147-A177-3AD203B41FA5}">
                      <a16:colId xmlns:a16="http://schemas.microsoft.com/office/drawing/2014/main" val="976514394"/>
                    </a:ext>
                  </a:extLst>
                </a:gridCol>
              </a:tblGrid>
              <a:tr h="2870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8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385446"/>
                  </a:ext>
                </a:extLst>
              </a:tr>
              <a:tr h="2870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9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497035"/>
                  </a:ext>
                </a:extLst>
              </a:tr>
              <a:tr h="2870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071268"/>
                  </a:ext>
                </a:extLst>
              </a:tr>
              <a:tr h="2870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5601538"/>
                  </a:ext>
                </a:extLst>
              </a:tr>
              <a:tr h="2870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925015"/>
                  </a:ext>
                </a:extLst>
              </a:tr>
              <a:tr h="2870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58309"/>
                  </a:ext>
                </a:extLst>
              </a:tr>
              <a:tr h="2870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594896"/>
                  </a:ext>
                </a:extLst>
              </a:tr>
              <a:tr h="28708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808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9874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51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/>
              <a:t>4.12 </a:t>
            </a:r>
            <a:r>
              <a:rPr lang="ko-KR" altLang="en-US" sz="2000"/>
              <a:t>인코더</a:t>
            </a:r>
            <a:endParaRPr lang="ko-KR" altLang="en-US" sz="2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83F457-0EBA-4962-B4BF-84C66231037C}"/>
              </a:ext>
            </a:extLst>
          </p:cNvPr>
          <p:cNvSpPr txBox="1"/>
          <p:nvPr/>
        </p:nvSpPr>
        <p:spPr>
          <a:xfrm>
            <a:off x="1918626" y="742294"/>
            <a:ext cx="9435173" cy="448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 fontAlgn="base">
              <a:lnSpc>
                <a:spcPct val="130000"/>
              </a:lnSpc>
              <a:buNone/>
            </a:pPr>
            <a:r>
              <a:rPr lang="ko-KR" altLang="en-US" sz="2000">
                <a:solidFill>
                  <a:srgbClr val="C00000"/>
                </a:solidFill>
              </a:rPr>
              <a:t>돌발 상황 및 불확실한 조건</a:t>
            </a:r>
            <a:r>
              <a:rPr lang="en-US" altLang="ko-KR" sz="2000">
                <a:solidFill>
                  <a:srgbClr val="C00000"/>
                </a:solidFill>
              </a:rPr>
              <a:t>(uncertainty condition)</a:t>
            </a:r>
            <a:r>
              <a:rPr lang="ko-KR" altLang="en-US" sz="2000"/>
              <a:t>을 고려한 인코더</a:t>
            </a:r>
            <a:endParaRPr lang="en-US" altLang="ko-KR" sz="140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C0AFB-5305-4FE7-896D-117E6887A4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39" y="585489"/>
            <a:ext cx="1259086" cy="92333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0D1831E-4D79-4746-9D84-1026CE5F9F5F}"/>
              </a:ext>
            </a:extLst>
          </p:cNvPr>
          <p:cNvSpPr txBox="1"/>
          <p:nvPr/>
        </p:nvSpPr>
        <p:spPr>
          <a:xfrm>
            <a:off x="1880706" y="1279532"/>
            <a:ext cx="95568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A048"/>
                </a:solidFill>
              </a:rPr>
              <a:t>설계 과정</a:t>
            </a:r>
          </a:p>
        </p:txBody>
      </p:sp>
      <p:sp>
        <p:nvSpPr>
          <p:cNvPr id="515" name="화살표: 오른쪽 514">
            <a:extLst>
              <a:ext uri="{FF2B5EF4-FFF2-40B4-BE49-F238E27FC236}">
                <a16:creationId xmlns:a16="http://schemas.microsoft.com/office/drawing/2014/main" id="{D2526679-A1B3-47B3-863B-5103A1715055}"/>
              </a:ext>
            </a:extLst>
          </p:cNvPr>
          <p:cNvSpPr/>
          <p:nvPr/>
        </p:nvSpPr>
        <p:spPr>
          <a:xfrm>
            <a:off x="10349513" y="5818450"/>
            <a:ext cx="1305283" cy="506274"/>
          </a:xfrm>
          <a:prstGeom prst="rightArrow">
            <a:avLst>
              <a:gd name="adj1" fmla="val 50000"/>
              <a:gd name="adj2" fmla="val 55644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continue</a:t>
            </a:r>
            <a:endParaRPr lang="ko-KR" altLang="en-US" sz="1400">
              <a:solidFill>
                <a:schemeClr val="tx1"/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1B8AE63-A085-4FCE-A276-423B71C53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487937"/>
              </p:ext>
            </p:extLst>
          </p:nvPr>
        </p:nvGraphicFramePr>
        <p:xfrm>
          <a:off x="8042475" y="1558300"/>
          <a:ext cx="3254380" cy="1744218"/>
        </p:xfrm>
        <a:graphic>
          <a:graphicData uri="http://schemas.openxmlformats.org/drawingml/2006/table">
            <a:tbl>
              <a:tblPr/>
              <a:tblGrid>
                <a:gridCol w="583536">
                  <a:extLst>
                    <a:ext uri="{9D8B030D-6E8A-4147-A177-3AD203B41FA5}">
                      <a16:colId xmlns:a16="http://schemas.microsoft.com/office/drawing/2014/main" val="2685497776"/>
                    </a:ext>
                  </a:extLst>
                </a:gridCol>
                <a:gridCol w="398275">
                  <a:extLst>
                    <a:ext uri="{9D8B030D-6E8A-4147-A177-3AD203B41FA5}">
                      <a16:colId xmlns:a16="http://schemas.microsoft.com/office/drawing/2014/main" val="4253675445"/>
                    </a:ext>
                  </a:extLst>
                </a:gridCol>
                <a:gridCol w="398275">
                  <a:extLst>
                    <a:ext uri="{9D8B030D-6E8A-4147-A177-3AD203B41FA5}">
                      <a16:colId xmlns:a16="http://schemas.microsoft.com/office/drawing/2014/main" val="3306254776"/>
                    </a:ext>
                  </a:extLst>
                </a:gridCol>
                <a:gridCol w="398407">
                  <a:extLst>
                    <a:ext uri="{9D8B030D-6E8A-4147-A177-3AD203B41FA5}">
                      <a16:colId xmlns:a16="http://schemas.microsoft.com/office/drawing/2014/main" val="3378340126"/>
                    </a:ext>
                  </a:extLst>
                </a:gridCol>
                <a:gridCol w="398407">
                  <a:extLst>
                    <a:ext uri="{9D8B030D-6E8A-4147-A177-3AD203B41FA5}">
                      <a16:colId xmlns:a16="http://schemas.microsoft.com/office/drawing/2014/main" val="3689316181"/>
                    </a:ext>
                  </a:extLst>
                </a:gridCol>
                <a:gridCol w="359160">
                  <a:extLst>
                    <a:ext uri="{9D8B030D-6E8A-4147-A177-3AD203B41FA5}">
                      <a16:colId xmlns:a16="http://schemas.microsoft.com/office/drawing/2014/main" val="3404353095"/>
                    </a:ext>
                  </a:extLst>
                </a:gridCol>
                <a:gridCol w="359160">
                  <a:extLst>
                    <a:ext uri="{9D8B030D-6E8A-4147-A177-3AD203B41FA5}">
                      <a16:colId xmlns:a16="http://schemas.microsoft.com/office/drawing/2014/main" val="4216281492"/>
                    </a:ext>
                  </a:extLst>
                </a:gridCol>
                <a:gridCol w="359160">
                  <a:extLst>
                    <a:ext uri="{9D8B030D-6E8A-4147-A177-3AD203B41FA5}">
                      <a16:colId xmlns:a16="http://schemas.microsoft.com/office/drawing/2014/main" val="4037781203"/>
                    </a:ext>
                  </a:extLst>
                </a:gridCol>
              </a:tblGrid>
              <a:tr h="19209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변수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함수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227024"/>
                  </a:ext>
                </a:extLst>
              </a:tr>
              <a:tr h="1920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V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860117"/>
                  </a:ext>
                </a:extLst>
              </a:tr>
              <a:tr h="1920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825806"/>
                  </a:ext>
                </a:extLst>
              </a:tr>
              <a:tr h="1920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004890"/>
                  </a:ext>
                </a:extLst>
              </a:tr>
              <a:tr h="1920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2~3</a:t>
                      </a:r>
                      <a:endParaRPr lang="en-US" sz="1400" kern="0" spc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071916"/>
                  </a:ext>
                </a:extLst>
              </a:tr>
              <a:tr h="1920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4~7</a:t>
                      </a:r>
                      <a:endParaRPr lang="en-US" sz="1400" kern="0" spc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431180"/>
                  </a:ext>
                </a:extLst>
              </a:tr>
              <a:tr h="1920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8~15</a:t>
                      </a:r>
                      <a:endParaRPr lang="en-US" sz="1400" kern="0" spc="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19968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005C416-9FAF-4D31-A5DF-6B4682E5CBA4}"/>
              </a:ext>
            </a:extLst>
          </p:cNvPr>
          <p:cNvSpPr txBox="1"/>
          <p:nvPr/>
        </p:nvSpPr>
        <p:spPr>
          <a:xfrm>
            <a:off x="4048080" y="2409540"/>
            <a:ext cx="40479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입력 변수의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'X'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표기는 </a:t>
            </a:r>
            <a:b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출력 함수의 무관 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항이 아님</a:t>
            </a:r>
            <a:r>
              <a: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번호 유의</a:t>
            </a:r>
            <a:r>
              <a:rPr lang="en-US" altLang="ko-K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46DAA5-527C-4A82-8628-3358BAA1C712}"/>
              </a:ext>
            </a:extLst>
          </p:cNvPr>
          <p:cNvSpPr txBox="1"/>
          <p:nvPr/>
        </p:nvSpPr>
        <p:spPr>
          <a:xfrm>
            <a:off x="1589903" y="1750181"/>
            <a:ext cx="6111237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C00000"/>
                </a:solidFill>
              </a:rPr>
              <a:t>입력의 경우를 축소</a:t>
            </a:r>
            <a:r>
              <a:rPr lang="ko-KR" altLang="en-US"/>
              <a:t>하여 표현한 </a:t>
            </a: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진리표 작성</a:t>
            </a:r>
            <a:endParaRPr lang="en-US" altLang="ko-KR">
              <a:solidFill>
                <a:schemeClr val="accent1">
                  <a:lumMod val="75000"/>
                </a:schemeClr>
              </a:solidFill>
            </a:endParaRPr>
          </a:p>
          <a:p>
            <a:pPr lvl="2" fontAlgn="base"/>
            <a:r>
              <a:rPr lang="ko-KR" altLang="en-US" sz="1600">
                <a:solidFill>
                  <a:srgbClr val="00A048"/>
                </a:solidFill>
              </a:rPr>
              <a:t>출력 함수의 값이 같은 경우 </a:t>
            </a:r>
            <a:r>
              <a:rPr lang="en-US" altLang="ko-KR" sz="1600">
                <a:sym typeface="Wingdings" panose="05000000000000000000" pitchFamily="2" charset="2"/>
              </a:rPr>
              <a:t></a:t>
            </a:r>
            <a:r>
              <a:rPr lang="ko-KR" altLang="en-US" sz="1600">
                <a:solidFill>
                  <a:srgbClr val="0070C0"/>
                </a:solidFill>
              </a:rPr>
              <a:t> </a:t>
            </a:r>
            <a:r>
              <a:rPr lang="en-US" altLang="ko-KR" sz="1600">
                <a:solidFill>
                  <a:srgbClr val="00A048"/>
                </a:solidFill>
              </a:rPr>
              <a:t>wild card </a:t>
            </a:r>
            <a:r>
              <a:rPr lang="ko-KR" altLang="en-US" sz="1600">
                <a:solidFill>
                  <a:srgbClr val="00A048"/>
                </a:solidFill>
              </a:rPr>
              <a:t>문자</a:t>
            </a:r>
            <a:r>
              <a:rPr lang="ko-KR" altLang="en-US" sz="1600"/>
              <a:t>로 표기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4CAA939C-1607-414B-B271-8C798A3EFD02}"/>
              </a:ext>
            </a:extLst>
          </p:cNvPr>
          <p:cNvSpPr txBox="1">
            <a:spLocks/>
          </p:cNvSpPr>
          <p:nvPr/>
        </p:nvSpPr>
        <p:spPr>
          <a:xfrm>
            <a:off x="1591929" y="2996806"/>
            <a:ext cx="4343400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bg2">
                    <a:lumMod val="25000"/>
                  </a:schemeClr>
                </a:solidFill>
              </a:rPr>
              <a:t>출력 </a:t>
            </a:r>
            <a:r>
              <a:rPr lang="ko-KR" altLang="en-US" sz="1800" err="1">
                <a:solidFill>
                  <a:schemeClr val="bg2">
                    <a:lumMod val="25000"/>
                  </a:schemeClr>
                </a:solidFill>
              </a:rPr>
              <a:t>함수별</a:t>
            </a:r>
            <a:r>
              <a:rPr lang="ko-KR" altLang="en-US" sz="1800">
                <a:solidFill>
                  <a:schemeClr val="bg2">
                    <a:lumMod val="25000"/>
                  </a:schemeClr>
                </a:solidFill>
              </a:rPr>
              <a:t> 간소화</a:t>
            </a:r>
            <a:endParaRPr lang="en-US" altLang="ko-KR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A77931CB-BBD5-4E67-8AD3-E5178F77213D}"/>
              </a:ext>
            </a:extLst>
          </p:cNvPr>
          <p:cNvSpPr txBox="1">
            <a:spLocks/>
          </p:cNvSpPr>
          <p:nvPr/>
        </p:nvSpPr>
        <p:spPr>
          <a:xfrm>
            <a:off x="1475554" y="3766001"/>
            <a:ext cx="2681331" cy="10673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altLang="ko-KR" sz="1600" i="1"/>
              <a:t>V</a:t>
            </a:r>
            <a:r>
              <a:rPr lang="en-US" altLang="ko-KR" sz="1600" dirty="0"/>
              <a:t>(</a:t>
            </a:r>
            <a:r>
              <a:rPr lang="en-US" altLang="ko-KR" sz="1600" i="1" dirty="0"/>
              <a:t>I</a:t>
            </a:r>
            <a:r>
              <a:rPr lang="en-US" altLang="ko-KR" sz="1600" baseline="-25000" dirty="0"/>
              <a:t>3</a:t>
            </a:r>
            <a:r>
              <a:rPr lang="en-US" altLang="ko-KR" sz="1600" dirty="0"/>
              <a:t>,</a:t>
            </a:r>
            <a:r>
              <a:rPr lang="en-US" altLang="ko-KR" sz="1600" i="1" dirty="0"/>
              <a:t>I</a:t>
            </a:r>
            <a:r>
              <a:rPr lang="en-US" altLang="ko-KR" sz="1600" baseline="-25000" dirty="0"/>
              <a:t>2</a:t>
            </a:r>
            <a:r>
              <a:rPr lang="en-US" altLang="ko-KR" sz="1600" dirty="0"/>
              <a:t>,</a:t>
            </a:r>
            <a:r>
              <a:rPr lang="en-US" altLang="ko-KR" sz="1600" i="1" dirty="0"/>
              <a:t>I</a:t>
            </a:r>
            <a:r>
              <a:rPr lang="en-US" altLang="ko-KR" sz="1600" baseline="-25000" dirty="0"/>
              <a:t>1</a:t>
            </a:r>
            <a:r>
              <a:rPr lang="en-US" altLang="ko-KR" sz="1600" dirty="0"/>
              <a:t>,</a:t>
            </a:r>
            <a:r>
              <a:rPr lang="en-US" altLang="ko-KR" sz="1600" i="1" dirty="0"/>
              <a:t>I</a:t>
            </a:r>
            <a:r>
              <a:rPr lang="en-US" altLang="ko-KR" sz="1600" baseline="-25000" dirty="0"/>
              <a:t>0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= </a:t>
            </a:r>
            <a:r>
              <a:rPr lang="en-US" altLang="ko-KR" sz="1600" i="1" dirty="0"/>
              <a:t>I</a:t>
            </a:r>
            <a:r>
              <a:rPr lang="en-US" altLang="ko-KR" sz="1600" baseline="-25000" dirty="0"/>
              <a:t>3</a:t>
            </a:r>
            <a:r>
              <a:rPr lang="ko-KR" altLang="en-US" sz="1600" dirty="0"/>
              <a:t> </a:t>
            </a:r>
            <a:r>
              <a:rPr lang="en-US" altLang="ko-KR" sz="1600" dirty="0"/>
              <a:t>+ </a:t>
            </a:r>
            <a:r>
              <a:rPr lang="en-US" altLang="ko-KR" sz="1600" i="1" dirty="0"/>
              <a:t>I</a:t>
            </a:r>
            <a:r>
              <a:rPr lang="en-US" altLang="ko-KR" sz="1600" baseline="-25000" dirty="0"/>
              <a:t>2</a:t>
            </a:r>
            <a:r>
              <a:rPr lang="ko-KR" altLang="en-US" sz="1600" dirty="0"/>
              <a:t> </a:t>
            </a:r>
            <a:r>
              <a:rPr lang="en-US" altLang="ko-KR" sz="1600" dirty="0"/>
              <a:t>+ </a:t>
            </a:r>
            <a:r>
              <a:rPr lang="en-US" altLang="ko-KR" sz="1600" i="1" dirty="0"/>
              <a:t>I</a:t>
            </a:r>
            <a:r>
              <a:rPr lang="en-US" altLang="ko-KR" sz="1600" baseline="-25000" dirty="0"/>
              <a:t>1</a:t>
            </a:r>
            <a:r>
              <a:rPr lang="ko-KR" altLang="en-US" sz="1600" dirty="0"/>
              <a:t> </a:t>
            </a:r>
            <a:r>
              <a:rPr lang="en-US" altLang="ko-KR" sz="1600" dirty="0"/>
              <a:t>+ </a:t>
            </a:r>
            <a:r>
              <a:rPr lang="en-US" altLang="ko-KR" sz="1600" i="1" dirty="0"/>
              <a:t>I</a:t>
            </a:r>
            <a:r>
              <a:rPr lang="en-US" altLang="ko-KR" sz="1600" baseline="-25000" dirty="0"/>
              <a:t>0</a:t>
            </a:r>
            <a:r>
              <a:rPr lang="ko-KR" altLang="en-US" sz="1600" dirty="0"/>
              <a:t> </a:t>
            </a:r>
          </a:p>
          <a:p>
            <a:pPr marL="0" indent="0" fontAlgn="base">
              <a:buNone/>
            </a:pPr>
            <a:r>
              <a:rPr lang="en-US" altLang="ko-KR" sz="1600" i="1" dirty="0"/>
              <a:t>x</a:t>
            </a:r>
            <a:r>
              <a:rPr lang="en-US" altLang="ko-KR" sz="1600" dirty="0"/>
              <a:t>(</a:t>
            </a:r>
            <a:r>
              <a:rPr lang="en-US" altLang="ko-KR" sz="1600" i="1" dirty="0"/>
              <a:t>I</a:t>
            </a:r>
            <a:r>
              <a:rPr lang="en-US" altLang="ko-KR" sz="1600" baseline="-25000" dirty="0"/>
              <a:t>3</a:t>
            </a:r>
            <a:r>
              <a:rPr lang="en-US" altLang="ko-KR" sz="1600" dirty="0"/>
              <a:t>,</a:t>
            </a:r>
            <a:r>
              <a:rPr lang="en-US" altLang="ko-KR" sz="1600" i="1" dirty="0"/>
              <a:t>I</a:t>
            </a:r>
            <a:r>
              <a:rPr lang="en-US" altLang="ko-KR" sz="1600" baseline="-25000" dirty="0"/>
              <a:t>2</a:t>
            </a:r>
            <a:r>
              <a:rPr lang="en-US" altLang="ko-KR" sz="1600" dirty="0"/>
              <a:t>,</a:t>
            </a:r>
            <a:r>
              <a:rPr lang="en-US" altLang="ko-KR" sz="1600" i="1" dirty="0"/>
              <a:t>I</a:t>
            </a:r>
            <a:r>
              <a:rPr lang="en-US" altLang="ko-KR" sz="1600" baseline="-25000" dirty="0"/>
              <a:t>1</a:t>
            </a:r>
            <a:r>
              <a:rPr lang="en-US" altLang="ko-KR" sz="1600" dirty="0"/>
              <a:t>,</a:t>
            </a:r>
            <a:r>
              <a:rPr lang="en-US" altLang="ko-KR" sz="1600" i="1" dirty="0"/>
              <a:t>I</a:t>
            </a:r>
            <a:r>
              <a:rPr lang="en-US" altLang="ko-KR" sz="1600" baseline="-25000" dirty="0"/>
              <a:t>0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= </a:t>
            </a:r>
            <a:r>
              <a:rPr lang="en-US" altLang="ko-KR" sz="1600" i="1" dirty="0"/>
              <a:t>I</a:t>
            </a:r>
            <a:r>
              <a:rPr lang="en-US" altLang="ko-KR" sz="1600" baseline="-25000" dirty="0"/>
              <a:t>3</a:t>
            </a:r>
            <a:r>
              <a:rPr lang="ko-KR" altLang="en-US" sz="1600" dirty="0"/>
              <a:t> </a:t>
            </a:r>
            <a:r>
              <a:rPr lang="en-US" altLang="ko-KR" sz="1600" dirty="0"/>
              <a:t>+ </a:t>
            </a:r>
            <a:r>
              <a:rPr lang="en-US" altLang="ko-KR" sz="1600" i="1" dirty="0"/>
              <a:t>I</a:t>
            </a:r>
            <a:r>
              <a:rPr lang="en-US" altLang="ko-KR" sz="1600" baseline="-25000" dirty="0"/>
              <a:t>2</a:t>
            </a:r>
            <a:r>
              <a:rPr lang="ko-KR" altLang="en-US" sz="1600" dirty="0"/>
              <a:t> </a:t>
            </a:r>
          </a:p>
          <a:p>
            <a:pPr marL="0" indent="0" fontAlgn="base">
              <a:buNone/>
            </a:pPr>
            <a:r>
              <a:rPr lang="en-US" altLang="ko-KR" sz="1600" i="1" dirty="0"/>
              <a:t>y</a:t>
            </a:r>
            <a:r>
              <a:rPr lang="en-US" altLang="ko-KR" sz="1600" dirty="0"/>
              <a:t>(</a:t>
            </a:r>
            <a:r>
              <a:rPr lang="en-US" altLang="ko-KR" sz="1600" i="1" dirty="0"/>
              <a:t>I</a:t>
            </a:r>
            <a:r>
              <a:rPr lang="en-US" altLang="ko-KR" sz="1600" baseline="-25000" dirty="0"/>
              <a:t>3</a:t>
            </a:r>
            <a:r>
              <a:rPr lang="en-US" altLang="ko-KR" sz="1600" dirty="0"/>
              <a:t>,</a:t>
            </a:r>
            <a:r>
              <a:rPr lang="en-US" altLang="ko-KR" sz="1600" i="1" dirty="0"/>
              <a:t>I</a:t>
            </a:r>
            <a:r>
              <a:rPr lang="en-US" altLang="ko-KR" sz="1600" baseline="-25000" dirty="0"/>
              <a:t>2</a:t>
            </a:r>
            <a:r>
              <a:rPr lang="en-US" altLang="ko-KR" sz="1600" dirty="0"/>
              <a:t>,</a:t>
            </a:r>
            <a:r>
              <a:rPr lang="en-US" altLang="ko-KR" sz="1600" i="1" dirty="0"/>
              <a:t>I</a:t>
            </a:r>
            <a:r>
              <a:rPr lang="en-US" altLang="ko-KR" sz="1600" baseline="-25000" dirty="0"/>
              <a:t>1</a:t>
            </a:r>
            <a:r>
              <a:rPr lang="en-US" altLang="ko-KR" sz="1600" dirty="0"/>
              <a:t>,</a:t>
            </a:r>
            <a:r>
              <a:rPr lang="en-US" altLang="ko-KR" sz="1600" i="1" dirty="0"/>
              <a:t>I</a:t>
            </a:r>
            <a:r>
              <a:rPr lang="en-US" altLang="ko-KR" sz="1600" baseline="-25000" dirty="0"/>
              <a:t>0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= </a:t>
            </a:r>
            <a:r>
              <a:rPr lang="en-US" altLang="ko-KR" sz="1600" i="1" dirty="0"/>
              <a:t>I</a:t>
            </a:r>
            <a:r>
              <a:rPr lang="en-US" altLang="ko-KR" sz="1600" baseline="-25000" dirty="0"/>
              <a:t>3</a:t>
            </a:r>
            <a:r>
              <a:rPr lang="ko-KR" altLang="en-US" sz="1600" dirty="0"/>
              <a:t> </a:t>
            </a:r>
            <a:r>
              <a:rPr lang="en-US" altLang="ko-KR" sz="1600" dirty="0"/>
              <a:t>+ </a:t>
            </a:r>
            <a:r>
              <a:rPr lang="en-US" altLang="ko-KR" sz="1600" i="1" dirty="0"/>
              <a:t>I</a:t>
            </a:r>
            <a:r>
              <a:rPr lang="en-US" altLang="ko-KR" sz="1600" baseline="-25000" dirty="0"/>
              <a:t>2</a:t>
            </a:r>
            <a:r>
              <a:rPr lang="en-US" altLang="ko-KR" sz="1600" dirty="0"/>
              <a:t>′</a:t>
            </a:r>
            <a:r>
              <a:rPr lang="en-US" altLang="ko-KR" sz="1600" i="1" dirty="0"/>
              <a:t>I</a:t>
            </a:r>
            <a:r>
              <a:rPr lang="en-US" altLang="ko-KR" sz="1600" baseline="-25000" dirty="0"/>
              <a:t>1</a:t>
            </a:r>
            <a:r>
              <a:rPr lang="ko-KR" altLang="en-US" sz="1600" dirty="0"/>
              <a:t>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966027-974C-47F2-8EAE-518096B1F998}"/>
              </a:ext>
            </a:extLst>
          </p:cNvPr>
          <p:cNvGrpSpPr/>
          <p:nvPr/>
        </p:nvGrpSpPr>
        <p:grpSpPr>
          <a:xfrm>
            <a:off x="4490235" y="3416803"/>
            <a:ext cx="7118543" cy="2373362"/>
            <a:chOff x="4842100" y="3625193"/>
            <a:chExt cx="6819898" cy="2070757"/>
          </a:xfrm>
        </p:grpSpPr>
        <p:grpSp>
          <p:nvGrpSpPr>
            <p:cNvPr id="274" name="그룹 273">
              <a:extLst>
                <a:ext uri="{FF2B5EF4-FFF2-40B4-BE49-F238E27FC236}">
                  <a16:creationId xmlns:a16="http://schemas.microsoft.com/office/drawing/2014/main" id="{EFEDBABD-2F8F-480E-87D9-B47E4BCDF4E2}"/>
                </a:ext>
              </a:extLst>
            </p:cNvPr>
            <p:cNvGrpSpPr/>
            <p:nvPr/>
          </p:nvGrpSpPr>
          <p:grpSpPr>
            <a:xfrm>
              <a:off x="4842100" y="3625193"/>
              <a:ext cx="2118485" cy="2055406"/>
              <a:chOff x="393582" y="317850"/>
              <a:chExt cx="3994367" cy="3899417"/>
            </a:xfrm>
          </p:grpSpPr>
          <p:sp>
            <p:nvSpPr>
              <p:cNvPr id="275" name="타원 274">
                <a:extLst>
                  <a:ext uri="{FF2B5EF4-FFF2-40B4-BE49-F238E27FC236}">
                    <a16:creationId xmlns:a16="http://schemas.microsoft.com/office/drawing/2014/main" id="{9182171F-9F74-49E2-8085-00FA4CE945FE}"/>
                  </a:ext>
                </a:extLst>
              </p:cNvPr>
              <p:cNvSpPr/>
              <p:nvPr/>
            </p:nvSpPr>
            <p:spPr>
              <a:xfrm>
                <a:off x="1843623" y="1012832"/>
                <a:ext cx="1238292" cy="252595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  <a:alpha val="50000"/>
                </a:srgbClr>
              </a:solidFill>
              <a:ln w="12700" cap="flat" cmpd="sng" algn="ctr">
                <a:solidFill>
                  <a:srgbClr val="ED7D31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6" name="타원 275">
                <a:extLst>
                  <a:ext uri="{FF2B5EF4-FFF2-40B4-BE49-F238E27FC236}">
                    <a16:creationId xmlns:a16="http://schemas.microsoft.com/office/drawing/2014/main" id="{084D963F-D14D-4E59-BC94-CD520C60CEB9}"/>
                  </a:ext>
                </a:extLst>
              </p:cNvPr>
              <p:cNvSpPr/>
              <p:nvPr/>
            </p:nvSpPr>
            <p:spPr>
              <a:xfrm>
                <a:off x="1234657" y="1672423"/>
                <a:ext cx="2487196" cy="1219296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  <a:alpha val="50000"/>
                </a:srgbClr>
              </a:solidFill>
              <a:ln w="12700" cap="flat" cmpd="sng" algn="ctr">
                <a:solidFill>
                  <a:srgbClr val="ED7D31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7" name="타원 276">
                <a:extLst>
                  <a:ext uri="{FF2B5EF4-FFF2-40B4-BE49-F238E27FC236}">
                    <a16:creationId xmlns:a16="http://schemas.microsoft.com/office/drawing/2014/main" id="{EBB67DD6-9FE7-49B7-8D92-AD652B72B93B}"/>
                  </a:ext>
                </a:extLst>
              </p:cNvPr>
              <p:cNvSpPr/>
              <p:nvPr/>
            </p:nvSpPr>
            <p:spPr>
              <a:xfrm>
                <a:off x="2498644" y="1012832"/>
                <a:ext cx="1238292" cy="252595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  <a:alpha val="50000"/>
                </a:srgbClr>
              </a:solidFill>
              <a:ln w="12700" cap="flat" cmpd="sng" algn="ctr">
                <a:solidFill>
                  <a:srgbClr val="ED7D31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8" name="타원 277">
                <a:extLst>
                  <a:ext uri="{FF2B5EF4-FFF2-40B4-BE49-F238E27FC236}">
                    <a16:creationId xmlns:a16="http://schemas.microsoft.com/office/drawing/2014/main" id="{F0924324-7EB2-46CB-BC9A-3B3953721FF7}"/>
                  </a:ext>
                </a:extLst>
              </p:cNvPr>
              <p:cNvSpPr/>
              <p:nvPr/>
            </p:nvSpPr>
            <p:spPr>
              <a:xfrm>
                <a:off x="1234657" y="2319494"/>
                <a:ext cx="2487196" cy="1219296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  <a:alpha val="50000"/>
                </a:srgbClr>
              </a:solidFill>
              <a:ln w="12700" cap="flat" cmpd="sng" algn="ctr">
                <a:solidFill>
                  <a:srgbClr val="ED7D31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64CDAF8F-48D7-4CFC-AA10-991E47A12588}"/>
                  </a:ext>
                </a:extLst>
              </p:cNvPr>
              <p:cNvSpPr txBox="1"/>
              <p:nvPr/>
            </p:nvSpPr>
            <p:spPr>
              <a:xfrm>
                <a:off x="681339" y="2753165"/>
                <a:ext cx="489943" cy="4694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ko-KR" sz="12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kumimoji="0" lang="ko-KR" alt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0" name="그룹 279">
                <a:extLst>
                  <a:ext uri="{FF2B5EF4-FFF2-40B4-BE49-F238E27FC236}">
                    <a16:creationId xmlns:a16="http://schemas.microsoft.com/office/drawing/2014/main" id="{589AC008-021D-49EF-852D-D31821FF77E8}"/>
                  </a:ext>
                </a:extLst>
              </p:cNvPr>
              <p:cNvGrpSpPr/>
              <p:nvPr/>
            </p:nvGrpSpPr>
            <p:grpSpPr>
              <a:xfrm>
                <a:off x="2812135" y="874094"/>
                <a:ext cx="618570" cy="113308"/>
                <a:chOff x="3234869" y="3688080"/>
                <a:chExt cx="783411" cy="146685"/>
              </a:xfrm>
            </p:grpSpPr>
            <p:cxnSp>
              <p:nvCxnSpPr>
                <p:cNvPr id="359" name="직선 연결선 358">
                  <a:extLst>
                    <a:ext uri="{FF2B5EF4-FFF2-40B4-BE49-F238E27FC236}">
                      <a16:creationId xmlns:a16="http://schemas.microsoft.com/office/drawing/2014/main" id="{556588A0-2C8E-4D87-B53D-CC92FC651F0E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7834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360" name="직선 연결선 359">
                  <a:extLst>
                    <a:ext uri="{FF2B5EF4-FFF2-40B4-BE49-F238E27FC236}">
                      <a16:creationId xmlns:a16="http://schemas.microsoft.com/office/drawing/2014/main" id="{C2017F9C-2EB6-4335-B22A-9C051DA57B08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361" name="직선 연결선 360">
                  <a:extLst>
                    <a:ext uri="{FF2B5EF4-FFF2-40B4-BE49-F238E27FC236}">
                      <a16:creationId xmlns:a16="http://schemas.microsoft.com/office/drawing/2014/main" id="{DB78D0D0-728E-4EF4-9829-A3562A9B86B8}"/>
                    </a:ext>
                  </a:extLst>
                </p:cNvPr>
                <p:cNvCxnSpPr/>
                <p:nvPr/>
              </p:nvCxnSpPr>
              <p:spPr>
                <a:xfrm>
                  <a:off x="4018280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</p:grpSp>
          <p:grpSp>
            <p:nvGrpSpPr>
              <p:cNvPr id="281" name="그룹 280">
                <a:extLst>
                  <a:ext uri="{FF2B5EF4-FFF2-40B4-BE49-F238E27FC236}">
                    <a16:creationId xmlns:a16="http://schemas.microsoft.com/office/drawing/2014/main" id="{37D4A3AC-EE82-4214-AF47-8AEE57131789}"/>
                  </a:ext>
                </a:extLst>
              </p:cNvPr>
              <p:cNvGrpSpPr/>
              <p:nvPr/>
            </p:nvGrpSpPr>
            <p:grpSpPr>
              <a:xfrm flipV="1">
                <a:off x="2154347" y="3576092"/>
                <a:ext cx="644445" cy="113308"/>
                <a:chOff x="3234869" y="3688080"/>
                <a:chExt cx="783411" cy="146685"/>
              </a:xfrm>
            </p:grpSpPr>
            <p:cxnSp>
              <p:nvCxnSpPr>
                <p:cNvPr id="356" name="직선 연결선 355">
                  <a:extLst>
                    <a:ext uri="{FF2B5EF4-FFF2-40B4-BE49-F238E27FC236}">
                      <a16:creationId xmlns:a16="http://schemas.microsoft.com/office/drawing/2014/main" id="{CB327335-22F6-4DD3-985B-B73791CF2F11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7834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357" name="직선 연결선 356">
                  <a:extLst>
                    <a:ext uri="{FF2B5EF4-FFF2-40B4-BE49-F238E27FC236}">
                      <a16:creationId xmlns:a16="http://schemas.microsoft.com/office/drawing/2014/main" id="{EB696D30-0069-4B8B-BDBB-09B9F41AB141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358" name="직선 연결선 357">
                  <a:extLst>
                    <a:ext uri="{FF2B5EF4-FFF2-40B4-BE49-F238E27FC236}">
                      <a16:creationId xmlns:a16="http://schemas.microsoft.com/office/drawing/2014/main" id="{614194EC-D569-4328-B45F-EAB7A6C6BE2E}"/>
                    </a:ext>
                  </a:extLst>
                </p:cNvPr>
                <p:cNvCxnSpPr/>
                <p:nvPr/>
              </p:nvCxnSpPr>
              <p:spPr>
                <a:xfrm>
                  <a:off x="4018280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</p:grpSp>
          <p:grpSp>
            <p:nvGrpSpPr>
              <p:cNvPr id="282" name="그룹 281">
                <a:extLst>
                  <a:ext uri="{FF2B5EF4-FFF2-40B4-BE49-F238E27FC236}">
                    <a16:creationId xmlns:a16="http://schemas.microsoft.com/office/drawing/2014/main" id="{A631B97E-CB09-4074-A0F7-D7D101F7551D}"/>
                  </a:ext>
                </a:extLst>
              </p:cNvPr>
              <p:cNvGrpSpPr/>
              <p:nvPr/>
            </p:nvGrpSpPr>
            <p:grpSpPr>
              <a:xfrm rot="16200000">
                <a:off x="793158" y="2877623"/>
                <a:ext cx="656496" cy="100706"/>
                <a:chOff x="3234869" y="3688080"/>
                <a:chExt cx="783411" cy="146685"/>
              </a:xfrm>
            </p:grpSpPr>
            <p:cxnSp>
              <p:nvCxnSpPr>
                <p:cNvPr id="353" name="직선 연결선 352">
                  <a:extLst>
                    <a:ext uri="{FF2B5EF4-FFF2-40B4-BE49-F238E27FC236}">
                      <a16:creationId xmlns:a16="http://schemas.microsoft.com/office/drawing/2014/main" id="{AADAE3B6-D7AE-4BFA-A0E6-6E2E37C6043A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7834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354" name="직선 연결선 353">
                  <a:extLst>
                    <a:ext uri="{FF2B5EF4-FFF2-40B4-BE49-F238E27FC236}">
                      <a16:creationId xmlns:a16="http://schemas.microsoft.com/office/drawing/2014/main" id="{F8431F0F-BB11-4171-B5E0-F5145F0D946C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355" name="직선 연결선 354">
                  <a:extLst>
                    <a:ext uri="{FF2B5EF4-FFF2-40B4-BE49-F238E27FC236}">
                      <a16:creationId xmlns:a16="http://schemas.microsoft.com/office/drawing/2014/main" id="{3781DA8B-ADD5-403E-9469-EE65F3743FC2}"/>
                    </a:ext>
                  </a:extLst>
                </p:cNvPr>
                <p:cNvCxnSpPr/>
                <p:nvPr/>
              </p:nvCxnSpPr>
              <p:spPr>
                <a:xfrm>
                  <a:off x="4018280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</p:grpSp>
          <p:grpSp>
            <p:nvGrpSpPr>
              <p:cNvPr id="283" name="그룹 282">
                <a:extLst>
                  <a:ext uri="{FF2B5EF4-FFF2-40B4-BE49-F238E27FC236}">
                    <a16:creationId xmlns:a16="http://schemas.microsoft.com/office/drawing/2014/main" id="{A22B07C0-6FD6-49C7-AB6A-0EFFC26D19E9}"/>
                  </a:ext>
                </a:extLst>
              </p:cNvPr>
              <p:cNvGrpSpPr/>
              <p:nvPr/>
            </p:nvGrpSpPr>
            <p:grpSpPr>
              <a:xfrm>
                <a:off x="1148050" y="958268"/>
                <a:ext cx="2372091" cy="443380"/>
                <a:chOff x="8232012" y="2779917"/>
                <a:chExt cx="2372091" cy="443380"/>
              </a:xfrm>
            </p:grpSpPr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FCF4E7A4-A0F4-4168-9755-6DB33F6D5EAC}"/>
                    </a:ext>
                  </a:extLst>
                </p:cNvPr>
                <p:cNvSpPr txBox="1"/>
                <p:nvPr/>
              </p:nvSpPr>
              <p:spPr>
                <a:xfrm>
                  <a:off x="8232012" y="2779919"/>
                  <a:ext cx="435262" cy="4433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0" name="TextBox 349">
                  <a:extLst>
                    <a:ext uri="{FF2B5EF4-FFF2-40B4-BE49-F238E27FC236}">
                      <a16:creationId xmlns:a16="http://schemas.microsoft.com/office/drawing/2014/main" id="{4EF19EA0-5B23-481D-96C4-3B53AE0F0EFC}"/>
                    </a:ext>
                  </a:extLst>
                </p:cNvPr>
                <p:cNvSpPr txBox="1"/>
                <p:nvPr/>
              </p:nvSpPr>
              <p:spPr>
                <a:xfrm>
                  <a:off x="8880060" y="2779919"/>
                  <a:ext cx="435262" cy="4433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F1C1B23F-FBF3-4403-B14C-DAC767E38510}"/>
                    </a:ext>
                  </a:extLst>
                </p:cNvPr>
                <p:cNvSpPr txBox="1"/>
                <p:nvPr/>
              </p:nvSpPr>
              <p:spPr>
                <a:xfrm>
                  <a:off x="9520794" y="2779917"/>
                  <a:ext cx="435262" cy="4433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2" name="TextBox 351">
                  <a:extLst>
                    <a:ext uri="{FF2B5EF4-FFF2-40B4-BE49-F238E27FC236}">
                      <a16:creationId xmlns:a16="http://schemas.microsoft.com/office/drawing/2014/main" id="{04B75164-9DDC-44C6-8CA4-7815F8A71E34}"/>
                    </a:ext>
                  </a:extLst>
                </p:cNvPr>
                <p:cNvSpPr txBox="1"/>
                <p:nvPr/>
              </p:nvSpPr>
              <p:spPr>
                <a:xfrm>
                  <a:off x="10168841" y="2779919"/>
                  <a:ext cx="435262" cy="4433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4" name="그룹 283">
                <a:extLst>
                  <a:ext uri="{FF2B5EF4-FFF2-40B4-BE49-F238E27FC236}">
                    <a16:creationId xmlns:a16="http://schemas.microsoft.com/office/drawing/2014/main" id="{17159FF5-8446-47D2-95D7-63A454C49CA4}"/>
                  </a:ext>
                </a:extLst>
              </p:cNvPr>
              <p:cNvGrpSpPr/>
              <p:nvPr/>
            </p:nvGrpSpPr>
            <p:grpSpPr>
              <a:xfrm>
                <a:off x="1144182" y="1603229"/>
                <a:ext cx="2372091" cy="443380"/>
                <a:chOff x="8232012" y="2779917"/>
                <a:chExt cx="2372091" cy="443380"/>
              </a:xfrm>
            </p:grpSpPr>
            <p:sp>
              <p:nvSpPr>
                <p:cNvPr id="345" name="TextBox 344">
                  <a:extLst>
                    <a:ext uri="{FF2B5EF4-FFF2-40B4-BE49-F238E27FC236}">
                      <a16:creationId xmlns:a16="http://schemas.microsoft.com/office/drawing/2014/main" id="{59913B5A-5C8C-4511-871E-9584E9D806BB}"/>
                    </a:ext>
                  </a:extLst>
                </p:cNvPr>
                <p:cNvSpPr txBox="1"/>
                <p:nvPr/>
              </p:nvSpPr>
              <p:spPr>
                <a:xfrm>
                  <a:off x="8232012" y="2779919"/>
                  <a:ext cx="435262" cy="4433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6" name="TextBox 345">
                  <a:extLst>
                    <a:ext uri="{FF2B5EF4-FFF2-40B4-BE49-F238E27FC236}">
                      <a16:creationId xmlns:a16="http://schemas.microsoft.com/office/drawing/2014/main" id="{1FAE1A75-D5A4-41B9-98D1-C0F24EA8CA12}"/>
                    </a:ext>
                  </a:extLst>
                </p:cNvPr>
                <p:cNvSpPr txBox="1"/>
                <p:nvPr/>
              </p:nvSpPr>
              <p:spPr>
                <a:xfrm>
                  <a:off x="8880060" y="2779919"/>
                  <a:ext cx="435262" cy="4433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Box 346">
                  <a:extLst>
                    <a:ext uri="{FF2B5EF4-FFF2-40B4-BE49-F238E27FC236}">
                      <a16:creationId xmlns:a16="http://schemas.microsoft.com/office/drawing/2014/main" id="{C153F929-2152-4C77-99EF-3727BBBC14FD}"/>
                    </a:ext>
                  </a:extLst>
                </p:cNvPr>
                <p:cNvSpPr txBox="1"/>
                <p:nvPr/>
              </p:nvSpPr>
              <p:spPr>
                <a:xfrm>
                  <a:off x="9520794" y="2779917"/>
                  <a:ext cx="435262" cy="4433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24F34186-F2A2-4B1A-9A9E-19579D7AD236}"/>
                    </a:ext>
                  </a:extLst>
                </p:cNvPr>
                <p:cNvSpPr txBox="1"/>
                <p:nvPr/>
              </p:nvSpPr>
              <p:spPr>
                <a:xfrm>
                  <a:off x="10168841" y="2779919"/>
                  <a:ext cx="435262" cy="4433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DBDF307D-D67E-498B-9158-D6634EDE0AC8}"/>
                  </a:ext>
                </a:extLst>
              </p:cNvPr>
              <p:cNvSpPr/>
              <p:nvPr/>
            </p:nvSpPr>
            <p:spPr>
              <a:xfrm>
                <a:off x="1186727" y="992883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6" name="직사각형 285">
                <a:extLst>
                  <a:ext uri="{FF2B5EF4-FFF2-40B4-BE49-F238E27FC236}">
                    <a16:creationId xmlns:a16="http://schemas.microsoft.com/office/drawing/2014/main" id="{B2E3E751-1DB1-4F9D-9311-8F5FE65E3807}"/>
                  </a:ext>
                </a:extLst>
              </p:cNvPr>
              <p:cNvSpPr/>
              <p:nvPr/>
            </p:nvSpPr>
            <p:spPr>
              <a:xfrm>
                <a:off x="1832430" y="992883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AECC98C9-3866-4C01-9C1E-8966B1CAC9DB}"/>
                  </a:ext>
                </a:extLst>
              </p:cNvPr>
              <p:cNvSpPr/>
              <p:nvPr/>
            </p:nvSpPr>
            <p:spPr>
              <a:xfrm>
                <a:off x="2477737" y="992883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id="{20C07291-490F-47D3-8B56-0CB9264BF10B}"/>
                  </a:ext>
                </a:extLst>
              </p:cNvPr>
              <p:cNvSpPr/>
              <p:nvPr/>
            </p:nvSpPr>
            <p:spPr>
              <a:xfrm>
                <a:off x="3123440" y="992883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946C947D-75AE-44D2-AA94-5ED1610161F8}"/>
                  </a:ext>
                </a:extLst>
              </p:cNvPr>
              <p:cNvSpPr/>
              <p:nvPr/>
            </p:nvSpPr>
            <p:spPr>
              <a:xfrm>
                <a:off x="1186727" y="1636518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0" name="직사각형 289">
                <a:extLst>
                  <a:ext uri="{FF2B5EF4-FFF2-40B4-BE49-F238E27FC236}">
                    <a16:creationId xmlns:a16="http://schemas.microsoft.com/office/drawing/2014/main" id="{3F71763F-6BC5-4D31-A202-4C6A1BA31B93}"/>
                  </a:ext>
                </a:extLst>
              </p:cNvPr>
              <p:cNvSpPr/>
              <p:nvPr/>
            </p:nvSpPr>
            <p:spPr>
              <a:xfrm>
                <a:off x="1832430" y="1636518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1" name="직사각형 290">
                <a:extLst>
                  <a:ext uri="{FF2B5EF4-FFF2-40B4-BE49-F238E27FC236}">
                    <a16:creationId xmlns:a16="http://schemas.microsoft.com/office/drawing/2014/main" id="{7F14A34F-246A-4665-9464-93BF1C74321B}"/>
                  </a:ext>
                </a:extLst>
              </p:cNvPr>
              <p:cNvSpPr/>
              <p:nvPr/>
            </p:nvSpPr>
            <p:spPr>
              <a:xfrm>
                <a:off x="2477737" y="1636518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2" name="직사각형 291">
                <a:extLst>
                  <a:ext uri="{FF2B5EF4-FFF2-40B4-BE49-F238E27FC236}">
                    <a16:creationId xmlns:a16="http://schemas.microsoft.com/office/drawing/2014/main" id="{CA88215E-FA9C-4E3E-A70F-2888A140B99A}"/>
                  </a:ext>
                </a:extLst>
              </p:cNvPr>
              <p:cNvSpPr/>
              <p:nvPr/>
            </p:nvSpPr>
            <p:spPr>
              <a:xfrm>
                <a:off x="3123440" y="1636518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293" name="직선 연결선 292">
                <a:extLst>
                  <a:ext uri="{FF2B5EF4-FFF2-40B4-BE49-F238E27FC236}">
                    <a16:creationId xmlns:a16="http://schemas.microsoft.com/office/drawing/2014/main" id="{B95555EE-BD22-40CD-B041-7B4ED1B68CBC}"/>
                  </a:ext>
                </a:extLst>
              </p:cNvPr>
              <p:cNvCxnSpPr/>
              <p:nvPr/>
            </p:nvCxnSpPr>
            <p:spPr>
              <a:xfrm>
                <a:off x="732335" y="671653"/>
                <a:ext cx="454392" cy="32123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94DA8FC4-F7BA-4172-9DA8-1FA8166A9737}"/>
                  </a:ext>
                </a:extLst>
              </p:cNvPr>
              <p:cNvSpPr txBox="1"/>
              <p:nvPr/>
            </p:nvSpPr>
            <p:spPr>
              <a:xfrm>
                <a:off x="542558" y="804409"/>
                <a:ext cx="719604" cy="52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ko-KR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kumimoji="0" lang="en-US" altLang="ko-KR" sz="1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ko-KR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0" lang="ko-KR" altLang="en-US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5" name="직사각형 294">
                <a:extLst>
                  <a:ext uri="{FF2B5EF4-FFF2-40B4-BE49-F238E27FC236}">
                    <a16:creationId xmlns:a16="http://schemas.microsoft.com/office/drawing/2014/main" id="{F975F80E-F9DE-401F-8989-4DA2606255BE}"/>
                  </a:ext>
                </a:extLst>
              </p:cNvPr>
              <p:cNvSpPr/>
              <p:nvPr/>
            </p:nvSpPr>
            <p:spPr>
              <a:xfrm>
                <a:off x="1186727" y="2926897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id="{D1D10BAC-50A2-4564-A3E8-83E67814EA1B}"/>
                  </a:ext>
                </a:extLst>
              </p:cNvPr>
              <p:cNvSpPr/>
              <p:nvPr/>
            </p:nvSpPr>
            <p:spPr>
              <a:xfrm>
                <a:off x="1832430" y="2926897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659AF878-D0B4-4B2B-94E8-74BE39505B57}"/>
                  </a:ext>
                </a:extLst>
              </p:cNvPr>
              <p:cNvSpPr/>
              <p:nvPr/>
            </p:nvSpPr>
            <p:spPr>
              <a:xfrm>
                <a:off x="2477737" y="2926897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BF151475-0C26-46EE-BA28-8B77BCF00BB3}"/>
                  </a:ext>
                </a:extLst>
              </p:cNvPr>
              <p:cNvSpPr/>
              <p:nvPr/>
            </p:nvSpPr>
            <p:spPr>
              <a:xfrm>
                <a:off x="3123440" y="2926897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7FB37DF2-5AC3-4B9B-BDF6-256522E54498}"/>
                  </a:ext>
                </a:extLst>
              </p:cNvPr>
              <p:cNvSpPr/>
              <p:nvPr/>
            </p:nvSpPr>
            <p:spPr>
              <a:xfrm>
                <a:off x="1186493" y="2281038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747BC4B9-6EB9-49EC-85A7-266DDC7D4483}"/>
                  </a:ext>
                </a:extLst>
              </p:cNvPr>
              <p:cNvSpPr/>
              <p:nvPr/>
            </p:nvSpPr>
            <p:spPr>
              <a:xfrm>
                <a:off x="1832196" y="2281038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ADD9D77D-3F6A-4BF8-9D7D-DA9BBA6CA09E}"/>
                  </a:ext>
                </a:extLst>
              </p:cNvPr>
              <p:cNvSpPr/>
              <p:nvPr/>
            </p:nvSpPr>
            <p:spPr>
              <a:xfrm>
                <a:off x="2477503" y="2281038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662803A0-02E5-41DB-9FD2-BAF62C2E22CC}"/>
                  </a:ext>
                </a:extLst>
              </p:cNvPr>
              <p:cNvSpPr/>
              <p:nvPr/>
            </p:nvSpPr>
            <p:spPr>
              <a:xfrm>
                <a:off x="3123206" y="2281038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03" name="그룹 302">
                <a:extLst>
                  <a:ext uri="{FF2B5EF4-FFF2-40B4-BE49-F238E27FC236}">
                    <a16:creationId xmlns:a16="http://schemas.microsoft.com/office/drawing/2014/main" id="{5FB2E1DB-D4BD-41FD-B712-0DC71A90AC47}"/>
                  </a:ext>
                </a:extLst>
              </p:cNvPr>
              <p:cNvGrpSpPr/>
              <p:nvPr/>
            </p:nvGrpSpPr>
            <p:grpSpPr>
              <a:xfrm>
                <a:off x="1148050" y="2259004"/>
                <a:ext cx="2492390" cy="443380"/>
                <a:chOff x="8232012" y="2779917"/>
                <a:chExt cx="2492390" cy="443380"/>
              </a:xfrm>
            </p:grpSpPr>
            <p:sp>
              <p:nvSpPr>
                <p:cNvPr id="341" name="TextBox 340">
                  <a:extLst>
                    <a:ext uri="{FF2B5EF4-FFF2-40B4-BE49-F238E27FC236}">
                      <a16:creationId xmlns:a16="http://schemas.microsoft.com/office/drawing/2014/main" id="{CFF6A5E1-6BD3-46DC-AE07-C5EDA222BBB9}"/>
                    </a:ext>
                  </a:extLst>
                </p:cNvPr>
                <p:cNvSpPr txBox="1"/>
                <p:nvPr/>
              </p:nvSpPr>
              <p:spPr>
                <a:xfrm>
                  <a:off x="8232012" y="2779919"/>
                  <a:ext cx="555561" cy="4433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2" name="TextBox 341">
                  <a:extLst>
                    <a:ext uri="{FF2B5EF4-FFF2-40B4-BE49-F238E27FC236}">
                      <a16:creationId xmlns:a16="http://schemas.microsoft.com/office/drawing/2014/main" id="{D06ADB62-112D-4619-A371-DC61156F8C8D}"/>
                    </a:ext>
                  </a:extLst>
                </p:cNvPr>
                <p:cNvSpPr txBox="1"/>
                <p:nvPr/>
              </p:nvSpPr>
              <p:spPr>
                <a:xfrm>
                  <a:off x="8880060" y="2779919"/>
                  <a:ext cx="555561" cy="4433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13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3" name="TextBox 342">
                  <a:extLst>
                    <a:ext uri="{FF2B5EF4-FFF2-40B4-BE49-F238E27FC236}">
                      <a16:creationId xmlns:a16="http://schemas.microsoft.com/office/drawing/2014/main" id="{8C32007D-9A04-477F-B048-1227EE6324A5}"/>
                    </a:ext>
                  </a:extLst>
                </p:cNvPr>
                <p:cNvSpPr txBox="1"/>
                <p:nvPr/>
              </p:nvSpPr>
              <p:spPr>
                <a:xfrm>
                  <a:off x="9520794" y="2779917"/>
                  <a:ext cx="555561" cy="4433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15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4" name="TextBox 343">
                  <a:extLst>
                    <a:ext uri="{FF2B5EF4-FFF2-40B4-BE49-F238E27FC236}">
                      <a16:creationId xmlns:a16="http://schemas.microsoft.com/office/drawing/2014/main" id="{C8F23351-2B69-4CC2-86E9-CEFEA9D2FF2E}"/>
                    </a:ext>
                  </a:extLst>
                </p:cNvPr>
                <p:cNvSpPr txBox="1"/>
                <p:nvPr/>
              </p:nvSpPr>
              <p:spPr>
                <a:xfrm>
                  <a:off x="10168841" y="2779919"/>
                  <a:ext cx="555561" cy="4433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14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4" name="그룹 303">
                <a:extLst>
                  <a:ext uri="{FF2B5EF4-FFF2-40B4-BE49-F238E27FC236}">
                    <a16:creationId xmlns:a16="http://schemas.microsoft.com/office/drawing/2014/main" id="{02777915-CA77-436E-9748-9AF5EEE8CDA9}"/>
                  </a:ext>
                </a:extLst>
              </p:cNvPr>
              <p:cNvGrpSpPr/>
              <p:nvPr/>
            </p:nvGrpSpPr>
            <p:grpSpPr>
              <a:xfrm>
                <a:off x="1144182" y="2903965"/>
                <a:ext cx="2492390" cy="443380"/>
                <a:chOff x="8232012" y="2779917"/>
                <a:chExt cx="2492390" cy="443380"/>
              </a:xfrm>
            </p:grpSpPr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AB3C079A-5DC2-4A4D-9FA1-96DDFC74F722}"/>
                    </a:ext>
                  </a:extLst>
                </p:cNvPr>
                <p:cNvSpPr txBox="1"/>
                <p:nvPr/>
              </p:nvSpPr>
              <p:spPr>
                <a:xfrm>
                  <a:off x="8232012" y="2779919"/>
                  <a:ext cx="435262" cy="4433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8" name="TextBox 337">
                  <a:extLst>
                    <a:ext uri="{FF2B5EF4-FFF2-40B4-BE49-F238E27FC236}">
                      <a16:creationId xmlns:a16="http://schemas.microsoft.com/office/drawing/2014/main" id="{FE0553FE-BFD4-4F33-8457-0C0A0F3D6AA7}"/>
                    </a:ext>
                  </a:extLst>
                </p:cNvPr>
                <p:cNvSpPr txBox="1"/>
                <p:nvPr/>
              </p:nvSpPr>
              <p:spPr>
                <a:xfrm>
                  <a:off x="8880060" y="2779919"/>
                  <a:ext cx="435262" cy="4433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9B22EBDC-E8D9-4779-ACEE-183713E02822}"/>
                    </a:ext>
                  </a:extLst>
                </p:cNvPr>
                <p:cNvSpPr txBox="1"/>
                <p:nvPr/>
              </p:nvSpPr>
              <p:spPr>
                <a:xfrm>
                  <a:off x="9520794" y="2779917"/>
                  <a:ext cx="555561" cy="4433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FB4F9616-6225-4C74-8DC3-42C832D2A937}"/>
                    </a:ext>
                  </a:extLst>
                </p:cNvPr>
                <p:cNvSpPr txBox="1"/>
                <p:nvPr/>
              </p:nvSpPr>
              <p:spPr>
                <a:xfrm>
                  <a:off x="10168841" y="2779919"/>
                  <a:ext cx="555561" cy="4433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05" name="그룹 304">
                <a:extLst>
                  <a:ext uri="{FF2B5EF4-FFF2-40B4-BE49-F238E27FC236}">
                    <a16:creationId xmlns:a16="http://schemas.microsoft.com/office/drawing/2014/main" id="{5BD1BBCE-66E7-4A00-B102-3F54E621B8C8}"/>
                  </a:ext>
                </a:extLst>
              </p:cNvPr>
              <p:cNvGrpSpPr/>
              <p:nvPr/>
            </p:nvGrpSpPr>
            <p:grpSpPr>
              <a:xfrm rot="5400000" flipH="1">
                <a:off x="3503787" y="2229620"/>
                <a:ext cx="678938" cy="100706"/>
                <a:chOff x="3234869" y="3688080"/>
                <a:chExt cx="783411" cy="146685"/>
              </a:xfrm>
            </p:grpSpPr>
            <p:cxnSp>
              <p:nvCxnSpPr>
                <p:cNvPr id="334" name="직선 연결선 333">
                  <a:extLst>
                    <a:ext uri="{FF2B5EF4-FFF2-40B4-BE49-F238E27FC236}">
                      <a16:creationId xmlns:a16="http://schemas.microsoft.com/office/drawing/2014/main" id="{C6BB8A25-AA2B-473A-9774-3C91ADC290A3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7834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335" name="직선 연결선 334">
                  <a:extLst>
                    <a:ext uri="{FF2B5EF4-FFF2-40B4-BE49-F238E27FC236}">
                      <a16:creationId xmlns:a16="http://schemas.microsoft.com/office/drawing/2014/main" id="{A8C81E00-4477-4F40-9662-4A21C35A3E66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336" name="직선 연결선 335">
                  <a:extLst>
                    <a:ext uri="{FF2B5EF4-FFF2-40B4-BE49-F238E27FC236}">
                      <a16:creationId xmlns:a16="http://schemas.microsoft.com/office/drawing/2014/main" id="{FDEE0647-BC20-4828-8106-577D10427470}"/>
                    </a:ext>
                  </a:extLst>
                </p:cNvPr>
                <p:cNvCxnSpPr/>
                <p:nvPr/>
              </p:nvCxnSpPr>
              <p:spPr>
                <a:xfrm>
                  <a:off x="4018280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</p:grpSp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57A3C6B6-64C6-48B1-8E0E-3AB8CFAE4D80}"/>
                  </a:ext>
                </a:extLst>
              </p:cNvPr>
              <p:cNvSpPr txBox="1"/>
              <p:nvPr/>
            </p:nvSpPr>
            <p:spPr>
              <a:xfrm>
                <a:off x="1982040" y="1785310"/>
                <a:ext cx="330452" cy="52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38B42C1E-66BC-4FEC-B446-430652E56CB1}"/>
                  </a:ext>
                </a:extLst>
              </p:cNvPr>
              <p:cNvSpPr txBox="1"/>
              <p:nvPr/>
            </p:nvSpPr>
            <p:spPr>
              <a:xfrm>
                <a:off x="2666231" y="1803998"/>
                <a:ext cx="468071" cy="52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8BA5F524-7197-4312-9E28-62E54CC5F7EF}"/>
                  </a:ext>
                </a:extLst>
              </p:cNvPr>
              <p:cNvSpPr txBox="1"/>
              <p:nvPr/>
            </p:nvSpPr>
            <p:spPr>
              <a:xfrm>
                <a:off x="1997225" y="2435929"/>
                <a:ext cx="468071" cy="52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00D2CD0D-6B0D-4458-92C7-0428156F4215}"/>
                  </a:ext>
                </a:extLst>
              </p:cNvPr>
              <p:cNvSpPr txBox="1"/>
              <p:nvPr/>
            </p:nvSpPr>
            <p:spPr>
              <a:xfrm>
                <a:off x="1356989" y="3085985"/>
                <a:ext cx="468071" cy="52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0" name="직선 화살표 연결선 309">
                <a:extLst>
                  <a:ext uri="{FF2B5EF4-FFF2-40B4-BE49-F238E27FC236}">
                    <a16:creationId xmlns:a16="http://schemas.microsoft.com/office/drawing/2014/main" id="{57501A6E-9DD6-4BE0-A61C-EBBD7D0A3C67}"/>
                  </a:ext>
                </a:extLst>
              </p:cNvPr>
              <p:cNvCxnSpPr/>
              <p:nvPr/>
            </p:nvCxnSpPr>
            <p:spPr>
              <a:xfrm flipH="1">
                <a:off x="1765172" y="3440771"/>
                <a:ext cx="7252" cy="34765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F13C222C-BE12-4F79-A43A-00531F991B64}"/>
                  </a:ext>
                </a:extLst>
              </p:cNvPr>
              <p:cNvSpPr txBox="1"/>
              <p:nvPr/>
            </p:nvSpPr>
            <p:spPr>
              <a:xfrm>
                <a:off x="1563836" y="3695646"/>
                <a:ext cx="517284" cy="52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ko-KR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kumimoji="0" lang="ko-KR" alt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2" name="직선 화살표 연결선 311">
                <a:extLst>
                  <a:ext uri="{FF2B5EF4-FFF2-40B4-BE49-F238E27FC236}">
                    <a16:creationId xmlns:a16="http://schemas.microsoft.com/office/drawing/2014/main" id="{909993E1-C895-4AE1-82CE-4AC3CAC9C386}"/>
                  </a:ext>
                </a:extLst>
              </p:cNvPr>
              <p:cNvCxnSpPr/>
              <p:nvPr/>
            </p:nvCxnSpPr>
            <p:spPr>
              <a:xfrm>
                <a:off x="3167612" y="3534338"/>
                <a:ext cx="187833" cy="254089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0DF51223-08D2-4E48-9D86-492DA68363D5}"/>
                  </a:ext>
                </a:extLst>
              </p:cNvPr>
              <p:cNvSpPr txBox="1"/>
              <p:nvPr/>
            </p:nvSpPr>
            <p:spPr>
              <a:xfrm>
                <a:off x="3234708" y="3695645"/>
                <a:ext cx="1040872" cy="521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ko-KR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4" name="TextBox 313">
                <a:extLst>
                  <a:ext uri="{FF2B5EF4-FFF2-40B4-BE49-F238E27FC236}">
                    <a16:creationId xmlns:a16="http://schemas.microsoft.com/office/drawing/2014/main" id="{46021D9E-0D62-496D-94FE-894548754602}"/>
                  </a:ext>
                </a:extLst>
              </p:cNvPr>
              <p:cNvSpPr txBox="1"/>
              <p:nvPr/>
            </p:nvSpPr>
            <p:spPr>
              <a:xfrm>
                <a:off x="832245" y="451151"/>
                <a:ext cx="719604" cy="52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ko-KR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kumimoji="0" lang="en-US" altLang="ko-KR" sz="1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ko-KR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17F555A2-AE36-4DBD-85BA-5ABD5BEAE3B1}"/>
                  </a:ext>
                </a:extLst>
              </p:cNvPr>
              <p:cNvSpPr txBox="1"/>
              <p:nvPr/>
            </p:nvSpPr>
            <p:spPr>
              <a:xfrm>
                <a:off x="2926096" y="442881"/>
                <a:ext cx="489943" cy="4694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ko-KR" sz="12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C4396554-BA2E-47C6-B072-4D25E2167BC2}"/>
                  </a:ext>
                </a:extLst>
              </p:cNvPr>
              <p:cNvSpPr txBox="1"/>
              <p:nvPr/>
            </p:nvSpPr>
            <p:spPr>
              <a:xfrm>
                <a:off x="3898006" y="2105458"/>
                <a:ext cx="489943" cy="4694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ko-KR" sz="12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0" lang="ko-KR" alt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D6343144-4C31-4221-BA4A-DB0B5B2BE765}"/>
                  </a:ext>
                </a:extLst>
              </p:cNvPr>
              <p:cNvSpPr txBox="1"/>
              <p:nvPr/>
            </p:nvSpPr>
            <p:spPr>
              <a:xfrm>
                <a:off x="2302334" y="3689399"/>
                <a:ext cx="489943" cy="4694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ko-KR" sz="12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A5020EFB-BB13-4EB0-8991-CC84969D959F}"/>
                  </a:ext>
                </a:extLst>
              </p:cNvPr>
              <p:cNvSpPr txBox="1"/>
              <p:nvPr/>
            </p:nvSpPr>
            <p:spPr>
              <a:xfrm>
                <a:off x="3297992" y="1804000"/>
                <a:ext cx="468071" cy="52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9" name="TextBox 318">
                <a:extLst>
                  <a:ext uri="{FF2B5EF4-FFF2-40B4-BE49-F238E27FC236}">
                    <a16:creationId xmlns:a16="http://schemas.microsoft.com/office/drawing/2014/main" id="{20D3B8A1-2DE2-4227-875A-38FD8572999A}"/>
                  </a:ext>
                </a:extLst>
              </p:cNvPr>
              <p:cNvSpPr txBox="1"/>
              <p:nvPr/>
            </p:nvSpPr>
            <p:spPr>
              <a:xfrm>
                <a:off x="2004645" y="3085985"/>
                <a:ext cx="468071" cy="52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282C69BE-5D83-48E4-9B15-90D68ABC0D83}"/>
                  </a:ext>
                </a:extLst>
              </p:cNvPr>
              <p:cNvSpPr txBox="1"/>
              <p:nvPr/>
            </p:nvSpPr>
            <p:spPr>
              <a:xfrm>
                <a:off x="1343317" y="2435929"/>
                <a:ext cx="468071" cy="52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7DB13DD8-8E10-43CF-BDD9-290B2B9DE547}"/>
                  </a:ext>
                </a:extLst>
              </p:cNvPr>
              <p:cNvSpPr txBox="1"/>
              <p:nvPr/>
            </p:nvSpPr>
            <p:spPr>
              <a:xfrm>
                <a:off x="3284030" y="2435929"/>
                <a:ext cx="468071" cy="52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9C9A84C3-BF4D-4D47-B058-9719B54CB099}"/>
                  </a:ext>
                </a:extLst>
              </p:cNvPr>
              <p:cNvSpPr txBox="1"/>
              <p:nvPr/>
            </p:nvSpPr>
            <p:spPr>
              <a:xfrm>
                <a:off x="2630122" y="2435929"/>
                <a:ext cx="468071" cy="52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04B2EF7B-1BF4-42A0-8C30-D2A8C7D3E0FA}"/>
                  </a:ext>
                </a:extLst>
              </p:cNvPr>
              <p:cNvSpPr txBox="1"/>
              <p:nvPr/>
            </p:nvSpPr>
            <p:spPr>
              <a:xfrm>
                <a:off x="3284030" y="3084079"/>
                <a:ext cx="468071" cy="52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5D66FBCD-6117-4473-9879-0820CC07F30F}"/>
                  </a:ext>
                </a:extLst>
              </p:cNvPr>
              <p:cNvSpPr txBox="1"/>
              <p:nvPr/>
            </p:nvSpPr>
            <p:spPr>
              <a:xfrm>
                <a:off x="2630122" y="3084079"/>
                <a:ext cx="468071" cy="52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25" name="직선 화살표 연결선 324">
                <a:extLst>
                  <a:ext uri="{FF2B5EF4-FFF2-40B4-BE49-F238E27FC236}">
                    <a16:creationId xmlns:a16="http://schemas.microsoft.com/office/drawing/2014/main" id="{7128A8FA-1C1B-45B4-AC7E-7FFBB1258310}"/>
                  </a:ext>
                </a:extLst>
              </p:cNvPr>
              <p:cNvCxnSpPr/>
              <p:nvPr/>
            </p:nvCxnSpPr>
            <p:spPr>
              <a:xfrm flipH="1" flipV="1">
                <a:off x="2099414" y="902871"/>
                <a:ext cx="140767" cy="185121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B8462E6A-7E11-460F-9BF4-F2AEF9063B86}"/>
                  </a:ext>
                </a:extLst>
              </p:cNvPr>
              <p:cNvSpPr txBox="1"/>
              <p:nvPr/>
            </p:nvSpPr>
            <p:spPr>
              <a:xfrm>
                <a:off x="1675992" y="502290"/>
                <a:ext cx="638863" cy="52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ko-KR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5C716B60-699A-4987-A8D2-05A1DCF2FDB2}"/>
                  </a:ext>
                </a:extLst>
              </p:cNvPr>
              <p:cNvSpPr txBox="1"/>
              <p:nvPr/>
            </p:nvSpPr>
            <p:spPr>
              <a:xfrm>
                <a:off x="2154347" y="317850"/>
                <a:ext cx="582601" cy="560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1" i="1" u="none" strike="noStrike" kern="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LnTx/>
                    <a:uFillTx/>
                    <a:cs typeface="Times New Roman" panose="02020603050405020304" pitchFamily="18" charset="0"/>
                  </a:rPr>
                  <a:t>V</a:t>
                </a:r>
                <a:endParaRPr kumimoji="0" lang="ko-KR" altLang="en-US" sz="1600" b="1" i="0" u="none" strike="noStrike" kern="0" cap="none" spc="0" normalizeH="0" baseline="-2500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cs typeface="Times New Roman" panose="02020603050405020304" pitchFamily="18" charset="0"/>
                </a:endParaRPr>
              </a:p>
            </p:txBody>
          </p:sp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6BC9E29F-ABAF-4C47-AEAE-7E0ACFAA36A5}"/>
                  </a:ext>
                </a:extLst>
              </p:cNvPr>
              <p:cNvSpPr txBox="1"/>
              <p:nvPr/>
            </p:nvSpPr>
            <p:spPr>
              <a:xfrm>
                <a:off x="2666231" y="1139920"/>
                <a:ext cx="468071" cy="52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AF835360-AAD3-4A48-B51F-DAEE098AD9E7}"/>
                  </a:ext>
                </a:extLst>
              </p:cNvPr>
              <p:cNvSpPr txBox="1"/>
              <p:nvPr/>
            </p:nvSpPr>
            <p:spPr>
              <a:xfrm>
                <a:off x="3297992" y="1139920"/>
                <a:ext cx="468071" cy="52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79844829-D0BD-409E-A331-864D84972107}"/>
                  </a:ext>
                </a:extLst>
              </p:cNvPr>
              <p:cNvSpPr txBox="1"/>
              <p:nvPr/>
            </p:nvSpPr>
            <p:spPr>
              <a:xfrm>
                <a:off x="393582" y="1936858"/>
                <a:ext cx="552062" cy="521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ko-KR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0" lang="ko-KR" alt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67F74163-CEF7-4757-87FE-A0544FCABFDD}"/>
                  </a:ext>
                </a:extLst>
              </p:cNvPr>
              <p:cNvSpPr txBox="1"/>
              <p:nvPr/>
            </p:nvSpPr>
            <p:spPr>
              <a:xfrm>
                <a:off x="2004305" y="1139920"/>
                <a:ext cx="468071" cy="52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595A0302-4659-496E-9E9E-F0015E5710F7}"/>
                  </a:ext>
                </a:extLst>
              </p:cNvPr>
              <p:cNvSpPr txBox="1"/>
              <p:nvPr/>
            </p:nvSpPr>
            <p:spPr>
              <a:xfrm>
                <a:off x="1349143" y="1785310"/>
                <a:ext cx="330452" cy="52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33" name="직선 화살표 연결선 332">
                <a:extLst>
                  <a:ext uri="{FF2B5EF4-FFF2-40B4-BE49-F238E27FC236}">
                    <a16:creationId xmlns:a16="http://schemas.microsoft.com/office/drawing/2014/main" id="{87176768-BD31-40A5-9BD9-B59D75B831E0}"/>
                  </a:ext>
                </a:extLst>
              </p:cNvPr>
              <p:cNvCxnSpPr/>
              <p:nvPr/>
            </p:nvCxnSpPr>
            <p:spPr>
              <a:xfrm flipH="1">
                <a:off x="936945" y="2181908"/>
                <a:ext cx="319720" cy="1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grpSp>
          <p:nvGrpSpPr>
            <p:cNvPr id="362" name="그룹 361">
              <a:extLst>
                <a:ext uri="{FF2B5EF4-FFF2-40B4-BE49-F238E27FC236}">
                  <a16:creationId xmlns:a16="http://schemas.microsoft.com/office/drawing/2014/main" id="{FD8725DB-6556-41DF-B48C-9D831169ED40}"/>
                </a:ext>
              </a:extLst>
            </p:cNvPr>
            <p:cNvGrpSpPr/>
            <p:nvPr/>
          </p:nvGrpSpPr>
          <p:grpSpPr>
            <a:xfrm>
              <a:off x="7232312" y="3625193"/>
              <a:ext cx="2109674" cy="2055406"/>
              <a:chOff x="4147326" y="317850"/>
              <a:chExt cx="3977755" cy="3899417"/>
            </a:xfrm>
          </p:grpSpPr>
          <p:sp>
            <p:nvSpPr>
              <p:cNvPr id="363" name="타원 362">
                <a:extLst>
                  <a:ext uri="{FF2B5EF4-FFF2-40B4-BE49-F238E27FC236}">
                    <a16:creationId xmlns:a16="http://schemas.microsoft.com/office/drawing/2014/main" id="{37F97E2F-25AF-4599-8202-96001FC813F3}"/>
                  </a:ext>
                </a:extLst>
              </p:cNvPr>
              <p:cNvSpPr/>
              <p:nvPr/>
            </p:nvSpPr>
            <p:spPr>
              <a:xfrm>
                <a:off x="4971789" y="1672423"/>
                <a:ext cx="2487196" cy="1219296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  <a:alpha val="50000"/>
                </a:srgbClr>
              </a:solidFill>
              <a:ln w="12700" cap="flat" cmpd="sng" algn="ctr">
                <a:solidFill>
                  <a:srgbClr val="ED7D31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4" name="타원 363">
                <a:extLst>
                  <a:ext uri="{FF2B5EF4-FFF2-40B4-BE49-F238E27FC236}">
                    <a16:creationId xmlns:a16="http://schemas.microsoft.com/office/drawing/2014/main" id="{56309D3F-4D60-4C83-A735-348329B6D8FB}"/>
                  </a:ext>
                </a:extLst>
              </p:cNvPr>
              <p:cNvSpPr/>
              <p:nvPr/>
            </p:nvSpPr>
            <p:spPr>
              <a:xfrm>
                <a:off x="4971789" y="2319494"/>
                <a:ext cx="2487196" cy="1219296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  <a:alpha val="50000"/>
                </a:srgbClr>
              </a:solidFill>
              <a:ln w="12700" cap="flat" cmpd="sng" algn="ctr">
                <a:solidFill>
                  <a:srgbClr val="ED7D31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6000907B-FF75-44BE-B56E-DEDEFDC7A134}"/>
                  </a:ext>
                </a:extLst>
              </p:cNvPr>
              <p:cNvSpPr txBox="1"/>
              <p:nvPr/>
            </p:nvSpPr>
            <p:spPr>
              <a:xfrm>
                <a:off x="4414138" y="2753165"/>
                <a:ext cx="489943" cy="4694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ko-KR" sz="12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kumimoji="0" lang="ko-KR" alt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66" name="그룹 365">
                <a:extLst>
                  <a:ext uri="{FF2B5EF4-FFF2-40B4-BE49-F238E27FC236}">
                    <a16:creationId xmlns:a16="http://schemas.microsoft.com/office/drawing/2014/main" id="{6F88D35A-4E16-48D1-B4DA-F5A9A06A1488}"/>
                  </a:ext>
                </a:extLst>
              </p:cNvPr>
              <p:cNvGrpSpPr/>
              <p:nvPr/>
            </p:nvGrpSpPr>
            <p:grpSpPr>
              <a:xfrm>
                <a:off x="6549267" y="874094"/>
                <a:ext cx="618570" cy="113308"/>
                <a:chOff x="3234869" y="3688080"/>
                <a:chExt cx="783411" cy="146685"/>
              </a:xfrm>
            </p:grpSpPr>
            <p:cxnSp>
              <p:nvCxnSpPr>
                <p:cNvPr id="439" name="직선 연결선 438">
                  <a:extLst>
                    <a:ext uri="{FF2B5EF4-FFF2-40B4-BE49-F238E27FC236}">
                      <a16:creationId xmlns:a16="http://schemas.microsoft.com/office/drawing/2014/main" id="{8BFC034E-928B-4484-A093-6E729C3B7820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7834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440" name="직선 연결선 439">
                  <a:extLst>
                    <a:ext uri="{FF2B5EF4-FFF2-40B4-BE49-F238E27FC236}">
                      <a16:creationId xmlns:a16="http://schemas.microsoft.com/office/drawing/2014/main" id="{7E43D3EA-DC9F-47E8-BF99-9CC235A4447B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441" name="직선 연결선 440">
                  <a:extLst>
                    <a:ext uri="{FF2B5EF4-FFF2-40B4-BE49-F238E27FC236}">
                      <a16:creationId xmlns:a16="http://schemas.microsoft.com/office/drawing/2014/main" id="{A85E5330-E4C8-459A-BC4F-5104B41F9C03}"/>
                    </a:ext>
                  </a:extLst>
                </p:cNvPr>
                <p:cNvCxnSpPr/>
                <p:nvPr/>
              </p:nvCxnSpPr>
              <p:spPr>
                <a:xfrm>
                  <a:off x="4018280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</p:grpSp>
          <p:grpSp>
            <p:nvGrpSpPr>
              <p:cNvPr id="367" name="그룹 366">
                <a:extLst>
                  <a:ext uri="{FF2B5EF4-FFF2-40B4-BE49-F238E27FC236}">
                    <a16:creationId xmlns:a16="http://schemas.microsoft.com/office/drawing/2014/main" id="{9938E1FE-3682-4C5D-850C-A8144434177D}"/>
                  </a:ext>
                </a:extLst>
              </p:cNvPr>
              <p:cNvGrpSpPr/>
              <p:nvPr/>
            </p:nvGrpSpPr>
            <p:grpSpPr>
              <a:xfrm flipV="1">
                <a:off x="5891479" y="3576092"/>
                <a:ext cx="644445" cy="113308"/>
                <a:chOff x="3234869" y="3688080"/>
                <a:chExt cx="783411" cy="146685"/>
              </a:xfrm>
            </p:grpSpPr>
            <p:cxnSp>
              <p:nvCxnSpPr>
                <p:cNvPr id="436" name="직선 연결선 435">
                  <a:extLst>
                    <a:ext uri="{FF2B5EF4-FFF2-40B4-BE49-F238E27FC236}">
                      <a16:creationId xmlns:a16="http://schemas.microsoft.com/office/drawing/2014/main" id="{EEEBF11C-476B-47A4-AF3F-32AB90DE3137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7834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437" name="직선 연결선 436">
                  <a:extLst>
                    <a:ext uri="{FF2B5EF4-FFF2-40B4-BE49-F238E27FC236}">
                      <a16:creationId xmlns:a16="http://schemas.microsoft.com/office/drawing/2014/main" id="{14D2F1FD-53FC-48F9-8B40-9B4ED9A7CEFF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438" name="직선 연결선 437">
                  <a:extLst>
                    <a:ext uri="{FF2B5EF4-FFF2-40B4-BE49-F238E27FC236}">
                      <a16:creationId xmlns:a16="http://schemas.microsoft.com/office/drawing/2014/main" id="{58C4D5E8-3CD3-49E6-A138-7BEACE3B5659}"/>
                    </a:ext>
                  </a:extLst>
                </p:cNvPr>
                <p:cNvCxnSpPr/>
                <p:nvPr/>
              </p:nvCxnSpPr>
              <p:spPr>
                <a:xfrm>
                  <a:off x="4018280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</p:grpSp>
          <p:grpSp>
            <p:nvGrpSpPr>
              <p:cNvPr id="368" name="그룹 367">
                <a:extLst>
                  <a:ext uri="{FF2B5EF4-FFF2-40B4-BE49-F238E27FC236}">
                    <a16:creationId xmlns:a16="http://schemas.microsoft.com/office/drawing/2014/main" id="{915155CD-53A1-461E-A3D2-3D0F827B22AF}"/>
                  </a:ext>
                </a:extLst>
              </p:cNvPr>
              <p:cNvGrpSpPr/>
              <p:nvPr/>
            </p:nvGrpSpPr>
            <p:grpSpPr>
              <a:xfrm rot="16200000">
                <a:off x="4530290" y="2877623"/>
                <a:ext cx="656496" cy="100706"/>
                <a:chOff x="3234869" y="3688080"/>
                <a:chExt cx="783411" cy="146685"/>
              </a:xfrm>
            </p:grpSpPr>
            <p:cxnSp>
              <p:nvCxnSpPr>
                <p:cNvPr id="433" name="직선 연결선 432">
                  <a:extLst>
                    <a:ext uri="{FF2B5EF4-FFF2-40B4-BE49-F238E27FC236}">
                      <a16:creationId xmlns:a16="http://schemas.microsoft.com/office/drawing/2014/main" id="{C7B98355-53ED-4A7F-BCD1-DEC107B53987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7834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434" name="직선 연결선 433">
                  <a:extLst>
                    <a:ext uri="{FF2B5EF4-FFF2-40B4-BE49-F238E27FC236}">
                      <a16:creationId xmlns:a16="http://schemas.microsoft.com/office/drawing/2014/main" id="{BE076AC8-8185-4CE7-AD51-D95BC900E475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435" name="직선 연결선 434">
                  <a:extLst>
                    <a:ext uri="{FF2B5EF4-FFF2-40B4-BE49-F238E27FC236}">
                      <a16:creationId xmlns:a16="http://schemas.microsoft.com/office/drawing/2014/main" id="{0090A847-FE0E-456D-8974-98DB303A4D7F}"/>
                    </a:ext>
                  </a:extLst>
                </p:cNvPr>
                <p:cNvCxnSpPr/>
                <p:nvPr/>
              </p:nvCxnSpPr>
              <p:spPr>
                <a:xfrm>
                  <a:off x="4018280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</p:grpSp>
          <p:grpSp>
            <p:nvGrpSpPr>
              <p:cNvPr id="369" name="그룹 368">
                <a:extLst>
                  <a:ext uri="{FF2B5EF4-FFF2-40B4-BE49-F238E27FC236}">
                    <a16:creationId xmlns:a16="http://schemas.microsoft.com/office/drawing/2014/main" id="{03ED6A58-AC22-44F2-8AF8-365D8B8651D4}"/>
                  </a:ext>
                </a:extLst>
              </p:cNvPr>
              <p:cNvGrpSpPr/>
              <p:nvPr/>
            </p:nvGrpSpPr>
            <p:grpSpPr>
              <a:xfrm>
                <a:off x="4885182" y="958268"/>
                <a:ext cx="2372091" cy="443380"/>
                <a:chOff x="8232012" y="2779917"/>
                <a:chExt cx="2372091" cy="443380"/>
              </a:xfrm>
            </p:grpSpPr>
            <p:sp>
              <p:nvSpPr>
                <p:cNvPr id="429" name="TextBox 428">
                  <a:extLst>
                    <a:ext uri="{FF2B5EF4-FFF2-40B4-BE49-F238E27FC236}">
                      <a16:creationId xmlns:a16="http://schemas.microsoft.com/office/drawing/2014/main" id="{4BE187A4-0D70-44C4-ABEF-74ACA2A30BE3}"/>
                    </a:ext>
                  </a:extLst>
                </p:cNvPr>
                <p:cNvSpPr txBox="1"/>
                <p:nvPr/>
              </p:nvSpPr>
              <p:spPr>
                <a:xfrm>
                  <a:off x="8232012" y="2779919"/>
                  <a:ext cx="435262" cy="4433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0" name="TextBox 429">
                  <a:extLst>
                    <a:ext uri="{FF2B5EF4-FFF2-40B4-BE49-F238E27FC236}">
                      <a16:creationId xmlns:a16="http://schemas.microsoft.com/office/drawing/2014/main" id="{07AE69D6-16A3-4224-B8C8-85272590A86B}"/>
                    </a:ext>
                  </a:extLst>
                </p:cNvPr>
                <p:cNvSpPr txBox="1"/>
                <p:nvPr/>
              </p:nvSpPr>
              <p:spPr>
                <a:xfrm>
                  <a:off x="8880060" y="2779919"/>
                  <a:ext cx="435262" cy="4433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1" name="TextBox 430">
                  <a:extLst>
                    <a:ext uri="{FF2B5EF4-FFF2-40B4-BE49-F238E27FC236}">
                      <a16:creationId xmlns:a16="http://schemas.microsoft.com/office/drawing/2014/main" id="{21A14018-314A-44B2-87AB-1F4D2352E64D}"/>
                    </a:ext>
                  </a:extLst>
                </p:cNvPr>
                <p:cNvSpPr txBox="1"/>
                <p:nvPr/>
              </p:nvSpPr>
              <p:spPr>
                <a:xfrm>
                  <a:off x="9520794" y="2779917"/>
                  <a:ext cx="435262" cy="4433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2" name="TextBox 431">
                  <a:extLst>
                    <a:ext uri="{FF2B5EF4-FFF2-40B4-BE49-F238E27FC236}">
                      <a16:creationId xmlns:a16="http://schemas.microsoft.com/office/drawing/2014/main" id="{BD7034E4-5024-4A84-8493-33B9421E1386}"/>
                    </a:ext>
                  </a:extLst>
                </p:cNvPr>
                <p:cNvSpPr txBox="1"/>
                <p:nvPr/>
              </p:nvSpPr>
              <p:spPr>
                <a:xfrm>
                  <a:off x="10168841" y="2779919"/>
                  <a:ext cx="435262" cy="4433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70" name="그룹 369">
                <a:extLst>
                  <a:ext uri="{FF2B5EF4-FFF2-40B4-BE49-F238E27FC236}">
                    <a16:creationId xmlns:a16="http://schemas.microsoft.com/office/drawing/2014/main" id="{1E6CEF45-8088-4BDC-A9F1-58576A458E02}"/>
                  </a:ext>
                </a:extLst>
              </p:cNvPr>
              <p:cNvGrpSpPr/>
              <p:nvPr/>
            </p:nvGrpSpPr>
            <p:grpSpPr>
              <a:xfrm>
                <a:off x="4881314" y="1603229"/>
                <a:ext cx="2372091" cy="443380"/>
                <a:chOff x="8232012" y="2779917"/>
                <a:chExt cx="2372091" cy="443380"/>
              </a:xfrm>
            </p:grpSpPr>
            <p:sp>
              <p:nvSpPr>
                <p:cNvPr id="425" name="TextBox 424">
                  <a:extLst>
                    <a:ext uri="{FF2B5EF4-FFF2-40B4-BE49-F238E27FC236}">
                      <a16:creationId xmlns:a16="http://schemas.microsoft.com/office/drawing/2014/main" id="{015D7311-A101-4377-A816-2A31D75F544D}"/>
                    </a:ext>
                  </a:extLst>
                </p:cNvPr>
                <p:cNvSpPr txBox="1"/>
                <p:nvPr/>
              </p:nvSpPr>
              <p:spPr>
                <a:xfrm>
                  <a:off x="8232012" y="2779919"/>
                  <a:ext cx="435262" cy="4433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6" name="TextBox 425">
                  <a:extLst>
                    <a:ext uri="{FF2B5EF4-FFF2-40B4-BE49-F238E27FC236}">
                      <a16:creationId xmlns:a16="http://schemas.microsoft.com/office/drawing/2014/main" id="{2C2EBB5E-7600-4721-8ECA-13D3CBC6C37F}"/>
                    </a:ext>
                  </a:extLst>
                </p:cNvPr>
                <p:cNvSpPr txBox="1"/>
                <p:nvPr/>
              </p:nvSpPr>
              <p:spPr>
                <a:xfrm>
                  <a:off x="8880060" y="2779919"/>
                  <a:ext cx="435262" cy="4433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7" name="TextBox 426">
                  <a:extLst>
                    <a:ext uri="{FF2B5EF4-FFF2-40B4-BE49-F238E27FC236}">
                      <a16:creationId xmlns:a16="http://schemas.microsoft.com/office/drawing/2014/main" id="{90230B2F-693A-47EC-BB91-B663C410C2E8}"/>
                    </a:ext>
                  </a:extLst>
                </p:cNvPr>
                <p:cNvSpPr txBox="1"/>
                <p:nvPr/>
              </p:nvSpPr>
              <p:spPr>
                <a:xfrm>
                  <a:off x="9520794" y="2779917"/>
                  <a:ext cx="435262" cy="4433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8" name="TextBox 427">
                  <a:extLst>
                    <a:ext uri="{FF2B5EF4-FFF2-40B4-BE49-F238E27FC236}">
                      <a16:creationId xmlns:a16="http://schemas.microsoft.com/office/drawing/2014/main" id="{762D7243-0C4D-4C40-9E4E-CEABDA3B43CC}"/>
                    </a:ext>
                  </a:extLst>
                </p:cNvPr>
                <p:cNvSpPr txBox="1"/>
                <p:nvPr/>
              </p:nvSpPr>
              <p:spPr>
                <a:xfrm>
                  <a:off x="10168841" y="2779919"/>
                  <a:ext cx="435262" cy="4433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71" name="직사각형 370">
                <a:extLst>
                  <a:ext uri="{FF2B5EF4-FFF2-40B4-BE49-F238E27FC236}">
                    <a16:creationId xmlns:a16="http://schemas.microsoft.com/office/drawing/2014/main" id="{7EBC0D95-CC7C-4E1E-BB4F-155D76A8F397}"/>
                  </a:ext>
                </a:extLst>
              </p:cNvPr>
              <p:cNvSpPr/>
              <p:nvPr/>
            </p:nvSpPr>
            <p:spPr>
              <a:xfrm>
                <a:off x="4923859" y="992883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2" name="직사각형 371">
                <a:extLst>
                  <a:ext uri="{FF2B5EF4-FFF2-40B4-BE49-F238E27FC236}">
                    <a16:creationId xmlns:a16="http://schemas.microsoft.com/office/drawing/2014/main" id="{97E14DE4-AEA6-4B8F-A38B-95289F3B4473}"/>
                  </a:ext>
                </a:extLst>
              </p:cNvPr>
              <p:cNvSpPr/>
              <p:nvPr/>
            </p:nvSpPr>
            <p:spPr>
              <a:xfrm>
                <a:off x="5569562" y="992883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3" name="직사각형 372">
                <a:extLst>
                  <a:ext uri="{FF2B5EF4-FFF2-40B4-BE49-F238E27FC236}">
                    <a16:creationId xmlns:a16="http://schemas.microsoft.com/office/drawing/2014/main" id="{178A00CD-76CC-47BE-829D-8E71BC04AE47}"/>
                  </a:ext>
                </a:extLst>
              </p:cNvPr>
              <p:cNvSpPr/>
              <p:nvPr/>
            </p:nvSpPr>
            <p:spPr>
              <a:xfrm>
                <a:off x="6214869" y="992883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4" name="직사각형 373">
                <a:extLst>
                  <a:ext uri="{FF2B5EF4-FFF2-40B4-BE49-F238E27FC236}">
                    <a16:creationId xmlns:a16="http://schemas.microsoft.com/office/drawing/2014/main" id="{04B00FCA-38E1-462D-80AA-0D13F4EBF5BF}"/>
                  </a:ext>
                </a:extLst>
              </p:cNvPr>
              <p:cNvSpPr/>
              <p:nvPr/>
            </p:nvSpPr>
            <p:spPr>
              <a:xfrm>
                <a:off x="6860572" y="992883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5" name="직사각형 374">
                <a:extLst>
                  <a:ext uri="{FF2B5EF4-FFF2-40B4-BE49-F238E27FC236}">
                    <a16:creationId xmlns:a16="http://schemas.microsoft.com/office/drawing/2014/main" id="{78F3CD62-0D8E-4C4E-8981-CE53877E33B4}"/>
                  </a:ext>
                </a:extLst>
              </p:cNvPr>
              <p:cNvSpPr/>
              <p:nvPr/>
            </p:nvSpPr>
            <p:spPr>
              <a:xfrm>
                <a:off x="4923859" y="1636518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6" name="직사각형 375">
                <a:extLst>
                  <a:ext uri="{FF2B5EF4-FFF2-40B4-BE49-F238E27FC236}">
                    <a16:creationId xmlns:a16="http://schemas.microsoft.com/office/drawing/2014/main" id="{C8BC2980-6F9C-4BCA-BEB5-A026AC918855}"/>
                  </a:ext>
                </a:extLst>
              </p:cNvPr>
              <p:cNvSpPr/>
              <p:nvPr/>
            </p:nvSpPr>
            <p:spPr>
              <a:xfrm>
                <a:off x="5569562" y="1636518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7" name="직사각형 376">
                <a:extLst>
                  <a:ext uri="{FF2B5EF4-FFF2-40B4-BE49-F238E27FC236}">
                    <a16:creationId xmlns:a16="http://schemas.microsoft.com/office/drawing/2014/main" id="{53FEB09C-D01B-4B7E-AF5F-6A19E223EEB2}"/>
                  </a:ext>
                </a:extLst>
              </p:cNvPr>
              <p:cNvSpPr/>
              <p:nvPr/>
            </p:nvSpPr>
            <p:spPr>
              <a:xfrm>
                <a:off x="6214869" y="1636518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8" name="직사각형 377">
                <a:extLst>
                  <a:ext uri="{FF2B5EF4-FFF2-40B4-BE49-F238E27FC236}">
                    <a16:creationId xmlns:a16="http://schemas.microsoft.com/office/drawing/2014/main" id="{C3F3D4DD-A7DE-423F-88D6-07B36BD772AF}"/>
                  </a:ext>
                </a:extLst>
              </p:cNvPr>
              <p:cNvSpPr/>
              <p:nvPr/>
            </p:nvSpPr>
            <p:spPr>
              <a:xfrm>
                <a:off x="6860572" y="1636518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379" name="직선 연결선 378">
                <a:extLst>
                  <a:ext uri="{FF2B5EF4-FFF2-40B4-BE49-F238E27FC236}">
                    <a16:creationId xmlns:a16="http://schemas.microsoft.com/office/drawing/2014/main" id="{2F7195C7-F1F8-47E1-84A5-96F74985B0B3}"/>
                  </a:ext>
                </a:extLst>
              </p:cNvPr>
              <p:cNvCxnSpPr/>
              <p:nvPr/>
            </p:nvCxnSpPr>
            <p:spPr>
              <a:xfrm>
                <a:off x="4469467" y="671653"/>
                <a:ext cx="454392" cy="32123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F2CED146-0A4B-4C99-BB0E-2664FB8F5673}"/>
                  </a:ext>
                </a:extLst>
              </p:cNvPr>
              <p:cNvSpPr txBox="1"/>
              <p:nvPr/>
            </p:nvSpPr>
            <p:spPr>
              <a:xfrm>
                <a:off x="4279690" y="804409"/>
                <a:ext cx="719604" cy="52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ko-KR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kumimoji="0" lang="en-US" altLang="ko-KR" sz="1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ko-KR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0" lang="ko-KR" altLang="en-US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1" name="직사각형 380">
                <a:extLst>
                  <a:ext uri="{FF2B5EF4-FFF2-40B4-BE49-F238E27FC236}">
                    <a16:creationId xmlns:a16="http://schemas.microsoft.com/office/drawing/2014/main" id="{C1B7620A-CA05-4E79-973D-272FA2453FB6}"/>
                  </a:ext>
                </a:extLst>
              </p:cNvPr>
              <p:cNvSpPr/>
              <p:nvPr/>
            </p:nvSpPr>
            <p:spPr>
              <a:xfrm>
                <a:off x="4923859" y="2926897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82" name="직사각형 381">
                <a:extLst>
                  <a:ext uri="{FF2B5EF4-FFF2-40B4-BE49-F238E27FC236}">
                    <a16:creationId xmlns:a16="http://schemas.microsoft.com/office/drawing/2014/main" id="{A84EC196-EC80-453C-860C-45DAF2B2D74E}"/>
                  </a:ext>
                </a:extLst>
              </p:cNvPr>
              <p:cNvSpPr/>
              <p:nvPr/>
            </p:nvSpPr>
            <p:spPr>
              <a:xfrm>
                <a:off x="5569562" y="2926897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83" name="직사각형 382">
                <a:extLst>
                  <a:ext uri="{FF2B5EF4-FFF2-40B4-BE49-F238E27FC236}">
                    <a16:creationId xmlns:a16="http://schemas.microsoft.com/office/drawing/2014/main" id="{B8F1DED3-C721-4D21-94C5-853FFDEB5192}"/>
                  </a:ext>
                </a:extLst>
              </p:cNvPr>
              <p:cNvSpPr/>
              <p:nvPr/>
            </p:nvSpPr>
            <p:spPr>
              <a:xfrm>
                <a:off x="6214869" y="2926897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84" name="직사각형 383">
                <a:extLst>
                  <a:ext uri="{FF2B5EF4-FFF2-40B4-BE49-F238E27FC236}">
                    <a16:creationId xmlns:a16="http://schemas.microsoft.com/office/drawing/2014/main" id="{7364F056-8B3E-42CE-9F2A-03D3D2BC8A7E}"/>
                  </a:ext>
                </a:extLst>
              </p:cNvPr>
              <p:cNvSpPr/>
              <p:nvPr/>
            </p:nvSpPr>
            <p:spPr>
              <a:xfrm>
                <a:off x="6860572" y="2926897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85" name="직사각형 384">
                <a:extLst>
                  <a:ext uri="{FF2B5EF4-FFF2-40B4-BE49-F238E27FC236}">
                    <a16:creationId xmlns:a16="http://schemas.microsoft.com/office/drawing/2014/main" id="{B6DEA897-518D-4407-85E2-AE2465243E59}"/>
                  </a:ext>
                </a:extLst>
              </p:cNvPr>
              <p:cNvSpPr/>
              <p:nvPr/>
            </p:nvSpPr>
            <p:spPr>
              <a:xfrm>
                <a:off x="4923625" y="2281038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86" name="직사각형 385">
                <a:extLst>
                  <a:ext uri="{FF2B5EF4-FFF2-40B4-BE49-F238E27FC236}">
                    <a16:creationId xmlns:a16="http://schemas.microsoft.com/office/drawing/2014/main" id="{EE40909D-7D2F-4BE3-B757-62B9F5063E28}"/>
                  </a:ext>
                </a:extLst>
              </p:cNvPr>
              <p:cNvSpPr/>
              <p:nvPr/>
            </p:nvSpPr>
            <p:spPr>
              <a:xfrm>
                <a:off x="5569328" y="2281038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87" name="직사각형 386">
                <a:extLst>
                  <a:ext uri="{FF2B5EF4-FFF2-40B4-BE49-F238E27FC236}">
                    <a16:creationId xmlns:a16="http://schemas.microsoft.com/office/drawing/2014/main" id="{DCA0C958-5D7F-450D-A8B6-00C6A4EBB432}"/>
                  </a:ext>
                </a:extLst>
              </p:cNvPr>
              <p:cNvSpPr/>
              <p:nvPr/>
            </p:nvSpPr>
            <p:spPr>
              <a:xfrm>
                <a:off x="6214635" y="2281038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88" name="직사각형 387">
                <a:extLst>
                  <a:ext uri="{FF2B5EF4-FFF2-40B4-BE49-F238E27FC236}">
                    <a16:creationId xmlns:a16="http://schemas.microsoft.com/office/drawing/2014/main" id="{8C7CD629-988E-4A72-98C7-8BC4C10D3C92}"/>
                  </a:ext>
                </a:extLst>
              </p:cNvPr>
              <p:cNvSpPr/>
              <p:nvPr/>
            </p:nvSpPr>
            <p:spPr>
              <a:xfrm>
                <a:off x="6860338" y="2281038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389" name="그룹 388">
                <a:extLst>
                  <a:ext uri="{FF2B5EF4-FFF2-40B4-BE49-F238E27FC236}">
                    <a16:creationId xmlns:a16="http://schemas.microsoft.com/office/drawing/2014/main" id="{024EA699-1052-4118-954C-378CE45A6799}"/>
                  </a:ext>
                </a:extLst>
              </p:cNvPr>
              <p:cNvGrpSpPr/>
              <p:nvPr/>
            </p:nvGrpSpPr>
            <p:grpSpPr>
              <a:xfrm>
                <a:off x="4885182" y="2259004"/>
                <a:ext cx="2492390" cy="443380"/>
                <a:chOff x="8232012" y="2779917"/>
                <a:chExt cx="2492390" cy="443380"/>
              </a:xfrm>
            </p:grpSpPr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DBD00971-6C6C-4034-88FA-22F5A95BB65F}"/>
                    </a:ext>
                  </a:extLst>
                </p:cNvPr>
                <p:cNvSpPr txBox="1"/>
                <p:nvPr/>
              </p:nvSpPr>
              <p:spPr>
                <a:xfrm>
                  <a:off x="8232012" y="2779919"/>
                  <a:ext cx="555561" cy="4433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2" name="TextBox 421">
                  <a:extLst>
                    <a:ext uri="{FF2B5EF4-FFF2-40B4-BE49-F238E27FC236}">
                      <a16:creationId xmlns:a16="http://schemas.microsoft.com/office/drawing/2014/main" id="{06B42B19-6341-45ED-9C71-46D1E854B08B}"/>
                    </a:ext>
                  </a:extLst>
                </p:cNvPr>
                <p:cNvSpPr txBox="1"/>
                <p:nvPr/>
              </p:nvSpPr>
              <p:spPr>
                <a:xfrm>
                  <a:off x="8880060" y="2779919"/>
                  <a:ext cx="555561" cy="4433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13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3" name="TextBox 422">
                  <a:extLst>
                    <a:ext uri="{FF2B5EF4-FFF2-40B4-BE49-F238E27FC236}">
                      <a16:creationId xmlns:a16="http://schemas.microsoft.com/office/drawing/2014/main" id="{4320AB61-A364-4426-8D62-F5D485C56F56}"/>
                    </a:ext>
                  </a:extLst>
                </p:cNvPr>
                <p:cNvSpPr txBox="1"/>
                <p:nvPr/>
              </p:nvSpPr>
              <p:spPr>
                <a:xfrm>
                  <a:off x="9520794" y="2779917"/>
                  <a:ext cx="555561" cy="4433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15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4" name="TextBox 423">
                  <a:extLst>
                    <a:ext uri="{FF2B5EF4-FFF2-40B4-BE49-F238E27FC236}">
                      <a16:creationId xmlns:a16="http://schemas.microsoft.com/office/drawing/2014/main" id="{59263785-8888-40BA-9790-FF0C4B87C48A}"/>
                    </a:ext>
                  </a:extLst>
                </p:cNvPr>
                <p:cNvSpPr txBox="1"/>
                <p:nvPr/>
              </p:nvSpPr>
              <p:spPr>
                <a:xfrm>
                  <a:off x="10168841" y="2779919"/>
                  <a:ext cx="555561" cy="4433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14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0" name="그룹 389">
                <a:extLst>
                  <a:ext uri="{FF2B5EF4-FFF2-40B4-BE49-F238E27FC236}">
                    <a16:creationId xmlns:a16="http://schemas.microsoft.com/office/drawing/2014/main" id="{8E5853EB-4B77-48A7-B9E7-1A3911F5DF1B}"/>
                  </a:ext>
                </a:extLst>
              </p:cNvPr>
              <p:cNvGrpSpPr/>
              <p:nvPr/>
            </p:nvGrpSpPr>
            <p:grpSpPr>
              <a:xfrm>
                <a:off x="4881314" y="2903965"/>
                <a:ext cx="2492390" cy="443380"/>
                <a:chOff x="8232012" y="2779917"/>
                <a:chExt cx="2492390" cy="443380"/>
              </a:xfrm>
            </p:grpSpPr>
            <p:sp>
              <p:nvSpPr>
                <p:cNvPr id="417" name="TextBox 416">
                  <a:extLst>
                    <a:ext uri="{FF2B5EF4-FFF2-40B4-BE49-F238E27FC236}">
                      <a16:creationId xmlns:a16="http://schemas.microsoft.com/office/drawing/2014/main" id="{720A30D3-F52D-4346-B5BC-27D13B91A218}"/>
                    </a:ext>
                  </a:extLst>
                </p:cNvPr>
                <p:cNvSpPr txBox="1"/>
                <p:nvPr/>
              </p:nvSpPr>
              <p:spPr>
                <a:xfrm>
                  <a:off x="8232012" y="2779919"/>
                  <a:ext cx="435262" cy="4433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8" name="TextBox 417">
                  <a:extLst>
                    <a:ext uri="{FF2B5EF4-FFF2-40B4-BE49-F238E27FC236}">
                      <a16:creationId xmlns:a16="http://schemas.microsoft.com/office/drawing/2014/main" id="{D09B0998-973C-4889-8EC6-E0FA33B81772}"/>
                    </a:ext>
                  </a:extLst>
                </p:cNvPr>
                <p:cNvSpPr txBox="1"/>
                <p:nvPr/>
              </p:nvSpPr>
              <p:spPr>
                <a:xfrm>
                  <a:off x="8880060" y="2779919"/>
                  <a:ext cx="435262" cy="4433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9" name="TextBox 418">
                  <a:extLst>
                    <a:ext uri="{FF2B5EF4-FFF2-40B4-BE49-F238E27FC236}">
                      <a16:creationId xmlns:a16="http://schemas.microsoft.com/office/drawing/2014/main" id="{106CEC81-8D02-4601-BCB2-84E8CF0C0ADD}"/>
                    </a:ext>
                  </a:extLst>
                </p:cNvPr>
                <p:cNvSpPr txBox="1"/>
                <p:nvPr/>
              </p:nvSpPr>
              <p:spPr>
                <a:xfrm>
                  <a:off x="9520794" y="2779917"/>
                  <a:ext cx="555561" cy="4433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B30C0DBE-ADE7-4C78-9617-0B38848D859B}"/>
                    </a:ext>
                  </a:extLst>
                </p:cNvPr>
                <p:cNvSpPr txBox="1"/>
                <p:nvPr/>
              </p:nvSpPr>
              <p:spPr>
                <a:xfrm>
                  <a:off x="10168841" y="2779919"/>
                  <a:ext cx="555561" cy="4433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1" name="그룹 390">
                <a:extLst>
                  <a:ext uri="{FF2B5EF4-FFF2-40B4-BE49-F238E27FC236}">
                    <a16:creationId xmlns:a16="http://schemas.microsoft.com/office/drawing/2014/main" id="{368995DE-305E-42CA-8A01-F8E48B61E82E}"/>
                  </a:ext>
                </a:extLst>
              </p:cNvPr>
              <p:cNvGrpSpPr/>
              <p:nvPr/>
            </p:nvGrpSpPr>
            <p:grpSpPr>
              <a:xfrm rot="5400000" flipH="1">
                <a:off x="7240919" y="2229620"/>
                <a:ext cx="678938" cy="100706"/>
                <a:chOff x="3234869" y="3688080"/>
                <a:chExt cx="783411" cy="146685"/>
              </a:xfrm>
            </p:grpSpPr>
            <p:cxnSp>
              <p:nvCxnSpPr>
                <p:cNvPr id="414" name="직선 연결선 413">
                  <a:extLst>
                    <a:ext uri="{FF2B5EF4-FFF2-40B4-BE49-F238E27FC236}">
                      <a16:creationId xmlns:a16="http://schemas.microsoft.com/office/drawing/2014/main" id="{4D768524-CA73-459E-A5B3-147416CD2DE8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7834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415" name="직선 연결선 414">
                  <a:extLst>
                    <a:ext uri="{FF2B5EF4-FFF2-40B4-BE49-F238E27FC236}">
                      <a16:creationId xmlns:a16="http://schemas.microsoft.com/office/drawing/2014/main" id="{6ED365A9-2526-4772-8656-649C611ED944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416" name="직선 연결선 415">
                  <a:extLst>
                    <a:ext uri="{FF2B5EF4-FFF2-40B4-BE49-F238E27FC236}">
                      <a16:creationId xmlns:a16="http://schemas.microsoft.com/office/drawing/2014/main" id="{AE93CB33-0407-4F5E-8847-C2E2ECD413DC}"/>
                    </a:ext>
                  </a:extLst>
                </p:cNvPr>
                <p:cNvCxnSpPr/>
                <p:nvPr/>
              </p:nvCxnSpPr>
              <p:spPr>
                <a:xfrm>
                  <a:off x="4018280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</p:grpSp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9738DC77-C63F-442E-8106-B4A7E89CCDFC}"/>
                  </a:ext>
                </a:extLst>
              </p:cNvPr>
              <p:cNvSpPr txBox="1"/>
              <p:nvPr/>
            </p:nvSpPr>
            <p:spPr>
              <a:xfrm>
                <a:off x="5719172" y="1785310"/>
                <a:ext cx="330452" cy="52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688B0ECF-BB8C-465B-9C31-8517D31B98C4}"/>
                  </a:ext>
                </a:extLst>
              </p:cNvPr>
              <p:cNvSpPr txBox="1"/>
              <p:nvPr/>
            </p:nvSpPr>
            <p:spPr>
              <a:xfrm>
                <a:off x="6403363" y="1803998"/>
                <a:ext cx="468071" cy="52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4" name="TextBox 393">
                <a:extLst>
                  <a:ext uri="{FF2B5EF4-FFF2-40B4-BE49-F238E27FC236}">
                    <a16:creationId xmlns:a16="http://schemas.microsoft.com/office/drawing/2014/main" id="{989414A0-9D37-483C-BB6C-7B5D29250751}"/>
                  </a:ext>
                </a:extLst>
              </p:cNvPr>
              <p:cNvSpPr txBox="1"/>
              <p:nvPr/>
            </p:nvSpPr>
            <p:spPr>
              <a:xfrm>
                <a:off x="5734357" y="2435929"/>
                <a:ext cx="468071" cy="52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5" name="TextBox 394">
                <a:extLst>
                  <a:ext uri="{FF2B5EF4-FFF2-40B4-BE49-F238E27FC236}">
                    <a16:creationId xmlns:a16="http://schemas.microsoft.com/office/drawing/2014/main" id="{655ED74D-C0E0-4689-82A3-7FEFD3E4CF5C}"/>
                  </a:ext>
                </a:extLst>
              </p:cNvPr>
              <p:cNvSpPr txBox="1"/>
              <p:nvPr/>
            </p:nvSpPr>
            <p:spPr>
              <a:xfrm>
                <a:off x="5094121" y="3085985"/>
                <a:ext cx="468071" cy="52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6" name="직선 화살표 연결선 395">
                <a:extLst>
                  <a:ext uri="{FF2B5EF4-FFF2-40B4-BE49-F238E27FC236}">
                    <a16:creationId xmlns:a16="http://schemas.microsoft.com/office/drawing/2014/main" id="{45D3139B-F088-4CCE-BC93-C3647026B89A}"/>
                  </a:ext>
                </a:extLst>
              </p:cNvPr>
              <p:cNvCxnSpPr/>
              <p:nvPr/>
            </p:nvCxnSpPr>
            <p:spPr>
              <a:xfrm flipH="1">
                <a:off x="5502304" y="3440771"/>
                <a:ext cx="7252" cy="34765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1C056C4F-4551-42E4-8E1B-983FC555AD90}"/>
                  </a:ext>
                </a:extLst>
              </p:cNvPr>
              <p:cNvSpPr txBox="1"/>
              <p:nvPr/>
            </p:nvSpPr>
            <p:spPr>
              <a:xfrm>
                <a:off x="5300968" y="3695646"/>
                <a:ext cx="517284" cy="52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ko-KR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kumimoji="0" lang="ko-KR" alt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8" name="TextBox 397">
                <a:extLst>
                  <a:ext uri="{FF2B5EF4-FFF2-40B4-BE49-F238E27FC236}">
                    <a16:creationId xmlns:a16="http://schemas.microsoft.com/office/drawing/2014/main" id="{8891C841-7154-441E-B1EB-3197313C462A}"/>
                  </a:ext>
                </a:extLst>
              </p:cNvPr>
              <p:cNvSpPr txBox="1"/>
              <p:nvPr/>
            </p:nvSpPr>
            <p:spPr>
              <a:xfrm>
                <a:off x="4569377" y="451151"/>
                <a:ext cx="719604" cy="52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ko-KR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kumimoji="0" lang="en-US" altLang="ko-KR" sz="1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ko-KR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522457E6-6A76-416D-9483-6507E09EDD5A}"/>
                  </a:ext>
                </a:extLst>
              </p:cNvPr>
              <p:cNvSpPr txBox="1"/>
              <p:nvPr/>
            </p:nvSpPr>
            <p:spPr>
              <a:xfrm>
                <a:off x="6663228" y="442881"/>
                <a:ext cx="489943" cy="4694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ko-KR" sz="12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8B8C5DD9-EB6D-4E92-A20E-BE2C626FA047}"/>
                  </a:ext>
                </a:extLst>
              </p:cNvPr>
              <p:cNvSpPr txBox="1"/>
              <p:nvPr/>
            </p:nvSpPr>
            <p:spPr>
              <a:xfrm>
                <a:off x="7635138" y="2105457"/>
                <a:ext cx="489943" cy="4694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ko-KR" sz="12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0" lang="ko-KR" alt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4F2229BE-E300-4889-92FF-8860CB468EEF}"/>
                  </a:ext>
                </a:extLst>
              </p:cNvPr>
              <p:cNvSpPr txBox="1"/>
              <p:nvPr/>
            </p:nvSpPr>
            <p:spPr>
              <a:xfrm>
                <a:off x="6039466" y="3689401"/>
                <a:ext cx="489943" cy="4694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ko-KR" sz="12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A4673CD2-3559-4993-A07F-42224F7224C9}"/>
                  </a:ext>
                </a:extLst>
              </p:cNvPr>
              <p:cNvSpPr txBox="1"/>
              <p:nvPr/>
            </p:nvSpPr>
            <p:spPr>
              <a:xfrm>
                <a:off x="7035124" y="1804000"/>
                <a:ext cx="468071" cy="52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6A154DBC-3C4E-42C4-928C-1C6AB9CDD0D7}"/>
                  </a:ext>
                </a:extLst>
              </p:cNvPr>
              <p:cNvSpPr txBox="1"/>
              <p:nvPr/>
            </p:nvSpPr>
            <p:spPr>
              <a:xfrm>
                <a:off x="5741777" y="3085985"/>
                <a:ext cx="468071" cy="52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4" name="TextBox 403">
                <a:extLst>
                  <a:ext uri="{FF2B5EF4-FFF2-40B4-BE49-F238E27FC236}">
                    <a16:creationId xmlns:a16="http://schemas.microsoft.com/office/drawing/2014/main" id="{7944AD86-EF5B-4DB9-BBF9-97E92D4E0E33}"/>
                  </a:ext>
                </a:extLst>
              </p:cNvPr>
              <p:cNvSpPr txBox="1"/>
              <p:nvPr/>
            </p:nvSpPr>
            <p:spPr>
              <a:xfrm>
                <a:off x="5080449" y="2435929"/>
                <a:ext cx="468071" cy="52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5" name="TextBox 404">
                <a:extLst>
                  <a:ext uri="{FF2B5EF4-FFF2-40B4-BE49-F238E27FC236}">
                    <a16:creationId xmlns:a16="http://schemas.microsoft.com/office/drawing/2014/main" id="{16F365F2-674D-4C14-908D-220059040D43}"/>
                  </a:ext>
                </a:extLst>
              </p:cNvPr>
              <p:cNvSpPr txBox="1"/>
              <p:nvPr/>
            </p:nvSpPr>
            <p:spPr>
              <a:xfrm>
                <a:off x="7021162" y="2435929"/>
                <a:ext cx="468071" cy="52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6" name="TextBox 405">
                <a:extLst>
                  <a:ext uri="{FF2B5EF4-FFF2-40B4-BE49-F238E27FC236}">
                    <a16:creationId xmlns:a16="http://schemas.microsoft.com/office/drawing/2014/main" id="{8AC22030-E1AD-43EC-9C03-4D462C8C464C}"/>
                  </a:ext>
                </a:extLst>
              </p:cNvPr>
              <p:cNvSpPr txBox="1"/>
              <p:nvPr/>
            </p:nvSpPr>
            <p:spPr>
              <a:xfrm>
                <a:off x="6367254" y="2435929"/>
                <a:ext cx="468071" cy="52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23F260C2-ED7F-4EF8-929B-261888027510}"/>
                  </a:ext>
                </a:extLst>
              </p:cNvPr>
              <p:cNvSpPr txBox="1"/>
              <p:nvPr/>
            </p:nvSpPr>
            <p:spPr>
              <a:xfrm>
                <a:off x="7021162" y="3084078"/>
                <a:ext cx="468071" cy="52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8" name="TextBox 407">
                <a:extLst>
                  <a:ext uri="{FF2B5EF4-FFF2-40B4-BE49-F238E27FC236}">
                    <a16:creationId xmlns:a16="http://schemas.microsoft.com/office/drawing/2014/main" id="{EDEA8B68-89C6-414C-9B80-63BEE715C9F8}"/>
                  </a:ext>
                </a:extLst>
              </p:cNvPr>
              <p:cNvSpPr txBox="1"/>
              <p:nvPr/>
            </p:nvSpPr>
            <p:spPr>
              <a:xfrm>
                <a:off x="6367254" y="3084078"/>
                <a:ext cx="468071" cy="52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9" name="TextBox 408">
                <a:extLst>
                  <a:ext uri="{FF2B5EF4-FFF2-40B4-BE49-F238E27FC236}">
                    <a16:creationId xmlns:a16="http://schemas.microsoft.com/office/drawing/2014/main" id="{A6EAC23E-8704-46CF-9E33-48B2214A85A0}"/>
                  </a:ext>
                </a:extLst>
              </p:cNvPr>
              <p:cNvSpPr txBox="1"/>
              <p:nvPr/>
            </p:nvSpPr>
            <p:spPr>
              <a:xfrm>
                <a:off x="5891479" y="317850"/>
                <a:ext cx="518897" cy="560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1" i="1" u="none" strike="noStrike" kern="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kumimoji="0" lang="ko-KR" altLang="en-US" sz="1600" b="1" i="0" u="none" strike="noStrike" kern="0" cap="none" spc="0" normalizeH="0" baseline="-2500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Box 409">
                <a:extLst>
                  <a:ext uri="{FF2B5EF4-FFF2-40B4-BE49-F238E27FC236}">
                    <a16:creationId xmlns:a16="http://schemas.microsoft.com/office/drawing/2014/main" id="{04629A96-3FC4-4C5C-B335-006021A988EC}"/>
                  </a:ext>
                </a:extLst>
              </p:cNvPr>
              <p:cNvSpPr txBox="1"/>
              <p:nvPr/>
            </p:nvSpPr>
            <p:spPr>
              <a:xfrm>
                <a:off x="4147326" y="1936858"/>
                <a:ext cx="551604" cy="521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ko-KR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0" lang="ko-KR" alt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4A97ACAD-85F8-48CF-AB08-1406AB66EF0E}"/>
                  </a:ext>
                </a:extLst>
              </p:cNvPr>
              <p:cNvSpPr txBox="1"/>
              <p:nvPr/>
            </p:nvSpPr>
            <p:spPr>
              <a:xfrm>
                <a:off x="5080449" y="1139920"/>
                <a:ext cx="536424" cy="52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2" name="TextBox 411">
                <a:extLst>
                  <a:ext uri="{FF2B5EF4-FFF2-40B4-BE49-F238E27FC236}">
                    <a16:creationId xmlns:a16="http://schemas.microsoft.com/office/drawing/2014/main" id="{59E07DBA-780F-4D7E-8602-950732A4CDB4}"/>
                  </a:ext>
                </a:extLst>
              </p:cNvPr>
              <p:cNvSpPr txBox="1"/>
              <p:nvPr/>
            </p:nvSpPr>
            <p:spPr>
              <a:xfrm>
                <a:off x="5086275" y="1785309"/>
                <a:ext cx="330452" cy="521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3" name="직선 화살표 연결선 412">
                <a:extLst>
                  <a:ext uri="{FF2B5EF4-FFF2-40B4-BE49-F238E27FC236}">
                    <a16:creationId xmlns:a16="http://schemas.microsoft.com/office/drawing/2014/main" id="{03E46EAB-3D66-41B1-99D4-1F98C0E93AA4}"/>
                  </a:ext>
                </a:extLst>
              </p:cNvPr>
              <p:cNvCxnSpPr/>
              <p:nvPr/>
            </p:nvCxnSpPr>
            <p:spPr>
              <a:xfrm flipH="1">
                <a:off x="4674077" y="2181908"/>
                <a:ext cx="319720" cy="1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grpSp>
          <p:nvGrpSpPr>
            <p:cNvPr id="442" name="그룹 441">
              <a:extLst>
                <a:ext uri="{FF2B5EF4-FFF2-40B4-BE49-F238E27FC236}">
                  <a16:creationId xmlns:a16="http://schemas.microsoft.com/office/drawing/2014/main" id="{7E92B28C-967F-49D3-AEC8-9C55F7049A3C}"/>
                </a:ext>
              </a:extLst>
            </p:cNvPr>
            <p:cNvGrpSpPr/>
            <p:nvPr/>
          </p:nvGrpSpPr>
          <p:grpSpPr>
            <a:xfrm>
              <a:off x="9622524" y="3640544"/>
              <a:ext cx="2039474" cy="2055406"/>
              <a:chOff x="8037430" y="317850"/>
              <a:chExt cx="3845391" cy="3899417"/>
            </a:xfrm>
          </p:grpSpPr>
          <p:sp>
            <p:nvSpPr>
              <p:cNvPr id="443" name="현 442">
                <a:extLst>
                  <a:ext uri="{FF2B5EF4-FFF2-40B4-BE49-F238E27FC236}">
                    <a16:creationId xmlns:a16="http://schemas.microsoft.com/office/drawing/2014/main" id="{A3E1ED46-A4D7-4BEA-9CC8-1E39AB21CD44}"/>
                  </a:ext>
                </a:extLst>
              </p:cNvPr>
              <p:cNvSpPr/>
              <p:nvPr/>
            </p:nvSpPr>
            <p:spPr>
              <a:xfrm rot="5400000">
                <a:off x="10093914" y="2948832"/>
                <a:ext cx="1042540" cy="1203081"/>
              </a:xfrm>
              <a:prstGeom prst="chord">
                <a:avLst>
                  <a:gd name="adj1" fmla="val 5011316"/>
                  <a:gd name="adj2" fmla="val 16587865"/>
                </a:avLst>
              </a:prstGeom>
              <a:solidFill>
                <a:srgbClr val="ED7D31">
                  <a:lumMod val="20000"/>
                  <a:lumOff val="80000"/>
                  <a:alpha val="50000"/>
                </a:srgbClr>
              </a:solidFill>
              <a:ln w="12700" cap="flat" cmpd="sng" algn="ctr">
                <a:solidFill>
                  <a:srgbClr val="ED7D31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4" name="현 443">
                <a:extLst>
                  <a:ext uri="{FF2B5EF4-FFF2-40B4-BE49-F238E27FC236}">
                    <a16:creationId xmlns:a16="http://schemas.microsoft.com/office/drawing/2014/main" id="{720877DA-03CC-44E0-94E3-0DCFEE142F4C}"/>
                  </a:ext>
                </a:extLst>
              </p:cNvPr>
              <p:cNvSpPr/>
              <p:nvPr/>
            </p:nvSpPr>
            <p:spPr>
              <a:xfrm rot="16200000" flipV="1">
                <a:off x="10094186" y="397139"/>
                <a:ext cx="1042540" cy="1203336"/>
              </a:xfrm>
              <a:prstGeom prst="chord">
                <a:avLst>
                  <a:gd name="adj1" fmla="val 5038736"/>
                  <a:gd name="adj2" fmla="val 16557327"/>
                </a:avLst>
              </a:prstGeom>
              <a:solidFill>
                <a:srgbClr val="ED7D31">
                  <a:lumMod val="20000"/>
                  <a:lumOff val="80000"/>
                  <a:alpha val="50000"/>
                </a:srgbClr>
              </a:solidFill>
              <a:ln w="12700" cap="flat" cmpd="sng" algn="ctr">
                <a:solidFill>
                  <a:srgbClr val="ED7D31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5" name="타원 444">
                <a:extLst>
                  <a:ext uri="{FF2B5EF4-FFF2-40B4-BE49-F238E27FC236}">
                    <a16:creationId xmlns:a16="http://schemas.microsoft.com/office/drawing/2014/main" id="{57694A49-5C9D-4161-9370-14B742D91FEA}"/>
                  </a:ext>
                </a:extLst>
              </p:cNvPr>
              <p:cNvSpPr/>
              <p:nvPr/>
            </p:nvSpPr>
            <p:spPr>
              <a:xfrm>
                <a:off x="8729529" y="2319494"/>
                <a:ext cx="2487196" cy="1219296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  <a:alpha val="50000"/>
                </a:srgbClr>
              </a:solidFill>
              <a:ln w="12700" cap="flat" cmpd="sng" algn="ctr">
                <a:solidFill>
                  <a:srgbClr val="ED7D31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6" name="TextBox 445">
                <a:extLst>
                  <a:ext uri="{FF2B5EF4-FFF2-40B4-BE49-F238E27FC236}">
                    <a16:creationId xmlns:a16="http://schemas.microsoft.com/office/drawing/2014/main" id="{871E363B-7139-460F-B87B-31C90E05BDD5}"/>
                  </a:ext>
                </a:extLst>
              </p:cNvPr>
              <p:cNvSpPr txBox="1"/>
              <p:nvPr/>
            </p:nvSpPr>
            <p:spPr>
              <a:xfrm>
                <a:off x="8092042" y="2753165"/>
                <a:ext cx="489943" cy="4694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ko-KR" sz="12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kumimoji="0" lang="ko-KR" alt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47" name="그룹 446">
                <a:extLst>
                  <a:ext uri="{FF2B5EF4-FFF2-40B4-BE49-F238E27FC236}">
                    <a16:creationId xmlns:a16="http://schemas.microsoft.com/office/drawing/2014/main" id="{4B741A40-3940-4017-94F5-6F2958741951}"/>
                  </a:ext>
                </a:extLst>
              </p:cNvPr>
              <p:cNvGrpSpPr/>
              <p:nvPr/>
            </p:nvGrpSpPr>
            <p:grpSpPr>
              <a:xfrm>
                <a:off x="10307007" y="874094"/>
                <a:ext cx="618570" cy="113308"/>
                <a:chOff x="3234869" y="3688080"/>
                <a:chExt cx="783411" cy="146685"/>
              </a:xfrm>
            </p:grpSpPr>
            <p:cxnSp>
              <p:nvCxnSpPr>
                <p:cNvPr id="519" name="직선 연결선 518">
                  <a:extLst>
                    <a:ext uri="{FF2B5EF4-FFF2-40B4-BE49-F238E27FC236}">
                      <a16:creationId xmlns:a16="http://schemas.microsoft.com/office/drawing/2014/main" id="{9551A0CB-32D4-42A1-8C72-D843439FF848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7834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520" name="직선 연결선 519">
                  <a:extLst>
                    <a:ext uri="{FF2B5EF4-FFF2-40B4-BE49-F238E27FC236}">
                      <a16:creationId xmlns:a16="http://schemas.microsoft.com/office/drawing/2014/main" id="{6A18A9B9-DC4F-44FC-81D5-B737CE1EC2C3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521" name="직선 연결선 520">
                  <a:extLst>
                    <a:ext uri="{FF2B5EF4-FFF2-40B4-BE49-F238E27FC236}">
                      <a16:creationId xmlns:a16="http://schemas.microsoft.com/office/drawing/2014/main" id="{CBB4838B-D335-4B1D-81BA-35B453A5FA22}"/>
                    </a:ext>
                  </a:extLst>
                </p:cNvPr>
                <p:cNvCxnSpPr/>
                <p:nvPr/>
              </p:nvCxnSpPr>
              <p:spPr>
                <a:xfrm>
                  <a:off x="4018280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</p:grpSp>
          <p:grpSp>
            <p:nvGrpSpPr>
              <p:cNvPr id="448" name="그룹 447">
                <a:extLst>
                  <a:ext uri="{FF2B5EF4-FFF2-40B4-BE49-F238E27FC236}">
                    <a16:creationId xmlns:a16="http://schemas.microsoft.com/office/drawing/2014/main" id="{6264297D-00B7-404B-920C-1606F30AEE4E}"/>
                  </a:ext>
                </a:extLst>
              </p:cNvPr>
              <p:cNvGrpSpPr/>
              <p:nvPr/>
            </p:nvGrpSpPr>
            <p:grpSpPr>
              <a:xfrm flipV="1">
                <a:off x="9649219" y="3576092"/>
                <a:ext cx="644445" cy="113308"/>
                <a:chOff x="3234869" y="3688080"/>
                <a:chExt cx="783411" cy="146685"/>
              </a:xfrm>
            </p:grpSpPr>
            <p:cxnSp>
              <p:nvCxnSpPr>
                <p:cNvPr id="516" name="직선 연결선 515">
                  <a:extLst>
                    <a:ext uri="{FF2B5EF4-FFF2-40B4-BE49-F238E27FC236}">
                      <a16:creationId xmlns:a16="http://schemas.microsoft.com/office/drawing/2014/main" id="{3EDD0BE2-FE90-42E5-A087-6BB43E87838D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7834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517" name="직선 연결선 516">
                  <a:extLst>
                    <a:ext uri="{FF2B5EF4-FFF2-40B4-BE49-F238E27FC236}">
                      <a16:creationId xmlns:a16="http://schemas.microsoft.com/office/drawing/2014/main" id="{8EF88DF5-3AC9-40B0-B2BC-9B7744C20EF9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518" name="직선 연결선 517">
                  <a:extLst>
                    <a:ext uri="{FF2B5EF4-FFF2-40B4-BE49-F238E27FC236}">
                      <a16:creationId xmlns:a16="http://schemas.microsoft.com/office/drawing/2014/main" id="{EE26663C-8FBF-4759-9A57-841F630A7A94}"/>
                    </a:ext>
                  </a:extLst>
                </p:cNvPr>
                <p:cNvCxnSpPr/>
                <p:nvPr/>
              </p:nvCxnSpPr>
              <p:spPr>
                <a:xfrm>
                  <a:off x="4018280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</p:grpSp>
          <p:grpSp>
            <p:nvGrpSpPr>
              <p:cNvPr id="449" name="그룹 448">
                <a:extLst>
                  <a:ext uri="{FF2B5EF4-FFF2-40B4-BE49-F238E27FC236}">
                    <a16:creationId xmlns:a16="http://schemas.microsoft.com/office/drawing/2014/main" id="{0BCBF865-94F5-494F-AA2F-81E5DA3B47DB}"/>
                  </a:ext>
                </a:extLst>
              </p:cNvPr>
              <p:cNvGrpSpPr/>
              <p:nvPr/>
            </p:nvGrpSpPr>
            <p:grpSpPr>
              <a:xfrm rot="16200000">
                <a:off x="8288030" y="2877623"/>
                <a:ext cx="656496" cy="100706"/>
                <a:chOff x="3234869" y="3688080"/>
                <a:chExt cx="783411" cy="146685"/>
              </a:xfrm>
            </p:grpSpPr>
            <p:cxnSp>
              <p:nvCxnSpPr>
                <p:cNvPr id="512" name="직선 연결선 511">
                  <a:extLst>
                    <a:ext uri="{FF2B5EF4-FFF2-40B4-BE49-F238E27FC236}">
                      <a16:creationId xmlns:a16="http://schemas.microsoft.com/office/drawing/2014/main" id="{56706133-C157-439C-A8E6-C059716AC06B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7834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513" name="직선 연결선 512">
                  <a:extLst>
                    <a:ext uri="{FF2B5EF4-FFF2-40B4-BE49-F238E27FC236}">
                      <a16:creationId xmlns:a16="http://schemas.microsoft.com/office/drawing/2014/main" id="{096BDFFD-056D-4738-98FD-EB0928342999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514" name="직선 연결선 513">
                  <a:extLst>
                    <a:ext uri="{FF2B5EF4-FFF2-40B4-BE49-F238E27FC236}">
                      <a16:creationId xmlns:a16="http://schemas.microsoft.com/office/drawing/2014/main" id="{59D91B22-532D-489B-8A2C-F2C01C4C8174}"/>
                    </a:ext>
                  </a:extLst>
                </p:cNvPr>
                <p:cNvCxnSpPr/>
                <p:nvPr/>
              </p:nvCxnSpPr>
              <p:spPr>
                <a:xfrm>
                  <a:off x="4018280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</p:grpSp>
          <p:grpSp>
            <p:nvGrpSpPr>
              <p:cNvPr id="450" name="그룹 449">
                <a:extLst>
                  <a:ext uri="{FF2B5EF4-FFF2-40B4-BE49-F238E27FC236}">
                    <a16:creationId xmlns:a16="http://schemas.microsoft.com/office/drawing/2014/main" id="{558636A7-283F-40F4-BA42-DAC18C61A223}"/>
                  </a:ext>
                </a:extLst>
              </p:cNvPr>
              <p:cNvGrpSpPr/>
              <p:nvPr/>
            </p:nvGrpSpPr>
            <p:grpSpPr>
              <a:xfrm>
                <a:off x="8642922" y="958268"/>
                <a:ext cx="2372091" cy="443378"/>
                <a:chOff x="8232012" y="2779917"/>
                <a:chExt cx="2372091" cy="443378"/>
              </a:xfrm>
            </p:grpSpPr>
            <p:sp>
              <p:nvSpPr>
                <p:cNvPr id="508" name="TextBox 507">
                  <a:extLst>
                    <a:ext uri="{FF2B5EF4-FFF2-40B4-BE49-F238E27FC236}">
                      <a16:creationId xmlns:a16="http://schemas.microsoft.com/office/drawing/2014/main" id="{BC434F4A-6CDA-4D50-A34C-20612AE2A411}"/>
                    </a:ext>
                  </a:extLst>
                </p:cNvPr>
                <p:cNvSpPr txBox="1"/>
                <p:nvPr/>
              </p:nvSpPr>
              <p:spPr>
                <a:xfrm>
                  <a:off x="8232012" y="2779919"/>
                  <a:ext cx="435262" cy="4433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9" name="TextBox 508">
                  <a:extLst>
                    <a:ext uri="{FF2B5EF4-FFF2-40B4-BE49-F238E27FC236}">
                      <a16:creationId xmlns:a16="http://schemas.microsoft.com/office/drawing/2014/main" id="{FFB2E5FA-AA3C-4A22-A223-74497370CE9C}"/>
                    </a:ext>
                  </a:extLst>
                </p:cNvPr>
                <p:cNvSpPr txBox="1"/>
                <p:nvPr/>
              </p:nvSpPr>
              <p:spPr>
                <a:xfrm>
                  <a:off x="8880060" y="2779919"/>
                  <a:ext cx="435262" cy="4433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0" name="TextBox 509">
                  <a:extLst>
                    <a:ext uri="{FF2B5EF4-FFF2-40B4-BE49-F238E27FC236}">
                      <a16:creationId xmlns:a16="http://schemas.microsoft.com/office/drawing/2014/main" id="{55166720-A9E9-403D-86A3-4614390620A4}"/>
                    </a:ext>
                  </a:extLst>
                </p:cNvPr>
                <p:cNvSpPr txBox="1"/>
                <p:nvPr/>
              </p:nvSpPr>
              <p:spPr>
                <a:xfrm>
                  <a:off x="9520794" y="2779917"/>
                  <a:ext cx="435262" cy="4433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1" name="TextBox 510">
                  <a:extLst>
                    <a:ext uri="{FF2B5EF4-FFF2-40B4-BE49-F238E27FC236}">
                      <a16:creationId xmlns:a16="http://schemas.microsoft.com/office/drawing/2014/main" id="{2B05B6E8-66B8-40A9-BB11-2094AD109578}"/>
                    </a:ext>
                  </a:extLst>
                </p:cNvPr>
                <p:cNvSpPr txBox="1"/>
                <p:nvPr/>
              </p:nvSpPr>
              <p:spPr>
                <a:xfrm>
                  <a:off x="10168841" y="2779919"/>
                  <a:ext cx="435262" cy="4433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51" name="그룹 450">
                <a:extLst>
                  <a:ext uri="{FF2B5EF4-FFF2-40B4-BE49-F238E27FC236}">
                    <a16:creationId xmlns:a16="http://schemas.microsoft.com/office/drawing/2014/main" id="{CBA69AC4-5EE1-4E33-A8DA-52C2A08B34B3}"/>
                  </a:ext>
                </a:extLst>
              </p:cNvPr>
              <p:cNvGrpSpPr/>
              <p:nvPr/>
            </p:nvGrpSpPr>
            <p:grpSpPr>
              <a:xfrm>
                <a:off x="8639054" y="1603229"/>
                <a:ext cx="2372091" cy="443378"/>
                <a:chOff x="8232012" y="2779917"/>
                <a:chExt cx="2372091" cy="443378"/>
              </a:xfrm>
            </p:grpSpPr>
            <p:sp>
              <p:nvSpPr>
                <p:cNvPr id="504" name="TextBox 503">
                  <a:extLst>
                    <a:ext uri="{FF2B5EF4-FFF2-40B4-BE49-F238E27FC236}">
                      <a16:creationId xmlns:a16="http://schemas.microsoft.com/office/drawing/2014/main" id="{8D3725B0-E075-4CDF-8CBF-F8D4656C3F3E}"/>
                    </a:ext>
                  </a:extLst>
                </p:cNvPr>
                <p:cNvSpPr txBox="1"/>
                <p:nvPr/>
              </p:nvSpPr>
              <p:spPr>
                <a:xfrm>
                  <a:off x="8232012" y="2779919"/>
                  <a:ext cx="435262" cy="4433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5" name="TextBox 504">
                  <a:extLst>
                    <a:ext uri="{FF2B5EF4-FFF2-40B4-BE49-F238E27FC236}">
                      <a16:creationId xmlns:a16="http://schemas.microsoft.com/office/drawing/2014/main" id="{540AEFBB-A91B-4F66-A565-5BFE1CDB6DA1}"/>
                    </a:ext>
                  </a:extLst>
                </p:cNvPr>
                <p:cNvSpPr txBox="1"/>
                <p:nvPr/>
              </p:nvSpPr>
              <p:spPr>
                <a:xfrm>
                  <a:off x="8880060" y="2779919"/>
                  <a:ext cx="435262" cy="4433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6" name="TextBox 505">
                  <a:extLst>
                    <a:ext uri="{FF2B5EF4-FFF2-40B4-BE49-F238E27FC236}">
                      <a16:creationId xmlns:a16="http://schemas.microsoft.com/office/drawing/2014/main" id="{BCD224C7-8168-4061-A7C6-E3FF4048DAF1}"/>
                    </a:ext>
                  </a:extLst>
                </p:cNvPr>
                <p:cNvSpPr txBox="1"/>
                <p:nvPr/>
              </p:nvSpPr>
              <p:spPr>
                <a:xfrm>
                  <a:off x="9520794" y="2779917"/>
                  <a:ext cx="435262" cy="4433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7" name="TextBox 506">
                  <a:extLst>
                    <a:ext uri="{FF2B5EF4-FFF2-40B4-BE49-F238E27FC236}">
                      <a16:creationId xmlns:a16="http://schemas.microsoft.com/office/drawing/2014/main" id="{D456B83C-8F15-4074-BBE4-DCAF0BDE89BC}"/>
                    </a:ext>
                  </a:extLst>
                </p:cNvPr>
                <p:cNvSpPr txBox="1"/>
                <p:nvPr/>
              </p:nvSpPr>
              <p:spPr>
                <a:xfrm>
                  <a:off x="10168841" y="2779919"/>
                  <a:ext cx="435262" cy="4433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52" name="직사각형 451">
                <a:extLst>
                  <a:ext uri="{FF2B5EF4-FFF2-40B4-BE49-F238E27FC236}">
                    <a16:creationId xmlns:a16="http://schemas.microsoft.com/office/drawing/2014/main" id="{8BF8C7E4-7A3F-44A6-B571-85D3F05D6E90}"/>
                  </a:ext>
                </a:extLst>
              </p:cNvPr>
              <p:cNvSpPr/>
              <p:nvPr/>
            </p:nvSpPr>
            <p:spPr>
              <a:xfrm>
                <a:off x="8681599" y="992883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3" name="직사각형 452">
                <a:extLst>
                  <a:ext uri="{FF2B5EF4-FFF2-40B4-BE49-F238E27FC236}">
                    <a16:creationId xmlns:a16="http://schemas.microsoft.com/office/drawing/2014/main" id="{86BFB6C5-3D45-47C2-A262-5F8D52D6AAEB}"/>
                  </a:ext>
                </a:extLst>
              </p:cNvPr>
              <p:cNvSpPr/>
              <p:nvPr/>
            </p:nvSpPr>
            <p:spPr>
              <a:xfrm>
                <a:off x="9327302" y="992883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4" name="직사각형 453">
                <a:extLst>
                  <a:ext uri="{FF2B5EF4-FFF2-40B4-BE49-F238E27FC236}">
                    <a16:creationId xmlns:a16="http://schemas.microsoft.com/office/drawing/2014/main" id="{042C2CB5-1C37-4870-A7FB-38F1D2F52381}"/>
                  </a:ext>
                </a:extLst>
              </p:cNvPr>
              <p:cNvSpPr/>
              <p:nvPr/>
            </p:nvSpPr>
            <p:spPr>
              <a:xfrm>
                <a:off x="9972609" y="992883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5" name="직사각형 454">
                <a:extLst>
                  <a:ext uri="{FF2B5EF4-FFF2-40B4-BE49-F238E27FC236}">
                    <a16:creationId xmlns:a16="http://schemas.microsoft.com/office/drawing/2014/main" id="{915D107B-ED32-41A7-B354-7427CBF24CCE}"/>
                  </a:ext>
                </a:extLst>
              </p:cNvPr>
              <p:cNvSpPr/>
              <p:nvPr/>
            </p:nvSpPr>
            <p:spPr>
              <a:xfrm>
                <a:off x="10618312" y="992883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6" name="직사각형 455">
                <a:extLst>
                  <a:ext uri="{FF2B5EF4-FFF2-40B4-BE49-F238E27FC236}">
                    <a16:creationId xmlns:a16="http://schemas.microsoft.com/office/drawing/2014/main" id="{EF9B1037-6C8F-4707-AAB6-5A370C30914F}"/>
                  </a:ext>
                </a:extLst>
              </p:cNvPr>
              <p:cNvSpPr/>
              <p:nvPr/>
            </p:nvSpPr>
            <p:spPr>
              <a:xfrm>
                <a:off x="8681599" y="1636518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7" name="직사각형 456">
                <a:extLst>
                  <a:ext uri="{FF2B5EF4-FFF2-40B4-BE49-F238E27FC236}">
                    <a16:creationId xmlns:a16="http://schemas.microsoft.com/office/drawing/2014/main" id="{9D5244D8-CA6A-493F-B3C8-154E206F33A0}"/>
                  </a:ext>
                </a:extLst>
              </p:cNvPr>
              <p:cNvSpPr/>
              <p:nvPr/>
            </p:nvSpPr>
            <p:spPr>
              <a:xfrm>
                <a:off x="9327302" y="1636518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8" name="직사각형 457">
                <a:extLst>
                  <a:ext uri="{FF2B5EF4-FFF2-40B4-BE49-F238E27FC236}">
                    <a16:creationId xmlns:a16="http://schemas.microsoft.com/office/drawing/2014/main" id="{6C1B25F0-C42C-4500-B899-0065C2CAF1F8}"/>
                  </a:ext>
                </a:extLst>
              </p:cNvPr>
              <p:cNvSpPr/>
              <p:nvPr/>
            </p:nvSpPr>
            <p:spPr>
              <a:xfrm>
                <a:off x="9972609" y="1636518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9" name="직사각형 458">
                <a:extLst>
                  <a:ext uri="{FF2B5EF4-FFF2-40B4-BE49-F238E27FC236}">
                    <a16:creationId xmlns:a16="http://schemas.microsoft.com/office/drawing/2014/main" id="{3CDE95AC-0E81-456D-941B-3F479A9D7B78}"/>
                  </a:ext>
                </a:extLst>
              </p:cNvPr>
              <p:cNvSpPr/>
              <p:nvPr/>
            </p:nvSpPr>
            <p:spPr>
              <a:xfrm>
                <a:off x="10618312" y="1636518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460" name="직선 연결선 459">
                <a:extLst>
                  <a:ext uri="{FF2B5EF4-FFF2-40B4-BE49-F238E27FC236}">
                    <a16:creationId xmlns:a16="http://schemas.microsoft.com/office/drawing/2014/main" id="{89225A83-DF37-42B6-9F21-3AAF8BD44FA2}"/>
                  </a:ext>
                </a:extLst>
              </p:cNvPr>
              <p:cNvCxnSpPr/>
              <p:nvPr/>
            </p:nvCxnSpPr>
            <p:spPr>
              <a:xfrm>
                <a:off x="8227207" y="671653"/>
                <a:ext cx="454392" cy="32123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FA5D25D9-B04E-4306-8015-995A3CD8DEC1}"/>
                  </a:ext>
                </a:extLst>
              </p:cNvPr>
              <p:cNvSpPr txBox="1"/>
              <p:nvPr/>
            </p:nvSpPr>
            <p:spPr>
              <a:xfrm>
                <a:off x="8037430" y="804409"/>
                <a:ext cx="719604" cy="52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ko-KR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kumimoji="0" lang="en-US" altLang="ko-KR" sz="1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ko-KR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0" lang="ko-KR" altLang="en-US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2" name="직사각형 461">
                <a:extLst>
                  <a:ext uri="{FF2B5EF4-FFF2-40B4-BE49-F238E27FC236}">
                    <a16:creationId xmlns:a16="http://schemas.microsoft.com/office/drawing/2014/main" id="{2E7E0856-7183-4442-858F-004D38E9DE11}"/>
                  </a:ext>
                </a:extLst>
              </p:cNvPr>
              <p:cNvSpPr/>
              <p:nvPr/>
            </p:nvSpPr>
            <p:spPr>
              <a:xfrm>
                <a:off x="8681599" y="2926897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3" name="직사각형 462">
                <a:extLst>
                  <a:ext uri="{FF2B5EF4-FFF2-40B4-BE49-F238E27FC236}">
                    <a16:creationId xmlns:a16="http://schemas.microsoft.com/office/drawing/2014/main" id="{9C1C0002-12E8-49AC-8D9F-6CB8087AE265}"/>
                  </a:ext>
                </a:extLst>
              </p:cNvPr>
              <p:cNvSpPr/>
              <p:nvPr/>
            </p:nvSpPr>
            <p:spPr>
              <a:xfrm>
                <a:off x="9327302" y="2926897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4" name="직사각형 463">
                <a:extLst>
                  <a:ext uri="{FF2B5EF4-FFF2-40B4-BE49-F238E27FC236}">
                    <a16:creationId xmlns:a16="http://schemas.microsoft.com/office/drawing/2014/main" id="{1F33EBA1-33DD-444E-84BD-D4D77E057F88}"/>
                  </a:ext>
                </a:extLst>
              </p:cNvPr>
              <p:cNvSpPr/>
              <p:nvPr/>
            </p:nvSpPr>
            <p:spPr>
              <a:xfrm>
                <a:off x="9972609" y="2926897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5" name="직사각형 464">
                <a:extLst>
                  <a:ext uri="{FF2B5EF4-FFF2-40B4-BE49-F238E27FC236}">
                    <a16:creationId xmlns:a16="http://schemas.microsoft.com/office/drawing/2014/main" id="{0FD0336F-C84F-4CD1-8B65-1895B9642602}"/>
                  </a:ext>
                </a:extLst>
              </p:cNvPr>
              <p:cNvSpPr/>
              <p:nvPr/>
            </p:nvSpPr>
            <p:spPr>
              <a:xfrm>
                <a:off x="10618312" y="2926897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6" name="직사각형 465">
                <a:extLst>
                  <a:ext uri="{FF2B5EF4-FFF2-40B4-BE49-F238E27FC236}">
                    <a16:creationId xmlns:a16="http://schemas.microsoft.com/office/drawing/2014/main" id="{A5E9D6A0-BDEC-4737-91D9-E23EF11CA56F}"/>
                  </a:ext>
                </a:extLst>
              </p:cNvPr>
              <p:cNvSpPr/>
              <p:nvPr/>
            </p:nvSpPr>
            <p:spPr>
              <a:xfrm>
                <a:off x="8681365" y="2281038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7" name="직사각형 466">
                <a:extLst>
                  <a:ext uri="{FF2B5EF4-FFF2-40B4-BE49-F238E27FC236}">
                    <a16:creationId xmlns:a16="http://schemas.microsoft.com/office/drawing/2014/main" id="{DCD11A9A-7D84-4B4C-9986-E085993566DF}"/>
                  </a:ext>
                </a:extLst>
              </p:cNvPr>
              <p:cNvSpPr/>
              <p:nvPr/>
            </p:nvSpPr>
            <p:spPr>
              <a:xfrm>
                <a:off x="9327068" y="2281038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8" name="직사각형 467">
                <a:extLst>
                  <a:ext uri="{FF2B5EF4-FFF2-40B4-BE49-F238E27FC236}">
                    <a16:creationId xmlns:a16="http://schemas.microsoft.com/office/drawing/2014/main" id="{CF4FC3BC-AB2E-4706-A0EB-C9893103552C}"/>
                  </a:ext>
                </a:extLst>
              </p:cNvPr>
              <p:cNvSpPr/>
              <p:nvPr/>
            </p:nvSpPr>
            <p:spPr>
              <a:xfrm>
                <a:off x="9972375" y="2281038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9" name="직사각형 468">
                <a:extLst>
                  <a:ext uri="{FF2B5EF4-FFF2-40B4-BE49-F238E27FC236}">
                    <a16:creationId xmlns:a16="http://schemas.microsoft.com/office/drawing/2014/main" id="{ADB2E64F-56AB-4B98-A41A-29FC9475B9DD}"/>
                  </a:ext>
                </a:extLst>
              </p:cNvPr>
              <p:cNvSpPr/>
              <p:nvPr/>
            </p:nvSpPr>
            <p:spPr>
              <a:xfrm>
                <a:off x="10618078" y="2281038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70" name="그룹 469">
                <a:extLst>
                  <a:ext uri="{FF2B5EF4-FFF2-40B4-BE49-F238E27FC236}">
                    <a16:creationId xmlns:a16="http://schemas.microsoft.com/office/drawing/2014/main" id="{2455A400-C078-4B03-8526-49151A86AD3B}"/>
                  </a:ext>
                </a:extLst>
              </p:cNvPr>
              <p:cNvGrpSpPr/>
              <p:nvPr/>
            </p:nvGrpSpPr>
            <p:grpSpPr>
              <a:xfrm>
                <a:off x="8642922" y="2259004"/>
                <a:ext cx="2492390" cy="443378"/>
                <a:chOff x="8232012" y="2779917"/>
                <a:chExt cx="2492390" cy="443378"/>
              </a:xfrm>
            </p:grpSpPr>
            <p:sp>
              <p:nvSpPr>
                <p:cNvPr id="500" name="TextBox 499">
                  <a:extLst>
                    <a:ext uri="{FF2B5EF4-FFF2-40B4-BE49-F238E27FC236}">
                      <a16:creationId xmlns:a16="http://schemas.microsoft.com/office/drawing/2014/main" id="{36C9D8A4-D601-4C62-9E53-717FE3622C4F}"/>
                    </a:ext>
                  </a:extLst>
                </p:cNvPr>
                <p:cNvSpPr txBox="1"/>
                <p:nvPr/>
              </p:nvSpPr>
              <p:spPr>
                <a:xfrm>
                  <a:off x="8232012" y="2779919"/>
                  <a:ext cx="555561" cy="4433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1" name="TextBox 500">
                  <a:extLst>
                    <a:ext uri="{FF2B5EF4-FFF2-40B4-BE49-F238E27FC236}">
                      <a16:creationId xmlns:a16="http://schemas.microsoft.com/office/drawing/2014/main" id="{2798ED2C-E3C2-48C3-A70E-8F80850D86B5}"/>
                    </a:ext>
                  </a:extLst>
                </p:cNvPr>
                <p:cNvSpPr txBox="1"/>
                <p:nvPr/>
              </p:nvSpPr>
              <p:spPr>
                <a:xfrm>
                  <a:off x="8880060" y="2779919"/>
                  <a:ext cx="555561" cy="4433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13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2" name="TextBox 501">
                  <a:extLst>
                    <a:ext uri="{FF2B5EF4-FFF2-40B4-BE49-F238E27FC236}">
                      <a16:creationId xmlns:a16="http://schemas.microsoft.com/office/drawing/2014/main" id="{851D5823-20F4-4220-80BA-3C825F2A6605}"/>
                    </a:ext>
                  </a:extLst>
                </p:cNvPr>
                <p:cNvSpPr txBox="1"/>
                <p:nvPr/>
              </p:nvSpPr>
              <p:spPr>
                <a:xfrm>
                  <a:off x="9520794" y="2779917"/>
                  <a:ext cx="555561" cy="4433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15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3" name="TextBox 502">
                  <a:extLst>
                    <a:ext uri="{FF2B5EF4-FFF2-40B4-BE49-F238E27FC236}">
                      <a16:creationId xmlns:a16="http://schemas.microsoft.com/office/drawing/2014/main" id="{407180C4-F345-4A2B-9A0A-5E1EDCC5E780}"/>
                    </a:ext>
                  </a:extLst>
                </p:cNvPr>
                <p:cNvSpPr txBox="1"/>
                <p:nvPr/>
              </p:nvSpPr>
              <p:spPr>
                <a:xfrm>
                  <a:off x="10168841" y="2779919"/>
                  <a:ext cx="555561" cy="4433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14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71" name="그룹 470">
                <a:extLst>
                  <a:ext uri="{FF2B5EF4-FFF2-40B4-BE49-F238E27FC236}">
                    <a16:creationId xmlns:a16="http://schemas.microsoft.com/office/drawing/2014/main" id="{95E36740-69C1-4EAF-BB6E-692BF823F3E1}"/>
                  </a:ext>
                </a:extLst>
              </p:cNvPr>
              <p:cNvGrpSpPr/>
              <p:nvPr/>
            </p:nvGrpSpPr>
            <p:grpSpPr>
              <a:xfrm>
                <a:off x="8639054" y="2903965"/>
                <a:ext cx="2492390" cy="443378"/>
                <a:chOff x="8232012" y="2779917"/>
                <a:chExt cx="2492390" cy="443378"/>
              </a:xfrm>
            </p:grpSpPr>
            <p:sp>
              <p:nvSpPr>
                <p:cNvPr id="496" name="TextBox 495">
                  <a:extLst>
                    <a:ext uri="{FF2B5EF4-FFF2-40B4-BE49-F238E27FC236}">
                      <a16:creationId xmlns:a16="http://schemas.microsoft.com/office/drawing/2014/main" id="{0DB2B8D0-7566-4C2C-BF07-155BC839049C}"/>
                    </a:ext>
                  </a:extLst>
                </p:cNvPr>
                <p:cNvSpPr txBox="1"/>
                <p:nvPr/>
              </p:nvSpPr>
              <p:spPr>
                <a:xfrm>
                  <a:off x="8232012" y="2779919"/>
                  <a:ext cx="435262" cy="4433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7" name="TextBox 496">
                  <a:extLst>
                    <a:ext uri="{FF2B5EF4-FFF2-40B4-BE49-F238E27FC236}">
                      <a16:creationId xmlns:a16="http://schemas.microsoft.com/office/drawing/2014/main" id="{537E78DD-51B3-401A-8760-51FA2A7D1DF5}"/>
                    </a:ext>
                  </a:extLst>
                </p:cNvPr>
                <p:cNvSpPr txBox="1"/>
                <p:nvPr/>
              </p:nvSpPr>
              <p:spPr>
                <a:xfrm>
                  <a:off x="8880060" y="2779919"/>
                  <a:ext cx="435262" cy="4433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8" name="TextBox 497">
                  <a:extLst>
                    <a:ext uri="{FF2B5EF4-FFF2-40B4-BE49-F238E27FC236}">
                      <a16:creationId xmlns:a16="http://schemas.microsoft.com/office/drawing/2014/main" id="{0E824C65-0253-41BC-99D2-80840B2C87D5}"/>
                    </a:ext>
                  </a:extLst>
                </p:cNvPr>
                <p:cNvSpPr txBox="1"/>
                <p:nvPr/>
              </p:nvSpPr>
              <p:spPr>
                <a:xfrm>
                  <a:off x="9520794" y="2779917"/>
                  <a:ext cx="555561" cy="4433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9" name="TextBox 498">
                  <a:extLst>
                    <a:ext uri="{FF2B5EF4-FFF2-40B4-BE49-F238E27FC236}">
                      <a16:creationId xmlns:a16="http://schemas.microsoft.com/office/drawing/2014/main" id="{C726425F-4F30-48A0-83D2-4E3BEF1B9E5A}"/>
                    </a:ext>
                  </a:extLst>
                </p:cNvPr>
                <p:cNvSpPr txBox="1"/>
                <p:nvPr/>
              </p:nvSpPr>
              <p:spPr>
                <a:xfrm>
                  <a:off x="10168841" y="2779919"/>
                  <a:ext cx="555561" cy="4433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72" name="그룹 471">
                <a:extLst>
                  <a:ext uri="{FF2B5EF4-FFF2-40B4-BE49-F238E27FC236}">
                    <a16:creationId xmlns:a16="http://schemas.microsoft.com/office/drawing/2014/main" id="{00037C0B-7925-42B7-BA38-12C537BD0F34}"/>
                  </a:ext>
                </a:extLst>
              </p:cNvPr>
              <p:cNvGrpSpPr/>
              <p:nvPr/>
            </p:nvGrpSpPr>
            <p:grpSpPr>
              <a:xfrm rot="5400000" flipH="1">
                <a:off x="10998659" y="2229620"/>
                <a:ext cx="678938" cy="100706"/>
                <a:chOff x="3234869" y="3688080"/>
                <a:chExt cx="783411" cy="146685"/>
              </a:xfrm>
            </p:grpSpPr>
            <p:cxnSp>
              <p:nvCxnSpPr>
                <p:cNvPr id="493" name="직선 연결선 492">
                  <a:extLst>
                    <a:ext uri="{FF2B5EF4-FFF2-40B4-BE49-F238E27FC236}">
                      <a16:creationId xmlns:a16="http://schemas.microsoft.com/office/drawing/2014/main" id="{2EAFA097-DAFA-460B-A119-C8E52EA729C8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7834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494" name="직선 연결선 493">
                  <a:extLst>
                    <a:ext uri="{FF2B5EF4-FFF2-40B4-BE49-F238E27FC236}">
                      <a16:creationId xmlns:a16="http://schemas.microsoft.com/office/drawing/2014/main" id="{A413730A-0FB9-431D-9E5B-08E330B2652D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495" name="직선 연결선 494">
                  <a:extLst>
                    <a:ext uri="{FF2B5EF4-FFF2-40B4-BE49-F238E27FC236}">
                      <a16:creationId xmlns:a16="http://schemas.microsoft.com/office/drawing/2014/main" id="{930FC1F8-6335-479D-8C03-1849A1EE071E}"/>
                    </a:ext>
                  </a:extLst>
                </p:cNvPr>
                <p:cNvCxnSpPr/>
                <p:nvPr/>
              </p:nvCxnSpPr>
              <p:spPr>
                <a:xfrm>
                  <a:off x="4018280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</p:grpSp>
          <p:sp>
            <p:nvSpPr>
              <p:cNvPr id="473" name="TextBox 472">
                <a:extLst>
                  <a:ext uri="{FF2B5EF4-FFF2-40B4-BE49-F238E27FC236}">
                    <a16:creationId xmlns:a16="http://schemas.microsoft.com/office/drawing/2014/main" id="{EAAACE4E-6A79-400E-AE8D-DB476876D25C}"/>
                  </a:ext>
                </a:extLst>
              </p:cNvPr>
              <p:cNvSpPr txBox="1"/>
              <p:nvPr/>
            </p:nvSpPr>
            <p:spPr>
              <a:xfrm>
                <a:off x="9492097" y="2435929"/>
                <a:ext cx="468071" cy="52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4" name="TextBox 473">
                <a:extLst>
                  <a:ext uri="{FF2B5EF4-FFF2-40B4-BE49-F238E27FC236}">
                    <a16:creationId xmlns:a16="http://schemas.microsoft.com/office/drawing/2014/main" id="{C856F5E7-6D56-4374-B448-0657A23CAA07}"/>
                  </a:ext>
                </a:extLst>
              </p:cNvPr>
              <p:cNvSpPr txBox="1"/>
              <p:nvPr/>
            </p:nvSpPr>
            <p:spPr>
              <a:xfrm>
                <a:off x="8851861" y="3085985"/>
                <a:ext cx="468071" cy="52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75" name="직선 화살표 연결선 474">
                <a:extLst>
                  <a:ext uri="{FF2B5EF4-FFF2-40B4-BE49-F238E27FC236}">
                    <a16:creationId xmlns:a16="http://schemas.microsoft.com/office/drawing/2014/main" id="{C75DEF0F-1333-480F-B83C-52330F9CCC38}"/>
                  </a:ext>
                </a:extLst>
              </p:cNvPr>
              <p:cNvCxnSpPr/>
              <p:nvPr/>
            </p:nvCxnSpPr>
            <p:spPr>
              <a:xfrm flipH="1">
                <a:off x="9260044" y="3440771"/>
                <a:ext cx="7252" cy="34765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476" name="TextBox 475">
                <a:extLst>
                  <a:ext uri="{FF2B5EF4-FFF2-40B4-BE49-F238E27FC236}">
                    <a16:creationId xmlns:a16="http://schemas.microsoft.com/office/drawing/2014/main" id="{95625C60-1E5C-4037-BEBB-756511B0AE8C}"/>
                  </a:ext>
                </a:extLst>
              </p:cNvPr>
              <p:cNvSpPr txBox="1"/>
              <p:nvPr/>
            </p:nvSpPr>
            <p:spPr>
              <a:xfrm>
                <a:off x="9058708" y="3695646"/>
                <a:ext cx="517284" cy="52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ko-KR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kumimoji="0" lang="ko-KR" alt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7" name="TextBox 476">
                <a:extLst>
                  <a:ext uri="{FF2B5EF4-FFF2-40B4-BE49-F238E27FC236}">
                    <a16:creationId xmlns:a16="http://schemas.microsoft.com/office/drawing/2014/main" id="{6EE1883B-583C-4754-97A6-3FD679CB4EC7}"/>
                  </a:ext>
                </a:extLst>
              </p:cNvPr>
              <p:cNvSpPr txBox="1"/>
              <p:nvPr/>
            </p:nvSpPr>
            <p:spPr>
              <a:xfrm>
                <a:off x="8327117" y="451151"/>
                <a:ext cx="719604" cy="52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ko-KR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kumimoji="0" lang="en-US" altLang="ko-KR" sz="1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ko-KR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8" name="TextBox 477">
                <a:extLst>
                  <a:ext uri="{FF2B5EF4-FFF2-40B4-BE49-F238E27FC236}">
                    <a16:creationId xmlns:a16="http://schemas.microsoft.com/office/drawing/2014/main" id="{134EE805-CD18-4C7C-8373-4497DF424FC1}"/>
                  </a:ext>
                </a:extLst>
              </p:cNvPr>
              <p:cNvSpPr txBox="1"/>
              <p:nvPr/>
            </p:nvSpPr>
            <p:spPr>
              <a:xfrm>
                <a:off x="10420968" y="442881"/>
                <a:ext cx="489943" cy="4694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ko-KR" sz="12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C129FED1-701C-4155-90B8-E81123756655}"/>
                  </a:ext>
                </a:extLst>
              </p:cNvPr>
              <p:cNvSpPr txBox="1"/>
              <p:nvPr/>
            </p:nvSpPr>
            <p:spPr>
              <a:xfrm>
                <a:off x="11392878" y="2105457"/>
                <a:ext cx="489943" cy="4694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ko-KR" sz="12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0" lang="ko-KR" alt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9E069076-8517-47B0-8A60-C060298EBA1A}"/>
                  </a:ext>
                </a:extLst>
              </p:cNvPr>
              <p:cNvSpPr txBox="1"/>
              <p:nvPr/>
            </p:nvSpPr>
            <p:spPr>
              <a:xfrm>
                <a:off x="9797206" y="3689401"/>
                <a:ext cx="489943" cy="4694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ko-KR" sz="12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10AA3986-2358-4001-AC70-137ADC5A8041}"/>
                  </a:ext>
                </a:extLst>
              </p:cNvPr>
              <p:cNvSpPr txBox="1"/>
              <p:nvPr/>
            </p:nvSpPr>
            <p:spPr>
              <a:xfrm>
                <a:off x="9499517" y="3085985"/>
                <a:ext cx="468071" cy="52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E598F670-EBB8-4E9E-93F1-397C2EAD3FA8}"/>
                  </a:ext>
                </a:extLst>
              </p:cNvPr>
              <p:cNvSpPr txBox="1"/>
              <p:nvPr/>
            </p:nvSpPr>
            <p:spPr>
              <a:xfrm>
                <a:off x="8838189" y="2435929"/>
                <a:ext cx="468071" cy="52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3" name="TextBox 482">
                <a:extLst>
                  <a:ext uri="{FF2B5EF4-FFF2-40B4-BE49-F238E27FC236}">
                    <a16:creationId xmlns:a16="http://schemas.microsoft.com/office/drawing/2014/main" id="{9556A26C-CADC-4C7D-BAE4-6867A5764091}"/>
                  </a:ext>
                </a:extLst>
              </p:cNvPr>
              <p:cNvSpPr txBox="1"/>
              <p:nvPr/>
            </p:nvSpPr>
            <p:spPr>
              <a:xfrm>
                <a:off x="10778902" y="2435929"/>
                <a:ext cx="468071" cy="52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2CAB4A9F-E343-4C0D-B2F7-017EBEE212BE}"/>
                  </a:ext>
                </a:extLst>
              </p:cNvPr>
              <p:cNvSpPr txBox="1"/>
              <p:nvPr/>
            </p:nvSpPr>
            <p:spPr>
              <a:xfrm>
                <a:off x="10124994" y="2435929"/>
                <a:ext cx="468071" cy="52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CAEA92C3-1119-42C8-A9C0-6C905383F6AF}"/>
                  </a:ext>
                </a:extLst>
              </p:cNvPr>
              <p:cNvSpPr txBox="1"/>
              <p:nvPr/>
            </p:nvSpPr>
            <p:spPr>
              <a:xfrm>
                <a:off x="10778902" y="3084078"/>
                <a:ext cx="468071" cy="52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65D9C919-9FC7-4995-BC98-4D80346F6F7A}"/>
                  </a:ext>
                </a:extLst>
              </p:cNvPr>
              <p:cNvSpPr txBox="1"/>
              <p:nvPr/>
            </p:nvSpPr>
            <p:spPr>
              <a:xfrm>
                <a:off x="10124994" y="3084078"/>
                <a:ext cx="468071" cy="52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7" name="TextBox 486">
                <a:extLst>
                  <a:ext uri="{FF2B5EF4-FFF2-40B4-BE49-F238E27FC236}">
                    <a16:creationId xmlns:a16="http://schemas.microsoft.com/office/drawing/2014/main" id="{43DA9B55-29BC-4E6C-8333-0BA1904CC048}"/>
                  </a:ext>
                </a:extLst>
              </p:cNvPr>
              <p:cNvSpPr txBox="1"/>
              <p:nvPr/>
            </p:nvSpPr>
            <p:spPr>
              <a:xfrm>
                <a:off x="9649220" y="317850"/>
                <a:ext cx="498630" cy="560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1" i="1" u="none" strike="noStrike" kern="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kumimoji="0" lang="ko-KR" altLang="en-US" sz="1600" b="1" i="0" u="none" strike="noStrike" kern="0" cap="none" spc="0" normalizeH="0" baseline="-25000" noProof="0" dirty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8" name="TextBox 487">
                <a:extLst>
                  <a:ext uri="{FF2B5EF4-FFF2-40B4-BE49-F238E27FC236}">
                    <a16:creationId xmlns:a16="http://schemas.microsoft.com/office/drawing/2014/main" id="{D981BDCE-9603-4D48-BDB7-DCCFA1334D20}"/>
                  </a:ext>
                </a:extLst>
              </p:cNvPr>
              <p:cNvSpPr txBox="1"/>
              <p:nvPr/>
            </p:nvSpPr>
            <p:spPr>
              <a:xfrm>
                <a:off x="8838189" y="1139920"/>
                <a:ext cx="536424" cy="52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0328EEBB-243F-4275-BB79-92A0BEBBFB6F}"/>
                  </a:ext>
                </a:extLst>
              </p:cNvPr>
              <p:cNvSpPr txBox="1"/>
              <p:nvPr/>
            </p:nvSpPr>
            <p:spPr>
              <a:xfrm>
                <a:off x="10161103" y="1132741"/>
                <a:ext cx="468071" cy="52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0" name="TextBox 489">
                <a:extLst>
                  <a:ext uri="{FF2B5EF4-FFF2-40B4-BE49-F238E27FC236}">
                    <a16:creationId xmlns:a16="http://schemas.microsoft.com/office/drawing/2014/main" id="{9911F766-A3FD-4CF5-94B3-B563D4D21CE2}"/>
                  </a:ext>
                </a:extLst>
              </p:cNvPr>
              <p:cNvSpPr txBox="1"/>
              <p:nvPr/>
            </p:nvSpPr>
            <p:spPr>
              <a:xfrm>
                <a:off x="10792864" y="1132741"/>
                <a:ext cx="468071" cy="521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91" name="직선 화살표 연결선 490">
                <a:extLst>
                  <a:ext uri="{FF2B5EF4-FFF2-40B4-BE49-F238E27FC236}">
                    <a16:creationId xmlns:a16="http://schemas.microsoft.com/office/drawing/2014/main" id="{FD105365-A741-4033-A1A1-F76997824BBF}"/>
                  </a:ext>
                </a:extLst>
              </p:cNvPr>
              <p:cNvCxnSpPr/>
              <p:nvPr/>
            </p:nvCxnSpPr>
            <p:spPr>
              <a:xfrm>
                <a:off x="10617060" y="3614992"/>
                <a:ext cx="274460" cy="154368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7EB7B33D-09B8-4315-ABE9-5A765C270A9A}"/>
                  </a:ext>
                </a:extLst>
              </p:cNvPr>
              <p:cNvSpPr txBox="1"/>
              <p:nvPr/>
            </p:nvSpPr>
            <p:spPr>
              <a:xfrm>
                <a:off x="10795411" y="3695645"/>
                <a:ext cx="1087403" cy="521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ko-KR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ko-KR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'I</a:t>
                </a:r>
                <a:r>
                  <a:rPr kumimoji="0" lang="en-US" altLang="ko-KR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52911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52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/>
              <a:t>4.12 </a:t>
            </a:r>
            <a:r>
              <a:rPr lang="ko-KR" altLang="en-US" sz="2000"/>
              <a:t>인코더</a:t>
            </a:r>
            <a:endParaRPr lang="ko-KR" altLang="en-US" sz="2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83F457-0EBA-4962-B4BF-84C66231037C}"/>
              </a:ext>
            </a:extLst>
          </p:cNvPr>
          <p:cNvSpPr txBox="1"/>
          <p:nvPr/>
        </p:nvSpPr>
        <p:spPr>
          <a:xfrm>
            <a:off x="1918626" y="742294"/>
            <a:ext cx="9435173" cy="448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 fontAlgn="base">
              <a:lnSpc>
                <a:spcPct val="130000"/>
              </a:lnSpc>
              <a:buNone/>
            </a:pPr>
            <a:r>
              <a:rPr lang="ko-KR" altLang="en-US" sz="2000">
                <a:solidFill>
                  <a:srgbClr val="C00000"/>
                </a:solidFill>
              </a:rPr>
              <a:t>돌발 상황 및 불확실한 조건</a:t>
            </a:r>
            <a:r>
              <a:rPr lang="en-US" altLang="ko-KR" sz="2000">
                <a:solidFill>
                  <a:srgbClr val="C00000"/>
                </a:solidFill>
              </a:rPr>
              <a:t>(uncertainty condition)</a:t>
            </a:r>
            <a:r>
              <a:rPr lang="ko-KR" altLang="en-US" sz="2000"/>
              <a:t>을 고려한 인코더</a:t>
            </a:r>
            <a:endParaRPr lang="en-US" altLang="ko-KR" sz="140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C0AFB-5305-4FE7-896D-117E6887A4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39" y="585489"/>
            <a:ext cx="1259086" cy="92333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0D1831E-4D79-4746-9D84-1026CE5F9F5F}"/>
              </a:ext>
            </a:extLst>
          </p:cNvPr>
          <p:cNvSpPr txBox="1"/>
          <p:nvPr/>
        </p:nvSpPr>
        <p:spPr>
          <a:xfrm>
            <a:off x="1880706" y="1279532"/>
            <a:ext cx="95568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A048"/>
                </a:solidFill>
              </a:rPr>
              <a:t>구현 회로</a:t>
            </a:r>
          </a:p>
        </p:txBody>
      </p:sp>
      <p:sp>
        <p:nvSpPr>
          <p:cNvPr id="262" name="내용 개체 틀 2">
            <a:extLst>
              <a:ext uri="{FF2B5EF4-FFF2-40B4-BE49-F238E27FC236}">
                <a16:creationId xmlns:a16="http://schemas.microsoft.com/office/drawing/2014/main" id="{98EC5F1B-E4B4-425C-A357-0C12FABAA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6939" y="1912690"/>
            <a:ext cx="9556860" cy="1754436"/>
          </a:xfrm>
        </p:spPr>
        <p:txBody>
          <a:bodyPr>
            <a:noAutofit/>
          </a:bodyPr>
          <a:lstStyle/>
          <a:p>
            <a:pPr lvl="2" fontAlgn="base">
              <a:lnSpc>
                <a:spcPct val="100000"/>
              </a:lnSpc>
            </a:pP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검증 출력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ko-KR" altLang="en-US" sz="1800"/>
              <a:t>은 모든 입력이 </a:t>
            </a:r>
            <a:r>
              <a:rPr lang="en-US" altLang="ko-KR" sz="1800">
                <a:solidFill>
                  <a:srgbClr val="C00000"/>
                </a:solidFill>
              </a:rPr>
              <a:t>0</a:t>
            </a:r>
            <a:r>
              <a:rPr lang="ko-KR" altLang="en-US" sz="1800"/>
              <a:t>인 경우를 버리기 위함</a:t>
            </a:r>
            <a:endParaRPr lang="en-US" altLang="ko-KR" sz="1800"/>
          </a:p>
          <a:p>
            <a:pPr lvl="2" fontAlgn="base">
              <a:lnSpc>
                <a:spcPct val="100000"/>
              </a:lnSpc>
            </a:pP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우선순위 반영</a:t>
            </a:r>
            <a:endParaRPr lang="en-US" altLang="ko-KR" sz="1800">
              <a:solidFill>
                <a:schemeClr val="accent1">
                  <a:lumMod val="75000"/>
                </a:schemeClr>
              </a:solidFill>
            </a:endParaRPr>
          </a:p>
          <a:p>
            <a:pPr lvl="3" fontAlgn="base">
              <a:lnSpc>
                <a:spcPct val="100000"/>
              </a:lnSpc>
            </a:pPr>
            <a:r>
              <a:rPr lang="en-US" altLang="ko-KR" i="1"/>
              <a:t>I</a:t>
            </a:r>
            <a:r>
              <a:rPr lang="en-US" altLang="ko-KR" baseline="-25000"/>
              <a:t>3</a:t>
            </a:r>
            <a:r>
              <a:rPr lang="ko-KR" altLang="en-US"/>
              <a:t>가 </a:t>
            </a:r>
            <a:r>
              <a:rPr lang="en-US" altLang="ko-KR">
                <a:solidFill>
                  <a:srgbClr val="C00000"/>
                </a:solidFill>
              </a:rPr>
              <a:t>1</a:t>
            </a:r>
            <a:r>
              <a:rPr lang="ko-KR" altLang="en-US"/>
              <a:t>이면 </a:t>
            </a:r>
            <a:r>
              <a:rPr lang="en-US" altLang="ko-KR" i="1"/>
              <a:t>x</a:t>
            </a:r>
            <a:r>
              <a:rPr lang="en-US" altLang="ko-KR"/>
              <a:t>, </a:t>
            </a:r>
            <a:r>
              <a:rPr lang="en-US" altLang="ko-KR" i="1"/>
              <a:t>y</a:t>
            </a:r>
            <a:r>
              <a:rPr lang="ko-KR" altLang="en-US"/>
              <a:t>는 </a:t>
            </a:r>
            <a:r>
              <a:rPr lang="en-US" altLang="ko-KR">
                <a:solidFill>
                  <a:srgbClr val="C00000"/>
                </a:solidFill>
              </a:rPr>
              <a:t>1</a:t>
            </a:r>
            <a:r>
              <a:rPr lang="ko-KR" altLang="en-US"/>
              <a:t>이 출력되게 직접 연결</a:t>
            </a:r>
            <a:endParaRPr lang="en-US" altLang="ko-KR"/>
          </a:p>
          <a:p>
            <a:pPr lvl="3" fontAlgn="base">
              <a:lnSpc>
                <a:spcPct val="100000"/>
              </a:lnSpc>
            </a:pPr>
            <a:r>
              <a:rPr lang="en-US" altLang="ko-KR" i="1"/>
              <a:t>I</a:t>
            </a:r>
            <a:r>
              <a:rPr lang="en-US" altLang="ko-KR" baseline="-25000"/>
              <a:t>2</a:t>
            </a:r>
            <a:r>
              <a:rPr lang="ko-KR" altLang="en-US"/>
              <a:t>가 </a:t>
            </a:r>
            <a:r>
              <a:rPr lang="en-US" altLang="ko-KR">
                <a:solidFill>
                  <a:srgbClr val="C00000"/>
                </a:solidFill>
              </a:rPr>
              <a:t>1</a:t>
            </a:r>
            <a:r>
              <a:rPr lang="ko-KR" altLang="en-US"/>
              <a:t>이면 </a:t>
            </a:r>
            <a:r>
              <a:rPr lang="en-US" altLang="ko-KR" i="1"/>
              <a:t>x</a:t>
            </a:r>
            <a:r>
              <a:rPr lang="ko-KR" altLang="en-US"/>
              <a:t>는 </a:t>
            </a:r>
            <a:r>
              <a:rPr lang="en-US" altLang="ko-KR">
                <a:solidFill>
                  <a:srgbClr val="C00000"/>
                </a:solidFill>
              </a:rPr>
              <a:t>1</a:t>
            </a:r>
            <a:r>
              <a:rPr lang="ko-KR" altLang="en-US"/>
              <a:t>이 출력되게 </a:t>
            </a:r>
            <a:r>
              <a:rPr lang="ko-KR" altLang="en-US">
                <a:solidFill>
                  <a:srgbClr val="00A048"/>
                </a:solidFill>
              </a:rPr>
              <a:t>직접 연결</a:t>
            </a:r>
            <a:r>
              <a:rPr lang="ko-KR" altLang="en-US"/>
              <a:t>되고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 i="1"/>
              <a:t>y</a:t>
            </a:r>
            <a:r>
              <a:rPr lang="ko-KR" altLang="en-US"/>
              <a:t>는 </a:t>
            </a:r>
            <a:r>
              <a:rPr lang="en-US" altLang="ko-KR">
                <a:solidFill>
                  <a:srgbClr val="C00000"/>
                </a:solidFill>
              </a:rPr>
              <a:t>0</a:t>
            </a:r>
            <a:r>
              <a:rPr lang="ko-KR" altLang="en-US"/>
              <a:t>이 되게 </a:t>
            </a:r>
            <a:r>
              <a:rPr lang="ko-KR" altLang="en-US">
                <a:solidFill>
                  <a:srgbClr val="00A048"/>
                </a:solidFill>
              </a:rPr>
              <a:t>반전 입력</a:t>
            </a:r>
            <a:endParaRPr lang="en-US" altLang="ko-KR"/>
          </a:p>
          <a:p>
            <a:pPr lvl="3" fontAlgn="base">
              <a:lnSpc>
                <a:spcPct val="100000"/>
              </a:lnSpc>
            </a:pPr>
            <a:r>
              <a:rPr lang="en-US" altLang="ko-KR" i="1"/>
              <a:t>I</a:t>
            </a:r>
            <a:r>
              <a:rPr lang="en-US" altLang="ko-KR" baseline="-25000"/>
              <a:t>1</a:t>
            </a:r>
            <a:r>
              <a:rPr lang="ko-KR" altLang="en-US"/>
              <a:t>가 </a:t>
            </a:r>
            <a:r>
              <a:rPr lang="en-US" altLang="ko-KR">
                <a:solidFill>
                  <a:srgbClr val="C00000"/>
                </a:solidFill>
              </a:rPr>
              <a:t>1</a:t>
            </a:r>
            <a:r>
              <a:rPr lang="ko-KR" altLang="en-US"/>
              <a:t>이면</a:t>
            </a:r>
            <a:r>
              <a:rPr lang="en-US" altLang="ko-KR"/>
              <a:t>, </a:t>
            </a:r>
            <a:r>
              <a:rPr lang="en-US" altLang="ko-KR" i="1">
                <a:solidFill>
                  <a:srgbClr val="C00000"/>
                </a:solidFill>
              </a:rPr>
              <a:t>I</a:t>
            </a:r>
            <a:r>
              <a:rPr lang="en-US" altLang="ko-KR" baseline="-25000">
                <a:solidFill>
                  <a:srgbClr val="C00000"/>
                </a:solidFill>
              </a:rPr>
              <a:t>2</a:t>
            </a:r>
            <a:r>
              <a:rPr lang="en-US" altLang="ko-KR">
                <a:solidFill>
                  <a:srgbClr val="C00000"/>
                </a:solidFill>
              </a:rPr>
              <a:t>=0</a:t>
            </a:r>
            <a:r>
              <a:rPr lang="en-US" altLang="ko-KR"/>
              <a:t> </a:t>
            </a:r>
            <a:r>
              <a:rPr lang="ko-KR" altLang="en-US"/>
              <a:t>일</a:t>
            </a:r>
            <a:r>
              <a:rPr lang="en-US" altLang="ko-KR"/>
              <a:t> </a:t>
            </a:r>
            <a:r>
              <a:rPr lang="ko-KR" altLang="en-US"/>
              <a:t>때 </a:t>
            </a:r>
            <a:r>
              <a:rPr lang="en-US" altLang="ko-KR">
                <a:solidFill>
                  <a:srgbClr val="00A048"/>
                </a:solidFill>
              </a:rPr>
              <a:t>AND </a:t>
            </a:r>
            <a:r>
              <a:rPr lang="ko-KR" altLang="en-US">
                <a:solidFill>
                  <a:srgbClr val="00A048"/>
                </a:solidFill>
              </a:rPr>
              <a:t>게이트 통과</a:t>
            </a:r>
            <a:endParaRPr lang="ko-KR" altLang="en-US" dirty="0"/>
          </a:p>
        </p:txBody>
      </p: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3013AE5E-0FB9-4996-8274-EA55BAAC70C0}"/>
              </a:ext>
            </a:extLst>
          </p:cNvPr>
          <p:cNvGrpSpPr/>
          <p:nvPr/>
        </p:nvGrpSpPr>
        <p:grpSpPr>
          <a:xfrm>
            <a:off x="3739248" y="3852141"/>
            <a:ext cx="4270566" cy="2141562"/>
            <a:chOff x="2397986" y="881697"/>
            <a:chExt cx="5218320" cy="3043384"/>
          </a:xfrm>
        </p:grpSpPr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F27804A9-7A26-424F-8C94-070736D88AEA}"/>
                </a:ext>
              </a:extLst>
            </p:cNvPr>
            <p:cNvSpPr txBox="1"/>
            <p:nvPr/>
          </p:nvSpPr>
          <p:spPr>
            <a:xfrm>
              <a:off x="2397986" y="2487096"/>
              <a:ext cx="413688" cy="524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0" lang="en-US" altLang="ko-KR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0" lang="ko-KR" altLang="en-US" b="0" i="1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DC374536-0EB4-40D8-AF3C-85F07F8C4983}"/>
                </a:ext>
              </a:extLst>
            </p:cNvPr>
            <p:cNvSpPr txBox="1"/>
            <p:nvPr/>
          </p:nvSpPr>
          <p:spPr>
            <a:xfrm>
              <a:off x="2397986" y="2020008"/>
              <a:ext cx="413688" cy="524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0" lang="en-US" altLang="ko-KR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0" lang="ko-KR" altLang="en-US" b="0" i="1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CA55E225-A567-4D3A-9217-E0546949313A}"/>
                </a:ext>
              </a:extLst>
            </p:cNvPr>
            <p:cNvSpPr txBox="1"/>
            <p:nvPr/>
          </p:nvSpPr>
          <p:spPr>
            <a:xfrm>
              <a:off x="2397986" y="3400222"/>
              <a:ext cx="413688" cy="524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0" lang="en-US" altLang="ko-KR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0" lang="ko-KR" altLang="en-US" b="0" i="1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76A56FBE-715C-4EEF-BD0D-5CDBC14B4480}"/>
                </a:ext>
              </a:extLst>
            </p:cNvPr>
            <p:cNvSpPr txBox="1"/>
            <p:nvPr/>
          </p:nvSpPr>
          <p:spPr>
            <a:xfrm>
              <a:off x="7198700" y="2151485"/>
              <a:ext cx="364721" cy="56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0" lang="el-G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8" name="직선 연결선 267">
              <a:extLst>
                <a:ext uri="{FF2B5EF4-FFF2-40B4-BE49-F238E27FC236}">
                  <a16:creationId xmlns:a16="http://schemas.microsoft.com/office/drawing/2014/main" id="{EA87037F-98E7-4A2D-A9CF-AA9FDCEF65BF}"/>
                </a:ext>
              </a:extLst>
            </p:cNvPr>
            <p:cNvCxnSpPr/>
            <p:nvPr/>
          </p:nvCxnSpPr>
          <p:spPr>
            <a:xfrm>
              <a:off x="3426850" y="2239329"/>
              <a:ext cx="282492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250209BC-6504-4FD8-A544-1800780E2FA7}"/>
                </a:ext>
              </a:extLst>
            </p:cNvPr>
            <p:cNvCxnSpPr/>
            <p:nvPr/>
          </p:nvCxnSpPr>
          <p:spPr>
            <a:xfrm>
              <a:off x="3594490" y="2558158"/>
              <a:ext cx="265728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70" name="직선 연결선 269">
              <a:extLst>
                <a:ext uri="{FF2B5EF4-FFF2-40B4-BE49-F238E27FC236}">
                  <a16:creationId xmlns:a16="http://schemas.microsoft.com/office/drawing/2014/main" id="{EE9FC5B0-06D3-405D-82BD-8C2B5F1918EA}"/>
                </a:ext>
              </a:extLst>
            </p:cNvPr>
            <p:cNvCxnSpPr/>
            <p:nvPr/>
          </p:nvCxnSpPr>
          <p:spPr>
            <a:xfrm>
              <a:off x="6824712" y="2383700"/>
              <a:ext cx="357083" cy="22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271" name="달 270">
              <a:extLst>
                <a:ext uri="{FF2B5EF4-FFF2-40B4-BE49-F238E27FC236}">
                  <a16:creationId xmlns:a16="http://schemas.microsoft.com/office/drawing/2014/main" id="{F8C93E9F-38F4-4DD7-9EC6-F753E8FB98E3}"/>
                </a:ext>
              </a:extLst>
            </p:cNvPr>
            <p:cNvSpPr/>
            <p:nvPr/>
          </p:nvSpPr>
          <p:spPr>
            <a:xfrm flipH="1">
              <a:off x="5999501" y="1997147"/>
              <a:ext cx="837744" cy="778760"/>
            </a:xfrm>
            <a:prstGeom prst="moon">
              <a:avLst>
                <a:gd name="adj" fmla="val 83270"/>
              </a:avLst>
            </a:prstGeom>
            <a:solidFill>
              <a:srgbClr val="F2F9EF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37144AD2-77BE-4874-8801-512F249F99B5}"/>
                </a:ext>
              </a:extLst>
            </p:cNvPr>
            <p:cNvSpPr txBox="1"/>
            <p:nvPr/>
          </p:nvSpPr>
          <p:spPr>
            <a:xfrm>
              <a:off x="7198700" y="3213596"/>
              <a:ext cx="364721" cy="56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kumimoji="0" lang="el-G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3" name="직선 연결선 272">
              <a:extLst>
                <a:ext uri="{FF2B5EF4-FFF2-40B4-BE49-F238E27FC236}">
                  <a16:creationId xmlns:a16="http://schemas.microsoft.com/office/drawing/2014/main" id="{0E78352D-AFBD-4D2C-9C56-117C53CE00F6}"/>
                </a:ext>
              </a:extLst>
            </p:cNvPr>
            <p:cNvCxnSpPr/>
            <p:nvPr/>
          </p:nvCxnSpPr>
          <p:spPr>
            <a:xfrm>
              <a:off x="6824712" y="3445811"/>
              <a:ext cx="357083" cy="22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522" name="순서도: 지연 521">
              <a:extLst>
                <a:ext uri="{FF2B5EF4-FFF2-40B4-BE49-F238E27FC236}">
                  <a16:creationId xmlns:a16="http://schemas.microsoft.com/office/drawing/2014/main" id="{2FEF93BB-BDC5-469C-8DC3-AE2FD0AC8E60}"/>
                </a:ext>
              </a:extLst>
            </p:cNvPr>
            <p:cNvSpPr/>
            <p:nvPr/>
          </p:nvSpPr>
          <p:spPr>
            <a:xfrm>
              <a:off x="4563168" y="2702691"/>
              <a:ext cx="678621" cy="601071"/>
            </a:xfrm>
            <a:prstGeom prst="flowChartDelay">
              <a:avLst/>
            </a:prstGeom>
            <a:solidFill>
              <a:srgbClr val="F2F9EF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6B6A6DC3-2041-4C2A-B9B8-DCED63B959A3}"/>
                </a:ext>
              </a:extLst>
            </p:cNvPr>
            <p:cNvSpPr txBox="1"/>
            <p:nvPr/>
          </p:nvSpPr>
          <p:spPr>
            <a:xfrm>
              <a:off x="7198700" y="1044170"/>
              <a:ext cx="417606" cy="56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kumimoji="0" lang="el-GR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4" name="직선 연결선 523">
              <a:extLst>
                <a:ext uri="{FF2B5EF4-FFF2-40B4-BE49-F238E27FC236}">
                  <a16:creationId xmlns:a16="http://schemas.microsoft.com/office/drawing/2014/main" id="{06CB72DC-A16B-4939-8DA1-6E769FACCC37}"/>
                </a:ext>
              </a:extLst>
            </p:cNvPr>
            <p:cNvCxnSpPr/>
            <p:nvPr/>
          </p:nvCxnSpPr>
          <p:spPr>
            <a:xfrm>
              <a:off x="6824712" y="1276386"/>
              <a:ext cx="357083" cy="22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525" name="직선 연결선 524">
              <a:extLst>
                <a:ext uri="{FF2B5EF4-FFF2-40B4-BE49-F238E27FC236}">
                  <a16:creationId xmlns:a16="http://schemas.microsoft.com/office/drawing/2014/main" id="{491406F7-574E-4DFB-BA34-2C073E756F15}"/>
                </a:ext>
              </a:extLst>
            </p:cNvPr>
            <p:cNvCxnSpPr/>
            <p:nvPr/>
          </p:nvCxnSpPr>
          <p:spPr>
            <a:xfrm>
              <a:off x="3061368" y="1037519"/>
              <a:ext cx="3190408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526" name="직선 연결선 525">
              <a:extLst>
                <a:ext uri="{FF2B5EF4-FFF2-40B4-BE49-F238E27FC236}">
                  <a16:creationId xmlns:a16="http://schemas.microsoft.com/office/drawing/2014/main" id="{9C7F81D3-C0C8-418E-8654-ABD6B4505615}"/>
                </a:ext>
              </a:extLst>
            </p:cNvPr>
            <p:cNvCxnSpPr/>
            <p:nvPr/>
          </p:nvCxnSpPr>
          <p:spPr>
            <a:xfrm>
              <a:off x="3594490" y="1488428"/>
              <a:ext cx="265728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527" name="직선 연결선 526">
              <a:extLst>
                <a:ext uri="{FF2B5EF4-FFF2-40B4-BE49-F238E27FC236}">
                  <a16:creationId xmlns:a16="http://schemas.microsoft.com/office/drawing/2014/main" id="{EE446B56-4BDE-47C5-8FA3-8AFEA91E8B5C}"/>
                </a:ext>
              </a:extLst>
            </p:cNvPr>
            <p:cNvCxnSpPr/>
            <p:nvPr/>
          </p:nvCxnSpPr>
          <p:spPr>
            <a:xfrm>
              <a:off x="3426850" y="1338125"/>
              <a:ext cx="276360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528" name="직선 연결선 527">
              <a:extLst>
                <a:ext uri="{FF2B5EF4-FFF2-40B4-BE49-F238E27FC236}">
                  <a16:creationId xmlns:a16="http://schemas.microsoft.com/office/drawing/2014/main" id="{E7203C8D-CCF9-4A44-928B-6AD36E5CCBD3}"/>
                </a:ext>
              </a:extLst>
            </p:cNvPr>
            <p:cNvCxnSpPr/>
            <p:nvPr/>
          </p:nvCxnSpPr>
          <p:spPr>
            <a:xfrm>
              <a:off x="3256440" y="1187822"/>
              <a:ext cx="299533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529" name="달 528">
              <a:extLst>
                <a:ext uri="{FF2B5EF4-FFF2-40B4-BE49-F238E27FC236}">
                  <a16:creationId xmlns:a16="http://schemas.microsoft.com/office/drawing/2014/main" id="{959D4CA8-5BF4-447B-8E9C-882269435CB9}"/>
                </a:ext>
              </a:extLst>
            </p:cNvPr>
            <p:cNvSpPr/>
            <p:nvPr/>
          </p:nvSpPr>
          <p:spPr>
            <a:xfrm flipH="1">
              <a:off x="5999501" y="881697"/>
              <a:ext cx="837744" cy="778760"/>
            </a:xfrm>
            <a:prstGeom prst="moon">
              <a:avLst>
                <a:gd name="adj" fmla="val 83270"/>
              </a:avLst>
            </a:prstGeom>
            <a:solidFill>
              <a:srgbClr val="F2F9EF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30" name="직선 연결선 529">
              <a:extLst>
                <a:ext uri="{FF2B5EF4-FFF2-40B4-BE49-F238E27FC236}">
                  <a16:creationId xmlns:a16="http://schemas.microsoft.com/office/drawing/2014/main" id="{DE7B559E-96A1-48F2-A702-2EE4F192E3E4}"/>
                </a:ext>
              </a:extLst>
            </p:cNvPr>
            <p:cNvCxnSpPr/>
            <p:nvPr/>
          </p:nvCxnSpPr>
          <p:spPr>
            <a:xfrm>
              <a:off x="5644270" y="3302711"/>
              <a:ext cx="607506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531" name="직선 연결선 530">
              <a:extLst>
                <a:ext uri="{FF2B5EF4-FFF2-40B4-BE49-F238E27FC236}">
                  <a16:creationId xmlns:a16="http://schemas.microsoft.com/office/drawing/2014/main" id="{B443704F-74A7-4E01-B1BC-37F6F5730F31}"/>
                </a:ext>
              </a:extLst>
            </p:cNvPr>
            <p:cNvCxnSpPr/>
            <p:nvPr/>
          </p:nvCxnSpPr>
          <p:spPr>
            <a:xfrm>
              <a:off x="2742536" y="3621540"/>
              <a:ext cx="3458440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532" name="달 531">
              <a:extLst>
                <a:ext uri="{FF2B5EF4-FFF2-40B4-BE49-F238E27FC236}">
                  <a16:creationId xmlns:a16="http://schemas.microsoft.com/office/drawing/2014/main" id="{65E680DC-809B-4347-88A0-2D08E31ECE6C}"/>
                </a:ext>
              </a:extLst>
            </p:cNvPr>
            <p:cNvSpPr/>
            <p:nvPr/>
          </p:nvSpPr>
          <p:spPr>
            <a:xfrm flipH="1">
              <a:off x="5999501" y="3060529"/>
              <a:ext cx="837744" cy="778760"/>
            </a:xfrm>
            <a:prstGeom prst="moon">
              <a:avLst>
                <a:gd name="adj" fmla="val 83270"/>
              </a:avLst>
            </a:prstGeom>
            <a:solidFill>
              <a:srgbClr val="F2F9EF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33" name="직선 연결선 532">
              <a:extLst>
                <a:ext uri="{FF2B5EF4-FFF2-40B4-BE49-F238E27FC236}">
                  <a16:creationId xmlns:a16="http://schemas.microsoft.com/office/drawing/2014/main" id="{592C9A64-5F29-4C1C-A152-8F96676FEDA2}"/>
                </a:ext>
              </a:extLst>
            </p:cNvPr>
            <p:cNvCxnSpPr/>
            <p:nvPr/>
          </p:nvCxnSpPr>
          <p:spPr>
            <a:xfrm>
              <a:off x="2742536" y="3174697"/>
              <a:ext cx="1820632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534" name="직선 연결선 533">
              <a:extLst>
                <a:ext uri="{FF2B5EF4-FFF2-40B4-BE49-F238E27FC236}">
                  <a16:creationId xmlns:a16="http://schemas.microsoft.com/office/drawing/2014/main" id="{2786E78B-4D9A-4666-B2A9-08526285B51F}"/>
                </a:ext>
              </a:extLst>
            </p:cNvPr>
            <p:cNvCxnSpPr/>
            <p:nvPr/>
          </p:nvCxnSpPr>
          <p:spPr>
            <a:xfrm>
              <a:off x="4135120" y="2902746"/>
              <a:ext cx="428048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grpSp>
          <p:nvGrpSpPr>
            <p:cNvPr id="535" name="그룹 534">
              <a:extLst>
                <a:ext uri="{FF2B5EF4-FFF2-40B4-BE49-F238E27FC236}">
                  <a16:creationId xmlns:a16="http://schemas.microsoft.com/office/drawing/2014/main" id="{279ECA58-017A-436D-8232-BF0B922AA0D2}"/>
                </a:ext>
              </a:extLst>
            </p:cNvPr>
            <p:cNvGrpSpPr/>
            <p:nvPr/>
          </p:nvGrpSpPr>
          <p:grpSpPr>
            <a:xfrm>
              <a:off x="3938331" y="3028125"/>
              <a:ext cx="332806" cy="290175"/>
              <a:chOff x="3557331" y="3028125"/>
              <a:chExt cx="332806" cy="290175"/>
            </a:xfrm>
          </p:grpSpPr>
          <p:sp>
            <p:nvSpPr>
              <p:cNvPr id="551" name="이등변 삼각형 550">
                <a:extLst>
                  <a:ext uri="{FF2B5EF4-FFF2-40B4-BE49-F238E27FC236}">
                    <a16:creationId xmlns:a16="http://schemas.microsoft.com/office/drawing/2014/main" id="{5286D860-844C-4502-845A-E6B6C18A8102}"/>
                  </a:ext>
                </a:extLst>
              </p:cNvPr>
              <p:cNvSpPr/>
              <p:nvPr/>
            </p:nvSpPr>
            <p:spPr>
              <a:xfrm rot="5400000">
                <a:off x="3530987" y="3054469"/>
                <a:ext cx="290175" cy="237488"/>
              </a:xfrm>
              <a:prstGeom prst="triangle">
                <a:avLst/>
              </a:prstGeom>
              <a:solidFill>
                <a:srgbClr val="F2F9EF"/>
              </a:solidFill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52" name="타원 551">
                <a:extLst>
                  <a:ext uri="{FF2B5EF4-FFF2-40B4-BE49-F238E27FC236}">
                    <a16:creationId xmlns:a16="http://schemas.microsoft.com/office/drawing/2014/main" id="{6B333282-4665-4DB1-A7D0-483703A23A87}"/>
                  </a:ext>
                </a:extLst>
              </p:cNvPr>
              <p:cNvSpPr/>
              <p:nvPr/>
            </p:nvSpPr>
            <p:spPr>
              <a:xfrm rot="16200000">
                <a:off x="3803727" y="3130860"/>
                <a:ext cx="85956" cy="86865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3B67567F-FBA1-4FCC-9A4A-E5DF2EE7B15E}"/>
                </a:ext>
              </a:extLst>
            </p:cNvPr>
            <p:cNvSpPr txBox="1"/>
            <p:nvPr/>
          </p:nvSpPr>
          <p:spPr>
            <a:xfrm>
              <a:off x="2397986" y="2951279"/>
              <a:ext cx="413688" cy="5248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1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0" lang="en-US" altLang="ko-KR" b="0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0" lang="ko-KR" altLang="en-US" b="0" i="1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7" name="직선 연결선 536">
              <a:extLst>
                <a:ext uri="{FF2B5EF4-FFF2-40B4-BE49-F238E27FC236}">
                  <a16:creationId xmlns:a16="http://schemas.microsoft.com/office/drawing/2014/main" id="{51B1EA56-C171-446B-AE7E-09927A38BCD5}"/>
                </a:ext>
              </a:extLst>
            </p:cNvPr>
            <p:cNvCxnSpPr/>
            <p:nvPr/>
          </p:nvCxnSpPr>
          <p:spPr>
            <a:xfrm>
              <a:off x="5241789" y="3028125"/>
              <a:ext cx="407171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538" name="직선 연결선 537">
              <a:extLst>
                <a:ext uri="{FF2B5EF4-FFF2-40B4-BE49-F238E27FC236}">
                  <a16:creationId xmlns:a16="http://schemas.microsoft.com/office/drawing/2014/main" id="{928C0DD9-E1F5-4B2B-9693-2F9D037D4818}"/>
                </a:ext>
              </a:extLst>
            </p:cNvPr>
            <p:cNvCxnSpPr/>
            <p:nvPr/>
          </p:nvCxnSpPr>
          <p:spPr>
            <a:xfrm flipV="1">
              <a:off x="5644270" y="3028125"/>
              <a:ext cx="0" cy="274586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539" name="직선 연결선 538">
              <a:extLst>
                <a:ext uri="{FF2B5EF4-FFF2-40B4-BE49-F238E27FC236}">
                  <a16:creationId xmlns:a16="http://schemas.microsoft.com/office/drawing/2014/main" id="{88C98A52-BAF5-48F8-A786-182CB3A1EC33}"/>
                </a:ext>
              </a:extLst>
            </p:cNvPr>
            <p:cNvCxnSpPr/>
            <p:nvPr/>
          </p:nvCxnSpPr>
          <p:spPr>
            <a:xfrm>
              <a:off x="2742536" y="2702691"/>
              <a:ext cx="1392584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540" name="직선 연결선 539">
              <a:extLst>
                <a:ext uri="{FF2B5EF4-FFF2-40B4-BE49-F238E27FC236}">
                  <a16:creationId xmlns:a16="http://schemas.microsoft.com/office/drawing/2014/main" id="{2F3C1FE6-9A59-4466-B163-526B31391BA9}"/>
                </a:ext>
              </a:extLst>
            </p:cNvPr>
            <p:cNvCxnSpPr/>
            <p:nvPr/>
          </p:nvCxnSpPr>
          <p:spPr>
            <a:xfrm flipV="1">
              <a:off x="4135120" y="2702691"/>
              <a:ext cx="0" cy="200056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541" name="직선 연결선 540">
              <a:extLst>
                <a:ext uri="{FF2B5EF4-FFF2-40B4-BE49-F238E27FC236}">
                  <a16:creationId xmlns:a16="http://schemas.microsoft.com/office/drawing/2014/main" id="{4EF3D5A6-BA0C-43C7-A4C0-C2D4FFDC0A4E}"/>
                </a:ext>
              </a:extLst>
            </p:cNvPr>
            <p:cNvCxnSpPr/>
            <p:nvPr/>
          </p:nvCxnSpPr>
          <p:spPr>
            <a:xfrm flipV="1">
              <a:off x="3594490" y="1488428"/>
              <a:ext cx="0" cy="2137548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542" name="직선 연결선 541">
              <a:extLst>
                <a:ext uri="{FF2B5EF4-FFF2-40B4-BE49-F238E27FC236}">
                  <a16:creationId xmlns:a16="http://schemas.microsoft.com/office/drawing/2014/main" id="{7C1EA533-14FF-4DD3-B4A0-16D4B0EC9C35}"/>
                </a:ext>
              </a:extLst>
            </p:cNvPr>
            <p:cNvCxnSpPr/>
            <p:nvPr/>
          </p:nvCxnSpPr>
          <p:spPr>
            <a:xfrm flipV="1">
              <a:off x="3426850" y="1338125"/>
              <a:ext cx="0" cy="1837372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543" name="타원 542">
              <a:extLst>
                <a:ext uri="{FF2B5EF4-FFF2-40B4-BE49-F238E27FC236}">
                  <a16:creationId xmlns:a16="http://schemas.microsoft.com/office/drawing/2014/main" id="{EE6AB7ED-9AC9-4585-A8BB-E2B4EEE64085}"/>
                </a:ext>
              </a:extLst>
            </p:cNvPr>
            <p:cNvSpPr/>
            <p:nvPr/>
          </p:nvSpPr>
          <p:spPr>
            <a:xfrm>
              <a:off x="3217949" y="2661617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44" name="타원 543">
              <a:extLst>
                <a:ext uri="{FF2B5EF4-FFF2-40B4-BE49-F238E27FC236}">
                  <a16:creationId xmlns:a16="http://schemas.microsoft.com/office/drawing/2014/main" id="{7B08EF1B-490B-4C68-9B65-CCDCCABFE794}"/>
                </a:ext>
              </a:extLst>
            </p:cNvPr>
            <p:cNvSpPr/>
            <p:nvPr/>
          </p:nvSpPr>
          <p:spPr>
            <a:xfrm>
              <a:off x="3556865" y="3584902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cxnSp>
          <p:nvCxnSpPr>
            <p:cNvPr id="545" name="직선 연결선 544">
              <a:extLst>
                <a:ext uri="{FF2B5EF4-FFF2-40B4-BE49-F238E27FC236}">
                  <a16:creationId xmlns:a16="http://schemas.microsoft.com/office/drawing/2014/main" id="{868580E4-1ECF-4382-B274-E73755165C11}"/>
                </a:ext>
              </a:extLst>
            </p:cNvPr>
            <p:cNvCxnSpPr/>
            <p:nvPr/>
          </p:nvCxnSpPr>
          <p:spPr>
            <a:xfrm flipV="1">
              <a:off x="3256440" y="1187822"/>
              <a:ext cx="0" cy="1514869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546" name="직선 연결선 545">
              <a:extLst>
                <a:ext uri="{FF2B5EF4-FFF2-40B4-BE49-F238E27FC236}">
                  <a16:creationId xmlns:a16="http://schemas.microsoft.com/office/drawing/2014/main" id="{8F62AFBF-A838-48EB-A7AD-6F7BC7E42DDC}"/>
                </a:ext>
              </a:extLst>
            </p:cNvPr>
            <p:cNvCxnSpPr/>
            <p:nvPr/>
          </p:nvCxnSpPr>
          <p:spPr>
            <a:xfrm flipV="1">
              <a:off x="3061368" y="1037519"/>
              <a:ext cx="0" cy="119639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547" name="직선 연결선 546">
              <a:extLst>
                <a:ext uri="{FF2B5EF4-FFF2-40B4-BE49-F238E27FC236}">
                  <a16:creationId xmlns:a16="http://schemas.microsoft.com/office/drawing/2014/main" id="{C41E6D64-6648-49CF-B5C4-F3BD6CE86A87}"/>
                </a:ext>
              </a:extLst>
            </p:cNvPr>
            <p:cNvCxnSpPr/>
            <p:nvPr/>
          </p:nvCxnSpPr>
          <p:spPr>
            <a:xfrm>
              <a:off x="2742536" y="2233909"/>
              <a:ext cx="318832" cy="0"/>
            </a:xfrm>
            <a:prstGeom prst="line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548" name="타원 547">
              <a:extLst>
                <a:ext uri="{FF2B5EF4-FFF2-40B4-BE49-F238E27FC236}">
                  <a16:creationId xmlns:a16="http://schemas.microsoft.com/office/drawing/2014/main" id="{8340576E-9132-4CB9-B67F-1E435761763A}"/>
                </a:ext>
              </a:extLst>
            </p:cNvPr>
            <p:cNvSpPr/>
            <p:nvPr/>
          </p:nvSpPr>
          <p:spPr>
            <a:xfrm>
              <a:off x="3387163" y="3135588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49" name="타원 548">
              <a:extLst>
                <a:ext uri="{FF2B5EF4-FFF2-40B4-BE49-F238E27FC236}">
                  <a16:creationId xmlns:a16="http://schemas.microsoft.com/office/drawing/2014/main" id="{BAA8F943-D3C0-4FD0-9A7E-3A2BFA60632B}"/>
                </a:ext>
              </a:extLst>
            </p:cNvPr>
            <p:cNvSpPr/>
            <p:nvPr/>
          </p:nvSpPr>
          <p:spPr>
            <a:xfrm>
              <a:off x="3556864" y="2514763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550" name="타원 549">
              <a:extLst>
                <a:ext uri="{FF2B5EF4-FFF2-40B4-BE49-F238E27FC236}">
                  <a16:creationId xmlns:a16="http://schemas.microsoft.com/office/drawing/2014/main" id="{A48EBB1D-8647-4BB6-BCDD-6A951B374A4F}"/>
                </a:ext>
              </a:extLst>
            </p:cNvPr>
            <p:cNvSpPr/>
            <p:nvPr/>
          </p:nvSpPr>
          <p:spPr>
            <a:xfrm>
              <a:off x="3387739" y="2201704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09695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19417E-C3FC-4163-87AA-798A1B3ED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0ED32-FF49-40B1-8F63-90E5BE680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53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481640D-5FA5-4BB0-9C79-3F60A0D9476C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/>
              <a:t>4.13 </a:t>
            </a:r>
            <a:r>
              <a:rPr lang="ko-KR" altLang="en-US" sz="2400"/>
              <a:t>멀티플렉서와 디멀티플렉서</a:t>
            </a:r>
            <a:endParaRPr lang="ko-KR" altLang="en-US" sz="2200" dirty="0"/>
          </a:p>
        </p:txBody>
      </p:sp>
      <p:sp>
        <p:nvSpPr>
          <p:cNvPr id="71" name="내용 개체 틀 2">
            <a:extLst>
              <a:ext uri="{FF2B5EF4-FFF2-40B4-BE49-F238E27FC236}">
                <a16:creationId xmlns:a16="http://schemas.microsoft.com/office/drawing/2014/main" id="{8800BD63-A473-415D-9E16-7F180B4C4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077"/>
            <a:ext cx="10515600" cy="1951723"/>
          </a:xfrm>
        </p:spPr>
        <p:txBody>
          <a:bodyPr>
            <a:noAutofit/>
          </a:bodyPr>
          <a:lstStyle/>
          <a:p>
            <a:pPr lvl="1" fontAlgn="base">
              <a:lnSpc>
                <a:spcPct val="120000"/>
              </a:lnSpc>
            </a:pP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멀티플렉서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(multiplexer, 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다중화기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) </a:t>
            </a:r>
          </a:p>
          <a:p>
            <a:pPr lvl="2" fontAlgn="base">
              <a:lnSpc>
                <a:spcPct val="120000"/>
              </a:lnSpc>
            </a:pPr>
            <a:r>
              <a:rPr lang="ko-KR" altLang="en-US" sz="1800"/>
              <a:t>여러 개의 입력 선들이 </a:t>
            </a:r>
            <a:r>
              <a:rPr lang="ko-KR" altLang="en-US" sz="1800">
                <a:solidFill>
                  <a:srgbClr val="00A048"/>
                </a:solidFill>
              </a:rPr>
              <a:t>단일 라인</a:t>
            </a:r>
            <a:r>
              <a:rPr lang="ko-KR" altLang="en-US" sz="1800"/>
              <a:t>으로 전송 </a:t>
            </a:r>
            <a:r>
              <a:rPr lang="en-US" altLang="ko-KR" sz="1800"/>
              <a:t>(</a:t>
            </a:r>
            <a:r>
              <a:rPr lang="ko-KR" altLang="en-US" sz="1800"/>
              <a:t>제한 자원 공유</a:t>
            </a:r>
            <a:r>
              <a:rPr lang="en-US" altLang="ko-KR" sz="1800"/>
              <a:t>)</a:t>
            </a:r>
          </a:p>
          <a:p>
            <a:pPr lvl="2" fontAlgn="base">
              <a:lnSpc>
                <a:spcPct val="120000"/>
              </a:lnSpc>
            </a:pPr>
            <a:r>
              <a:rPr lang="en-US" altLang="ko-KR" sz="1800">
                <a:solidFill>
                  <a:srgbClr val="C00000"/>
                </a:solidFill>
              </a:rPr>
              <a:t>2</a:t>
            </a:r>
            <a:r>
              <a:rPr lang="en-US" altLang="ko-KR" sz="1800" i="1" baseline="30000">
                <a:solidFill>
                  <a:srgbClr val="C00000"/>
                </a:solidFill>
              </a:rPr>
              <a:t>n</a:t>
            </a:r>
            <a:r>
              <a:rPr lang="ko-KR" altLang="en-US" sz="1800">
                <a:solidFill>
                  <a:srgbClr val="C00000"/>
                </a:solidFill>
              </a:rPr>
              <a:t>개</a:t>
            </a:r>
            <a:r>
              <a:rPr lang="ko-KR" altLang="en-US" sz="1800"/>
              <a:t>의 입력 데이터 소스를 </a:t>
            </a:r>
            <a:r>
              <a:rPr lang="en-US" altLang="ko-KR" sz="1800" i="1">
                <a:solidFill>
                  <a:srgbClr val="C00000"/>
                </a:solidFill>
              </a:rPr>
              <a:t>n</a:t>
            </a:r>
            <a:r>
              <a:rPr lang="ko-KR" altLang="en-US" sz="1800">
                <a:solidFill>
                  <a:srgbClr val="C00000"/>
                </a:solidFill>
              </a:rPr>
              <a:t>개</a:t>
            </a:r>
            <a:r>
              <a:rPr lang="ko-KR" altLang="en-US" sz="1800"/>
              <a:t>의 </a:t>
            </a:r>
            <a:r>
              <a:rPr lang="ko-KR" altLang="en-US" sz="1800">
                <a:solidFill>
                  <a:srgbClr val="00A048"/>
                </a:solidFill>
              </a:rPr>
              <a:t>선택 입력</a:t>
            </a:r>
            <a:r>
              <a:rPr lang="en-US" altLang="ko-KR" sz="1800">
                <a:solidFill>
                  <a:srgbClr val="00A048"/>
                </a:solidFill>
              </a:rPr>
              <a:t>(selection input)</a:t>
            </a:r>
            <a:r>
              <a:rPr lang="ko-KR" altLang="en-US" sz="1800"/>
              <a:t>으로 </a:t>
            </a:r>
            <a:r>
              <a:rPr lang="en-US" altLang="ko-KR" sz="1800">
                <a:solidFill>
                  <a:srgbClr val="C00000"/>
                </a:solidFill>
              </a:rPr>
              <a:t>1-</a:t>
            </a:r>
            <a:r>
              <a:rPr lang="ko-KR" altLang="en-US" sz="1800">
                <a:solidFill>
                  <a:srgbClr val="C00000"/>
                </a:solidFill>
              </a:rPr>
              <a:t>라인</a:t>
            </a:r>
            <a:r>
              <a:rPr lang="ko-KR" altLang="en-US" sz="1800"/>
              <a:t>의 데이터 통로 점유</a:t>
            </a:r>
            <a:endParaRPr lang="en-US" altLang="ko-KR" sz="1800"/>
          </a:p>
          <a:p>
            <a:pPr lvl="1" fontAlgn="base">
              <a:lnSpc>
                <a:spcPct val="120000"/>
              </a:lnSpc>
            </a:pP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디멀티플렉서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(demultiplexer, 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역다중화기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) </a:t>
            </a:r>
          </a:p>
          <a:p>
            <a:pPr lvl="2" fontAlgn="base">
              <a:lnSpc>
                <a:spcPct val="120000"/>
              </a:lnSpc>
            </a:pPr>
            <a:r>
              <a:rPr lang="en-US" altLang="ko-KR" sz="1800">
                <a:solidFill>
                  <a:srgbClr val="C00000"/>
                </a:solidFill>
              </a:rPr>
              <a:t>1-</a:t>
            </a:r>
            <a:r>
              <a:rPr lang="ko-KR" altLang="en-US" sz="1800">
                <a:solidFill>
                  <a:srgbClr val="C00000"/>
                </a:solidFill>
              </a:rPr>
              <a:t>라인</a:t>
            </a:r>
            <a:r>
              <a:rPr lang="ko-KR" altLang="en-US" sz="1800"/>
              <a:t> 통과 데이터를 다시 </a:t>
            </a:r>
            <a:r>
              <a:rPr lang="en-US" altLang="ko-KR" sz="1800" i="1">
                <a:solidFill>
                  <a:srgbClr val="C00000"/>
                </a:solidFill>
              </a:rPr>
              <a:t>n</a:t>
            </a:r>
            <a:r>
              <a:rPr lang="ko-KR" altLang="en-US" sz="1800">
                <a:solidFill>
                  <a:srgbClr val="C00000"/>
                </a:solidFill>
              </a:rPr>
              <a:t>개</a:t>
            </a:r>
            <a:r>
              <a:rPr lang="ko-KR" altLang="en-US" sz="1800"/>
              <a:t>의 </a:t>
            </a:r>
            <a:r>
              <a:rPr lang="ko-KR" altLang="en-US" sz="1800">
                <a:solidFill>
                  <a:srgbClr val="00A048"/>
                </a:solidFill>
              </a:rPr>
              <a:t>선택 입력</a:t>
            </a:r>
            <a:r>
              <a:rPr lang="ko-KR" altLang="en-US" sz="1800"/>
              <a:t>으로 </a:t>
            </a:r>
            <a:r>
              <a:rPr lang="en-US" altLang="ko-KR" sz="1800">
                <a:solidFill>
                  <a:srgbClr val="C00000"/>
                </a:solidFill>
              </a:rPr>
              <a:t>2</a:t>
            </a:r>
            <a:r>
              <a:rPr lang="en-US" altLang="ko-KR" sz="1800" i="1" baseline="30000">
                <a:solidFill>
                  <a:srgbClr val="C00000"/>
                </a:solidFill>
              </a:rPr>
              <a:t>n</a:t>
            </a:r>
            <a:r>
              <a:rPr lang="ko-KR" altLang="en-US" sz="1800">
                <a:solidFill>
                  <a:srgbClr val="C00000"/>
                </a:solidFill>
              </a:rPr>
              <a:t>개 라인 중 하나로 분배</a:t>
            </a:r>
            <a:endParaRPr lang="ko-KR" altLang="en-US" sz="1800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C1FD1F-658B-4B8E-ABC0-C37DE2560005}"/>
              </a:ext>
            </a:extLst>
          </p:cNvPr>
          <p:cNvSpPr txBox="1"/>
          <p:nvPr/>
        </p:nvSpPr>
        <p:spPr>
          <a:xfrm>
            <a:off x="838199" y="945535"/>
            <a:ext cx="1051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070C0"/>
                </a:solidFill>
              </a:rPr>
              <a:t>MUX</a:t>
            </a:r>
            <a:r>
              <a:rPr lang="ko-KR" altLang="en-US" sz="2000">
                <a:solidFill>
                  <a:srgbClr val="0070C0"/>
                </a:solidFill>
              </a:rPr>
              <a:t>와 </a:t>
            </a:r>
            <a:r>
              <a:rPr lang="en-US" altLang="ko-KR" sz="2000">
                <a:solidFill>
                  <a:srgbClr val="0070C0"/>
                </a:solidFill>
              </a:rPr>
              <a:t>DEMUX</a:t>
            </a:r>
            <a:r>
              <a:rPr lang="ko-KR" altLang="en-US" sz="2000">
                <a:solidFill>
                  <a:srgbClr val="0070C0"/>
                </a:solidFill>
              </a:rPr>
              <a:t>의 이해 </a:t>
            </a:r>
            <a:r>
              <a:rPr lang="en-US" altLang="ko-KR" sz="2000">
                <a:solidFill>
                  <a:srgbClr val="0070C0"/>
                </a:solidFill>
              </a:rPr>
              <a:t>: </a:t>
            </a:r>
            <a:r>
              <a:rPr lang="ko-KR" altLang="en-US" sz="2000">
                <a:solidFill>
                  <a:srgbClr val="0070C0"/>
                </a:solidFill>
              </a:rPr>
              <a:t>선택형 스위치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0326B41-C349-4DB4-A0AA-113F9EFA3A70}"/>
              </a:ext>
            </a:extLst>
          </p:cNvPr>
          <p:cNvGrpSpPr/>
          <p:nvPr/>
        </p:nvGrpSpPr>
        <p:grpSpPr>
          <a:xfrm>
            <a:off x="1052942" y="3664273"/>
            <a:ext cx="5590007" cy="2408189"/>
            <a:chOff x="1540764" y="1429100"/>
            <a:chExt cx="7994003" cy="3141977"/>
          </a:xfrm>
        </p:grpSpPr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471E1AA7-0223-4440-BD69-0F1A70191EFD}"/>
                </a:ext>
              </a:extLst>
            </p:cNvPr>
            <p:cNvCxnSpPr/>
            <p:nvPr/>
          </p:nvCxnSpPr>
          <p:spPr>
            <a:xfrm>
              <a:off x="2970487" y="2384703"/>
              <a:ext cx="633710" cy="32221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7F25BE97-0C83-4141-8E90-4293C5A2165B}"/>
                </a:ext>
              </a:extLst>
            </p:cNvPr>
            <p:cNvCxnSpPr/>
            <p:nvPr/>
          </p:nvCxnSpPr>
          <p:spPr>
            <a:xfrm>
              <a:off x="2403507" y="2203489"/>
              <a:ext cx="61401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A6AC7FAD-8B90-4790-9E26-8262B91B5584}"/>
                </a:ext>
              </a:extLst>
            </p:cNvPr>
            <p:cNvSpPr/>
            <p:nvPr/>
          </p:nvSpPr>
          <p:spPr>
            <a:xfrm>
              <a:off x="2403507" y="1815452"/>
              <a:ext cx="1532922" cy="1782922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E89B76D7-D814-4D4B-8940-4FCCF73F9275}"/>
                </a:ext>
              </a:extLst>
            </p:cNvPr>
            <p:cNvCxnSpPr/>
            <p:nvPr/>
          </p:nvCxnSpPr>
          <p:spPr>
            <a:xfrm rot="16200000">
              <a:off x="2721195" y="3858018"/>
              <a:ext cx="51928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28019A8B-E614-44D7-9C9D-63CC3F282EC4}"/>
                </a:ext>
              </a:extLst>
            </p:cNvPr>
            <p:cNvCxnSpPr/>
            <p:nvPr/>
          </p:nvCxnSpPr>
          <p:spPr>
            <a:xfrm rot="16200000">
              <a:off x="3099453" y="3858018"/>
              <a:ext cx="51928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3EC10488-B484-4932-99CC-85F409BAA51A}"/>
                </a:ext>
              </a:extLst>
            </p:cNvPr>
            <p:cNvCxnSpPr/>
            <p:nvPr/>
          </p:nvCxnSpPr>
          <p:spPr>
            <a:xfrm>
              <a:off x="3608070" y="2706913"/>
              <a:ext cx="84764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7582530B-F90A-4A80-A5B9-824099386800}"/>
                </a:ext>
              </a:extLst>
            </p:cNvPr>
            <p:cNvCxnSpPr/>
            <p:nvPr/>
          </p:nvCxnSpPr>
          <p:spPr>
            <a:xfrm>
              <a:off x="1884218" y="2203489"/>
              <a:ext cx="51928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DFD26C36-427B-4C0A-ADF5-A9BD2D57B6E5}"/>
                </a:ext>
              </a:extLst>
            </p:cNvPr>
            <p:cNvCxnSpPr/>
            <p:nvPr/>
          </p:nvCxnSpPr>
          <p:spPr>
            <a:xfrm>
              <a:off x="1884218" y="2561467"/>
              <a:ext cx="51928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09C599D8-1199-4492-9287-8E4D613B1779}"/>
                </a:ext>
              </a:extLst>
            </p:cNvPr>
            <p:cNvCxnSpPr/>
            <p:nvPr/>
          </p:nvCxnSpPr>
          <p:spPr>
            <a:xfrm>
              <a:off x="1884218" y="2919445"/>
              <a:ext cx="51928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7334D914-2CBA-462A-8CFB-41477B1972E0}"/>
                </a:ext>
              </a:extLst>
            </p:cNvPr>
            <p:cNvCxnSpPr/>
            <p:nvPr/>
          </p:nvCxnSpPr>
          <p:spPr>
            <a:xfrm>
              <a:off x="1884218" y="3277423"/>
              <a:ext cx="51928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773D41E-4116-4FBD-920E-39CD12682E6F}"/>
                </a:ext>
              </a:extLst>
            </p:cNvPr>
            <p:cNvSpPr txBox="1"/>
            <p:nvPr/>
          </p:nvSpPr>
          <p:spPr>
            <a:xfrm>
              <a:off x="1540764" y="3070179"/>
              <a:ext cx="484150" cy="48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ACA7D27-E268-4F3F-90EC-24CE300E661E}"/>
                </a:ext>
              </a:extLst>
            </p:cNvPr>
            <p:cNvSpPr txBox="1"/>
            <p:nvPr/>
          </p:nvSpPr>
          <p:spPr>
            <a:xfrm>
              <a:off x="1540764" y="2712201"/>
              <a:ext cx="484150" cy="48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8A2939F-61E0-4ED0-89DF-1D6BF0756479}"/>
                </a:ext>
              </a:extLst>
            </p:cNvPr>
            <p:cNvSpPr txBox="1"/>
            <p:nvPr/>
          </p:nvSpPr>
          <p:spPr>
            <a:xfrm>
              <a:off x="1540764" y="2354223"/>
              <a:ext cx="484150" cy="48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90AFA6F-69AB-41BC-AF24-87F71E26070F}"/>
                </a:ext>
              </a:extLst>
            </p:cNvPr>
            <p:cNvSpPr txBox="1"/>
            <p:nvPr/>
          </p:nvSpPr>
          <p:spPr>
            <a:xfrm>
              <a:off x="1540764" y="1996245"/>
              <a:ext cx="484150" cy="48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6F7D8C4-D1E6-4264-AC72-00F55610E86F}"/>
                </a:ext>
              </a:extLst>
            </p:cNvPr>
            <p:cNvSpPr txBox="1"/>
            <p:nvPr/>
          </p:nvSpPr>
          <p:spPr>
            <a:xfrm>
              <a:off x="2781177" y="4049051"/>
              <a:ext cx="527706" cy="522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20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E71CB11-80AB-45E8-B9AE-0F695DBB9B40}"/>
                </a:ext>
              </a:extLst>
            </p:cNvPr>
            <p:cNvSpPr txBox="1"/>
            <p:nvPr/>
          </p:nvSpPr>
          <p:spPr>
            <a:xfrm>
              <a:off x="3164701" y="4049051"/>
              <a:ext cx="527706" cy="522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20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DA5B572-4814-4762-B3CB-50C999F69616}"/>
                </a:ext>
              </a:extLst>
            </p:cNvPr>
            <p:cNvSpPr txBox="1"/>
            <p:nvPr/>
          </p:nvSpPr>
          <p:spPr>
            <a:xfrm>
              <a:off x="4380328" y="2498940"/>
              <a:ext cx="447472" cy="48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73E0CB8-7FEF-499A-8DDF-D600ECE9ABC6}"/>
                </a:ext>
              </a:extLst>
            </p:cNvPr>
            <p:cNvSpPr/>
            <p:nvPr/>
          </p:nvSpPr>
          <p:spPr>
            <a:xfrm>
              <a:off x="1939996" y="1429100"/>
              <a:ext cx="2367843" cy="4417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1 </a:t>
              </a: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7A915352-851E-42E3-86A6-863B4812F464}"/>
                </a:ext>
              </a:extLst>
            </p:cNvPr>
            <p:cNvSpPr/>
            <p:nvPr/>
          </p:nvSpPr>
          <p:spPr>
            <a:xfrm>
              <a:off x="2854386" y="2520318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91E1F1AD-05DC-4897-BCAC-F272BBDF744E}"/>
                </a:ext>
              </a:extLst>
            </p:cNvPr>
            <p:cNvSpPr/>
            <p:nvPr/>
          </p:nvSpPr>
          <p:spPr>
            <a:xfrm>
              <a:off x="3575156" y="2670136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A8BF285-24C1-4685-906A-6F494DD002EF}"/>
                </a:ext>
              </a:extLst>
            </p:cNvPr>
            <p:cNvSpPr/>
            <p:nvPr/>
          </p:nvSpPr>
          <p:spPr>
            <a:xfrm>
              <a:off x="3127076" y="2309453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6C0C69D6-C314-4CAE-95D6-7A8026678077}"/>
                </a:ext>
              </a:extLst>
            </p:cNvPr>
            <p:cNvSpPr/>
            <p:nvPr/>
          </p:nvSpPr>
          <p:spPr>
            <a:xfrm>
              <a:off x="2854386" y="2881820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CEE11A3A-D614-4BC7-95E3-C62C60025BFA}"/>
                </a:ext>
              </a:extLst>
            </p:cNvPr>
            <p:cNvSpPr/>
            <p:nvPr/>
          </p:nvSpPr>
          <p:spPr>
            <a:xfrm>
              <a:off x="3127076" y="3096566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C60D01AD-D466-473B-85B8-0246C59E9034}"/>
                </a:ext>
              </a:extLst>
            </p:cNvPr>
            <p:cNvCxnSpPr/>
            <p:nvPr/>
          </p:nvCxnSpPr>
          <p:spPr>
            <a:xfrm>
              <a:off x="2403507" y="3280948"/>
              <a:ext cx="61401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59D4B8A9-9F59-4D82-9E09-3B6F8CE58C21}"/>
                </a:ext>
              </a:extLst>
            </p:cNvPr>
            <p:cNvCxnSpPr/>
            <p:nvPr/>
          </p:nvCxnSpPr>
          <p:spPr>
            <a:xfrm>
              <a:off x="2403507" y="2561467"/>
              <a:ext cx="48066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3DCDDD88-AECE-48C9-9972-C211A8B15ED8}"/>
                </a:ext>
              </a:extLst>
            </p:cNvPr>
            <p:cNvCxnSpPr/>
            <p:nvPr/>
          </p:nvCxnSpPr>
          <p:spPr>
            <a:xfrm>
              <a:off x="2403507" y="2919445"/>
              <a:ext cx="48066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BD64712E-6484-4C15-BFA7-69498899B5A3}"/>
                </a:ext>
              </a:extLst>
            </p:cNvPr>
            <p:cNvCxnSpPr/>
            <p:nvPr/>
          </p:nvCxnSpPr>
          <p:spPr>
            <a:xfrm>
              <a:off x="3004185" y="2199965"/>
              <a:ext cx="166561" cy="14711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6BA57331-0472-4B2D-A41D-B46B3A6E8033}"/>
                </a:ext>
              </a:extLst>
            </p:cNvPr>
            <p:cNvCxnSpPr/>
            <p:nvPr/>
          </p:nvCxnSpPr>
          <p:spPr>
            <a:xfrm flipV="1">
              <a:off x="3003699" y="3131652"/>
              <a:ext cx="166561" cy="14711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원호 99">
              <a:extLst>
                <a:ext uri="{FF2B5EF4-FFF2-40B4-BE49-F238E27FC236}">
                  <a16:creationId xmlns:a16="http://schemas.microsoft.com/office/drawing/2014/main" id="{6FA4B119-6EF5-49B5-808F-A91AC23657F1}"/>
                </a:ext>
              </a:extLst>
            </p:cNvPr>
            <p:cNvSpPr/>
            <p:nvPr/>
          </p:nvSpPr>
          <p:spPr>
            <a:xfrm rot="19024582" flipH="1">
              <a:off x="3324618" y="2336157"/>
              <a:ext cx="914400" cy="914400"/>
            </a:xfrm>
            <a:prstGeom prst="arc">
              <a:avLst>
                <a:gd name="adj1" fmla="val 16515083"/>
                <a:gd name="adj2" fmla="val 20948263"/>
              </a:avLst>
            </a:prstGeom>
            <a:ln w="190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B8C6E291-41C8-4EB9-8979-9CB68B0317C6}"/>
                </a:ext>
              </a:extLst>
            </p:cNvPr>
            <p:cNvCxnSpPr/>
            <p:nvPr/>
          </p:nvCxnSpPr>
          <p:spPr>
            <a:xfrm rot="16200000">
              <a:off x="7323675" y="3858018"/>
              <a:ext cx="51928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5393FE96-DB6D-46F1-8E78-67C1B1B241B6}"/>
                </a:ext>
              </a:extLst>
            </p:cNvPr>
            <p:cNvCxnSpPr/>
            <p:nvPr/>
          </p:nvCxnSpPr>
          <p:spPr>
            <a:xfrm rot="16200000">
              <a:off x="7701933" y="3858018"/>
              <a:ext cx="51928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9855535-19FF-4569-9647-6289EA2FAD92}"/>
                </a:ext>
              </a:extLst>
            </p:cNvPr>
            <p:cNvSpPr txBox="1"/>
            <p:nvPr/>
          </p:nvSpPr>
          <p:spPr>
            <a:xfrm>
              <a:off x="7383658" y="4049051"/>
              <a:ext cx="527706" cy="522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20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C6876DC-86BE-4594-9B24-F1508CAB623C}"/>
                </a:ext>
              </a:extLst>
            </p:cNvPr>
            <p:cNvSpPr txBox="1"/>
            <p:nvPr/>
          </p:nvSpPr>
          <p:spPr>
            <a:xfrm>
              <a:off x="7767180" y="4049051"/>
              <a:ext cx="527706" cy="522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20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734CA5DB-70EF-47AE-8D17-7CEADA49E500}"/>
                </a:ext>
              </a:extLst>
            </p:cNvPr>
            <p:cNvSpPr txBox="1"/>
            <p:nvPr/>
          </p:nvSpPr>
          <p:spPr>
            <a:xfrm>
              <a:off x="6130975" y="2498940"/>
              <a:ext cx="447472" cy="48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95418B8D-6C01-4E25-B7D5-1C676AD949B6}"/>
                </a:ext>
              </a:extLst>
            </p:cNvPr>
            <p:cNvSpPr/>
            <p:nvPr/>
          </p:nvSpPr>
          <p:spPr>
            <a:xfrm>
              <a:off x="6542476" y="1429100"/>
              <a:ext cx="2367843" cy="4417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4 DE</a:t>
              </a: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48E4BFC1-7440-4244-81E1-01FD2026446A}"/>
                </a:ext>
              </a:extLst>
            </p:cNvPr>
            <p:cNvCxnSpPr/>
            <p:nvPr/>
          </p:nvCxnSpPr>
          <p:spPr>
            <a:xfrm flipH="1">
              <a:off x="7339348" y="2384703"/>
              <a:ext cx="633710" cy="32221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3085C563-884D-4784-B55F-A720EB661EA4}"/>
                </a:ext>
              </a:extLst>
            </p:cNvPr>
            <p:cNvCxnSpPr/>
            <p:nvPr/>
          </p:nvCxnSpPr>
          <p:spPr>
            <a:xfrm flipH="1">
              <a:off x="7926025" y="2203489"/>
              <a:ext cx="61401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FA9E6CE6-BA02-40F6-9A41-F5F80EDAD609}"/>
                </a:ext>
              </a:extLst>
            </p:cNvPr>
            <p:cNvSpPr/>
            <p:nvPr/>
          </p:nvSpPr>
          <p:spPr>
            <a:xfrm flipH="1">
              <a:off x="7007116" y="1815452"/>
              <a:ext cx="1532922" cy="1782922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E42EFC2C-8158-4EBA-806E-1BA8BECDD784}"/>
                </a:ext>
              </a:extLst>
            </p:cNvPr>
            <p:cNvCxnSpPr>
              <a:endCxn id="109" idx="3"/>
            </p:cNvCxnSpPr>
            <p:nvPr/>
          </p:nvCxnSpPr>
          <p:spPr>
            <a:xfrm flipH="1">
              <a:off x="7007116" y="2706913"/>
              <a:ext cx="32835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1E453471-9048-45EA-B691-2719E04B8C80}"/>
                </a:ext>
              </a:extLst>
            </p:cNvPr>
            <p:cNvSpPr/>
            <p:nvPr/>
          </p:nvSpPr>
          <p:spPr>
            <a:xfrm flipH="1">
              <a:off x="8013909" y="2520318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291AF9C4-9C28-491F-B1A2-0F29DE813576}"/>
                </a:ext>
              </a:extLst>
            </p:cNvPr>
            <p:cNvSpPr/>
            <p:nvPr/>
          </p:nvSpPr>
          <p:spPr>
            <a:xfrm flipH="1">
              <a:off x="7293139" y="2670136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06374FA-C924-40B4-BE83-6F2B6659DE95}"/>
                </a:ext>
              </a:extLst>
            </p:cNvPr>
            <p:cNvSpPr/>
            <p:nvPr/>
          </p:nvSpPr>
          <p:spPr>
            <a:xfrm flipH="1">
              <a:off x="7741219" y="2309453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FD5D17D4-0934-4280-8563-557BE866F305}"/>
                </a:ext>
              </a:extLst>
            </p:cNvPr>
            <p:cNvSpPr/>
            <p:nvPr/>
          </p:nvSpPr>
          <p:spPr>
            <a:xfrm flipH="1">
              <a:off x="8013909" y="2881820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A55C08B4-B0DB-4D98-89C0-4467FD61DACF}"/>
                </a:ext>
              </a:extLst>
            </p:cNvPr>
            <p:cNvSpPr/>
            <p:nvPr/>
          </p:nvSpPr>
          <p:spPr>
            <a:xfrm flipH="1">
              <a:off x="7741219" y="3096566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C8154160-D5E3-447E-82CF-F6C4C7C6976C}"/>
                </a:ext>
              </a:extLst>
            </p:cNvPr>
            <p:cNvCxnSpPr/>
            <p:nvPr/>
          </p:nvCxnSpPr>
          <p:spPr>
            <a:xfrm flipH="1">
              <a:off x="7926025" y="3280948"/>
              <a:ext cx="61401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7E6D9A7A-E6C6-488B-8979-EF0EFE70A197}"/>
                </a:ext>
              </a:extLst>
            </p:cNvPr>
            <p:cNvCxnSpPr/>
            <p:nvPr/>
          </p:nvCxnSpPr>
          <p:spPr>
            <a:xfrm flipH="1">
              <a:off x="8059375" y="2561467"/>
              <a:ext cx="48066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A444BA26-BC70-4A80-A7EC-1BA559E9584F}"/>
                </a:ext>
              </a:extLst>
            </p:cNvPr>
            <p:cNvCxnSpPr/>
            <p:nvPr/>
          </p:nvCxnSpPr>
          <p:spPr>
            <a:xfrm flipH="1">
              <a:off x="8059375" y="2919445"/>
              <a:ext cx="48066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0B303734-2356-4F86-8544-AD800CBE6CEF}"/>
                </a:ext>
              </a:extLst>
            </p:cNvPr>
            <p:cNvCxnSpPr/>
            <p:nvPr/>
          </p:nvCxnSpPr>
          <p:spPr>
            <a:xfrm flipH="1">
              <a:off x="7772799" y="2199965"/>
              <a:ext cx="166561" cy="14711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9A28B08C-8AD9-4061-99A3-BDA7F7EA8C4D}"/>
                </a:ext>
              </a:extLst>
            </p:cNvPr>
            <p:cNvCxnSpPr/>
            <p:nvPr/>
          </p:nvCxnSpPr>
          <p:spPr>
            <a:xfrm flipH="1" flipV="1">
              <a:off x="7773285" y="3131652"/>
              <a:ext cx="166561" cy="14711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원호 120">
              <a:extLst>
                <a:ext uri="{FF2B5EF4-FFF2-40B4-BE49-F238E27FC236}">
                  <a16:creationId xmlns:a16="http://schemas.microsoft.com/office/drawing/2014/main" id="{1D21C157-ABB9-4F2D-A4E5-2E2CE402BB5A}"/>
                </a:ext>
              </a:extLst>
            </p:cNvPr>
            <p:cNvSpPr/>
            <p:nvPr/>
          </p:nvSpPr>
          <p:spPr>
            <a:xfrm rot="2575418">
              <a:off x="6704527" y="2336157"/>
              <a:ext cx="914400" cy="914400"/>
            </a:xfrm>
            <a:prstGeom prst="arc">
              <a:avLst>
                <a:gd name="adj1" fmla="val 16515083"/>
                <a:gd name="adj2" fmla="val 20948263"/>
              </a:avLst>
            </a:prstGeom>
            <a:ln w="190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54E4444F-F36D-4635-81BA-4068744DC664}"/>
                </a:ext>
              </a:extLst>
            </p:cNvPr>
            <p:cNvCxnSpPr/>
            <p:nvPr/>
          </p:nvCxnSpPr>
          <p:spPr>
            <a:xfrm>
              <a:off x="8540038" y="2203489"/>
              <a:ext cx="51928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DB9CB427-00A3-420F-BF70-7A0690465921}"/>
                </a:ext>
              </a:extLst>
            </p:cNvPr>
            <p:cNvCxnSpPr/>
            <p:nvPr/>
          </p:nvCxnSpPr>
          <p:spPr>
            <a:xfrm>
              <a:off x="8540038" y="2561467"/>
              <a:ext cx="51928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8EB7DB02-06E5-4BC0-AF73-CF5A3AB8587A}"/>
                </a:ext>
              </a:extLst>
            </p:cNvPr>
            <p:cNvCxnSpPr/>
            <p:nvPr/>
          </p:nvCxnSpPr>
          <p:spPr>
            <a:xfrm>
              <a:off x="8540038" y="2919445"/>
              <a:ext cx="51928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EF188490-BA9A-4D5A-9036-B26A860A73A3}"/>
                </a:ext>
              </a:extLst>
            </p:cNvPr>
            <p:cNvCxnSpPr/>
            <p:nvPr/>
          </p:nvCxnSpPr>
          <p:spPr>
            <a:xfrm>
              <a:off x="8540038" y="3277423"/>
              <a:ext cx="51928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6ABB3C1-530D-42D4-8D88-931EC5DED404}"/>
                </a:ext>
              </a:extLst>
            </p:cNvPr>
            <p:cNvSpPr txBox="1"/>
            <p:nvPr/>
          </p:nvSpPr>
          <p:spPr>
            <a:xfrm>
              <a:off x="9050617" y="3070179"/>
              <a:ext cx="484150" cy="48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293D8EC-7E53-47E5-8D45-E523C39BA435}"/>
                </a:ext>
              </a:extLst>
            </p:cNvPr>
            <p:cNvSpPr txBox="1"/>
            <p:nvPr/>
          </p:nvSpPr>
          <p:spPr>
            <a:xfrm>
              <a:off x="9050617" y="2712201"/>
              <a:ext cx="484150" cy="48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AE2E5686-0D6E-4F2F-A122-B7ED16C01B5E}"/>
                </a:ext>
              </a:extLst>
            </p:cNvPr>
            <p:cNvSpPr txBox="1"/>
            <p:nvPr/>
          </p:nvSpPr>
          <p:spPr>
            <a:xfrm>
              <a:off x="9050617" y="2354223"/>
              <a:ext cx="484150" cy="48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71F60E8-D3FF-4268-87A6-470C5A873AE3}"/>
                </a:ext>
              </a:extLst>
            </p:cNvPr>
            <p:cNvSpPr txBox="1"/>
            <p:nvPr/>
          </p:nvSpPr>
          <p:spPr>
            <a:xfrm>
              <a:off x="9050617" y="1996245"/>
              <a:ext cx="484150" cy="48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A741EAE3-31E2-4D51-86F4-E25B63CE24B7}"/>
                </a:ext>
              </a:extLst>
            </p:cNvPr>
            <p:cNvCxnSpPr/>
            <p:nvPr/>
          </p:nvCxnSpPr>
          <p:spPr>
            <a:xfrm flipH="1">
              <a:off x="6487827" y="2706913"/>
              <a:ext cx="51928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972F821E-F656-48CA-BC0A-EAD8B67D9DD9}"/>
                </a:ext>
              </a:extLst>
            </p:cNvPr>
            <p:cNvSpPr/>
            <p:nvPr/>
          </p:nvSpPr>
          <p:spPr>
            <a:xfrm>
              <a:off x="4478105" y="2247289"/>
              <a:ext cx="1995376" cy="401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Channel/Line</a:t>
              </a: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C498F94C-A1E2-491E-99FB-5BCE73065747}"/>
              </a:ext>
            </a:extLst>
          </p:cNvPr>
          <p:cNvGrpSpPr/>
          <p:nvPr/>
        </p:nvGrpSpPr>
        <p:grpSpPr>
          <a:xfrm>
            <a:off x="7162948" y="4130593"/>
            <a:ext cx="2003892" cy="1609549"/>
            <a:chOff x="7041250" y="3382178"/>
            <a:chExt cx="2508742" cy="1706450"/>
          </a:xfrm>
        </p:grpSpPr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FD955301-079F-4274-BF59-0D43CDB293D0}"/>
                </a:ext>
              </a:extLst>
            </p:cNvPr>
            <p:cNvCxnSpPr/>
            <p:nvPr/>
          </p:nvCxnSpPr>
          <p:spPr>
            <a:xfrm>
              <a:off x="7827341" y="3382178"/>
              <a:ext cx="0" cy="111343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737D1868-555E-4DD2-BCF4-26D2A9BA1EA8}"/>
                </a:ext>
              </a:extLst>
            </p:cNvPr>
            <p:cNvCxnSpPr/>
            <p:nvPr/>
          </p:nvCxnSpPr>
          <p:spPr>
            <a:xfrm>
              <a:off x="8696874" y="3648931"/>
              <a:ext cx="0" cy="57992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E70D0CC8-2E37-49F9-8B96-CC8463DD016D}"/>
                </a:ext>
              </a:extLst>
            </p:cNvPr>
            <p:cNvCxnSpPr/>
            <p:nvPr/>
          </p:nvCxnSpPr>
          <p:spPr>
            <a:xfrm>
              <a:off x="7827341" y="3382178"/>
              <a:ext cx="869533" cy="26675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104BF80A-D7DC-4959-8FAA-91981930B7F9}"/>
                </a:ext>
              </a:extLst>
            </p:cNvPr>
            <p:cNvCxnSpPr/>
            <p:nvPr/>
          </p:nvCxnSpPr>
          <p:spPr>
            <a:xfrm flipV="1">
              <a:off x="7827341" y="4228858"/>
              <a:ext cx="869533" cy="26675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E291D155-473F-409D-A1DB-A35D4D25D1A8}"/>
                </a:ext>
              </a:extLst>
            </p:cNvPr>
            <p:cNvSpPr/>
            <p:nvPr/>
          </p:nvSpPr>
          <p:spPr>
            <a:xfrm>
              <a:off x="7823767" y="3675103"/>
              <a:ext cx="868275" cy="619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1</a:t>
              </a:r>
              <a:b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</a:b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665C9EE8-DFA2-4ED4-8467-3A7D7C65CCFD}"/>
                </a:ext>
              </a:extLst>
            </p:cNvPr>
            <p:cNvCxnSpPr/>
            <p:nvPr/>
          </p:nvCxnSpPr>
          <p:spPr>
            <a:xfrm>
              <a:off x="7350662" y="3573160"/>
              <a:ext cx="46781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B9EBA202-A29A-469C-9E05-4F028B369B01}"/>
                </a:ext>
              </a:extLst>
            </p:cNvPr>
            <p:cNvCxnSpPr/>
            <p:nvPr/>
          </p:nvCxnSpPr>
          <p:spPr>
            <a:xfrm>
              <a:off x="7350662" y="3814129"/>
              <a:ext cx="46781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CE3599EE-FDC7-404D-9D10-9CE378169C6C}"/>
                </a:ext>
              </a:extLst>
            </p:cNvPr>
            <p:cNvCxnSpPr/>
            <p:nvPr/>
          </p:nvCxnSpPr>
          <p:spPr>
            <a:xfrm>
              <a:off x="7350662" y="4055098"/>
              <a:ext cx="46781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7A159DA8-51FB-461B-85D3-6454765D148A}"/>
                </a:ext>
              </a:extLst>
            </p:cNvPr>
            <p:cNvCxnSpPr/>
            <p:nvPr/>
          </p:nvCxnSpPr>
          <p:spPr>
            <a:xfrm>
              <a:off x="7350662" y="4296066"/>
              <a:ext cx="46781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3A0B767-B496-46CB-8DF8-A2B1F189D752}"/>
                </a:ext>
              </a:extLst>
            </p:cNvPr>
            <p:cNvSpPr txBox="1"/>
            <p:nvPr/>
          </p:nvSpPr>
          <p:spPr>
            <a:xfrm>
              <a:off x="7041250" y="4124007"/>
              <a:ext cx="423847" cy="391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671134C-5C32-4742-BCD0-CF35DCA1F453}"/>
                </a:ext>
              </a:extLst>
            </p:cNvPr>
            <p:cNvSpPr txBox="1"/>
            <p:nvPr/>
          </p:nvSpPr>
          <p:spPr>
            <a:xfrm>
              <a:off x="7041250" y="3883038"/>
              <a:ext cx="423847" cy="391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08DD832-3C39-444C-A8AC-AA964EF33CA7}"/>
                </a:ext>
              </a:extLst>
            </p:cNvPr>
            <p:cNvSpPr txBox="1"/>
            <p:nvPr/>
          </p:nvSpPr>
          <p:spPr>
            <a:xfrm>
              <a:off x="7041250" y="3642069"/>
              <a:ext cx="423847" cy="391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862476A-743B-46DF-970C-4D18770A4BDF}"/>
                </a:ext>
              </a:extLst>
            </p:cNvPr>
            <p:cNvSpPr txBox="1"/>
            <p:nvPr/>
          </p:nvSpPr>
          <p:spPr>
            <a:xfrm>
              <a:off x="7041250" y="3401101"/>
              <a:ext cx="423847" cy="391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7" name="직선 화살표 연결선 146">
              <a:extLst>
                <a:ext uri="{FF2B5EF4-FFF2-40B4-BE49-F238E27FC236}">
                  <a16:creationId xmlns:a16="http://schemas.microsoft.com/office/drawing/2014/main" id="{806BF737-9FEC-4D6F-960E-54D01608B42F}"/>
                </a:ext>
              </a:extLst>
            </p:cNvPr>
            <p:cNvCxnSpPr/>
            <p:nvPr/>
          </p:nvCxnSpPr>
          <p:spPr>
            <a:xfrm flipH="1">
              <a:off x="8696826" y="3938894"/>
              <a:ext cx="46781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C2E11C4C-A9F7-4F7A-8A46-A41E337AE646}"/>
                </a:ext>
              </a:extLst>
            </p:cNvPr>
            <p:cNvCxnSpPr/>
            <p:nvPr/>
          </p:nvCxnSpPr>
          <p:spPr>
            <a:xfrm flipV="1">
              <a:off x="8137580" y="4405039"/>
              <a:ext cx="0" cy="316354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화살표 연결선 148">
              <a:extLst>
                <a:ext uri="{FF2B5EF4-FFF2-40B4-BE49-F238E27FC236}">
                  <a16:creationId xmlns:a16="http://schemas.microsoft.com/office/drawing/2014/main" id="{526D5845-AA49-4D55-8063-0F26C97BB122}"/>
                </a:ext>
              </a:extLst>
            </p:cNvPr>
            <p:cNvCxnSpPr/>
            <p:nvPr/>
          </p:nvCxnSpPr>
          <p:spPr>
            <a:xfrm flipV="1">
              <a:off x="8478347" y="4296066"/>
              <a:ext cx="0" cy="425327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B8C0BC1-4422-4591-82E8-83D0A2F17645}"/>
                </a:ext>
              </a:extLst>
            </p:cNvPr>
            <p:cNvSpPr txBox="1"/>
            <p:nvPr/>
          </p:nvSpPr>
          <p:spPr>
            <a:xfrm>
              <a:off x="7957707" y="4664430"/>
              <a:ext cx="461979" cy="424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20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5452612-C10A-4E1E-9F35-B635EAB8046C}"/>
                </a:ext>
              </a:extLst>
            </p:cNvPr>
            <p:cNvSpPr txBox="1"/>
            <p:nvPr/>
          </p:nvSpPr>
          <p:spPr>
            <a:xfrm>
              <a:off x="8303217" y="4664430"/>
              <a:ext cx="461979" cy="424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20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8632754-348C-4D70-AE49-4604ED7F75D3}"/>
                </a:ext>
              </a:extLst>
            </p:cNvPr>
            <p:cNvSpPr txBox="1"/>
            <p:nvPr/>
          </p:nvSpPr>
          <p:spPr>
            <a:xfrm>
              <a:off x="9158254" y="3772803"/>
              <a:ext cx="391738" cy="391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0BF2672A-B37E-4B97-BFB7-ED5F5D88B864}"/>
              </a:ext>
            </a:extLst>
          </p:cNvPr>
          <p:cNvGrpSpPr/>
          <p:nvPr/>
        </p:nvGrpSpPr>
        <p:grpSpPr>
          <a:xfrm>
            <a:off x="9227572" y="4124419"/>
            <a:ext cx="2047430" cy="1609549"/>
            <a:chOff x="9675144" y="3382178"/>
            <a:chExt cx="2563249" cy="1706450"/>
          </a:xfrm>
        </p:grpSpPr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B19836BD-10B6-44AD-9113-81A2DDA3D932}"/>
                </a:ext>
              </a:extLst>
            </p:cNvPr>
            <p:cNvCxnSpPr/>
            <p:nvPr/>
          </p:nvCxnSpPr>
          <p:spPr>
            <a:xfrm flipH="1">
              <a:off x="11319594" y="3382178"/>
              <a:ext cx="0" cy="111343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87BDEB6F-D78D-455F-98BC-460D0FD62DC9}"/>
                </a:ext>
              </a:extLst>
            </p:cNvPr>
            <p:cNvCxnSpPr/>
            <p:nvPr/>
          </p:nvCxnSpPr>
          <p:spPr>
            <a:xfrm flipH="1">
              <a:off x="10450062" y="3648931"/>
              <a:ext cx="0" cy="57992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534F78C3-1044-4698-AD7E-B2B892AA34CB}"/>
                </a:ext>
              </a:extLst>
            </p:cNvPr>
            <p:cNvCxnSpPr/>
            <p:nvPr/>
          </p:nvCxnSpPr>
          <p:spPr>
            <a:xfrm flipH="1">
              <a:off x="10450062" y="3382178"/>
              <a:ext cx="869533" cy="26675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C75B0246-A0CA-4DC9-A16A-4CE8152EE9CB}"/>
                </a:ext>
              </a:extLst>
            </p:cNvPr>
            <p:cNvCxnSpPr/>
            <p:nvPr/>
          </p:nvCxnSpPr>
          <p:spPr>
            <a:xfrm flipH="1" flipV="1">
              <a:off x="10450062" y="4228858"/>
              <a:ext cx="869533" cy="26675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CE6720F6-1B46-4D5B-8EFA-08E211A2B0B7}"/>
                </a:ext>
              </a:extLst>
            </p:cNvPr>
            <p:cNvSpPr/>
            <p:nvPr/>
          </p:nvSpPr>
          <p:spPr>
            <a:xfrm>
              <a:off x="10323769" y="3675103"/>
              <a:ext cx="1112407" cy="5873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4</a:t>
              </a:r>
              <a:b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</a:b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DE</a:t>
              </a: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  <a:endParaRPr lang="en-US" altLang="ko-KR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CBA11421-7880-40DE-BD77-7F14D1080C04}"/>
                </a:ext>
              </a:extLst>
            </p:cNvPr>
            <p:cNvCxnSpPr/>
            <p:nvPr/>
          </p:nvCxnSpPr>
          <p:spPr>
            <a:xfrm>
              <a:off x="11329460" y="3573160"/>
              <a:ext cx="46781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>
              <a:extLst>
                <a:ext uri="{FF2B5EF4-FFF2-40B4-BE49-F238E27FC236}">
                  <a16:creationId xmlns:a16="http://schemas.microsoft.com/office/drawing/2014/main" id="{5D41D60F-E4D1-44A7-92D6-71F1C648DFED}"/>
                </a:ext>
              </a:extLst>
            </p:cNvPr>
            <p:cNvCxnSpPr/>
            <p:nvPr/>
          </p:nvCxnSpPr>
          <p:spPr>
            <a:xfrm>
              <a:off x="11329460" y="3814129"/>
              <a:ext cx="46781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화살표 연결선 160">
              <a:extLst>
                <a:ext uri="{FF2B5EF4-FFF2-40B4-BE49-F238E27FC236}">
                  <a16:creationId xmlns:a16="http://schemas.microsoft.com/office/drawing/2014/main" id="{A9C06CFE-751E-4AC8-909E-C4F10AAD19AA}"/>
                </a:ext>
              </a:extLst>
            </p:cNvPr>
            <p:cNvCxnSpPr/>
            <p:nvPr/>
          </p:nvCxnSpPr>
          <p:spPr>
            <a:xfrm>
              <a:off x="11329460" y="4055098"/>
              <a:ext cx="46781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C6CF95AB-B88F-4B81-8C91-B11BA41269D4}"/>
                </a:ext>
              </a:extLst>
            </p:cNvPr>
            <p:cNvCxnSpPr/>
            <p:nvPr/>
          </p:nvCxnSpPr>
          <p:spPr>
            <a:xfrm>
              <a:off x="11329460" y="4296066"/>
              <a:ext cx="46781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9E87483E-90B9-48CB-A156-932CFFE92F42}"/>
                </a:ext>
              </a:extLst>
            </p:cNvPr>
            <p:cNvSpPr txBox="1"/>
            <p:nvPr/>
          </p:nvSpPr>
          <p:spPr>
            <a:xfrm>
              <a:off x="11814546" y="4124007"/>
              <a:ext cx="423847" cy="391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EE3972F-F940-44A7-A7B1-03D982BC6D3D}"/>
                </a:ext>
              </a:extLst>
            </p:cNvPr>
            <p:cNvSpPr txBox="1"/>
            <p:nvPr/>
          </p:nvSpPr>
          <p:spPr>
            <a:xfrm>
              <a:off x="11814545" y="3883038"/>
              <a:ext cx="423848" cy="391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C13120E-9507-4E94-9C7E-DC600D3740FC}"/>
                </a:ext>
              </a:extLst>
            </p:cNvPr>
            <p:cNvSpPr txBox="1"/>
            <p:nvPr/>
          </p:nvSpPr>
          <p:spPr>
            <a:xfrm>
              <a:off x="11814545" y="3642069"/>
              <a:ext cx="423848" cy="391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4B1DF7D-21F2-4B0F-A9E9-E68E0AB64A8C}"/>
                </a:ext>
              </a:extLst>
            </p:cNvPr>
            <p:cNvSpPr txBox="1"/>
            <p:nvPr/>
          </p:nvSpPr>
          <p:spPr>
            <a:xfrm>
              <a:off x="11814545" y="3401101"/>
              <a:ext cx="423848" cy="391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7" name="직선 화살표 연결선 166">
              <a:extLst>
                <a:ext uri="{FF2B5EF4-FFF2-40B4-BE49-F238E27FC236}">
                  <a16:creationId xmlns:a16="http://schemas.microsoft.com/office/drawing/2014/main" id="{BD02CD69-566D-4B3C-8A56-7210DDE6FDDD}"/>
                </a:ext>
              </a:extLst>
            </p:cNvPr>
            <p:cNvCxnSpPr/>
            <p:nvPr/>
          </p:nvCxnSpPr>
          <p:spPr>
            <a:xfrm flipH="1">
              <a:off x="9978667" y="3938894"/>
              <a:ext cx="46781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화살표 연결선 167">
              <a:extLst>
                <a:ext uri="{FF2B5EF4-FFF2-40B4-BE49-F238E27FC236}">
                  <a16:creationId xmlns:a16="http://schemas.microsoft.com/office/drawing/2014/main" id="{437C0972-3258-466F-BF73-18ED7CD00844}"/>
                </a:ext>
              </a:extLst>
            </p:cNvPr>
            <p:cNvCxnSpPr/>
            <p:nvPr/>
          </p:nvCxnSpPr>
          <p:spPr>
            <a:xfrm flipV="1">
              <a:off x="10760301" y="4328596"/>
              <a:ext cx="0" cy="392797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id="{0A72C064-07CC-46DC-BD65-716C64C6FC81}"/>
                </a:ext>
              </a:extLst>
            </p:cNvPr>
            <p:cNvCxnSpPr/>
            <p:nvPr/>
          </p:nvCxnSpPr>
          <p:spPr>
            <a:xfrm flipV="1">
              <a:off x="11101067" y="4437725"/>
              <a:ext cx="0" cy="28367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1B7E0ACE-0810-4B7E-9274-1397E63F8C72}"/>
                </a:ext>
              </a:extLst>
            </p:cNvPr>
            <p:cNvSpPr txBox="1"/>
            <p:nvPr/>
          </p:nvSpPr>
          <p:spPr>
            <a:xfrm>
              <a:off x="10580428" y="4664430"/>
              <a:ext cx="461979" cy="424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20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55B6F9BA-4A33-4F55-96CE-CEA565590D4A}"/>
                </a:ext>
              </a:extLst>
            </p:cNvPr>
            <p:cNvSpPr txBox="1"/>
            <p:nvPr/>
          </p:nvSpPr>
          <p:spPr>
            <a:xfrm>
              <a:off x="10925938" y="4664430"/>
              <a:ext cx="461979" cy="424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20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20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D47C06C7-C5F2-460B-B9B1-96FCACC2FE80}"/>
                </a:ext>
              </a:extLst>
            </p:cNvPr>
            <p:cNvSpPr txBox="1"/>
            <p:nvPr/>
          </p:nvSpPr>
          <p:spPr>
            <a:xfrm>
              <a:off x="9675144" y="3772803"/>
              <a:ext cx="391738" cy="391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3B86F04-879B-4446-B324-3C621C9E3208}"/>
              </a:ext>
            </a:extLst>
          </p:cNvPr>
          <p:cNvCxnSpPr>
            <a:cxnSpLocks/>
          </p:cNvCxnSpPr>
          <p:nvPr/>
        </p:nvCxnSpPr>
        <p:spPr>
          <a:xfrm>
            <a:off x="3320538" y="4655197"/>
            <a:ext cx="1058766" cy="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CDE0D6FA-6CB7-4955-9DDD-F2AAA51BE240}"/>
              </a:ext>
            </a:extLst>
          </p:cNvPr>
          <p:cNvSpPr txBox="1"/>
          <p:nvPr/>
        </p:nvSpPr>
        <p:spPr>
          <a:xfrm>
            <a:off x="3327555" y="5749997"/>
            <a:ext cx="800219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블록도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992B073-AD8D-4D8C-BE70-D532458B9695}"/>
              </a:ext>
            </a:extLst>
          </p:cNvPr>
          <p:cNvSpPr txBox="1"/>
          <p:nvPr/>
        </p:nvSpPr>
        <p:spPr>
          <a:xfrm>
            <a:off x="8878758" y="5666032"/>
            <a:ext cx="595035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기호</a:t>
            </a:r>
          </a:p>
        </p:txBody>
      </p:sp>
    </p:spTree>
    <p:extLst>
      <p:ext uri="{BB962C8B-B14F-4D97-AF65-F5344CB8AC3E}">
        <p14:creationId xmlns:p14="http://schemas.microsoft.com/office/powerpoint/2010/main" val="3931687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19417E-C3FC-4163-87AA-798A1B3ED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0ED32-FF49-40B1-8F63-90E5BE680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54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481640D-5FA5-4BB0-9C79-3F60A0D9476C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/>
              <a:t>4.13 </a:t>
            </a:r>
            <a:r>
              <a:rPr lang="ko-KR" altLang="en-US" sz="2400"/>
              <a:t>멀티플렉서와 디멀티플렉서</a:t>
            </a:r>
            <a:endParaRPr lang="ko-KR" altLang="en-US" sz="2200" dirty="0"/>
          </a:p>
        </p:txBody>
      </p:sp>
      <p:sp>
        <p:nvSpPr>
          <p:cNvPr id="71" name="내용 개체 틀 2">
            <a:extLst>
              <a:ext uri="{FF2B5EF4-FFF2-40B4-BE49-F238E27FC236}">
                <a16:creationId xmlns:a16="http://schemas.microsoft.com/office/drawing/2014/main" id="{8800BD63-A473-415D-9E16-7F180B4C4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078"/>
            <a:ext cx="10515600" cy="840974"/>
          </a:xfrm>
        </p:spPr>
        <p:txBody>
          <a:bodyPr>
            <a:noAutofit/>
          </a:bodyPr>
          <a:lstStyle/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rgbClr val="00A048"/>
                </a:solidFill>
              </a:rPr>
              <a:t>디코더</a:t>
            </a:r>
            <a:r>
              <a:rPr lang="ko-KR" altLang="en-US" sz="1800"/>
              <a:t>에 </a:t>
            </a:r>
            <a:r>
              <a:rPr lang="en-US" altLang="ko-KR" sz="1800">
                <a:solidFill>
                  <a:srgbClr val="C00000"/>
                </a:solidFill>
              </a:rPr>
              <a:t>2</a:t>
            </a:r>
            <a:r>
              <a:rPr lang="en-US" altLang="ko-KR" sz="1800" i="1" baseline="30000">
                <a:solidFill>
                  <a:srgbClr val="C00000"/>
                </a:solidFill>
              </a:rPr>
              <a:t>n</a:t>
            </a:r>
            <a:r>
              <a:rPr lang="ko-KR" altLang="en-US" sz="1800">
                <a:solidFill>
                  <a:srgbClr val="C00000"/>
                </a:solidFill>
              </a:rPr>
              <a:t>개</a:t>
            </a:r>
            <a:r>
              <a:rPr lang="ko-KR" altLang="en-US" sz="1800"/>
              <a:t>의 입력 라인과 </a:t>
            </a:r>
            <a:r>
              <a:rPr lang="en-US" altLang="ko-KR" sz="1800">
                <a:solidFill>
                  <a:srgbClr val="00A048"/>
                </a:solidFill>
              </a:rPr>
              <a:t>OR </a:t>
            </a:r>
            <a:r>
              <a:rPr lang="ko-KR" altLang="en-US" sz="1800">
                <a:solidFill>
                  <a:srgbClr val="00A048"/>
                </a:solidFill>
              </a:rPr>
              <a:t>게이트</a:t>
            </a:r>
            <a:r>
              <a:rPr lang="ko-KR" altLang="en-US" sz="1800"/>
              <a:t>를 추가</a:t>
            </a:r>
            <a:endParaRPr lang="en-US" altLang="ko-KR" sz="1800"/>
          </a:p>
          <a:p>
            <a:pPr lvl="2" fontAlgn="base">
              <a:lnSpc>
                <a:spcPct val="100000"/>
              </a:lnSpc>
            </a:pPr>
            <a:r>
              <a:rPr lang="ko-KR" altLang="en-US" sz="1800"/>
              <a:t>입력 라인 </a:t>
            </a:r>
            <a:r>
              <a:rPr lang="en-US" altLang="ko-KR" sz="1800"/>
              <a:t>+ </a:t>
            </a:r>
            <a:r>
              <a:rPr lang="ko-KR" altLang="en-US" sz="1800"/>
              <a:t>디코더 </a:t>
            </a:r>
            <a:r>
              <a:rPr lang="en-US" altLang="ko-KR" sz="1800"/>
              <a:t>+  2</a:t>
            </a:r>
            <a:r>
              <a:rPr lang="en-US" altLang="ko-KR" sz="1800" i="1" baseline="30000"/>
              <a:t>n</a:t>
            </a:r>
            <a:r>
              <a:rPr lang="en-US" altLang="ko-KR" sz="1800"/>
              <a:t>-</a:t>
            </a:r>
            <a:r>
              <a:rPr lang="ko-KR" altLang="en-US" sz="1800"/>
              <a:t>입력 </a:t>
            </a:r>
            <a:r>
              <a:rPr lang="en-US" altLang="ko-KR" sz="1800"/>
              <a:t>OR</a:t>
            </a:r>
            <a:r>
              <a:rPr lang="ko-KR" altLang="en-US" sz="1800"/>
              <a:t>게이트</a:t>
            </a:r>
            <a:endParaRPr lang="en-US" altLang="ko-KR" sz="1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C1FD1F-658B-4B8E-ABC0-C37DE2560005}"/>
              </a:ext>
            </a:extLst>
          </p:cNvPr>
          <p:cNvSpPr txBox="1"/>
          <p:nvPr/>
        </p:nvSpPr>
        <p:spPr>
          <a:xfrm>
            <a:off x="838199" y="945535"/>
            <a:ext cx="1051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070C0"/>
                </a:solidFill>
              </a:rPr>
              <a:t>MUX</a:t>
            </a: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0D9604E6-D37E-467D-9A60-A865B84B2239}"/>
              </a:ext>
            </a:extLst>
          </p:cNvPr>
          <p:cNvGrpSpPr/>
          <p:nvPr/>
        </p:nvGrpSpPr>
        <p:grpSpPr>
          <a:xfrm>
            <a:off x="1364600" y="2258290"/>
            <a:ext cx="5323829" cy="3679910"/>
            <a:chOff x="2336800" y="351481"/>
            <a:chExt cx="6115998" cy="4290010"/>
          </a:xfrm>
        </p:grpSpPr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E201BF3F-F847-491D-9601-6F5698724D40}"/>
                </a:ext>
              </a:extLst>
            </p:cNvPr>
            <p:cNvSpPr/>
            <p:nvPr/>
          </p:nvSpPr>
          <p:spPr>
            <a:xfrm>
              <a:off x="6736649" y="1458753"/>
              <a:ext cx="1215033" cy="11689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7AA45009-9EFD-4FC4-9437-1884F4A07B04}"/>
                </a:ext>
              </a:extLst>
            </p:cNvPr>
            <p:cNvSpPr/>
            <p:nvPr/>
          </p:nvSpPr>
          <p:spPr>
            <a:xfrm>
              <a:off x="2815064" y="744486"/>
              <a:ext cx="681241" cy="23806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accent3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E9BD2049-98FC-4DC6-B864-90E887103EBC}"/>
                </a:ext>
              </a:extLst>
            </p:cNvPr>
            <p:cNvSpPr/>
            <p:nvPr/>
          </p:nvSpPr>
          <p:spPr>
            <a:xfrm>
              <a:off x="3651039" y="745564"/>
              <a:ext cx="2541436" cy="340677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480805DF-209D-486C-AE20-03ED3F0D98AD}"/>
                </a:ext>
              </a:extLst>
            </p:cNvPr>
            <p:cNvGrpSpPr/>
            <p:nvPr/>
          </p:nvGrpSpPr>
          <p:grpSpPr>
            <a:xfrm>
              <a:off x="2952406" y="758512"/>
              <a:ext cx="5500392" cy="3824391"/>
              <a:chOff x="2952406" y="758512"/>
              <a:chExt cx="5500392" cy="3824391"/>
            </a:xfrm>
          </p:grpSpPr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7BC48EB5-1959-4C75-9743-4454BBF1E3B1}"/>
                  </a:ext>
                </a:extLst>
              </p:cNvPr>
              <p:cNvCxnSpPr/>
              <p:nvPr/>
            </p:nvCxnSpPr>
            <p:spPr>
              <a:xfrm>
                <a:off x="5054475" y="1913414"/>
                <a:ext cx="0" cy="2117514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3CF07EDB-C91D-4C53-B8B1-9FF3D786D7CD}"/>
                  </a:ext>
                </a:extLst>
              </p:cNvPr>
              <p:cNvCxnSpPr/>
              <p:nvPr/>
            </p:nvCxnSpPr>
            <p:spPr>
              <a:xfrm>
                <a:off x="4675470" y="1289219"/>
                <a:ext cx="0" cy="296472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D09BAFE3-2373-4E67-83EA-B3BC3BD5B4E6}"/>
                  </a:ext>
                </a:extLst>
              </p:cNvPr>
              <p:cNvSpPr txBox="1"/>
              <p:nvPr/>
            </p:nvSpPr>
            <p:spPr>
              <a:xfrm>
                <a:off x="3775110" y="4152339"/>
                <a:ext cx="403662" cy="430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ko-KR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77EB67F7-5A74-4F77-98B6-858F1B0064A7}"/>
                  </a:ext>
                </a:extLst>
              </p:cNvPr>
              <p:cNvCxnSpPr/>
              <p:nvPr/>
            </p:nvCxnSpPr>
            <p:spPr>
              <a:xfrm>
                <a:off x="4336141" y="2367766"/>
                <a:ext cx="0" cy="166316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>
                <a:extLst>
                  <a:ext uri="{FF2B5EF4-FFF2-40B4-BE49-F238E27FC236}">
                    <a16:creationId xmlns:a16="http://schemas.microsoft.com/office/drawing/2014/main" id="{08A9A2FD-8D23-4E46-B7C1-049ACCE9A851}"/>
                  </a:ext>
                </a:extLst>
              </p:cNvPr>
              <p:cNvCxnSpPr/>
              <p:nvPr/>
            </p:nvCxnSpPr>
            <p:spPr>
              <a:xfrm>
                <a:off x="3957136" y="1126154"/>
                <a:ext cx="0" cy="3127786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0C45DF62-1C00-4423-A1F1-051345C68EDC}"/>
                  </a:ext>
                </a:extLst>
              </p:cNvPr>
              <p:cNvSpPr/>
              <p:nvPr/>
            </p:nvSpPr>
            <p:spPr>
              <a:xfrm flipV="1">
                <a:off x="4636893" y="3993938"/>
                <a:ext cx="75250" cy="75250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B6E67451-676E-4D5E-8459-088390894EC0}"/>
                  </a:ext>
                </a:extLst>
              </p:cNvPr>
              <p:cNvCxnSpPr/>
              <p:nvPr/>
            </p:nvCxnSpPr>
            <p:spPr>
              <a:xfrm flipV="1">
                <a:off x="4677375" y="4030928"/>
                <a:ext cx="384801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타원 190">
                <a:extLst>
                  <a:ext uri="{FF2B5EF4-FFF2-40B4-BE49-F238E27FC236}">
                    <a16:creationId xmlns:a16="http://schemas.microsoft.com/office/drawing/2014/main" id="{41186C02-C600-4AE6-A80F-53C3E10C35BB}"/>
                  </a:ext>
                </a:extLst>
              </p:cNvPr>
              <p:cNvSpPr/>
              <p:nvPr/>
            </p:nvSpPr>
            <p:spPr>
              <a:xfrm flipV="1">
                <a:off x="3918559" y="3993938"/>
                <a:ext cx="75250" cy="75250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2" name="직선 연결선 191">
                <a:extLst>
                  <a:ext uri="{FF2B5EF4-FFF2-40B4-BE49-F238E27FC236}">
                    <a16:creationId xmlns:a16="http://schemas.microsoft.com/office/drawing/2014/main" id="{BEE87B99-27F8-4979-87A9-0B8AFA1E2DA4}"/>
                  </a:ext>
                </a:extLst>
              </p:cNvPr>
              <p:cNvCxnSpPr/>
              <p:nvPr/>
            </p:nvCxnSpPr>
            <p:spPr>
              <a:xfrm flipV="1">
                <a:off x="3959041" y="4030928"/>
                <a:ext cx="384801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E9FE4F73-9B0B-4699-A235-A8073CDA2398}"/>
                  </a:ext>
                </a:extLst>
              </p:cNvPr>
              <p:cNvSpPr txBox="1"/>
              <p:nvPr/>
            </p:nvSpPr>
            <p:spPr>
              <a:xfrm>
                <a:off x="4491507" y="4152339"/>
                <a:ext cx="403662" cy="430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ko-KR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0551E4B5-6619-412F-8F84-7B11BCC32218}"/>
                  </a:ext>
                </a:extLst>
              </p:cNvPr>
              <p:cNvCxnSpPr/>
              <p:nvPr/>
            </p:nvCxnSpPr>
            <p:spPr>
              <a:xfrm>
                <a:off x="5953856" y="1119376"/>
                <a:ext cx="64278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>
                <a:extLst>
                  <a:ext uri="{FF2B5EF4-FFF2-40B4-BE49-F238E27FC236}">
                    <a16:creationId xmlns:a16="http://schemas.microsoft.com/office/drawing/2014/main" id="{E8BF0EB0-663D-4B60-B3D5-04B04C594490}"/>
                  </a:ext>
                </a:extLst>
              </p:cNvPr>
              <p:cNvCxnSpPr/>
              <p:nvPr/>
            </p:nvCxnSpPr>
            <p:spPr>
              <a:xfrm>
                <a:off x="3352800" y="973250"/>
                <a:ext cx="2057446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2275563C-9B2C-407F-A13D-4FF86D1764A9}"/>
                  </a:ext>
                </a:extLst>
              </p:cNvPr>
              <p:cNvCxnSpPr/>
              <p:nvPr/>
            </p:nvCxnSpPr>
            <p:spPr>
              <a:xfrm>
                <a:off x="3953063" y="1126154"/>
                <a:ext cx="1451124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6A5ECFA9-2678-4DD4-86F4-917F160B3012}"/>
                  </a:ext>
                </a:extLst>
              </p:cNvPr>
              <p:cNvCxnSpPr/>
              <p:nvPr/>
            </p:nvCxnSpPr>
            <p:spPr>
              <a:xfrm>
                <a:off x="4678625" y="1289219"/>
                <a:ext cx="731621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>
                <a:extLst>
                  <a:ext uri="{FF2B5EF4-FFF2-40B4-BE49-F238E27FC236}">
                    <a16:creationId xmlns:a16="http://schemas.microsoft.com/office/drawing/2014/main" id="{C12B7023-2E51-4084-A876-8F396FBDA1E2}"/>
                  </a:ext>
                </a:extLst>
              </p:cNvPr>
              <p:cNvCxnSpPr/>
              <p:nvPr/>
            </p:nvCxnSpPr>
            <p:spPr>
              <a:xfrm>
                <a:off x="3349325" y="1597445"/>
                <a:ext cx="205486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>
                <a:extLst>
                  <a:ext uri="{FF2B5EF4-FFF2-40B4-BE49-F238E27FC236}">
                    <a16:creationId xmlns:a16="http://schemas.microsoft.com/office/drawing/2014/main" id="{06ECE8B2-C877-405B-BBF5-2277A76B597A}"/>
                  </a:ext>
                </a:extLst>
              </p:cNvPr>
              <p:cNvCxnSpPr/>
              <p:nvPr/>
            </p:nvCxnSpPr>
            <p:spPr>
              <a:xfrm>
                <a:off x="3953063" y="1750349"/>
                <a:ext cx="1452536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8141CD9A-F2C8-4C32-A521-7FF16005EE91}"/>
                  </a:ext>
                </a:extLst>
              </p:cNvPr>
              <p:cNvCxnSpPr/>
              <p:nvPr/>
            </p:nvCxnSpPr>
            <p:spPr>
              <a:xfrm>
                <a:off x="5054475" y="1913414"/>
                <a:ext cx="34971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>
                <a:extLst>
                  <a:ext uri="{FF2B5EF4-FFF2-40B4-BE49-F238E27FC236}">
                    <a16:creationId xmlns:a16="http://schemas.microsoft.com/office/drawing/2014/main" id="{DFEC69DC-BAB5-42F0-B5A9-81C557E14842}"/>
                  </a:ext>
                </a:extLst>
              </p:cNvPr>
              <p:cNvCxnSpPr/>
              <p:nvPr/>
            </p:nvCxnSpPr>
            <p:spPr>
              <a:xfrm>
                <a:off x="5953856" y="1743571"/>
                <a:ext cx="339331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6FDD1E38-3145-4AE2-AFD3-E616B290E39E}"/>
                  </a:ext>
                </a:extLst>
              </p:cNvPr>
              <p:cNvCxnSpPr/>
              <p:nvPr/>
            </p:nvCxnSpPr>
            <p:spPr>
              <a:xfrm>
                <a:off x="5953856" y="2367766"/>
                <a:ext cx="339331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>
                <a:extLst>
                  <a:ext uri="{FF2B5EF4-FFF2-40B4-BE49-F238E27FC236}">
                    <a16:creationId xmlns:a16="http://schemas.microsoft.com/office/drawing/2014/main" id="{FDA56186-EB00-47DE-B432-490C2C1B6590}"/>
                  </a:ext>
                </a:extLst>
              </p:cNvPr>
              <p:cNvCxnSpPr/>
              <p:nvPr/>
            </p:nvCxnSpPr>
            <p:spPr>
              <a:xfrm>
                <a:off x="3349325" y="2221640"/>
                <a:ext cx="205486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>
                <a:extLst>
                  <a:ext uri="{FF2B5EF4-FFF2-40B4-BE49-F238E27FC236}">
                    <a16:creationId xmlns:a16="http://schemas.microsoft.com/office/drawing/2014/main" id="{0A8BE790-E41A-4DD2-B0A7-1CF58B3D0FA0}"/>
                  </a:ext>
                </a:extLst>
              </p:cNvPr>
              <p:cNvCxnSpPr/>
              <p:nvPr/>
            </p:nvCxnSpPr>
            <p:spPr>
              <a:xfrm>
                <a:off x="4343842" y="2374544"/>
                <a:ext cx="1064297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>
                <a:extLst>
                  <a:ext uri="{FF2B5EF4-FFF2-40B4-BE49-F238E27FC236}">
                    <a16:creationId xmlns:a16="http://schemas.microsoft.com/office/drawing/2014/main" id="{AC1BADAD-B65B-42AC-BB08-753D4A834B64}"/>
                  </a:ext>
                </a:extLst>
              </p:cNvPr>
              <p:cNvCxnSpPr/>
              <p:nvPr/>
            </p:nvCxnSpPr>
            <p:spPr>
              <a:xfrm>
                <a:off x="4678625" y="2537609"/>
                <a:ext cx="72556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>
                <a:extLst>
                  <a:ext uri="{FF2B5EF4-FFF2-40B4-BE49-F238E27FC236}">
                    <a16:creationId xmlns:a16="http://schemas.microsoft.com/office/drawing/2014/main" id="{BF323673-8124-4319-91BD-4040806C63BC}"/>
                  </a:ext>
                </a:extLst>
              </p:cNvPr>
              <p:cNvCxnSpPr/>
              <p:nvPr/>
            </p:nvCxnSpPr>
            <p:spPr>
              <a:xfrm>
                <a:off x="5953856" y="2991961"/>
                <a:ext cx="64278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E75CA686-C643-4B6D-97C4-B03F781AF87B}"/>
                  </a:ext>
                </a:extLst>
              </p:cNvPr>
              <p:cNvCxnSpPr/>
              <p:nvPr/>
            </p:nvCxnSpPr>
            <p:spPr>
              <a:xfrm>
                <a:off x="3349325" y="2845835"/>
                <a:ext cx="205486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9D7C3D47-A827-40AA-89A1-59F90FB6E560}"/>
                  </a:ext>
                </a:extLst>
              </p:cNvPr>
              <p:cNvCxnSpPr/>
              <p:nvPr/>
            </p:nvCxnSpPr>
            <p:spPr>
              <a:xfrm>
                <a:off x="4317330" y="2998739"/>
                <a:ext cx="1088269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id="{67C3B71B-339B-4B33-95B5-00214EBC87A3}"/>
                  </a:ext>
                </a:extLst>
              </p:cNvPr>
              <p:cNvCxnSpPr/>
              <p:nvPr/>
            </p:nvCxnSpPr>
            <p:spPr>
              <a:xfrm>
                <a:off x="5063335" y="3161804"/>
                <a:ext cx="34085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순서도: 지연 209">
                <a:extLst>
                  <a:ext uri="{FF2B5EF4-FFF2-40B4-BE49-F238E27FC236}">
                    <a16:creationId xmlns:a16="http://schemas.microsoft.com/office/drawing/2014/main" id="{9DAD8D4E-4962-45F4-BCDB-C8C07A4C807B}"/>
                  </a:ext>
                </a:extLst>
              </p:cNvPr>
              <p:cNvSpPr/>
              <p:nvPr/>
            </p:nvSpPr>
            <p:spPr>
              <a:xfrm>
                <a:off x="5410246" y="845847"/>
                <a:ext cx="678621" cy="544733"/>
              </a:xfrm>
              <a:prstGeom prst="flowChartDelay">
                <a:avLst/>
              </a:prstGeom>
              <a:solidFill>
                <a:srgbClr val="E5F4E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1" name="순서도: 지연 210">
                <a:extLst>
                  <a:ext uri="{FF2B5EF4-FFF2-40B4-BE49-F238E27FC236}">
                    <a16:creationId xmlns:a16="http://schemas.microsoft.com/office/drawing/2014/main" id="{89FB1DF8-5384-4907-B1F6-23E1DDD584EE}"/>
                  </a:ext>
                </a:extLst>
              </p:cNvPr>
              <p:cNvSpPr/>
              <p:nvPr/>
            </p:nvSpPr>
            <p:spPr>
              <a:xfrm>
                <a:off x="5410246" y="1470042"/>
                <a:ext cx="678621" cy="544733"/>
              </a:xfrm>
              <a:prstGeom prst="flowChartDelay">
                <a:avLst/>
              </a:prstGeom>
              <a:solidFill>
                <a:srgbClr val="E5F4E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12" name="순서도: 지연 211">
                <a:extLst>
                  <a:ext uri="{FF2B5EF4-FFF2-40B4-BE49-F238E27FC236}">
                    <a16:creationId xmlns:a16="http://schemas.microsoft.com/office/drawing/2014/main" id="{3A6E0E48-F6C3-437A-99CC-614E2DA6084A}"/>
                  </a:ext>
                </a:extLst>
              </p:cNvPr>
              <p:cNvSpPr/>
              <p:nvPr/>
            </p:nvSpPr>
            <p:spPr>
              <a:xfrm>
                <a:off x="5410246" y="2094237"/>
                <a:ext cx="678621" cy="544733"/>
              </a:xfrm>
              <a:prstGeom prst="flowChartDelay">
                <a:avLst/>
              </a:prstGeom>
              <a:solidFill>
                <a:srgbClr val="E5F4E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13" name="순서도: 지연 212">
                <a:extLst>
                  <a:ext uri="{FF2B5EF4-FFF2-40B4-BE49-F238E27FC236}">
                    <a16:creationId xmlns:a16="http://schemas.microsoft.com/office/drawing/2014/main" id="{EE52BDF5-29E0-4E16-AE1C-20A7BF008707}"/>
                  </a:ext>
                </a:extLst>
              </p:cNvPr>
              <p:cNvSpPr/>
              <p:nvPr/>
            </p:nvSpPr>
            <p:spPr>
              <a:xfrm>
                <a:off x="5410246" y="2718432"/>
                <a:ext cx="678621" cy="544733"/>
              </a:xfrm>
              <a:prstGeom prst="flowChartDelay">
                <a:avLst/>
              </a:prstGeom>
              <a:solidFill>
                <a:srgbClr val="E5F4E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791C1A52-1ECA-44AF-B6AD-1F20A9D39E53}"/>
                  </a:ext>
                </a:extLst>
              </p:cNvPr>
              <p:cNvSpPr/>
              <p:nvPr/>
            </p:nvSpPr>
            <p:spPr>
              <a:xfrm>
                <a:off x="3918653" y="1709514"/>
                <a:ext cx="75250" cy="75250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" name="타원 214">
                <a:extLst>
                  <a:ext uri="{FF2B5EF4-FFF2-40B4-BE49-F238E27FC236}">
                    <a16:creationId xmlns:a16="http://schemas.microsoft.com/office/drawing/2014/main" id="{8E82CA42-BE31-4EAF-95F0-8B0FA8B8E76F}"/>
                  </a:ext>
                </a:extLst>
              </p:cNvPr>
              <p:cNvSpPr/>
              <p:nvPr/>
            </p:nvSpPr>
            <p:spPr>
              <a:xfrm>
                <a:off x="4630724" y="2495414"/>
                <a:ext cx="75250" cy="75250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6" name="타원 215">
                <a:extLst>
                  <a:ext uri="{FF2B5EF4-FFF2-40B4-BE49-F238E27FC236}">
                    <a16:creationId xmlns:a16="http://schemas.microsoft.com/office/drawing/2014/main" id="{6C3C354F-C10E-4764-A05E-C0E65258D411}"/>
                  </a:ext>
                </a:extLst>
              </p:cNvPr>
              <p:cNvSpPr/>
              <p:nvPr/>
            </p:nvSpPr>
            <p:spPr>
              <a:xfrm>
                <a:off x="4297367" y="2958527"/>
                <a:ext cx="75250" cy="75250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C4B1033E-4703-4A45-9F19-AFEDEB83B2DE}"/>
                  </a:ext>
                </a:extLst>
              </p:cNvPr>
              <p:cNvSpPr/>
              <p:nvPr/>
            </p:nvSpPr>
            <p:spPr>
              <a:xfrm>
                <a:off x="5015915" y="3125120"/>
                <a:ext cx="75250" cy="75250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53E68731-C368-4761-9F5D-360B4F233D36}"/>
                  </a:ext>
                </a:extLst>
              </p:cNvPr>
              <p:cNvSpPr txBox="1"/>
              <p:nvPr/>
            </p:nvSpPr>
            <p:spPr>
              <a:xfrm>
                <a:off x="8093333" y="1821942"/>
                <a:ext cx="359465" cy="430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l-GR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930ABAFA-EC93-477E-9CEA-265687C0C6F7}"/>
                  </a:ext>
                </a:extLst>
              </p:cNvPr>
              <p:cNvCxnSpPr/>
              <p:nvPr/>
            </p:nvCxnSpPr>
            <p:spPr>
              <a:xfrm>
                <a:off x="7719344" y="2054157"/>
                <a:ext cx="357083" cy="22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>
                <a:extLst>
                  <a:ext uri="{FF2B5EF4-FFF2-40B4-BE49-F238E27FC236}">
                    <a16:creationId xmlns:a16="http://schemas.microsoft.com/office/drawing/2014/main" id="{7AB50211-9147-4A5D-BCEF-8732F585D900}"/>
                  </a:ext>
                </a:extLst>
              </p:cNvPr>
              <p:cNvCxnSpPr/>
              <p:nvPr/>
            </p:nvCxnSpPr>
            <p:spPr>
              <a:xfrm>
                <a:off x="6596638" y="1815290"/>
                <a:ext cx="549770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A67AB324-DB5F-437E-9A98-500E334F1908}"/>
                  </a:ext>
                </a:extLst>
              </p:cNvPr>
              <p:cNvCxnSpPr/>
              <p:nvPr/>
            </p:nvCxnSpPr>
            <p:spPr>
              <a:xfrm>
                <a:off x="6596638" y="2266199"/>
                <a:ext cx="549770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E1484F36-1F78-4CE0-A6E8-92EFAB149EE6}"/>
                  </a:ext>
                </a:extLst>
              </p:cNvPr>
              <p:cNvCxnSpPr/>
              <p:nvPr/>
            </p:nvCxnSpPr>
            <p:spPr>
              <a:xfrm>
                <a:off x="6293187" y="2115896"/>
                <a:ext cx="1076381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71A148B9-FD86-4451-BD38-02985E98C814}"/>
                  </a:ext>
                </a:extLst>
              </p:cNvPr>
              <p:cNvCxnSpPr/>
              <p:nvPr/>
            </p:nvCxnSpPr>
            <p:spPr>
              <a:xfrm>
                <a:off x="6293187" y="1965593"/>
                <a:ext cx="1137701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달 223">
                <a:extLst>
                  <a:ext uri="{FF2B5EF4-FFF2-40B4-BE49-F238E27FC236}">
                    <a16:creationId xmlns:a16="http://schemas.microsoft.com/office/drawing/2014/main" id="{610A421D-EC3A-4B77-91B2-6D59EBC375E8}"/>
                  </a:ext>
                </a:extLst>
              </p:cNvPr>
              <p:cNvSpPr/>
              <p:nvPr/>
            </p:nvSpPr>
            <p:spPr>
              <a:xfrm flipH="1">
                <a:off x="6894133" y="1659468"/>
                <a:ext cx="837744" cy="778760"/>
              </a:xfrm>
              <a:prstGeom prst="moon">
                <a:avLst>
                  <a:gd name="adj" fmla="val 83270"/>
                </a:avLst>
              </a:prstGeom>
              <a:solidFill>
                <a:srgbClr val="E5F4E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25" name="이등변 삼각형 224">
                <a:extLst>
                  <a:ext uri="{FF2B5EF4-FFF2-40B4-BE49-F238E27FC236}">
                    <a16:creationId xmlns:a16="http://schemas.microsoft.com/office/drawing/2014/main" id="{19ED65F0-CB0D-47C9-8D76-415F545CDFDB}"/>
                  </a:ext>
                </a:extLst>
              </p:cNvPr>
              <p:cNvSpPr/>
              <p:nvPr/>
            </p:nvSpPr>
            <p:spPr>
              <a:xfrm rot="10800000" flipV="1">
                <a:off x="4475281" y="3440175"/>
                <a:ext cx="399856" cy="328159"/>
              </a:xfrm>
              <a:prstGeom prst="triangle">
                <a:avLst/>
              </a:prstGeom>
              <a:solidFill>
                <a:srgbClr val="E5F4E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26" name="타원 225">
                <a:extLst>
                  <a:ext uri="{FF2B5EF4-FFF2-40B4-BE49-F238E27FC236}">
                    <a16:creationId xmlns:a16="http://schemas.microsoft.com/office/drawing/2014/main" id="{95B25DBB-46AD-4F91-91A7-3F1B64A57F02}"/>
                  </a:ext>
                </a:extLst>
              </p:cNvPr>
              <p:cNvSpPr/>
              <p:nvPr/>
            </p:nvSpPr>
            <p:spPr>
              <a:xfrm flipV="1">
                <a:off x="4627965" y="3347595"/>
                <a:ext cx="86865" cy="868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27" name="이등변 삼각형 226">
                <a:extLst>
                  <a:ext uri="{FF2B5EF4-FFF2-40B4-BE49-F238E27FC236}">
                    <a16:creationId xmlns:a16="http://schemas.microsoft.com/office/drawing/2014/main" id="{5ABC3477-CF4C-4839-845A-43F394D9F5B5}"/>
                  </a:ext>
                </a:extLst>
              </p:cNvPr>
              <p:cNvSpPr/>
              <p:nvPr/>
            </p:nvSpPr>
            <p:spPr>
              <a:xfrm rot="10800000" flipV="1">
                <a:off x="3756947" y="3440175"/>
                <a:ext cx="399856" cy="328159"/>
              </a:xfrm>
              <a:prstGeom prst="triangle">
                <a:avLst/>
              </a:prstGeom>
              <a:solidFill>
                <a:srgbClr val="E5F4E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28" name="타원 227">
                <a:extLst>
                  <a:ext uri="{FF2B5EF4-FFF2-40B4-BE49-F238E27FC236}">
                    <a16:creationId xmlns:a16="http://schemas.microsoft.com/office/drawing/2014/main" id="{6E724D0C-673B-46EB-828D-82CED5C01A49}"/>
                  </a:ext>
                </a:extLst>
              </p:cNvPr>
              <p:cNvSpPr/>
              <p:nvPr/>
            </p:nvSpPr>
            <p:spPr>
              <a:xfrm flipV="1">
                <a:off x="3909631" y="3347595"/>
                <a:ext cx="86865" cy="868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682C7A1D-FE9F-4FB4-8E6B-9EC2EC247FC8}"/>
                  </a:ext>
                </a:extLst>
              </p:cNvPr>
              <p:cNvCxnSpPr/>
              <p:nvPr/>
            </p:nvCxnSpPr>
            <p:spPr>
              <a:xfrm>
                <a:off x="6293187" y="1742408"/>
                <a:ext cx="0" cy="22318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156C0359-89ED-444E-9EF3-8B3BFBE348B8}"/>
                  </a:ext>
                </a:extLst>
              </p:cNvPr>
              <p:cNvCxnSpPr/>
              <p:nvPr/>
            </p:nvCxnSpPr>
            <p:spPr>
              <a:xfrm>
                <a:off x="6596638" y="1118213"/>
                <a:ext cx="0" cy="703729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A81CB46E-3A77-4B66-B2CD-73644002C048}"/>
                  </a:ext>
                </a:extLst>
              </p:cNvPr>
              <p:cNvCxnSpPr/>
              <p:nvPr/>
            </p:nvCxnSpPr>
            <p:spPr>
              <a:xfrm>
                <a:off x="6293187" y="2115896"/>
                <a:ext cx="0" cy="258327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ADBFB1F3-3DC8-4EEC-A738-BA38E6F7FA63}"/>
                  </a:ext>
                </a:extLst>
              </p:cNvPr>
              <p:cNvCxnSpPr/>
              <p:nvPr/>
            </p:nvCxnSpPr>
            <p:spPr>
              <a:xfrm>
                <a:off x="6596638" y="2262630"/>
                <a:ext cx="0" cy="736109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7E0CFED3-7A55-4473-961E-7AFD0D813FDB}"/>
                  </a:ext>
                </a:extLst>
              </p:cNvPr>
              <p:cNvSpPr txBox="1"/>
              <p:nvPr/>
            </p:nvSpPr>
            <p:spPr>
              <a:xfrm>
                <a:off x="2952406" y="2570663"/>
                <a:ext cx="388930" cy="430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ko-KR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7F526934-5AF5-4519-89A8-6F08338AF9F1}"/>
                  </a:ext>
                </a:extLst>
              </p:cNvPr>
              <p:cNvSpPr txBox="1"/>
              <p:nvPr/>
            </p:nvSpPr>
            <p:spPr>
              <a:xfrm>
                <a:off x="2959475" y="1987382"/>
                <a:ext cx="388930" cy="430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ko-KR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B8B6580-B031-4D8A-83AD-0964797F6CD5}"/>
                  </a:ext>
                </a:extLst>
              </p:cNvPr>
              <p:cNvSpPr txBox="1"/>
              <p:nvPr/>
            </p:nvSpPr>
            <p:spPr>
              <a:xfrm>
                <a:off x="2957439" y="1392333"/>
                <a:ext cx="388930" cy="430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ko-KR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E754F9DE-B0B3-46FB-BA2B-FEFBE844C57E}"/>
                  </a:ext>
                </a:extLst>
              </p:cNvPr>
              <p:cNvSpPr txBox="1"/>
              <p:nvPr/>
            </p:nvSpPr>
            <p:spPr>
              <a:xfrm>
                <a:off x="2958134" y="758512"/>
                <a:ext cx="388930" cy="430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ko-KR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6CCBF0F-470D-444A-8140-397632C93E37}"/>
                </a:ext>
              </a:extLst>
            </p:cNvPr>
            <p:cNvSpPr txBox="1"/>
            <p:nvPr/>
          </p:nvSpPr>
          <p:spPr>
            <a:xfrm>
              <a:off x="3651039" y="351481"/>
              <a:ext cx="2541436" cy="394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i="1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 </a:t>
              </a:r>
              <a:r>
                <a:rPr lang="en-US" altLang="ko-KR" sz="1600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 2</a:t>
              </a:r>
              <a:r>
                <a:rPr lang="en-US" altLang="ko-KR" sz="1600" i="1" baseline="30000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ko-KR" sz="1600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ko-KR" altLang="en-US" sz="1600" dirty="0" err="1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디코더</a:t>
              </a:r>
              <a:endParaRPr lang="ko-KR" altLang="en-U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97A75AD9-D645-41E7-BB72-5C7735A2F355}"/>
                </a:ext>
              </a:extLst>
            </p:cNvPr>
            <p:cNvSpPr txBox="1"/>
            <p:nvPr/>
          </p:nvSpPr>
          <p:spPr>
            <a:xfrm>
              <a:off x="6594243" y="812487"/>
              <a:ext cx="1499090" cy="681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ko-KR" sz="1600" i="1" baseline="30000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 </a:t>
              </a:r>
              <a:r>
                <a:rPr lang="ko-KR" altLang="en-US" sz="1600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입력</a:t>
              </a:r>
              <a:br>
                <a:rPr lang="en-US" altLang="ko-KR" sz="1600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</a:br>
              <a:r>
                <a:rPr lang="en-US" altLang="ko-KR" sz="1600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OR </a:t>
              </a:r>
              <a:r>
                <a:rPr lang="ko-KR" altLang="en-US" sz="1600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게이트</a:t>
              </a:r>
              <a:endParaRPr lang="ko-KR" altLang="en-US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C4B407C0-1905-4B01-96F4-2C8FCB3A78ED}"/>
                </a:ext>
              </a:extLst>
            </p:cNvPr>
            <p:cNvSpPr txBox="1"/>
            <p:nvPr/>
          </p:nvSpPr>
          <p:spPr>
            <a:xfrm>
              <a:off x="2336800" y="1454951"/>
              <a:ext cx="452753" cy="968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ko-KR" sz="1600" i="1" baseline="30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b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</a:br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입력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DFDABC8-87D6-4328-8CC8-EB3E52C0DA2C}"/>
                </a:ext>
              </a:extLst>
            </p:cNvPr>
            <p:cNvSpPr txBox="1"/>
            <p:nvPr/>
          </p:nvSpPr>
          <p:spPr>
            <a:xfrm>
              <a:off x="5391866" y="4246807"/>
              <a:ext cx="1595956" cy="394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선택 입력</a:t>
              </a:r>
            </a:p>
          </p:txBody>
        </p:sp>
        <p:cxnSp>
          <p:nvCxnSpPr>
            <p:cNvPr id="183" name="직선 화살표 연결선 182">
              <a:extLst>
                <a:ext uri="{FF2B5EF4-FFF2-40B4-BE49-F238E27FC236}">
                  <a16:creationId xmlns:a16="http://schemas.microsoft.com/office/drawing/2014/main" id="{EE6045DE-964F-42AC-AE57-80807BAD6A7C}"/>
                </a:ext>
              </a:extLst>
            </p:cNvPr>
            <p:cNvCxnSpPr/>
            <p:nvPr/>
          </p:nvCxnSpPr>
          <p:spPr>
            <a:xfrm flipH="1">
              <a:off x="4918300" y="4459111"/>
              <a:ext cx="529050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2061CBED-7C5C-486B-901F-97D0A2B50B23}"/>
              </a:ext>
            </a:extLst>
          </p:cNvPr>
          <p:cNvGrpSpPr/>
          <p:nvPr/>
        </p:nvGrpSpPr>
        <p:grpSpPr>
          <a:xfrm>
            <a:off x="8610189" y="3601275"/>
            <a:ext cx="2481969" cy="2229647"/>
            <a:chOff x="7941846" y="1318467"/>
            <a:chExt cx="2607661" cy="2466985"/>
          </a:xfrm>
        </p:grpSpPr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E8F6320C-DAE6-461D-A1D7-D7F5E0ABBB6A}"/>
                </a:ext>
              </a:extLst>
            </p:cNvPr>
            <p:cNvSpPr/>
            <p:nvPr/>
          </p:nvSpPr>
          <p:spPr>
            <a:xfrm>
              <a:off x="8659809" y="1318467"/>
              <a:ext cx="1168678" cy="1782922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1 </a:t>
              </a:r>
              <a:b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</a:b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7B21658A-D3FA-4953-8373-027B8A6E0EC6}"/>
                </a:ext>
              </a:extLst>
            </p:cNvPr>
            <p:cNvGrpSpPr/>
            <p:nvPr/>
          </p:nvGrpSpPr>
          <p:grpSpPr>
            <a:xfrm>
              <a:off x="9061882" y="3101389"/>
              <a:ext cx="378258" cy="369916"/>
              <a:chOff x="9061882" y="3101388"/>
              <a:chExt cx="378258" cy="519289"/>
            </a:xfrm>
          </p:grpSpPr>
          <p:cxnSp>
            <p:nvCxnSpPr>
              <p:cNvPr id="253" name="직선 화살표 연결선 252">
                <a:extLst>
                  <a:ext uri="{FF2B5EF4-FFF2-40B4-BE49-F238E27FC236}">
                    <a16:creationId xmlns:a16="http://schemas.microsoft.com/office/drawing/2014/main" id="{1B2DCB41-0F90-43FB-88D6-F313F60CBAE9}"/>
                  </a:ext>
                </a:extLst>
              </p:cNvPr>
              <p:cNvCxnSpPr/>
              <p:nvPr/>
            </p:nvCxnSpPr>
            <p:spPr>
              <a:xfrm rot="16200000">
                <a:off x="8802237" y="3361033"/>
                <a:ext cx="519289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화살표 연결선 253">
                <a:extLst>
                  <a:ext uri="{FF2B5EF4-FFF2-40B4-BE49-F238E27FC236}">
                    <a16:creationId xmlns:a16="http://schemas.microsoft.com/office/drawing/2014/main" id="{3C3BAC29-692D-4E61-98EF-8F6EAE3782BC}"/>
                  </a:ext>
                </a:extLst>
              </p:cNvPr>
              <p:cNvCxnSpPr/>
              <p:nvPr/>
            </p:nvCxnSpPr>
            <p:spPr>
              <a:xfrm rot="16200000">
                <a:off x="9180495" y="3361033"/>
                <a:ext cx="519289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0" name="직선 화살표 연결선 239">
              <a:extLst>
                <a:ext uri="{FF2B5EF4-FFF2-40B4-BE49-F238E27FC236}">
                  <a16:creationId xmlns:a16="http://schemas.microsoft.com/office/drawing/2014/main" id="{11A19814-0419-4766-B991-59E10EE8485E}"/>
                </a:ext>
              </a:extLst>
            </p:cNvPr>
            <p:cNvCxnSpPr>
              <a:stCxn id="238" idx="3"/>
            </p:cNvCxnSpPr>
            <p:nvPr/>
          </p:nvCxnSpPr>
          <p:spPr>
            <a:xfrm>
              <a:off x="9828487" y="2209928"/>
              <a:ext cx="389933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1" name="그룹 240">
              <a:extLst>
                <a:ext uri="{FF2B5EF4-FFF2-40B4-BE49-F238E27FC236}">
                  <a16:creationId xmlns:a16="http://schemas.microsoft.com/office/drawing/2014/main" id="{5F836054-C7AA-4643-98C7-CA5A38CDA901}"/>
                </a:ext>
              </a:extLst>
            </p:cNvPr>
            <p:cNvGrpSpPr/>
            <p:nvPr/>
          </p:nvGrpSpPr>
          <p:grpSpPr>
            <a:xfrm>
              <a:off x="8294905" y="1706504"/>
              <a:ext cx="364904" cy="1073934"/>
              <a:chOff x="8140520" y="1706504"/>
              <a:chExt cx="519289" cy="1073934"/>
            </a:xfrm>
          </p:grpSpPr>
          <p:cxnSp>
            <p:nvCxnSpPr>
              <p:cNvPr id="249" name="직선 화살표 연결선 248">
                <a:extLst>
                  <a:ext uri="{FF2B5EF4-FFF2-40B4-BE49-F238E27FC236}">
                    <a16:creationId xmlns:a16="http://schemas.microsoft.com/office/drawing/2014/main" id="{A73CA9B2-2D6A-4E5D-BB8B-C597252C148E}"/>
                  </a:ext>
                </a:extLst>
              </p:cNvPr>
              <p:cNvCxnSpPr/>
              <p:nvPr/>
            </p:nvCxnSpPr>
            <p:spPr>
              <a:xfrm>
                <a:off x="8140520" y="1706504"/>
                <a:ext cx="519289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직선 화살표 연결선 249">
                <a:extLst>
                  <a:ext uri="{FF2B5EF4-FFF2-40B4-BE49-F238E27FC236}">
                    <a16:creationId xmlns:a16="http://schemas.microsoft.com/office/drawing/2014/main" id="{9A3DC4D7-2AB9-4CAE-B80D-00B1A796D99A}"/>
                  </a:ext>
                </a:extLst>
              </p:cNvPr>
              <p:cNvCxnSpPr/>
              <p:nvPr/>
            </p:nvCxnSpPr>
            <p:spPr>
              <a:xfrm>
                <a:off x="8140520" y="2064482"/>
                <a:ext cx="519289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화살표 연결선 250">
                <a:extLst>
                  <a:ext uri="{FF2B5EF4-FFF2-40B4-BE49-F238E27FC236}">
                    <a16:creationId xmlns:a16="http://schemas.microsoft.com/office/drawing/2014/main" id="{8A6687F6-BB4D-4EDA-8FDA-2B0D1C291532}"/>
                  </a:ext>
                </a:extLst>
              </p:cNvPr>
              <p:cNvCxnSpPr/>
              <p:nvPr/>
            </p:nvCxnSpPr>
            <p:spPr>
              <a:xfrm>
                <a:off x="8140520" y="2422460"/>
                <a:ext cx="519289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직선 화살표 연결선 251">
                <a:extLst>
                  <a:ext uri="{FF2B5EF4-FFF2-40B4-BE49-F238E27FC236}">
                    <a16:creationId xmlns:a16="http://schemas.microsoft.com/office/drawing/2014/main" id="{2AD4E268-B3DD-499D-BD20-AEAF961C051E}"/>
                  </a:ext>
                </a:extLst>
              </p:cNvPr>
              <p:cNvCxnSpPr/>
              <p:nvPr/>
            </p:nvCxnSpPr>
            <p:spPr>
              <a:xfrm>
                <a:off x="8140520" y="2780438"/>
                <a:ext cx="519289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22910C6E-842F-462F-9A9B-F2D3132CA519}"/>
                </a:ext>
              </a:extLst>
            </p:cNvPr>
            <p:cNvSpPr txBox="1"/>
            <p:nvPr/>
          </p:nvSpPr>
          <p:spPr>
            <a:xfrm>
              <a:off x="7941846" y="2573194"/>
              <a:ext cx="338857" cy="374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CCD2D1AE-AE5D-4130-93CB-BF16725E93B7}"/>
                </a:ext>
              </a:extLst>
            </p:cNvPr>
            <p:cNvSpPr txBox="1"/>
            <p:nvPr/>
          </p:nvSpPr>
          <p:spPr>
            <a:xfrm>
              <a:off x="7941846" y="2215216"/>
              <a:ext cx="338857" cy="374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FA9ED5CF-63FC-4645-8234-E157610EDFD1}"/>
                </a:ext>
              </a:extLst>
            </p:cNvPr>
            <p:cNvSpPr txBox="1"/>
            <p:nvPr/>
          </p:nvSpPr>
          <p:spPr>
            <a:xfrm>
              <a:off x="7941846" y="1857238"/>
              <a:ext cx="338857" cy="374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7A876B30-D13F-4B4A-AD0A-5FCB19A8724E}"/>
                </a:ext>
              </a:extLst>
            </p:cNvPr>
            <p:cNvSpPr txBox="1"/>
            <p:nvPr/>
          </p:nvSpPr>
          <p:spPr>
            <a:xfrm>
              <a:off x="7941846" y="1499260"/>
              <a:ext cx="338857" cy="374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400D9B46-ECA1-4D72-A029-8CE4E84F7F8D}"/>
                </a:ext>
              </a:extLst>
            </p:cNvPr>
            <p:cNvSpPr txBox="1"/>
            <p:nvPr/>
          </p:nvSpPr>
          <p:spPr>
            <a:xfrm>
              <a:off x="8862219" y="3376806"/>
              <a:ext cx="369172" cy="408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D7A30A0C-5CDE-4EE4-B6DA-E93629BED35B}"/>
                </a:ext>
              </a:extLst>
            </p:cNvPr>
            <p:cNvSpPr txBox="1"/>
            <p:nvPr/>
          </p:nvSpPr>
          <p:spPr>
            <a:xfrm>
              <a:off x="9245743" y="3376806"/>
              <a:ext cx="369172" cy="408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9EF23D4B-92DA-43D7-A2A5-1A4A1A34055D}"/>
                </a:ext>
              </a:extLst>
            </p:cNvPr>
            <p:cNvSpPr txBox="1"/>
            <p:nvPr/>
          </p:nvSpPr>
          <p:spPr>
            <a:xfrm>
              <a:off x="10235911" y="2001955"/>
              <a:ext cx="313596" cy="374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55" name="표 254">
            <a:extLst>
              <a:ext uri="{FF2B5EF4-FFF2-40B4-BE49-F238E27FC236}">
                <a16:creationId xmlns:a16="http://schemas.microsoft.com/office/drawing/2014/main" id="{324F1598-F198-4F5F-91CA-FC299EBBF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705964"/>
              </p:ext>
            </p:extLst>
          </p:nvPr>
        </p:nvGraphicFramePr>
        <p:xfrm>
          <a:off x="8655700" y="1443651"/>
          <a:ext cx="2540942" cy="1677924"/>
        </p:xfrm>
        <a:graphic>
          <a:graphicData uri="http://schemas.openxmlformats.org/drawingml/2006/table">
            <a:tbl>
              <a:tblPr/>
              <a:tblGrid>
                <a:gridCol w="644067">
                  <a:extLst>
                    <a:ext uri="{9D8B030D-6E8A-4147-A177-3AD203B41FA5}">
                      <a16:colId xmlns:a16="http://schemas.microsoft.com/office/drawing/2014/main" val="2477125614"/>
                    </a:ext>
                  </a:extLst>
                </a:gridCol>
                <a:gridCol w="692747">
                  <a:extLst>
                    <a:ext uri="{9D8B030D-6E8A-4147-A177-3AD203B41FA5}">
                      <a16:colId xmlns:a16="http://schemas.microsoft.com/office/drawing/2014/main" val="452674077"/>
                    </a:ext>
                  </a:extLst>
                </a:gridCol>
                <a:gridCol w="1204128">
                  <a:extLst>
                    <a:ext uri="{9D8B030D-6E8A-4147-A177-3AD203B41FA5}">
                      <a16:colId xmlns:a16="http://schemas.microsoft.com/office/drawing/2014/main" val="3030594798"/>
                    </a:ext>
                  </a:extLst>
                </a:gridCol>
              </a:tblGrid>
              <a:tr h="249979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입력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MUX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588044"/>
                  </a:ext>
                </a:extLst>
              </a:tr>
              <a:tr h="249979"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s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s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678485"/>
                  </a:ext>
                </a:extLst>
              </a:tr>
              <a:tr h="2499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520731"/>
                  </a:ext>
                </a:extLst>
              </a:tr>
              <a:tr h="2499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301838"/>
                  </a:ext>
                </a:extLst>
              </a:tr>
              <a:tr h="2499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901070"/>
                  </a:ext>
                </a:extLst>
              </a:tr>
              <a:tr h="24997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671700"/>
                  </a:ext>
                </a:extLst>
              </a:tr>
            </a:tbl>
          </a:graphicData>
        </a:graphic>
      </p:graphicFrame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4ED76D93-59B2-4610-A369-46D6414CF8D3}"/>
              </a:ext>
            </a:extLst>
          </p:cNvPr>
          <p:cNvSpPr/>
          <p:nvPr/>
        </p:nvSpPr>
        <p:spPr>
          <a:xfrm>
            <a:off x="8655700" y="959882"/>
            <a:ext cx="1282723" cy="4322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600" kern="0" dirty="0">
                <a:latin typeface="맑은 고딕" panose="020B0503020000020004" pitchFamily="50" charset="-127"/>
              </a:rPr>
              <a:t>출력 함수표</a:t>
            </a:r>
            <a:endParaRPr lang="ko-KR" altLang="en-US" sz="1600" kern="0" dirty="0">
              <a:latin typeface="함초롬바탕" panose="02030604000101010101" pitchFamily="18" charset="-127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4A08F54D-20D7-46F2-B0EC-3B450210AAC3}"/>
              </a:ext>
            </a:extLst>
          </p:cNvPr>
          <p:cNvSpPr/>
          <p:nvPr/>
        </p:nvSpPr>
        <p:spPr>
          <a:xfrm>
            <a:off x="9519992" y="5846984"/>
            <a:ext cx="800219" cy="4322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600" kern="0" dirty="0">
                <a:latin typeface="맑은 고딕" panose="020B0503020000020004" pitchFamily="50" charset="-127"/>
              </a:rPr>
              <a:t>블록도</a:t>
            </a:r>
            <a:endParaRPr lang="ko-KR" altLang="en-US" sz="1600" kern="0" dirty="0">
              <a:latin typeface="함초롬바탕" panose="02030604000101010101" pitchFamily="18" charset="-127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177C9EA0-DFA5-43EE-8EA2-762D261C5695}"/>
              </a:ext>
            </a:extLst>
          </p:cNvPr>
          <p:cNvSpPr txBox="1"/>
          <p:nvPr/>
        </p:nvSpPr>
        <p:spPr>
          <a:xfrm>
            <a:off x="5110617" y="4632974"/>
            <a:ext cx="2967479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선택 입력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으로 하나의 </a:t>
            </a:r>
            <a:b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ko-KR" altLang="en-US" sz="16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게이트 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문을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여는 구조</a:t>
            </a:r>
            <a:b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디코더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원리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데이터 라인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4956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19417E-C3FC-4163-87AA-798A1B3ED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0ED32-FF49-40B1-8F63-90E5BE680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55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481640D-5FA5-4BB0-9C79-3F60A0D9476C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/>
              <a:t>4.13 </a:t>
            </a:r>
            <a:r>
              <a:rPr lang="ko-KR" altLang="en-US" sz="2400"/>
              <a:t>멀티플렉서와 디멀티플렉서</a:t>
            </a:r>
            <a:endParaRPr lang="ko-KR" altLang="en-US" sz="2200" dirty="0"/>
          </a:p>
        </p:txBody>
      </p:sp>
      <p:sp>
        <p:nvSpPr>
          <p:cNvPr id="71" name="내용 개체 틀 2">
            <a:extLst>
              <a:ext uri="{FF2B5EF4-FFF2-40B4-BE49-F238E27FC236}">
                <a16:creationId xmlns:a16="http://schemas.microsoft.com/office/drawing/2014/main" id="{8800BD63-A473-415D-9E16-7F180B4C4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078"/>
            <a:ext cx="10515600" cy="652911"/>
          </a:xfrm>
        </p:spPr>
        <p:txBody>
          <a:bodyPr>
            <a:noAutofit/>
          </a:bodyPr>
          <a:lstStyle/>
          <a:p>
            <a:pPr lvl="1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rgbClr val="00A048"/>
                </a:solidFill>
              </a:rPr>
              <a:t>선택 입력</a:t>
            </a:r>
            <a:r>
              <a:rPr lang="ko-KR" altLang="en-US" sz="1800"/>
              <a:t>으로 </a:t>
            </a:r>
            <a:r>
              <a:rPr lang="ko-KR" altLang="en-US" sz="1800">
                <a:solidFill>
                  <a:srgbClr val="00A048"/>
                </a:solidFill>
              </a:rPr>
              <a:t>입력 라인 중 하나를 출력으로 연결</a:t>
            </a:r>
            <a:r>
              <a:rPr lang="ko-KR" altLang="en-US" sz="1800"/>
              <a:t>하는 선택적 스위치</a:t>
            </a:r>
            <a:br>
              <a:rPr lang="en-US" altLang="ko-KR" sz="1800"/>
            </a:b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/>
              <a:t>입력 데이터 라인에 원하는 진리값을 인가하면 부울 함수 구현 가능</a:t>
            </a:r>
            <a:endParaRPr lang="ko-KR" altLang="en-US" sz="1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C1FD1F-658B-4B8E-ABC0-C37DE2560005}"/>
              </a:ext>
            </a:extLst>
          </p:cNvPr>
          <p:cNvSpPr txBox="1"/>
          <p:nvPr/>
        </p:nvSpPr>
        <p:spPr>
          <a:xfrm>
            <a:off x="838199" y="945535"/>
            <a:ext cx="1051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070C0"/>
                </a:solidFill>
              </a:rPr>
              <a:t>MUX</a:t>
            </a:r>
            <a:r>
              <a:rPr lang="ko-KR" altLang="en-US" sz="2000">
                <a:solidFill>
                  <a:srgbClr val="0070C0"/>
                </a:solidFill>
              </a:rPr>
              <a:t>를 이용한 조합 회로 설계</a:t>
            </a:r>
            <a:endParaRPr lang="en-US" altLang="ko-KR" sz="2000">
              <a:solidFill>
                <a:srgbClr val="0070C0"/>
              </a:solidFill>
            </a:endParaRPr>
          </a:p>
        </p:txBody>
      </p: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A187D258-A4FB-4897-9C2A-52A538335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851166"/>
              </p:ext>
            </p:extLst>
          </p:nvPr>
        </p:nvGraphicFramePr>
        <p:xfrm>
          <a:off x="2034989" y="2444569"/>
          <a:ext cx="8633012" cy="2942705"/>
        </p:xfrm>
        <a:graphic>
          <a:graphicData uri="http://schemas.openxmlformats.org/drawingml/2006/table">
            <a:tbl>
              <a:tblPr/>
              <a:tblGrid>
                <a:gridCol w="8633012">
                  <a:extLst>
                    <a:ext uri="{9D8B030D-6E8A-4147-A177-3AD203B41FA5}">
                      <a16:colId xmlns:a16="http://schemas.microsoft.com/office/drawing/2014/main" val="1667827455"/>
                    </a:ext>
                  </a:extLst>
                </a:gridCol>
              </a:tblGrid>
              <a:tr h="447566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MUX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이용한 조합 논리 회로 설계 방법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40200"/>
                  </a:ext>
                </a:extLst>
              </a:tr>
              <a:tr h="2495139"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1)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진리표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작성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2)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부울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함수의 입력 변수 개수가 </a:t>
                      </a:r>
                      <a:r>
                        <a:rPr lang="en-US" altLang="ko-KR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개이면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1800" kern="0" spc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altLang="ko-KR" sz="1800" b="1" kern="0" spc="0" baseline="300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1" i="1" kern="0" spc="0" baseline="300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en-US" altLang="ko-KR" sz="1800" b="1" kern="0" spc="0" baseline="300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-1)</a:t>
                      </a:r>
                      <a:r>
                        <a:rPr lang="en-US" altLang="ko-KR" sz="18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×1 MUX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준비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3)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변수 </a:t>
                      </a:r>
                      <a:r>
                        <a:rPr lang="en-US" altLang="ko-KR" sz="18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i="1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en-US" altLang="ko-KR" sz="1800" kern="0" spc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-1)</a:t>
                      </a:r>
                      <a:r>
                        <a:rPr lang="ko-KR" altLang="en-US" sz="1800" kern="0" spc="0" dirty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MUX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ko-KR" altLang="en-US" sz="1800" kern="0" spc="0" dirty="0">
                          <a:solidFill>
                            <a:srgbClr val="00A04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</a:t>
                      </a:r>
                      <a:r>
                        <a:rPr lang="ko-KR" altLang="en-US" sz="1800" kern="0" spc="0">
                          <a:solidFill>
                            <a:srgbClr val="00A04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입력에 연결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4)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진리표를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kern="0" spc="0" dirty="0">
                          <a:solidFill>
                            <a:srgbClr val="00A04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입력 </a:t>
                      </a:r>
                      <a:r>
                        <a:rPr lang="ko-KR" altLang="en-US" sz="1800" kern="0" spc="0" dirty="0" err="1">
                          <a:solidFill>
                            <a:srgbClr val="00A04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변수→제외</a:t>
                      </a:r>
                      <a:r>
                        <a:rPr lang="ko-KR" altLang="en-US" sz="1800" kern="0" spc="0" dirty="0">
                          <a:solidFill>
                            <a:srgbClr val="00A04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변수 </a:t>
                      </a:r>
                      <a:r>
                        <a:rPr lang="ko-KR" altLang="en-US" sz="1800" kern="0" spc="0">
                          <a:solidFill>
                            <a:srgbClr val="00A04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순으로 재정리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5) </a:t>
                      </a:r>
                      <a:r>
                        <a:rPr lang="ko-KR" altLang="en-US" sz="1800" kern="0" spc="0" dirty="0" err="1">
                          <a:solidFill>
                            <a:srgbClr val="00A04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부울</a:t>
                      </a:r>
                      <a:r>
                        <a:rPr lang="ko-KR" altLang="en-US" sz="1800" kern="0" spc="0" dirty="0">
                          <a:solidFill>
                            <a:srgbClr val="00A04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함수</a:t>
                      </a:r>
                      <a:r>
                        <a:rPr lang="ko-KR" altLang="en-US" sz="180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입력에서 </a:t>
                      </a:r>
                      <a:r>
                        <a:rPr lang="ko-KR" altLang="en-US" sz="1800" kern="0" spc="0" dirty="0">
                          <a:solidFill>
                            <a:srgbClr val="00A04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제외된 </a:t>
                      </a:r>
                      <a:r>
                        <a:rPr lang="ko-KR" altLang="en-US" sz="1800" kern="0" spc="0">
                          <a:solidFill>
                            <a:srgbClr val="00A048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변수로 표현</a:t>
                      </a:r>
                      <a:b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</a:b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6)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제외된 변수로 표현된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부울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함수를 순서대로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MUX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입력단에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연결하여 회로 완성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8216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3088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19417E-C3FC-4163-87AA-798A1B3ED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0ED32-FF49-40B1-8F63-90E5BE680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56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481640D-5FA5-4BB0-9C79-3F60A0D9476C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/>
              <a:t>4.13 </a:t>
            </a:r>
            <a:r>
              <a:rPr lang="ko-KR" altLang="en-US" sz="2400"/>
              <a:t>멀티플렉서와 디멀티플렉서</a:t>
            </a:r>
            <a:endParaRPr lang="ko-KR" altLang="en-US" sz="2200" dirty="0"/>
          </a:p>
        </p:txBody>
      </p:sp>
      <p:sp>
        <p:nvSpPr>
          <p:cNvPr id="71" name="내용 개체 틀 2">
            <a:extLst>
              <a:ext uri="{FF2B5EF4-FFF2-40B4-BE49-F238E27FC236}">
                <a16:creationId xmlns:a16="http://schemas.microsoft.com/office/drawing/2014/main" id="{8800BD63-A473-415D-9E16-7F180B4C4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078"/>
            <a:ext cx="10515600" cy="400111"/>
          </a:xfrm>
        </p:spPr>
        <p:txBody>
          <a:bodyPr>
            <a:noAutofit/>
          </a:bodyPr>
          <a:lstStyle/>
          <a:p>
            <a:pPr lvl="2" fontAlgn="base"/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진리표 작성</a:t>
            </a:r>
            <a:endParaRPr lang="ko-KR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C1FD1F-658B-4B8E-ABC0-C37DE2560005}"/>
              </a:ext>
            </a:extLst>
          </p:cNvPr>
          <p:cNvSpPr txBox="1"/>
          <p:nvPr/>
        </p:nvSpPr>
        <p:spPr>
          <a:xfrm>
            <a:off x="838199" y="945535"/>
            <a:ext cx="1051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A048"/>
                </a:solidFill>
              </a:rPr>
              <a:t>설계 과정</a:t>
            </a:r>
            <a:endParaRPr lang="en-US" altLang="ko-KR" sz="2000">
              <a:solidFill>
                <a:srgbClr val="00A048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7BB9D23-DA80-4296-BADD-8922950A7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964878"/>
              </p:ext>
            </p:extLst>
          </p:nvPr>
        </p:nvGraphicFramePr>
        <p:xfrm>
          <a:off x="2363898" y="1938866"/>
          <a:ext cx="3185254" cy="2540508"/>
        </p:xfrm>
        <a:graphic>
          <a:graphicData uri="http://schemas.openxmlformats.org/drawingml/2006/table">
            <a:tbl>
              <a:tblPr/>
              <a:tblGrid>
                <a:gridCol w="645169">
                  <a:extLst>
                    <a:ext uri="{9D8B030D-6E8A-4147-A177-3AD203B41FA5}">
                      <a16:colId xmlns:a16="http://schemas.microsoft.com/office/drawing/2014/main" val="620801320"/>
                    </a:ext>
                  </a:extLst>
                </a:gridCol>
                <a:gridCol w="645169">
                  <a:extLst>
                    <a:ext uri="{9D8B030D-6E8A-4147-A177-3AD203B41FA5}">
                      <a16:colId xmlns:a16="http://schemas.microsoft.com/office/drawing/2014/main" val="555470944"/>
                    </a:ext>
                  </a:extLst>
                </a:gridCol>
                <a:gridCol w="645169">
                  <a:extLst>
                    <a:ext uri="{9D8B030D-6E8A-4147-A177-3AD203B41FA5}">
                      <a16:colId xmlns:a16="http://schemas.microsoft.com/office/drawing/2014/main" val="2930640954"/>
                    </a:ext>
                  </a:extLst>
                </a:gridCol>
                <a:gridCol w="1249747">
                  <a:extLst>
                    <a:ext uri="{9D8B030D-6E8A-4147-A177-3AD203B41FA5}">
                      <a16:colId xmlns:a16="http://schemas.microsoft.com/office/drawing/2014/main" val="3611024778"/>
                    </a:ext>
                  </a:extLst>
                </a:gridCol>
              </a:tblGrid>
              <a:tr h="25630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8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endParaRPr lang="en-US" sz="18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endParaRPr lang="en-US" sz="18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endParaRPr lang="en-US" sz="18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143859"/>
                  </a:ext>
                </a:extLst>
              </a:tr>
              <a:tr h="181205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895010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3D549B38-5BA3-450E-BD0F-F0BCB9F9FF5F}"/>
              </a:ext>
            </a:extLst>
          </p:cNvPr>
          <p:cNvGrpSpPr/>
          <p:nvPr/>
        </p:nvGrpSpPr>
        <p:grpSpPr>
          <a:xfrm>
            <a:off x="7021231" y="1938866"/>
            <a:ext cx="2115448" cy="2207728"/>
            <a:chOff x="2306359" y="924374"/>
            <a:chExt cx="2294271" cy="247185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372DFD3-493A-4911-9FF2-D5C1A65ED360}"/>
                </a:ext>
              </a:extLst>
            </p:cNvPr>
            <p:cNvSpPr/>
            <p:nvPr/>
          </p:nvSpPr>
          <p:spPr>
            <a:xfrm>
              <a:off x="2671263" y="924374"/>
              <a:ext cx="1168678" cy="1782922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1 </a:t>
              </a:r>
              <a:b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</a:b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5D5D322-E4E6-4597-925C-71A60882C6E9}"/>
                </a:ext>
              </a:extLst>
            </p:cNvPr>
            <p:cNvGrpSpPr/>
            <p:nvPr/>
          </p:nvGrpSpPr>
          <p:grpSpPr>
            <a:xfrm>
              <a:off x="3073336" y="2707296"/>
              <a:ext cx="378258" cy="369916"/>
              <a:chOff x="9061882" y="3101388"/>
              <a:chExt cx="378258" cy="519289"/>
            </a:xfrm>
          </p:grpSpPr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70993597-59EC-4DDC-878E-F702C444128B}"/>
                  </a:ext>
                </a:extLst>
              </p:cNvPr>
              <p:cNvCxnSpPr/>
              <p:nvPr/>
            </p:nvCxnSpPr>
            <p:spPr>
              <a:xfrm rot="16200000">
                <a:off x="8802237" y="3361033"/>
                <a:ext cx="519289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55179D16-137C-40B6-B797-99A69774DE0C}"/>
                  </a:ext>
                </a:extLst>
              </p:cNvPr>
              <p:cNvCxnSpPr/>
              <p:nvPr/>
            </p:nvCxnSpPr>
            <p:spPr>
              <a:xfrm rot="16200000">
                <a:off x="9180495" y="3361033"/>
                <a:ext cx="519289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AEF1405-D7F0-4E68-B9E5-D86C5AC117C6}"/>
                </a:ext>
              </a:extLst>
            </p:cNvPr>
            <p:cNvCxnSpPr>
              <a:stCxn id="10" idx="3"/>
            </p:cNvCxnSpPr>
            <p:nvPr/>
          </p:nvCxnSpPr>
          <p:spPr>
            <a:xfrm>
              <a:off x="3839941" y="1815835"/>
              <a:ext cx="389933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E6446E17-0951-4ADF-8D30-AD522ED4194C}"/>
                </a:ext>
              </a:extLst>
            </p:cNvPr>
            <p:cNvGrpSpPr/>
            <p:nvPr/>
          </p:nvGrpSpPr>
          <p:grpSpPr>
            <a:xfrm>
              <a:off x="2306359" y="1312411"/>
              <a:ext cx="364904" cy="1073934"/>
              <a:chOff x="8140520" y="1706504"/>
              <a:chExt cx="519289" cy="1073934"/>
            </a:xfrm>
          </p:grpSpPr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B04A5F7B-5A66-47CC-85C1-80A9676B0173}"/>
                  </a:ext>
                </a:extLst>
              </p:cNvPr>
              <p:cNvCxnSpPr/>
              <p:nvPr/>
            </p:nvCxnSpPr>
            <p:spPr>
              <a:xfrm>
                <a:off x="8140520" y="1706504"/>
                <a:ext cx="519289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C0FD3A92-3DA9-4D60-9EAE-EF67C4D75DBF}"/>
                  </a:ext>
                </a:extLst>
              </p:cNvPr>
              <p:cNvCxnSpPr/>
              <p:nvPr/>
            </p:nvCxnSpPr>
            <p:spPr>
              <a:xfrm>
                <a:off x="8140520" y="2064482"/>
                <a:ext cx="519289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7A61BA97-4D9D-40DF-A83B-FE99ECA4E458}"/>
                  </a:ext>
                </a:extLst>
              </p:cNvPr>
              <p:cNvCxnSpPr/>
              <p:nvPr/>
            </p:nvCxnSpPr>
            <p:spPr>
              <a:xfrm>
                <a:off x="8140520" y="2422460"/>
                <a:ext cx="519289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B007F914-919F-47D4-B557-D60BDE24C8FF}"/>
                  </a:ext>
                </a:extLst>
              </p:cNvPr>
              <p:cNvCxnSpPr/>
              <p:nvPr/>
            </p:nvCxnSpPr>
            <p:spPr>
              <a:xfrm>
                <a:off x="8140520" y="2780438"/>
                <a:ext cx="519289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0C6FA6-D836-45D3-BB2D-731AA50195D2}"/>
                </a:ext>
              </a:extLst>
            </p:cNvPr>
            <p:cNvSpPr txBox="1"/>
            <p:nvPr/>
          </p:nvSpPr>
          <p:spPr>
            <a:xfrm>
              <a:off x="2904153" y="2982713"/>
              <a:ext cx="311540" cy="41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2F8EC3-B2D7-412B-8809-0C8F41CA76F0}"/>
                </a:ext>
              </a:extLst>
            </p:cNvPr>
            <p:cNvSpPr txBox="1"/>
            <p:nvPr/>
          </p:nvSpPr>
          <p:spPr>
            <a:xfrm>
              <a:off x="3287677" y="2982713"/>
              <a:ext cx="311540" cy="41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11F17D-5C00-44D2-AC01-54DFA485EC7B}"/>
                </a:ext>
              </a:extLst>
            </p:cNvPr>
            <p:cNvSpPr txBox="1"/>
            <p:nvPr/>
          </p:nvSpPr>
          <p:spPr>
            <a:xfrm>
              <a:off x="4247365" y="1607862"/>
              <a:ext cx="353265" cy="413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3B3E673B-D36C-4B35-B1B0-D5EC57273853}"/>
              </a:ext>
            </a:extLst>
          </p:cNvPr>
          <p:cNvSpPr txBox="1">
            <a:spLocks/>
          </p:cNvSpPr>
          <p:nvPr/>
        </p:nvSpPr>
        <p:spPr>
          <a:xfrm>
            <a:off x="1567457" y="4928548"/>
            <a:ext cx="8260645" cy="870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fontAlgn="base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입력 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변수의 개수</a:t>
            </a:r>
            <a:r>
              <a:rPr lang="en-US" altLang="ko-KR" sz="1800"/>
              <a:t>:</a:t>
            </a:r>
            <a:r>
              <a:rPr lang="ko-KR" altLang="en-US" sz="1800"/>
              <a:t> </a:t>
            </a:r>
            <a:r>
              <a:rPr lang="en-US" altLang="ko-KR" sz="1800">
                <a:solidFill>
                  <a:srgbClr val="C00000"/>
                </a:solidFill>
              </a:rPr>
              <a:t>3</a:t>
            </a:r>
            <a:r>
              <a:rPr lang="ko-KR" altLang="en-US" sz="1800">
                <a:solidFill>
                  <a:srgbClr val="C00000"/>
                </a:solidFill>
              </a:rPr>
              <a:t>개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en-US" altLang="ko-KR" sz="1800">
                <a:solidFill>
                  <a:srgbClr val="C00000"/>
                </a:solidFill>
              </a:rPr>
              <a:t>2</a:t>
            </a:r>
            <a:r>
              <a:rPr lang="en-US" altLang="ko-KR" sz="1800" baseline="30000">
                <a:solidFill>
                  <a:srgbClr val="C00000"/>
                </a:solidFill>
              </a:rPr>
              <a:t>(3-1</a:t>
            </a:r>
            <a:r>
              <a:rPr lang="en-US" altLang="ko-KR" sz="1800" baseline="30000" dirty="0">
                <a:solidFill>
                  <a:srgbClr val="C00000"/>
                </a:solidFill>
              </a:rPr>
              <a:t>)</a:t>
            </a:r>
            <a:r>
              <a:rPr lang="en-US" altLang="ko-KR" sz="1800" dirty="0">
                <a:solidFill>
                  <a:srgbClr val="C00000"/>
                </a:solidFill>
              </a:rPr>
              <a:t>×1</a:t>
            </a:r>
            <a:r>
              <a:rPr lang="ko-KR" altLang="en-US" sz="1800" dirty="0">
                <a:solidFill>
                  <a:srgbClr val="C00000"/>
                </a:solidFill>
              </a:rPr>
              <a:t>인 </a:t>
            </a:r>
            <a:r>
              <a:rPr lang="en-US" altLang="ko-KR" sz="1800" dirty="0">
                <a:solidFill>
                  <a:srgbClr val="C00000"/>
                </a:solidFill>
              </a:rPr>
              <a:t>4×1 MUX</a:t>
            </a:r>
            <a:r>
              <a:rPr lang="ko-KR" altLang="en-US" sz="1800"/>
              <a:t>를 준비</a:t>
            </a:r>
            <a:endParaRPr lang="ko-KR" altLang="en-US" sz="1800" dirty="0"/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chemeClr val="accent1">
                    <a:lumMod val="75000"/>
                  </a:schemeClr>
                </a:solidFill>
              </a:rPr>
              <a:t>선택 입력</a:t>
            </a:r>
            <a:r>
              <a:rPr lang="ko-KR" altLang="en-US" sz="1800" dirty="0"/>
              <a:t>으로 </a:t>
            </a:r>
            <a:r>
              <a:rPr lang="en-US" altLang="ko-KR" sz="1800" i="1" dirty="0"/>
              <a:t>x</a:t>
            </a:r>
            <a:r>
              <a:rPr lang="en-US" altLang="ko-KR" sz="1800"/>
              <a:t>, </a:t>
            </a:r>
            <a:r>
              <a:rPr lang="en-US" altLang="ko-KR" sz="1800" i="1"/>
              <a:t>y</a:t>
            </a:r>
            <a:r>
              <a:rPr lang="ko-KR" altLang="en-US" sz="1800"/>
              <a:t> 선택 </a:t>
            </a:r>
            <a:r>
              <a:rPr lang="ko-KR" altLang="en-US" sz="1800" dirty="0"/>
              <a:t>후 </a:t>
            </a:r>
            <a:r>
              <a:rPr lang="en-US" altLang="ko-KR" sz="1800" dirty="0"/>
              <a:t>MUX</a:t>
            </a:r>
            <a:r>
              <a:rPr lang="ko-KR" altLang="en-US" sz="1800"/>
              <a:t>에 연결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143537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19417E-C3FC-4163-87AA-798A1B3ED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0ED32-FF49-40B1-8F63-90E5BE680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57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481640D-5FA5-4BB0-9C79-3F60A0D9476C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/>
              <a:t>4.13 </a:t>
            </a:r>
            <a:r>
              <a:rPr lang="ko-KR" altLang="en-US" sz="2400"/>
              <a:t>멀티플렉서와 디멀티플렉서</a:t>
            </a:r>
            <a:endParaRPr lang="ko-KR" altLang="en-US" sz="2200" dirty="0"/>
          </a:p>
        </p:txBody>
      </p:sp>
      <p:sp>
        <p:nvSpPr>
          <p:cNvPr id="71" name="내용 개체 틀 2">
            <a:extLst>
              <a:ext uri="{FF2B5EF4-FFF2-40B4-BE49-F238E27FC236}">
                <a16:creationId xmlns:a16="http://schemas.microsoft.com/office/drawing/2014/main" id="{8800BD63-A473-415D-9E16-7F180B4C4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7060"/>
            <a:ext cx="10515600" cy="400111"/>
          </a:xfrm>
        </p:spPr>
        <p:txBody>
          <a:bodyPr>
            <a:noAutofit/>
          </a:bodyPr>
          <a:lstStyle/>
          <a:p>
            <a:pPr lvl="2" fontAlgn="base"/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진리표 재작성</a:t>
            </a:r>
            <a:r>
              <a:rPr lang="ko-KR" altLang="en-US" sz="1800"/>
              <a:t> 및 </a:t>
            </a:r>
            <a:r>
              <a:rPr lang="en-US" altLang="ko-KR" sz="1800" i="1">
                <a:solidFill>
                  <a:srgbClr val="C00000"/>
                </a:solidFill>
              </a:rPr>
              <a:t>F </a:t>
            </a:r>
            <a:r>
              <a:rPr lang="ko-KR" altLang="en-US" sz="1800"/>
              <a:t>를</a:t>
            </a:r>
            <a:r>
              <a:rPr lang="ko-KR" altLang="en-US" sz="1800">
                <a:solidFill>
                  <a:srgbClr val="C00000"/>
                </a:solidFill>
              </a:rPr>
              <a:t> </a:t>
            </a:r>
            <a:r>
              <a:rPr lang="en-US" altLang="ko-KR" sz="1800" i="1">
                <a:solidFill>
                  <a:srgbClr val="C00000"/>
                </a:solidFill>
              </a:rPr>
              <a:t>F</a:t>
            </a:r>
            <a:r>
              <a:rPr lang="en-US" altLang="ko-KR" sz="1800">
                <a:solidFill>
                  <a:srgbClr val="C00000"/>
                </a:solidFill>
              </a:rPr>
              <a:t>(</a:t>
            </a:r>
            <a:r>
              <a:rPr lang="en-US" altLang="ko-KR" sz="1800" i="1">
                <a:solidFill>
                  <a:srgbClr val="C00000"/>
                </a:solidFill>
              </a:rPr>
              <a:t>z</a:t>
            </a:r>
            <a:r>
              <a:rPr lang="en-US" altLang="ko-KR" sz="1800">
                <a:solidFill>
                  <a:srgbClr val="C00000"/>
                </a:solidFill>
              </a:rPr>
              <a:t>)</a:t>
            </a:r>
            <a:r>
              <a:rPr lang="ko-KR" altLang="en-US" sz="1800"/>
              <a:t>의 함수로 정리</a:t>
            </a:r>
            <a:endParaRPr lang="ko-KR" altLang="en-US" sz="1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C1FD1F-658B-4B8E-ABC0-C37DE2560005}"/>
              </a:ext>
            </a:extLst>
          </p:cNvPr>
          <p:cNvSpPr txBox="1"/>
          <p:nvPr/>
        </p:nvSpPr>
        <p:spPr>
          <a:xfrm>
            <a:off x="838199" y="757190"/>
            <a:ext cx="1051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설계 과정</a:t>
            </a:r>
            <a:endParaRPr lang="en-US" altLang="ko-KR" sz="2000">
              <a:solidFill>
                <a:srgbClr val="0070C0"/>
              </a:solidFill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FDD4CEE5-4E42-4565-B720-1F45B0E31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774160"/>
              </p:ext>
            </p:extLst>
          </p:nvPr>
        </p:nvGraphicFramePr>
        <p:xfrm>
          <a:off x="1896618" y="1571837"/>
          <a:ext cx="2402354" cy="2373630"/>
        </p:xfrm>
        <a:graphic>
          <a:graphicData uri="http://schemas.openxmlformats.org/drawingml/2006/table">
            <a:tbl>
              <a:tblPr/>
              <a:tblGrid>
                <a:gridCol w="486593">
                  <a:extLst>
                    <a:ext uri="{9D8B030D-6E8A-4147-A177-3AD203B41FA5}">
                      <a16:colId xmlns:a16="http://schemas.microsoft.com/office/drawing/2014/main" val="2666055145"/>
                    </a:ext>
                  </a:extLst>
                </a:gridCol>
                <a:gridCol w="486593">
                  <a:extLst>
                    <a:ext uri="{9D8B030D-6E8A-4147-A177-3AD203B41FA5}">
                      <a16:colId xmlns:a16="http://schemas.microsoft.com/office/drawing/2014/main" val="553757541"/>
                    </a:ext>
                  </a:extLst>
                </a:gridCol>
                <a:gridCol w="486593">
                  <a:extLst>
                    <a:ext uri="{9D8B030D-6E8A-4147-A177-3AD203B41FA5}">
                      <a16:colId xmlns:a16="http://schemas.microsoft.com/office/drawing/2014/main" val="1200016489"/>
                    </a:ext>
                  </a:extLst>
                </a:gridCol>
                <a:gridCol w="942575">
                  <a:extLst>
                    <a:ext uri="{9D8B030D-6E8A-4147-A177-3AD203B41FA5}">
                      <a16:colId xmlns:a16="http://schemas.microsoft.com/office/drawing/2014/main" val="1289996732"/>
                    </a:ext>
                  </a:extLst>
                </a:gridCol>
              </a:tblGrid>
              <a:tr h="1999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6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endParaRPr lang="en-US" sz="1600" kern="0" spc="0" baseline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endParaRPr lang="en-US" sz="16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endParaRPr lang="en-US" sz="1600" kern="0" spc="0" baseline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015277"/>
                  </a:ext>
                </a:extLst>
              </a:tr>
              <a:tr h="374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baseline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baseline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baseline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baseline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baseline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baseline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62686"/>
                  </a:ext>
                </a:extLst>
              </a:tr>
              <a:tr h="374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baseline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baseline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baseline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baseline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baseline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baseline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317635"/>
                  </a:ext>
                </a:extLst>
              </a:tr>
              <a:tr h="374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baseline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baseline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baseline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baseline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baseline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baseline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761368"/>
                  </a:ext>
                </a:extLst>
              </a:tr>
              <a:tr h="37430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baseline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baseline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baseline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baseline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baseline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baseline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22201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3DE20BBC-906D-4D5A-BC6D-E76AB4472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015221"/>
              </p:ext>
            </p:extLst>
          </p:nvPr>
        </p:nvGraphicFramePr>
        <p:xfrm>
          <a:off x="4786194" y="1553121"/>
          <a:ext cx="2402354" cy="2373630"/>
        </p:xfrm>
        <a:graphic>
          <a:graphicData uri="http://schemas.openxmlformats.org/drawingml/2006/table">
            <a:tbl>
              <a:tblPr/>
              <a:tblGrid>
                <a:gridCol w="486594">
                  <a:extLst>
                    <a:ext uri="{9D8B030D-6E8A-4147-A177-3AD203B41FA5}">
                      <a16:colId xmlns:a16="http://schemas.microsoft.com/office/drawing/2014/main" val="2328208574"/>
                    </a:ext>
                  </a:extLst>
                </a:gridCol>
                <a:gridCol w="486594">
                  <a:extLst>
                    <a:ext uri="{9D8B030D-6E8A-4147-A177-3AD203B41FA5}">
                      <a16:colId xmlns:a16="http://schemas.microsoft.com/office/drawing/2014/main" val="2016149950"/>
                    </a:ext>
                  </a:extLst>
                </a:gridCol>
                <a:gridCol w="486594">
                  <a:extLst>
                    <a:ext uri="{9D8B030D-6E8A-4147-A177-3AD203B41FA5}">
                      <a16:colId xmlns:a16="http://schemas.microsoft.com/office/drawing/2014/main" val="442770464"/>
                    </a:ext>
                  </a:extLst>
                </a:gridCol>
                <a:gridCol w="942572">
                  <a:extLst>
                    <a:ext uri="{9D8B030D-6E8A-4147-A177-3AD203B41FA5}">
                      <a16:colId xmlns:a16="http://schemas.microsoft.com/office/drawing/2014/main" val="3671563401"/>
                    </a:ext>
                  </a:extLst>
                </a:gridCol>
              </a:tblGrid>
              <a:tr h="2274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6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endParaRPr lang="en-US" sz="16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endParaRPr lang="en-US" sz="16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endParaRPr lang="en-US" sz="16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989093"/>
                  </a:ext>
                </a:extLst>
              </a:tr>
              <a:tr h="3807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585340"/>
                  </a:ext>
                </a:extLst>
              </a:tr>
              <a:tr h="3807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640791"/>
                  </a:ext>
                </a:extLst>
              </a:tr>
              <a:tr h="3807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010497"/>
                  </a:ext>
                </a:extLst>
              </a:tr>
              <a:tr h="38072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150058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639A6B56-5733-41A0-BB2B-E980710B74A5}"/>
              </a:ext>
            </a:extLst>
          </p:cNvPr>
          <p:cNvGrpSpPr/>
          <p:nvPr/>
        </p:nvGrpSpPr>
        <p:grpSpPr>
          <a:xfrm>
            <a:off x="8123657" y="1795700"/>
            <a:ext cx="743931" cy="2141722"/>
            <a:chOff x="8137598" y="1992004"/>
            <a:chExt cx="743931" cy="2141722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2A69AE6-9814-4C8C-B45D-1D3D7DB565C5}"/>
                </a:ext>
              </a:extLst>
            </p:cNvPr>
            <p:cNvSpPr/>
            <p:nvPr/>
          </p:nvSpPr>
          <p:spPr>
            <a:xfrm>
              <a:off x="8166110" y="3551940"/>
              <a:ext cx="715419" cy="58178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B71A409D-5C35-4E49-9FD8-FFE25EDDF53E}"/>
                </a:ext>
              </a:extLst>
            </p:cNvPr>
            <p:cNvSpPr/>
            <p:nvPr/>
          </p:nvSpPr>
          <p:spPr>
            <a:xfrm>
              <a:off x="8137599" y="2534262"/>
              <a:ext cx="715419" cy="58178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9237417B-853C-400B-BBEA-F7385A0887CB}"/>
                </a:ext>
              </a:extLst>
            </p:cNvPr>
            <p:cNvSpPr/>
            <p:nvPr/>
          </p:nvSpPr>
          <p:spPr>
            <a:xfrm>
              <a:off x="8137600" y="1992004"/>
              <a:ext cx="715419" cy="58178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1847676D-5C66-4341-9517-BAE881956BF9}"/>
                </a:ext>
              </a:extLst>
            </p:cNvPr>
            <p:cNvSpPr/>
            <p:nvPr/>
          </p:nvSpPr>
          <p:spPr>
            <a:xfrm>
              <a:off x="8137598" y="3058510"/>
              <a:ext cx="715419" cy="58178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오른쪽 화살표 25">
            <a:extLst>
              <a:ext uri="{FF2B5EF4-FFF2-40B4-BE49-F238E27FC236}">
                <a16:creationId xmlns:a16="http://schemas.microsoft.com/office/drawing/2014/main" id="{33205840-6156-4F96-BC79-BA266567152F}"/>
              </a:ext>
            </a:extLst>
          </p:cNvPr>
          <p:cNvSpPr/>
          <p:nvPr/>
        </p:nvSpPr>
        <p:spPr>
          <a:xfrm>
            <a:off x="4397069" y="2517817"/>
            <a:ext cx="356167" cy="28918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C42E017-FA62-48CE-B7F9-69F61CDFF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634309"/>
              </p:ext>
            </p:extLst>
          </p:nvPr>
        </p:nvGraphicFramePr>
        <p:xfrm>
          <a:off x="7569180" y="1545547"/>
          <a:ext cx="3450063" cy="2373630"/>
        </p:xfrm>
        <a:graphic>
          <a:graphicData uri="http://schemas.openxmlformats.org/drawingml/2006/table">
            <a:tbl>
              <a:tblPr/>
              <a:tblGrid>
                <a:gridCol w="325352">
                  <a:extLst>
                    <a:ext uri="{9D8B030D-6E8A-4147-A177-3AD203B41FA5}">
                      <a16:colId xmlns:a16="http://schemas.microsoft.com/office/drawing/2014/main" val="2605877554"/>
                    </a:ext>
                  </a:extLst>
                </a:gridCol>
                <a:gridCol w="222209">
                  <a:extLst>
                    <a:ext uri="{9D8B030D-6E8A-4147-A177-3AD203B41FA5}">
                      <a16:colId xmlns:a16="http://schemas.microsoft.com/office/drawing/2014/main" val="1339983246"/>
                    </a:ext>
                  </a:extLst>
                </a:gridCol>
                <a:gridCol w="299613">
                  <a:extLst>
                    <a:ext uri="{9D8B030D-6E8A-4147-A177-3AD203B41FA5}">
                      <a16:colId xmlns:a16="http://schemas.microsoft.com/office/drawing/2014/main" val="1351320020"/>
                    </a:ext>
                  </a:extLst>
                </a:gridCol>
                <a:gridCol w="477509">
                  <a:extLst>
                    <a:ext uri="{9D8B030D-6E8A-4147-A177-3AD203B41FA5}">
                      <a16:colId xmlns:a16="http://schemas.microsoft.com/office/drawing/2014/main" val="3229894594"/>
                    </a:ext>
                  </a:extLst>
                </a:gridCol>
                <a:gridCol w="945654">
                  <a:extLst>
                    <a:ext uri="{9D8B030D-6E8A-4147-A177-3AD203B41FA5}">
                      <a16:colId xmlns:a16="http://schemas.microsoft.com/office/drawing/2014/main" val="1551005281"/>
                    </a:ext>
                  </a:extLst>
                </a:gridCol>
                <a:gridCol w="1179726">
                  <a:extLst>
                    <a:ext uri="{9D8B030D-6E8A-4147-A177-3AD203B41FA5}">
                      <a16:colId xmlns:a16="http://schemas.microsoft.com/office/drawing/2014/main" val="26958461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z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06070" marR="0" indent="-30607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06070" marR="0" indent="-30607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z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)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06070" marR="0" indent="-30607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MUX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연결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455438"/>
                  </a:ext>
                </a:extLst>
              </a:tr>
              <a:tr h="3904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6070" marR="0" indent="-30607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z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)=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022752"/>
                  </a:ext>
                </a:extLst>
              </a:tr>
              <a:tr h="3904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6070" marR="0" indent="-30607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z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)=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z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46328"/>
                  </a:ext>
                </a:extLst>
              </a:tr>
              <a:tr h="3904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6070" marR="0" indent="-30607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z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)=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z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′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250305"/>
                  </a:ext>
                </a:extLst>
              </a:tr>
              <a:tr h="3904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06070" marR="0" indent="-30607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z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)=1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976398"/>
                  </a:ext>
                </a:extLst>
              </a:tr>
            </a:tbl>
          </a:graphicData>
        </a:graphic>
      </p:graphicFrame>
      <p:sp>
        <p:nvSpPr>
          <p:cNvPr id="28" name="오른쪽 화살표 30">
            <a:extLst>
              <a:ext uri="{FF2B5EF4-FFF2-40B4-BE49-F238E27FC236}">
                <a16:creationId xmlns:a16="http://schemas.microsoft.com/office/drawing/2014/main" id="{473E0D74-45B9-46AF-820E-84D99AF5B229}"/>
              </a:ext>
            </a:extLst>
          </p:cNvPr>
          <p:cNvSpPr/>
          <p:nvPr/>
        </p:nvSpPr>
        <p:spPr>
          <a:xfrm>
            <a:off x="7184501" y="2533582"/>
            <a:ext cx="356167" cy="289188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F38600E-CEE8-4199-BD01-98871535C546}"/>
              </a:ext>
            </a:extLst>
          </p:cNvPr>
          <p:cNvGrpSpPr/>
          <p:nvPr/>
        </p:nvGrpSpPr>
        <p:grpSpPr>
          <a:xfrm>
            <a:off x="876714" y="4468785"/>
            <a:ext cx="3129610" cy="1823131"/>
            <a:chOff x="5423030" y="924374"/>
            <a:chExt cx="3828540" cy="258125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90CD63-A35B-41D9-AC9B-14C99F63921F}"/>
                </a:ext>
              </a:extLst>
            </p:cNvPr>
            <p:cNvSpPr txBox="1"/>
            <p:nvPr/>
          </p:nvSpPr>
          <p:spPr>
            <a:xfrm>
              <a:off x="6926759" y="2047791"/>
              <a:ext cx="351411" cy="392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4D1B60-EB8D-427D-8737-A58B6FE9175F}"/>
                </a:ext>
              </a:extLst>
            </p:cNvPr>
            <p:cNvSpPr txBox="1"/>
            <p:nvPr/>
          </p:nvSpPr>
          <p:spPr>
            <a:xfrm>
              <a:off x="6926759" y="1689814"/>
              <a:ext cx="351411" cy="392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2F937D-6420-4630-97F0-43EEBDD511F0}"/>
                </a:ext>
              </a:extLst>
            </p:cNvPr>
            <p:cNvSpPr txBox="1"/>
            <p:nvPr/>
          </p:nvSpPr>
          <p:spPr>
            <a:xfrm>
              <a:off x="6926759" y="1331834"/>
              <a:ext cx="351411" cy="392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4F014E3-D61D-49F8-8F77-74754C17BA72}"/>
                </a:ext>
              </a:extLst>
            </p:cNvPr>
            <p:cNvSpPr txBox="1"/>
            <p:nvPr/>
          </p:nvSpPr>
          <p:spPr>
            <a:xfrm>
              <a:off x="6926759" y="973857"/>
              <a:ext cx="351411" cy="3921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B45E43B-B449-46B4-9B35-747D9ABF329E}"/>
                </a:ext>
              </a:extLst>
            </p:cNvPr>
            <p:cNvSpPr/>
            <p:nvPr/>
          </p:nvSpPr>
          <p:spPr>
            <a:xfrm>
              <a:off x="7296603" y="924374"/>
              <a:ext cx="1168678" cy="1782922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1 </a:t>
              </a:r>
              <a:b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</a:b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F06D05D8-780D-42B1-8D36-D9DFF2DD6C31}"/>
                </a:ext>
              </a:extLst>
            </p:cNvPr>
            <p:cNvCxnSpPr/>
            <p:nvPr/>
          </p:nvCxnSpPr>
          <p:spPr>
            <a:xfrm rot="16200000">
              <a:off x="7513718" y="2892254"/>
              <a:ext cx="369916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35966CB-4236-4294-B476-7AB0AFC1C7E5}"/>
                </a:ext>
              </a:extLst>
            </p:cNvPr>
            <p:cNvCxnSpPr/>
            <p:nvPr/>
          </p:nvCxnSpPr>
          <p:spPr>
            <a:xfrm rot="16200000">
              <a:off x="7891976" y="2892254"/>
              <a:ext cx="369916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6467B043-8194-4E69-9260-FF48F72A3B60}"/>
                </a:ext>
              </a:extLst>
            </p:cNvPr>
            <p:cNvCxnSpPr>
              <a:stCxn id="34" idx="3"/>
            </p:cNvCxnSpPr>
            <p:nvPr/>
          </p:nvCxnSpPr>
          <p:spPr>
            <a:xfrm>
              <a:off x="8465281" y="1815835"/>
              <a:ext cx="389933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B149E797-3462-4C98-BE40-31A87E7DFB2D}"/>
                </a:ext>
              </a:extLst>
            </p:cNvPr>
            <p:cNvCxnSpPr/>
            <p:nvPr/>
          </p:nvCxnSpPr>
          <p:spPr>
            <a:xfrm>
              <a:off x="6931699" y="1312411"/>
              <a:ext cx="364904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727D52A9-9D43-412C-AF5A-D6C54C7F9B14}"/>
                </a:ext>
              </a:extLst>
            </p:cNvPr>
            <p:cNvCxnSpPr/>
            <p:nvPr/>
          </p:nvCxnSpPr>
          <p:spPr>
            <a:xfrm>
              <a:off x="6052756" y="1670389"/>
              <a:ext cx="1243847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618E00CC-FF07-4F71-9225-05BF0CF13DAB}"/>
                </a:ext>
              </a:extLst>
            </p:cNvPr>
            <p:cNvCxnSpPr/>
            <p:nvPr/>
          </p:nvCxnSpPr>
          <p:spPr>
            <a:xfrm>
              <a:off x="6931699" y="2028367"/>
              <a:ext cx="364904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6D11472-9B86-40D5-91E1-67F2B72D0106}"/>
                </a:ext>
              </a:extLst>
            </p:cNvPr>
            <p:cNvCxnSpPr/>
            <p:nvPr/>
          </p:nvCxnSpPr>
          <p:spPr>
            <a:xfrm>
              <a:off x="6931699" y="2386345"/>
              <a:ext cx="364904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EE28902-6F20-405D-8FC8-741608E48B93}"/>
                </a:ext>
              </a:extLst>
            </p:cNvPr>
            <p:cNvSpPr txBox="1"/>
            <p:nvPr/>
          </p:nvSpPr>
          <p:spPr>
            <a:xfrm>
              <a:off x="7529493" y="2982712"/>
              <a:ext cx="351411" cy="522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F5C173-169E-4B12-A0C7-50F6894EE8E4}"/>
                </a:ext>
              </a:extLst>
            </p:cNvPr>
            <p:cNvSpPr txBox="1"/>
            <p:nvPr/>
          </p:nvSpPr>
          <p:spPr>
            <a:xfrm>
              <a:off x="7913018" y="2982713"/>
              <a:ext cx="351411" cy="522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4CB3B5-9454-4788-B1C6-97D3A0B356FF}"/>
                </a:ext>
              </a:extLst>
            </p:cNvPr>
            <p:cNvSpPr txBox="1"/>
            <p:nvPr/>
          </p:nvSpPr>
          <p:spPr>
            <a:xfrm>
              <a:off x="8872705" y="1607860"/>
              <a:ext cx="378865" cy="4793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751321D-BC88-49A0-8C76-8E7F25B9A3D9}"/>
                </a:ext>
              </a:extLst>
            </p:cNvPr>
            <p:cNvSpPr txBox="1"/>
            <p:nvPr/>
          </p:nvSpPr>
          <p:spPr>
            <a:xfrm>
              <a:off x="6597288" y="2178639"/>
              <a:ext cx="351411" cy="4793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0E4068E-6780-4A01-96C1-6A52B841AE66}"/>
                </a:ext>
              </a:extLst>
            </p:cNvPr>
            <p:cNvSpPr txBox="1"/>
            <p:nvPr/>
          </p:nvSpPr>
          <p:spPr>
            <a:xfrm>
              <a:off x="5423030" y="1826828"/>
              <a:ext cx="323957" cy="4793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C0309E1-F10C-4A97-8938-0293DFE5E638}"/>
                </a:ext>
              </a:extLst>
            </p:cNvPr>
            <p:cNvSpPr txBox="1"/>
            <p:nvPr/>
          </p:nvSpPr>
          <p:spPr>
            <a:xfrm>
              <a:off x="6591190" y="1104705"/>
              <a:ext cx="351411" cy="4793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721ABC2E-96F4-42E8-903D-CA8AD3CCF059}"/>
                </a:ext>
              </a:extLst>
            </p:cNvPr>
            <p:cNvCxnSpPr/>
            <p:nvPr/>
          </p:nvCxnSpPr>
          <p:spPr>
            <a:xfrm>
              <a:off x="5717798" y="2028367"/>
              <a:ext cx="125670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B5F5B85E-0F8A-4992-BC4B-0F498D546899}"/>
                </a:ext>
              </a:extLst>
            </p:cNvPr>
            <p:cNvGrpSpPr/>
            <p:nvPr/>
          </p:nvGrpSpPr>
          <p:grpSpPr>
            <a:xfrm>
              <a:off x="6349664" y="1881795"/>
              <a:ext cx="332806" cy="290175"/>
              <a:chOff x="3557331" y="3028125"/>
              <a:chExt cx="332806" cy="290175"/>
            </a:xfrm>
          </p:grpSpPr>
          <p:sp>
            <p:nvSpPr>
              <p:cNvPr id="53" name="이등변 삼각형 52">
                <a:extLst>
                  <a:ext uri="{FF2B5EF4-FFF2-40B4-BE49-F238E27FC236}">
                    <a16:creationId xmlns:a16="http://schemas.microsoft.com/office/drawing/2014/main" id="{76A89009-8A57-48AB-9FAC-1BFB85ED15FB}"/>
                  </a:ext>
                </a:extLst>
              </p:cNvPr>
              <p:cNvSpPr/>
              <p:nvPr/>
            </p:nvSpPr>
            <p:spPr>
              <a:xfrm rot="5400000">
                <a:off x="3530987" y="3054469"/>
                <a:ext cx="290175" cy="237488"/>
              </a:xfrm>
              <a:prstGeom prst="triangle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C9210061-6D9A-483B-B21F-E7CA49141752}"/>
                  </a:ext>
                </a:extLst>
              </p:cNvPr>
              <p:cNvSpPr/>
              <p:nvPr/>
            </p:nvSpPr>
            <p:spPr>
              <a:xfrm rot="16200000">
                <a:off x="3803727" y="3130860"/>
                <a:ext cx="85956" cy="868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C2DD24F-6710-4894-B187-8DD16D42093D}"/>
                </a:ext>
              </a:extLst>
            </p:cNvPr>
            <p:cNvCxnSpPr/>
            <p:nvPr/>
          </p:nvCxnSpPr>
          <p:spPr>
            <a:xfrm flipV="1">
              <a:off x="6052756" y="1670389"/>
              <a:ext cx="0" cy="357101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5989392-3CB2-431C-94A3-B6F45F1D71A7}"/>
                </a:ext>
              </a:extLst>
            </p:cNvPr>
            <p:cNvSpPr/>
            <p:nvPr/>
          </p:nvSpPr>
          <p:spPr>
            <a:xfrm flipV="1">
              <a:off x="6014984" y="1988397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2" name="내용 개체 틀 2">
            <a:extLst>
              <a:ext uri="{FF2B5EF4-FFF2-40B4-BE49-F238E27FC236}">
                <a16:creationId xmlns:a16="http://schemas.microsoft.com/office/drawing/2014/main" id="{06CEBD49-9EE1-4F68-B068-05D1AF7B5504}"/>
              </a:ext>
            </a:extLst>
          </p:cNvPr>
          <p:cNvSpPr txBox="1">
            <a:spLocks/>
          </p:cNvSpPr>
          <p:nvPr/>
        </p:nvSpPr>
        <p:spPr>
          <a:xfrm>
            <a:off x="6508376" y="4101743"/>
            <a:ext cx="4930589" cy="5817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ko-KR" altLang="en-US" sz="1600" dirty="0"/>
              <a:t>선택 </a:t>
            </a:r>
            <a:r>
              <a:rPr lang="ko-KR" altLang="en-US" sz="1600" dirty="0" err="1"/>
              <a:t>입력별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부울</a:t>
            </a:r>
            <a:r>
              <a:rPr lang="ko-KR" altLang="en-US" sz="1600" dirty="0"/>
              <a:t> 함수는 </a:t>
            </a:r>
            <a:r>
              <a:rPr lang="en-US" altLang="ko-KR" sz="1600" dirty="0"/>
              <a:t>2</a:t>
            </a:r>
            <a:r>
              <a:rPr lang="ko-KR" altLang="en-US" sz="1600"/>
              <a:t>개의 값 존재</a:t>
            </a:r>
            <a:br>
              <a:rPr lang="en-US" altLang="ko-KR" sz="1600"/>
            </a:br>
            <a:r>
              <a:rPr lang="en-US" altLang="ko-KR" sz="1600"/>
              <a:t>: </a:t>
            </a:r>
            <a:r>
              <a:rPr lang="ko-KR" altLang="en-US" sz="1600"/>
              <a:t>모든 </a:t>
            </a:r>
            <a:r>
              <a:rPr lang="ko-KR" altLang="en-US" sz="1600" dirty="0"/>
              <a:t>경우가 </a:t>
            </a:r>
            <a:r>
              <a:rPr lang="en-US" altLang="ko-KR" sz="1600" dirty="0">
                <a:solidFill>
                  <a:srgbClr val="C00000"/>
                </a:solidFill>
              </a:rPr>
              <a:t>00, 01, 10</a:t>
            </a:r>
            <a:r>
              <a:rPr lang="en-US" altLang="ko-KR" sz="1600">
                <a:solidFill>
                  <a:srgbClr val="C00000"/>
                </a:solidFill>
              </a:rPr>
              <a:t>, 11 </a:t>
            </a:r>
            <a:r>
              <a:rPr lang="en-US" altLang="ko-KR" sz="1600">
                <a:sym typeface="Wingdings" panose="05000000000000000000" pitchFamily="2" charset="2"/>
              </a:rPr>
              <a:t></a:t>
            </a:r>
            <a:r>
              <a:rPr lang="ko-KR" altLang="en-US" sz="1600"/>
              <a:t> </a:t>
            </a:r>
            <a:r>
              <a:rPr lang="en-US" altLang="ko-KR" sz="1600" i="1"/>
              <a:t>z</a:t>
            </a:r>
            <a:r>
              <a:rPr lang="ko-KR" altLang="en-US" sz="1600" dirty="0"/>
              <a:t>의 </a:t>
            </a:r>
            <a:r>
              <a:rPr lang="ko-KR" altLang="en-US" sz="1600"/>
              <a:t>함수로 표현 가능</a:t>
            </a:r>
            <a:endParaRPr lang="ko-KR" altLang="en-US" sz="1600" dirty="0"/>
          </a:p>
        </p:txBody>
      </p:sp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3F561984-07A0-4CBB-8264-E64093E9268C}"/>
              </a:ext>
            </a:extLst>
          </p:cNvPr>
          <p:cNvSpPr txBox="1">
            <a:spLocks/>
          </p:cNvSpPr>
          <p:nvPr/>
        </p:nvSpPr>
        <p:spPr>
          <a:xfrm>
            <a:off x="4015371" y="4833602"/>
            <a:ext cx="5209311" cy="7056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ko-KR" sz="1600" i="1" dirty="0"/>
              <a:t>xyz</a:t>
            </a:r>
            <a:r>
              <a:rPr lang="ko-KR" altLang="en-US" sz="1600"/>
              <a:t>를 입력해 </a:t>
            </a:r>
            <a:r>
              <a:rPr lang="ko-KR" altLang="en-US" sz="1600" dirty="0"/>
              <a:t>결과를 확인하면 </a:t>
            </a:r>
            <a:r>
              <a:rPr lang="ko-KR" altLang="en-US" sz="1600" dirty="0" err="1">
                <a:solidFill>
                  <a:srgbClr val="00A048"/>
                </a:solidFill>
              </a:rPr>
              <a:t>부울</a:t>
            </a:r>
            <a:r>
              <a:rPr lang="ko-KR" altLang="en-US" sz="1600" dirty="0">
                <a:solidFill>
                  <a:srgbClr val="00A048"/>
                </a:solidFill>
              </a:rPr>
              <a:t> 함수를 </a:t>
            </a:r>
            <a:r>
              <a:rPr lang="ko-KR" altLang="en-US" sz="1600">
                <a:solidFill>
                  <a:srgbClr val="00A048"/>
                </a:solidFill>
              </a:rPr>
              <a:t>모두 만족</a:t>
            </a:r>
            <a:endParaRPr lang="en-US" altLang="ko-KR" sz="1600" dirty="0">
              <a:solidFill>
                <a:srgbClr val="00A048"/>
              </a:solidFill>
            </a:endParaRPr>
          </a:p>
          <a:p>
            <a:pPr marL="0" indent="0" algn="ctr" fontAlgn="base">
              <a:lnSpc>
                <a:spcPct val="100000"/>
              </a:lnSpc>
              <a:buNone/>
            </a:pP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</a:t>
            </a:r>
            <a:r>
              <a:rPr lang="en-US" altLang="ko-KR" sz="1600" i="1" dirty="0"/>
              <a:t>xyz</a:t>
            </a:r>
            <a:r>
              <a:rPr lang="en-US" altLang="ko-KR" sz="1600" dirty="0"/>
              <a:t>=101</a:t>
            </a:r>
            <a:r>
              <a:rPr lang="ko-KR" altLang="en-US" sz="1600" dirty="0"/>
              <a:t>이면 </a:t>
            </a:r>
            <a:r>
              <a:rPr lang="en-US" altLang="ko-KR" sz="1600" i="1" dirty="0"/>
              <a:t>F</a:t>
            </a:r>
            <a:r>
              <a:rPr lang="en-US" altLang="ko-KR" sz="1600" dirty="0"/>
              <a:t>=</a:t>
            </a:r>
            <a:r>
              <a:rPr lang="en-US" altLang="ko-KR" sz="1600" i="1" dirty="0"/>
              <a:t>I</a:t>
            </a:r>
            <a:r>
              <a:rPr lang="en-US" altLang="ko-KR" sz="1600" baseline="-25000" dirty="0"/>
              <a:t>2</a:t>
            </a:r>
            <a:r>
              <a:rPr lang="en-US" altLang="ko-KR" sz="1600" dirty="0"/>
              <a:t>=</a:t>
            </a:r>
            <a:r>
              <a:rPr lang="en-US" altLang="ko-KR" sz="1600" i="1" dirty="0"/>
              <a:t>z' </a:t>
            </a:r>
            <a:r>
              <a:rPr lang="ko-KR" altLang="en-US" sz="1600" dirty="0"/>
              <a:t>이므로 </a:t>
            </a:r>
            <a:r>
              <a:rPr lang="en-US" altLang="ko-KR" sz="1600" i="1" dirty="0"/>
              <a:t>F</a:t>
            </a:r>
            <a:r>
              <a:rPr lang="en-US" altLang="ko-KR" sz="1600" dirty="0"/>
              <a:t>=0</a:t>
            </a:r>
            <a:r>
              <a:rPr lang="ko-KR" altLang="en-US" sz="1600"/>
              <a:t>임</a:t>
            </a:r>
            <a:r>
              <a:rPr lang="en-US" altLang="ko-KR" sz="1600"/>
              <a:t>)</a:t>
            </a:r>
            <a:endParaRPr lang="en-US" altLang="ko-KR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7F824C-47F3-4A4B-8C79-A58F29CCD26B}"/>
              </a:ext>
            </a:extLst>
          </p:cNvPr>
          <p:cNvSpPr txBox="1"/>
          <p:nvPr/>
        </p:nvSpPr>
        <p:spPr>
          <a:xfrm>
            <a:off x="4184386" y="5616564"/>
            <a:ext cx="75055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altLang="ko-KR" sz="1600">
                <a:solidFill>
                  <a:srgbClr val="C00000"/>
                </a:solidFill>
              </a:rPr>
              <a:t>MUX</a:t>
            </a:r>
            <a:r>
              <a:rPr lang="ko-KR" altLang="en-US" sz="1600">
                <a:solidFill>
                  <a:srgbClr val="C00000"/>
                </a:solidFill>
              </a:rPr>
              <a:t>는 모든 최소항을 출력하는 디코더와 </a:t>
            </a:r>
            <a:r>
              <a:rPr lang="en-US" altLang="ko-KR" sz="1600">
                <a:solidFill>
                  <a:srgbClr val="C00000"/>
                </a:solidFill>
              </a:rPr>
              <a:t>OR</a:t>
            </a:r>
            <a:r>
              <a:rPr lang="ko-KR" altLang="en-US" sz="1600">
                <a:solidFill>
                  <a:srgbClr val="C00000"/>
                </a:solidFill>
              </a:rPr>
              <a:t>게이트 보유</a:t>
            </a:r>
            <a:br>
              <a:rPr lang="en-US" altLang="ko-KR" sz="1600">
                <a:solidFill>
                  <a:srgbClr val="C00000"/>
                </a:solidFill>
              </a:rPr>
            </a:br>
            <a:r>
              <a:rPr lang="en-US" altLang="ko-KR" sz="160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>
                <a:solidFill>
                  <a:srgbClr val="C00000"/>
                </a:solidFill>
              </a:rPr>
              <a:t>논리 게이트가 필요없이 부울 함수 구현 가능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262473CE-B027-4C39-87C5-115D65BAA839}"/>
              </a:ext>
            </a:extLst>
          </p:cNvPr>
          <p:cNvSpPr/>
          <p:nvPr/>
        </p:nvSpPr>
        <p:spPr>
          <a:xfrm>
            <a:off x="9455077" y="5956404"/>
            <a:ext cx="564777" cy="289134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AA51A7-5260-434E-A49B-34248169CD46}"/>
              </a:ext>
            </a:extLst>
          </p:cNvPr>
          <p:cNvSpPr txBox="1"/>
          <p:nvPr/>
        </p:nvSpPr>
        <p:spPr>
          <a:xfrm>
            <a:off x="10116053" y="5909321"/>
            <a:ext cx="163157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/>
              <a:t>예제 </a:t>
            </a:r>
            <a:r>
              <a:rPr lang="en-US" altLang="ko-KR"/>
              <a:t>4.2 </a:t>
            </a:r>
            <a:r>
              <a:rPr lang="ko-KR" altLang="en-US"/>
              <a:t>참조</a:t>
            </a:r>
          </a:p>
        </p:txBody>
      </p:sp>
    </p:spTree>
    <p:extLst>
      <p:ext uri="{BB962C8B-B14F-4D97-AF65-F5344CB8AC3E}">
        <p14:creationId xmlns:p14="http://schemas.microsoft.com/office/powerpoint/2010/main" val="33162861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19417E-C3FC-4163-87AA-798A1B3ED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0ED32-FF49-40B1-8F63-90E5BE680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58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481640D-5FA5-4BB0-9C79-3F60A0D9476C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/>
              <a:t>4.13 </a:t>
            </a:r>
            <a:r>
              <a:rPr lang="ko-KR" altLang="en-US" sz="2400"/>
              <a:t>멀티플렉서와 디멀티플렉서</a:t>
            </a:r>
            <a:endParaRPr lang="ko-KR" altLang="en-US" sz="2200" dirty="0"/>
          </a:p>
        </p:txBody>
      </p:sp>
      <p:sp>
        <p:nvSpPr>
          <p:cNvPr id="71" name="내용 개체 틀 2">
            <a:extLst>
              <a:ext uri="{FF2B5EF4-FFF2-40B4-BE49-F238E27FC236}">
                <a16:creationId xmlns:a16="http://schemas.microsoft.com/office/drawing/2014/main" id="{8800BD63-A473-415D-9E16-7F180B4C4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7060"/>
            <a:ext cx="10515600" cy="2113180"/>
          </a:xfrm>
        </p:spPr>
        <p:txBody>
          <a:bodyPr>
            <a:noAutofit/>
          </a:bodyPr>
          <a:lstStyle/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기존 버퍼는 디지털 신호를 강화하여 복제하는 </a:t>
            </a:r>
            <a:r>
              <a:rPr lang="ko-KR" altLang="en-US" sz="1800">
                <a:solidFill>
                  <a:srgbClr val="00A048"/>
                </a:solidFill>
              </a:rPr>
              <a:t>반복기</a:t>
            </a:r>
            <a:r>
              <a:rPr lang="en-US" altLang="ko-KR" sz="1800">
                <a:solidFill>
                  <a:srgbClr val="00A048"/>
                </a:solidFill>
              </a:rPr>
              <a:t>(repeater)</a:t>
            </a:r>
            <a:r>
              <a:rPr lang="ko-KR" altLang="en-US" sz="1800"/>
              <a:t>로 활용</a:t>
            </a:r>
            <a:endParaRPr lang="en-US" altLang="ko-KR" sz="1800"/>
          </a:p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3-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상태 버퍼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(3-state buffer)</a:t>
            </a:r>
          </a:p>
          <a:p>
            <a:pPr lvl="2" fontAlgn="base">
              <a:lnSpc>
                <a:spcPct val="100000"/>
              </a:lnSpc>
            </a:pPr>
            <a:r>
              <a:rPr lang="ko-KR" altLang="en-US" sz="1800"/>
              <a:t>기존 버퍼에 제어단 추가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ko-KR" altLang="en-US" sz="1800"/>
              <a:t> 출력 상태가 세 가지인 버퍼</a:t>
            </a:r>
            <a:r>
              <a:rPr lang="en-US" altLang="ko-KR" sz="1800"/>
              <a:t>(</a:t>
            </a:r>
            <a:r>
              <a:rPr lang="ko-KR" altLang="en-US" sz="1800"/>
              <a:t>선택형 버퍼</a:t>
            </a:r>
            <a:r>
              <a:rPr lang="en-US" altLang="ko-KR" sz="1800"/>
              <a:t>)</a:t>
            </a:r>
          </a:p>
          <a:p>
            <a:pPr lvl="2" fontAlgn="base">
              <a:lnSpc>
                <a:spcPct val="100000"/>
              </a:lnSpc>
            </a:pPr>
            <a:r>
              <a:rPr lang="ko-KR" altLang="en-US" sz="1800"/>
              <a:t>큰 저항값을 출력하는 상태 추가</a:t>
            </a:r>
            <a:endParaRPr lang="en-US" altLang="ko-KR" sz="1800"/>
          </a:p>
          <a:p>
            <a:pPr lvl="3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결선 연결 시 서로의 게이트나 후단의 논리 회로에 영향을 주지 않음</a:t>
            </a:r>
            <a:endParaRPr lang="en-US" altLang="ko-KR"/>
          </a:p>
          <a:p>
            <a:pPr lvl="3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다수의 게이트를 단순 연결 가능</a:t>
            </a:r>
            <a:r>
              <a:rPr lang="en-US" altLang="ko-KR"/>
              <a:t>(</a:t>
            </a:r>
            <a:r>
              <a:rPr lang="ko-KR" altLang="en-US"/>
              <a:t>디지털 환경에서 많이 활용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C1FD1F-658B-4B8E-ABC0-C37DE2560005}"/>
              </a:ext>
            </a:extLst>
          </p:cNvPr>
          <p:cNvSpPr txBox="1"/>
          <p:nvPr/>
        </p:nvSpPr>
        <p:spPr>
          <a:xfrm>
            <a:off x="838199" y="757190"/>
            <a:ext cx="1051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070C0"/>
                </a:solidFill>
              </a:rPr>
              <a:t>3-</a:t>
            </a:r>
            <a:r>
              <a:rPr lang="ko-KR" altLang="en-US" sz="2000">
                <a:solidFill>
                  <a:srgbClr val="0070C0"/>
                </a:solidFill>
              </a:rPr>
              <a:t>상태 버퍼를 이용한 </a:t>
            </a:r>
            <a:r>
              <a:rPr lang="en-US" altLang="ko-KR" sz="2000">
                <a:solidFill>
                  <a:srgbClr val="0070C0"/>
                </a:solidFill>
              </a:rPr>
              <a:t>MUX </a:t>
            </a:r>
            <a:r>
              <a:rPr lang="ko-KR" altLang="en-US" sz="2000">
                <a:solidFill>
                  <a:srgbClr val="0070C0"/>
                </a:solidFill>
              </a:rPr>
              <a:t>구현</a:t>
            </a:r>
            <a:endParaRPr lang="en-US" altLang="ko-KR" sz="2000">
              <a:solidFill>
                <a:srgbClr val="0070C0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9F07037-9F53-4236-B5E2-147900527441}"/>
              </a:ext>
            </a:extLst>
          </p:cNvPr>
          <p:cNvGrpSpPr/>
          <p:nvPr/>
        </p:nvGrpSpPr>
        <p:grpSpPr>
          <a:xfrm>
            <a:off x="1958196" y="4053632"/>
            <a:ext cx="2198943" cy="1499383"/>
            <a:chOff x="3171824" y="1779415"/>
            <a:chExt cx="2405016" cy="1566605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26523FC-9BDA-4FE3-BB78-9DE84BC63337}"/>
                </a:ext>
              </a:extLst>
            </p:cNvPr>
            <p:cNvCxnSpPr/>
            <p:nvPr/>
          </p:nvCxnSpPr>
          <p:spPr>
            <a:xfrm>
              <a:off x="4372966" y="2180925"/>
              <a:ext cx="0" cy="49115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B54F86AC-BC62-4654-8834-53E9827B37C3}"/>
                </a:ext>
              </a:extLst>
            </p:cNvPr>
            <p:cNvCxnSpPr/>
            <p:nvPr/>
          </p:nvCxnSpPr>
          <p:spPr>
            <a:xfrm flipH="1">
              <a:off x="3674320" y="2065383"/>
              <a:ext cx="139729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5A0BB133-1152-4BE8-B6C5-A58345DDDCDF}"/>
                </a:ext>
              </a:extLst>
            </p:cNvPr>
            <p:cNvSpPr/>
            <p:nvPr/>
          </p:nvSpPr>
          <p:spPr>
            <a:xfrm rot="16200000" flipV="1">
              <a:off x="4086998" y="1793305"/>
              <a:ext cx="571936" cy="544155"/>
            </a:xfrm>
            <a:prstGeom prst="triangle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B897669-DD77-445E-BC7C-D4350474D2A4}"/>
                </a:ext>
              </a:extLst>
            </p:cNvPr>
            <p:cNvSpPr txBox="1"/>
            <p:nvPr/>
          </p:nvSpPr>
          <p:spPr>
            <a:xfrm>
              <a:off x="3332557" y="1865327"/>
              <a:ext cx="356256" cy="385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5F1A302-99A0-496A-A800-792ED5E2E54D}"/>
                </a:ext>
              </a:extLst>
            </p:cNvPr>
            <p:cNvSpPr txBox="1"/>
            <p:nvPr/>
          </p:nvSpPr>
          <p:spPr>
            <a:xfrm>
              <a:off x="5070549" y="1865327"/>
              <a:ext cx="342230" cy="385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2AECE53-0662-43B1-8129-16F579E8F1E8}"/>
                </a:ext>
              </a:extLst>
            </p:cNvPr>
            <p:cNvSpPr txBox="1"/>
            <p:nvPr/>
          </p:nvSpPr>
          <p:spPr>
            <a:xfrm>
              <a:off x="4199139" y="2672080"/>
              <a:ext cx="370281" cy="385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65A0C54-AD76-41AA-9234-A30CF61779BB}"/>
                </a:ext>
              </a:extLst>
            </p:cNvPr>
            <p:cNvSpPr txBox="1"/>
            <p:nvPr/>
          </p:nvSpPr>
          <p:spPr>
            <a:xfrm>
              <a:off x="3781310" y="2992288"/>
              <a:ext cx="1155728" cy="353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제어 입력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27CF817-B875-41DA-A210-1D2B68B3C097}"/>
                </a:ext>
              </a:extLst>
            </p:cNvPr>
            <p:cNvSpPr txBox="1"/>
            <p:nvPr/>
          </p:nvSpPr>
          <p:spPr>
            <a:xfrm>
              <a:off x="3171824" y="2232019"/>
              <a:ext cx="650798" cy="353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입력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DDD4FA4-2767-483A-B8ED-DB616459910C}"/>
                </a:ext>
              </a:extLst>
            </p:cNvPr>
            <p:cNvSpPr txBox="1"/>
            <p:nvPr/>
          </p:nvSpPr>
          <p:spPr>
            <a:xfrm>
              <a:off x="4926042" y="2232019"/>
              <a:ext cx="650798" cy="353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출력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7C55C03D-3864-4458-B27E-E17D5A623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136321"/>
              </p:ext>
            </p:extLst>
          </p:nvPr>
        </p:nvGraphicFramePr>
        <p:xfrm>
          <a:off x="4630881" y="4213546"/>
          <a:ext cx="2795749" cy="1046988"/>
        </p:xfrm>
        <a:graphic>
          <a:graphicData uri="http://schemas.openxmlformats.org/drawingml/2006/table">
            <a:tbl>
              <a:tblPr/>
              <a:tblGrid>
                <a:gridCol w="539040">
                  <a:extLst>
                    <a:ext uri="{9D8B030D-6E8A-4147-A177-3AD203B41FA5}">
                      <a16:colId xmlns:a16="http://schemas.microsoft.com/office/drawing/2014/main" val="851852801"/>
                    </a:ext>
                  </a:extLst>
                </a:gridCol>
                <a:gridCol w="539040">
                  <a:extLst>
                    <a:ext uri="{9D8B030D-6E8A-4147-A177-3AD203B41FA5}">
                      <a16:colId xmlns:a16="http://schemas.microsoft.com/office/drawing/2014/main" val="3914643722"/>
                    </a:ext>
                  </a:extLst>
                </a:gridCol>
                <a:gridCol w="1717669">
                  <a:extLst>
                    <a:ext uri="{9D8B030D-6E8A-4147-A177-3AD203B41FA5}">
                      <a16:colId xmlns:a16="http://schemas.microsoft.com/office/drawing/2014/main" val="3409010715"/>
                    </a:ext>
                  </a:extLst>
                </a:gridCol>
              </a:tblGrid>
              <a:tr h="1317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C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Y</a:t>
                      </a:r>
                      <a:endParaRPr lang="en-US" sz="1600" kern="0" spc="0" baseline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259989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high impedance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 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= 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885103"/>
                  </a:ext>
                </a:extLst>
              </a:tr>
            </a:tbl>
          </a:graphicData>
        </a:graphic>
      </p:graphicFrame>
      <p:sp>
        <p:nvSpPr>
          <p:cNvPr id="76" name="내용 개체 틀 2">
            <a:extLst>
              <a:ext uri="{FF2B5EF4-FFF2-40B4-BE49-F238E27FC236}">
                <a16:creationId xmlns:a16="http://schemas.microsoft.com/office/drawing/2014/main" id="{AC1DC051-6EE5-47C0-AC50-D0472A2D0B04}"/>
              </a:ext>
            </a:extLst>
          </p:cNvPr>
          <p:cNvSpPr txBox="1">
            <a:spLocks/>
          </p:cNvSpPr>
          <p:nvPr/>
        </p:nvSpPr>
        <p:spPr>
          <a:xfrm>
            <a:off x="2621653" y="5723939"/>
            <a:ext cx="869529" cy="470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buNone/>
            </a:pPr>
            <a:r>
              <a:rPr lang="ko-KR" altLang="en-US" sz="1800"/>
              <a:t>구조도</a:t>
            </a:r>
            <a:endParaRPr lang="ko-KR" altLang="en-US" sz="1800" dirty="0"/>
          </a:p>
        </p:txBody>
      </p:sp>
      <p:sp>
        <p:nvSpPr>
          <p:cNvPr id="77" name="내용 개체 틀 2">
            <a:extLst>
              <a:ext uri="{FF2B5EF4-FFF2-40B4-BE49-F238E27FC236}">
                <a16:creationId xmlns:a16="http://schemas.microsoft.com/office/drawing/2014/main" id="{9AC4FBE0-D2D7-4BD4-96F1-5515A0138C23}"/>
              </a:ext>
            </a:extLst>
          </p:cNvPr>
          <p:cNvSpPr txBox="1">
            <a:spLocks/>
          </p:cNvSpPr>
          <p:nvPr/>
        </p:nvSpPr>
        <p:spPr>
          <a:xfrm>
            <a:off x="5660834" y="5741299"/>
            <a:ext cx="1491100" cy="470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buNone/>
            </a:pPr>
            <a:r>
              <a:rPr lang="ko-KR" altLang="en-US" sz="1800"/>
              <a:t>출력 함수표</a:t>
            </a:r>
            <a:endParaRPr lang="ko-KR" altLang="en-US" sz="1800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B709DD5A-A5DA-41DA-ADBC-92AC26122FBB}"/>
              </a:ext>
            </a:extLst>
          </p:cNvPr>
          <p:cNvGrpSpPr/>
          <p:nvPr/>
        </p:nvGrpSpPr>
        <p:grpSpPr>
          <a:xfrm>
            <a:off x="8155174" y="3310000"/>
            <a:ext cx="2623079" cy="2902138"/>
            <a:chOff x="6163089" y="829942"/>
            <a:chExt cx="2792017" cy="3191963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53DF893-7121-4A0D-9371-944956C2125E}"/>
                </a:ext>
              </a:extLst>
            </p:cNvPr>
            <p:cNvSpPr/>
            <p:nvPr/>
          </p:nvSpPr>
          <p:spPr>
            <a:xfrm>
              <a:off x="6787567" y="829942"/>
              <a:ext cx="1538553" cy="26294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667E013-60E5-48ED-A37E-AD7FBC47FEF5}"/>
                </a:ext>
              </a:extLst>
            </p:cNvPr>
            <p:cNvSpPr txBox="1"/>
            <p:nvPr/>
          </p:nvSpPr>
          <p:spPr>
            <a:xfrm>
              <a:off x="6977838" y="3615689"/>
              <a:ext cx="374008" cy="406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F0E0A559-4C75-4490-9368-468DA5054C57}"/>
                </a:ext>
              </a:extLst>
            </p:cNvPr>
            <p:cNvCxnSpPr/>
            <p:nvPr/>
          </p:nvCxnSpPr>
          <p:spPr>
            <a:xfrm>
              <a:off x="7541791" y="2146034"/>
              <a:ext cx="0" cy="115092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6D94541F-0DAC-4918-97B4-112869DC55D4}"/>
                </a:ext>
              </a:extLst>
            </p:cNvPr>
            <p:cNvCxnSpPr/>
            <p:nvPr/>
          </p:nvCxnSpPr>
          <p:spPr>
            <a:xfrm>
              <a:off x="7162786" y="1658354"/>
              <a:ext cx="0" cy="199917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C0853BB3-AC91-4C2E-8175-D16B67E621A1}"/>
                </a:ext>
              </a:extLst>
            </p:cNvPr>
            <p:cNvSpPr/>
            <p:nvPr/>
          </p:nvSpPr>
          <p:spPr>
            <a:xfrm flipV="1">
              <a:off x="7124209" y="3259968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A6266447-A4A5-4795-83F6-25D862D5D060}"/>
                </a:ext>
              </a:extLst>
            </p:cNvPr>
            <p:cNvCxnSpPr/>
            <p:nvPr/>
          </p:nvCxnSpPr>
          <p:spPr>
            <a:xfrm flipV="1">
              <a:off x="7164691" y="3296958"/>
              <a:ext cx="38480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E331A770-1305-4029-AC00-75115AFEF02C}"/>
                </a:ext>
              </a:extLst>
            </p:cNvPr>
            <p:cNvCxnSpPr/>
            <p:nvPr/>
          </p:nvCxnSpPr>
          <p:spPr>
            <a:xfrm>
              <a:off x="6554975" y="1610917"/>
              <a:ext cx="205486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CE3E5F16-B393-4CCA-B4FA-AEB38B21B6BB}"/>
                </a:ext>
              </a:extLst>
            </p:cNvPr>
            <p:cNvCxnSpPr/>
            <p:nvPr/>
          </p:nvCxnSpPr>
          <p:spPr>
            <a:xfrm>
              <a:off x="6554975" y="2235112"/>
              <a:ext cx="158935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E131300D-157C-4D0D-9F0E-AD540076FEC3}"/>
                </a:ext>
              </a:extLst>
            </p:cNvPr>
            <p:cNvSpPr/>
            <p:nvPr/>
          </p:nvSpPr>
          <p:spPr>
            <a:xfrm rot="10800000" flipV="1">
              <a:off x="6962597" y="2706205"/>
              <a:ext cx="399856" cy="328159"/>
            </a:xfrm>
            <a:prstGeom prst="triangle">
              <a:avLst/>
            </a:prstGeom>
            <a:solidFill>
              <a:srgbClr val="E5F4E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A6C70D81-B996-41D4-8523-49782AF1444D}"/>
                </a:ext>
              </a:extLst>
            </p:cNvPr>
            <p:cNvSpPr/>
            <p:nvPr/>
          </p:nvSpPr>
          <p:spPr>
            <a:xfrm flipV="1">
              <a:off x="7115281" y="2613625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EF59592-C19B-4725-B453-037E12607534}"/>
                </a:ext>
              </a:extLst>
            </p:cNvPr>
            <p:cNvSpPr txBox="1"/>
            <p:nvPr/>
          </p:nvSpPr>
          <p:spPr>
            <a:xfrm>
              <a:off x="6163089" y="2033566"/>
              <a:ext cx="360358" cy="406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8DBEA17-2196-4B1F-B92E-2E39D03BF24D}"/>
                </a:ext>
              </a:extLst>
            </p:cNvPr>
            <p:cNvSpPr txBox="1"/>
            <p:nvPr/>
          </p:nvSpPr>
          <p:spPr>
            <a:xfrm>
              <a:off x="6163784" y="1399743"/>
              <a:ext cx="360358" cy="406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30849CA9-0F30-411A-8079-6CE14A6AB7BA}"/>
                </a:ext>
              </a:extLst>
            </p:cNvPr>
            <p:cNvCxnSpPr/>
            <p:nvPr/>
          </p:nvCxnSpPr>
          <p:spPr>
            <a:xfrm>
              <a:off x="8143771" y="1610917"/>
              <a:ext cx="0" cy="63071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1CB58910-856E-46D6-8FBC-1FC7E3A893C3}"/>
                </a:ext>
              </a:extLst>
            </p:cNvPr>
            <p:cNvSpPr/>
            <p:nvPr/>
          </p:nvSpPr>
          <p:spPr>
            <a:xfrm rot="16200000" flipV="1">
              <a:off x="7316854" y="2038234"/>
              <a:ext cx="465274" cy="393755"/>
            </a:xfrm>
            <a:prstGeom prst="triangle">
              <a:avLst/>
            </a:prstGeom>
            <a:solidFill>
              <a:srgbClr val="E5F4E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2" name="이등변 삼각형 91">
              <a:extLst>
                <a:ext uri="{FF2B5EF4-FFF2-40B4-BE49-F238E27FC236}">
                  <a16:creationId xmlns:a16="http://schemas.microsoft.com/office/drawing/2014/main" id="{A1F95ACD-FF62-4E5F-B2FD-D91DB326EC3E}"/>
                </a:ext>
              </a:extLst>
            </p:cNvPr>
            <p:cNvSpPr/>
            <p:nvPr/>
          </p:nvSpPr>
          <p:spPr>
            <a:xfrm rot="16200000" flipV="1">
              <a:off x="6932939" y="1415576"/>
              <a:ext cx="465274" cy="393755"/>
            </a:xfrm>
            <a:prstGeom prst="triangle">
              <a:avLst/>
            </a:prstGeom>
            <a:solidFill>
              <a:srgbClr val="E5F4E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DFABE0A6-C43C-42D6-9A16-9B49A8F6BDFA}"/>
                </a:ext>
              </a:extLst>
            </p:cNvPr>
            <p:cNvSpPr/>
            <p:nvPr/>
          </p:nvSpPr>
          <p:spPr>
            <a:xfrm flipV="1">
              <a:off x="8107189" y="1568328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6DC85F0-AB62-49BD-82F6-EF71F1075946}"/>
                </a:ext>
              </a:extLst>
            </p:cNvPr>
            <p:cNvSpPr txBox="1"/>
            <p:nvPr/>
          </p:nvSpPr>
          <p:spPr>
            <a:xfrm>
              <a:off x="8622047" y="1399743"/>
              <a:ext cx="333059" cy="406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6E45597-9A4F-423B-961B-921A7AFB148B}"/>
                </a:ext>
              </a:extLst>
            </p:cNvPr>
            <p:cNvSpPr txBox="1"/>
            <p:nvPr/>
          </p:nvSpPr>
          <p:spPr>
            <a:xfrm>
              <a:off x="6807299" y="848145"/>
              <a:ext cx="1499090" cy="406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1 MUX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93388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19417E-C3FC-4163-87AA-798A1B3ED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0ED32-FF49-40B1-8F63-90E5BE680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59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481640D-5FA5-4BB0-9C79-3F60A0D9476C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/>
              <a:t>4.13 </a:t>
            </a:r>
            <a:r>
              <a:rPr lang="ko-KR" altLang="en-US" sz="2400"/>
              <a:t>멀티플렉서와 디멀티플렉서</a:t>
            </a:r>
            <a:endParaRPr lang="ko-KR" altLang="en-US" sz="2200" dirty="0"/>
          </a:p>
        </p:txBody>
      </p:sp>
      <p:sp>
        <p:nvSpPr>
          <p:cNvPr id="71" name="내용 개체 틀 2">
            <a:extLst>
              <a:ext uri="{FF2B5EF4-FFF2-40B4-BE49-F238E27FC236}">
                <a16:creationId xmlns:a16="http://schemas.microsoft.com/office/drawing/2014/main" id="{8800BD63-A473-415D-9E16-7F180B4C4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7060"/>
            <a:ext cx="10515600" cy="365125"/>
          </a:xfrm>
        </p:spPr>
        <p:txBody>
          <a:bodyPr>
            <a:noAutofit/>
          </a:bodyPr>
          <a:lstStyle/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/>
              <a:t>4</a:t>
            </a:r>
            <a:r>
              <a:rPr lang="en-US" altLang="ko-KR" sz="1800">
                <a:sym typeface="Symbol" panose="05050102010706020507" pitchFamily="18" charset="2"/>
              </a:rPr>
              <a:t>1 MUX</a:t>
            </a:r>
            <a:r>
              <a:rPr lang="ko-KR" altLang="en-US" sz="1800">
                <a:sym typeface="Symbol" panose="05050102010706020507" pitchFamily="18" charset="2"/>
              </a:rPr>
              <a:t>의 다른 구현 형태 비교</a:t>
            </a:r>
            <a:endParaRPr lang="ko-KR" altLang="en-US" sz="18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C1FD1F-658B-4B8E-ABC0-C37DE2560005}"/>
              </a:ext>
            </a:extLst>
          </p:cNvPr>
          <p:cNvSpPr txBox="1"/>
          <p:nvPr/>
        </p:nvSpPr>
        <p:spPr>
          <a:xfrm>
            <a:off x="838199" y="757190"/>
            <a:ext cx="1051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070C0"/>
                </a:solidFill>
              </a:rPr>
              <a:t>3-</a:t>
            </a:r>
            <a:r>
              <a:rPr lang="ko-KR" altLang="en-US" sz="2000">
                <a:solidFill>
                  <a:srgbClr val="0070C0"/>
                </a:solidFill>
              </a:rPr>
              <a:t>상태 버퍼를 이용한 </a:t>
            </a:r>
            <a:r>
              <a:rPr lang="en-US" altLang="ko-KR" sz="2000">
                <a:solidFill>
                  <a:srgbClr val="0070C0"/>
                </a:solidFill>
              </a:rPr>
              <a:t>MUX </a:t>
            </a:r>
            <a:r>
              <a:rPr lang="ko-KR" altLang="en-US" sz="2000">
                <a:solidFill>
                  <a:srgbClr val="0070C0"/>
                </a:solidFill>
              </a:rPr>
              <a:t>구현</a:t>
            </a:r>
            <a:endParaRPr lang="en-US" altLang="ko-KR" sz="2000">
              <a:solidFill>
                <a:srgbClr val="0070C0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F76150B-B0F6-45FD-9ACA-047B1E115389}"/>
              </a:ext>
            </a:extLst>
          </p:cNvPr>
          <p:cNvGrpSpPr/>
          <p:nvPr/>
        </p:nvGrpSpPr>
        <p:grpSpPr>
          <a:xfrm>
            <a:off x="1773109" y="1646494"/>
            <a:ext cx="3801415" cy="4052108"/>
            <a:chOff x="7362672" y="350364"/>
            <a:chExt cx="4625361" cy="5222259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04FA0B31-21CE-43F4-9975-715AB12D8462}"/>
                </a:ext>
              </a:extLst>
            </p:cNvPr>
            <p:cNvSpPr/>
            <p:nvPr/>
          </p:nvSpPr>
          <p:spPr>
            <a:xfrm>
              <a:off x="7920819" y="755616"/>
              <a:ext cx="3488861" cy="4249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22A6DAC-3442-493E-B005-37451D303164}"/>
                </a:ext>
              </a:extLst>
            </p:cNvPr>
            <p:cNvSpPr/>
            <p:nvPr/>
          </p:nvSpPr>
          <p:spPr>
            <a:xfrm>
              <a:off x="8086218" y="3310265"/>
              <a:ext cx="1532922" cy="1561556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4</a:t>
              </a:r>
              <a:b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</a:b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C67E4C0B-60BE-4D83-A4C4-59950083887C}"/>
                </a:ext>
              </a:extLst>
            </p:cNvPr>
            <p:cNvGrpSpPr/>
            <p:nvPr/>
          </p:nvGrpSpPr>
          <p:grpSpPr>
            <a:xfrm rot="16200000">
              <a:off x="8696190" y="4840236"/>
              <a:ext cx="312978" cy="364146"/>
              <a:chOff x="7622989" y="2739718"/>
              <a:chExt cx="312978" cy="364146"/>
            </a:xfrm>
          </p:grpSpPr>
          <p:cxnSp>
            <p:nvCxnSpPr>
              <p:cNvPr id="109" name="직선 화살표 연결선 108">
                <a:extLst>
                  <a:ext uri="{FF2B5EF4-FFF2-40B4-BE49-F238E27FC236}">
                    <a16:creationId xmlns:a16="http://schemas.microsoft.com/office/drawing/2014/main" id="{4D6AD4B9-407D-4511-B205-32427F1CBBCC}"/>
                  </a:ext>
                </a:extLst>
              </p:cNvPr>
              <p:cNvCxnSpPr/>
              <p:nvPr/>
            </p:nvCxnSpPr>
            <p:spPr>
              <a:xfrm>
                <a:off x="7622989" y="2739718"/>
                <a:ext cx="3129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화살표 연결선 109">
                <a:extLst>
                  <a:ext uri="{FF2B5EF4-FFF2-40B4-BE49-F238E27FC236}">
                    <a16:creationId xmlns:a16="http://schemas.microsoft.com/office/drawing/2014/main" id="{C30B1BA0-6637-4BD8-A05F-6CDEC4C48A17}"/>
                  </a:ext>
                </a:extLst>
              </p:cNvPr>
              <p:cNvCxnSpPr/>
              <p:nvPr/>
            </p:nvCxnSpPr>
            <p:spPr>
              <a:xfrm>
                <a:off x="7622989" y="3103864"/>
                <a:ext cx="3129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7D1BAD38-BB88-4B02-B0CE-F8D1DBE88002}"/>
                </a:ext>
              </a:extLst>
            </p:cNvPr>
            <p:cNvGrpSpPr/>
            <p:nvPr/>
          </p:nvGrpSpPr>
          <p:grpSpPr>
            <a:xfrm>
              <a:off x="9371802" y="3485578"/>
              <a:ext cx="318313" cy="1205144"/>
              <a:chOff x="9721762" y="2255089"/>
              <a:chExt cx="318313" cy="1205144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F0E8BE87-37FA-471A-9B87-C0E03224F721}"/>
                  </a:ext>
                </a:extLst>
              </p:cNvPr>
              <p:cNvSpPr txBox="1"/>
              <p:nvPr/>
            </p:nvSpPr>
            <p:spPr>
              <a:xfrm>
                <a:off x="9721762" y="3103244"/>
                <a:ext cx="318313" cy="356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DECAC0A-6D13-4498-A98A-407ADA1EC17D}"/>
                  </a:ext>
                </a:extLst>
              </p:cNvPr>
              <p:cNvSpPr txBox="1"/>
              <p:nvPr/>
            </p:nvSpPr>
            <p:spPr>
              <a:xfrm>
                <a:off x="9721762" y="2820525"/>
                <a:ext cx="318313" cy="356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9998382-3771-4EE2-A07F-C7499CB6D7B3}"/>
                  </a:ext>
                </a:extLst>
              </p:cNvPr>
              <p:cNvSpPr txBox="1"/>
              <p:nvPr/>
            </p:nvSpPr>
            <p:spPr>
              <a:xfrm>
                <a:off x="9721762" y="2537808"/>
                <a:ext cx="318313" cy="356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0BC5A48B-99EE-4EB4-A6A5-664888AF1C06}"/>
                  </a:ext>
                </a:extLst>
              </p:cNvPr>
              <p:cNvSpPr txBox="1"/>
              <p:nvPr/>
            </p:nvSpPr>
            <p:spPr>
              <a:xfrm>
                <a:off x="9721762" y="2255089"/>
                <a:ext cx="318313" cy="3569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1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33EC44FA-A70A-4659-89A4-F55CE6EB51F5}"/>
                </a:ext>
              </a:extLst>
            </p:cNvPr>
            <p:cNvCxnSpPr/>
            <p:nvPr/>
          </p:nvCxnSpPr>
          <p:spPr>
            <a:xfrm>
              <a:off x="9613044" y="4231059"/>
              <a:ext cx="811171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FD4CEBEE-894E-4C03-8D77-6C25B46E1EE7}"/>
                </a:ext>
              </a:extLst>
            </p:cNvPr>
            <p:cNvCxnSpPr/>
            <p:nvPr/>
          </p:nvCxnSpPr>
          <p:spPr>
            <a:xfrm>
              <a:off x="9617235" y="4511090"/>
              <a:ext cx="107533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F53107A0-1628-4035-809C-2F3CC5376D7F}"/>
                </a:ext>
              </a:extLst>
            </p:cNvPr>
            <p:cNvCxnSpPr/>
            <p:nvPr/>
          </p:nvCxnSpPr>
          <p:spPr>
            <a:xfrm>
              <a:off x="9613044" y="3670997"/>
              <a:ext cx="274454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1E15C6BA-09A3-4B49-9A9F-CA1FB9D908EE}"/>
                </a:ext>
              </a:extLst>
            </p:cNvPr>
            <p:cNvCxnSpPr/>
            <p:nvPr/>
          </p:nvCxnSpPr>
          <p:spPr>
            <a:xfrm>
              <a:off x="9617235" y="3951028"/>
              <a:ext cx="538621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0B067AD-7B03-4603-997D-60C41936C685}"/>
                </a:ext>
              </a:extLst>
            </p:cNvPr>
            <p:cNvSpPr txBox="1"/>
            <p:nvPr/>
          </p:nvSpPr>
          <p:spPr>
            <a:xfrm>
              <a:off x="8483667" y="5136303"/>
              <a:ext cx="406085" cy="43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29B167B-ACF7-48CD-8121-E55111AE84F5}"/>
                </a:ext>
              </a:extLst>
            </p:cNvPr>
            <p:cNvSpPr txBox="1"/>
            <p:nvPr/>
          </p:nvSpPr>
          <p:spPr>
            <a:xfrm>
              <a:off x="8855503" y="5136302"/>
              <a:ext cx="406085" cy="43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479B0F7-CF2B-45B6-BA76-C99A8C454AD4}"/>
                </a:ext>
              </a:extLst>
            </p:cNvPr>
            <p:cNvCxnSpPr/>
            <p:nvPr/>
          </p:nvCxnSpPr>
          <p:spPr>
            <a:xfrm>
              <a:off x="7763066" y="1099141"/>
              <a:ext cx="389045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A7C40E9-FB63-4E33-BB2D-25A8DCD77ABF}"/>
                </a:ext>
              </a:extLst>
            </p:cNvPr>
            <p:cNvCxnSpPr/>
            <p:nvPr/>
          </p:nvCxnSpPr>
          <p:spPr>
            <a:xfrm>
              <a:off x="7759591" y="1723336"/>
              <a:ext cx="344942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1C47C1B-8757-456F-B63D-89986214F1C3}"/>
                </a:ext>
              </a:extLst>
            </p:cNvPr>
            <p:cNvCxnSpPr/>
            <p:nvPr/>
          </p:nvCxnSpPr>
          <p:spPr>
            <a:xfrm>
              <a:off x="7759591" y="2347531"/>
              <a:ext cx="344942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6A777A37-22FC-4058-9714-6A7847842F7B}"/>
                </a:ext>
              </a:extLst>
            </p:cNvPr>
            <p:cNvCxnSpPr/>
            <p:nvPr/>
          </p:nvCxnSpPr>
          <p:spPr>
            <a:xfrm>
              <a:off x="7759591" y="2971726"/>
              <a:ext cx="344942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79B70A5-177C-4711-974D-1E5CDAD4932E}"/>
                </a:ext>
              </a:extLst>
            </p:cNvPr>
            <p:cNvSpPr txBox="1"/>
            <p:nvPr/>
          </p:nvSpPr>
          <p:spPr>
            <a:xfrm>
              <a:off x="7362672" y="2747354"/>
              <a:ext cx="392430" cy="43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F14B376-6D4D-4100-968F-4A841EB8B86F}"/>
                </a:ext>
              </a:extLst>
            </p:cNvPr>
            <p:cNvSpPr txBox="1"/>
            <p:nvPr/>
          </p:nvSpPr>
          <p:spPr>
            <a:xfrm>
              <a:off x="7369740" y="2143754"/>
              <a:ext cx="392430" cy="43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34AE331-3D2A-4FB6-91FB-3B383170A459}"/>
                </a:ext>
              </a:extLst>
            </p:cNvPr>
            <p:cNvSpPr txBox="1"/>
            <p:nvPr/>
          </p:nvSpPr>
          <p:spPr>
            <a:xfrm>
              <a:off x="7367704" y="1518226"/>
              <a:ext cx="392430" cy="43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D25ED22-BB9B-4877-951C-6AF4D432D1D7}"/>
                </a:ext>
              </a:extLst>
            </p:cNvPr>
            <p:cNvSpPr txBox="1"/>
            <p:nvPr/>
          </p:nvSpPr>
          <p:spPr>
            <a:xfrm>
              <a:off x="7368400" y="884403"/>
              <a:ext cx="392430" cy="43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B9E61ACF-C93A-44EB-8166-47E9C0EB127B}"/>
                </a:ext>
              </a:extLst>
            </p:cNvPr>
            <p:cNvCxnSpPr/>
            <p:nvPr/>
          </p:nvCxnSpPr>
          <p:spPr>
            <a:xfrm flipV="1">
              <a:off x="9887498" y="1187136"/>
              <a:ext cx="0" cy="248386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0DF3254F-1904-4483-99B8-52C9D55EB188}"/>
                </a:ext>
              </a:extLst>
            </p:cNvPr>
            <p:cNvCxnSpPr/>
            <p:nvPr/>
          </p:nvCxnSpPr>
          <p:spPr>
            <a:xfrm flipV="1">
              <a:off x="10157508" y="1846509"/>
              <a:ext cx="0" cy="210451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C95A40B5-2DF1-4A11-8A09-85AD948958DD}"/>
                </a:ext>
              </a:extLst>
            </p:cNvPr>
            <p:cNvCxnSpPr/>
            <p:nvPr/>
          </p:nvCxnSpPr>
          <p:spPr>
            <a:xfrm flipV="1">
              <a:off x="10427518" y="2454971"/>
              <a:ext cx="0" cy="177608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F8EE4E21-ADB6-4893-9380-3E998B3869C4}"/>
                </a:ext>
              </a:extLst>
            </p:cNvPr>
            <p:cNvCxnSpPr/>
            <p:nvPr/>
          </p:nvCxnSpPr>
          <p:spPr>
            <a:xfrm flipV="1">
              <a:off x="10697528" y="3044341"/>
              <a:ext cx="0" cy="146674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D5F58047-0A11-411C-B9BB-D0B6327F30EF}"/>
                </a:ext>
              </a:extLst>
            </p:cNvPr>
            <p:cNvSpPr/>
            <p:nvPr/>
          </p:nvSpPr>
          <p:spPr>
            <a:xfrm rot="16200000" flipV="1">
              <a:off x="9923219" y="1526458"/>
              <a:ext cx="465274" cy="393755"/>
            </a:xfrm>
            <a:prstGeom prst="triangle">
              <a:avLst/>
            </a:prstGeom>
            <a:solidFill>
              <a:srgbClr val="E5F4E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98377AB1-FB62-46E8-A049-C9AEDA81A61F}"/>
                </a:ext>
              </a:extLst>
            </p:cNvPr>
            <p:cNvSpPr/>
            <p:nvPr/>
          </p:nvSpPr>
          <p:spPr>
            <a:xfrm rot="16200000" flipV="1">
              <a:off x="10191578" y="2150652"/>
              <a:ext cx="465274" cy="393755"/>
            </a:xfrm>
            <a:prstGeom prst="triangle">
              <a:avLst/>
            </a:prstGeom>
            <a:solidFill>
              <a:srgbClr val="E5F4E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EECF65C5-6D65-4C4D-83E0-19D2545B9C0B}"/>
                </a:ext>
              </a:extLst>
            </p:cNvPr>
            <p:cNvSpPr/>
            <p:nvPr/>
          </p:nvSpPr>
          <p:spPr>
            <a:xfrm rot="16200000" flipV="1">
              <a:off x="10459937" y="2774846"/>
              <a:ext cx="465274" cy="393755"/>
            </a:xfrm>
            <a:prstGeom prst="triangle">
              <a:avLst/>
            </a:prstGeom>
            <a:solidFill>
              <a:srgbClr val="E5F4E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8127BED3-F50F-4725-9EB4-EC6ACF37340E}"/>
                </a:ext>
              </a:extLst>
            </p:cNvPr>
            <p:cNvCxnSpPr/>
            <p:nvPr/>
          </p:nvCxnSpPr>
          <p:spPr>
            <a:xfrm flipV="1">
              <a:off x="11209020" y="1098514"/>
              <a:ext cx="0" cy="187320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이등변 삼각형 97">
              <a:extLst>
                <a:ext uri="{FF2B5EF4-FFF2-40B4-BE49-F238E27FC236}">
                  <a16:creationId xmlns:a16="http://schemas.microsoft.com/office/drawing/2014/main" id="{FCD66F98-6E9E-4504-9786-5037233DC8A0}"/>
                </a:ext>
              </a:extLst>
            </p:cNvPr>
            <p:cNvSpPr/>
            <p:nvPr/>
          </p:nvSpPr>
          <p:spPr>
            <a:xfrm rot="16200000" flipV="1">
              <a:off x="9654860" y="902264"/>
              <a:ext cx="465274" cy="393755"/>
            </a:xfrm>
            <a:prstGeom prst="triangle">
              <a:avLst/>
            </a:prstGeom>
            <a:solidFill>
              <a:srgbClr val="E5F4E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40E97377-9A24-4A6A-B587-F547D7A5CF34}"/>
                </a:ext>
              </a:extLst>
            </p:cNvPr>
            <p:cNvSpPr/>
            <p:nvPr/>
          </p:nvSpPr>
          <p:spPr>
            <a:xfrm flipV="1">
              <a:off x="11169794" y="2308738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B65FF867-ABC4-4D26-ABE6-98DEA458A605}"/>
                </a:ext>
              </a:extLst>
            </p:cNvPr>
            <p:cNvSpPr/>
            <p:nvPr/>
          </p:nvSpPr>
          <p:spPr>
            <a:xfrm flipV="1">
              <a:off x="11169794" y="1685168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4A90D43F-8B9A-4BF2-9275-50DF3DC373DB}"/>
                </a:ext>
              </a:extLst>
            </p:cNvPr>
            <p:cNvSpPr/>
            <p:nvPr/>
          </p:nvSpPr>
          <p:spPr>
            <a:xfrm flipV="1">
              <a:off x="11167889" y="1061598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BEE85E4-05FA-439E-B546-8F2CF1E3C367}"/>
                </a:ext>
              </a:extLst>
            </p:cNvPr>
            <p:cNvSpPr txBox="1"/>
            <p:nvPr/>
          </p:nvSpPr>
          <p:spPr>
            <a:xfrm>
              <a:off x="11624858" y="891624"/>
              <a:ext cx="363175" cy="43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0DAF3D4-8FA2-4E4D-A274-911AF3744AB1}"/>
                </a:ext>
              </a:extLst>
            </p:cNvPr>
            <p:cNvSpPr txBox="1"/>
            <p:nvPr/>
          </p:nvSpPr>
          <p:spPr>
            <a:xfrm>
              <a:off x="8853644" y="350364"/>
              <a:ext cx="1499090" cy="43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00A0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ko-KR" sz="1600" dirty="0">
                  <a:solidFill>
                    <a:srgbClr val="00A0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1 MUX</a:t>
              </a:r>
              <a:endParaRPr lang="ko-KR" altLang="en-US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05086AAB-30E8-4B66-94FA-93A6250607DA}"/>
              </a:ext>
            </a:extLst>
          </p:cNvPr>
          <p:cNvGrpSpPr/>
          <p:nvPr/>
        </p:nvGrpSpPr>
        <p:grpSpPr>
          <a:xfrm>
            <a:off x="6431767" y="1620025"/>
            <a:ext cx="4892353" cy="4157999"/>
            <a:chOff x="4968265" y="686029"/>
            <a:chExt cx="5880597" cy="5210162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E5815B65-E97D-4FF8-B0F7-6927F0594DF8}"/>
                </a:ext>
              </a:extLst>
            </p:cNvPr>
            <p:cNvSpPr/>
            <p:nvPr/>
          </p:nvSpPr>
          <p:spPr>
            <a:xfrm>
              <a:off x="5526412" y="1091281"/>
              <a:ext cx="4772997" cy="4249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F841FAC8-0F41-4CAF-865E-F5A8D6D842A5}"/>
                </a:ext>
              </a:extLst>
            </p:cNvPr>
            <p:cNvSpPr/>
            <p:nvPr/>
          </p:nvSpPr>
          <p:spPr>
            <a:xfrm>
              <a:off x="5691811" y="3645930"/>
              <a:ext cx="1532922" cy="1561556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4</a:t>
              </a:r>
              <a:b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</a:b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808621FE-FAB4-42D2-BE0E-A58A3342EEC3}"/>
                </a:ext>
              </a:extLst>
            </p:cNvPr>
            <p:cNvGrpSpPr/>
            <p:nvPr/>
          </p:nvGrpSpPr>
          <p:grpSpPr>
            <a:xfrm rot="16200000">
              <a:off x="6301783" y="5175901"/>
              <a:ext cx="312978" cy="364146"/>
              <a:chOff x="7622989" y="2739718"/>
              <a:chExt cx="312978" cy="364146"/>
            </a:xfrm>
          </p:grpSpPr>
          <p:cxnSp>
            <p:nvCxnSpPr>
              <p:cNvPr id="162" name="직선 화살표 연결선 161">
                <a:extLst>
                  <a:ext uri="{FF2B5EF4-FFF2-40B4-BE49-F238E27FC236}">
                    <a16:creationId xmlns:a16="http://schemas.microsoft.com/office/drawing/2014/main" id="{6B110482-3342-4927-84A1-16FAFBB8E2F9}"/>
                  </a:ext>
                </a:extLst>
              </p:cNvPr>
              <p:cNvCxnSpPr/>
              <p:nvPr/>
            </p:nvCxnSpPr>
            <p:spPr>
              <a:xfrm>
                <a:off x="7622989" y="2739718"/>
                <a:ext cx="3129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화살표 연결선 162">
                <a:extLst>
                  <a:ext uri="{FF2B5EF4-FFF2-40B4-BE49-F238E27FC236}">
                    <a16:creationId xmlns:a16="http://schemas.microsoft.com/office/drawing/2014/main" id="{62488552-0C32-46D8-9AF7-3F11CBC382C8}"/>
                  </a:ext>
                </a:extLst>
              </p:cNvPr>
              <p:cNvCxnSpPr/>
              <p:nvPr/>
            </p:nvCxnSpPr>
            <p:spPr>
              <a:xfrm>
                <a:off x="7622989" y="3103864"/>
                <a:ext cx="3129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B84BDB74-797C-4D58-BBFA-6A60CFA4E397}"/>
                </a:ext>
              </a:extLst>
            </p:cNvPr>
            <p:cNvGrpSpPr/>
            <p:nvPr/>
          </p:nvGrpSpPr>
          <p:grpSpPr>
            <a:xfrm>
              <a:off x="6977395" y="3821243"/>
              <a:ext cx="314455" cy="1195246"/>
              <a:chOff x="9721762" y="2255089"/>
              <a:chExt cx="314455" cy="1195246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75048F88-7A27-4B37-92B8-BC7AAE24ECFD}"/>
                  </a:ext>
                </a:extLst>
              </p:cNvPr>
              <p:cNvSpPr txBox="1"/>
              <p:nvPr/>
            </p:nvSpPr>
            <p:spPr>
              <a:xfrm>
                <a:off x="9721762" y="3103243"/>
                <a:ext cx="314455" cy="347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D503638E-9318-4DEC-862B-66BE46A4AF63}"/>
                  </a:ext>
                </a:extLst>
              </p:cNvPr>
              <p:cNvSpPr txBox="1"/>
              <p:nvPr/>
            </p:nvSpPr>
            <p:spPr>
              <a:xfrm>
                <a:off x="9721762" y="2820524"/>
                <a:ext cx="314455" cy="347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81541772-692D-4917-BA2F-06232D277F65}"/>
                  </a:ext>
                </a:extLst>
              </p:cNvPr>
              <p:cNvSpPr txBox="1"/>
              <p:nvPr/>
            </p:nvSpPr>
            <p:spPr>
              <a:xfrm>
                <a:off x="9721762" y="2537809"/>
                <a:ext cx="314455" cy="347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F1CBFD5C-009B-4826-B89E-0BAE47486C69}"/>
                  </a:ext>
                </a:extLst>
              </p:cNvPr>
              <p:cNvSpPr txBox="1"/>
              <p:nvPr/>
            </p:nvSpPr>
            <p:spPr>
              <a:xfrm>
                <a:off x="9721762" y="2255089"/>
                <a:ext cx="314455" cy="347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1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9556A312-F560-45D8-B69F-46EA8B986746}"/>
                </a:ext>
              </a:extLst>
            </p:cNvPr>
            <p:cNvCxnSpPr/>
            <p:nvPr/>
          </p:nvCxnSpPr>
          <p:spPr>
            <a:xfrm>
              <a:off x="7218637" y="4566724"/>
              <a:ext cx="811171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4B3DE219-17C0-4856-A400-E6FA7BB5F3AA}"/>
                </a:ext>
              </a:extLst>
            </p:cNvPr>
            <p:cNvCxnSpPr/>
            <p:nvPr/>
          </p:nvCxnSpPr>
          <p:spPr>
            <a:xfrm>
              <a:off x="7222828" y="4846755"/>
              <a:ext cx="107533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48DBFD21-0017-4092-A191-293494D899A9}"/>
                </a:ext>
              </a:extLst>
            </p:cNvPr>
            <p:cNvCxnSpPr/>
            <p:nvPr/>
          </p:nvCxnSpPr>
          <p:spPr>
            <a:xfrm>
              <a:off x="7218637" y="4006662"/>
              <a:ext cx="274454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54EC6015-E031-4E5C-B4B4-B08DFC2D6160}"/>
                </a:ext>
              </a:extLst>
            </p:cNvPr>
            <p:cNvCxnSpPr/>
            <p:nvPr/>
          </p:nvCxnSpPr>
          <p:spPr>
            <a:xfrm>
              <a:off x="7222828" y="4286693"/>
              <a:ext cx="538621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BADACE9-0270-475E-930D-8CED7DF765B8}"/>
                </a:ext>
              </a:extLst>
            </p:cNvPr>
            <p:cNvSpPr txBox="1"/>
            <p:nvPr/>
          </p:nvSpPr>
          <p:spPr>
            <a:xfrm>
              <a:off x="6089261" y="5471967"/>
              <a:ext cx="401162" cy="4242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B6F9B9C-C71B-41A3-9C78-AC2D667FB01D}"/>
                </a:ext>
              </a:extLst>
            </p:cNvPr>
            <p:cNvSpPr txBox="1"/>
            <p:nvPr/>
          </p:nvSpPr>
          <p:spPr>
            <a:xfrm>
              <a:off x="6461096" y="5471967"/>
              <a:ext cx="401162" cy="4242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85FFAD4C-41F2-4DFA-A3D2-F1459484D3D7}"/>
                </a:ext>
              </a:extLst>
            </p:cNvPr>
            <p:cNvCxnSpPr/>
            <p:nvPr/>
          </p:nvCxnSpPr>
          <p:spPr>
            <a:xfrm>
              <a:off x="5368659" y="1434806"/>
              <a:ext cx="239279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E81E00E6-BF4C-4B00-88AE-F1027874FDF7}"/>
                </a:ext>
              </a:extLst>
            </p:cNvPr>
            <p:cNvCxnSpPr/>
            <p:nvPr/>
          </p:nvCxnSpPr>
          <p:spPr>
            <a:xfrm>
              <a:off x="5365184" y="2059001"/>
              <a:ext cx="271794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496B87A9-348A-49FA-8F56-5D237617E013}"/>
                </a:ext>
              </a:extLst>
            </p:cNvPr>
            <p:cNvCxnSpPr/>
            <p:nvPr/>
          </p:nvCxnSpPr>
          <p:spPr>
            <a:xfrm>
              <a:off x="5365184" y="2683196"/>
              <a:ext cx="298938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8DAB1895-65E1-4005-9E60-AD3B8A864BF1}"/>
                </a:ext>
              </a:extLst>
            </p:cNvPr>
            <p:cNvCxnSpPr/>
            <p:nvPr/>
          </p:nvCxnSpPr>
          <p:spPr>
            <a:xfrm>
              <a:off x="5365184" y="3307391"/>
              <a:ext cx="344942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66950E1-1875-442B-BECF-C78F4208B280}"/>
                </a:ext>
              </a:extLst>
            </p:cNvPr>
            <p:cNvSpPr txBox="1"/>
            <p:nvPr/>
          </p:nvSpPr>
          <p:spPr>
            <a:xfrm>
              <a:off x="4968265" y="3083020"/>
              <a:ext cx="387673" cy="4242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14A5358-5228-4A49-8968-8C6AC05DD853}"/>
                </a:ext>
              </a:extLst>
            </p:cNvPr>
            <p:cNvSpPr txBox="1"/>
            <p:nvPr/>
          </p:nvSpPr>
          <p:spPr>
            <a:xfrm>
              <a:off x="4975333" y="2479418"/>
              <a:ext cx="387673" cy="4242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CC95EDD-DC06-47E3-997C-9621E8C3317A}"/>
                </a:ext>
              </a:extLst>
            </p:cNvPr>
            <p:cNvSpPr txBox="1"/>
            <p:nvPr/>
          </p:nvSpPr>
          <p:spPr>
            <a:xfrm>
              <a:off x="4973298" y="1853891"/>
              <a:ext cx="387673" cy="4242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91068CC0-A638-405F-8316-7179C4E1AAA6}"/>
                </a:ext>
              </a:extLst>
            </p:cNvPr>
            <p:cNvSpPr txBox="1"/>
            <p:nvPr/>
          </p:nvSpPr>
          <p:spPr>
            <a:xfrm>
              <a:off x="4973993" y="1220068"/>
              <a:ext cx="387673" cy="4242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D3A010CF-2A53-47DA-873D-7DB77726BB0A}"/>
                </a:ext>
              </a:extLst>
            </p:cNvPr>
            <p:cNvCxnSpPr/>
            <p:nvPr/>
          </p:nvCxnSpPr>
          <p:spPr>
            <a:xfrm flipV="1">
              <a:off x="7493091" y="1589481"/>
              <a:ext cx="0" cy="241718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346F8EEB-4ABC-4584-86B0-3A651181BA96}"/>
                </a:ext>
              </a:extLst>
            </p:cNvPr>
            <p:cNvCxnSpPr/>
            <p:nvPr/>
          </p:nvCxnSpPr>
          <p:spPr>
            <a:xfrm flipV="1">
              <a:off x="7763101" y="2229174"/>
              <a:ext cx="0" cy="205752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4F39EB63-9A3F-4F7B-BE0D-20B979878152}"/>
                </a:ext>
              </a:extLst>
            </p:cNvPr>
            <p:cNvCxnSpPr/>
            <p:nvPr/>
          </p:nvCxnSpPr>
          <p:spPr>
            <a:xfrm flipV="1">
              <a:off x="8033111" y="2866824"/>
              <a:ext cx="0" cy="169990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ADD93D08-37C8-4CF3-8779-E6305B9C9B48}"/>
                </a:ext>
              </a:extLst>
            </p:cNvPr>
            <p:cNvCxnSpPr/>
            <p:nvPr/>
          </p:nvCxnSpPr>
          <p:spPr>
            <a:xfrm flipV="1">
              <a:off x="8303121" y="3470521"/>
              <a:ext cx="0" cy="137623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F34EE58-46B0-45F2-98DD-6946F987A4A7}"/>
                </a:ext>
              </a:extLst>
            </p:cNvPr>
            <p:cNvSpPr txBox="1"/>
            <p:nvPr/>
          </p:nvSpPr>
          <p:spPr>
            <a:xfrm>
              <a:off x="10490090" y="2254001"/>
              <a:ext cx="358772" cy="4242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377B5DC-0721-4691-9F21-D9BE7F2A4C6A}"/>
                </a:ext>
              </a:extLst>
            </p:cNvPr>
            <p:cNvSpPr txBox="1"/>
            <p:nvPr/>
          </p:nvSpPr>
          <p:spPr>
            <a:xfrm>
              <a:off x="7142145" y="686029"/>
              <a:ext cx="1499089" cy="424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00A0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ko-KR" sz="1600" dirty="0">
                  <a:solidFill>
                    <a:srgbClr val="00A0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1 MUX</a:t>
              </a:r>
              <a:endParaRPr lang="ko-KR" altLang="en-US" sz="160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순서도: 지연 135">
              <a:extLst>
                <a:ext uri="{FF2B5EF4-FFF2-40B4-BE49-F238E27FC236}">
                  <a16:creationId xmlns:a16="http://schemas.microsoft.com/office/drawing/2014/main" id="{0CFFD152-AFFD-4173-AB74-D55B5CA9DB06}"/>
                </a:ext>
              </a:extLst>
            </p:cNvPr>
            <p:cNvSpPr/>
            <p:nvPr/>
          </p:nvSpPr>
          <p:spPr>
            <a:xfrm>
              <a:off x="7656287" y="1292744"/>
              <a:ext cx="426838" cy="427720"/>
            </a:xfrm>
            <a:prstGeom prst="flowChartDelay">
              <a:avLst/>
            </a:prstGeom>
            <a:solidFill>
              <a:srgbClr val="E5F4E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5E653764-9EFE-47D9-A267-F480297074FF}"/>
                </a:ext>
              </a:extLst>
            </p:cNvPr>
            <p:cNvCxnSpPr/>
            <p:nvPr/>
          </p:nvCxnSpPr>
          <p:spPr>
            <a:xfrm>
              <a:off x="7492138" y="1589481"/>
              <a:ext cx="153353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화살표 연결선 137">
              <a:extLst>
                <a:ext uri="{FF2B5EF4-FFF2-40B4-BE49-F238E27FC236}">
                  <a16:creationId xmlns:a16="http://schemas.microsoft.com/office/drawing/2014/main" id="{7AFF142D-1CBB-4322-ADBF-D2B6CFCF7A68}"/>
                </a:ext>
              </a:extLst>
            </p:cNvPr>
            <p:cNvCxnSpPr/>
            <p:nvPr/>
          </p:nvCxnSpPr>
          <p:spPr>
            <a:xfrm>
              <a:off x="7763584" y="2229174"/>
              <a:ext cx="194743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5382918B-1ECB-4504-B3A6-6B2FC043093B}"/>
                </a:ext>
              </a:extLst>
            </p:cNvPr>
            <p:cNvCxnSpPr/>
            <p:nvPr/>
          </p:nvCxnSpPr>
          <p:spPr>
            <a:xfrm>
              <a:off x="8029948" y="2866824"/>
              <a:ext cx="194743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순서도: 지연 139">
              <a:extLst>
                <a:ext uri="{FF2B5EF4-FFF2-40B4-BE49-F238E27FC236}">
                  <a16:creationId xmlns:a16="http://schemas.microsoft.com/office/drawing/2014/main" id="{05BA78C5-E4FE-4530-9502-37205F6226B0}"/>
                </a:ext>
              </a:extLst>
            </p:cNvPr>
            <p:cNvSpPr/>
            <p:nvPr/>
          </p:nvSpPr>
          <p:spPr>
            <a:xfrm>
              <a:off x="8194097" y="2570087"/>
              <a:ext cx="426838" cy="427720"/>
            </a:xfrm>
            <a:prstGeom prst="flowChartDelay">
              <a:avLst/>
            </a:prstGeom>
            <a:solidFill>
              <a:srgbClr val="E5F4E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E19E6450-888A-4B73-8D60-C4E3290B06AD}"/>
                </a:ext>
              </a:extLst>
            </p:cNvPr>
            <p:cNvCxnSpPr/>
            <p:nvPr/>
          </p:nvCxnSpPr>
          <p:spPr>
            <a:xfrm>
              <a:off x="8303216" y="3470521"/>
              <a:ext cx="194743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순서도: 지연 141">
              <a:extLst>
                <a:ext uri="{FF2B5EF4-FFF2-40B4-BE49-F238E27FC236}">
                  <a16:creationId xmlns:a16="http://schemas.microsoft.com/office/drawing/2014/main" id="{5B6987E4-2D07-4666-B628-782204157B76}"/>
                </a:ext>
              </a:extLst>
            </p:cNvPr>
            <p:cNvSpPr/>
            <p:nvPr/>
          </p:nvSpPr>
          <p:spPr>
            <a:xfrm>
              <a:off x="8467365" y="3173784"/>
              <a:ext cx="426838" cy="427720"/>
            </a:xfrm>
            <a:prstGeom prst="flowChartDelay">
              <a:avLst/>
            </a:prstGeom>
            <a:solidFill>
              <a:srgbClr val="E5F4E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D297DBCC-8987-44AA-9578-7F556D452D9F}"/>
                </a:ext>
              </a:extLst>
            </p:cNvPr>
            <p:cNvCxnSpPr/>
            <p:nvPr/>
          </p:nvCxnSpPr>
          <p:spPr>
            <a:xfrm>
              <a:off x="10117002" y="2455335"/>
              <a:ext cx="357083" cy="22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29D7F1E2-2364-4E41-91B0-8EE3E3ACD92F}"/>
                </a:ext>
              </a:extLst>
            </p:cNvPr>
            <p:cNvCxnSpPr/>
            <p:nvPr/>
          </p:nvCxnSpPr>
          <p:spPr>
            <a:xfrm>
              <a:off x="8994296" y="2216468"/>
              <a:ext cx="54977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6A92362A-05F2-4362-9881-C34973FF246B}"/>
                </a:ext>
              </a:extLst>
            </p:cNvPr>
            <p:cNvCxnSpPr/>
            <p:nvPr/>
          </p:nvCxnSpPr>
          <p:spPr>
            <a:xfrm>
              <a:off x="8994296" y="2667377"/>
              <a:ext cx="54977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D1D4008C-5E34-4334-92FF-CDA0BD0FBE3D}"/>
                </a:ext>
              </a:extLst>
            </p:cNvPr>
            <p:cNvCxnSpPr/>
            <p:nvPr/>
          </p:nvCxnSpPr>
          <p:spPr>
            <a:xfrm>
              <a:off x="8814613" y="2517074"/>
              <a:ext cx="95261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06241431-99D8-4CCE-B08F-7B06F10A72CA}"/>
                </a:ext>
              </a:extLst>
            </p:cNvPr>
            <p:cNvCxnSpPr/>
            <p:nvPr/>
          </p:nvCxnSpPr>
          <p:spPr>
            <a:xfrm>
              <a:off x="8814613" y="2366771"/>
              <a:ext cx="101393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달 147">
              <a:extLst>
                <a:ext uri="{FF2B5EF4-FFF2-40B4-BE49-F238E27FC236}">
                  <a16:creationId xmlns:a16="http://schemas.microsoft.com/office/drawing/2014/main" id="{56078E97-E9C9-44E3-9567-121E9D3D11F8}"/>
                </a:ext>
              </a:extLst>
            </p:cNvPr>
            <p:cNvSpPr/>
            <p:nvPr/>
          </p:nvSpPr>
          <p:spPr>
            <a:xfrm flipH="1">
              <a:off x="9291791" y="2060646"/>
              <a:ext cx="837744" cy="778760"/>
            </a:xfrm>
            <a:prstGeom prst="moon">
              <a:avLst>
                <a:gd name="adj" fmla="val 83270"/>
              </a:avLst>
            </a:prstGeom>
            <a:solidFill>
              <a:srgbClr val="E5F4E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E6779902-F2AA-400C-8613-A3A51036CB42}"/>
                </a:ext>
              </a:extLst>
            </p:cNvPr>
            <p:cNvCxnSpPr/>
            <p:nvPr/>
          </p:nvCxnSpPr>
          <p:spPr>
            <a:xfrm>
              <a:off x="8881237" y="3387644"/>
              <a:ext cx="11305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CFDC9168-D3CB-4E15-9A79-2DD41D4748CC}"/>
                </a:ext>
              </a:extLst>
            </p:cNvPr>
            <p:cNvCxnSpPr/>
            <p:nvPr/>
          </p:nvCxnSpPr>
          <p:spPr>
            <a:xfrm>
              <a:off x="8628743" y="2798072"/>
              <a:ext cx="18587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E9D12357-F1FA-487A-A0D5-8D8FF9F9626C}"/>
                </a:ext>
              </a:extLst>
            </p:cNvPr>
            <p:cNvCxnSpPr/>
            <p:nvPr/>
          </p:nvCxnSpPr>
          <p:spPr>
            <a:xfrm>
              <a:off x="8339689" y="2139430"/>
              <a:ext cx="47492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AAE7D82C-5980-4F25-BF75-E4150BD7B874}"/>
                </a:ext>
              </a:extLst>
            </p:cNvPr>
            <p:cNvCxnSpPr/>
            <p:nvPr/>
          </p:nvCxnSpPr>
          <p:spPr>
            <a:xfrm>
              <a:off x="8082342" y="1511529"/>
              <a:ext cx="91195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8B78BF43-363B-4418-83C0-25BBC456F72F}"/>
                </a:ext>
              </a:extLst>
            </p:cNvPr>
            <p:cNvCxnSpPr/>
            <p:nvPr/>
          </p:nvCxnSpPr>
          <p:spPr>
            <a:xfrm flipV="1">
              <a:off x="8994296" y="2667378"/>
              <a:ext cx="0" cy="72026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298FB822-686A-4817-90C5-F5E1E65F1485}"/>
                </a:ext>
              </a:extLst>
            </p:cNvPr>
            <p:cNvCxnSpPr/>
            <p:nvPr/>
          </p:nvCxnSpPr>
          <p:spPr>
            <a:xfrm flipV="1">
              <a:off x="8814613" y="2517074"/>
              <a:ext cx="0" cy="28099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AA099AE2-5F99-4686-A32C-DBA144125825}"/>
                </a:ext>
              </a:extLst>
            </p:cNvPr>
            <p:cNvCxnSpPr/>
            <p:nvPr/>
          </p:nvCxnSpPr>
          <p:spPr>
            <a:xfrm flipV="1">
              <a:off x="8814613" y="2139430"/>
              <a:ext cx="0" cy="23859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순서도: 지연 155">
              <a:extLst>
                <a:ext uri="{FF2B5EF4-FFF2-40B4-BE49-F238E27FC236}">
                  <a16:creationId xmlns:a16="http://schemas.microsoft.com/office/drawing/2014/main" id="{FBE3FEFF-F771-4C00-B163-07C269BEEE18}"/>
                </a:ext>
              </a:extLst>
            </p:cNvPr>
            <p:cNvSpPr/>
            <p:nvPr/>
          </p:nvSpPr>
          <p:spPr>
            <a:xfrm>
              <a:off x="7927733" y="1932437"/>
              <a:ext cx="426838" cy="427720"/>
            </a:xfrm>
            <a:prstGeom prst="flowChartDelay">
              <a:avLst/>
            </a:prstGeom>
            <a:solidFill>
              <a:srgbClr val="E5F4E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F36B3F02-5F76-47C9-9792-4A6DD5AA1CF2}"/>
                </a:ext>
              </a:extLst>
            </p:cNvPr>
            <p:cNvCxnSpPr/>
            <p:nvPr/>
          </p:nvCxnSpPr>
          <p:spPr>
            <a:xfrm flipV="1">
              <a:off x="8994296" y="1511530"/>
              <a:ext cx="0" cy="70493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FFCF96E0-C218-4E09-AEE5-3F20B09EE6DA}"/>
              </a:ext>
            </a:extLst>
          </p:cNvPr>
          <p:cNvSpPr/>
          <p:nvPr/>
        </p:nvSpPr>
        <p:spPr>
          <a:xfrm>
            <a:off x="1633192" y="5857712"/>
            <a:ext cx="47985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/>
            <a:r>
              <a:rPr lang="ko-KR" altLang="en-US" sz="1600" kern="0" dirty="0" err="1">
                <a:latin typeface="Times New Roman" panose="02020603050405020304" pitchFamily="18" charset="0"/>
              </a:rPr>
              <a:t>디코더와</a:t>
            </a:r>
            <a:r>
              <a:rPr lang="ko-KR" altLang="en-US" sz="1600" kern="0" dirty="0">
                <a:latin typeface="Times New Roman" panose="02020603050405020304" pitchFamily="18" charset="0"/>
              </a:rPr>
              <a:t> </a:t>
            </a:r>
            <a:r>
              <a:rPr lang="en-US" altLang="ko-KR" sz="1600" kern="0" dirty="0">
                <a:latin typeface="Times New Roman" panose="02020603050405020304" pitchFamily="18" charset="0"/>
              </a:rPr>
              <a:t>3-</a:t>
            </a:r>
            <a:r>
              <a:rPr lang="ko-KR" altLang="en-US" sz="1600" kern="0" dirty="0">
                <a:latin typeface="맑은 고딕" panose="020B0503020000020004" pitchFamily="50" charset="-127"/>
              </a:rPr>
              <a:t>상태 버퍼를 </a:t>
            </a:r>
            <a:r>
              <a:rPr lang="ko-KR" altLang="en-US" sz="1600" kern="0">
                <a:latin typeface="맑은 고딕" panose="020B0503020000020004" pitchFamily="50" charset="-127"/>
              </a:rPr>
              <a:t>사용한 구현</a:t>
            </a:r>
            <a:r>
              <a:rPr lang="en-US" altLang="ko-KR" sz="1600" kern="0">
                <a:latin typeface="맑은 고딕" panose="020B0503020000020004" pitchFamily="50" charset="-127"/>
              </a:rPr>
              <a:t>(</a:t>
            </a:r>
            <a:r>
              <a:rPr lang="ko-KR" altLang="en-US" sz="1600" kern="0" dirty="0">
                <a:latin typeface="맑은 고딕" panose="020B0503020000020004" pitchFamily="50" charset="-127"/>
              </a:rPr>
              <a:t>간단함</a:t>
            </a:r>
            <a:r>
              <a:rPr lang="en-US" altLang="ko-KR" sz="1600" kern="0" dirty="0">
                <a:latin typeface="맑은 고딕" panose="020B0503020000020004" pitchFamily="50" charset="-127"/>
              </a:rPr>
              <a:t>)</a:t>
            </a:r>
            <a:endParaRPr lang="ko-KR" altLang="en-US" sz="1600" kern="0" dirty="0">
              <a:latin typeface="함초롬바탕" panose="02030604000101010101" pitchFamily="18" charset="-127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ECAD25E5-DADD-495B-AC04-A732287689C6}"/>
              </a:ext>
            </a:extLst>
          </p:cNvPr>
          <p:cNvSpPr/>
          <p:nvPr/>
        </p:nvSpPr>
        <p:spPr>
          <a:xfrm>
            <a:off x="7339997" y="5766123"/>
            <a:ext cx="4005679" cy="434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>
              <a:lnSpc>
                <a:spcPct val="160000"/>
              </a:lnSpc>
            </a:pPr>
            <a:r>
              <a:rPr lang="ko-KR" altLang="en-US" sz="1600" kern="0" dirty="0" err="1">
                <a:latin typeface="Times New Roman" panose="02020603050405020304" pitchFamily="18" charset="0"/>
              </a:rPr>
              <a:t>디코더와</a:t>
            </a:r>
            <a:r>
              <a:rPr lang="ko-KR" altLang="en-US" sz="1600" kern="0" dirty="0">
                <a:latin typeface="Times New Roman" panose="02020603050405020304" pitchFamily="18" charset="0"/>
              </a:rPr>
              <a:t> </a:t>
            </a:r>
            <a:r>
              <a:rPr lang="en-US" altLang="ko-KR" sz="1600" kern="0" dirty="0">
                <a:latin typeface="Times New Roman" panose="02020603050405020304" pitchFamily="18" charset="0"/>
              </a:rPr>
              <a:t>AND </a:t>
            </a:r>
            <a:r>
              <a:rPr lang="ko-KR" altLang="en-US" sz="1600" kern="0" dirty="0">
                <a:latin typeface="Times New Roman" panose="02020603050405020304" pitchFamily="18" charset="0"/>
              </a:rPr>
              <a:t>게이트를 이용한 </a:t>
            </a:r>
            <a:r>
              <a:rPr lang="ko-KR" altLang="en-US" sz="1600" kern="0" dirty="0">
                <a:latin typeface="맑은 고딕" panose="020B0503020000020004" pitchFamily="50" charset="-127"/>
              </a:rPr>
              <a:t>구현</a:t>
            </a:r>
            <a:endParaRPr lang="ko-KR" altLang="en-US" sz="1600" kern="0" dirty="0"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347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6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4.2 BCD </a:t>
            </a:r>
            <a:r>
              <a:rPr lang="ko-KR" altLang="en-US" sz="2200"/>
              <a:t>코드 변환기</a:t>
            </a:r>
            <a:endParaRPr lang="ko-KR" altLang="en-US" sz="2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83F457-0EBA-4962-B4BF-84C66231037C}"/>
              </a:ext>
            </a:extLst>
          </p:cNvPr>
          <p:cNvSpPr txBox="1"/>
          <p:nvPr/>
        </p:nvSpPr>
        <p:spPr>
          <a:xfrm>
            <a:off x="2113292" y="955485"/>
            <a:ext cx="895574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2000">
                <a:solidFill>
                  <a:srgbClr val="0070C0"/>
                </a:solidFill>
              </a:rPr>
              <a:t>BCD 8421 </a:t>
            </a:r>
            <a:r>
              <a:rPr lang="ko-KR" altLang="en-US" sz="2000">
                <a:solidFill>
                  <a:srgbClr val="0070C0"/>
                </a:solidFill>
              </a:rPr>
              <a:t>코드가 입력되었을 때</a:t>
            </a:r>
            <a:r>
              <a:rPr lang="en-US" altLang="ko-KR" sz="2000">
                <a:solidFill>
                  <a:srgbClr val="0070C0"/>
                </a:solidFill>
              </a:rPr>
              <a:t>, 3-</a:t>
            </a:r>
            <a:r>
              <a:rPr lang="ko-KR" altLang="en-US" sz="2000">
                <a:solidFill>
                  <a:srgbClr val="0070C0"/>
                </a:solidFill>
              </a:rPr>
              <a:t>초과 코드를 출력하는 시스템 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C0AFB-5305-4FE7-896D-117E6887A4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12" y="638551"/>
            <a:ext cx="1259086" cy="92333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0D1831E-4D79-4746-9D84-1026CE5F9F5F}"/>
              </a:ext>
            </a:extLst>
          </p:cNvPr>
          <p:cNvSpPr txBox="1"/>
          <p:nvPr/>
        </p:nvSpPr>
        <p:spPr>
          <a:xfrm>
            <a:off x="838200" y="2086468"/>
            <a:ext cx="17615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70C0"/>
                </a:solidFill>
              </a:rPr>
              <a:t>블록도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AB08A2E-0CDA-4E68-B33D-C16D08F8BB29}"/>
              </a:ext>
            </a:extLst>
          </p:cNvPr>
          <p:cNvGrpSpPr/>
          <p:nvPr/>
        </p:nvGrpSpPr>
        <p:grpSpPr>
          <a:xfrm>
            <a:off x="3314340" y="2804880"/>
            <a:ext cx="5011353" cy="2057734"/>
            <a:chOff x="2884404" y="2243333"/>
            <a:chExt cx="5011353" cy="205773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12D36E0-3718-45CC-B5FF-5AF2F5CB9104}"/>
                </a:ext>
              </a:extLst>
            </p:cNvPr>
            <p:cNvSpPr/>
            <p:nvPr/>
          </p:nvSpPr>
          <p:spPr>
            <a:xfrm>
              <a:off x="4188178" y="2472267"/>
              <a:ext cx="2415822" cy="182880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</a:rPr>
                <a:t>BCD </a:t>
              </a:r>
              <a:r>
                <a:rPr lang="ko-KR" altLang="en-US" sz="2000" dirty="0">
                  <a:solidFill>
                    <a:schemeClr val="accent1">
                      <a:lumMod val="75000"/>
                    </a:schemeClr>
                  </a:solidFill>
                </a:rPr>
                <a:t>코드 변환기</a:t>
              </a:r>
              <a:endParaRPr lang="en-US" altLang="ko-KR" sz="20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</a:rPr>
                <a:t>(8421</a:t>
              </a: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</a:rPr>
                <a:t>Excess-3)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A3966591-D3E3-4C57-92C9-E2024BD6C934}"/>
                </a:ext>
              </a:extLst>
            </p:cNvPr>
            <p:cNvCxnSpPr/>
            <p:nvPr/>
          </p:nvCxnSpPr>
          <p:spPr>
            <a:xfrm>
              <a:off x="3656900" y="2806879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2AA3512-6772-481A-B5DA-08AA2BE68775}"/>
                </a:ext>
              </a:extLst>
            </p:cNvPr>
            <p:cNvCxnSpPr/>
            <p:nvPr/>
          </p:nvCxnSpPr>
          <p:spPr>
            <a:xfrm>
              <a:off x="3656900" y="3194464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173C2543-12B1-4DFD-8F11-D1046250832C}"/>
                </a:ext>
              </a:extLst>
            </p:cNvPr>
            <p:cNvCxnSpPr/>
            <p:nvPr/>
          </p:nvCxnSpPr>
          <p:spPr>
            <a:xfrm>
              <a:off x="3656900" y="3582049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492667BB-53E9-4CC0-A0F3-044AD54431C0}"/>
                </a:ext>
              </a:extLst>
            </p:cNvPr>
            <p:cNvCxnSpPr/>
            <p:nvPr/>
          </p:nvCxnSpPr>
          <p:spPr>
            <a:xfrm>
              <a:off x="3656900" y="3969635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CC7B544-C9EC-46F3-AB67-F99F0564D371}"/>
                </a:ext>
              </a:extLst>
            </p:cNvPr>
            <p:cNvSpPr txBox="1"/>
            <p:nvPr/>
          </p:nvSpPr>
          <p:spPr>
            <a:xfrm>
              <a:off x="3247814" y="2619032"/>
              <a:ext cx="378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ko-KR" sz="16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15149FD-ADED-4496-905B-7F149FA25EFD}"/>
                </a:ext>
              </a:extLst>
            </p:cNvPr>
            <p:cNvSpPr txBox="1"/>
            <p:nvPr/>
          </p:nvSpPr>
          <p:spPr>
            <a:xfrm>
              <a:off x="3247814" y="3007678"/>
              <a:ext cx="378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ko-KR" sz="16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72AA1AB-699A-40A2-A823-F66EA426C3A1}"/>
                </a:ext>
              </a:extLst>
            </p:cNvPr>
            <p:cNvSpPr txBox="1"/>
            <p:nvPr/>
          </p:nvSpPr>
          <p:spPr>
            <a:xfrm>
              <a:off x="3247814" y="3396324"/>
              <a:ext cx="378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ko-KR" sz="16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94B8229-0F01-42A2-8606-B027BF93D2F3}"/>
                </a:ext>
              </a:extLst>
            </p:cNvPr>
            <p:cNvSpPr txBox="1"/>
            <p:nvPr/>
          </p:nvSpPr>
          <p:spPr>
            <a:xfrm>
              <a:off x="3246677" y="3784969"/>
              <a:ext cx="378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ko-KR" sz="16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47766B8-4344-4E0B-BCD2-6838828094D7}"/>
                </a:ext>
              </a:extLst>
            </p:cNvPr>
            <p:cNvSpPr txBox="1"/>
            <p:nvPr/>
          </p:nvSpPr>
          <p:spPr>
            <a:xfrm>
              <a:off x="2884404" y="2243333"/>
              <a:ext cx="1205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</a:rPr>
                <a:t>입력 변수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BBD71EA-407D-4FE4-9C5E-041E132D9379}"/>
                </a:ext>
              </a:extLst>
            </p:cNvPr>
            <p:cNvSpPr txBox="1"/>
            <p:nvPr/>
          </p:nvSpPr>
          <p:spPr>
            <a:xfrm>
              <a:off x="6695715" y="2243333"/>
              <a:ext cx="1200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accent1">
                      <a:lumMod val="75000"/>
                    </a:schemeClr>
                  </a:solidFill>
                </a:rPr>
                <a:t>출력 함수</a:t>
              </a:r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F091A035-ED79-48E5-B285-936062A87EB5}"/>
                </a:ext>
              </a:extLst>
            </p:cNvPr>
            <p:cNvCxnSpPr/>
            <p:nvPr/>
          </p:nvCxnSpPr>
          <p:spPr>
            <a:xfrm>
              <a:off x="6604000" y="2806879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2D5A883D-725F-4625-AF63-49BDDF246954}"/>
                </a:ext>
              </a:extLst>
            </p:cNvPr>
            <p:cNvCxnSpPr/>
            <p:nvPr/>
          </p:nvCxnSpPr>
          <p:spPr>
            <a:xfrm>
              <a:off x="6604000" y="3194464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0A190BA8-02DD-46C7-B4DE-F087881CFB0F}"/>
                </a:ext>
              </a:extLst>
            </p:cNvPr>
            <p:cNvCxnSpPr/>
            <p:nvPr/>
          </p:nvCxnSpPr>
          <p:spPr>
            <a:xfrm>
              <a:off x="6604000" y="3582049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4F586630-F4BB-49FD-9C0A-3BFF569B5729}"/>
                </a:ext>
              </a:extLst>
            </p:cNvPr>
            <p:cNvCxnSpPr/>
            <p:nvPr/>
          </p:nvCxnSpPr>
          <p:spPr>
            <a:xfrm>
              <a:off x="6604000" y="3969635"/>
              <a:ext cx="5305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CCCF2A-D794-46E4-A9F0-DFACD6089810}"/>
                </a:ext>
              </a:extLst>
            </p:cNvPr>
            <p:cNvSpPr txBox="1"/>
            <p:nvPr/>
          </p:nvSpPr>
          <p:spPr>
            <a:xfrm>
              <a:off x="7107558" y="2619032"/>
              <a:ext cx="378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ko-KR" sz="16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DACF8C7-A299-4A76-8002-06C0F7E1C98B}"/>
                </a:ext>
              </a:extLst>
            </p:cNvPr>
            <p:cNvSpPr txBox="1"/>
            <p:nvPr/>
          </p:nvSpPr>
          <p:spPr>
            <a:xfrm>
              <a:off x="7107558" y="3007678"/>
              <a:ext cx="378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ko-KR" sz="16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77FB14D-4BEB-4AD6-9405-2010F25AF601}"/>
                </a:ext>
              </a:extLst>
            </p:cNvPr>
            <p:cNvSpPr txBox="1"/>
            <p:nvPr/>
          </p:nvSpPr>
          <p:spPr>
            <a:xfrm>
              <a:off x="7107558" y="3396324"/>
              <a:ext cx="378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ko-KR" sz="16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98A8A7A-C62D-4730-B801-2607E18175E9}"/>
                </a:ext>
              </a:extLst>
            </p:cNvPr>
            <p:cNvSpPr txBox="1"/>
            <p:nvPr/>
          </p:nvSpPr>
          <p:spPr>
            <a:xfrm>
              <a:off x="7106421" y="3784969"/>
              <a:ext cx="378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ko-KR" sz="16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271093E-4ABE-4947-B310-CB5F81C769DD}"/>
              </a:ext>
            </a:extLst>
          </p:cNvPr>
          <p:cNvSpPr/>
          <p:nvPr/>
        </p:nvSpPr>
        <p:spPr>
          <a:xfrm>
            <a:off x="10246936" y="5782533"/>
            <a:ext cx="1321717" cy="40011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continue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9296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19417E-C3FC-4163-87AA-798A1B3ED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0ED32-FF49-40B1-8F63-90E5BE680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60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481640D-5FA5-4BB0-9C79-3F60A0D9476C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/>
              <a:t>4.13 </a:t>
            </a:r>
            <a:r>
              <a:rPr lang="ko-KR" altLang="en-US" sz="2400"/>
              <a:t>멀티플렉서와 디멀티플렉서</a:t>
            </a:r>
            <a:endParaRPr lang="ko-KR" altLang="en-US" sz="2200" dirty="0"/>
          </a:p>
        </p:txBody>
      </p:sp>
      <p:sp>
        <p:nvSpPr>
          <p:cNvPr id="71" name="내용 개체 틀 2">
            <a:extLst>
              <a:ext uri="{FF2B5EF4-FFF2-40B4-BE49-F238E27FC236}">
                <a16:creationId xmlns:a16="http://schemas.microsoft.com/office/drawing/2014/main" id="{8800BD63-A473-415D-9E16-7F180B4C4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77060"/>
            <a:ext cx="4047389" cy="365125"/>
          </a:xfrm>
        </p:spPr>
        <p:txBody>
          <a:bodyPr>
            <a:noAutofit/>
          </a:bodyPr>
          <a:lstStyle/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/>
              <a:t>활성 입력</a:t>
            </a:r>
            <a:r>
              <a:rPr lang="en-US" altLang="ko-KR" sz="1800"/>
              <a:t>(</a:t>
            </a:r>
            <a:r>
              <a:rPr lang="en-US" altLang="ko-KR" sz="1800" i="1"/>
              <a:t>E</a:t>
            </a:r>
            <a:r>
              <a:rPr lang="en-US" altLang="ko-KR" sz="1800"/>
              <a:t>)</a:t>
            </a:r>
            <a:r>
              <a:rPr lang="ko-KR" altLang="en-US" sz="1800"/>
              <a:t>이 있는 디코더</a:t>
            </a:r>
            <a:endParaRPr lang="ko-KR" altLang="en-US" sz="1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C1FD1F-658B-4B8E-ABC0-C37DE2560005}"/>
              </a:ext>
            </a:extLst>
          </p:cNvPr>
          <p:cNvSpPr txBox="1"/>
          <p:nvPr/>
        </p:nvSpPr>
        <p:spPr>
          <a:xfrm>
            <a:off x="838199" y="757190"/>
            <a:ext cx="10515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070C0"/>
                </a:solidFill>
              </a:rPr>
              <a:t>DEMUX</a:t>
            </a:r>
            <a:endParaRPr lang="en-US" altLang="ko-KR" sz="2000" dirty="0">
              <a:solidFill>
                <a:srgbClr val="0070C0"/>
              </a:solidFill>
            </a:endParaRPr>
          </a:p>
        </p:txBody>
      </p: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1D84513A-E977-4A1F-9614-C9543CF518AB}"/>
              </a:ext>
            </a:extLst>
          </p:cNvPr>
          <p:cNvGrpSpPr/>
          <p:nvPr/>
        </p:nvGrpSpPr>
        <p:grpSpPr>
          <a:xfrm>
            <a:off x="1211957" y="1991974"/>
            <a:ext cx="2588500" cy="3724623"/>
            <a:chOff x="1397862" y="843358"/>
            <a:chExt cx="3467164" cy="4577550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DCAB84B-7770-4F0D-B791-A310EC2160BA}"/>
                </a:ext>
              </a:extLst>
            </p:cNvPr>
            <p:cNvSpPr txBox="1"/>
            <p:nvPr/>
          </p:nvSpPr>
          <p:spPr>
            <a:xfrm>
              <a:off x="4364313" y="2323149"/>
              <a:ext cx="500713" cy="378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l-GR" altLang="ko-KR" sz="1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651260A-DFE4-4D74-8A07-C3C22A0DDA59}"/>
                </a:ext>
              </a:extLst>
            </p:cNvPr>
            <p:cNvSpPr txBox="1"/>
            <p:nvPr/>
          </p:nvSpPr>
          <p:spPr>
            <a:xfrm>
              <a:off x="2836222" y="5042651"/>
              <a:ext cx="393356" cy="378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ko-KR" altLang="en-US" sz="1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이등변 삼각형 168">
              <a:extLst>
                <a:ext uri="{FF2B5EF4-FFF2-40B4-BE49-F238E27FC236}">
                  <a16:creationId xmlns:a16="http://schemas.microsoft.com/office/drawing/2014/main" id="{5DC12175-235E-4364-A95D-D7F0D8049C92}"/>
                </a:ext>
              </a:extLst>
            </p:cNvPr>
            <p:cNvSpPr/>
            <p:nvPr/>
          </p:nvSpPr>
          <p:spPr>
            <a:xfrm rot="10800000">
              <a:off x="2436367" y="1806517"/>
              <a:ext cx="399856" cy="328159"/>
            </a:xfrm>
            <a:prstGeom prst="triangl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1743B10A-AC42-42B5-AEF9-CE686457993F}"/>
                </a:ext>
              </a:extLst>
            </p:cNvPr>
            <p:cNvSpPr/>
            <p:nvPr/>
          </p:nvSpPr>
          <p:spPr>
            <a:xfrm>
              <a:off x="2592861" y="2149916"/>
              <a:ext cx="86865" cy="8686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63C24EF7-B81D-4B96-ABA0-15BFD8ABA971}"/>
                </a:ext>
              </a:extLst>
            </p:cNvPr>
            <p:cNvCxnSpPr/>
            <p:nvPr/>
          </p:nvCxnSpPr>
          <p:spPr>
            <a:xfrm>
              <a:off x="2638371" y="2240504"/>
              <a:ext cx="0" cy="254098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DBA4B11E-8AAC-463B-9787-96B03EBFD94B}"/>
                </a:ext>
              </a:extLst>
            </p:cNvPr>
            <p:cNvCxnSpPr/>
            <p:nvPr/>
          </p:nvCxnSpPr>
          <p:spPr>
            <a:xfrm>
              <a:off x="2636293" y="1541383"/>
              <a:ext cx="0" cy="26513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A04A440A-B8C0-49F7-BD38-533D8B11BD4F}"/>
                </a:ext>
              </a:extLst>
            </p:cNvPr>
            <p:cNvSpPr/>
            <p:nvPr/>
          </p:nvSpPr>
          <p:spPr>
            <a:xfrm>
              <a:off x="2220789" y="1505663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7C8B0F55-06B2-4F9E-9735-CD41E6728F5E}"/>
                </a:ext>
              </a:extLst>
            </p:cNvPr>
            <p:cNvCxnSpPr/>
            <p:nvPr/>
          </p:nvCxnSpPr>
          <p:spPr>
            <a:xfrm>
              <a:off x="2259366" y="1259918"/>
              <a:ext cx="0" cy="352156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07830944-799E-4E51-809B-48EE2844252D}"/>
                </a:ext>
              </a:extLst>
            </p:cNvPr>
            <p:cNvCxnSpPr/>
            <p:nvPr/>
          </p:nvCxnSpPr>
          <p:spPr>
            <a:xfrm>
              <a:off x="2261271" y="1543923"/>
              <a:ext cx="38480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6E4DDD4-60DF-4773-9231-A18D8D54676F}"/>
                </a:ext>
              </a:extLst>
            </p:cNvPr>
            <p:cNvSpPr txBox="1"/>
            <p:nvPr/>
          </p:nvSpPr>
          <p:spPr>
            <a:xfrm>
              <a:off x="1397862" y="843358"/>
              <a:ext cx="354707" cy="378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1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64A55205-14E6-45E6-BE32-5BD0CB2FA555}"/>
                </a:ext>
              </a:extLst>
            </p:cNvPr>
            <p:cNvSpPr/>
            <p:nvPr/>
          </p:nvSpPr>
          <p:spPr>
            <a:xfrm rot="10800000">
              <a:off x="1718033" y="1806517"/>
              <a:ext cx="399856" cy="328159"/>
            </a:xfrm>
            <a:prstGeom prst="triangl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C53C8CE9-6F4B-4696-B755-A10C05A8F48B}"/>
                </a:ext>
              </a:extLst>
            </p:cNvPr>
            <p:cNvSpPr/>
            <p:nvPr/>
          </p:nvSpPr>
          <p:spPr>
            <a:xfrm>
              <a:off x="1874527" y="2149916"/>
              <a:ext cx="86865" cy="86865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F7EA4981-7913-4B0D-8F54-C1F591EE6806}"/>
                </a:ext>
              </a:extLst>
            </p:cNvPr>
            <p:cNvCxnSpPr/>
            <p:nvPr/>
          </p:nvCxnSpPr>
          <p:spPr>
            <a:xfrm>
              <a:off x="1920037" y="2240504"/>
              <a:ext cx="0" cy="254098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87B8D146-D084-4210-9A28-64C6FD06A568}"/>
                </a:ext>
              </a:extLst>
            </p:cNvPr>
            <p:cNvCxnSpPr/>
            <p:nvPr/>
          </p:nvCxnSpPr>
          <p:spPr>
            <a:xfrm>
              <a:off x="1917959" y="1541383"/>
              <a:ext cx="0" cy="26513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65AE9E3F-4632-4FEF-9F33-8E0FE5FFB3B0}"/>
                </a:ext>
              </a:extLst>
            </p:cNvPr>
            <p:cNvSpPr/>
            <p:nvPr/>
          </p:nvSpPr>
          <p:spPr>
            <a:xfrm>
              <a:off x="1502455" y="1505663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E425942D-6A1A-4BB4-A43F-5DB6164A3B3B}"/>
                </a:ext>
              </a:extLst>
            </p:cNvPr>
            <p:cNvCxnSpPr/>
            <p:nvPr/>
          </p:nvCxnSpPr>
          <p:spPr>
            <a:xfrm>
              <a:off x="1541032" y="1259918"/>
              <a:ext cx="0" cy="352156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124C54C7-0DC2-4A59-8491-E0FAB52BEDDA}"/>
                </a:ext>
              </a:extLst>
            </p:cNvPr>
            <p:cNvCxnSpPr/>
            <p:nvPr/>
          </p:nvCxnSpPr>
          <p:spPr>
            <a:xfrm>
              <a:off x="1542937" y="1543923"/>
              <a:ext cx="38480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3D00F91-9129-4C08-ABA8-E7ACFA8609F6}"/>
                </a:ext>
              </a:extLst>
            </p:cNvPr>
            <p:cNvSpPr txBox="1"/>
            <p:nvPr/>
          </p:nvSpPr>
          <p:spPr>
            <a:xfrm>
              <a:off x="2114258" y="843358"/>
              <a:ext cx="354707" cy="378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sz="1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964CF410-FCA0-4F8F-8A89-76062E5D5164}"/>
                </a:ext>
              </a:extLst>
            </p:cNvPr>
            <p:cNvCxnSpPr/>
            <p:nvPr/>
          </p:nvCxnSpPr>
          <p:spPr>
            <a:xfrm>
              <a:off x="3895892" y="2556451"/>
              <a:ext cx="47141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7DA7CDDC-6D39-444E-8044-5A2792806864}"/>
                </a:ext>
              </a:extLst>
            </p:cNvPr>
            <p:cNvCxnSpPr/>
            <p:nvPr/>
          </p:nvCxnSpPr>
          <p:spPr>
            <a:xfrm>
              <a:off x="1927738" y="2410325"/>
              <a:ext cx="142454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9F3D7FB0-616A-4B5D-9044-FBB95E3D8EA8}"/>
                </a:ext>
              </a:extLst>
            </p:cNvPr>
            <p:cNvCxnSpPr/>
            <p:nvPr/>
          </p:nvCxnSpPr>
          <p:spPr>
            <a:xfrm>
              <a:off x="2636293" y="2563229"/>
              <a:ext cx="70993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75A415AB-A4B7-4058-8DD2-B827975D3FEB}"/>
                </a:ext>
              </a:extLst>
            </p:cNvPr>
            <p:cNvCxnSpPr/>
            <p:nvPr/>
          </p:nvCxnSpPr>
          <p:spPr>
            <a:xfrm>
              <a:off x="3005371" y="2726294"/>
              <a:ext cx="34691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F2202113-F23B-40FC-B37E-ED59B3ECFDAD}"/>
                </a:ext>
              </a:extLst>
            </p:cNvPr>
            <p:cNvCxnSpPr/>
            <p:nvPr/>
          </p:nvCxnSpPr>
          <p:spPr>
            <a:xfrm>
              <a:off x="3895892" y="3180646"/>
              <a:ext cx="47141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8E542862-5A56-4791-82FC-6A65F685D04D}"/>
                </a:ext>
              </a:extLst>
            </p:cNvPr>
            <p:cNvCxnSpPr/>
            <p:nvPr/>
          </p:nvCxnSpPr>
          <p:spPr>
            <a:xfrm>
              <a:off x="1917959" y="3034520"/>
              <a:ext cx="142826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F6A8E2DF-DB5E-4F71-B87A-25A0187F1BA6}"/>
                </a:ext>
              </a:extLst>
            </p:cNvPr>
            <p:cNvCxnSpPr/>
            <p:nvPr/>
          </p:nvCxnSpPr>
          <p:spPr>
            <a:xfrm>
              <a:off x="2259366" y="3187424"/>
              <a:ext cx="108826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C7F6566F-C9F7-46A2-BBBE-E85044EAD15B}"/>
                </a:ext>
              </a:extLst>
            </p:cNvPr>
            <p:cNvCxnSpPr/>
            <p:nvPr/>
          </p:nvCxnSpPr>
          <p:spPr>
            <a:xfrm>
              <a:off x="3005371" y="3350489"/>
              <a:ext cx="34085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27E7B535-C070-46EB-A94F-3558B09C10C8}"/>
                </a:ext>
              </a:extLst>
            </p:cNvPr>
            <p:cNvCxnSpPr/>
            <p:nvPr/>
          </p:nvCxnSpPr>
          <p:spPr>
            <a:xfrm>
              <a:off x="3895892" y="3804841"/>
              <a:ext cx="47141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315CB9AE-95F4-40B0-A4DC-CA64B20A841E}"/>
                </a:ext>
              </a:extLst>
            </p:cNvPr>
            <p:cNvCxnSpPr/>
            <p:nvPr/>
          </p:nvCxnSpPr>
          <p:spPr>
            <a:xfrm>
              <a:off x="1541032" y="3658715"/>
              <a:ext cx="180519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7E2ED470-FA96-4A37-9DDE-9C4DC365E513}"/>
                </a:ext>
              </a:extLst>
            </p:cNvPr>
            <p:cNvCxnSpPr/>
            <p:nvPr/>
          </p:nvCxnSpPr>
          <p:spPr>
            <a:xfrm>
              <a:off x="2636293" y="3811619"/>
              <a:ext cx="71388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A14D2389-2A3B-4810-B635-BFBD4DA103C7}"/>
                </a:ext>
              </a:extLst>
            </p:cNvPr>
            <p:cNvCxnSpPr/>
            <p:nvPr/>
          </p:nvCxnSpPr>
          <p:spPr>
            <a:xfrm>
              <a:off x="3005371" y="3974684"/>
              <a:ext cx="34085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D2756552-D441-438E-83AB-FEB6C8334843}"/>
                </a:ext>
              </a:extLst>
            </p:cNvPr>
            <p:cNvCxnSpPr/>
            <p:nvPr/>
          </p:nvCxnSpPr>
          <p:spPr>
            <a:xfrm>
              <a:off x="3895892" y="4429036"/>
              <a:ext cx="47141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4BB543E7-73A6-49C0-8783-6D4AD8AD8502}"/>
                </a:ext>
              </a:extLst>
            </p:cNvPr>
            <p:cNvCxnSpPr/>
            <p:nvPr/>
          </p:nvCxnSpPr>
          <p:spPr>
            <a:xfrm>
              <a:off x="1541032" y="4282910"/>
              <a:ext cx="180519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A6BD7C90-EA2F-4D7F-8094-20B90DEB5FC0}"/>
                </a:ext>
              </a:extLst>
            </p:cNvPr>
            <p:cNvCxnSpPr/>
            <p:nvPr/>
          </p:nvCxnSpPr>
          <p:spPr>
            <a:xfrm>
              <a:off x="2259366" y="4435814"/>
              <a:ext cx="108826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10F66197-FDC4-4E8C-BE7E-14E55FD5E415}"/>
                </a:ext>
              </a:extLst>
            </p:cNvPr>
            <p:cNvCxnSpPr/>
            <p:nvPr/>
          </p:nvCxnSpPr>
          <p:spPr>
            <a:xfrm>
              <a:off x="3005371" y="4598879"/>
              <a:ext cx="34085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순서도: 지연 200">
              <a:extLst>
                <a:ext uri="{FF2B5EF4-FFF2-40B4-BE49-F238E27FC236}">
                  <a16:creationId xmlns:a16="http://schemas.microsoft.com/office/drawing/2014/main" id="{28863EEE-7675-4C31-91D6-C9F1FC9C491C}"/>
                </a:ext>
              </a:extLst>
            </p:cNvPr>
            <p:cNvSpPr/>
            <p:nvPr/>
          </p:nvSpPr>
          <p:spPr>
            <a:xfrm>
              <a:off x="3352282" y="2282922"/>
              <a:ext cx="678621" cy="544733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02" name="순서도: 지연 201">
              <a:extLst>
                <a:ext uri="{FF2B5EF4-FFF2-40B4-BE49-F238E27FC236}">
                  <a16:creationId xmlns:a16="http://schemas.microsoft.com/office/drawing/2014/main" id="{B2A11EA0-1762-4CB0-A235-16C87D236109}"/>
                </a:ext>
              </a:extLst>
            </p:cNvPr>
            <p:cNvSpPr/>
            <p:nvPr/>
          </p:nvSpPr>
          <p:spPr>
            <a:xfrm>
              <a:off x="3352282" y="2907117"/>
              <a:ext cx="678621" cy="544733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03" name="순서도: 지연 202">
              <a:extLst>
                <a:ext uri="{FF2B5EF4-FFF2-40B4-BE49-F238E27FC236}">
                  <a16:creationId xmlns:a16="http://schemas.microsoft.com/office/drawing/2014/main" id="{24C28624-94CB-4743-9E84-F7870A0AF5ED}"/>
                </a:ext>
              </a:extLst>
            </p:cNvPr>
            <p:cNvSpPr/>
            <p:nvPr/>
          </p:nvSpPr>
          <p:spPr>
            <a:xfrm>
              <a:off x="3352282" y="3531312"/>
              <a:ext cx="678621" cy="544733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04" name="순서도: 지연 203">
              <a:extLst>
                <a:ext uri="{FF2B5EF4-FFF2-40B4-BE49-F238E27FC236}">
                  <a16:creationId xmlns:a16="http://schemas.microsoft.com/office/drawing/2014/main" id="{531D3CB7-2A69-44EA-A54D-23C55545CFD8}"/>
                </a:ext>
              </a:extLst>
            </p:cNvPr>
            <p:cNvSpPr/>
            <p:nvPr/>
          </p:nvSpPr>
          <p:spPr>
            <a:xfrm>
              <a:off x="3352282" y="4155507"/>
              <a:ext cx="678621" cy="544733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8BABEF2C-2D77-423F-AB08-CB5DC3ECDA8E}"/>
                </a:ext>
              </a:extLst>
            </p:cNvPr>
            <p:cNvSpPr txBox="1"/>
            <p:nvPr/>
          </p:nvSpPr>
          <p:spPr>
            <a:xfrm>
              <a:off x="4364313" y="2956591"/>
              <a:ext cx="500713" cy="378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l-GR" altLang="ko-KR" sz="1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44734A9-E01A-4064-8545-8157A3C47B64}"/>
                </a:ext>
              </a:extLst>
            </p:cNvPr>
            <p:cNvSpPr txBox="1"/>
            <p:nvPr/>
          </p:nvSpPr>
          <p:spPr>
            <a:xfrm>
              <a:off x="4364313" y="3580786"/>
              <a:ext cx="500713" cy="378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l-GR" altLang="ko-KR" sz="1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791748DB-18E9-4668-AE9C-D7965BC53076}"/>
                </a:ext>
              </a:extLst>
            </p:cNvPr>
            <p:cNvSpPr txBox="1"/>
            <p:nvPr/>
          </p:nvSpPr>
          <p:spPr>
            <a:xfrm>
              <a:off x="4364313" y="4204980"/>
              <a:ext cx="500713" cy="3782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l-GR" altLang="ko-KR" sz="1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67E7DCA6-16E1-486F-9C25-30EB0A27D567}"/>
                </a:ext>
              </a:extLst>
            </p:cNvPr>
            <p:cNvSpPr/>
            <p:nvPr/>
          </p:nvSpPr>
          <p:spPr>
            <a:xfrm>
              <a:off x="1880501" y="2373287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914DF40F-8C79-4F12-981F-97C99978F310}"/>
                </a:ext>
              </a:extLst>
            </p:cNvPr>
            <p:cNvSpPr/>
            <p:nvPr/>
          </p:nvSpPr>
          <p:spPr>
            <a:xfrm>
              <a:off x="2598668" y="2524074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011D7619-9303-4E2F-998D-F942DDD5DE04}"/>
                </a:ext>
              </a:extLst>
            </p:cNvPr>
            <p:cNvSpPr/>
            <p:nvPr/>
          </p:nvSpPr>
          <p:spPr>
            <a:xfrm>
              <a:off x="1880501" y="2993681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C5E36C79-41A8-4B55-B110-A5914F1E63B6}"/>
                </a:ext>
              </a:extLst>
            </p:cNvPr>
            <p:cNvSpPr/>
            <p:nvPr/>
          </p:nvSpPr>
          <p:spPr>
            <a:xfrm>
              <a:off x="2219573" y="3154774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8A6F561A-372E-4240-8C3C-34FE4F21D34F}"/>
                </a:ext>
              </a:extLst>
            </p:cNvPr>
            <p:cNvSpPr/>
            <p:nvPr/>
          </p:nvSpPr>
          <p:spPr>
            <a:xfrm>
              <a:off x="1501406" y="3620973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C53AFFEA-3565-425C-8087-032C12E073B0}"/>
                </a:ext>
              </a:extLst>
            </p:cNvPr>
            <p:cNvSpPr/>
            <p:nvPr/>
          </p:nvSpPr>
          <p:spPr>
            <a:xfrm>
              <a:off x="2598668" y="3773993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B256F283-4C63-468C-8105-78C28F7738D3}"/>
                </a:ext>
              </a:extLst>
            </p:cNvPr>
            <p:cNvSpPr/>
            <p:nvPr/>
          </p:nvSpPr>
          <p:spPr>
            <a:xfrm>
              <a:off x="1501406" y="4243202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030F4F19-170F-4EB9-AC69-07CBA19C113C}"/>
                </a:ext>
              </a:extLst>
            </p:cNvPr>
            <p:cNvSpPr/>
            <p:nvPr/>
          </p:nvSpPr>
          <p:spPr>
            <a:xfrm>
              <a:off x="2221478" y="4397603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6" name="직선 연결선 215">
              <a:extLst>
                <a:ext uri="{FF2B5EF4-FFF2-40B4-BE49-F238E27FC236}">
                  <a16:creationId xmlns:a16="http://schemas.microsoft.com/office/drawing/2014/main" id="{D2A798E9-EAF9-44DB-82BB-B9F69D6914DD}"/>
                </a:ext>
              </a:extLst>
            </p:cNvPr>
            <p:cNvCxnSpPr/>
            <p:nvPr/>
          </p:nvCxnSpPr>
          <p:spPr>
            <a:xfrm>
              <a:off x="3005371" y="2722088"/>
              <a:ext cx="0" cy="230617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A52930F4-ED93-441B-9556-FC5633A4C089}"/>
                </a:ext>
              </a:extLst>
            </p:cNvPr>
            <p:cNvSpPr/>
            <p:nvPr/>
          </p:nvSpPr>
          <p:spPr>
            <a:xfrm>
              <a:off x="2968499" y="3314217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D131349A-C0AD-4461-A94B-E664F54E6A5C}"/>
                </a:ext>
              </a:extLst>
            </p:cNvPr>
            <p:cNvSpPr/>
            <p:nvPr/>
          </p:nvSpPr>
          <p:spPr>
            <a:xfrm>
              <a:off x="2969317" y="3941741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6616F1B2-F668-4170-A762-223CCC81A114}"/>
                </a:ext>
              </a:extLst>
            </p:cNvPr>
            <p:cNvSpPr/>
            <p:nvPr/>
          </p:nvSpPr>
          <p:spPr>
            <a:xfrm>
              <a:off x="2971322" y="4564892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83761063-16AA-415F-BC30-75533D2ED8C8}"/>
              </a:ext>
            </a:extLst>
          </p:cNvPr>
          <p:cNvSpPr/>
          <p:nvPr/>
        </p:nvSpPr>
        <p:spPr>
          <a:xfrm>
            <a:off x="912045" y="5821548"/>
            <a:ext cx="30209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/>
            <a:r>
              <a:rPr lang="ko-KR" altLang="en-US" sz="1600" kern="0" dirty="0">
                <a:latin typeface="Times New Roman" panose="02020603050405020304" pitchFamily="18" charset="0"/>
              </a:rPr>
              <a:t>활성 입력을 갖는 </a:t>
            </a:r>
            <a:r>
              <a:rPr lang="ko-KR" altLang="en-US" sz="1600" kern="0" dirty="0" err="1">
                <a:latin typeface="Times New Roman" panose="02020603050405020304" pitchFamily="18" charset="0"/>
              </a:rPr>
              <a:t>디코더</a:t>
            </a:r>
            <a:endParaRPr lang="ko-KR" altLang="en-US" sz="1600" kern="0" dirty="0">
              <a:latin typeface="함초롬바탕" panose="02030604000101010101" pitchFamily="18" charset="-127"/>
            </a:endParaRPr>
          </a:p>
        </p:txBody>
      </p: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F83A1C56-8342-4189-97D2-76FF074D707E}"/>
              </a:ext>
            </a:extLst>
          </p:cNvPr>
          <p:cNvGrpSpPr/>
          <p:nvPr/>
        </p:nvGrpSpPr>
        <p:grpSpPr>
          <a:xfrm>
            <a:off x="3969035" y="2467239"/>
            <a:ext cx="3736238" cy="3029335"/>
            <a:chOff x="4079616" y="1297010"/>
            <a:chExt cx="5016800" cy="3722515"/>
          </a:xfrm>
        </p:grpSpPr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44D3013A-E2A5-4C9A-B72A-18AF1DACF28B}"/>
                </a:ext>
              </a:extLst>
            </p:cNvPr>
            <p:cNvCxnSpPr/>
            <p:nvPr/>
          </p:nvCxnSpPr>
          <p:spPr>
            <a:xfrm>
              <a:off x="6869729" y="2364577"/>
              <a:ext cx="0" cy="211751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>
              <a:extLst>
                <a:ext uri="{FF2B5EF4-FFF2-40B4-BE49-F238E27FC236}">
                  <a16:creationId xmlns:a16="http://schemas.microsoft.com/office/drawing/2014/main" id="{F89E7EF5-6DA4-453D-B1CD-88AFB5E0E4C4}"/>
                </a:ext>
              </a:extLst>
            </p:cNvPr>
            <p:cNvCxnSpPr/>
            <p:nvPr/>
          </p:nvCxnSpPr>
          <p:spPr>
            <a:xfrm>
              <a:off x="6490724" y="1740382"/>
              <a:ext cx="0" cy="296472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CFB15785-5F8C-4F51-9205-235A77A70A5B}"/>
                </a:ext>
              </a:extLst>
            </p:cNvPr>
            <p:cNvSpPr txBox="1"/>
            <p:nvPr/>
          </p:nvSpPr>
          <p:spPr>
            <a:xfrm>
              <a:off x="5397325" y="4603502"/>
              <a:ext cx="725796" cy="416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ko-KR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1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7" name="직선 연결선 226">
              <a:extLst>
                <a:ext uri="{FF2B5EF4-FFF2-40B4-BE49-F238E27FC236}">
                  <a16:creationId xmlns:a16="http://schemas.microsoft.com/office/drawing/2014/main" id="{68B58FBD-0363-4223-95F0-778A93C8DA7B}"/>
                </a:ext>
              </a:extLst>
            </p:cNvPr>
            <p:cNvCxnSpPr/>
            <p:nvPr/>
          </p:nvCxnSpPr>
          <p:spPr>
            <a:xfrm>
              <a:off x="6151395" y="2818929"/>
              <a:ext cx="0" cy="166316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>
              <a:extLst>
                <a:ext uri="{FF2B5EF4-FFF2-40B4-BE49-F238E27FC236}">
                  <a16:creationId xmlns:a16="http://schemas.microsoft.com/office/drawing/2014/main" id="{B4CCA9A7-341F-4DE8-957E-CC36B4BBE03D}"/>
                </a:ext>
              </a:extLst>
            </p:cNvPr>
            <p:cNvCxnSpPr/>
            <p:nvPr/>
          </p:nvCxnSpPr>
          <p:spPr>
            <a:xfrm>
              <a:off x="5772390" y="1577317"/>
              <a:ext cx="0" cy="312778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291B8A38-CDF0-4FEB-8AA4-FFAE28F6DE9B}"/>
                </a:ext>
              </a:extLst>
            </p:cNvPr>
            <p:cNvSpPr/>
            <p:nvPr/>
          </p:nvSpPr>
          <p:spPr>
            <a:xfrm flipV="1">
              <a:off x="6452147" y="4445101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0" name="직선 연결선 229">
              <a:extLst>
                <a:ext uri="{FF2B5EF4-FFF2-40B4-BE49-F238E27FC236}">
                  <a16:creationId xmlns:a16="http://schemas.microsoft.com/office/drawing/2014/main" id="{92E414BD-C6EE-4A25-B375-A2EB44C892A3}"/>
                </a:ext>
              </a:extLst>
            </p:cNvPr>
            <p:cNvCxnSpPr/>
            <p:nvPr/>
          </p:nvCxnSpPr>
          <p:spPr>
            <a:xfrm flipV="1">
              <a:off x="6492629" y="4482091"/>
              <a:ext cx="38480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BC6089F9-434C-48AF-A0BF-A745238DB817}"/>
                </a:ext>
              </a:extLst>
            </p:cNvPr>
            <p:cNvSpPr/>
            <p:nvPr/>
          </p:nvSpPr>
          <p:spPr>
            <a:xfrm flipV="1">
              <a:off x="5733813" y="4445101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2" name="직선 연결선 231">
              <a:extLst>
                <a:ext uri="{FF2B5EF4-FFF2-40B4-BE49-F238E27FC236}">
                  <a16:creationId xmlns:a16="http://schemas.microsoft.com/office/drawing/2014/main" id="{340889B6-6B21-4E4D-B8AA-BE768E259559}"/>
                </a:ext>
              </a:extLst>
            </p:cNvPr>
            <p:cNvCxnSpPr/>
            <p:nvPr/>
          </p:nvCxnSpPr>
          <p:spPr>
            <a:xfrm flipV="1">
              <a:off x="5774295" y="4482091"/>
              <a:ext cx="38480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B32C2F94-7507-4E76-AF4E-F48597497337}"/>
                </a:ext>
              </a:extLst>
            </p:cNvPr>
            <p:cNvSpPr txBox="1"/>
            <p:nvPr/>
          </p:nvSpPr>
          <p:spPr>
            <a:xfrm>
              <a:off x="6134041" y="4603502"/>
              <a:ext cx="725796" cy="416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ko-KR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sz="1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93598590-0912-47E9-9BF4-D220FE39771D}"/>
                </a:ext>
              </a:extLst>
            </p:cNvPr>
            <p:cNvCxnSpPr/>
            <p:nvPr/>
          </p:nvCxnSpPr>
          <p:spPr>
            <a:xfrm>
              <a:off x="7769110" y="1570539"/>
              <a:ext cx="50395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 234">
              <a:extLst>
                <a:ext uri="{FF2B5EF4-FFF2-40B4-BE49-F238E27FC236}">
                  <a16:creationId xmlns:a16="http://schemas.microsoft.com/office/drawing/2014/main" id="{B00AA9DA-BA09-4F0A-9524-D52145906EEB}"/>
                </a:ext>
              </a:extLst>
            </p:cNvPr>
            <p:cNvCxnSpPr/>
            <p:nvPr/>
          </p:nvCxnSpPr>
          <p:spPr>
            <a:xfrm>
              <a:off x="5168054" y="1424413"/>
              <a:ext cx="205744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>
              <a:extLst>
                <a:ext uri="{FF2B5EF4-FFF2-40B4-BE49-F238E27FC236}">
                  <a16:creationId xmlns:a16="http://schemas.microsoft.com/office/drawing/2014/main" id="{437A4354-4011-4307-9B9A-EF58E34DF236}"/>
                </a:ext>
              </a:extLst>
            </p:cNvPr>
            <p:cNvCxnSpPr/>
            <p:nvPr/>
          </p:nvCxnSpPr>
          <p:spPr>
            <a:xfrm>
              <a:off x="5768317" y="1577317"/>
              <a:ext cx="145112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EE16DCB6-93AB-49CB-A5EA-7B6BC97989BC}"/>
                </a:ext>
              </a:extLst>
            </p:cNvPr>
            <p:cNvCxnSpPr/>
            <p:nvPr/>
          </p:nvCxnSpPr>
          <p:spPr>
            <a:xfrm>
              <a:off x="6493879" y="1740382"/>
              <a:ext cx="73162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>
              <a:extLst>
                <a:ext uri="{FF2B5EF4-FFF2-40B4-BE49-F238E27FC236}">
                  <a16:creationId xmlns:a16="http://schemas.microsoft.com/office/drawing/2014/main" id="{9DB8208A-7C47-4704-B720-456549C1D1CB}"/>
                </a:ext>
              </a:extLst>
            </p:cNvPr>
            <p:cNvCxnSpPr/>
            <p:nvPr/>
          </p:nvCxnSpPr>
          <p:spPr>
            <a:xfrm>
              <a:off x="5164579" y="2048608"/>
              <a:ext cx="205486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>
              <a:extLst>
                <a:ext uri="{FF2B5EF4-FFF2-40B4-BE49-F238E27FC236}">
                  <a16:creationId xmlns:a16="http://schemas.microsoft.com/office/drawing/2014/main" id="{F09B3543-2D78-4BE6-9BE0-C42DDCE0918C}"/>
                </a:ext>
              </a:extLst>
            </p:cNvPr>
            <p:cNvCxnSpPr/>
            <p:nvPr/>
          </p:nvCxnSpPr>
          <p:spPr>
            <a:xfrm>
              <a:off x="5768317" y="2201512"/>
              <a:ext cx="145253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>
              <a:extLst>
                <a:ext uri="{FF2B5EF4-FFF2-40B4-BE49-F238E27FC236}">
                  <a16:creationId xmlns:a16="http://schemas.microsoft.com/office/drawing/2014/main" id="{5B248902-6F0A-4F25-AA68-409C3BA212A6}"/>
                </a:ext>
              </a:extLst>
            </p:cNvPr>
            <p:cNvCxnSpPr/>
            <p:nvPr/>
          </p:nvCxnSpPr>
          <p:spPr>
            <a:xfrm>
              <a:off x="6869729" y="2364577"/>
              <a:ext cx="34971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EDDB64D3-CA8A-49C4-A8D1-0FBDC8A8B441}"/>
                </a:ext>
              </a:extLst>
            </p:cNvPr>
            <p:cNvCxnSpPr/>
            <p:nvPr/>
          </p:nvCxnSpPr>
          <p:spPr>
            <a:xfrm>
              <a:off x="7769110" y="2194734"/>
              <a:ext cx="50395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>
              <a:extLst>
                <a:ext uri="{FF2B5EF4-FFF2-40B4-BE49-F238E27FC236}">
                  <a16:creationId xmlns:a16="http://schemas.microsoft.com/office/drawing/2014/main" id="{7A4A1EAA-1E01-4C9D-A5CB-76CE5481CDDB}"/>
                </a:ext>
              </a:extLst>
            </p:cNvPr>
            <p:cNvCxnSpPr/>
            <p:nvPr/>
          </p:nvCxnSpPr>
          <p:spPr>
            <a:xfrm>
              <a:off x="7769110" y="2818929"/>
              <a:ext cx="50395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11931044-DF3D-4D07-8E6A-872C86E5C54E}"/>
                </a:ext>
              </a:extLst>
            </p:cNvPr>
            <p:cNvCxnSpPr/>
            <p:nvPr/>
          </p:nvCxnSpPr>
          <p:spPr>
            <a:xfrm>
              <a:off x="5164579" y="2672803"/>
              <a:ext cx="205486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id="{D7C3FCC0-AEF9-484B-8868-556462AD92C0}"/>
                </a:ext>
              </a:extLst>
            </p:cNvPr>
            <p:cNvCxnSpPr/>
            <p:nvPr/>
          </p:nvCxnSpPr>
          <p:spPr>
            <a:xfrm>
              <a:off x="6159096" y="2825707"/>
              <a:ext cx="106429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>
              <a:extLst>
                <a:ext uri="{FF2B5EF4-FFF2-40B4-BE49-F238E27FC236}">
                  <a16:creationId xmlns:a16="http://schemas.microsoft.com/office/drawing/2014/main" id="{8EF2AD7B-1270-4D01-892C-E649BEC60BF2}"/>
                </a:ext>
              </a:extLst>
            </p:cNvPr>
            <p:cNvCxnSpPr/>
            <p:nvPr/>
          </p:nvCxnSpPr>
          <p:spPr>
            <a:xfrm>
              <a:off x="6493879" y="2988772"/>
              <a:ext cx="72556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>
              <a:extLst>
                <a:ext uri="{FF2B5EF4-FFF2-40B4-BE49-F238E27FC236}">
                  <a16:creationId xmlns:a16="http://schemas.microsoft.com/office/drawing/2014/main" id="{298B45FF-1832-4B00-94EC-D048E8F0A26B}"/>
                </a:ext>
              </a:extLst>
            </p:cNvPr>
            <p:cNvCxnSpPr/>
            <p:nvPr/>
          </p:nvCxnSpPr>
          <p:spPr>
            <a:xfrm>
              <a:off x="7769110" y="3443124"/>
              <a:ext cx="50395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>
              <a:extLst>
                <a:ext uri="{FF2B5EF4-FFF2-40B4-BE49-F238E27FC236}">
                  <a16:creationId xmlns:a16="http://schemas.microsoft.com/office/drawing/2014/main" id="{6C77C11D-FC01-4278-8C5B-CC16A6C13F43}"/>
                </a:ext>
              </a:extLst>
            </p:cNvPr>
            <p:cNvCxnSpPr/>
            <p:nvPr/>
          </p:nvCxnSpPr>
          <p:spPr>
            <a:xfrm>
              <a:off x="5164579" y="3296998"/>
              <a:ext cx="205486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>
              <a:extLst>
                <a:ext uri="{FF2B5EF4-FFF2-40B4-BE49-F238E27FC236}">
                  <a16:creationId xmlns:a16="http://schemas.microsoft.com/office/drawing/2014/main" id="{F0CD7ECC-4036-4048-9FCE-EF4F1C80E4B8}"/>
                </a:ext>
              </a:extLst>
            </p:cNvPr>
            <p:cNvCxnSpPr/>
            <p:nvPr/>
          </p:nvCxnSpPr>
          <p:spPr>
            <a:xfrm>
              <a:off x="6132584" y="3449902"/>
              <a:ext cx="108826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>
              <a:extLst>
                <a:ext uri="{FF2B5EF4-FFF2-40B4-BE49-F238E27FC236}">
                  <a16:creationId xmlns:a16="http://schemas.microsoft.com/office/drawing/2014/main" id="{2FB07151-9160-4825-B04A-D17AA2E7D386}"/>
                </a:ext>
              </a:extLst>
            </p:cNvPr>
            <p:cNvCxnSpPr/>
            <p:nvPr/>
          </p:nvCxnSpPr>
          <p:spPr>
            <a:xfrm>
              <a:off x="6878589" y="3612967"/>
              <a:ext cx="34085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순서도: 지연 249">
              <a:extLst>
                <a:ext uri="{FF2B5EF4-FFF2-40B4-BE49-F238E27FC236}">
                  <a16:creationId xmlns:a16="http://schemas.microsoft.com/office/drawing/2014/main" id="{97AF3D7A-F2F1-4EBE-BD20-AC96E0FF201E}"/>
                </a:ext>
              </a:extLst>
            </p:cNvPr>
            <p:cNvSpPr/>
            <p:nvPr/>
          </p:nvSpPr>
          <p:spPr>
            <a:xfrm>
              <a:off x="7225500" y="1297010"/>
              <a:ext cx="678621" cy="544733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1" name="순서도: 지연 250">
              <a:extLst>
                <a:ext uri="{FF2B5EF4-FFF2-40B4-BE49-F238E27FC236}">
                  <a16:creationId xmlns:a16="http://schemas.microsoft.com/office/drawing/2014/main" id="{A7022716-13B8-4BE2-9036-D9F7504DCC1A}"/>
                </a:ext>
              </a:extLst>
            </p:cNvPr>
            <p:cNvSpPr/>
            <p:nvPr/>
          </p:nvSpPr>
          <p:spPr>
            <a:xfrm>
              <a:off x="7225500" y="1921205"/>
              <a:ext cx="678621" cy="544733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52" name="순서도: 지연 251">
              <a:extLst>
                <a:ext uri="{FF2B5EF4-FFF2-40B4-BE49-F238E27FC236}">
                  <a16:creationId xmlns:a16="http://schemas.microsoft.com/office/drawing/2014/main" id="{18650AA2-8BDE-4D0E-A695-DA4C48BE84C5}"/>
                </a:ext>
              </a:extLst>
            </p:cNvPr>
            <p:cNvSpPr/>
            <p:nvPr/>
          </p:nvSpPr>
          <p:spPr>
            <a:xfrm>
              <a:off x="7225500" y="2545400"/>
              <a:ext cx="678621" cy="544733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53" name="순서도: 지연 252">
              <a:extLst>
                <a:ext uri="{FF2B5EF4-FFF2-40B4-BE49-F238E27FC236}">
                  <a16:creationId xmlns:a16="http://schemas.microsoft.com/office/drawing/2014/main" id="{0C573490-74EC-4A4A-AA13-A0B582420C49}"/>
                </a:ext>
              </a:extLst>
            </p:cNvPr>
            <p:cNvSpPr/>
            <p:nvPr/>
          </p:nvSpPr>
          <p:spPr>
            <a:xfrm>
              <a:off x="7225500" y="3169595"/>
              <a:ext cx="678621" cy="544733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CDD8AC8F-6AE9-4AD4-990F-9FD365A5812F}"/>
                </a:ext>
              </a:extLst>
            </p:cNvPr>
            <p:cNvSpPr/>
            <p:nvPr/>
          </p:nvSpPr>
          <p:spPr>
            <a:xfrm>
              <a:off x="5733907" y="2160677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C9DFB63E-0366-4B6E-A417-BEE59A5E85AF}"/>
                </a:ext>
              </a:extLst>
            </p:cNvPr>
            <p:cNvSpPr/>
            <p:nvPr/>
          </p:nvSpPr>
          <p:spPr>
            <a:xfrm>
              <a:off x="6445978" y="2946577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D0BAEC03-3CC9-421A-865D-55E98DE5888F}"/>
                </a:ext>
              </a:extLst>
            </p:cNvPr>
            <p:cNvSpPr/>
            <p:nvPr/>
          </p:nvSpPr>
          <p:spPr>
            <a:xfrm>
              <a:off x="6112621" y="3409690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D857928D-BC24-4E61-A7F9-264A36E1BBF1}"/>
                </a:ext>
              </a:extLst>
            </p:cNvPr>
            <p:cNvSpPr/>
            <p:nvPr/>
          </p:nvSpPr>
          <p:spPr>
            <a:xfrm>
              <a:off x="6831169" y="3576283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8" name="이등변 삼각형 257">
              <a:extLst>
                <a:ext uri="{FF2B5EF4-FFF2-40B4-BE49-F238E27FC236}">
                  <a16:creationId xmlns:a16="http://schemas.microsoft.com/office/drawing/2014/main" id="{16C43A27-338B-4544-95AC-AB0E5E47AE93}"/>
                </a:ext>
              </a:extLst>
            </p:cNvPr>
            <p:cNvSpPr/>
            <p:nvPr/>
          </p:nvSpPr>
          <p:spPr>
            <a:xfrm rot="10800000" flipV="1">
              <a:off x="6290535" y="3891338"/>
              <a:ext cx="399856" cy="328159"/>
            </a:xfrm>
            <a:prstGeom prst="triangle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E5F58335-9BE3-43C9-AFC2-A30C2253B29C}"/>
                </a:ext>
              </a:extLst>
            </p:cNvPr>
            <p:cNvSpPr/>
            <p:nvPr/>
          </p:nvSpPr>
          <p:spPr>
            <a:xfrm flipV="1">
              <a:off x="6443219" y="3798758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60" name="이등변 삼각형 259">
              <a:extLst>
                <a:ext uri="{FF2B5EF4-FFF2-40B4-BE49-F238E27FC236}">
                  <a16:creationId xmlns:a16="http://schemas.microsoft.com/office/drawing/2014/main" id="{611A851E-A157-4F3C-9172-04952BA3C85F}"/>
                </a:ext>
              </a:extLst>
            </p:cNvPr>
            <p:cNvSpPr/>
            <p:nvPr/>
          </p:nvSpPr>
          <p:spPr>
            <a:xfrm rot="10800000" flipV="1">
              <a:off x="5572201" y="3891338"/>
              <a:ext cx="399856" cy="328159"/>
            </a:xfrm>
            <a:prstGeom prst="triangle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F74CF488-D1CE-4F17-A6B5-BC97A792C6AA}"/>
                </a:ext>
              </a:extLst>
            </p:cNvPr>
            <p:cNvSpPr/>
            <p:nvPr/>
          </p:nvSpPr>
          <p:spPr>
            <a:xfrm flipV="1">
              <a:off x="5724885" y="3798758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262" name="직선 연결선 261">
              <a:extLst>
                <a:ext uri="{FF2B5EF4-FFF2-40B4-BE49-F238E27FC236}">
                  <a16:creationId xmlns:a16="http://schemas.microsoft.com/office/drawing/2014/main" id="{3C6B748A-7005-4010-AC5F-ABA6F551830E}"/>
                </a:ext>
              </a:extLst>
            </p:cNvPr>
            <p:cNvCxnSpPr/>
            <p:nvPr/>
          </p:nvCxnSpPr>
          <p:spPr>
            <a:xfrm>
              <a:off x="5170604" y="1427828"/>
              <a:ext cx="0" cy="186917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>
              <a:extLst>
                <a:ext uri="{FF2B5EF4-FFF2-40B4-BE49-F238E27FC236}">
                  <a16:creationId xmlns:a16="http://schemas.microsoft.com/office/drawing/2014/main" id="{A34C3981-8B0C-4856-A311-FABF5F79C749}"/>
                </a:ext>
              </a:extLst>
            </p:cNvPr>
            <p:cNvCxnSpPr/>
            <p:nvPr/>
          </p:nvCxnSpPr>
          <p:spPr>
            <a:xfrm>
              <a:off x="4686300" y="2367413"/>
              <a:ext cx="47827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BE84C023-D82A-49FD-8B92-ABFFB605CA5E}"/>
                </a:ext>
              </a:extLst>
            </p:cNvPr>
            <p:cNvSpPr txBox="1"/>
            <p:nvPr/>
          </p:nvSpPr>
          <p:spPr>
            <a:xfrm>
              <a:off x="4079616" y="2162358"/>
              <a:ext cx="691357" cy="378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Y=E</a:t>
              </a:r>
              <a:endParaRPr lang="el-GR" altLang="ko-KR" sz="1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9870BE1F-E422-42BC-8E2F-B70E7FF1171F}"/>
                </a:ext>
              </a:extLst>
            </p:cNvPr>
            <p:cNvSpPr txBox="1"/>
            <p:nvPr/>
          </p:nvSpPr>
          <p:spPr>
            <a:xfrm>
              <a:off x="8292036" y="1364730"/>
              <a:ext cx="804380" cy="378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l-GR" altLang="ko-KR" sz="1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BE2C8808-0FBF-46C5-A10C-A2C85B04BE9B}"/>
                </a:ext>
              </a:extLst>
            </p:cNvPr>
            <p:cNvSpPr txBox="1"/>
            <p:nvPr/>
          </p:nvSpPr>
          <p:spPr>
            <a:xfrm>
              <a:off x="8292036" y="1998172"/>
              <a:ext cx="796826" cy="378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l-GR" altLang="ko-KR" sz="1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170D8725-4842-4E81-A746-B540C0B9A4B3}"/>
                </a:ext>
              </a:extLst>
            </p:cNvPr>
            <p:cNvSpPr txBox="1"/>
            <p:nvPr/>
          </p:nvSpPr>
          <p:spPr>
            <a:xfrm>
              <a:off x="8292036" y="2622368"/>
              <a:ext cx="796826" cy="378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l-GR" altLang="ko-KR" sz="1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A89B3F8-64EA-4DAB-913A-D176A528C8A8}"/>
                </a:ext>
              </a:extLst>
            </p:cNvPr>
            <p:cNvSpPr txBox="1"/>
            <p:nvPr/>
          </p:nvSpPr>
          <p:spPr>
            <a:xfrm>
              <a:off x="8292036" y="3246563"/>
              <a:ext cx="796826" cy="3782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l-GR" altLang="ko-KR" sz="1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0862E6C5-3CBC-4E60-89AD-427EF8CAAEE2}"/>
                </a:ext>
              </a:extLst>
            </p:cNvPr>
            <p:cNvSpPr/>
            <p:nvPr/>
          </p:nvSpPr>
          <p:spPr>
            <a:xfrm>
              <a:off x="5131622" y="2328563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타원 269">
              <a:extLst>
                <a:ext uri="{FF2B5EF4-FFF2-40B4-BE49-F238E27FC236}">
                  <a16:creationId xmlns:a16="http://schemas.microsoft.com/office/drawing/2014/main" id="{0BECBD18-AE28-4126-BFC8-AE423E09719F}"/>
                </a:ext>
              </a:extLst>
            </p:cNvPr>
            <p:cNvSpPr/>
            <p:nvPr/>
          </p:nvSpPr>
          <p:spPr>
            <a:xfrm>
              <a:off x="5131622" y="2013657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B4CAEA0E-F425-4893-B993-4735C7111958}"/>
                </a:ext>
              </a:extLst>
            </p:cNvPr>
            <p:cNvSpPr/>
            <p:nvPr/>
          </p:nvSpPr>
          <p:spPr>
            <a:xfrm>
              <a:off x="5131622" y="2635937"/>
              <a:ext cx="75250" cy="7525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F5713DD1-4971-47A7-97C3-A8C404D5BEEA}"/>
              </a:ext>
            </a:extLst>
          </p:cNvPr>
          <p:cNvSpPr/>
          <p:nvPr/>
        </p:nvSpPr>
        <p:spPr>
          <a:xfrm>
            <a:off x="4598958" y="5598049"/>
            <a:ext cx="26942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/>
            <a:r>
              <a:rPr lang="en-US" altLang="ko-KR" sz="1600" kern="0" dirty="0">
                <a:latin typeface="Times New Roman" panose="02020603050405020304" pitchFamily="18" charset="0"/>
              </a:rPr>
              <a:t>DEMUX </a:t>
            </a:r>
            <a:br>
              <a:rPr lang="en-US" altLang="ko-KR" sz="1600" kern="0" dirty="0">
                <a:latin typeface="Times New Roman" panose="02020603050405020304" pitchFamily="18" charset="0"/>
              </a:rPr>
            </a:br>
            <a:r>
              <a:rPr lang="en-US" altLang="ko-KR" sz="1600" kern="0" dirty="0">
                <a:latin typeface="Times New Roman" panose="02020603050405020304" pitchFamily="18" charset="0"/>
              </a:rPr>
              <a:t>(</a:t>
            </a:r>
            <a:r>
              <a:rPr lang="ko-KR" altLang="en-US" sz="1600" kern="0" dirty="0">
                <a:latin typeface="Times New Roman" panose="02020603050405020304" pitchFamily="18" charset="0"/>
              </a:rPr>
              <a:t>연결 위치만 변경하면 됨</a:t>
            </a:r>
            <a:r>
              <a:rPr lang="en-US" altLang="ko-KR" sz="1600" kern="0" dirty="0">
                <a:latin typeface="Times New Roman" panose="02020603050405020304" pitchFamily="18" charset="0"/>
              </a:rPr>
              <a:t>)</a:t>
            </a:r>
            <a:endParaRPr lang="ko-KR" altLang="en-US" sz="1600" kern="0" dirty="0">
              <a:latin typeface="함초롬바탕" panose="02030604000101010101" pitchFamily="18" charset="-127"/>
            </a:endParaRPr>
          </a:p>
        </p:txBody>
      </p: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DCD8316B-E64C-40E2-AAED-125A59C17089}"/>
              </a:ext>
            </a:extLst>
          </p:cNvPr>
          <p:cNvGrpSpPr/>
          <p:nvPr/>
        </p:nvGrpSpPr>
        <p:grpSpPr>
          <a:xfrm>
            <a:off x="7996593" y="3687913"/>
            <a:ext cx="2097454" cy="1874795"/>
            <a:chOff x="9173654" y="1819726"/>
            <a:chExt cx="2783753" cy="2563307"/>
          </a:xfrm>
        </p:grpSpPr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35199EC4-7D7D-40FE-9F2B-9AC9D17F6F40}"/>
                </a:ext>
              </a:extLst>
            </p:cNvPr>
            <p:cNvSpPr/>
            <p:nvPr/>
          </p:nvSpPr>
          <p:spPr>
            <a:xfrm>
              <a:off x="9879993" y="1819726"/>
              <a:ext cx="1325530" cy="1782922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4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b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</a:b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DE</a:t>
              </a: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MUX</a:t>
              </a:r>
            </a:p>
          </p:txBody>
        </p:sp>
        <p:grpSp>
          <p:nvGrpSpPr>
            <p:cNvPr id="274" name="그룹 273">
              <a:extLst>
                <a:ext uri="{FF2B5EF4-FFF2-40B4-BE49-F238E27FC236}">
                  <a16:creationId xmlns:a16="http://schemas.microsoft.com/office/drawing/2014/main" id="{1E4DF0D9-F77E-484B-A7A9-0364E6EE323B}"/>
                </a:ext>
              </a:extLst>
            </p:cNvPr>
            <p:cNvGrpSpPr/>
            <p:nvPr/>
          </p:nvGrpSpPr>
          <p:grpSpPr>
            <a:xfrm>
              <a:off x="10357638" y="3602648"/>
              <a:ext cx="378258" cy="369916"/>
              <a:chOff x="9061882" y="3101388"/>
              <a:chExt cx="378258" cy="519289"/>
            </a:xfrm>
          </p:grpSpPr>
          <p:cxnSp>
            <p:nvCxnSpPr>
              <p:cNvPr id="288" name="직선 화살표 연결선 287">
                <a:extLst>
                  <a:ext uri="{FF2B5EF4-FFF2-40B4-BE49-F238E27FC236}">
                    <a16:creationId xmlns:a16="http://schemas.microsoft.com/office/drawing/2014/main" id="{4CCBE904-C6BD-4B69-A777-3EF81E6BC24C}"/>
                  </a:ext>
                </a:extLst>
              </p:cNvPr>
              <p:cNvCxnSpPr/>
              <p:nvPr/>
            </p:nvCxnSpPr>
            <p:spPr>
              <a:xfrm rot="16200000">
                <a:off x="8802237" y="3361033"/>
                <a:ext cx="519289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직선 화살표 연결선 288">
                <a:extLst>
                  <a:ext uri="{FF2B5EF4-FFF2-40B4-BE49-F238E27FC236}">
                    <a16:creationId xmlns:a16="http://schemas.microsoft.com/office/drawing/2014/main" id="{AB67AE56-05C5-41CF-9B27-E116C405F491}"/>
                  </a:ext>
                </a:extLst>
              </p:cNvPr>
              <p:cNvCxnSpPr/>
              <p:nvPr/>
            </p:nvCxnSpPr>
            <p:spPr>
              <a:xfrm rot="16200000">
                <a:off x="9180495" y="3361033"/>
                <a:ext cx="519289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5" name="직선 화살표 연결선 274">
              <a:extLst>
                <a:ext uri="{FF2B5EF4-FFF2-40B4-BE49-F238E27FC236}">
                  <a16:creationId xmlns:a16="http://schemas.microsoft.com/office/drawing/2014/main" id="{FAACB0B4-A802-44B1-ABA6-39747F5CD559}"/>
                </a:ext>
              </a:extLst>
            </p:cNvPr>
            <p:cNvCxnSpPr/>
            <p:nvPr/>
          </p:nvCxnSpPr>
          <p:spPr>
            <a:xfrm>
              <a:off x="9490060" y="2711187"/>
              <a:ext cx="389933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" name="그룹 275">
              <a:extLst>
                <a:ext uri="{FF2B5EF4-FFF2-40B4-BE49-F238E27FC236}">
                  <a16:creationId xmlns:a16="http://schemas.microsoft.com/office/drawing/2014/main" id="{159A6415-A15B-46D6-8DA1-0042BAF7CB13}"/>
                </a:ext>
              </a:extLst>
            </p:cNvPr>
            <p:cNvGrpSpPr/>
            <p:nvPr/>
          </p:nvGrpSpPr>
          <p:grpSpPr>
            <a:xfrm>
              <a:off x="11202409" y="2207763"/>
              <a:ext cx="364904" cy="1073934"/>
              <a:chOff x="8140520" y="1706504"/>
              <a:chExt cx="519289" cy="1073934"/>
            </a:xfrm>
          </p:grpSpPr>
          <p:cxnSp>
            <p:nvCxnSpPr>
              <p:cNvPr id="284" name="직선 화살표 연결선 283">
                <a:extLst>
                  <a:ext uri="{FF2B5EF4-FFF2-40B4-BE49-F238E27FC236}">
                    <a16:creationId xmlns:a16="http://schemas.microsoft.com/office/drawing/2014/main" id="{7F0F1B35-E754-4B9B-8A0F-755D38C4CEE3}"/>
                  </a:ext>
                </a:extLst>
              </p:cNvPr>
              <p:cNvCxnSpPr/>
              <p:nvPr/>
            </p:nvCxnSpPr>
            <p:spPr>
              <a:xfrm>
                <a:off x="8140520" y="1706504"/>
                <a:ext cx="519289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직선 화살표 연결선 284">
                <a:extLst>
                  <a:ext uri="{FF2B5EF4-FFF2-40B4-BE49-F238E27FC236}">
                    <a16:creationId xmlns:a16="http://schemas.microsoft.com/office/drawing/2014/main" id="{97AD1578-1E13-46CB-9CC1-81BBA47E7076}"/>
                  </a:ext>
                </a:extLst>
              </p:cNvPr>
              <p:cNvCxnSpPr/>
              <p:nvPr/>
            </p:nvCxnSpPr>
            <p:spPr>
              <a:xfrm>
                <a:off x="8140520" y="2064482"/>
                <a:ext cx="519289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직선 화살표 연결선 285">
                <a:extLst>
                  <a:ext uri="{FF2B5EF4-FFF2-40B4-BE49-F238E27FC236}">
                    <a16:creationId xmlns:a16="http://schemas.microsoft.com/office/drawing/2014/main" id="{BF7C2C2C-A226-45CC-89CE-69D6F3E91DA0}"/>
                  </a:ext>
                </a:extLst>
              </p:cNvPr>
              <p:cNvCxnSpPr/>
              <p:nvPr/>
            </p:nvCxnSpPr>
            <p:spPr>
              <a:xfrm>
                <a:off x="8140520" y="2422460"/>
                <a:ext cx="519289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직선 화살표 연결선 286">
                <a:extLst>
                  <a:ext uri="{FF2B5EF4-FFF2-40B4-BE49-F238E27FC236}">
                    <a16:creationId xmlns:a16="http://schemas.microsoft.com/office/drawing/2014/main" id="{0573EBEE-1327-416E-B568-DB9CFF82BD09}"/>
                  </a:ext>
                </a:extLst>
              </p:cNvPr>
              <p:cNvCxnSpPr/>
              <p:nvPr/>
            </p:nvCxnSpPr>
            <p:spPr>
              <a:xfrm>
                <a:off x="8140520" y="2780438"/>
                <a:ext cx="519289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4764AD68-8594-4DD8-BCF3-8DA0BD462CBB}"/>
                </a:ext>
              </a:extLst>
            </p:cNvPr>
            <p:cNvSpPr txBox="1"/>
            <p:nvPr/>
          </p:nvSpPr>
          <p:spPr>
            <a:xfrm>
              <a:off x="11529351" y="3074452"/>
              <a:ext cx="428056" cy="462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A02F2D78-EF9D-4729-9805-ABC1900C4FF5}"/>
                </a:ext>
              </a:extLst>
            </p:cNvPr>
            <p:cNvSpPr txBox="1"/>
            <p:nvPr/>
          </p:nvSpPr>
          <p:spPr>
            <a:xfrm>
              <a:off x="11529351" y="2716474"/>
              <a:ext cx="428056" cy="462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E9EAE81A-64A4-48C1-B5D6-459E16BA889E}"/>
                </a:ext>
              </a:extLst>
            </p:cNvPr>
            <p:cNvSpPr txBox="1"/>
            <p:nvPr/>
          </p:nvSpPr>
          <p:spPr>
            <a:xfrm>
              <a:off x="11529351" y="2358496"/>
              <a:ext cx="428056" cy="462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0BD233B8-8E48-49D9-966B-B29406454460}"/>
                </a:ext>
              </a:extLst>
            </p:cNvPr>
            <p:cNvSpPr txBox="1"/>
            <p:nvPr/>
          </p:nvSpPr>
          <p:spPr>
            <a:xfrm>
              <a:off x="11529351" y="2000518"/>
              <a:ext cx="428056" cy="462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CCFB6127-8BEA-46BA-9B97-A019604DB8CF}"/>
                </a:ext>
              </a:extLst>
            </p:cNvPr>
            <p:cNvSpPr txBox="1"/>
            <p:nvPr/>
          </p:nvSpPr>
          <p:spPr>
            <a:xfrm>
              <a:off x="10157975" y="3878065"/>
              <a:ext cx="466351" cy="504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2B5EBF58-9DF0-4CE8-84CE-73952DDB17DE}"/>
                </a:ext>
              </a:extLst>
            </p:cNvPr>
            <p:cNvSpPr txBox="1"/>
            <p:nvPr/>
          </p:nvSpPr>
          <p:spPr>
            <a:xfrm>
              <a:off x="10541499" y="3878065"/>
              <a:ext cx="466351" cy="504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9A5A34B5-4173-47C5-B091-C587217B0A03}"/>
                </a:ext>
              </a:extLst>
            </p:cNvPr>
            <p:cNvSpPr txBox="1"/>
            <p:nvPr/>
          </p:nvSpPr>
          <p:spPr>
            <a:xfrm>
              <a:off x="9173654" y="2503214"/>
              <a:ext cx="396144" cy="462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34E9BF2A-45EB-4484-B8CA-05DDA46FA324}"/>
              </a:ext>
            </a:extLst>
          </p:cNvPr>
          <p:cNvSpPr/>
          <p:nvPr/>
        </p:nvSpPr>
        <p:spPr>
          <a:xfrm>
            <a:off x="8533756" y="5596764"/>
            <a:ext cx="12561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/>
            <a:r>
              <a:rPr lang="en-US" altLang="ko-KR" sz="1600" kern="0" dirty="0">
                <a:latin typeface="Times New Roman" panose="02020603050405020304" pitchFamily="18" charset="0"/>
              </a:rPr>
              <a:t>DEMUX</a:t>
            </a:r>
            <a:br>
              <a:rPr lang="en-US" altLang="ko-KR" sz="1600" kern="0" dirty="0">
                <a:latin typeface="Times New Roman" panose="02020603050405020304" pitchFamily="18" charset="0"/>
              </a:rPr>
            </a:br>
            <a:r>
              <a:rPr lang="ko-KR" altLang="en-US" sz="1600" kern="0" dirty="0">
                <a:latin typeface="Times New Roman" panose="02020603050405020304" pitchFamily="18" charset="0"/>
              </a:rPr>
              <a:t>블록도</a:t>
            </a:r>
            <a:endParaRPr lang="ko-KR" altLang="en-US" sz="1600" kern="0" dirty="0">
              <a:latin typeface="함초롬바탕" panose="02030604000101010101" pitchFamily="18" charset="-127"/>
            </a:endParaRPr>
          </a:p>
        </p:txBody>
      </p:sp>
      <p:graphicFrame>
        <p:nvGraphicFramePr>
          <p:cNvPr id="291" name="표 290">
            <a:extLst>
              <a:ext uri="{FF2B5EF4-FFF2-40B4-BE49-F238E27FC236}">
                <a16:creationId xmlns:a16="http://schemas.microsoft.com/office/drawing/2014/main" id="{F6E156C0-84A3-4658-8354-2F5704716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423713"/>
              </p:ext>
            </p:extLst>
          </p:nvPr>
        </p:nvGraphicFramePr>
        <p:xfrm>
          <a:off x="7878052" y="1328151"/>
          <a:ext cx="3326107" cy="1891284"/>
        </p:xfrm>
        <a:graphic>
          <a:graphicData uri="http://schemas.openxmlformats.org/drawingml/2006/table">
            <a:tbl>
              <a:tblPr/>
              <a:tblGrid>
                <a:gridCol w="781851">
                  <a:extLst>
                    <a:ext uri="{9D8B030D-6E8A-4147-A177-3AD203B41FA5}">
                      <a16:colId xmlns:a16="http://schemas.microsoft.com/office/drawing/2014/main" val="1399548078"/>
                    </a:ext>
                  </a:extLst>
                </a:gridCol>
                <a:gridCol w="779929">
                  <a:extLst>
                    <a:ext uri="{9D8B030D-6E8A-4147-A177-3AD203B41FA5}">
                      <a16:colId xmlns:a16="http://schemas.microsoft.com/office/drawing/2014/main" val="3252580374"/>
                    </a:ext>
                  </a:extLst>
                </a:gridCol>
                <a:gridCol w="1764327">
                  <a:extLst>
                    <a:ext uri="{9D8B030D-6E8A-4147-A177-3AD203B41FA5}">
                      <a16:colId xmlns:a16="http://schemas.microsoft.com/office/drawing/2014/main" val="3227995886"/>
                    </a:ext>
                  </a:extLst>
                </a:gridCol>
              </a:tblGrid>
              <a:tr h="395097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입력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/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디코더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DEMUX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506955"/>
                  </a:ext>
                </a:extLst>
              </a:tr>
              <a:tr h="234068"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s</a:t>
                      </a:r>
                      <a:r>
                        <a:rPr lang="en-US" sz="18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=</a:t>
                      </a:r>
                      <a:r>
                        <a:rPr lang="en-U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x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s</a:t>
                      </a:r>
                      <a:r>
                        <a:rPr lang="en-US" sz="18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=</a:t>
                      </a:r>
                      <a:r>
                        <a:rPr lang="en-US" sz="18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y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857532"/>
                  </a:ext>
                </a:extLst>
              </a:tr>
              <a:tr h="2110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=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Y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,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=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2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=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3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=0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853277"/>
                  </a:ext>
                </a:extLst>
              </a:tr>
              <a:tr h="2110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=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Y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,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=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2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=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3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=0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7824408"/>
                  </a:ext>
                </a:extLst>
              </a:tr>
              <a:tr h="2110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2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=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Y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,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=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=</a:t>
                      </a: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3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=0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495789"/>
                  </a:ext>
                </a:extLst>
              </a:tr>
              <a:tr h="2110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3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=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Y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,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0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=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=</a:t>
                      </a:r>
                      <a:r>
                        <a:rPr lang="en-US" sz="16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I</a:t>
                      </a:r>
                      <a:r>
                        <a:rPr 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2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=0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261690"/>
                  </a:ext>
                </a:extLst>
              </a:tr>
            </a:tbl>
          </a:graphicData>
        </a:graphic>
      </p:graphicFrame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87CC78BA-2089-44A3-9249-AD4AEE274358}"/>
              </a:ext>
            </a:extLst>
          </p:cNvPr>
          <p:cNvSpPr/>
          <p:nvPr/>
        </p:nvSpPr>
        <p:spPr>
          <a:xfrm>
            <a:off x="7758326" y="916339"/>
            <a:ext cx="1394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 latinLnBrk="0"/>
            <a:r>
              <a:rPr lang="ko-KR" altLang="en-US" kern="0">
                <a:latin typeface="Times New Roman" panose="02020603050405020304" pitchFamily="18" charset="0"/>
              </a:rPr>
              <a:t>함수 </a:t>
            </a:r>
            <a:r>
              <a:rPr lang="ko-KR" altLang="en-US" kern="0" dirty="0" err="1">
                <a:latin typeface="Times New Roman" panose="02020603050405020304" pitchFamily="18" charset="0"/>
              </a:rPr>
              <a:t>출력표</a:t>
            </a:r>
            <a:endParaRPr lang="ko-KR" altLang="en-US" kern="0" dirty="0"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8850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3B2942-9608-4474-BB67-F78408B53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6AE240-B97E-40C6-B05F-4F6284FC1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61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6B3850-9667-468F-A22A-B19B49CAF9D8}"/>
              </a:ext>
            </a:extLst>
          </p:cNvPr>
          <p:cNvSpPr txBox="1"/>
          <p:nvPr/>
        </p:nvSpPr>
        <p:spPr>
          <a:xfrm>
            <a:off x="1411380" y="920621"/>
            <a:ext cx="10144125" cy="50167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 latinLnBrk="1"/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조합 논리를 설명할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조합 논리 회로의 설계 순서를 설명할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BCD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코드 변환기를 설계할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반가산기와 전가산기를 설계할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가산기의 캐리 발생 원리를 설명할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4-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비트 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 가산기의 동작을 설명하고 확장할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반감산기와 전가산기를 설계할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감산기의 빌림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(borrow)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원리를 설명할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보수를 이용한 가감산기의 동작을 설명할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10. 10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진수 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BCD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가산기를 설계할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11.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캐리 사전 발생기의 원리를 설명할 수 있고 설계할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곱셈기와 크기 비교기의 동작을 설명할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13.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디코더와 인코더의 원리를 설명할 수 있고 설계할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14.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디코더로 조합 논리 회로를 설계할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15.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디코더를 확장할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16. 7-segment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디스플레이의 원리를 설명하고 디코더를 설계할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17.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불확실성을 없앤 인코더를 설계할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18.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멀티플렉서와 디멀티플렉서의 동작을 설명할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19. MUX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조합 논리 회로를 설계할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/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20. 3-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상태 버퍼를 활용할 수 있고 디코더를 이용하여 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MUX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구현할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545777E-FBAA-4DAD-A2DB-1FBE2FE2B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6442"/>
            <a:ext cx="2523963" cy="10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965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58709B-3F49-45E2-B985-D8CECF714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5C7FE1-3BA6-408C-BB51-A237B068A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62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0C918-2E9E-427D-803B-DC0909991EAC}"/>
              </a:ext>
            </a:extLst>
          </p:cNvPr>
          <p:cNvSpPr txBox="1"/>
          <p:nvPr/>
        </p:nvSpPr>
        <p:spPr>
          <a:xfrm>
            <a:off x="4895693" y="2782669"/>
            <a:ext cx="5180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00A048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수고하셨습니다</a:t>
            </a:r>
            <a:r>
              <a:rPr lang="en-US" altLang="ko-KR" sz="4000">
                <a:solidFill>
                  <a:srgbClr val="00A048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!</a:t>
            </a:r>
            <a:endParaRPr lang="ko-KR" altLang="en-US" sz="4000">
              <a:solidFill>
                <a:srgbClr val="00A048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532CC6A5-08EE-42EA-A045-6F283F6258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175" y="1886555"/>
            <a:ext cx="2947422" cy="179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7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4.2 BCD </a:t>
            </a:r>
            <a:r>
              <a:rPr lang="ko-KR" altLang="en-US" sz="2200"/>
              <a:t>코드 변환기</a:t>
            </a:r>
            <a:endParaRPr lang="ko-KR" altLang="en-US" sz="2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83F457-0EBA-4962-B4BF-84C66231037C}"/>
              </a:ext>
            </a:extLst>
          </p:cNvPr>
          <p:cNvSpPr txBox="1"/>
          <p:nvPr/>
        </p:nvSpPr>
        <p:spPr>
          <a:xfrm>
            <a:off x="2039712" y="638551"/>
            <a:ext cx="9314088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2000">
                <a:solidFill>
                  <a:srgbClr val="0070C0"/>
                </a:solidFill>
              </a:rPr>
              <a:t>BCD 8421 </a:t>
            </a:r>
            <a:r>
              <a:rPr lang="ko-KR" altLang="en-US" sz="2000">
                <a:solidFill>
                  <a:srgbClr val="0070C0"/>
                </a:solidFill>
              </a:rPr>
              <a:t>코드가 입력되었을 때</a:t>
            </a:r>
            <a:r>
              <a:rPr lang="en-US" altLang="ko-KR" sz="2000">
                <a:solidFill>
                  <a:srgbClr val="0070C0"/>
                </a:solidFill>
              </a:rPr>
              <a:t>, 3-</a:t>
            </a:r>
            <a:r>
              <a:rPr lang="ko-KR" altLang="en-US" sz="2000">
                <a:solidFill>
                  <a:srgbClr val="0070C0"/>
                </a:solidFill>
              </a:rPr>
              <a:t>초과 코드를 출력하는 시스템 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C0AFB-5305-4FE7-896D-117E6887A4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38" y="551730"/>
            <a:ext cx="1259086" cy="92333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0D1831E-4D79-4746-9D84-1026CE5F9F5F}"/>
              </a:ext>
            </a:extLst>
          </p:cNvPr>
          <p:cNvSpPr txBox="1"/>
          <p:nvPr/>
        </p:nvSpPr>
        <p:spPr>
          <a:xfrm>
            <a:off x="2197714" y="1149310"/>
            <a:ext cx="24030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A048"/>
                </a:solidFill>
              </a:rPr>
              <a:t>설계 과정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C46824-F76F-457A-9610-7357F23C39E0}"/>
              </a:ext>
            </a:extLst>
          </p:cNvPr>
          <p:cNvSpPr txBox="1"/>
          <p:nvPr/>
        </p:nvSpPr>
        <p:spPr>
          <a:xfrm>
            <a:off x="496275" y="2116536"/>
            <a:ext cx="6200481" cy="2199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입출력 개수 결정</a:t>
            </a:r>
            <a:endParaRPr lang="en-US" altLang="ko-KR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4-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비트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8421 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코드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입력 변수 </a:t>
            </a:r>
            <a:r>
              <a:rPr lang="en-US" altLang="ko-KR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ko-KR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개</a:t>
            </a:r>
            <a:r>
              <a:rPr lang="en-US" altLang="ko-KR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00150" lvl="2" indent="-285750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출력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3-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초과 코드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(4-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비트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ko-KR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출력 변수</a:t>
            </a:r>
            <a:r>
              <a:rPr lang="en-US" altLang="ko-KR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함수</a:t>
            </a:r>
            <a:r>
              <a:rPr lang="en-US" altLang="ko-KR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ko-KR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개</a:t>
            </a:r>
          </a:p>
          <a:p>
            <a:pPr marL="742950" lvl="1" indent="-285750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리터럴 할당</a:t>
            </a:r>
            <a:endParaRPr lang="en-US" altLang="ko-KR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입력 리터럴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baseline="-25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ko-KR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baseline="-25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ko-KR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baseline="-25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baseline="-25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출력 리터럴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ko-KR" baseline="-25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ko-KR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ko-KR" baseline="-25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ko-KR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ko-KR" baseline="-25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ko-KR" baseline="-25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진리표 작성</a:t>
            </a:r>
            <a:endParaRPr lang="en-US" altLang="ko-KR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fontAlgn="base">
              <a:lnSpc>
                <a:spcPct val="110000"/>
              </a:lnSpc>
            </a:pP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ko-KR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</a:t>
            </a:r>
            <a:r>
              <a:rPr lang="ko-KR" altLang="en-US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초과 코드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는</a:t>
            </a:r>
            <a:r>
              <a:rPr lang="ko-KR" altLang="en-US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8421 </a:t>
            </a:r>
            <a:r>
              <a:rPr lang="ko-KR" altLang="en-US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코드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에 </a:t>
            </a:r>
            <a:r>
              <a:rPr lang="en-US" altLang="ko-KR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을 더함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52D05FAD-92CA-4929-8596-CFA724E19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782369"/>
              </p:ext>
            </p:extLst>
          </p:nvPr>
        </p:nvGraphicFramePr>
        <p:xfrm>
          <a:off x="6817416" y="2019581"/>
          <a:ext cx="4536380" cy="3355848"/>
        </p:xfrm>
        <a:graphic>
          <a:graphicData uri="http://schemas.openxmlformats.org/drawingml/2006/table">
            <a:tbl>
              <a:tblPr/>
              <a:tblGrid>
                <a:gridCol w="503968">
                  <a:extLst>
                    <a:ext uri="{9D8B030D-6E8A-4147-A177-3AD203B41FA5}">
                      <a16:colId xmlns:a16="http://schemas.microsoft.com/office/drawing/2014/main" val="989786733"/>
                    </a:ext>
                  </a:extLst>
                </a:gridCol>
                <a:gridCol w="503968">
                  <a:extLst>
                    <a:ext uri="{9D8B030D-6E8A-4147-A177-3AD203B41FA5}">
                      <a16:colId xmlns:a16="http://schemas.microsoft.com/office/drawing/2014/main" val="2634811517"/>
                    </a:ext>
                  </a:extLst>
                </a:gridCol>
                <a:gridCol w="503968">
                  <a:extLst>
                    <a:ext uri="{9D8B030D-6E8A-4147-A177-3AD203B41FA5}">
                      <a16:colId xmlns:a16="http://schemas.microsoft.com/office/drawing/2014/main" val="2518780801"/>
                    </a:ext>
                  </a:extLst>
                </a:gridCol>
                <a:gridCol w="504135">
                  <a:extLst>
                    <a:ext uri="{9D8B030D-6E8A-4147-A177-3AD203B41FA5}">
                      <a16:colId xmlns:a16="http://schemas.microsoft.com/office/drawing/2014/main" val="3447313858"/>
                    </a:ext>
                  </a:extLst>
                </a:gridCol>
                <a:gridCol w="504135">
                  <a:extLst>
                    <a:ext uri="{9D8B030D-6E8A-4147-A177-3AD203B41FA5}">
                      <a16:colId xmlns:a16="http://schemas.microsoft.com/office/drawing/2014/main" val="2719528649"/>
                    </a:ext>
                  </a:extLst>
                </a:gridCol>
                <a:gridCol w="503968">
                  <a:extLst>
                    <a:ext uri="{9D8B030D-6E8A-4147-A177-3AD203B41FA5}">
                      <a16:colId xmlns:a16="http://schemas.microsoft.com/office/drawing/2014/main" val="525893903"/>
                    </a:ext>
                  </a:extLst>
                </a:gridCol>
                <a:gridCol w="503968">
                  <a:extLst>
                    <a:ext uri="{9D8B030D-6E8A-4147-A177-3AD203B41FA5}">
                      <a16:colId xmlns:a16="http://schemas.microsoft.com/office/drawing/2014/main" val="449162235"/>
                    </a:ext>
                  </a:extLst>
                </a:gridCol>
                <a:gridCol w="504135">
                  <a:extLst>
                    <a:ext uri="{9D8B030D-6E8A-4147-A177-3AD203B41FA5}">
                      <a16:colId xmlns:a16="http://schemas.microsoft.com/office/drawing/2014/main" val="3204238137"/>
                    </a:ext>
                  </a:extLst>
                </a:gridCol>
                <a:gridCol w="504135">
                  <a:extLst>
                    <a:ext uri="{9D8B030D-6E8A-4147-A177-3AD203B41FA5}">
                      <a16:colId xmlns:a16="http://schemas.microsoft.com/office/drawing/2014/main" val="2516351155"/>
                    </a:ext>
                  </a:extLst>
                </a:gridCol>
              </a:tblGrid>
              <a:tr h="19330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변수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(8421)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출력 함수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Excess-3)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152079"/>
                  </a:ext>
                </a:extLst>
              </a:tr>
              <a:tr h="1933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B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8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B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B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B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E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8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E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E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1800" marR="0" indent="-43180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E</a:t>
                      </a:r>
                      <a:r>
                        <a:rPr 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109589"/>
                  </a:ext>
                </a:extLst>
              </a:tr>
              <a:tr h="1933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588771"/>
                  </a:ext>
                </a:extLst>
              </a:tr>
              <a:tr h="1933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327189"/>
                  </a:ext>
                </a:extLst>
              </a:tr>
              <a:tr h="1933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210649"/>
                  </a:ext>
                </a:extLst>
              </a:tr>
              <a:tr h="1933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12479"/>
                  </a:ext>
                </a:extLst>
              </a:tr>
              <a:tr h="1933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6608596"/>
                  </a:ext>
                </a:extLst>
              </a:tr>
              <a:tr h="1933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811073"/>
                  </a:ext>
                </a:extLst>
              </a:tr>
              <a:tr h="1933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90756"/>
                  </a:ext>
                </a:extLst>
              </a:tr>
              <a:tr h="1933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7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663726"/>
                  </a:ext>
                </a:extLst>
              </a:tr>
              <a:tr h="1933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8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367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9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176175"/>
                  </a:ext>
                </a:extLst>
              </a:tr>
            </a:tbl>
          </a:graphicData>
        </a:graphic>
      </p:graphicFrame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B8F71457-A0BD-4E12-95FE-BDE377839B1A}"/>
              </a:ext>
            </a:extLst>
          </p:cNvPr>
          <p:cNvSpPr/>
          <p:nvPr/>
        </p:nvSpPr>
        <p:spPr>
          <a:xfrm>
            <a:off x="10246936" y="5782533"/>
            <a:ext cx="1321717" cy="40011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continue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25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8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4.2 BCD </a:t>
            </a:r>
            <a:r>
              <a:rPr lang="ko-KR" altLang="en-US" sz="2200"/>
              <a:t>코드 변환기</a:t>
            </a:r>
            <a:endParaRPr lang="ko-KR" altLang="en-US" sz="2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83F457-0EBA-4962-B4BF-84C66231037C}"/>
              </a:ext>
            </a:extLst>
          </p:cNvPr>
          <p:cNvSpPr txBox="1"/>
          <p:nvPr/>
        </p:nvSpPr>
        <p:spPr>
          <a:xfrm>
            <a:off x="1828525" y="647044"/>
            <a:ext cx="9525275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2000">
                <a:solidFill>
                  <a:srgbClr val="0070C0"/>
                </a:solidFill>
              </a:rPr>
              <a:t>BCD 8421 </a:t>
            </a:r>
            <a:r>
              <a:rPr lang="ko-KR" altLang="en-US" sz="2000">
                <a:solidFill>
                  <a:srgbClr val="0070C0"/>
                </a:solidFill>
              </a:rPr>
              <a:t>코드가 입력되었을 때</a:t>
            </a:r>
            <a:r>
              <a:rPr lang="en-US" altLang="ko-KR" sz="2000">
                <a:solidFill>
                  <a:srgbClr val="0070C0"/>
                </a:solidFill>
              </a:rPr>
              <a:t>, 3-</a:t>
            </a:r>
            <a:r>
              <a:rPr lang="ko-KR" altLang="en-US" sz="2000">
                <a:solidFill>
                  <a:srgbClr val="0070C0"/>
                </a:solidFill>
              </a:rPr>
              <a:t>초과 코드를 출력하는 시스템 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C0AFB-5305-4FE7-896D-117E6887A4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39" y="585489"/>
            <a:ext cx="1259086" cy="92333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0D1831E-4D79-4746-9D84-1026CE5F9F5F}"/>
              </a:ext>
            </a:extLst>
          </p:cNvPr>
          <p:cNvSpPr txBox="1"/>
          <p:nvPr/>
        </p:nvSpPr>
        <p:spPr>
          <a:xfrm>
            <a:off x="2148525" y="1108709"/>
            <a:ext cx="32247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A048"/>
                </a:solidFill>
              </a:rPr>
              <a:t>출력 함수별 간소화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C46824-F76F-457A-9610-7357F23C39E0}"/>
              </a:ext>
            </a:extLst>
          </p:cNvPr>
          <p:cNvSpPr txBox="1"/>
          <p:nvPr/>
        </p:nvSpPr>
        <p:spPr>
          <a:xfrm>
            <a:off x="1395339" y="1534853"/>
            <a:ext cx="9958461" cy="1913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BCD 8421 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코드는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4-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비트이지만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0~9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까지의 숫자만 사용 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ko-KR" sz="16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10~15:</a:t>
            </a:r>
            <a:r>
              <a:rPr lang="ko-KR" altLang="en-US" sz="16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무관 항</a:t>
            </a:r>
            <a:endParaRPr lang="en-US" altLang="ko-KR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(10,11,12,13,14,15)</a:t>
            </a:r>
          </a:p>
          <a:p>
            <a:pPr marL="1657350" lvl="3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(5,6,7,8,9) =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(1,2,3,4,9) =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(0,3,4,7,8) =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(0,2,4,6,8) =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ko-KR" sz="16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CDEFFD-84ED-4FA3-A66E-CB6F1B8C4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128" y="3328125"/>
            <a:ext cx="10369198" cy="2632762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D174699-B3F5-43F2-8FD3-3557A17553D9}"/>
              </a:ext>
            </a:extLst>
          </p:cNvPr>
          <p:cNvSpPr/>
          <p:nvPr/>
        </p:nvSpPr>
        <p:spPr>
          <a:xfrm>
            <a:off x="10246936" y="5782533"/>
            <a:ext cx="1321717" cy="40011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continue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721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9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4.2 BCD </a:t>
            </a:r>
            <a:r>
              <a:rPr lang="ko-KR" altLang="en-US" sz="2200"/>
              <a:t>코드 변환기</a:t>
            </a:r>
            <a:endParaRPr lang="ko-KR" altLang="en-US" sz="2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83F457-0EBA-4962-B4BF-84C66231037C}"/>
              </a:ext>
            </a:extLst>
          </p:cNvPr>
          <p:cNvSpPr txBox="1"/>
          <p:nvPr/>
        </p:nvSpPr>
        <p:spPr>
          <a:xfrm>
            <a:off x="1828525" y="647044"/>
            <a:ext cx="9525275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2000">
                <a:solidFill>
                  <a:srgbClr val="0070C0"/>
                </a:solidFill>
              </a:rPr>
              <a:t>BCD 8421 </a:t>
            </a:r>
            <a:r>
              <a:rPr lang="ko-KR" altLang="en-US" sz="2000">
                <a:solidFill>
                  <a:srgbClr val="0070C0"/>
                </a:solidFill>
              </a:rPr>
              <a:t>코드가 입력되었을 때</a:t>
            </a:r>
            <a:r>
              <a:rPr lang="en-US" altLang="ko-KR" sz="2000">
                <a:solidFill>
                  <a:srgbClr val="0070C0"/>
                </a:solidFill>
              </a:rPr>
              <a:t>, 3-</a:t>
            </a:r>
            <a:r>
              <a:rPr lang="ko-KR" altLang="en-US" sz="2000">
                <a:solidFill>
                  <a:srgbClr val="0070C0"/>
                </a:solidFill>
              </a:rPr>
              <a:t>초과 코드를 출력하는 시스템 설계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C0AFB-5305-4FE7-896D-117E6887A4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39" y="585489"/>
            <a:ext cx="1259086" cy="92333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0D1831E-4D79-4746-9D84-1026CE5F9F5F}"/>
              </a:ext>
            </a:extLst>
          </p:cNvPr>
          <p:cNvSpPr txBox="1"/>
          <p:nvPr/>
        </p:nvSpPr>
        <p:spPr>
          <a:xfrm>
            <a:off x="1850730" y="1134743"/>
            <a:ext cx="32247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0A048"/>
                </a:solidFill>
              </a:rPr>
              <a:t>조합 논리 회로 구현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C46824-F76F-457A-9610-7357F23C39E0}"/>
              </a:ext>
            </a:extLst>
          </p:cNvPr>
          <p:cNvSpPr txBox="1"/>
          <p:nvPr/>
        </p:nvSpPr>
        <p:spPr>
          <a:xfrm>
            <a:off x="1329866" y="1759988"/>
            <a:ext cx="3836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/>
              <a:t>구현된 회로를 박스로 처리하면 </a:t>
            </a:r>
            <a:r>
              <a:rPr lang="ko-KR" altLang="en-US">
                <a:solidFill>
                  <a:srgbClr val="00A048"/>
                </a:solidFill>
              </a:rPr>
              <a:t>블록도</a:t>
            </a:r>
            <a:r>
              <a:rPr lang="ko-KR" altLang="en-US"/>
              <a:t>와 동일</a:t>
            </a: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0784A4DE-2921-47C1-9932-B9ED24DC1FC4}"/>
              </a:ext>
            </a:extLst>
          </p:cNvPr>
          <p:cNvGrpSpPr/>
          <p:nvPr/>
        </p:nvGrpSpPr>
        <p:grpSpPr>
          <a:xfrm>
            <a:off x="5350673" y="1152471"/>
            <a:ext cx="4534797" cy="4857613"/>
            <a:chOff x="766123" y="240501"/>
            <a:chExt cx="6859298" cy="6459130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53429C1A-D823-499D-A98D-4F26912C4259}"/>
                </a:ext>
              </a:extLst>
            </p:cNvPr>
            <p:cNvSpPr/>
            <p:nvPr/>
          </p:nvSpPr>
          <p:spPr>
            <a:xfrm>
              <a:off x="803433" y="775338"/>
              <a:ext cx="6173099" cy="59242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876860A9-EA43-4B82-A309-CDF454F9B245}"/>
                </a:ext>
              </a:extLst>
            </p:cNvPr>
            <p:cNvGrpSpPr/>
            <p:nvPr/>
          </p:nvGrpSpPr>
          <p:grpSpPr>
            <a:xfrm>
              <a:off x="766123" y="240501"/>
              <a:ext cx="6859298" cy="6374277"/>
              <a:chOff x="766123" y="240501"/>
              <a:chExt cx="6859298" cy="6374277"/>
            </a:xfrm>
          </p:grpSpPr>
          <p:sp>
            <p:nvSpPr>
              <p:cNvPr id="131" name="이등변 삼각형 130">
                <a:extLst>
                  <a:ext uri="{FF2B5EF4-FFF2-40B4-BE49-F238E27FC236}">
                    <a16:creationId xmlns:a16="http://schemas.microsoft.com/office/drawing/2014/main" id="{8D580F62-1B3B-4E17-9E03-EF7E04F4D9A4}"/>
                  </a:ext>
                </a:extLst>
              </p:cNvPr>
              <p:cNvSpPr/>
              <p:nvPr/>
            </p:nvSpPr>
            <p:spPr>
              <a:xfrm rot="10800000">
                <a:off x="1889518" y="1264620"/>
                <a:ext cx="399856" cy="328159"/>
              </a:xfrm>
              <a:prstGeom prst="triangl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380FA650-D967-47E2-B30B-FB54B1CB42B3}"/>
                  </a:ext>
                </a:extLst>
              </p:cNvPr>
              <p:cNvSpPr/>
              <p:nvPr/>
            </p:nvSpPr>
            <p:spPr>
              <a:xfrm>
                <a:off x="2046012" y="1608019"/>
                <a:ext cx="86865" cy="86865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EB950CE2-5EB1-4B34-AECE-823682A98DF6}"/>
                  </a:ext>
                </a:extLst>
              </p:cNvPr>
              <p:cNvCxnSpPr/>
              <p:nvPr/>
            </p:nvCxnSpPr>
            <p:spPr>
              <a:xfrm>
                <a:off x="2091522" y="1698607"/>
                <a:ext cx="0" cy="4602719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F826BE56-FACC-49FB-868B-279230D25E70}"/>
                  </a:ext>
                </a:extLst>
              </p:cNvPr>
              <p:cNvCxnSpPr/>
              <p:nvPr/>
            </p:nvCxnSpPr>
            <p:spPr>
              <a:xfrm>
                <a:off x="2089444" y="999486"/>
                <a:ext cx="0" cy="265134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19AB7BE8-22E5-40CA-B27C-5F3489E16612}"/>
                  </a:ext>
                </a:extLst>
              </p:cNvPr>
              <p:cNvSpPr/>
              <p:nvPr/>
            </p:nvSpPr>
            <p:spPr>
              <a:xfrm>
                <a:off x="1673940" y="963766"/>
                <a:ext cx="75250" cy="75250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72FA2687-0469-4DC1-B110-8816CC1500CF}"/>
                  </a:ext>
                </a:extLst>
              </p:cNvPr>
              <p:cNvCxnSpPr/>
              <p:nvPr/>
            </p:nvCxnSpPr>
            <p:spPr>
              <a:xfrm>
                <a:off x="1712517" y="638806"/>
                <a:ext cx="0" cy="566252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CF92F992-EC4F-4367-8423-FBC52E326BAD}"/>
                  </a:ext>
                </a:extLst>
              </p:cNvPr>
              <p:cNvCxnSpPr/>
              <p:nvPr/>
            </p:nvCxnSpPr>
            <p:spPr>
              <a:xfrm>
                <a:off x="1714422" y="1002026"/>
                <a:ext cx="384801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이등변 삼각형 137">
                <a:extLst>
                  <a:ext uri="{FF2B5EF4-FFF2-40B4-BE49-F238E27FC236}">
                    <a16:creationId xmlns:a16="http://schemas.microsoft.com/office/drawing/2014/main" id="{4941B3DD-6CAD-4B16-801C-D2C70E4F66A8}"/>
                  </a:ext>
                </a:extLst>
              </p:cNvPr>
              <p:cNvSpPr/>
              <p:nvPr/>
            </p:nvSpPr>
            <p:spPr>
              <a:xfrm rot="10800000">
                <a:off x="2617204" y="1264620"/>
                <a:ext cx="399856" cy="328159"/>
              </a:xfrm>
              <a:prstGeom prst="triangl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B3C039B5-410E-4F1D-BA40-41D338753307}"/>
                  </a:ext>
                </a:extLst>
              </p:cNvPr>
              <p:cNvSpPr/>
              <p:nvPr/>
            </p:nvSpPr>
            <p:spPr>
              <a:xfrm>
                <a:off x="2773698" y="1608019"/>
                <a:ext cx="86865" cy="86865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6752B1E6-CFF7-4A1A-93B5-6F020D81068D}"/>
                  </a:ext>
                </a:extLst>
              </p:cNvPr>
              <p:cNvCxnSpPr/>
              <p:nvPr/>
            </p:nvCxnSpPr>
            <p:spPr>
              <a:xfrm>
                <a:off x="2819208" y="1698607"/>
                <a:ext cx="0" cy="4602719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>
                <a:extLst>
                  <a:ext uri="{FF2B5EF4-FFF2-40B4-BE49-F238E27FC236}">
                    <a16:creationId xmlns:a16="http://schemas.microsoft.com/office/drawing/2014/main" id="{9FE9762F-4DDB-448C-857B-F21DBEEA97E3}"/>
                  </a:ext>
                </a:extLst>
              </p:cNvPr>
              <p:cNvCxnSpPr/>
              <p:nvPr/>
            </p:nvCxnSpPr>
            <p:spPr>
              <a:xfrm>
                <a:off x="2817130" y="999486"/>
                <a:ext cx="0" cy="265134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6C84E5E2-54E6-4B4F-AE1D-ECAAE7BBDA84}"/>
                  </a:ext>
                </a:extLst>
              </p:cNvPr>
              <p:cNvSpPr/>
              <p:nvPr/>
            </p:nvSpPr>
            <p:spPr>
              <a:xfrm>
                <a:off x="2401626" y="963766"/>
                <a:ext cx="75250" cy="75250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29A3F339-4D87-465D-9A8A-E7804B80D85C}"/>
                  </a:ext>
                </a:extLst>
              </p:cNvPr>
              <p:cNvCxnSpPr/>
              <p:nvPr/>
            </p:nvCxnSpPr>
            <p:spPr>
              <a:xfrm>
                <a:off x="2440203" y="638806"/>
                <a:ext cx="0" cy="566252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>
                <a:extLst>
                  <a:ext uri="{FF2B5EF4-FFF2-40B4-BE49-F238E27FC236}">
                    <a16:creationId xmlns:a16="http://schemas.microsoft.com/office/drawing/2014/main" id="{95818E19-F082-4819-A06D-44DA87294DEA}"/>
                  </a:ext>
                </a:extLst>
              </p:cNvPr>
              <p:cNvCxnSpPr/>
              <p:nvPr/>
            </p:nvCxnSpPr>
            <p:spPr>
              <a:xfrm>
                <a:off x="2442108" y="1002026"/>
                <a:ext cx="384801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이등변 삼각형 144">
                <a:extLst>
                  <a:ext uri="{FF2B5EF4-FFF2-40B4-BE49-F238E27FC236}">
                    <a16:creationId xmlns:a16="http://schemas.microsoft.com/office/drawing/2014/main" id="{C22CBD04-E7CC-456C-AB99-4CE920485803}"/>
                  </a:ext>
                </a:extLst>
              </p:cNvPr>
              <p:cNvSpPr/>
              <p:nvPr/>
            </p:nvSpPr>
            <p:spPr>
              <a:xfrm rot="10800000">
                <a:off x="3339564" y="1264620"/>
                <a:ext cx="399856" cy="328159"/>
              </a:xfrm>
              <a:prstGeom prst="triangl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46" name="타원 145">
                <a:extLst>
                  <a:ext uri="{FF2B5EF4-FFF2-40B4-BE49-F238E27FC236}">
                    <a16:creationId xmlns:a16="http://schemas.microsoft.com/office/drawing/2014/main" id="{4A1EDE59-36EB-440A-BB31-F23F29DCC174}"/>
                  </a:ext>
                </a:extLst>
              </p:cNvPr>
              <p:cNvSpPr/>
              <p:nvPr/>
            </p:nvSpPr>
            <p:spPr>
              <a:xfrm>
                <a:off x="3496058" y="1608019"/>
                <a:ext cx="86865" cy="86865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147" name="직선 연결선 146">
                <a:extLst>
                  <a:ext uri="{FF2B5EF4-FFF2-40B4-BE49-F238E27FC236}">
                    <a16:creationId xmlns:a16="http://schemas.microsoft.com/office/drawing/2014/main" id="{0562FE70-83E4-458B-BABC-298E69C96372}"/>
                  </a:ext>
                </a:extLst>
              </p:cNvPr>
              <p:cNvCxnSpPr/>
              <p:nvPr/>
            </p:nvCxnSpPr>
            <p:spPr>
              <a:xfrm>
                <a:off x="3541568" y="1698607"/>
                <a:ext cx="0" cy="4602719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877A6B7F-3530-4A3C-9D88-466807076DE2}"/>
                  </a:ext>
                </a:extLst>
              </p:cNvPr>
              <p:cNvCxnSpPr/>
              <p:nvPr/>
            </p:nvCxnSpPr>
            <p:spPr>
              <a:xfrm>
                <a:off x="3539490" y="999486"/>
                <a:ext cx="0" cy="265134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타원 148">
                <a:extLst>
                  <a:ext uri="{FF2B5EF4-FFF2-40B4-BE49-F238E27FC236}">
                    <a16:creationId xmlns:a16="http://schemas.microsoft.com/office/drawing/2014/main" id="{1959684B-EC40-4E5E-84D0-840C6BE8234C}"/>
                  </a:ext>
                </a:extLst>
              </p:cNvPr>
              <p:cNvSpPr/>
              <p:nvPr/>
            </p:nvSpPr>
            <p:spPr>
              <a:xfrm>
                <a:off x="3123986" y="963766"/>
                <a:ext cx="75250" cy="75250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714EAB66-B740-4C5C-8520-E01A8B64CAE2}"/>
                  </a:ext>
                </a:extLst>
              </p:cNvPr>
              <p:cNvCxnSpPr/>
              <p:nvPr/>
            </p:nvCxnSpPr>
            <p:spPr>
              <a:xfrm>
                <a:off x="3162563" y="638806"/>
                <a:ext cx="0" cy="566252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id="{30829AFD-F5BE-467E-9FBE-2FE38AF2D1DB}"/>
                  </a:ext>
                </a:extLst>
              </p:cNvPr>
              <p:cNvCxnSpPr/>
              <p:nvPr/>
            </p:nvCxnSpPr>
            <p:spPr>
              <a:xfrm>
                <a:off x="3164468" y="1002026"/>
                <a:ext cx="384801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779F5C5-3D85-4B95-8434-D947181D553C}"/>
                  </a:ext>
                </a:extLst>
              </p:cNvPr>
              <p:cNvSpPr txBox="1"/>
              <p:nvPr/>
            </p:nvSpPr>
            <p:spPr>
              <a:xfrm>
                <a:off x="7198701" y="2120298"/>
                <a:ext cx="4267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ko-KR" sz="20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el-GR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이등변 삼각형 152">
                <a:extLst>
                  <a:ext uri="{FF2B5EF4-FFF2-40B4-BE49-F238E27FC236}">
                    <a16:creationId xmlns:a16="http://schemas.microsoft.com/office/drawing/2014/main" id="{71AC1783-51F9-4923-8146-C10DB0DF63DA}"/>
                  </a:ext>
                </a:extLst>
              </p:cNvPr>
              <p:cNvSpPr/>
              <p:nvPr/>
            </p:nvSpPr>
            <p:spPr>
              <a:xfrm rot="10800000">
                <a:off x="1168214" y="1264620"/>
                <a:ext cx="399856" cy="328159"/>
              </a:xfrm>
              <a:prstGeom prst="triangl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0F482749-4236-44EE-8446-F58B5D6A4206}"/>
                  </a:ext>
                </a:extLst>
              </p:cNvPr>
              <p:cNvSpPr/>
              <p:nvPr/>
            </p:nvSpPr>
            <p:spPr>
              <a:xfrm>
                <a:off x="1324708" y="1608019"/>
                <a:ext cx="86865" cy="86865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18DF9B8C-1381-462F-92BA-720FDA961EBE}"/>
                  </a:ext>
                </a:extLst>
              </p:cNvPr>
              <p:cNvSpPr txBox="1"/>
              <p:nvPr/>
            </p:nvSpPr>
            <p:spPr>
              <a:xfrm>
                <a:off x="1509481" y="624544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ko-KR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ko-KR" altLang="en-US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CE6EB5BC-B649-4A57-A4C4-DD84F31DF0A7}"/>
                  </a:ext>
                </a:extLst>
              </p:cNvPr>
              <p:cNvSpPr txBox="1"/>
              <p:nvPr/>
            </p:nvSpPr>
            <p:spPr>
              <a:xfrm>
                <a:off x="1853909" y="6245446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ko-KR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endParaRPr lang="ko-KR" altLang="en-US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378485A1-99D7-4A92-90E2-E2A6F34B0AED}"/>
                  </a:ext>
                </a:extLst>
              </p:cNvPr>
              <p:cNvSpPr txBox="1"/>
              <p:nvPr/>
            </p:nvSpPr>
            <p:spPr>
              <a:xfrm>
                <a:off x="2252839" y="624544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ko-KR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15332743-564E-4240-BAB1-50564D845573}"/>
                  </a:ext>
                </a:extLst>
              </p:cNvPr>
              <p:cNvSpPr txBox="1"/>
              <p:nvPr/>
            </p:nvSpPr>
            <p:spPr>
              <a:xfrm>
                <a:off x="2597267" y="6245446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ko-KR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endParaRPr lang="ko-KR" altLang="en-US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CAFF0F85-E7A5-42C7-A83B-DC63EE713633}"/>
                  </a:ext>
                </a:extLst>
              </p:cNvPr>
              <p:cNvSpPr txBox="1"/>
              <p:nvPr/>
            </p:nvSpPr>
            <p:spPr>
              <a:xfrm>
                <a:off x="2996197" y="624544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ko-KR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B92995CC-685F-4960-A747-D050D4C2B33D}"/>
                  </a:ext>
                </a:extLst>
              </p:cNvPr>
              <p:cNvSpPr txBox="1"/>
              <p:nvPr/>
            </p:nvSpPr>
            <p:spPr>
              <a:xfrm>
                <a:off x="3340627" y="6245446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ko-KR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endParaRPr lang="ko-KR" altLang="en-US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92583FEC-BF59-4C24-8BA1-E5258112045A}"/>
                  </a:ext>
                </a:extLst>
              </p:cNvPr>
              <p:cNvSpPr txBox="1"/>
              <p:nvPr/>
            </p:nvSpPr>
            <p:spPr>
              <a:xfrm>
                <a:off x="766123" y="6245446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ko-KR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ko-KR" altLang="en-US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06BB4DBB-D03B-43AA-925F-3C899DE4977F}"/>
                  </a:ext>
                </a:extLst>
              </p:cNvPr>
              <p:cNvSpPr txBox="1"/>
              <p:nvPr/>
            </p:nvSpPr>
            <p:spPr>
              <a:xfrm>
                <a:off x="1110551" y="6245446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ko-KR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endParaRPr lang="ko-KR" altLang="en-US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3" name="직선 연결선 162">
                <a:extLst>
                  <a:ext uri="{FF2B5EF4-FFF2-40B4-BE49-F238E27FC236}">
                    <a16:creationId xmlns:a16="http://schemas.microsoft.com/office/drawing/2014/main" id="{1EC585FD-1BEE-4705-A4E1-B63F8E9ECD34}"/>
                  </a:ext>
                </a:extLst>
              </p:cNvPr>
              <p:cNvCxnSpPr/>
              <p:nvPr/>
            </p:nvCxnSpPr>
            <p:spPr>
              <a:xfrm>
                <a:off x="1370218" y="1698607"/>
                <a:ext cx="0" cy="4602719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직선 연결선 163">
                <a:extLst>
                  <a:ext uri="{FF2B5EF4-FFF2-40B4-BE49-F238E27FC236}">
                    <a16:creationId xmlns:a16="http://schemas.microsoft.com/office/drawing/2014/main" id="{81D37187-6F8D-42A8-9401-6A71069E36CC}"/>
                  </a:ext>
                </a:extLst>
              </p:cNvPr>
              <p:cNvCxnSpPr/>
              <p:nvPr/>
            </p:nvCxnSpPr>
            <p:spPr>
              <a:xfrm>
                <a:off x="1368140" y="999486"/>
                <a:ext cx="0" cy="265134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B1EADF5B-79FC-4B17-B402-B4AD33148912}"/>
                  </a:ext>
                </a:extLst>
              </p:cNvPr>
              <p:cNvSpPr/>
              <p:nvPr/>
            </p:nvSpPr>
            <p:spPr>
              <a:xfrm>
                <a:off x="952636" y="963766"/>
                <a:ext cx="75250" cy="75250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6" name="직선 연결선 165">
                <a:extLst>
                  <a:ext uri="{FF2B5EF4-FFF2-40B4-BE49-F238E27FC236}">
                    <a16:creationId xmlns:a16="http://schemas.microsoft.com/office/drawing/2014/main" id="{3E9399AE-BB64-49F2-AADA-DB6F7341AE4D}"/>
                  </a:ext>
                </a:extLst>
              </p:cNvPr>
              <p:cNvCxnSpPr/>
              <p:nvPr/>
            </p:nvCxnSpPr>
            <p:spPr>
              <a:xfrm>
                <a:off x="991213" y="638806"/>
                <a:ext cx="0" cy="566252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>
                <a:extLst>
                  <a:ext uri="{FF2B5EF4-FFF2-40B4-BE49-F238E27FC236}">
                    <a16:creationId xmlns:a16="http://schemas.microsoft.com/office/drawing/2014/main" id="{4758FAC2-586A-410B-933B-30DCAAEF09F3}"/>
                  </a:ext>
                </a:extLst>
              </p:cNvPr>
              <p:cNvCxnSpPr/>
              <p:nvPr/>
            </p:nvCxnSpPr>
            <p:spPr>
              <a:xfrm>
                <a:off x="993118" y="1002026"/>
                <a:ext cx="384801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1EFD9943-77D8-45C8-88B4-F8CE065382E3}"/>
                  </a:ext>
                </a:extLst>
              </p:cNvPr>
              <p:cNvSpPr txBox="1"/>
              <p:nvPr/>
            </p:nvSpPr>
            <p:spPr>
              <a:xfrm>
                <a:off x="1509481" y="240501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ko-KR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ko-KR" altLang="en-US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4B7CCED-F338-47C7-8A03-5AC571580704}"/>
                  </a:ext>
                </a:extLst>
              </p:cNvPr>
              <p:cNvSpPr txBox="1"/>
              <p:nvPr/>
            </p:nvSpPr>
            <p:spPr>
              <a:xfrm>
                <a:off x="2252839" y="240501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ko-KR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FBB43487-3E87-4010-995E-F29605273131}"/>
                  </a:ext>
                </a:extLst>
              </p:cNvPr>
              <p:cNvSpPr txBox="1"/>
              <p:nvPr/>
            </p:nvSpPr>
            <p:spPr>
              <a:xfrm>
                <a:off x="2996197" y="240501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ko-KR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8053FBD7-2CBB-4844-8FD9-C1574CDDF8BB}"/>
                  </a:ext>
                </a:extLst>
              </p:cNvPr>
              <p:cNvSpPr txBox="1"/>
              <p:nvPr/>
            </p:nvSpPr>
            <p:spPr>
              <a:xfrm>
                <a:off x="766123" y="240501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ko-KR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ko-KR" altLang="en-US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순서도: 지연 171">
                <a:extLst>
                  <a:ext uri="{FF2B5EF4-FFF2-40B4-BE49-F238E27FC236}">
                    <a16:creationId xmlns:a16="http://schemas.microsoft.com/office/drawing/2014/main" id="{B9C88C96-1996-4EC8-BA30-ECCFAC18CDE2}"/>
                  </a:ext>
                </a:extLst>
              </p:cNvPr>
              <p:cNvSpPr/>
              <p:nvPr/>
            </p:nvSpPr>
            <p:spPr>
              <a:xfrm>
                <a:off x="4179311" y="1732705"/>
                <a:ext cx="759032" cy="544733"/>
              </a:xfrm>
              <a:prstGeom prst="flowChartDelay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73" name="달 172">
                <a:extLst>
                  <a:ext uri="{FF2B5EF4-FFF2-40B4-BE49-F238E27FC236}">
                    <a16:creationId xmlns:a16="http://schemas.microsoft.com/office/drawing/2014/main" id="{17AF1D22-2444-41EB-9F9C-37E096489614}"/>
                  </a:ext>
                </a:extLst>
              </p:cNvPr>
              <p:cNvSpPr/>
              <p:nvPr/>
            </p:nvSpPr>
            <p:spPr>
              <a:xfrm flipH="1">
                <a:off x="6107989" y="2084361"/>
                <a:ext cx="729256" cy="541958"/>
              </a:xfrm>
              <a:prstGeom prst="moon">
                <a:avLst>
                  <a:gd name="adj" fmla="val 83270"/>
                </a:avLst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ACC0CA2A-D144-4268-AF39-967DE7333CB7}"/>
                  </a:ext>
                </a:extLst>
              </p:cNvPr>
              <p:cNvCxnSpPr/>
              <p:nvPr/>
            </p:nvCxnSpPr>
            <p:spPr>
              <a:xfrm>
                <a:off x="1701296" y="1887497"/>
                <a:ext cx="24749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8465240C-2031-4F6C-B274-0BCF481EA17E}"/>
                  </a:ext>
                </a:extLst>
              </p:cNvPr>
              <p:cNvSpPr/>
              <p:nvPr/>
            </p:nvSpPr>
            <p:spPr>
              <a:xfrm>
                <a:off x="1674982" y="1857432"/>
                <a:ext cx="75250" cy="56478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5696BCA8-CD9F-4E23-BE86-2DA2FC486E53}"/>
                  </a:ext>
                </a:extLst>
              </p:cNvPr>
              <p:cNvSpPr/>
              <p:nvPr/>
            </p:nvSpPr>
            <p:spPr>
              <a:xfrm>
                <a:off x="3128976" y="2079932"/>
                <a:ext cx="75250" cy="56478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3F66EA66-FA47-46BF-94F4-9AD13D35855C}"/>
                  </a:ext>
                </a:extLst>
              </p:cNvPr>
              <p:cNvCxnSpPr/>
              <p:nvPr/>
            </p:nvCxnSpPr>
            <p:spPr>
              <a:xfrm>
                <a:off x="3159547" y="2112026"/>
                <a:ext cx="102524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연결선 177">
                <a:extLst>
                  <a:ext uri="{FF2B5EF4-FFF2-40B4-BE49-F238E27FC236}">
                    <a16:creationId xmlns:a16="http://schemas.microsoft.com/office/drawing/2014/main" id="{01C014DC-4489-4023-A091-8EE098037A56}"/>
                  </a:ext>
                </a:extLst>
              </p:cNvPr>
              <p:cNvCxnSpPr/>
              <p:nvPr/>
            </p:nvCxnSpPr>
            <p:spPr>
              <a:xfrm>
                <a:off x="5695071" y="2223382"/>
                <a:ext cx="50590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01A1C9D6-DA05-4351-8CB3-9960703D7117}"/>
                  </a:ext>
                </a:extLst>
              </p:cNvPr>
              <p:cNvCxnSpPr/>
              <p:nvPr/>
            </p:nvCxnSpPr>
            <p:spPr>
              <a:xfrm>
                <a:off x="5684911" y="2490395"/>
                <a:ext cx="51606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C6B679AF-D77B-4215-9F5F-4FE565D50C9E}"/>
                  </a:ext>
                </a:extLst>
              </p:cNvPr>
              <p:cNvCxnSpPr>
                <a:endCxn id="173" idx="3"/>
              </p:cNvCxnSpPr>
              <p:nvPr/>
            </p:nvCxnSpPr>
            <p:spPr>
              <a:xfrm>
                <a:off x="991213" y="2355340"/>
                <a:ext cx="5238781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71CB20C6-553D-47DE-82D2-657CA1410877}"/>
                  </a:ext>
                </a:extLst>
              </p:cNvPr>
              <p:cNvCxnSpPr/>
              <p:nvPr/>
            </p:nvCxnSpPr>
            <p:spPr>
              <a:xfrm>
                <a:off x="4942036" y="2005071"/>
                <a:ext cx="76065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>
                <a:extLst>
                  <a:ext uri="{FF2B5EF4-FFF2-40B4-BE49-F238E27FC236}">
                    <a16:creationId xmlns:a16="http://schemas.microsoft.com/office/drawing/2014/main" id="{4B8ED6CE-6B9C-4BAD-B223-48F0C431BE33}"/>
                  </a:ext>
                </a:extLst>
              </p:cNvPr>
              <p:cNvCxnSpPr/>
              <p:nvPr/>
            </p:nvCxnSpPr>
            <p:spPr>
              <a:xfrm>
                <a:off x="4945846" y="2711891"/>
                <a:ext cx="75303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24F0E18A-19E8-4A2E-BBAB-EDD10C2EE240}"/>
                  </a:ext>
                </a:extLst>
              </p:cNvPr>
              <p:cNvCxnSpPr/>
              <p:nvPr/>
            </p:nvCxnSpPr>
            <p:spPr>
              <a:xfrm>
                <a:off x="5695071" y="2005071"/>
                <a:ext cx="0" cy="21831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순서도: 지연 183">
                <a:extLst>
                  <a:ext uri="{FF2B5EF4-FFF2-40B4-BE49-F238E27FC236}">
                    <a16:creationId xmlns:a16="http://schemas.microsoft.com/office/drawing/2014/main" id="{7612647A-B9D0-4A8C-A3FB-4BBDEF299DBA}"/>
                  </a:ext>
                </a:extLst>
              </p:cNvPr>
              <p:cNvSpPr/>
              <p:nvPr/>
            </p:nvSpPr>
            <p:spPr>
              <a:xfrm>
                <a:off x="4179311" y="2438362"/>
                <a:ext cx="759032" cy="544733"/>
              </a:xfrm>
              <a:prstGeom prst="flowChartDelay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A275139D-3876-4FE1-9D8F-F90AE1225D67}"/>
                  </a:ext>
                </a:extLst>
              </p:cNvPr>
              <p:cNvCxnSpPr/>
              <p:nvPr/>
            </p:nvCxnSpPr>
            <p:spPr>
              <a:xfrm>
                <a:off x="1712517" y="2593154"/>
                <a:ext cx="2463754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1DDF66F0-BF2B-4998-8D1A-972D9D94AF5C}"/>
                  </a:ext>
                </a:extLst>
              </p:cNvPr>
              <p:cNvSpPr/>
              <p:nvPr/>
            </p:nvSpPr>
            <p:spPr>
              <a:xfrm>
                <a:off x="1675474" y="2565242"/>
                <a:ext cx="75250" cy="56478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221B0BF9-683C-4B5F-B99B-5832C45C1AAA}"/>
                  </a:ext>
                </a:extLst>
              </p:cNvPr>
              <p:cNvCxnSpPr/>
              <p:nvPr/>
            </p:nvCxnSpPr>
            <p:spPr>
              <a:xfrm>
                <a:off x="2440203" y="2817683"/>
                <a:ext cx="1744589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>
                <a:extLst>
                  <a:ext uri="{FF2B5EF4-FFF2-40B4-BE49-F238E27FC236}">
                    <a16:creationId xmlns:a16="http://schemas.microsoft.com/office/drawing/2014/main" id="{A4726C72-1DA8-4ECC-BE2D-67538799718E}"/>
                  </a:ext>
                </a:extLst>
              </p:cNvPr>
              <p:cNvCxnSpPr/>
              <p:nvPr/>
            </p:nvCxnSpPr>
            <p:spPr>
              <a:xfrm>
                <a:off x="5695071" y="2486105"/>
                <a:ext cx="0" cy="224623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E7C42882-9C8F-4E7C-9AB6-0EFA8AE7431B}"/>
                  </a:ext>
                </a:extLst>
              </p:cNvPr>
              <p:cNvSpPr/>
              <p:nvPr/>
            </p:nvSpPr>
            <p:spPr>
              <a:xfrm>
                <a:off x="2398580" y="2789279"/>
                <a:ext cx="75250" cy="56478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0" name="타원 189">
                <a:extLst>
                  <a:ext uri="{FF2B5EF4-FFF2-40B4-BE49-F238E27FC236}">
                    <a16:creationId xmlns:a16="http://schemas.microsoft.com/office/drawing/2014/main" id="{0D0D9EBA-9E1D-43C1-AB6A-5241E8CF597E}"/>
                  </a:ext>
                </a:extLst>
              </p:cNvPr>
              <p:cNvSpPr/>
              <p:nvPr/>
            </p:nvSpPr>
            <p:spPr>
              <a:xfrm>
                <a:off x="951138" y="2324494"/>
                <a:ext cx="75250" cy="56478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1" name="직선 연결선 190">
                <a:extLst>
                  <a:ext uri="{FF2B5EF4-FFF2-40B4-BE49-F238E27FC236}">
                    <a16:creationId xmlns:a16="http://schemas.microsoft.com/office/drawing/2014/main" id="{D6D2C14C-35D4-4223-83FC-C9FCBD3317AD}"/>
                  </a:ext>
                </a:extLst>
              </p:cNvPr>
              <p:cNvCxnSpPr/>
              <p:nvPr/>
            </p:nvCxnSpPr>
            <p:spPr>
              <a:xfrm>
                <a:off x="6824712" y="2352513"/>
                <a:ext cx="357083" cy="22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순서도: 지연 191">
                <a:extLst>
                  <a:ext uri="{FF2B5EF4-FFF2-40B4-BE49-F238E27FC236}">
                    <a16:creationId xmlns:a16="http://schemas.microsoft.com/office/drawing/2014/main" id="{60E39317-83FB-4B1D-AF4D-328D17E74FCE}"/>
                  </a:ext>
                </a:extLst>
              </p:cNvPr>
              <p:cNvSpPr/>
              <p:nvPr/>
            </p:nvSpPr>
            <p:spPr>
              <a:xfrm>
                <a:off x="4179311" y="3048065"/>
                <a:ext cx="759032" cy="544733"/>
              </a:xfrm>
              <a:prstGeom prst="flowChartDelay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93" name="달 192">
                <a:extLst>
                  <a:ext uri="{FF2B5EF4-FFF2-40B4-BE49-F238E27FC236}">
                    <a16:creationId xmlns:a16="http://schemas.microsoft.com/office/drawing/2014/main" id="{5EED4458-CE35-42FE-8AFE-03F7B7E30DBC}"/>
                  </a:ext>
                </a:extLst>
              </p:cNvPr>
              <p:cNvSpPr/>
              <p:nvPr/>
            </p:nvSpPr>
            <p:spPr>
              <a:xfrm flipH="1">
                <a:off x="6107989" y="3659303"/>
                <a:ext cx="729256" cy="541958"/>
              </a:xfrm>
              <a:prstGeom prst="moon">
                <a:avLst>
                  <a:gd name="adj" fmla="val 83270"/>
                </a:avLst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148C0DCF-1D9C-4A16-9EED-607947657D5D}"/>
                  </a:ext>
                </a:extLst>
              </p:cNvPr>
              <p:cNvCxnSpPr/>
              <p:nvPr/>
            </p:nvCxnSpPr>
            <p:spPr>
              <a:xfrm>
                <a:off x="2099223" y="3202857"/>
                <a:ext cx="2077048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DEF530CE-511C-4BDA-9D28-6AFA63E1C4A3}"/>
                  </a:ext>
                </a:extLst>
              </p:cNvPr>
              <p:cNvSpPr/>
              <p:nvPr/>
            </p:nvSpPr>
            <p:spPr>
              <a:xfrm>
                <a:off x="2053442" y="3170252"/>
                <a:ext cx="75250" cy="56478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6" name="타원 195">
                <a:extLst>
                  <a:ext uri="{FF2B5EF4-FFF2-40B4-BE49-F238E27FC236}">
                    <a16:creationId xmlns:a16="http://schemas.microsoft.com/office/drawing/2014/main" id="{340EE4D1-2426-4891-BE47-1C215DD340EA}"/>
                  </a:ext>
                </a:extLst>
              </p:cNvPr>
              <p:cNvSpPr/>
              <p:nvPr/>
            </p:nvSpPr>
            <p:spPr>
              <a:xfrm>
                <a:off x="3128976" y="3395292"/>
                <a:ext cx="75250" cy="56478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6F4178E2-EC2E-4B0F-8FD3-7B9AC05AD409}"/>
                  </a:ext>
                </a:extLst>
              </p:cNvPr>
              <p:cNvCxnSpPr/>
              <p:nvPr/>
            </p:nvCxnSpPr>
            <p:spPr>
              <a:xfrm>
                <a:off x="3159547" y="3427386"/>
                <a:ext cx="102524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>
                <a:extLst>
                  <a:ext uri="{FF2B5EF4-FFF2-40B4-BE49-F238E27FC236}">
                    <a16:creationId xmlns:a16="http://schemas.microsoft.com/office/drawing/2014/main" id="{A8FC521E-20A5-4DE3-B112-8C9149518FDD}"/>
                  </a:ext>
                </a:extLst>
              </p:cNvPr>
              <p:cNvCxnSpPr/>
              <p:nvPr/>
            </p:nvCxnSpPr>
            <p:spPr>
              <a:xfrm>
                <a:off x="5695071" y="3798324"/>
                <a:ext cx="50590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>
                <a:extLst>
                  <a:ext uri="{FF2B5EF4-FFF2-40B4-BE49-F238E27FC236}">
                    <a16:creationId xmlns:a16="http://schemas.microsoft.com/office/drawing/2014/main" id="{6E013723-C850-49CD-82C2-A1C920BB8DC7}"/>
                  </a:ext>
                </a:extLst>
              </p:cNvPr>
              <p:cNvCxnSpPr/>
              <p:nvPr/>
            </p:nvCxnSpPr>
            <p:spPr>
              <a:xfrm>
                <a:off x="5684911" y="4065337"/>
                <a:ext cx="51606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C74F2004-E6C5-40E5-85F4-1D940F4ECC5C}"/>
                  </a:ext>
                </a:extLst>
              </p:cNvPr>
              <p:cNvCxnSpPr>
                <a:endCxn id="193" idx="3"/>
              </p:cNvCxnSpPr>
              <p:nvPr/>
            </p:nvCxnSpPr>
            <p:spPr>
              <a:xfrm>
                <a:off x="4945846" y="3930282"/>
                <a:ext cx="1284148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>
                <a:extLst>
                  <a:ext uri="{FF2B5EF4-FFF2-40B4-BE49-F238E27FC236}">
                    <a16:creationId xmlns:a16="http://schemas.microsoft.com/office/drawing/2014/main" id="{44E36F32-6B5C-4ABD-A089-94B9CED2CAA8}"/>
                  </a:ext>
                </a:extLst>
              </p:cNvPr>
              <p:cNvCxnSpPr/>
              <p:nvPr/>
            </p:nvCxnSpPr>
            <p:spPr>
              <a:xfrm>
                <a:off x="4942036" y="3320431"/>
                <a:ext cx="76065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F61A3386-F524-4BB6-8339-C5E7B88B73F9}"/>
                  </a:ext>
                </a:extLst>
              </p:cNvPr>
              <p:cNvCxnSpPr/>
              <p:nvPr/>
            </p:nvCxnSpPr>
            <p:spPr>
              <a:xfrm>
                <a:off x="4945846" y="4539315"/>
                <a:ext cx="75303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>
                <a:extLst>
                  <a:ext uri="{FF2B5EF4-FFF2-40B4-BE49-F238E27FC236}">
                    <a16:creationId xmlns:a16="http://schemas.microsoft.com/office/drawing/2014/main" id="{978B8079-6A3B-46AF-B86D-4B8F94488F02}"/>
                  </a:ext>
                </a:extLst>
              </p:cNvPr>
              <p:cNvCxnSpPr/>
              <p:nvPr/>
            </p:nvCxnSpPr>
            <p:spPr>
              <a:xfrm>
                <a:off x="5695071" y="3320431"/>
                <a:ext cx="0" cy="474827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순서도: 지연 203">
                <a:extLst>
                  <a:ext uri="{FF2B5EF4-FFF2-40B4-BE49-F238E27FC236}">
                    <a16:creationId xmlns:a16="http://schemas.microsoft.com/office/drawing/2014/main" id="{C4D73D1E-E095-4D89-9CC4-020D1C520DB7}"/>
                  </a:ext>
                </a:extLst>
              </p:cNvPr>
              <p:cNvSpPr/>
              <p:nvPr/>
            </p:nvSpPr>
            <p:spPr>
              <a:xfrm>
                <a:off x="4179311" y="4265786"/>
                <a:ext cx="759032" cy="544733"/>
              </a:xfrm>
              <a:prstGeom prst="flowChartDelay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205" name="직선 연결선 204">
                <a:extLst>
                  <a:ext uri="{FF2B5EF4-FFF2-40B4-BE49-F238E27FC236}">
                    <a16:creationId xmlns:a16="http://schemas.microsoft.com/office/drawing/2014/main" id="{877DE1BC-C09B-4E4D-8B93-DF07ED9099A4}"/>
                  </a:ext>
                </a:extLst>
              </p:cNvPr>
              <p:cNvCxnSpPr/>
              <p:nvPr/>
            </p:nvCxnSpPr>
            <p:spPr>
              <a:xfrm>
                <a:off x="2089444" y="3823170"/>
                <a:ext cx="2086827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6" name="타원 205">
                <a:extLst>
                  <a:ext uri="{FF2B5EF4-FFF2-40B4-BE49-F238E27FC236}">
                    <a16:creationId xmlns:a16="http://schemas.microsoft.com/office/drawing/2014/main" id="{A0A1C24A-8958-4057-9B7B-525628D487D2}"/>
                  </a:ext>
                </a:extLst>
              </p:cNvPr>
              <p:cNvSpPr/>
              <p:nvPr/>
            </p:nvSpPr>
            <p:spPr>
              <a:xfrm>
                <a:off x="2052664" y="3791448"/>
                <a:ext cx="75250" cy="56478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3FE9D481-C05C-45C2-BBD9-49FFB29CCCA2}"/>
                  </a:ext>
                </a:extLst>
              </p:cNvPr>
              <p:cNvCxnSpPr/>
              <p:nvPr/>
            </p:nvCxnSpPr>
            <p:spPr>
              <a:xfrm>
                <a:off x="2440203" y="4047699"/>
                <a:ext cx="1744589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직선 연결선 207">
                <a:extLst>
                  <a:ext uri="{FF2B5EF4-FFF2-40B4-BE49-F238E27FC236}">
                    <a16:creationId xmlns:a16="http://schemas.microsoft.com/office/drawing/2014/main" id="{57595B01-596C-4356-9A37-BB0A7F4B9674}"/>
                  </a:ext>
                </a:extLst>
              </p:cNvPr>
              <p:cNvCxnSpPr/>
              <p:nvPr/>
            </p:nvCxnSpPr>
            <p:spPr>
              <a:xfrm>
                <a:off x="5695071" y="4075773"/>
                <a:ext cx="0" cy="462379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9" name="타원 208">
                <a:extLst>
                  <a:ext uri="{FF2B5EF4-FFF2-40B4-BE49-F238E27FC236}">
                    <a16:creationId xmlns:a16="http://schemas.microsoft.com/office/drawing/2014/main" id="{040A4968-1EE3-4225-99C1-C8E91B95ECA5}"/>
                  </a:ext>
                </a:extLst>
              </p:cNvPr>
              <p:cNvSpPr/>
              <p:nvPr/>
            </p:nvSpPr>
            <p:spPr>
              <a:xfrm>
                <a:off x="2398580" y="4019295"/>
                <a:ext cx="75250" cy="56478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타원 209">
                <a:extLst>
                  <a:ext uri="{FF2B5EF4-FFF2-40B4-BE49-F238E27FC236}">
                    <a16:creationId xmlns:a16="http://schemas.microsoft.com/office/drawing/2014/main" id="{C82F55BE-8E6C-4859-BB00-7473B5CF2C19}"/>
                  </a:ext>
                </a:extLst>
              </p:cNvPr>
              <p:cNvSpPr/>
              <p:nvPr/>
            </p:nvSpPr>
            <p:spPr>
              <a:xfrm>
                <a:off x="3495715" y="4721558"/>
                <a:ext cx="75250" cy="56478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FD9CF879-7F50-4F46-9DD7-05584CA26A7A}"/>
                  </a:ext>
                </a:extLst>
              </p:cNvPr>
              <p:cNvCxnSpPr/>
              <p:nvPr/>
            </p:nvCxnSpPr>
            <p:spPr>
              <a:xfrm>
                <a:off x="6824712" y="3927455"/>
                <a:ext cx="357083" cy="22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순서도: 지연 211">
                <a:extLst>
                  <a:ext uri="{FF2B5EF4-FFF2-40B4-BE49-F238E27FC236}">
                    <a16:creationId xmlns:a16="http://schemas.microsoft.com/office/drawing/2014/main" id="{FC3B5D61-19BF-408C-8049-362827799B5C}"/>
                  </a:ext>
                </a:extLst>
              </p:cNvPr>
              <p:cNvSpPr/>
              <p:nvPr/>
            </p:nvSpPr>
            <p:spPr>
              <a:xfrm>
                <a:off x="4179311" y="3659303"/>
                <a:ext cx="759032" cy="544733"/>
              </a:xfrm>
              <a:prstGeom prst="flowChartDelay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213" name="직선 연결선 212">
                <a:extLst>
                  <a:ext uri="{FF2B5EF4-FFF2-40B4-BE49-F238E27FC236}">
                    <a16:creationId xmlns:a16="http://schemas.microsoft.com/office/drawing/2014/main" id="{6A942CFD-5713-4355-AE7C-0E9DC616927B}"/>
                  </a:ext>
                </a:extLst>
              </p:cNvPr>
              <p:cNvCxnSpPr/>
              <p:nvPr/>
            </p:nvCxnSpPr>
            <p:spPr>
              <a:xfrm>
                <a:off x="1712517" y="4342389"/>
                <a:ext cx="2463754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타원 213">
                <a:extLst>
                  <a:ext uri="{FF2B5EF4-FFF2-40B4-BE49-F238E27FC236}">
                    <a16:creationId xmlns:a16="http://schemas.microsoft.com/office/drawing/2014/main" id="{2FF971B9-85FF-4058-A4CA-57521818C6A3}"/>
                  </a:ext>
                </a:extLst>
              </p:cNvPr>
              <p:cNvSpPr/>
              <p:nvPr/>
            </p:nvSpPr>
            <p:spPr>
              <a:xfrm>
                <a:off x="1675474" y="4313842"/>
                <a:ext cx="75250" cy="56478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5" name="직선 연결선 214">
                <a:extLst>
                  <a:ext uri="{FF2B5EF4-FFF2-40B4-BE49-F238E27FC236}">
                    <a16:creationId xmlns:a16="http://schemas.microsoft.com/office/drawing/2014/main" id="{9271E45A-6DE6-4BDA-BEE5-CF01A0C0C7ED}"/>
                  </a:ext>
                </a:extLst>
              </p:cNvPr>
              <p:cNvCxnSpPr/>
              <p:nvPr/>
            </p:nvCxnSpPr>
            <p:spPr>
              <a:xfrm>
                <a:off x="2817130" y="4546093"/>
                <a:ext cx="136766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타원 215">
                <a:extLst>
                  <a:ext uri="{FF2B5EF4-FFF2-40B4-BE49-F238E27FC236}">
                    <a16:creationId xmlns:a16="http://schemas.microsoft.com/office/drawing/2014/main" id="{AECDCF83-825D-47A7-9D1C-684D8AE42F81}"/>
                  </a:ext>
                </a:extLst>
              </p:cNvPr>
              <p:cNvSpPr/>
              <p:nvPr/>
            </p:nvSpPr>
            <p:spPr>
              <a:xfrm>
                <a:off x="2779580" y="4518829"/>
                <a:ext cx="75250" cy="56478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CB2B5ED8-EA8D-4440-855D-105BC5FE5B05}"/>
                  </a:ext>
                </a:extLst>
              </p:cNvPr>
              <p:cNvCxnSpPr/>
              <p:nvPr/>
            </p:nvCxnSpPr>
            <p:spPr>
              <a:xfrm>
                <a:off x="3539490" y="4759958"/>
                <a:ext cx="64530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BAE55C86-7435-44CE-9E5B-C75F8F86F083}"/>
                  </a:ext>
                </a:extLst>
              </p:cNvPr>
              <p:cNvSpPr txBox="1"/>
              <p:nvPr/>
            </p:nvSpPr>
            <p:spPr>
              <a:xfrm>
                <a:off x="7198701" y="3696622"/>
                <a:ext cx="4267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ko-KR" sz="20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l-GR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B2C230B1-9292-4C04-B091-A8D3136DDECD}"/>
                  </a:ext>
                </a:extLst>
              </p:cNvPr>
              <p:cNvSpPr txBox="1"/>
              <p:nvPr/>
            </p:nvSpPr>
            <p:spPr>
              <a:xfrm>
                <a:off x="7198701" y="5205399"/>
                <a:ext cx="4267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ko-KR" sz="20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l-GR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0" name="순서도: 지연 219">
                <a:extLst>
                  <a:ext uri="{FF2B5EF4-FFF2-40B4-BE49-F238E27FC236}">
                    <a16:creationId xmlns:a16="http://schemas.microsoft.com/office/drawing/2014/main" id="{55ADD06B-693D-4802-A251-2CD4D93ABFCF}"/>
                  </a:ext>
                </a:extLst>
              </p:cNvPr>
              <p:cNvSpPr/>
              <p:nvPr/>
            </p:nvSpPr>
            <p:spPr>
              <a:xfrm>
                <a:off x="4179311" y="4866574"/>
                <a:ext cx="759032" cy="544733"/>
              </a:xfrm>
              <a:prstGeom prst="flowChartDelay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21" name="달 220">
                <a:extLst>
                  <a:ext uri="{FF2B5EF4-FFF2-40B4-BE49-F238E27FC236}">
                    <a16:creationId xmlns:a16="http://schemas.microsoft.com/office/drawing/2014/main" id="{3B5BA30D-9D1F-419F-B006-47ACBF417501}"/>
                  </a:ext>
                </a:extLst>
              </p:cNvPr>
              <p:cNvSpPr/>
              <p:nvPr/>
            </p:nvSpPr>
            <p:spPr>
              <a:xfrm flipH="1">
                <a:off x="6107989" y="5169462"/>
                <a:ext cx="729256" cy="541958"/>
              </a:xfrm>
              <a:prstGeom prst="moon">
                <a:avLst>
                  <a:gd name="adj" fmla="val 83270"/>
                </a:avLst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EF54A607-732F-4270-B379-327E495F879F}"/>
                  </a:ext>
                </a:extLst>
              </p:cNvPr>
              <p:cNvCxnSpPr/>
              <p:nvPr/>
            </p:nvCxnSpPr>
            <p:spPr>
              <a:xfrm>
                <a:off x="2826909" y="5021366"/>
                <a:ext cx="134936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타원 222">
                <a:extLst>
                  <a:ext uri="{FF2B5EF4-FFF2-40B4-BE49-F238E27FC236}">
                    <a16:creationId xmlns:a16="http://schemas.microsoft.com/office/drawing/2014/main" id="{83D1A9B7-959F-45EC-B4FE-0E4582B9CA23}"/>
                  </a:ext>
                </a:extLst>
              </p:cNvPr>
              <p:cNvSpPr/>
              <p:nvPr/>
            </p:nvSpPr>
            <p:spPr>
              <a:xfrm>
                <a:off x="2785779" y="4989045"/>
                <a:ext cx="75250" cy="56478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4" name="타원 223">
                <a:extLst>
                  <a:ext uri="{FF2B5EF4-FFF2-40B4-BE49-F238E27FC236}">
                    <a16:creationId xmlns:a16="http://schemas.microsoft.com/office/drawing/2014/main" id="{02710FCD-7235-40A6-BFB1-3B00EA785E40}"/>
                  </a:ext>
                </a:extLst>
              </p:cNvPr>
              <p:cNvSpPr/>
              <p:nvPr/>
            </p:nvSpPr>
            <p:spPr>
              <a:xfrm>
                <a:off x="3504024" y="5216475"/>
                <a:ext cx="75250" cy="56478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A6E2F87A-D3F6-447B-8729-2B2AA4A5BDC6}"/>
                  </a:ext>
                </a:extLst>
              </p:cNvPr>
              <p:cNvCxnSpPr/>
              <p:nvPr/>
            </p:nvCxnSpPr>
            <p:spPr>
              <a:xfrm>
                <a:off x="3539490" y="5245895"/>
                <a:ext cx="64530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C1616EFB-1C92-489E-A293-CB2D5B46A5CB}"/>
                  </a:ext>
                </a:extLst>
              </p:cNvPr>
              <p:cNvCxnSpPr/>
              <p:nvPr/>
            </p:nvCxnSpPr>
            <p:spPr>
              <a:xfrm>
                <a:off x="5695071" y="5357251"/>
                <a:ext cx="50590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70EDD7E3-0C37-480D-A073-456B339C42B7}"/>
                  </a:ext>
                </a:extLst>
              </p:cNvPr>
              <p:cNvCxnSpPr/>
              <p:nvPr/>
            </p:nvCxnSpPr>
            <p:spPr>
              <a:xfrm>
                <a:off x="5684911" y="5520632"/>
                <a:ext cx="51606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직선 연결선 227">
                <a:extLst>
                  <a:ext uri="{FF2B5EF4-FFF2-40B4-BE49-F238E27FC236}">
                    <a16:creationId xmlns:a16="http://schemas.microsoft.com/office/drawing/2014/main" id="{69458F34-B449-4880-9063-8BEBEF936565}"/>
                  </a:ext>
                </a:extLst>
              </p:cNvPr>
              <p:cNvCxnSpPr/>
              <p:nvPr/>
            </p:nvCxnSpPr>
            <p:spPr>
              <a:xfrm>
                <a:off x="4942036" y="5138940"/>
                <a:ext cx="76065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A36E457B-9DC4-4EC5-AF3D-A70F9605909C}"/>
                  </a:ext>
                </a:extLst>
              </p:cNvPr>
              <p:cNvCxnSpPr/>
              <p:nvPr/>
            </p:nvCxnSpPr>
            <p:spPr>
              <a:xfrm>
                <a:off x="4945846" y="5742128"/>
                <a:ext cx="75303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A62F7CB8-7993-4443-A107-9E9980F8E3DD}"/>
                  </a:ext>
                </a:extLst>
              </p:cNvPr>
              <p:cNvCxnSpPr/>
              <p:nvPr/>
            </p:nvCxnSpPr>
            <p:spPr>
              <a:xfrm>
                <a:off x="5695071" y="5138940"/>
                <a:ext cx="0" cy="21831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순서도: 지연 230">
                <a:extLst>
                  <a:ext uri="{FF2B5EF4-FFF2-40B4-BE49-F238E27FC236}">
                    <a16:creationId xmlns:a16="http://schemas.microsoft.com/office/drawing/2014/main" id="{F03A6CFF-5B24-4532-9527-9D3BC60249B7}"/>
                  </a:ext>
                </a:extLst>
              </p:cNvPr>
              <p:cNvSpPr/>
              <p:nvPr/>
            </p:nvSpPr>
            <p:spPr>
              <a:xfrm>
                <a:off x="4179311" y="5468599"/>
                <a:ext cx="759032" cy="544733"/>
              </a:xfrm>
              <a:prstGeom prst="flowChartDelay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BDC4D5B0-8F0A-4370-8A40-4A6F4C1F64A0}"/>
                  </a:ext>
                </a:extLst>
              </p:cNvPr>
              <p:cNvCxnSpPr/>
              <p:nvPr/>
            </p:nvCxnSpPr>
            <p:spPr>
              <a:xfrm>
                <a:off x="2440203" y="5623391"/>
                <a:ext cx="1736068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타원 232">
                <a:extLst>
                  <a:ext uri="{FF2B5EF4-FFF2-40B4-BE49-F238E27FC236}">
                    <a16:creationId xmlns:a16="http://schemas.microsoft.com/office/drawing/2014/main" id="{4267E147-BEA1-438E-B87C-9474CBDC13CD}"/>
                  </a:ext>
                </a:extLst>
              </p:cNvPr>
              <p:cNvSpPr/>
              <p:nvPr/>
            </p:nvSpPr>
            <p:spPr>
              <a:xfrm>
                <a:off x="3507119" y="6079220"/>
                <a:ext cx="75250" cy="56478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2E059400-E383-4CA6-A397-8C4AD03E682A}"/>
                  </a:ext>
                </a:extLst>
              </p:cNvPr>
              <p:cNvCxnSpPr/>
              <p:nvPr/>
            </p:nvCxnSpPr>
            <p:spPr>
              <a:xfrm>
                <a:off x="3159547" y="5847920"/>
                <a:ext cx="102524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CD1C734E-59E9-4D1D-AB5C-3650A97027AA}"/>
                  </a:ext>
                </a:extLst>
              </p:cNvPr>
              <p:cNvCxnSpPr/>
              <p:nvPr/>
            </p:nvCxnSpPr>
            <p:spPr>
              <a:xfrm>
                <a:off x="5695071" y="5516342"/>
                <a:ext cx="0" cy="224623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타원 235">
                <a:extLst>
                  <a:ext uri="{FF2B5EF4-FFF2-40B4-BE49-F238E27FC236}">
                    <a16:creationId xmlns:a16="http://schemas.microsoft.com/office/drawing/2014/main" id="{1B369530-0B36-41EA-812A-68F240DA40EE}"/>
                  </a:ext>
                </a:extLst>
              </p:cNvPr>
              <p:cNvSpPr/>
              <p:nvPr/>
            </p:nvSpPr>
            <p:spPr>
              <a:xfrm>
                <a:off x="3126416" y="5819475"/>
                <a:ext cx="75250" cy="56478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7" name="타원 236">
                <a:extLst>
                  <a:ext uri="{FF2B5EF4-FFF2-40B4-BE49-F238E27FC236}">
                    <a16:creationId xmlns:a16="http://schemas.microsoft.com/office/drawing/2014/main" id="{F85153BC-354C-4A67-A45B-DE4245307AB8}"/>
                  </a:ext>
                </a:extLst>
              </p:cNvPr>
              <p:cNvSpPr/>
              <p:nvPr/>
            </p:nvSpPr>
            <p:spPr>
              <a:xfrm>
                <a:off x="2405041" y="5595479"/>
                <a:ext cx="75250" cy="56478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8" name="직선 연결선 237">
                <a:extLst>
                  <a:ext uri="{FF2B5EF4-FFF2-40B4-BE49-F238E27FC236}">
                    <a16:creationId xmlns:a16="http://schemas.microsoft.com/office/drawing/2014/main" id="{E0C1E12C-1DB9-486E-B25C-C8B0F93E614E}"/>
                  </a:ext>
                </a:extLst>
              </p:cNvPr>
              <p:cNvCxnSpPr/>
              <p:nvPr/>
            </p:nvCxnSpPr>
            <p:spPr>
              <a:xfrm>
                <a:off x="6824712" y="5437614"/>
                <a:ext cx="357083" cy="22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직선 연결선 238">
                <a:extLst>
                  <a:ext uri="{FF2B5EF4-FFF2-40B4-BE49-F238E27FC236}">
                    <a16:creationId xmlns:a16="http://schemas.microsoft.com/office/drawing/2014/main" id="{21559193-DE54-4FC8-ACDE-7EC8E22FC8DB}"/>
                  </a:ext>
                </a:extLst>
              </p:cNvPr>
              <p:cNvCxnSpPr/>
              <p:nvPr/>
            </p:nvCxnSpPr>
            <p:spPr>
              <a:xfrm>
                <a:off x="3549269" y="6111071"/>
                <a:ext cx="3649432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41592B6-09B6-4D00-8252-A9FCF16534FA}"/>
                  </a:ext>
                </a:extLst>
              </p:cNvPr>
              <p:cNvSpPr txBox="1"/>
              <p:nvPr/>
            </p:nvSpPr>
            <p:spPr>
              <a:xfrm>
                <a:off x="7198701" y="5904865"/>
                <a:ext cx="4267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ko-KR" sz="2000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l-GR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507249BD-AEA0-4B3E-BBB6-E7AA2440EC55}"/>
              </a:ext>
            </a:extLst>
          </p:cNvPr>
          <p:cNvSpPr/>
          <p:nvPr/>
        </p:nvSpPr>
        <p:spPr>
          <a:xfrm>
            <a:off x="7730397" y="1642983"/>
            <a:ext cx="2097771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8421</a:t>
            </a:r>
            <a:r>
              <a:rPr lang="en-US" altLang="ko-KR" sz="1400" dirty="0">
                <a:solidFill>
                  <a:srgbClr val="C00000"/>
                </a:solidFill>
                <a:sym typeface="Symbol" panose="05050102010706020507" pitchFamily="18" charset="2"/>
              </a:rPr>
              <a:t></a:t>
            </a:r>
            <a:r>
              <a:rPr lang="en-US" altLang="ko-KR" sz="1400" dirty="0">
                <a:solidFill>
                  <a:srgbClr val="C00000"/>
                </a:solidFill>
              </a:rPr>
              <a:t>Excess-3 </a:t>
            </a:r>
            <a:r>
              <a:rPr lang="ko-KR" altLang="en-US" sz="1400" dirty="0">
                <a:solidFill>
                  <a:srgbClr val="C00000"/>
                </a:solidFill>
              </a:rPr>
              <a:t>변환기</a:t>
            </a:r>
          </a:p>
        </p:txBody>
      </p:sp>
      <p:sp>
        <p:nvSpPr>
          <p:cNvPr id="124" name="화살표: 오른쪽 123">
            <a:extLst>
              <a:ext uri="{FF2B5EF4-FFF2-40B4-BE49-F238E27FC236}">
                <a16:creationId xmlns:a16="http://schemas.microsoft.com/office/drawing/2014/main" id="{FB5941A9-01B4-4B31-BFC5-5C2AF3C5209F}"/>
              </a:ext>
            </a:extLst>
          </p:cNvPr>
          <p:cNvSpPr/>
          <p:nvPr/>
        </p:nvSpPr>
        <p:spPr>
          <a:xfrm>
            <a:off x="10246936" y="5782533"/>
            <a:ext cx="1321717" cy="40011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continue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505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TM10237556[[fn=3D 메탈 테마]]</Template>
  <TotalTime>3631</TotalTime>
  <Words>7926</Words>
  <Application>Microsoft Office PowerPoint</Application>
  <PresentationFormat>와이드스크린</PresentationFormat>
  <Paragraphs>3031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3" baseType="lpstr">
      <vt:lpstr>HY헤드라인M</vt:lpstr>
      <vt:lpstr>나눔스퀘어_ac ExtraBold</vt:lpstr>
      <vt:lpstr>맑은 고딕</vt:lpstr>
      <vt:lpstr>함초롬바탕</vt:lpstr>
      <vt:lpstr>Arial</vt:lpstr>
      <vt:lpstr>Arial Nova</vt:lpstr>
      <vt:lpstr>Symbol</vt:lpstr>
      <vt:lpstr>Times New Roman</vt:lpstr>
      <vt:lpstr>Wingdings</vt:lpstr>
      <vt:lpstr>Wingdings 2</vt:lpstr>
      <vt:lpstr>Office 테마</vt:lpstr>
      <vt:lpstr>4장   조합 논리 회로 설계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한규필</dc:creator>
  <cp:lastModifiedBy>USER</cp:lastModifiedBy>
  <cp:revision>116</cp:revision>
  <dcterms:created xsi:type="dcterms:W3CDTF">2021-12-27T03:57:05Z</dcterms:created>
  <dcterms:modified xsi:type="dcterms:W3CDTF">2024-11-12T06:05:49Z</dcterms:modified>
</cp:coreProperties>
</file>