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02" r:id="rId4"/>
    <p:sldId id="259" r:id="rId5"/>
    <p:sldId id="446" r:id="rId6"/>
    <p:sldId id="447" r:id="rId7"/>
    <p:sldId id="448" r:id="rId8"/>
    <p:sldId id="449" r:id="rId9"/>
    <p:sldId id="450" r:id="rId10"/>
    <p:sldId id="451" r:id="rId11"/>
    <p:sldId id="453" r:id="rId12"/>
    <p:sldId id="452" r:id="rId13"/>
    <p:sldId id="454" r:id="rId14"/>
    <p:sldId id="455" r:id="rId15"/>
    <p:sldId id="399" r:id="rId16"/>
    <p:sldId id="456" r:id="rId17"/>
    <p:sldId id="457" r:id="rId18"/>
    <p:sldId id="458" r:id="rId19"/>
    <p:sldId id="459" r:id="rId20"/>
    <p:sldId id="461" r:id="rId21"/>
    <p:sldId id="479" r:id="rId22"/>
    <p:sldId id="462" r:id="rId23"/>
    <p:sldId id="463" r:id="rId24"/>
    <p:sldId id="464" r:id="rId25"/>
    <p:sldId id="465" r:id="rId26"/>
    <p:sldId id="466" r:id="rId27"/>
    <p:sldId id="467" r:id="rId28"/>
    <p:sldId id="469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477" r:id="rId37"/>
    <p:sldId id="478" r:id="rId38"/>
    <p:sldId id="301" r:id="rId39"/>
    <p:sldId id="337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48"/>
    <a:srgbClr val="EDF3DB"/>
    <a:srgbClr val="FFC000"/>
    <a:srgbClr val="CAFBED"/>
    <a:srgbClr val="E6E6E6"/>
    <a:srgbClr val="E1F7FF"/>
    <a:srgbClr val="FAF2CA"/>
    <a:srgbClr val="F2F9EF"/>
    <a:srgbClr val="C9FAFC"/>
    <a:srgbClr val="F9F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91BD2-DAE0-48D6-8AD5-DAA06318F91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3C201-6CB3-49D5-A8D2-B889D17DE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1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AFB2132E-08F5-4DE9-B057-0D73D833C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0492" y="6340181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9ACEF3B-9F20-4AD4-88D0-1569CA46D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A1296-147D-458A-A3F8-07ACD8BE7CA7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F71B6BA-15DE-4A12-B83F-1F23B8029228}"/>
              </a:ext>
            </a:extLst>
          </p:cNvPr>
          <p:cNvCxnSpPr/>
          <p:nvPr userDrawn="1"/>
        </p:nvCxnSpPr>
        <p:spPr>
          <a:xfrm>
            <a:off x="122548" y="6311900"/>
            <a:ext cx="11660957" cy="0"/>
          </a:xfrm>
          <a:prstGeom prst="line">
            <a:avLst/>
          </a:prstGeom>
          <a:ln w="31750" cmpd="thinThick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200">
                <a:solidFill>
                  <a:srgbClr val="0070C0"/>
                </a:solidFill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3"/>
            <a:r>
              <a:rPr lang="ko-KR" altLang="en-US"/>
              <a:t>셋째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68F80D4-8625-476A-8B95-72D335C5B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066CA3C-1521-4F6A-93E2-754ED835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69148-0988-4843-A135-BE2E304CA10B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969CA64-2384-422C-BDA6-2EE73FA3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7966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390293"/>
            <a:ext cx="10515600" cy="57866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3pPr marL="1143000" indent="-2286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</a:t>
            </a:r>
            <a:r>
              <a:rPr lang="ko-KR" altLang="en-US" dirty="0"/>
              <a:t>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91843BCC-03F9-4F6F-8AF5-32A2E3CBD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B9F4940-FF08-43F8-833F-06F3B9DF2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2CB56-69AA-4DDD-B5C8-6825A1A0DC6F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64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2DB1A-B5B8-49B9-8115-35039A806892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195D49-EA09-4E3B-9083-BAB6E042F51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215" y="6380367"/>
            <a:ext cx="1139246" cy="31709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FCF3910-DC39-4D72-AD7A-52E0EBF6C5A0}"/>
              </a:ext>
            </a:extLst>
          </p:cNvPr>
          <p:cNvCxnSpPr/>
          <p:nvPr userDrawn="1"/>
        </p:nvCxnSpPr>
        <p:spPr>
          <a:xfrm>
            <a:off x="122548" y="6311900"/>
            <a:ext cx="11660957" cy="0"/>
          </a:xfrm>
          <a:prstGeom prst="line">
            <a:avLst/>
          </a:prstGeom>
          <a:ln w="31750" cmpd="thinThick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3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HY헤드라인M" panose="02030600000101010101" pitchFamily="18" charset="-127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800" kern="1200">
          <a:solidFill>
            <a:srgbClr val="00A04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º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CEFB93-2661-9D9E-ED5D-5581EC90A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6048" y="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17991" y="2700850"/>
            <a:ext cx="5044637" cy="2280405"/>
          </a:xfrm>
        </p:spPr>
        <p:txBody>
          <a:bodyPr>
            <a:normAutofit fontScale="90000"/>
          </a:bodyPr>
          <a:lstStyle/>
          <a:p>
            <a:r>
              <a:rPr lang="en-US" altLang="ko-KR" sz="4000">
                <a:solidFill>
                  <a:srgbClr val="0070C0"/>
                </a:solidFill>
              </a:rPr>
              <a:t>5</a:t>
            </a:r>
            <a:r>
              <a:rPr lang="ko-KR" altLang="en-US" sz="4000">
                <a:solidFill>
                  <a:srgbClr val="0070C0"/>
                </a:solidFill>
              </a:rPr>
              <a:t>장 </a:t>
            </a:r>
            <a:r>
              <a:rPr lang="en-US" altLang="ko-KR" sz="4000">
                <a:solidFill>
                  <a:srgbClr val="0070C0"/>
                </a:solidFill>
              </a:rPr>
              <a:t/>
            </a:r>
            <a:br>
              <a:rPr lang="en-US" altLang="ko-KR" sz="4000">
                <a:solidFill>
                  <a:srgbClr val="0070C0"/>
                </a:solidFill>
              </a:rPr>
            </a:br>
            <a:r>
              <a:rPr lang="en-US" altLang="ko-KR" sz="4000">
                <a:solidFill>
                  <a:srgbClr val="0070C0"/>
                </a:solidFill>
              </a:rPr>
              <a:t/>
            </a:r>
            <a:br>
              <a:rPr lang="en-US" altLang="ko-KR" sz="4000">
                <a:solidFill>
                  <a:srgbClr val="0070C0"/>
                </a:solidFill>
              </a:rPr>
            </a:br>
            <a:r>
              <a:rPr lang="ko-KR" altLang="en-US" sz="4000">
                <a:solidFill>
                  <a:srgbClr val="0070C0"/>
                </a:solidFill>
              </a:rPr>
              <a:t>순차 논리 회로와</a:t>
            </a:r>
            <a:r>
              <a:rPr lang="en-US" altLang="ko-KR" sz="4000">
                <a:solidFill>
                  <a:srgbClr val="0070C0"/>
                </a:solidFill>
              </a:rPr>
              <a:t/>
            </a:r>
            <a:br>
              <a:rPr lang="en-US" altLang="ko-KR" sz="4000">
                <a:solidFill>
                  <a:srgbClr val="0070C0"/>
                </a:solidFill>
              </a:rPr>
            </a:br>
            <a:r>
              <a:rPr lang="ko-KR" altLang="en-US" sz="4000">
                <a:solidFill>
                  <a:srgbClr val="0070C0"/>
                </a:solidFill>
              </a:rPr>
              <a:t>레지스터</a:t>
            </a:r>
            <a:endParaRPr lang="ko-KR" altLang="en-US" sz="400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C91F7D-B715-478C-8E6B-76DF21373ABE}"/>
              </a:ext>
            </a:extLst>
          </p:cNvPr>
          <p:cNvSpPr txBox="1"/>
          <p:nvPr/>
        </p:nvSpPr>
        <p:spPr>
          <a:xfrm>
            <a:off x="1732295" y="528918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F9FA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원리로 쉽게 배우는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F37B0-12F3-4581-83BB-A83657586233}"/>
              </a:ext>
            </a:extLst>
          </p:cNvPr>
          <p:cNvSpPr txBox="1"/>
          <p:nvPr/>
        </p:nvSpPr>
        <p:spPr>
          <a:xfrm>
            <a:off x="1689136" y="1245939"/>
            <a:ext cx="83984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디지털</a:t>
            </a:r>
            <a:r>
              <a:rPr lang="ko-KR" altLang="en-US" sz="6600" b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600" b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논리회로</a:t>
            </a:r>
            <a:r>
              <a:rPr lang="ko-KR" altLang="en-US" sz="6600" b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600" b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8ACAF-00D5-4FB2-89EB-2F0A9ADEA20D}"/>
              </a:ext>
            </a:extLst>
          </p:cNvPr>
          <p:cNvSpPr txBox="1"/>
          <p:nvPr/>
        </p:nvSpPr>
        <p:spPr>
          <a:xfrm>
            <a:off x="8212941" y="62125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한규필</a:t>
            </a: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지음</a:t>
            </a:r>
            <a:endParaRPr lang="ko-KR" altLang="en-US" sz="240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51554C-7A22-49BB-971B-5EDC4D7BBD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95" y="6058453"/>
            <a:ext cx="1165571" cy="3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9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10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5.2 </a:t>
            </a:r>
            <a:r>
              <a:rPr lang="ko-KR" altLang="en-US" sz="2200"/>
              <a:t>래치 저장 장치</a:t>
            </a:r>
            <a:endParaRPr lang="ko-KR" altLang="en-US" sz="2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C0C7C6-294F-4D6A-AD66-2430EFA848A9}"/>
              </a:ext>
            </a:extLst>
          </p:cNvPr>
          <p:cNvSpPr txBox="1"/>
          <p:nvPr/>
        </p:nvSpPr>
        <p:spPr>
          <a:xfrm>
            <a:off x="780561" y="657218"/>
            <a:ext cx="10515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i="1">
                <a:solidFill>
                  <a:srgbClr val="0070C0"/>
                </a:solidFill>
              </a:rPr>
              <a:t>D</a:t>
            </a:r>
            <a:r>
              <a:rPr lang="en-US" altLang="ko-KR" sz="2000">
                <a:solidFill>
                  <a:srgbClr val="0070C0"/>
                </a:solidFill>
              </a:rPr>
              <a:t>-</a:t>
            </a:r>
            <a:r>
              <a:rPr lang="ko-KR" altLang="en-US" sz="2000">
                <a:solidFill>
                  <a:srgbClr val="0070C0"/>
                </a:solidFill>
              </a:rPr>
              <a:t>래치</a:t>
            </a:r>
            <a:r>
              <a:rPr lang="en-US" altLang="ko-KR" sz="2000">
                <a:solidFill>
                  <a:srgbClr val="0070C0"/>
                </a:solidFill>
              </a:rPr>
              <a:t>(delay latch)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26B7D8F4-B0D5-4118-A184-A12AEE42BF0B}"/>
              </a:ext>
            </a:extLst>
          </p:cNvPr>
          <p:cNvSpPr txBox="1">
            <a:spLocks/>
          </p:cNvSpPr>
          <p:nvPr/>
        </p:nvSpPr>
        <p:spPr>
          <a:xfrm>
            <a:off x="838200" y="1140115"/>
            <a:ext cx="10515599" cy="608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800" i="1">
                <a:solidFill>
                  <a:srgbClr val="C00000"/>
                </a:solidFill>
              </a:rPr>
              <a:t>SR</a:t>
            </a:r>
            <a:r>
              <a:rPr lang="en-US" altLang="ko-KR" sz="1800">
                <a:solidFill>
                  <a:srgbClr val="C00000"/>
                </a:solidFill>
              </a:rPr>
              <a:t>=11,00 </a:t>
            </a:r>
            <a:r>
              <a:rPr lang="en-US" altLang="ko-KR" sz="180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>
                <a:solidFill>
                  <a:srgbClr val="00A048"/>
                </a:solidFill>
              </a:rPr>
              <a:t>정논리</a:t>
            </a:r>
            <a:r>
              <a:rPr lang="ko-KR" altLang="en-US" sz="1800"/>
              <a:t>와 </a:t>
            </a:r>
            <a:r>
              <a:rPr lang="ko-KR" altLang="en-US" sz="1800">
                <a:solidFill>
                  <a:srgbClr val="00A048"/>
                </a:solidFill>
              </a:rPr>
              <a:t>부논리</a:t>
            </a:r>
            <a:r>
              <a:rPr lang="ko-KR" altLang="en-US" sz="1800"/>
              <a:t> </a:t>
            </a:r>
            <a:r>
              <a:rPr lang="en-US" altLang="ko-KR" sz="1800" i="1">
                <a:solidFill>
                  <a:srgbClr val="00A048"/>
                </a:solidFill>
              </a:rPr>
              <a:t>SR</a:t>
            </a:r>
            <a:r>
              <a:rPr lang="en-US" altLang="ko-KR" sz="1800">
                <a:solidFill>
                  <a:srgbClr val="00A048"/>
                </a:solidFill>
              </a:rPr>
              <a:t>-</a:t>
            </a:r>
            <a:r>
              <a:rPr lang="ko-KR" altLang="en-US" sz="1800">
                <a:solidFill>
                  <a:srgbClr val="00A048"/>
                </a:solidFill>
              </a:rPr>
              <a:t>래치</a:t>
            </a:r>
            <a:r>
              <a:rPr lang="ko-KR" altLang="en-US" sz="1800"/>
              <a:t>에서 </a:t>
            </a:r>
            <a:r>
              <a:rPr lang="ko-KR" altLang="en-US" sz="1800">
                <a:solidFill>
                  <a:srgbClr val="C00000"/>
                </a:solidFill>
              </a:rPr>
              <a:t>금지 입력 </a:t>
            </a:r>
            <a:r>
              <a:rPr lang="en-US" altLang="ko-KR" sz="180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en-US" altLang="ko-KR" sz="1800" i="1">
                <a:solidFill>
                  <a:srgbClr val="C00000"/>
                </a:solidFill>
              </a:rPr>
              <a:t>SR</a:t>
            </a:r>
            <a:r>
              <a:rPr lang="en-US" altLang="ko-KR" sz="1800">
                <a:solidFill>
                  <a:srgbClr val="C00000"/>
                </a:solidFill>
              </a:rPr>
              <a:t>=01,10</a:t>
            </a:r>
            <a:r>
              <a:rPr lang="ko-KR" altLang="en-US" sz="1800"/>
              <a:t>만 입력되도록 변경한 래치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ko-KR" altLang="en-US" sz="1600"/>
              <a:t>앞의</a:t>
            </a:r>
            <a:r>
              <a:rPr lang="en-US" altLang="ko-KR" sz="1600"/>
              <a:t> </a:t>
            </a:r>
            <a:r>
              <a:rPr lang="en-US" altLang="ko-KR" sz="1600" i="1"/>
              <a:t>SR</a:t>
            </a:r>
            <a:r>
              <a:rPr lang="en-US" altLang="ko-KR" sz="1600"/>
              <a:t>-</a:t>
            </a:r>
            <a:r>
              <a:rPr lang="ko-KR" altLang="en-US" sz="1600"/>
              <a:t>래치 상태표의 </a:t>
            </a:r>
            <a:r>
              <a:rPr lang="ko-KR" altLang="en-US" sz="1600">
                <a:solidFill>
                  <a:srgbClr val="00A048"/>
                </a:solidFill>
              </a:rPr>
              <a:t>음영 부분 입력</a:t>
            </a:r>
            <a:r>
              <a:rPr lang="ko-KR" altLang="en-US" sz="1600"/>
              <a:t>만 취급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F278712-1BE0-40A3-A1EE-F9180C3FAB6D}"/>
              </a:ext>
            </a:extLst>
          </p:cNvPr>
          <p:cNvGrpSpPr/>
          <p:nvPr/>
        </p:nvGrpSpPr>
        <p:grpSpPr>
          <a:xfrm>
            <a:off x="1933844" y="2030555"/>
            <a:ext cx="3921891" cy="1823484"/>
            <a:chOff x="1149731" y="1659467"/>
            <a:chExt cx="4229466" cy="1938943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4A8F9475-D802-47FF-8A80-700B4742F5D5}"/>
                </a:ext>
              </a:extLst>
            </p:cNvPr>
            <p:cNvSpPr/>
            <p:nvPr/>
          </p:nvSpPr>
          <p:spPr>
            <a:xfrm>
              <a:off x="1544589" y="1659467"/>
              <a:ext cx="1557498" cy="14697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A3E3504-1D0E-4756-944D-DBC2AA6AEFE0}"/>
                </a:ext>
              </a:extLst>
            </p:cNvPr>
            <p:cNvSpPr/>
            <p:nvPr/>
          </p:nvSpPr>
          <p:spPr>
            <a:xfrm>
              <a:off x="2081838" y="1749759"/>
              <a:ext cx="869244" cy="1284834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SR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2DF46213-78FD-49B5-BE24-22FF4CE32324}"/>
                </a:ext>
              </a:extLst>
            </p:cNvPr>
            <p:cNvGrpSpPr/>
            <p:nvPr/>
          </p:nvGrpSpPr>
          <p:grpSpPr>
            <a:xfrm>
              <a:off x="2945037" y="2032038"/>
              <a:ext cx="298992" cy="679572"/>
              <a:chOff x="8088088" y="1355884"/>
              <a:chExt cx="456092" cy="679572"/>
            </a:xfrm>
          </p:grpSpPr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1691ECAE-5366-44CA-BF47-44625E448D2B}"/>
                  </a:ext>
                </a:extLst>
              </p:cNvPr>
              <p:cNvCxnSpPr/>
              <p:nvPr/>
            </p:nvCxnSpPr>
            <p:spPr>
              <a:xfrm>
                <a:off x="8088088" y="1355884"/>
                <a:ext cx="4560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B8CF5E5A-E294-429F-A0EF-512D274C29B4}"/>
                  </a:ext>
                </a:extLst>
              </p:cNvPr>
              <p:cNvCxnSpPr/>
              <p:nvPr/>
            </p:nvCxnSpPr>
            <p:spPr>
              <a:xfrm>
                <a:off x="8088088" y="2035456"/>
                <a:ext cx="4560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8AAF178-88B6-4786-9A9C-0058488DE99D}"/>
                </a:ext>
              </a:extLst>
            </p:cNvPr>
            <p:cNvSpPr/>
            <p:nvPr/>
          </p:nvSpPr>
          <p:spPr>
            <a:xfrm rot="16200000">
              <a:off x="2954613" y="2665385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56007E76-7936-4CA5-A9D5-A649F4FC0209}"/>
                </a:ext>
              </a:extLst>
            </p:cNvPr>
            <p:cNvCxnSpPr/>
            <p:nvPr/>
          </p:nvCxnSpPr>
          <p:spPr>
            <a:xfrm>
              <a:off x="1430767" y="2032038"/>
              <a:ext cx="64930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1CD7DA7F-FD3B-4CB0-8A17-132EF5D581A0}"/>
                </a:ext>
              </a:extLst>
            </p:cNvPr>
            <p:cNvCxnSpPr/>
            <p:nvPr/>
          </p:nvCxnSpPr>
          <p:spPr>
            <a:xfrm>
              <a:off x="1777932" y="2711610"/>
              <a:ext cx="3021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3117FD6-2018-431E-A5B5-78434DF4B4B4}"/>
                </a:ext>
              </a:extLst>
            </p:cNvPr>
            <p:cNvSpPr txBox="1"/>
            <p:nvPr/>
          </p:nvSpPr>
          <p:spPr>
            <a:xfrm>
              <a:off x="2621005" y="1849975"/>
              <a:ext cx="339176" cy="327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5D050CE-FD8F-41F7-82EF-62D03238BF00}"/>
                </a:ext>
              </a:extLst>
            </p:cNvPr>
            <p:cNvSpPr txBox="1"/>
            <p:nvPr/>
          </p:nvSpPr>
          <p:spPr>
            <a:xfrm>
              <a:off x="2621005" y="2542319"/>
              <a:ext cx="380665" cy="327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4D07CC6-F23B-4568-B3A6-D62F491F6787}"/>
                </a:ext>
              </a:extLst>
            </p:cNvPr>
            <p:cNvSpPr txBox="1"/>
            <p:nvPr/>
          </p:nvSpPr>
          <p:spPr>
            <a:xfrm>
              <a:off x="2087293" y="1849975"/>
              <a:ext cx="295957" cy="327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953A56F-0B28-4528-8FAF-6FB929331214}"/>
                </a:ext>
              </a:extLst>
            </p:cNvPr>
            <p:cNvSpPr txBox="1"/>
            <p:nvPr/>
          </p:nvSpPr>
          <p:spPr>
            <a:xfrm>
              <a:off x="2087293" y="2542319"/>
              <a:ext cx="316701" cy="327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BFC91166-7F08-4BCF-B634-4AEDF09E04A7}"/>
                </a:ext>
              </a:extLst>
            </p:cNvPr>
            <p:cNvCxnSpPr/>
            <p:nvPr/>
          </p:nvCxnSpPr>
          <p:spPr>
            <a:xfrm>
              <a:off x="1779837" y="2032038"/>
              <a:ext cx="0" cy="67677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1033956F-867C-42C2-A0A1-41531C69F6D4}"/>
                </a:ext>
              </a:extLst>
            </p:cNvPr>
            <p:cNvGrpSpPr/>
            <p:nvPr/>
          </p:nvGrpSpPr>
          <p:grpSpPr>
            <a:xfrm rot="5400000">
              <a:off x="1612609" y="2241977"/>
              <a:ext cx="332806" cy="290175"/>
              <a:chOff x="3557331" y="3028125"/>
              <a:chExt cx="332806" cy="290175"/>
            </a:xfrm>
          </p:grpSpPr>
          <p:sp>
            <p:nvSpPr>
              <p:cNvPr id="142" name="이등변 삼각형 141">
                <a:extLst>
                  <a:ext uri="{FF2B5EF4-FFF2-40B4-BE49-F238E27FC236}">
                    <a16:creationId xmlns:a16="http://schemas.microsoft.com/office/drawing/2014/main" id="{F67EE20E-4187-4545-BC11-539045C13510}"/>
                  </a:ext>
                </a:extLst>
              </p:cNvPr>
              <p:cNvSpPr/>
              <p:nvPr/>
            </p:nvSpPr>
            <p:spPr>
              <a:xfrm rot="5400000">
                <a:off x="3530987" y="3054469"/>
                <a:ext cx="290175" cy="237488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DF9F5A1D-818B-4A6C-8A55-3295BCB67411}"/>
                  </a:ext>
                </a:extLst>
              </p:cNvPr>
              <p:cNvSpPr/>
              <p:nvPr/>
            </p:nvSpPr>
            <p:spPr>
              <a:xfrm rot="16200000">
                <a:off x="3803727" y="3130860"/>
                <a:ext cx="85956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D0359CC0-F657-4922-B2D6-AB1B68023E11}"/>
                </a:ext>
              </a:extLst>
            </p:cNvPr>
            <p:cNvSpPr/>
            <p:nvPr/>
          </p:nvSpPr>
          <p:spPr>
            <a:xfrm>
              <a:off x="1738989" y="199144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D0CEE3E-669E-41E0-88E4-EEB8F8833266}"/>
                </a:ext>
              </a:extLst>
            </p:cNvPr>
            <p:cNvSpPr txBox="1"/>
            <p:nvPr/>
          </p:nvSpPr>
          <p:spPr>
            <a:xfrm>
              <a:off x="1149731" y="1849975"/>
              <a:ext cx="339176" cy="327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317F750E-65B2-47D5-B118-E32C50D22283}"/>
                </a:ext>
              </a:extLst>
            </p:cNvPr>
            <p:cNvCxnSpPr/>
            <p:nvPr/>
          </p:nvCxnSpPr>
          <p:spPr>
            <a:xfrm>
              <a:off x="1937952" y="2408646"/>
              <a:ext cx="14363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E9B9D81-4983-48E1-9B82-2934E42563F8}"/>
                </a:ext>
              </a:extLst>
            </p:cNvPr>
            <p:cNvSpPr txBox="1"/>
            <p:nvPr/>
          </p:nvSpPr>
          <p:spPr>
            <a:xfrm>
              <a:off x="1725395" y="3259856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A426DF8A-8D67-493B-9263-E1F417101EDF}"/>
                </a:ext>
              </a:extLst>
            </p:cNvPr>
            <p:cNvCxnSpPr/>
            <p:nvPr/>
          </p:nvCxnSpPr>
          <p:spPr>
            <a:xfrm>
              <a:off x="1937952" y="2404653"/>
              <a:ext cx="0" cy="88711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10F09D03-9E6A-47B7-9A2C-3E8B113F83F9}"/>
                </a:ext>
              </a:extLst>
            </p:cNvPr>
            <p:cNvGrpSpPr/>
            <p:nvPr/>
          </p:nvGrpSpPr>
          <p:grpSpPr>
            <a:xfrm>
              <a:off x="3916249" y="1748330"/>
              <a:ext cx="1462948" cy="1284834"/>
              <a:chOff x="6924132" y="1073605"/>
              <a:chExt cx="1462948" cy="1284834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F51BCD3A-BDFC-40A4-97B4-F37CED1AB1E8}"/>
                  </a:ext>
                </a:extLst>
              </p:cNvPr>
              <p:cNvSpPr/>
              <p:nvPr/>
            </p:nvSpPr>
            <p:spPr>
              <a:xfrm>
                <a:off x="7224889" y="1073605"/>
                <a:ext cx="869244" cy="1284834"/>
              </a:xfrm>
              <a:prstGeom prst="rect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B175090D-1FFB-4337-88A3-6B2CE7FC8452}"/>
                  </a:ext>
                </a:extLst>
              </p:cNvPr>
              <p:cNvGrpSpPr/>
              <p:nvPr/>
            </p:nvGrpSpPr>
            <p:grpSpPr>
              <a:xfrm>
                <a:off x="8088088" y="1355884"/>
                <a:ext cx="298992" cy="679572"/>
                <a:chOff x="8088088" y="1355884"/>
                <a:chExt cx="456092" cy="679572"/>
              </a:xfrm>
            </p:grpSpPr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9AB8F19C-FC7D-47D7-B426-C02872292A59}"/>
                    </a:ext>
                  </a:extLst>
                </p:cNvPr>
                <p:cNvCxnSpPr/>
                <p:nvPr/>
              </p:nvCxnSpPr>
              <p:spPr>
                <a:xfrm>
                  <a:off x="8088088" y="1355884"/>
                  <a:ext cx="4560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>
                  <a:extLst>
                    <a:ext uri="{FF2B5EF4-FFF2-40B4-BE49-F238E27FC236}">
                      <a16:creationId xmlns:a16="http://schemas.microsoft.com/office/drawing/2014/main" id="{822E64EB-6E5C-4421-A5A6-1654FB8959A8}"/>
                    </a:ext>
                  </a:extLst>
                </p:cNvPr>
                <p:cNvCxnSpPr/>
                <p:nvPr/>
              </p:nvCxnSpPr>
              <p:spPr>
                <a:xfrm>
                  <a:off x="8088088" y="2035456"/>
                  <a:ext cx="4560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9BBFFA3F-6F1E-4A33-8498-4FBD0F76C8A4}"/>
                  </a:ext>
                </a:extLst>
              </p:cNvPr>
              <p:cNvSpPr/>
              <p:nvPr/>
            </p:nvSpPr>
            <p:spPr>
              <a:xfrm rot="16200000">
                <a:off x="8097664" y="1989231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72C83347-ADA5-47FB-8B18-B381DAAEDC2D}"/>
                  </a:ext>
                </a:extLst>
              </p:cNvPr>
              <p:cNvGrpSpPr/>
              <p:nvPr/>
            </p:nvGrpSpPr>
            <p:grpSpPr>
              <a:xfrm>
                <a:off x="6924132" y="1355884"/>
                <a:ext cx="298992" cy="679572"/>
                <a:chOff x="8088088" y="1355884"/>
                <a:chExt cx="456092" cy="679572"/>
              </a:xfrm>
            </p:grpSpPr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3FB3E34C-5273-408A-8881-666AAF756DA2}"/>
                    </a:ext>
                  </a:extLst>
                </p:cNvPr>
                <p:cNvCxnSpPr/>
                <p:nvPr/>
              </p:nvCxnSpPr>
              <p:spPr>
                <a:xfrm>
                  <a:off x="8088088" y="1355884"/>
                  <a:ext cx="4560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E26879AE-CD20-47AA-AC67-7E320027C092}"/>
                    </a:ext>
                  </a:extLst>
                </p:cNvPr>
                <p:cNvCxnSpPr/>
                <p:nvPr/>
              </p:nvCxnSpPr>
              <p:spPr>
                <a:xfrm>
                  <a:off x="8088088" y="2035456"/>
                  <a:ext cx="4560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7AEBBCA-3A24-4420-A2C1-5F544E494C62}"/>
                  </a:ext>
                </a:extLst>
              </p:cNvPr>
              <p:cNvSpPr txBox="1"/>
              <p:nvPr/>
            </p:nvSpPr>
            <p:spPr>
              <a:xfrm>
                <a:off x="7764056" y="1173820"/>
                <a:ext cx="339175" cy="32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8DE53F-643B-4A5F-9FBD-47925573C483}"/>
                  </a:ext>
                </a:extLst>
              </p:cNvPr>
              <p:cNvSpPr txBox="1"/>
              <p:nvPr/>
            </p:nvSpPr>
            <p:spPr>
              <a:xfrm>
                <a:off x="7764056" y="1866165"/>
                <a:ext cx="380665" cy="32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Q'</a:t>
                </a:r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8D00F35-C9EE-4006-922B-D21EB10FC600}"/>
                  </a:ext>
                </a:extLst>
              </p:cNvPr>
              <p:cNvSpPr txBox="1"/>
              <p:nvPr/>
            </p:nvSpPr>
            <p:spPr>
              <a:xfrm>
                <a:off x="7230343" y="1173820"/>
                <a:ext cx="339175" cy="327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C8CB870-E81E-4719-9F9E-435B912DDDD7}"/>
                  </a:ext>
                </a:extLst>
              </p:cNvPr>
              <p:cNvSpPr txBox="1"/>
              <p:nvPr/>
            </p:nvSpPr>
            <p:spPr>
              <a:xfrm>
                <a:off x="7230343" y="1866165"/>
                <a:ext cx="4251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9" name="오른쪽 화살표 142">
              <a:extLst>
                <a:ext uri="{FF2B5EF4-FFF2-40B4-BE49-F238E27FC236}">
                  <a16:creationId xmlns:a16="http://schemas.microsoft.com/office/drawing/2014/main" id="{407615F9-13DE-4E35-9F10-2681F47B57E1}"/>
                </a:ext>
              </a:extLst>
            </p:cNvPr>
            <p:cNvSpPr/>
            <p:nvPr/>
          </p:nvSpPr>
          <p:spPr>
            <a:xfrm>
              <a:off x="3458449" y="2246153"/>
              <a:ext cx="356167" cy="2891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51B8A1BB-E019-4584-92B6-8ACAFB7B1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40729"/>
              </p:ext>
            </p:extLst>
          </p:nvPr>
        </p:nvGraphicFramePr>
        <p:xfrm>
          <a:off x="6889266" y="2168464"/>
          <a:ext cx="3894998" cy="1174242"/>
        </p:xfrm>
        <a:graphic>
          <a:graphicData uri="http://schemas.openxmlformats.org/drawingml/2006/table">
            <a:tbl>
              <a:tblPr/>
              <a:tblGrid>
                <a:gridCol w="453224">
                  <a:extLst>
                    <a:ext uri="{9D8B030D-6E8A-4147-A177-3AD203B41FA5}">
                      <a16:colId xmlns:a16="http://schemas.microsoft.com/office/drawing/2014/main" val="3612957338"/>
                    </a:ext>
                  </a:extLst>
                </a:gridCol>
                <a:gridCol w="439213">
                  <a:extLst>
                    <a:ext uri="{9D8B030D-6E8A-4147-A177-3AD203B41FA5}">
                      <a16:colId xmlns:a16="http://schemas.microsoft.com/office/drawing/2014/main" val="4198533643"/>
                    </a:ext>
                  </a:extLst>
                </a:gridCol>
                <a:gridCol w="998644">
                  <a:extLst>
                    <a:ext uri="{9D8B030D-6E8A-4147-A177-3AD203B41FA5}">
                      <a16:colId xmlns:a16="http://schemas.microsoft.com/office/drawing/2014/main" val="294223774"/>
                    </a:ext>
                  </a:extLst>
                </a:gridCol>
                <a:gridCol w="2003917">
                  <a:extLst>
                    <a:ext uri="{9D8B030D-6E8A-4147-A177-3AD203B41FA5}">
                      <a16:colId xmlns:a16="http://schemas.microsoft.com/office/drawing/2014/main" val="3244040769"/>
                    </a:ext>
                  </a:extLst>
                </a:gridCol>
              </a:tblGrid>
              <a:tr h="22920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상태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031505"/>
                  </a:ext>
                </a:extLst>
              </a:tr>
              <a:tr h="2320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clk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32170"/>
                  </a:ext>
                </a:extLst>
              </a:tr>
              <a:tr h="6030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유지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ko-KR" altLang="en-US" sz="1400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1400" b="1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reset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ko-KR" altLang="en-US" sz="1400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1400" b="1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set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656805"/>
                  </a:ext>
                </a:extLst>
              </a:tr>
            </a:tbl>
          </a:graphicData>
        </a:graphic>
      </p:graphicFrame>
      <p:sp>
        <p:nvSpPr>
          <p:cNvPr id="147" name="내용 개체 틀 2">
            <a:extLst>
              <a:ext uri="{FF2B5EF4-FFF2-40B4-BE49-F238E27FC236}">
                <a16:creationId xmlns:a16="http://schemas.microsoft.com/office/drawing/2014/main" id="{90197F08-FFC2-41A0-B84B-D3023C59276A}"/>
              </a:ext>
            </a:extLst>
          </p:cNvPr>
          <p:cNvSpPr txBox="1">
            <a:spLocks/>
          </p:cNvSpPr>
          <p:nvPr/>
        </p:nvSpPr>
        <p:spPr>
          <a:xfrm>
            <a:off x="838200" y="4005615"/>
            <a:ext cx="10515599" cy="1774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800" i="1">
                <a:solidFill>
                  <a:srgbClr val="00A048"/>
                </a:solidFill>
              </a:rPr>
              <a:t>D</a:t>
            </a:r>
            <a:r>
              <a:rPr lang="ko-KR" altLang="en-US" sz="1800">
                <a:solidFill>
                  <a:srgbClr val="00A048"/>
                </a:solidFill>
              </a:rPr>
              <a:t> 입력</a:t>
            </a:r>
            <a:r>
              <a:rPr lang="ko-KR" altLang="en-US" sz="1800"/>
              <a:t>이 출력 </a:t>
            </a:r>
            <a:r>
              <a:rPr lang="en-US" altLang="ko-KR" sz="1800" i="1">
                <a:solidFill>
                  <a:srgbClr val="C00000"/>
                </a:solidFill>
              </a:rPr>
              <a:t>Q</a:t>
            </a:r>
            <a:r>
              <a:rPr lang="ko-KR" altLang="en-US" sz="1800"/>
              <a:t>로 바로 전달되는 것처럼 동작</a:t>
            </a:r>
            <a:endParaRPr lang="en-US" altLang="ko-KR" sz="180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클럭 입력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rgbClr val="00A048"/>
                </a:solidFill>
              </a:rPr>
              <a:t>입력 값</a:t>
            </a:r>
            <a:r>
              <a:rPr lang="en-US" altLang="ko-KR" sz="1800">
                <a:solidFill>
                  <a:srgbClr val="00A048"/>
                </a:solidFill>
              </a:rPr>
              <a:t>(</a:t>
            </a:r>
            <a:r>
              <a:rPr lang="en-US" altLang="ko-KR" sz="1800" i="1">
                <a:solidFill>
                  <a:srgbClr val="00A048"/>
                </a:solidFill>
              </a:rPr>
              <a:t>D</a:t>
            </a:r>
            <a:r>
              <a:rPr lang="en-US" altLang="ko-KR" sz="1800">
                <a:solidFill>
                  <a:srgbClr val="00A048"/>
                </a:solidFill>
              </a:rPr>
              <a:t>)</a:t>
            </a:r>
            <a:r>
              <a:rPr lang="ko-KR" altLang="en-US" sz="1800"/>
              <a:t>이 </a:t>
            </a:r>
            <a:r>
              <a:rPr lang="ko-KR" altLang="en-US" sz="1800">
                <a:solidFill>
                  <a:srgbClr val="00A048"/>
                </a:solidFill>
              </a:rPr>
              <a:t>출력 값</a:t>
            </a:r>
            <a:r>
              <a:rPr lang="ko-KR" altLang="en-US" sz="1800"/>
              <a:t>으로 </a:t>
            </a:r>
            <a:r>
              <a:rPr lang="ko-KR" altLang="en-US" sz="1800">
                <a:solidFill>
                  <a:srgbClr val="C00000"/>
                </a:solidFill>
              </a:rPr>
              <a:t>지연</a:t>
            </a:r>
            <a:r>
              <a:rPr lang="en-US" altLang="ko-KR" sz="1800">
                <a:solidFill>
                  <a:srgbClr val="C00000"/>
                </a:solidFill>
              </a:rPr>
              <a:t>(delay)</a:t>
            </a:r>
            <a:r>
              <a:rPr lang="en-US" altLang="ko-KR" sz="1800"/>
              <a:t> </a:t>
            </a:r>
            <a:r>
              <a:rPr lang="ko-KR" altLang="en-US" sz="1800"/>
              <a:t>발생</a:t>
            </a:r>
            <a:r>
              <a:rPr lang="en-US" altLang="ko-KR" sz="1800"/>
              <a:t>(</a:t>
            </a:r>
            <a:r>
              <a:rPr lang="en-US" altLang="ko-KR" sz="1800" i="1">
                <a:solidFill>
                  <a:srgbClr val="00A048"/>
                </a:solidFill>
              </a:rPr>
              <a:t>D</a:t>
            </a:r>
            <a:r>
              <a:rPr lang="en-US" altLang="ko-KR" sz="1800">
                <a:solidFill>
                  <a:srgbClr val="00A048"/>
                </a:solidFill>
              </a:rPr>
              <a:t>-</a:t>
            </a:r>
            <a:r>
              <a:rPr lang="ko-KR" altLang="en-US" sz="1800">
                <a:solidFill>
                  <a:srgbClr val="00A048"/>
                </a:solidFill>
              </a:rPr>
              <a:t>래치</a:t>
            </a:r>
            <a:r>
              <a:rPr lang="en-US" altLang="ko-KR" sz="1800"/>
              <a:t>)</a:t>
            </a:r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800" i="1">
                <a:solidFill>
                  <a:srgbClr val="00A048"/>
                </a:solidFill>
              </a:rPr>
              <a:t>SR</a:t>
            </a:r>
            <a:r>
              <a:rPr lang="en-US" altLang="ko-KR" sz="1800">
                <a:solidFill>
                  <a:srgbClr val="00A048"/>
                </a:solidFill>
              </a:rPr>
              <a:t>-</a:t>
            </a:r>
            <a:r>
              <a:rPr lang="ko-KR" altLang="en-US" sz="1800">
                <a:solidFill>
                  <a:srgbClr val="00A048"/>
                </a:solidFill>
              </a:rPr>
              <a:t>래치</a:t>
            </a:r>
            <a:r>
              <a:rPr lang="en-US" altLang="ko-KR" sz="1800">
                <a:solidFill>
                  <a:srgbClr val="00A048"/>
                </a:solidFill>
              </a:rPr>
              <a:t>: </a:t>
            </a:r>
            <a:r>
              <a:rPr lang="en-US" altLang="ko-KR" sz="1800">
                <a:solidFill>
                  <a:srgbClr val="C00000"/>
                </a:solidFill>
              </a:rPr>
              <a:t>01(set </a:t>
            </a:r>
            <a:r>
              <a:rPr lang="ko-KR" altLang="en-US" sz="1800">
                <a:solidFill>
                  <a:srgbClr val="C00000"/>
                </a:solidFill>
              </a:rPr>
              <a:t>입력</a:t>
            </a:r>
            <a:r>
              <a:rPr lang="en-US" altLang="ko-KR" sz="1800">
                <a:solidFill>
                  <a:srgbClr val="C00000"/>
                </a:solidFill>
              </a:rPr>
              <a:t>)</a:t>
            </a:r>
            <a:r>
              <a:rPr lang="ko-KR" altLang="en-US" sz="1800"/>
              <a:t>이나 </a:t>
            </a:r>
            <a:r>
              <a:rPr lang="en-US" altLang="ko-KR" sz="1800">
                <a:solidFill>
                  <a:srgbClr val="C00000"/>
                </a:solidFill>
              </a:rPr>
              <a:t>10(reset </a:t>
            </a:r>
            <a:r>
              <a:rPr lang="ko-KR" altLang="en-US" sz="1800">
                <a:solidFill>
                  <a:srgbClr val="C00000"/>
                </a:solidFill>
              </a:rPr>
              <a:t>입력</a:t>
            </a:r>
            <a:r>
              <a:rPr lang="en-US" altLang="ko-KR" sz="1800">
                <a:solidFill>
                  <a:srgbClr val="C00000"/>
                </a:solidFill>
              </a:rPr>
              <a:t>)</a:t>
            </a:r>
            <a:r>
              <a:rPr lang="ko-KR" altLang="en-US" sz="1800"/>
              <a:t>을 인가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en-US" altLang="ko-KR" sz="1800"/>
              <a:t> 1-</a:t>
            </a:r>
            <a:r>
              <a:rPr lang="ko-KR" altLang="en-US" sz="1800"/>
              <a:t>비트 데이터 저장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 i="1">
                <a:solidFill>
                  <a:srgbClr val="00A048"/>
                </a:solidFill>
              </a:rPr>
              <a:t>D</a:t>
            </a:r>
            <a:r>
              <a:rPr lang="en-US" altLang="ko-KR" sz="1800">
                <a:solidFill>
                  <a:srgbClr val="00A048"/>
                </a:solidFill>
              </a:rPr>
              <a:t>-</a:t>
            </a:r>
            <a:r>
              <a:rPr lang="ko-KR" altLang="en-US" sz="1800">
                <a:solidFill>
                  <a:srgbClr val="00A048"/>
                </a:solidFill>
              </a:rPr>
              <a:t>래치</a:t>
            </a:r>
            <a:r>
              <a:rPr lang="en-US" altLang="ko-KR" sz="1800">
                <a:solidFill>
                  <a:srgbClr val="00A048"/>
                </a:solidFill>
              </a:rPr>
              <a:t>:</a:t>
            </a:r>
            <a:r>
              <a:rPr lang="ko-KR" altLang="en-US" sz="1800"/>
              <a:t> 기록하고 싶은 비트 값 인가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바로 저장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894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11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5.3 </a:t>
            </a:r>
            <a:r>
              <a:rPr lang="ko-KR" altLang="en-US" sz="2200"/>
              <a:t>플립</a:t>
            </a:r>
            <a:r>
              <a:rPr lang="en-US" altLang="ko-KR" sz="2200"/>
              <a:t>-</a:t>
            </a:r>
            <a:r>
              <a:rPr lang="ko-KR" altLang="en-US" sz="2200"/>
              <a:t>플롭 저장 장치</a:t>
            </a:r>
            <a:endParaRPr lang="ko-KR" altLang="en-US" sz="2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C0C7C6-294F-4D6A-AD66-2430EFA848A9}"/>
              </a:ext>
            </a:extLst>
          </p:cNvPr>
          <p:cNvSpPr txBox="1"/>
          <p:nvPr/>
        </p:nvSpPr>
        <p:spPr>
          <a:xfrm>
            <a:off x="780562" y="657218"/>
            <a:ext cx="6403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i="1">
                <a:solidFill>
                  <a:srgbClr val="0070C0"/>
                </a:solidFill>
              </a:rPr>
              <a:t>D</a:t>
            </a:r>
            <a:r>
              <a:rPr lang="en-US" altLang="ko-KR" sz="2000">
                <a:solidFill>
                  <a:srgbClr val="0070C0"/>
                </a:solidFill>
              </a:rPr>
              <a:t> F/F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26B7D8F4-B0D5-4118-A184-A12AEE42BF0B}"/>
              </a:ext>
            </a:extLst>
          </p:cNvPr>
          <p:cNvSpPr txBox="1">
            <a:spLocks/>
          </p:cNvSpPr>
          <p:nvPr/>
        </p:nvSpPr>
        <p:spPr>
          <a:xfrm>
            <a:off x="838199" y="1140116"/>
            <a:ext cx="6827223" cy="1359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레벨</a:t>
            </a:r>
            <a:r>
              <a:rPr lang="en-US" altLang="ko-KR" sz="1800">
                <a:solidFill>
                  <a:srgbClr val="00A048"/>
                </a:solidFill>
              </a:rPr>
              <a:t> </a:t>
            </a:r>
            <a:r>
              <a:rPr lang="ko-KR" altLang="en-US" sz="1800">
                <a:solidFill>
                  <a:srgbClr val="00A048"/>
                </a:solidFill>
              </a:rPr>
              <a:t>트리거</a:t>
            </a:r>
            <a:r>
              <a:rPr lang="ko-KR" altLang="en-US" sz="1800"/>
              <a:t>를 </a:t>
            </a:r>
            <a:r>
              <a:rPr lang="ko-KR" altLang="en-US" sz="1800">
                <a:solidFill>
                  <a:srgbClr val="00A048"/>
                </a:solidFill>
              </a:rPr>
              <a:t>에지 트리거</a:t>
            </a:r>
            <a:r>
              <a:rPr lang="ko-KR" altLang="en-US" sz="1800"/>
              <a:t>로 변환</a:t>
            </a:r>
            <a:endParaRPr lang="en-US" altLang="ko-KR" sz="180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주</a:t>
            </a:r>
            <a:r>
              <a:rPr lang="en-US" altLang="ko-KR" sz="1800"/>
              <a:t>-</a:t>
            </a:r>
            <a:r>
              <a:rPr lang="ko-KR" altLang="en-US" sz="1800"/>
              <a:t>종</a:t>
            </a:r>
            <a:r>
              <a:rPr lang="en-US" altLang="ko-KR" sz="1800"/>
              <a:t>(master-slave) </a:t>
            </a:r>
            <a:r>
              <a:rPr lang="ko-KR" altLang="en-US" sz="1800"/>
              <a:t>연결</a:t>
            </a:r>
            <a:endParaRPr lang="en-US" altLang="ko-KR" sz="1800"/>
          </a:p>
          <a:p>
            <a:pPr lvl="2">
              <a:lnSpc>
                <a:spcPct val="100000"/>
              </a:lnSpc>
            </a:pPr>
            <a:r>
              <a:rPr lang="en-US" altLang="ko-KR" sz="1600"/>
              <a:t>2</a:t>
            </a:r>
            <a:r>
              <a:rPr lang="ko-KR" altLang="en-US" sz="1600"/>
              <a:t>단</a:t>
            </a:r>
            <a:r>
              <a:rPr lang="en-US" altLang="ko-KR" sz="1600"/>
              <a:t> </a:t>
            </a:r>
            <a:r>
              <a:rPr lang="ko-KR" altLang="en-US" sz="1600"/>
              <a:t>연결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ko-KR" altLang="en-US" sz="1600"/>
              <a:t> 종</a:t>
            </a:r>
            <a:r>
              <a:rPr lang="en-US" altLang="ko-KR" sz="1600"/>
              <a:t>-</a:t>
            </a:r>
            <a:r>
              <a:rPr lang="ko-KR" altLang="en-US" sz="1600"/>
              <a:t>래치에는 입력 </a:t>
            </a:r>
            <a:r>
              <a:rPr lang="en-US" altLang="ko-KR" sz="1600" i="1"/>
              <a:t>clock</a:t>
            </a:r>
            <a:r>
              <a:rPr lang="ko-KR" altLang="en-US" sz="1600"/>
              <a:t>을 반전 인가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en-US" altLang="ko-KR" sz="1600"/>
              <a:t>2</a:t>
            </a:r>
            <a:r>
              <a:rPr lang="ko-KR" altLang="en-US" sz="1600"/>
              <a:t>단의 출력</a:t>
            </a:r>
            <a:r>
              <a:rPr lang="en-US" altLang="ko-KR" sz="1600"/>
              <a:t>(</a:t>
            </a:r>
            <a:r>
              <a:rPr lang="en-US" altLang="ko-KR" sz="1600" i="1"/>
              <a:t>Q</a:t>
            </a:r>
            <a:r>
              <a:rPr lang="en-US" altLang="ko-KR" sz="1600" i="1" baseline="-25000"/>
              <a:t>s</a:t>
            </a:r>
            <a:r>
              <a:rPr lang="en-US" altLang="ko-KR" sz="1600"/>
              <a:t>)</a:t>
            </a:r>
            <a:r>
              <a:rPr lang="ko-KR" altLang="en-US" sz="1600"/>
              <a:t>은 클럭이</a:t>
            </a:r>
            <a:r>
              <a:rPr lang="en-US" altLang="ko-KR" sz="1600"/>
              <a:t> </a:t>
            </a:r>
            <a:r>
              <a:rPr lang="ko-KR" altLang="en-US" sz="1600"/>
              <a:t>하강 에지로 변화될 때 천이</a:t>
            </a:r>
            <a:r>
              <a:rPr lang="en-US" altLang="ko-KR" sz="1600"/>
              <a:t>(transition)</a:t>
            </a:r>
            <a:endParaRPr lang="en-US" altLang="ko-KR" sz="1600" dirty="0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D6F8568-1A35-44BC-9C0A-A6DA4014A1D7}"/>
              </a:ext>
            </a:extLst>
          </p:cNvPr>
          <p:cNvGrpSpPr/>
          <p:nvPr/>
        </p:nvGrpSpPr>
        <p:grpSpPr>
          <a:xfrm>
            <a:off x="1999822" y="3429000"/>
            <a:ext cx="3071800" cy="2206945"/>
            <a:chOff x="2458313" y="3465254"/>
            <a:chExt cx="3306652" cy="2678216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0F6DF2DF-188F-4D74-9E69-7FF0012830B9}"/>
                </a:ext>
              </a:extLst>
            </p:cNvPr>
            <p:cNvCxnSpPr/>
            <p:nvPr/>
          </p:nvCxnSpPr>
          <p:spPr>
            <a:xfrm flipV="1">
              <a:off x="3431024" y="4007292"/>
              <a:ext cx="0" cy="461957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E9412775-AD50-406F-B281-4A3A3275E1C0}"/>
                </a:ext>
              </a:extLst>
            </p:cNvPr>
            <p:cNvCxnSpPr/>
            <p:nvPr/>
          </p:nvCxnSpPr>
          <p:spPr>
            <a:xfrm rot="16200000" flipV="1">
              <a:off x="3236726" y="4271459"/>
              <a:ext cx="0" cy="388596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0CB6767B-7DFC-478F-B316-5292C39D7884}"/>
                </a:ext>
              </a:extLst>
            </p:cNvPr>
            <p:cNvCxnSpPr/>
            <p:nvPr/>
          </p:nvCxnSpPr>
          <p:spPr>
            <a:xfrm rot="16200000" flipV="1">
              <a:off x="3625321" y="3813853"/>
              <a:ext cx="0" cy="388596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FD3E4078-6AE1-4DDB-8FDD-BCCC49974F75}"/>
                </a:ext>
              </a:extLst>
            </p:cNvPr>
            <p:cNvCxnSpPr/>
            <p:nvPr/>
          </p:nvCxnSpPr>
          <p:spPr>
            <a:xfrm flipV="1">
              <a:off x="3819619" y="4007292"/>
              <a:ext cx="0" cy="461957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FDDBECB1-A13B-4842-90CC-9920C925FE40}"/>
                </a:ext>
              </a:extLst>
            </p:cNvPr>
            <p:cNvCxnSpPr/>
            <p:nvPr/>
          </p:nvCxnSpPr>
          <p:spPr>
            <a:xfrm flipV="1">
              <a:off x="4210556" y="4007292"/>
              <a:ext cx="0" cy="461957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73D849B-AD3D-430A-B9A6-659954C8B84A}"/>
                </a:ext>
              </a:extLst>
            </p:cNvPr>
            <p:cNvCxnSpPr/>
            <p:nvPr/>
          </p:nvCxnSpPr>
          <p:spPr>
            <a:xfrm rot="16200000" flipV="1">
              <a:off x="4016258" y="4271459"/>
              <a:ext cx="0" cy="388596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84B4B10A-9C5C-49BD-B512-5DED3AC26993}"/>
                </a:ext>
              </a:extLst>
            </p:cNvPr>
            <p:cNvCxnSpPr/>
            <p:nvPr/>
          </p:nvCxnSpPr>
          <p:spPr>
            <a:xfrm rot="16200000" flipV="1">
              <a:off x="4404854" y="3813853"/>
              <a:ext cx="0" cy="388596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C3F3C966-B37A-4BD9-90E7-7072786FD13B}"/>
                </a:ext>
              </a:extLst>
            </p:cNvPr>
            <p:cNvCxnSpPr/>
            <p:nvPr/>
          </p:nvCxnSpPr>
          <p:spPr>
            <a:xfrm flipV="1">
              <a:off x="4599151" y="4007292"/>
              <a:ext cx="0" cy="461957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8BA68F6-2515-47D9-9932-57B14062CB84}"/>
                </a:ext>
              </a:extLst>
            </p:cNvPr>
            <p:cNvCxnSpPr/>
            <p:nvPr/>
          </p:nvCxnSpPr>
          <p:spPr>
            <a:xfrm flipV="1">
              <a:off x="4987773" y="4007292"/>
              <a:ext cx="0" cy="461957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8598AC7-1B60-488D-A5E5-38901D316353}"/>
                </a:ext>
              </a:extLst>
            </p:cNvPr>
            <p:cNvCxnSpPr/>
            <p:nvPr/>
          </p:nvCxnSpPr>
          <p:spPr>
            <a:xfrm rot="16200000" flipV="1">
              <a:off x="4793475" y="4271459"/>
              <a:ext cx="0" cy="388596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B6256486-3EF7-4DAF-80C1-6F1370245408}"/>
                </a:ext>
              </a:extLst>
            </p:cNvPr>
            <p:cNvCxnSpPr/>
            <p:nvPr/>
          </p:nvCxnSpPr>
          <p:spPr>
            <a:xfrm rot="16200000" flipV="1">
              <a:off x="5182071" y="3813853"/>
              <a:ext cx="0" cy="388596"/>
            </a:xfrm>
            <a:prstGeom prst="line">
              <a:avLst/>
            </a:prstGeom>
            <a:ln w="19050">
              <a:solidFill>
                <a:srgbClr val="00B0F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9EDE25D1-11B4-4A1D-B779-75C71BDBA5FD}"/>
                </a:ext>
              </a:extLst>
            </p:cNvPr>
            <p:cNvCxnSpPr/>
            <p:nvPr/>
          </p:nvCxnSpPr>
          <p:spPr>
            <a:xfrm flipV="1">
              <a:off x="5376368" y="4007292"/>
              <a:ext cx="0" cy="461957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CC508C33-0AE1-4AC9-82D6-33FCB3BD9565}"/>
                </a:ext>
              </a:extLst>
            </p:cNvPr>
            <p:cNvCxnSpPr/>
            <p:nvPr/>
          </p:nvCxnSpPr>
          <p:spPr>
            <a:xfrm rot="16200000" flipV="1">
              <a:off x="5570665" y="4271459"/>
              <a:ext cx="0" cy="388596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8DA8EFB-2A11-44B9-9C53-6A2F2BF49DA0}"/>
                </a:ext>
              </a:extLst>
            </p:cNvPr>
            <p:cNvSpPr txBox="1"/>
            <p:nvPr/>
          </p:nvSpPr>
          <p:spPr>
            <a:xfrm>
              <a:off x="2458313" y="4092583"/>
              <a:ext cx="607742" cy="373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371D2572-4EA6-4C6B-8C54-EEFE717B2444}"/>
                </a:ext>
              </a:extLst>
            </p:cNvPr>
            <p:cNvGrpSpPr/>
            <p:nvPr/>
          </p:nvGrpSpPr>
          <p:grpSpPr>
            <a:xfrm>
              <a:off x="2458313" y="5132493"/>
              <a:ext cx="3306650" cy="461957"/>
              <a:chOff x="6456900" y="2153468"/>
              <a:chExt cx="3771273" cy="536759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9A562E14-2E04-4871-A7B8-B28A0C32ED63}"/>
                  </a:ext>
                </a:extLst>
              </p:cNvPr>
              <p:cNvCxnSpPr/>
              <p:nvPr/>
            </p:nvCxnSpPr>
            <p:spPr>
              <a:xfrm>
                <a:off x="7566288" y="2153468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D4FB1679-A12B-48DE-8B84-80345E780CE5}"/>
                  </a:ext>
                </a:extLst>
              </p:cNvPr>
              <p:cNvCxnSpPr/>
              <p:nvPr/>
            </p:nvCxnSpPr>
            <p:spPr>
              <a:xfrm rot="5400000">
                <a:off x="7344689" y="1935926"/>
                <a:ext cx="0" cy="443198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60D76197-1081-4C1C-AEBB-2DBA57018068}"/>
                  </a:ext>
                </a:extLst>
              </p:cNvPr>
              <p:cNvCxnSpPr/>
              <p:nvPr/>
            </p:nvCxnSpPr>
            <p:spPr>
              <a:xfrm rot="5400000">
                <a:off x="7787886" y="2467629"/>
                <a:ext cx="0" cy="443198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1E763E97-516D-488D-813E-C22EF996D272}"/>
                  </a:ext>
                </a:extLst>
              </p:cNvPr>
              <p:cNvCxnSpPr/>
              <p:nvPr/>
            </p:nvCxnSpPr>
            <p:spPr>
              <a:xfrm>
                <a:off x="8009485" y="2153468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5F5C10E2-A852-4C4A-902C-ABCBD87DC37C}"/>
                  </a:ext>
                </a:extLst>
              </p:cNvPr>
              <p:cNvCxnSpPr/>
              <p:nvPr/>
            </p:nvCxnSpPr>
            <p:spPr>
              <a:xfrm>
                <a:off x="8455353" y="2153468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0532B8DF-6F62-42A7-9364-2CF454453C84}"/>
                  </a:ext>
                </a:extLst>
              </p:cNvPr>
              <p:cNvCxnSpPr/>
              <p:nvPr/>
            </p:nvCxnSpPr>
            <p:spPr>
              <a:xfrm rot="5400000">
                <a:off x="8233754" y="1935926"/>
                <a:ext cx="0" cy="443198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AE55F61A-C171-4E55-9957-665DD23C473D}"/>
                  </a:ext>
                </a:extLst>
              </p:cNvPr>
              <p:cNvCxnSpPr/>
              <p:nvPr/>
            </p:nvCxnSpPr>
            <p:spPr>
              <a:xfrm rot="5400000">
                <a:off x="8676952" y="2467629"/>
                <a:ext cx="0" cy="443198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BD1F7ABC-C5C3-4A00-BE9E-BAB7F651A964}"/>
                  </a:ext>
                </a:extLst>
              </p:cNvPr>
              <p:cNvCxnSpPr/>
              <p:nvPr/>
            </p:nvCxnSpPr>
            <p:spPr>
              <a:xfrm>
                <a:off x="8898550" y="2153468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00928C7A-8901-4FE1-B716-9AA1C20A6BE7}"/>
                  </a:ext>
                </a:extLst>
              </p:cNvPr>
              <p:cNvCxnSpPr/>
              <p:nvPr/>
            </p:nvCxnSpPr>
            <p:spPr>
              <a:xfrm>
                <a:off x="9341778" y="2153468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73F3646D-CABD-48F8-9B3B-D61A7A2B66EC}"/>
                  </a:ext>
                </a:extLst>
              </p:cNvPr>
              <p:cNvCxnSpPr/>
              <p:nvPr/>
            </p:nvCxnSpPr>
            <p:spPr>
              <a:xfrm rot="5400000">
                <a:off x="9120179" y="1935926"/>
                <a:ext cx="0" cy="443198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D68DBC87-3A8C-49F0-9D6B-4FB3FF61E886}"/>
                  </a:ext>
                </a:extLst>
              </p:cNvPr>
              <p:cNvCxnSpPr/>
              <p:nvPr/>
            </p:nvCxnSpPr>
            <p:spPr>
              <a:xfrm rot="5400000">
                <a:off x="9563377" y="2467629"/>
                <a:ext cx="0" cy="443198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BB410F2A-B91D-4C19-BD03-5FE01AA4792A}"/>
                  </a:ext>
                </a:extLst>
              </p:cNvPr>
              <p:cNvCxnSpPr/>
              <p:nvPr/>
            </p:nvCxnSpPr>
            <p:spPr>
              <a:xfrm>
                <a:off x="9784975" y="2153468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8096A08D-12CA-4D0A-9695-328D88BD29FB}"/>
                  </a:ext>
                </a:extLst>
              </p:cNvPr>
              <p:cNvCxnSpPr/>
              <p:nvPr/>
            </p:nvCxnSpPr>
            <p:spPr>
              <a:xfrm rot="5400000">
                <a:off x="10006574" y="1935926"/>
                <a:ext cx="0" cy="443198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88BBC374-F01E-42F3-8C60-76E795DCBED9}"/>
                  </a:ext>
                </a:extLst>
              </p:cNvPr>
              <p:cNvSpPr txBox="1"/>
              <p:nvPr/>
            </p:nvSpPr>
            <p:spPr>
              <a:xfrm>
                <a:off x="6456900" y="2252570"/>
                <a:ext cx="740370" cy="433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clock'</a:t>
                </a:r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600D3F3B-8289-41CB-94FB-D92DC85CB4A4}"/>
                </a:ext>
              </a:extLst>
            </p:cNvPr>
            <p:cNvGrpSpPr/>
            <p:nvPr/>
          </p:nvGrpSpPr>
          <p:grpSpPr>
            <a:xfrm>
              <a:off x="2559510" y="4573382"/>
              <a:ext cx="3205454" cy="461957"/>
              <a:chOff x="6572316" y="2799227"/>
              <a:chExt cx="3655857" cy="536759"/>
            </a:xfrm>
          </p:grpSpPr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1AF08143-88FB-422D-8581-1AE1AF378822}"/>
                  </a:ext>
                </a:extLst>
              </p:cNvPr>
              <p:cNvCxnSpPr/>
              <p:nvPr/>
            </p:nvCxnSpPr>
            <p:spPr>
              <a:xfrm flipV="1">
                <a:off x="7566288" y="2799227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5D3FCCD8-812D-4236-9B61-78B373EBD69D}"/>
                  </a:ext>
                </a:extLst>
              </p:cNvPr>
              <p:cNvCxnSpPr/>
              <p:nvPr/>
            </p:nvCxnSpPr>
            <p:spPr>
              <a:xfrm rot="16200000" flipV="1">
                <a:off x="7344689" y="3110330"/>
                <a:ext cx="0" cy="443198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EDFD13E8-AEE0-4122-A3B9-B001F226EA5D}"/>
                  </a:ext>
                </a:extLst>
              </p:cNvPr>
              <p:cNvCxnSpPr/>
              <p:nvPr/>
            </p:nvCxnSpPr>
            <p:spPr>
              <a:xfrm flipH="1">
                <a:off x="7566287" y="2800226"/>
                <a:ext cx="88903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45031DD5-D67A-49F0-B51C-054C0E639C01}"/>
                  </a:ext>
                </a:extLst>
              </p:cNvPr>
              <p:cNvCxnSpPr/>
              <p:nvPr/>
            </p:nvCxnSpPr>
            <p:spPr>
              <a:xfrm flipV="1">
                <a:off x="8455353" y="2799227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162F9937-8F6A-4CA0-87AB-53B08D4E979C}"/>
                  </a:ext>
                </a:extLst>
              </p:cNvPr>
              <p:cNvCxnSpPr/>
              <p:nvPr/>
            </p:nvCxnSpPr>
            <p:spPr>
              <a:xfrm flipV="1">
                <a:off x="9341778" y="2799227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AF70D5A3-2E5E-430D-A7D1-A8B9F5EC5E4E}"/>
                  </a:ext>
                </a:extLst>
              </p:cNvPr>
              <p:cNvCxnSpPr/>
              <p:nvPr/>
            </p:nvCxnSpPr>
            <p:spPr>
              <a:xfrm flipH="1">
                <a:off x="8455323" y="3331929"/>
                <a:ext cx="88645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8D52A940-F23E-4A09-9220-08C75AF3691E}"/>
                  </a:ext>
                </a:extLst>
              </p:cNvPr>
              <p:cNvCxnSpPr/>
              <p:nvPr/>
            </p:nvCxnSpPr>
            <p:spPr>
              <a:xfrm flipH="1">
                <a:off x="9341778" y="2800226"/>
                <a:ext cx="88639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C1CA18CC-89F1-47D6-83FA-39C8B007ECC1}"/>
                  </a:ext>
                </a:extLst>
              </p:cNvPr>
              <p:cNvSpPr txBox="1"/>
              <p:nvPr/>
            </p:nvSpPr>
            <p:spPr>
              <a:xfrm>
                <a:off x="6572316" y="2898329"/>
                <a:ext cx="492400" cy="433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ko-KR" sz="14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087DAB3-9DCE-434E-AD41-90CF68AB8DEE}"/>
                </a:ext>
              </a:extLst>
            </p:cNvPr>
            <p:cNvCxnSpPr/>
            <p:nvPr/>
          </p:nvCxnSpPr>
          <p:spPr>
            <a:xfrm flipV="1">
              <a:off x="3431024" y="3465254"/>
              <a:ext cx="0" cy="461957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ACC49AB6-7BD3-449F-8B29-3B533F90FAFF}"/>
                </a:ext>
              </a:extLst>
            </p:cNvPr>
            <p:cNvCxnSpPr/>
            <p:nvPr/>
          </p:nvCxnSpPr>
          <p:spPr>
            <a:xfrm rot="16200000" flipV="1">
              <a:off x="3236726" y="3729421"/>
              <a:ext cx="0" cy="388596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9963F3A3-92F5-4B7B-9BF0-F50D6E6E4B19}"/>
                </a:ext>
              </a:extLst>
            </p:cNvPr>
            <p:cNvCxnSpPr/>
            <p:nvPr/>
          </p:nvCxnSpPr>
          <p:spPr>
            <a:xfrm flipH="1">
              <a:off x="3431024" y="3466114"/>
              <a:ext cx="704702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15CE91EC-4CED-4F71-BAE8-251B87E9308F}"/>
                </a:ext>
              </a:extLst>
            </p:cNvPr>
            <p:cNvCxnSpPr/>
            <p:nvPr/>
          </p:nvCxnSpPr>
          <p:spPr>
            <a:xfrm flipV="1">
              <a:off x="4135726" y="3465254"/>
              <a:ext cx="0" cy="461957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BF061493-1103-4D8E-889C-539622B20DB7}"/>
                </a:ext>
              </a:extLst>
            </p:cNvPr>
            <p:cNvCxnSpPr/>
            <p:nvPr/>
          </p:nvCxnSpPr>
          <p:spPr>
            <a:xfrm flipV="1">
              <a:off x="4947685" y="3465254"/>
              <a:ext cx="0" cy="461957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0B548C21-CF12-49F1-87DF-913A50BAD154}"/>
                </a:ext>
              </a:extLst>
            </p:cNvPr>
            <p:cNvCxnSpPr/>
            <p:nvPr/>
          </p:nvCxnSpPr>
          <p:spPr>
            <a:xfrm flipH="1">
              <a:off x="4135727" y="3923719"/>
              <a:ext cx="8119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56D3E42D-304C-425E-B655-873175CC1B22}"/>
                </a:ext>
              </a:extLst>
            </p:cNvPr>
            <p:cNvCxnSpPr/>
            <p:nvPr/>
          </p:nvCxnSpPr>
          <p:spPr>
            <a:xfrm flipH="1">
              <a:off x="4947685" y="3466114"/>
              <a:ext cx="81727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B99440C-958D-44D0-81C3-5AE31255C3F1}"/>
                </a:ext>
              </a:extLst>
            </p:cNvPr>
            <p:cNvSpPr txBox="1"/>
            <p:nvPr/>
          </p:nvSpPr>
          <p:spPr>
            <a:xfrm>
              <a:off x="2597571" y="3550545"/>
              <a:ext cx="338556" cy="373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66DC9A15-9BF0-48BD-A3FE-52938FCF7178}"/>
                </a:ext>
              </a:extLst>
            </p:cNvPr>
            <p:cNvCxnSpPr/>
            <p:nvPr/>
          </p:nvCxnSpPr>
          <p:spPr>
            <a:xfrm flipV="1">
              <a:off x="3819619" y="5681513"/>
              <a:ext cx="0" cy="461957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8ADC1226-BE28-497C-9E74-4207E399D3BA}"/>
                </a:ext>
              </a:extLst>
            </p:cNvPr>
            <p:cNvCxnSpPr/>
            <p:nvPr/>
          </p:nvCxnSpPr>
          <p:spPr>
            <a:xfrm flipH="1">
              <a:off x="3042428" y="6139978"/>
              <a:ext cx="777190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EF8D337E-94CD-4705-BD80-ED26B001DA1C}"/>
                </a:ext>
              </a:extLst>
            </p:cNvPr>
            <p:cNvCxnSpPr/>
            <p:nvPr/>
          </p:nvCxnSpPr>
          <p:spPr>
            <a:xfrm flipH="1">
              <a:off x="3819619" y="5682373"/>
              <a:ext cx="779532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E254FCCE-AF9F-44F7-B2EC-5B072586B5C7}"/>
                </a:ext>
              </a:extLst>
            </p:cNvPr>
            <p:cNvCxnSpPr/>
            <p:nvPr/>
          </p:nvCxnSpPr>
          <p:spPr>
            <a:xfrm flipV="1">
              <a:off x="4599151" y="5681513"/>
              <a:ext cx="0" cy="461957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1BC11CEB-CE5A-4EC9-8B18-369DB6D9C048}"/>
                </a:ext>
              </a:extLst>
            </p:cNvPr>
            <p:cNvCxnSpPr/>
            <p:nvPr/>
          </p:nvCxnSpPr>
          <p:spPr>
            <a:xfrm flipV="1">
              <a:off x="5376368" y="5681513"/>
              <a:ext cx="0" cy="461957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1C49629-F786-4F63-A9E7-327EC7984510}"/>
                </a:ext>
              </a:extLst>
            </p:cNvPr>
            <p:cNvCxnSpPr/>
            <p:nvPr/>
          </p:nvCxnSpPr>
          <p:spPr>
            <a:xfrm flipH="1">
              <a:off x="4599124" y="6139978"/>
              <a:ext cx="777243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0AF6A489-705E-4F14-8B92-AEE438E3E9A7}"/>
                </a:ext>
              </a:extLst>
            </p:cNvPr>
            <p:cNvCxnSpPr/>
            <p:nvPr/>
          </p:nvCxnSpPr>
          <p:spPr>
            <a:xfrm flipH="1">
              <a:off x="5376368" y="5682373"/>
              <a:ext cx="388597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B5BCB33-346B-425C-89C4-A3FA3EC18207}"/>
                </a:ext>
              </a:extLst>
            </p:cNvPr>
            <p:cNvSpPr txBox="1"/>
            <p:nvPr/>
          </p:nvSpPr>
          <p:spPr>
            <a:xfrm>
              <a:off x="2559509" y="5766805"/>
              <a:ext cx="388596" cy="373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ko-KR" sz="14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5BD870B7-7B8E-44AF-8162-17F0BA66E364}"/>
                </a:ext>
              </a:extLst>
            </p:cNvPr>
            <p:cNvSpPr/>
            <p:nvPr/>
          </p:nvSpPr>
          <p:spPr>
            <a:xfrm>
              <a:off x="3436959" y="3923719"/>
              <a:ext cx="380320" cy="1407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EB8637B6-36C1-46D1-900B-2E4E5208C241}"/>
                </a:ext>
              </a:extLst>
            </p:cNvPr>
            <p:cNvCxnSpPr/>
            <p:nvPr/>
          </p:nvCxnSpPr>
          <p:spPr>
            <a:xfrm flipH="1">
              <a:off x="3436959" y="4094253"/>
              <a:ext cx="186284" cy="479989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A304164F-7161-4CA8-ADB2-0E9A15AF31DA}"/>
                </a:ext>
              </a:extLst>
            </p:cNvPr>
            <p:cNvSpPr/>
            <p:nvPr/>
          </p:nvSpPr>
          <p:spPr>
            <a:xfrm>
              <a:off x="4225886" y="3923719"/>
              <a:ext cx="380320" cy="1407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34C391EB-EF88-4DEB-BF87-B4BCF95EA2B6}"/>
                </a:ext>
              </a:extLst>
            </p:cNvPr>
            <p:cNvCxnSpPr/>
            <p:nvPr/>
          </p:nvCxnSpPr>
          <p:spPr>
            <a:xfrm flipH="1">
              <a:off x="4225886" y="4094253"/>
              <a:ext cx="186284" cy="479989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9E9E2499-E014-4FDA-8D8D-69D46E78CE9C}"/>
                </a:ext>
              </a:extLst>
            </p:cNvPr>
            <p:cNvSpPr/>
            <p:nvPr/>
          </p:nvSpPr>
          <p:spPr>
            <a:xfrm>
              <a:off x="4994799" y="3923719"/>
              <a:ext cx="380320" cy="1407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7972416B-6029-433F-86EB-1E638C308A1D}"/>
                </a:ext>
              </a:extLst>
            </p:cNvPr>
            <p:cNvCxnSpPr/>
            <p:nvPr/>
          </p:nvCxnSpPr>
          <p:spPr>
            <a:xfrm flipH="1">
              <a:off x="4994799" y="4094253"/>
              <a:ext cx="186284" cy="479989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5031E8B9-E08E-4479-9456-C858CBDB5B49}"/>
                </a:ext>
              </a:extLst>
            </p:cNvPr>
            <p:cNvSpPr/>
            <p:nvPr/>
          </p:nvSpPr>
          <p:spPr>
            <a:xfrm>
              <a:off x="3827955" y="5054870"/>
              <a:ext cx="380320" cy="1407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F2A7EF48-396A-49EE-9388-DA579505D808}"/>
                </a:ext>
              </a:extLst>
            </p:cNvPr>
            <p:cNvCxnSpPr/>
            <p:nvPr/>
          </p:nvCxnSpPr>
          <p:spPr>
            <a:xfrm flipH="1">
              <a:off x="3827955" y="5225405"/>
              <a:ext cx="186284" cy="479989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44B9B42C-B65E-4D2A-B472-8664E8478496}"/>
                </a:ext>
              </a:extLst>
            </p:cNvPr>
            <p:cNvSpPr/>
            <p:nvPr/>
          </p:nvSpPr>
          <p:spPr>
            <a:xfrm>
              <a:off x="4604908" y="5054870"/>
              <a:ext cx="380320" cy="1407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02BDF99F-CBF3-40B2-91A3-C307133C3116}"/>
                </a:ext>
              </a:extLst>
            </p:cNvPr>
            <p:cNvCxnSpPr/>
            <p:nvPr/>
          </p:nvCxnSpPr>
          <p:spPr>
            <a:xfrm flipH="1">
              <a:off x="4604908" y="5225405"/>
              <a:ext cx="186284" cy="479989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E57EA4-232A-44C8-805D-7E8FAE4C09DC}"/>
                </a:ext>
              </a:extLst>
            </p:cNvPr>
            <p:cNvSpPr/>
            <p:nvPr/>
          </p:nvSpPr>
          <p:spPr>
            <a:xfrm>
              <a:off x="5381839" y="5054870"/>
              <a:ext cx="380320" cy="1407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5D4BE5BB-1825-4A40-A280-7ACECBBD8D6B}"/>
                </a:ext>
              </a:extLst>
            </p:cNvPr>
            <p:cNvCxnSpPr/>
            <p:nvPr/>
          </p:nvCxnSpPr>
          <p:spPr>
            <a:xfrm flipH="1">
              <a:off x="5381839" y="5225405"/>
              <a:ext cx="186284" cy="479989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67AD8971-2C2C-47A8-8EEA-697E50EDC940}"/>
                </a:ext>
              </a:extLst>
            </p:cNvPr>
            <p:cNvCxnSpPr/>
            <p:nvPr/>
          </p:nvCxnSpPr>
          <p:spPr>
            <a:xfrm>
              <a:off x="3821883" y="4472408"/>
              <a:ext cx="0" cy="120315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C15D6EAE-2C72-4BC9-813F-4106848490B9}"/>
                </a:ext>
              </a:extLst>
            </p:cNvPr>
            <p:cNvCxnSpPr/>
            <p:nvPr/>
          </p:nvCxnSpPr>
          <p:spPr>
            <a:xfrm>
              <a:off x="4604908" y="4472408"/>
              <a:ext cx="0" cy="120315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D6389D34-8363-445D-A2C8-D4607C007FAB}"/>
                </a:ext>
              </a:extLst>
            </p:cNvPr>
            <p:cNvCxnSpPr/>
            <p:nvPr/>
          </p:nvCxnSpPr>
          <p:spPr>
            <a:xfrm>
              <a:off x="5375119" y="4472408"/>
              <a:ext cx="0" cy="120315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1F2C742E-CDE5-46CA-911A-54BED31072DB}"/>
              </a:ext>
            </a:extLst>
          </p:cNvPr>
          <p:cNvSpPr/>
          <p:nvPr/>
        </p:nvSpPr>
        <p:spPr>
          <a:xfrm>
            <a:off x="6899349" y="5274955"/>
            <a:ext cx="2230098" cy="4358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edge triggering</a:t>
            </a:r>
            <a:endParaRPr lang="ko-KR" alt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CE1124A-1D84-4A71-9901-9596219C3FCB}"/>
              </a:ext>
            </a:extLst>
          </p:cNvPr>
          <p:cNvGrpSpPr/>
          <p:nvPr/>
        </p:nvGrpSpPr>
        <p:grpSpPr>
          <a:xfrm>
            <a:off x="6054843" y="3720545"/>
            <a:ext cx="3003699" cy="1414690"/>
            <a:chOff x="7044500" y="3830452"/>
            <a:chExt cx="3003699" cy="1414690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1FBBC11B-9CAB-4DFA-8AE3-5F79E3DF1015}"/>
                </a:ext>
              </a:extLst>
            </p:cNvPr>
            <p:cNvGrpSpPr/>
            <p:nvPr/>
          </p:nvGrpSpPr>
          <p:grpSpPr>
            <a:xfrm>
              <a:off x="7044500" y="3830452"/>
              <a:ext cx="3003699" cy="1414690"/>
              <a:chOff x="6152310" y="3976520"/>
              <a:chExt cx="3306650" cy="1540307"/>
            </a:xfrm>
          </p:grpSpPr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BC95F307-6B88-415F-A1A6-A777C14C88D4}"/>
                  </a:ext>
                </a:extLst>
              </p:cNvPr>
              <p:cNvCxnSpPr/>
              <p:nvPr/>
            </p:nvCxnSpPr>
            <p:spPr>
              <a:xfrm flipV="1">
                <a:off x="7125020" y="4518558"/>
                <a:ext cx="0" cy="461957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01B12ECE-234B-4218-998F-3DDCCF9031C6}"/>
                  </a:ext>
                </a:extLst>
              </p:cNvPr>
              <p:cNvCxnSpPr/>
              <p:nvPr/>
            </p:nvCxnSpPr>
            <p:spPr>
              <a:xfrm rot="16200000" flipV="1">
                <a:off x="6930722" y="4782725"/>
                <a:ext cx="0" cy="388596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BA7CD60E-012C-42EF-997C-39231CB0630B}"/>
                  </a:ext>
                </a:extLst>
              </p:cNvPr>
              <p:cNvCxnSpPr/>
              <p:nvPr/>
            </p:nvCxnSpPr>
            <p:spPr>
              <a:xfrm rot="16200000" flipV="1">
                <a:off x="7319317" y="4325120"/>
                <a:ext cx="0" cy="388596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9D0FE4BA-4655-4C7D-B11B-E4FC015E62DB}"/>
                  </a:ext>
                </a:extLst>
              </p:cNvPr>
              <p:cNvCxnSpPr/>
              <p:nvPr/>
            </p:nvCxnSpPr>
            <p:spPr>
              <a:xfrm flipV="1">
                <a:off x="7513615" y="4518558"/>
                <a:ext cx="0" cy="461957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34742A27-F212-4D51-A2CC-6CC3CD7EC5A3}"/>
                  </a:ext>
                </a:extLst>
              </p:cNvPr>
              <p:cNvCxnSpPr/>
              <p:nvPr/>
            </p:nvCxnSpPr>
            <p:spPr>
              <a:xfrm flipV="1">
                <a:off x="7904551" y="4518558"/>
                <a:ext cx="0" cy="461957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2731C32A-6DCB-416D-9FF7-849794CAE46D}"/>
                  </a:ext>
                </a:extLst>
              </p:cNvPr>
              <p:cNvCxnSpPr/>
              <p:nvPr/>
            </p:nvCxnSpPr>
            <p:spPr>
              <a:xfrm rot="16200000" flipV="1">
                <a:off x="7710254" y="4782725"/>
                <a:ext cx="0" cy="388596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4BF37389-815F-4572-A7ED-82FF44765268}"/>
                  </a:ext>
                </a:extLst>
              </p:cNvPr>
              <p:cNvCxnSpPr/>
              <p:nvPr/>
            </p:nvCxnSpPr>
            <p:spPr>
              <a:xfrm rot="16200000" flipV="1">
                <a:off x="8098849" y="4325120"/>
                <a:ext cx="0" cy="388596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0AAA1275-65A2-4D15-99F6-BB14BD68BFBD}"/>
                  </a:ext>
                </a:extLst>
              </p:cNvPr>
              <p:cNvCxnSpPr/>
              <p:nvPr/>
            </p:nvCxnSpPr>
            <p:spPr>
              <a:xfrm flipV="1">
                <a:off x="8293146" y="4518558"/>
                <a:ext cx="0" cy="461957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19F4701F-29EB-444B-9DEE-4D98641CC778}"/>
                  </a:ext>
                </a:extLst>
              </p:cNvPr>
              <p:cNvCxnSpPr/>
              <p:nvPr/>
            </p:nvCxnSpPr>
            <p:spPr>
              <a:xfrm flipV="1">
                <a:off x="8681768" y="4518558"/>
                <a:ext cx="0" cy="461957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7CD9D3DA-6B20-4626-A775-D85A6A614329}"/>
                  </a:ext>
                </a:extLst>
              </p:cNvPr>
              <p:cNvCxnSpPr/>
              <p:nvPr/>
            </p:nvCxnSpPr>
            <p:spPr>
              <a:xfrm rot="16200000" flipV="1">
                <a:off x="8487471" y="4782725"/>
                <a:ext cx="0" cy="388596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DE72DF72-8FF5-41DF-8CF8-5599F3B701EA}"/>
                  </a:ext>
                </a:extLst>
              </p:cNvPr>
              <p:cNvCxnSpPr/>
              <p:nvPr/>
            </p:nvCxnSpPr>
            <p:spPr>
              <a:xfrm rot="16200000" flipV="1">
                <a:off x="8876066" y="4325120"/>
                <a:ext cx="0" cy="388596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DC6F6DB0-881A-44A4-8D38-5721AFAF8034}"/>
                  </a:ext>
                </a:extLst>
              </p:cNvPr>
              <p:cNvCxnSpPr/>
              <p:nvPr/>
            </p:nvCxnSpPr>
            <p:spPr>
              <a:xfrm flipV="1">
                <a:off x="9070363" y="4518558"/>
                <a:ext cx="0" cy="461957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4C223151-BE4C-40C8-9A7E-198F2F15522B}"/>
                  </a:ext>
                </a:extLst>
              </p:cNvPr>
              <p:cNvCxnSpPr/>
              <p:nvPr/>
            </p:nvCxnSpPr>
            <p:spPr>
              <a:xfrm rot="16200000" flipV="1">
                <a:off x="9264661" y="4782725"/>
                <a:ext cx="0" cy="388596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D9274715-A577-4BFA-BBBB-165424555816}"/>
                  </a:ext>
                </a:extLst>
              </p:cNvPr>
              <p:cNvSpPr txBox="1"/>
              <p:nvPr/>
            </p:nvSpPr>
            <p:spPr>
              <a:xfrm>
                <a:off x="6152310" y="4603849"/>
                <a:ext cx="621521" cy="335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clock</a:t>
                </a:r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B3BDAE5E-9EEA-4EF2-867C-F3648993AA8B}"/>
                  </a:ext>
                </a:extLst>
              </p:cNvPr>
              <p:cNvCxnSpPr/>
              <p:nvPr/>
            </p:nvCxnSpPr>
            <p:spPr>
              <a:xfrm flipV="1">
                <a:off x="7125020" y="3976520"/>
                <a:ext cx="0" cy="461957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973BA5CF-CB44-4019-874D-1E970259CDB4}"/>
                  </a:ext>
                </a:extLst>
              </p:cNvPr>
              <p:cNvCxnSpPr/>
              <p:nvPr/>
            </p:nvCxnSpPr>
            <p:spPr>
              <a:xfrm rot="16200000" flipV="1">
                <a:off x="6930722" y="4240687"/>
                <a:ext cx="0" cy="388596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7B577753-48A7-4975-A986-7E7920F82ED9}"/>
                  </a:ext>
                </a:extLst>
              </p:cNvPr>
              <p:cNvCxnSpPr/>
              <p:nvPr/>
            </p:nvCxnSpPr>
            <p:spPr>
              <a:xfrm flipH="1">
                <a:off x="7125020" y="3977380"/>
                <a:ext cx="70470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15096395-04E0-4841-B4BB-A8B58A866D5E}"/>
                  </a:ext>
                </a:extLst>
              </p:cNvPr>
              <p:cNvCxnSpPr/>
              <p:nvPr/>
            </p:nvCxnSpPr>
            <p:spPr>
              <a:xfrm flipV="1">
                <a:off x="7829722" y="3976520"/>
                <a:ext cx="0" cy="461957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F08DFD6A-FF60-4556-B817-D9FB455473BB}"/>
                  </a:ext>
                </a:extLst>
              </p:cNvPr>
              <p:cNvCxnSpPr/>
              <p:nvPr/>
            </p:nvCxnSpPr>
            <p:spPr>
              <a:xfrm flipV="1">
                <a:off x="8641681" y="3976520"/>
                <a:ext cx="0" cy="461957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C3A3510F-82DF-470F-A5A6-B22BD0C645ED}"/>
                  </a:ext>
                </a:extLst>
              </p:cNvPr>
              <p:cNvCxnSpPr/>
              <p:nvPr/>
            </p:nvCxnSpPr>
            <p:spPr>
              <a:xfrm flipH="1">
                <a:off x="7829723" y="4434985"/>
                <a:ext cx="811958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CCFC2A75-F31A-4D46-8485-C58C7794DD2A}"/>
                  </a:ext>
                </a:extLst>
              </p:cNvPr>
              <p:cNvCxnSpPr/>
              <p:nvPr/>
            </p:nvCxnSpPr>
            <p:spPr>
              <a:xfrm flipH="1">
                <a:off x="8641681" y="3977380"/>
                <a:ext cx="817278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EA67FFBC-326A-4E2D-86A6-FD1C4A62C266}"/>
                  </a:ext>
                </a:extLst>
              </p:cNvPr>
              <p:cNvSpPr txBox="1"/>
              <p:nvPr/>
            </p:nvSpPr>
            <p:spPr>
              <a:xfrm>
                <a:off x="6291567" y="4061812"/>
                <a:ext cx="346231" cy="335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" name="그룹 214">
                <a:extLst>
                  <a:ext uri="{FF2B5EF4-FFF2-40B4-BE49-F238E27FC236}">
                    <a16:creationId xmlns:a16="http://schemas.microsoft.com/office/drawing/2014/main" id="{3557AFC1-6EE7-478A-A8B4-ABA542C9B984}"/>
                  </a:ext>
                </a:extLst>
              </p:cNvPr>
              <p:cNvGrpSpPr/>
              <p:nvPr/>
            </p:nvGrpSpPr>
            <p:grpSpPr>
              <a:xfrm>
                <a:off x="6253505" y="5054870"/>
                <a:ext cx="3205455" cy="461957"/>
                <a:chOff x="5931592" y="5933452"/>
                <a:chExt cx="3655858" cy="536759"/>
              </a:xfrm>
            </p:grpSpPr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2E860F50-713B-4C5F-93B5-7F8C2AF2967B}"/>
                    </a:ext>
                  </a:extLst>
                </p:cNvPr>
                <p:cNvCxnSpPr/>
                <p:nvPr/>
              </p:nvCxnSpPr>
              <p:spPr>
                <a:xfrm flipV="1">
                  <a:off x="7368761" y="5933452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직선 연결선 216">
                  <a:extLst>
                    <a:ext uri="{FF2B5EF4-FFF2-40B4-BE49-F238E27FC236}">
                      <a16:creationId xmlns:a16="http://schemas.microsoft.com/office/drawing/2014/main" id="{B0EE1630-493F-48B2-A57D-A7C1C46252DC}"/>
                    </a:ext>
                  </a:extLst>
                </p:cNvPr>
                <p:cNvCxnSpPr/>
                <p:nvPr/>
              </p:nvCxnSpPr>
              <p:spPr>
                <a:xfrm flipH="1">
                  <a:off x="6482366" y="6466154"/>
                  <a:ext cx="886394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직선 연결선 217">
                  <a:extLst>
                    <a:ext uri="{FF2B5EF4-FFF2-40B4-BE49-F238E27FC236}">
                      <a16:creationId xmlns:a16="http://schemas.microsoft.com/office/drawing/2014/main" id="{2E43E21B-172A-4304-9E95-90079E72B2A0}"/>
                    </a:ext>
                  </a:extLst>
                </p:cNvPr>
                <p:cNvCxnSpPr/>
                <p:nvPr/>
              </p:nvCxnSpPr>
              <p:spPr>
                <a:xfrm flipH="1">
                  <a:off x="7368761" y="5934451"/>
                  <a:ext cx="88906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2134788A-1B22-48B8-AC93-0E993A9F926B}"/>
                    </a:ext>
                  </a:extLst>
                </p:cNvPr>
                <p:cNvCxnSpPr/>
                <p:nvPr/>
              </p:nvCxnSpPr>
              <p:spPr>
                <a:xfrm flipV="1">
                  <a:off x="8257826" y="5933452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직선 연결선 219">
                  <a:extLst>
                    <a:ext uri="{FF2B5EF4-FFF2-40B4-BE49-F238E27FC236}">
                      <a16:creationId xmlns:a16="http://schemas.microsoft.com/office/drawing/2014/main" id="{54CAF570-9736-4480-BEB5-03907F144702}"/>
                    </a:ext>
                  </a:extLst>
                </p:cNvPr>
                <p:cNvCxnSpPr/>
                <p:nvPr/>
              </p:nvCxnSpPr>
              <p:spPr>
                <a:xfrm flipV="1">
                  <a:off x="9144251" y="5933452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직선 연결선 220">
                  <a:extLst>
                    <a:ext uri="{FF2B5EF4-FFF2-40B4-BE49-F238E27FC236}">
                      <a16:creationId xmlns:a16="http://schemas.microsoft.com/office/drawing/2014/main" id="{EEC08AD9-A073-43B4-95E3-0BC54BD96405}"/>
                    </a:ext>
                  </a:extLst>
                </p:cNvPr>
                <p:cNvCxnSpPr/>
                <p:nvPr/>
              </p:nvCxnSpPr>
              <p:spPr>
                <a:xfrm flipH="1">
                  <a:off x="8257796" y="6466154"/>
                  <a:ext cx="88645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19878DF2-3AC0-4078-87D5-A908C03A51A3}"/>
                    </a:ext>
                  </a:extLst>
                </p:cNvPr>
                <p:cNvCxnSpPr/>
                <p:nvPr/>
              </p:nvCxnSpPr>
              <p:spPr>
                <a:xfrm flipH="1">
                  <a:off x="9144251" y="5934451"/>
                  <a:ext cx="443199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F3AC91FD-1EF5-40AE-95B7-C6FCAE0B7CAB}"/>
                    </a:ext>
                  </a:extLst>
                </p:cNvPr>
                <p:cNvSpPr txBox="1"/>
                <p:nvPr/>
              </p:nvSpPr>
              <p:spPr>
                <a:xfrm>
                  <a:off x="5931592" y="6032555"/>
                  <a:ext cx="453246" cy="389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altLang="ko-KR" sz="1400" i="1" baseline="-250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ko-KR" altLang="en-US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43349199-9B6E-4779-8D88-3B4F64E7B575}"/>
                </a:ext>
              </a:extLst>
            </p:cNvPr>
            <p:cNvSpPr/>
            <p:nvPr/>
          </p:nvSpPr>
          <p:spPr>
            <a:xfrm>
              <a:off x="8136861" y="4338162"/>
              <a:ext cx="260782" cy="90377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F023B6E4-1F00-4ADC-B784-CB62F325D45C}"/>
                </a:ext>
              </a:extLst>
            </p:cNvPr>
            <p:cNvSpPr/>
            <p:nvPr/>
          </p:nvSpPr>
          <p:spPr>
            <a:xfrm>
              <a:off x="8843122" y="4328285"/>
              <a:ext cx="260782" cy="90377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70869CF7-2FFB-4BBA-8BF5-2DB8C6CC3E37}"/>
                </a:ext>
              </a:extLst>
            </p:cNvPr>
            <p:cNvSpPr/>
            <p:nvPr/>
          </p:nvSpPr>
          <p:spPr>
            <a:xfrm>
              <a:off x="9565712" y="4328285"/>
              <a:ext cx="260782" cy="90377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6B1DCF0-7052-49E6-9F4D-D3C73C665ADB}"/>
              </a:ext>
            </a:extLst>
          </p:cNvPr>
          <p:cNvGrpSpPr/>
          <p:nvPr/>
        </p:nvGrpSpPr>
        <p:grpSpPr>
          <a:xfrm>
            <a:off x="7629537" y="676382"/>
            <a:ext cx="4122830" cy="2513199"/>
            <a:chOff x="7629537" y="676382"/>
            <a:chExt cx="4122830" cy="251319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31C868D-ACD0-400A-B8A1-1CC38E462776}"/>
                </a:ext>
              </a:extLst>
            </p:cNvPr>
            <p:cNvGrpSpPr/>
            <p:nvPr/>
          </p:nvGrpSpPr>
          <p:grpSpPr>
            <a:xfrm>
              <a:off x="7629537" y="676382"/>
              <a:ext cx="4122830" cy="2513199"/>
              <a:chOff x="7629537" y="676382"/>
              <a:chExt cx="4122830" cy="251319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055933C-09E3-4191-9E52-85448C048211}"/>
                  </a:ext>
                </a:extLst>
              </p:cNvPr>
              <p:cNvSpPr txBox="1"/>
              <p:nvPr/>
            </p:nvSpPr>
            <p:spPr>
              <a:xfrm>
                <a:off x="7629537" y="2863632"/>
                <a:ext cx="565351" cy="312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clock</a:t>
                </a:r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56EC6C8B-6CB3-4AB0-824F-2009FBD3B6D6}"/>
                  </a:ext>
                </a:extLst>
              </p:cNvPr>
              <p:cNvGrpSpPr/>
              <p:nvPr/>
            </p:nvGrpSpPr>
            <p:grpSpPr>
              <a:xfrm>
                <a:off x="7878233" y="676382"/>
                <a:ext cx="3874134" cy="2513199"/>
                <a:chOff x="7099067" y="657218"/>
                <a:chExt cx="3874134" cy="2513199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4DFA209E-1511-4A80-A3FB-889744019D73}"/>
                    </a:ext>
                  </a:extLst>
                </p:cNvPr>
                <p:cNvSpPr/>
                <p:nvPr/>
              </p:nvSpPr>
              <p:spPr>
                <a:xfrm>
                  <a:off x="7511900" y="657218"/>
                  <a:ext cx="3054466" cy="251319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FD52F19C-A20F-49FB-8738-93086FCAC6FE}"/>
                    </a:ext>
                  </a:extLst>
                </p:cNvPr>
                <p:cNvSpPr/>
                <p:nvPr/>
              </p:nvSpPr>
              <p:spPr>
                <a:xfrm>
                  <a:off x="7713038" y="1018085"/>
                  <a:ext cx="1098846" cy="18060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76E52D15-3088-4588-BEDA-F50C0D2B94FF}"/>
                    </a:ext>
                  </a:extLst>
                </p:cNvPr>
                <p:cNvCxnSpPr/>
                <p:nvPr/>
              </p:nvCxnSpPr>
              <p:spPr>
                <a:xfrm>
                  <a:off x="8654936" y="2459471"/>
                  <a:ext cx="273043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F7A4910-AD70-4D13-9312-2CE02D9BAE14}"/>
                    </a:ext>
                  </a:extLst>
                </p:cNvPr>
                <p:cNvSpPr txBox="1"/>
                <p:nvPr/>
              </p:nvSpPr>
              <p:spPr>
                <a:xfrm>
                  <a:off x="7099067" y="1664272"/>
                  <a:ext cx="296739" cy="3129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CF6009E-6B7B-4E8F-BA4E-F4B421E39652}"/>
                    </a:ext>
                  </a:extLst>
                </p:cNvPr>
                <p:cNvSpPr/>
                <p:nvPr/>
              </p:nvSpPr>
              <p:spPr>
                <a:xfrm>
                  <a:off x="7857907" y="1570308"/>
                  <a:ext cx="793804" cy="1187738"/>
                </a:xfrm>
                <a:prstGeom prst="rect">
                  <a:avLst/>
                </a:prstGeom>
                <a:solidFill>
                  <a:srgbClr val="E1F7FF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B70DF6CE-69BE-4403-A209-DEBEE0EEBEE5}"/>
                    </a:ext>
                  </a:extLst>
                </p:cNvPr>
                <p:cNvSpPr/>
                <p:nvPr/>
              </p:nvSpPr>
              <p:spPr>
                <a:xfrm rot="16200000">
                  <a:off x="8654449" y="2417227"/>
                  <a:ext cx="80301" cy="7932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5E2AC22D-5FAA-4136-8569-DAEF1D5406D9}"/>
                    </a:ext>
                  </a:extLst>
                </p:cNvPr>
                <p:cNvCxnSpPr/>
                <p:nvPr/>
              </p:nvCxnSpPr>
              <p:spPr>
                <a:xfrm>
                  <a:off x="7400376" y="1831255"/>
                  <a:ext cx="455919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45E50584-28FA-4873-813D-49DA444CD449}"/>
                    </a:ext>
                  </a:extLst>
                </p:cNvPr>
                <p:cNvCxnSpPr/>
                <p:nvPr/>
              </p:nvCxnSpPr>
              <p:spPr>
                <a:xfrm>
                  <a:off x="7583252" y="2459471"/>
                  <a:ext cx="273043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7AB8343-291A-4394-95E0-B5ECE11D061B}"/>
                    </a:ext>
                  </a:extLst>
                </p:cNvPr>
                <p:cNvSpPr txBox="1"/>
                <p:nvPr/>
              </p:nvSpPr>
              <p:spPr>
                <a:xfrm>
                  <a:off x="8343827" y="166295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endPara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8BEE9F7-B48E-44EC-9281-3ED7CC1F8D74}"/>
                    </a:ext>
                  </a:extLst>
                </p:cNvPr>
                <p:cNvSpPr txBox="1"/>
                <p:nvPr/>
              </p:nvSpPr>
              <p:spPr>
                <a:xfrm>
                  <a:off x="8350281" y="2302973"/>
                  <a:ext cx="3529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Q'</a:t>
                  </a:r>
                  <a:endPara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71A47DAE-546E-4BFB-AA93-6948943D5616}"/>
                    </a:ext>
                  </a:extLst>
                </p:cNvPr>
                <p:cNvSpPr/>
                <p:nvPr/>
              </p:nvSpPr>
              <p:spPr>
                <a:xfrm>
                  <a:off x="9397265" y="1018085"/>
                  <a:ext cx="1098846" cy="18060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accent6">
                      <a:lumMod val="75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462C70-EB10-4D45-98E8-867E3210CAC9}"/>
                    </a:ext>
                  </a:extLst>
                </p:cNvPr>
                <p:cNvSpPr txBox="1"/>
                <p:nvPr/>
              </p:nvSpPr>
              <p:spPr>
                <a:xfrm>
                  <a:off x="7862889" y="166295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AC31EBB-01E2-4424-9187-C293FD184E2C}"/>
                    </a:ext>
                  </a:extLst>
                </p:cNvPr>
                <p:cNvSpPr txBox="1"/>
                <p:nvPr/>
              </p:nvSpPr>
              <p:spPr>
                <a:xfrm>
                  <a:off x="7862889" y="2302973"/>
                  <a:ext cx="39466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 err="1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27F979E5-25F2-4545-87A0-88B0E6F879F2}"/>
                    </a:ext>
                  </a:extLst>
                </p:cNvPr>
                <p:cNvCxnSpPr/>
                <p:nvPr/>
              </p:nvCxnSpPr>
              <p:spPr>
                <a:xfrm>
                  <a:off x="7583252" y="2456889"/>
                  <a:ext cx="0" cy="540217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A8861DED-19F3-4B20-977C-F01839A7D7CA}"/>
                    </a:ext>
                  </a:extLst>
                </p:cNvPr>
                <p:cNvCxnSpPr/>
                <p:nvPr/>
              </p:nvCxnSpPr>
              <p:spPr>
                <a:xfrm>
                  <a:off x="7400376" y="2999001"/>
                  <a:ext cx="1880794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D2509B4C-95A0-4759-9491-8396A7A0C372}"/>
                    </a:ext>
                  </a:extLst>
                </p:cNvPr>
                <p:cNvSpPr/>
                <p:nvPr/>
              </p:nvSpPr>
              <p:spPr>
                <a:xfrm>
                  <a:off x="9555825" y="1570308"/>
                  <a:ext cx="793804" cy="1187738"/>
                </a:xfrm>
                <a:prstGeom prst="rect">
                  <a:avLst/>
                </a:prstGeom>
                <a:solidFill>
                  <a:srgbClr val="E1F7FF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653CFE8F-A439-4085-84F4-4A3A8DBAC2E8}"/>
                    </a:ext>
                  </a:extLst>
                </p:cNvPr>
                <p:cNvCxnSpPr/>
                <p:nvPr/>
              </p:nvCxnSpPr>
              <p:spPr>
                <a:xfrm>
                  <a:off x="10344109" y="1831255"/>
                  <a:ext cx="273043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9EDB6A33-7D3B-409E-802F-3E3D56533B0F}"/>
                    </a:ext>
                  </a:extLst>
                </p:cNvPr>
                <p:cNvCxnSpPr/>
                <p:nvPr/>
              </p:nvCxnSpPr>
              <p:spPr>
                <a:xfrm>
                  <a:off x="10344109" y="2459471"/>
                  <a:ext cx="273043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12711935-34EF-41ED-82B8-B13AC71C1F80}"/>
                    </a:ext>
                  </a:extLst>
                </p:cNvPr>
                <p:cNvSpPr/>
                <p:nvPr/>
              </p:nvSpPr>
              <p:spPr>
                <a:xfrm rot="16200000">
                  <a:off x="10352367" y="2417227"/>
                  <a:ext cx="80301" cy="7932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CBE42522-3C2D-483E-A74D-D616FD7EECDE}"/>
                    </a:ext>
                  </a:extLst>
                </p:cNvPr>
                <p:cNvCxnSpPr/>
                <p:nvPr/>
              </p:nvCxnSpPr>
              <p:spPr>
                <a:xfrm>
                  <a:off x="8651711" y="1831255"/>
                  <a:ext cx="902501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D2C9904D-E756-4993-A263-CC765569354C}"/>
                    </a:ext>
                  </a:extLst>
                </p:cNvPr>
                <p:cNvCxnSpPr/>
                <p:nvPr/>
              </p:nvCxnSpPr>
              <p:spPr>
                <a:xfrm>
                  <a:off x="9281170" y="2459471"/>
                  <a:ext cx="273043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430EC08-8737-43EC-BB91-F1E9EF42C0AA}"/>
                    </a:ext>
                  </a:extLst>
                </p:cNvPr>
                <p:cNvSpPr txBox="1"/>
                <p:nvPr/>
              </p:nvSpPr>
              <p:spPr>
                <a:xfrm>
                  <a:off x="10048200" y="166295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endPara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2262F92-831B-4D71-A745-B1CFFEF8B9AF}"/>
                    </a:ext>
                  </a:extLst>
                </p:cNvPr>
                <p:cNvSpPr txBox="1"/>
                <p:nvPr/>
              </p:nvSpPr>
              <p:spPr>
                <a:xfrm>
                  <a:off x="10048200" y="2302973"/>
                  <a:ext cx="3529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Q'</a:t>
                  </a:r>
                  <a:endPara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BE1F15F-4DA3-435C-90F7-AD637E6BDD06}"/>
                    </a:ext>
                  </a:extLst>
                </p:cNvPr>
                <p:cNvSpPr txBox="1"/>
                <p:nvPr/>
              </p:nvSpPr>
              <p:spPr>
                <a:xfrm>
                  <a:off x="9560807" y="1662950"/>
                  <a:ext cx="31451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C3324EE-D0A2-4948-AD32-83A271525277}"/>
                    </a:ext>
                  </a:extLst>
                </p:cNvPr>
                <p:cNvSpPr txBox="1"/>
                <p:nvPr/>
              </p:nvSpPr>
              <p:spPr>
                <a:xfrm>
                  <a:off x="9560807" y="2302973"/>
                  <a:ext cx="39466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 err="1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9FE3FDF8-433E-454F-BB6D-0BFD8CF3F5E8}"/>
                    </a:ext>
                  </a:extLst>
                </p:cNvPr>
                <p:cNvCxnSpPr/>
                <p:nvPr/>
              </p:nvCxnSpPr>
              <p:spPr>
                <a:xfrm>
                  <a:off x="9281170" y="2456889"/>
                  <a:ext cx="0" cy="540217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6ADDEE26-A8B3-4AD1-9737-9B9A478FBA5B}"/>
                    </a:ext>
                  </a:extLst>
                </p:cNvPr>
                <p:cNvGrpSpPr/>
                <p:nvPr/>
              </p:nvGrpSpPr>
              <p:grpSpPr>
                <a:xfrm>
                  <a:off x="8280249" y="2855845"/>
                  <a:ext cx="303923" cy="268246"/>
                  <a:chOff x="3557331" y="3028125"/>
                  <a:chExt cx="332806" cy="290175"/>
                </a:xfrm>
              </p:grpSpPr>
              <p:sp>
                <p:nvSpPr>
                  <p:cNvPr id="82" name="이등변 삼각형 81">
                    <a:extLst>
                      <a:ext uri="{FF2B5EF4-FFF2-40B4-BE49-F238E27FC236}">
                        <a16:creationId xmlns:a16="http://schemas.microsoft.com/office/drawing/2014/main" id="{38B4B4F3-9EED-4709-95C1-A0E95A49714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30987" y="3054469"/>
                    <a:ext cx="290175" cy="237488"/>
                  </a:xfrm>
                  <a:prstGeom prst="triangle">
                    <a:avLst/>
                  </a:prstGeom>
                  <a:solidFill>
                    <a:schemeClr val="bg2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6D0BA4E4-864B-40BF-86F1-1E35B7754B6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03727" y="3130860"/>
                    <a:ext cx="85956" cy="8686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8E1A640-2D06-4B81-BB1D-0089C4104D93}"/>
                    </a:ext>
                  </a:extLst>
                </p:cNvPr>
                <p:cNvSpPr txBox="1"/>
                <p:nvPr/>
              </p:nvSpPr>
              <p:spPr>
                <a:xfrm>
                  <a:off x="8914776" y="1493588"/>
                  <a:ext cx="4010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 err="1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altLang="ko-KR" sz="1400" i="1" baseline="-25000" dirty="0" err="1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endParaRPr lang="ko-KR" altLang="en-US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AE192D1-74BF-4E31-B089-960B77F62C97}"/>
                    </a:ext>
                  </a:extLst>
                </p:cNvPr>
                <p:cNvSpPr txBox="1"/>
                <p:nvPr/>
              </p:nvSpPr>
              <p:spPr>
                <a:xfrm>
                  <a:off x="10612205" y="1658895"/>
                  <a:ext cx="3609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altLang="ko-KR" sz="1400" i="1" baseline="-250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ko-KR" altLang="en-US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DC32016-6271-4E32-B302-73C5A55A4F6B}"/>
                    </a:ext>
                  </a:extLst>
                </p:cNvPr>
                <p:cNvSpPr txBox="1"/>
                <p:nvPr/>
              </p:nvSpPr>
              <p:spPr>
                <a:xfrm>
                  <a:off x="9261666" y="2844468"/>
                  <a:ext cx="604876" cy="3129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clock'</a:t>
                  </a:r>
                  <a:endPara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39BAA5D-D5EE-43B4-9367-BC56B6EB97FB}"/>
                    </a:ext>
                  </a:extLst>
                </p:cNvPr>
                <p:cNvSpPr txBox="1"/>
                <p:nvPr/>
              </p:nvSpPr>
              <p:spPr>
                <a:xfrm>
                  <a:off x="8743566" y="696993"/>
                  <a:ext cx="60785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ko-KR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F/F</a:t>
                  </a:r>
                  <a:endPara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EE8032B-9D00-4C5C-B1CB-03A5A765E0FA}"/>
                    </a:ext>
                  </a:extLst>
                </p:cNvPr>
                <p:cNvSpPr txBox="1"/>
                <p:nvPr/>
              </p:nvSpPr>
              <p:spPr>
                <a:xfrm>
                  <a:off x="7713037" y="1028562"/>
                  <a:ext cx="10988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/>
                    <a:t>주래치</a:t>
                  </a:r>
                  <a:r>
                    <a:rPr lang="en-US" altLang="ko-KR" sz="1200"/>
                    <a:t/>
                  </a:r>
                  <a:br>
                    <a:rPr lang="en-US" altLang="ko-KR" sz="1200"/>
                  </a:br>
                  <a:r>
                    <a:rPr lang="en-US" altLang="ko-KR" sz="1200"/>
                    <a:t>(master latch)</a:t>
                  </a:r>
                  <a:endParaRPr lang="ko-KR" altLang="en-US" sz="1200"/>
                </a:p>
              </p:txBody>
            </p: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811C8DB3-61D0-4B79-AB1F-BF6B88D0CE16}"/>
                    </a:ext>
                  </a:extLst>
                </p:cNvPr>
                <p:cNvSpPr txBox="1"/>
                <p:nvPr/>
              </p:nvSpPr>
              <p:spPr>
                <a:xfrm>
                  <a:off x="9397264" y="1010534"/>
                  <a:ext cx="10988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/>
                    <a:t>종래치</a:t>
                  </a:r>
                  <a:r>
                    <a:rPr lang="en-US" altLang="ko-KR" sz="1200"/>
                    <a:t/>
                  </a:r>
                  <a:br>
                    <a:rPr lang="en-US" altLang="ko-KR" sz="1200"/>
                  </a:br>
                  <a:r>
                    <a:rPr lang="en-US" altLang="ko-KR" sz="1200"/>
                    <a:t>(slave latch)</a:t>
                  </a:r>
                  <a:endParaRPr lang="ko-KR" altLang="en-US" sz="1200"/>
                </a:p>
              </p:txBody>
            </p:sp>
          </p:grp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0680A08-F233-4C3F-819A-D4A2F374EC8B}"/>
                </a:ext>
              </a:extLst>
            </p:cNvPr>
            <p:cNvSpPr/>
            <p:nvPr/>
          </p:nvSpPr>
          <p:spPr>
            <a:xfrm>
              <a:off x="8321340" y="2976321"/>
              <a:ext cx="83552" cy="8355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088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12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5.3 </a:t>
            </a:r>
            <a:r>
              <a:rPr lang="ko-KR" altLang="en-US" sz="2200"/>
              <a:t>플립</a:t>
            </a:r>
            <a:r>
              <a:rPr lang="en-US" altLang="ko-KR" sz="2200"/>
              <a:t>-</a:t>
            </a:r>
            <a:r>
              <a:rPr lang="ko-KR" altLang="en-US" sz="2200"/>
              <a:t>플롭 저장 장치</a:t>
            </a:r>
            <a:endParaRPr lang="ko-KR" altLang="en-US" sz="2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8B6492-AED5-44E0-A306-58F5388B19EA}"/>
              </a:ext>
            </a:extLst>
          </p:cNvPr>
          <p:cNvSpPr/>
          <p:nvPr/>
        </p:nvSpPr>
        <p:spPr>
          <a:xfrm>
            <a:off x="1178883" y="1048568"/>
            <a:ext cx="10161494" cy="5257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C0C7C6-294F-4D6A-AD66-2430EFA848A9}"/>
              </a:ext>
            </a:extLst>
          </p:cNvPr>
          <p:cNvSpPr txBox="1"/>
          <p:nvPr/>
        </p:nvSpPr>
        <p:spPr>
          <a:xfrm>
            <a:off x="780562" y="657218"/>
            <a:ext cx="6403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i="1">
                <a:solidFill>
                  <a:srgbClr val="0070C0"/>
                </a:solidFill>
              </a:rPr>
              <a:t>D</a:t>
            </a:r>
            <a:r>
              <a:rPr lang="en-US" altLang="ko-KR" sz="2000">
                <a:solidFill>
                  <a:srgbClr val="0070C0"/>
                </a:solidFill>
              </a:rPr>
              <a:t> F/F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26B7D8F4-B0D5-4118-A184-A12AEE42BF0B}"/>
              </a:ext>
            </a:extLst>
          </p:cNvPr>
          <p:cNvSpPr txBox="1">
            <a:spLocks/>
          </p:cNvSpPr>
          <p:nvPr/>
        </p:nvSpPr>
        <p:spPr>
          <a:xfrm>
            <a:off x="1452282" y="1109858"/>
            <a:ext cx="9901518" cy="3428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800">
                <a:solidFill>
                  <a:srgbClr val="00A048"/>
                </a:solidFill>
              </a:rPr>
              <a:t> 상승</a:t>
            </a:r>
            <a:r>
              <a:rPr lang="en-US" altLang="ko-KR" sz="1800">
                <a:solidFill>
                  <a:srgbClr val="00A048"/>
                </a:solidFill>
              </a:rPr>
              <a:t> </a:t>
            </a:r>
            <a:r>
              <a:rPr lang="ko-KR" altLang="en-US" sz="1800">
                <a:solidFill>
                  <a:srgbClr val="00A048"/>
                </a:solidFill>
              </a:rPr>
              <a:t>에지 트리거 </a:t>
            </a:r>
            <a:r>
              <a:rPr lang="en-US" altLang="ko-KR" sz="1800" i="1">
                <a:solidFill>
                  <a:srgbClr val="00A048"/>
                </a:solidFill>
              </a:rPr>
              <a:t>D</a:t>
            </a:r>
            <a:r>
              <a:rPr lang="en-US" altLang="ko-KR" sz="1800">
                <a:solidFill>
                  <a:srgbClr val="00A048"/>
                </a:solidFill>
              </a:rPr>
              <a:t> F/F </a:t>
            </a:r>
            <a:r>
              <a:rPr lang="ko-KR" altLang="en-US" sz="2000"/>
              <a:t>방법</a:t>
            </a:r>
            <a:r>
              <a:rPr lang="en-US" altLang="ko-KR" sz="2000"/>
              <a:t> 1</a:t>
            </a:r>
            <a:endParaRPr lang="en-US" altLang="ko-KR" sz="1800">
              <a:solidFill>
                <a:srgbClr val="00A048"/>
              </a:solidFill>
            </a:endParaRPr>
          </a:p>
        </p:txBody>
      </p:sp>
      <p:sp>
        <p:nvSpPr>
          <p:cNvPr id="229" name="내용 개체 틀 2">
            <a:extLst>
              <a:ext uri="{FF2B5EF4-FFF2-40B4-BE49-F238E27FC236}">
                <a16:creationId xmlns:a16="http://schemas.microsoft.com/office/drawing/2014/main" id="{DDD88FA0-D9FA-4DF0-9CF6-A8CB0E5C8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306" y="1623440"/>
            <a:ext cx="10161494" cy="675561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r>
              <a:rPr lang="ko-KR" altLang="en-US" sz="1800"/>
              <a:t>주</a:t>
            </a:r>
            <a:r>
              <a:rPr lang="en-US" altLang="ko-KR" sz="1800" dirty="0"/>
              <a:t>-</a:t>
            </a:r>
            <a:r>
              <a:rPr lang="ko-KR" altLang="en-US" sz="1800" dirty="0"/>
              <a:t>종 연결에서 </a:t>
            </a:r>
            <a:r>
              <a:rPr lang="en-US" altLang="ko-KR" sz="1800" dirty="0"/>
              <a:t>1</a:t>
            </a:r>
            <a:r>
              <a:rPr lang="ko-KR" altLang="en-US" sz="1800" dirty="0"/>
              <a:t>단 </a:t>
            </a:r>
            <a:r>
              <a:rPr lang="ko-KR" altLang="en-US" sz="1800"/>
              <a:t>클럭에 인버터 추가</a:t>
            </a:r>
            <a:endParaRPr lang="en-US" altLang="ko-KR" sz="1800" dirty="0"/>
          </a:p>
          <a:p>
            <a:pPr lvl="3">
              <a:lnSpc>
                <a:spcPct val="100000"/>
              </a:lnSpc>
            </a:pPr>
            <a:r>
              <a:rPr lang="en-US" altLang="ko-KR" sz="1600" dirty="0">
                <a:solidFill>
                  <a:srgbClr val="00A048"/>
                </a:solidFill>
              </a:rPr>
              <a:t>NAND</a:t>
            </a:r>
            <a:r>
              <a:rPr lang="ko-KR" altLang="en-US" sz="1600" dirty="0">
                <a:solidFill>
                  <a:srgbClr val="00A048"/>
                </a:solidFill>
              </a:rPr>
              <a:t>형 </a:t>
            </a:r>
            <a:r>
              <a:rPr lang="en-US" altLang="ko-KR" sz="1600" i="1" dirty="0">
                <a:solidFill>
                  <a:srgbClr val="00A048"/>
                </a:solidFill>
              </a:rPr>
              <a:t>SR</a:t>
            </a:r>
            <a:r>
              <a:rPr lang="en-US" altLang="ko-KR" sz="1600" dirty="0">
                <a:solidFill>
                  <a:srgbClr val="00A048"/>
                </a:solidFill>
              </a:rPr>
              <a:t>-</a:t>
            </a:r>
            <a:r>
              <a:rPr lang="ko-KR" altLang="en-US" sz="1600" dirty="0" err="1">
                <a:solidFill>
                  <a:srgbClr val="00A048"/>
                </a:solidFill>
              </a:rPr>
              <a:t>래치</a:t>
            </a:r>
            <a:r>
              <a:rPr lang="ko-KR" altLang="en-US" sz="1600" dirty="0">
                <a:solidFill>
                  <a:srgbClr val="00A048"/>
                </a:solidFill>
              </a:rPr>
              <a:t> </a:t>
            </a:r>
            <a:r>
              <a:rPr lang="en-US" altLang="ko-KR" sz="1600">
                <a:solidFill>
                  <a:srgbClr val="C00000"/>
                </a:solidFill>
              </a:rPr>
              <a:t>4</a:t>
            </a:r>
            <a:r>
              <a:rPr lang="ko-KR" altLang="en-US" sz="1600">
                <a:solidFill>
                  <a:srgbClr val="C00000"/>
                </a:solidFill>
              </a:rPr>
              <a:t>개</a:t>
            </a:r>
            <a:r>
              <a:rPr lang="ko-KR" altLang="en-US" sz="1600"/>
              <a:t>로 구현</a:t>
            </a:r>
            <a:endParaRPr lang="en-US" altLang="ko-KR" sz="1600" dirty="0"/>
          </a:p>
        </p:txBody>
      </p:sp>
      <p:pic>
        <p:nvPicPr>
          <p:cNvPr id="230" name="그림 229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22BFA1BC-49B6-485C-B4B5-8C1598390F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" y="1159025"/>
            <a:ext cx="1907237" cy="102885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8F753AC-79E5-4569-830C-E22B9F82E916}"/>
              </a:ext>
            </a:extLst>
          </p:cNvPr>
          <p:cNvGrpSpPr/>
          <p:nvPr/>
        </p:nvGrpSpPr>
        <p:grpSpPr>
          <a:xfrm>
            <a:off x="2295162" y="2370121"/>
            <a:ext cx="7601675" cy="2065938"/>
            <a:chOff x="2295162" y="2299001"/>
            <a:chExt cx="7601675" cy="2065938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D1E96FC2-35EE-4F7D-B53E-E16F65CF3E74}"/>
                </a:ext>
              </a:extLst>
            </p:cNvPr>
            <p:cNvGrpSpPr/>
            <p:nvPr/>
          </p:nvGrpSpPr>
          <p:grpSpPr>
            <a:xfrm>
              <a:off x="2295162" y="2299001"/>
              <a:ext cx="7601675" cy="2065938"/>
              <a:chOff x="1676341" y="1096957"/>
              <a:chExt cx="9031150" cy="2517093"/>
            </a:xfrm>
          </p:grpSpPr>
          <p:grpSp>
            <p:nvGrpSpPr>
              <p:cNvPr id="232" name="그룹 231">
                <a:extLst>
                  <a:ext uri="{FF2B5EF4-FFF2-40B4-BE49-F238E27FC236}">
                    <a16:creationId xmlns:a16="http://schemas.microsoft.com/office/drawing/2014/main" id="{C5050D03-F65E-42EF-AC05-CB9AFFDA97CD}"/>
                  </a:ext>
                </a:extLst>
              </p:cNvPr>
              <p:cNvGrpSpPr/>
              <p:nvPr/>
            </p:nvGrpSpPr>
            <p:grpSpPr>
              <a:xfrm>
                <a:off x="6765530" y="1509394"/>
                <a:ext cx="3941961" cy="1793907"/>
                <a:chOff x="5719051" y="991233"/>
                <a:chExt cx="3941961" cy="1793908"/>
              </a:xfrm>
            </p:grpSpPr>
            <p:cxnSp>
              <p:nvCxnSpPr>
                <p:cNvPr id="274" name="직선 연결선 273">
                  <a:extLst>
                    <a:ext uri="{FF2B5EF4-FFF2-40B4-BE49-F238E27FC236}">
                      <a16:creationId xmlns:a16="http://schemas.microsoft.com/office/drawing/2014/main" id="{F8E9FA1F-5B9C-4DAA-8A09-50E177CF6A35}"/>
                    </a:ext>
                  </a:extLst>
                </p:cNvPr>
                <p:cNvCxnSpPr/>
                <p:nvPr/>
              </p:nvCxnSpPr>
              <p:spPr>
                <a:xfrm flipV="1">
                  <a:off x="6828439" y="1621040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ysDot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>
                  <a:extLst>
                    <a:ext uri="{FF2B5EF4-FFF2-40B4-BE49-F238E27FC236}">
                      <a16:creationId xmlns:a16="http://schemas.microsoft.com/office/drawing/2014/main" id="{AB0F5B89-6650-47CD-8A42-E1376904833E}"/>
                    </a:ext>
                  </a:extLst>
                </p:cNvPr>
                <p:cNvCxnSpPr/>
                <p:nvPr/>
              </p:nvCxnSpPr>
              <p:spPr>
                <a:xfrm rot="16200000" flipV="1">
                  <a:off x="6606840" y="1932143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>
                  <a:extLst>
                    <a:ext uri="{FF2B5EF4-FFF2-40B4-BE49-F238E27FC236}">
                      <a16:creationId xmlns:a16="http://schemas.microsoft.com/office/drawing/2014/main" id="{A9E6BCE2-6C58-4014-B6D8-60BDFAF26856}"/>
                    </a:ext>
                  </a:extLst>
                </p:cNvPr>
                <p:cNvCxnSpPr/>
                <p:nvPr/>
              </p:nvCxnSpPr>
              <p:spPr>
                <a:xfrm rot="16200000" flipV="1">
                  <a:off x="7050037" y="1400440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9522A5C2-96C7-4C92-98CD-467E949A977C}"/>
                    </a:ext>
                  </a:extLst>
                </p:cNvPr>
                <p:cNvCxnSpPr/>
                <p:nvPr/>
              </p:nvCxnSpPr>
              <p:spPr>
                <a:xfrm flipV="1">
                  <a:off x="7271636" y="1621040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직선 연결선 277">
                  <a:extLst>
                    <a:ext uri="{FF2B5EF4-FFF2-40B4-BE49-F238E27FC236}">
                      <a16:creationId xmlns:a16="http://schemas.microsoft.com/office/drawing/2014/main" id="{213D834A-A713-4176-B737-21EE888CF7F4}"/>
                    </a:ext>
                  </a:extLst>
                </p:cNvPr>
                <p:cNvCxnSpPr/>
                <p:nvPr/>
              </p:nvCxnSpPr>
              <p:spPr>
                <a:xfrm flipV="1">
                  <a:off x="7717504" y="1621040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ysDot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직선 연결선 278">
                  <a:extLst>
                    <a:ext uri="{FF2B5EF4-FFF2-40B4-BE49-F238E27FC236}">
                      <a16:creationId xmlns:a16="http://schemas.microsoft.com/office/drawing/2014/main" id="{AE5CCA8B-8D19-46B7-9E2C-6A88F966F1B2}"/>
                    </a:ext>
                  </a:extLst>
                </p:cNvPr>
                <p:cNvCxnSpPr/>
                <p:nvPr/>
              </p:nvCxnSpPr>
              <p:spPr>
                <a:xfrm rot="16200000" flipV="1">
                  <a:off x="7495905" y="1932143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직선 연결선 279">
                  <a:extLst>
                    <a:ext uri="{FF2B5EF4-FFF2-40B4-BE49-F238E27FC236}">
                      <a16:creationId xmlns:a16="http://schemas.microsoft.com/office/drawing/2014/main" id="{0876305B-1E58-4B33-82A9-BC57F1AAAC98}"/>
                    </a:ext>
                  </a:extLst>
                </p:cNvPr>
                <p:cNvCxnSpPr/>
                <p:nvPr/>
              </p:nvCxnSpPr>
              <p:spPr>
                <a:xfrm rot="16200000" flipV="1">
                  <a:off x="7939103" y="1400440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직선 연결선 280">
                  <a:extLst>
                    <a:ext uri="{FF2B5EF4-FFF2-40B4-BE49-F238E27FC236}">
                      <a16:creationId xmlns:a16="http://schemas.microsoft.com/office/drawing/2014/main" id="{5B44BED7-23E6-4EE5-9F86-8C1B44937F28}"/>
                    </a:ext>
                  </a:extLst>
                </p:cNvPr>
                <p:cNvCxnSpPr/>
                <p:nvPr/>
              </p:nvCxnSpPr>
              <p:spPr>
                <a:xfrm flipV="1">
                  <a:off x="8160701" y="1621040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직선 연결선 281">
                  <a:extLst>
                    <a:ext uri="{FF2B5EF4-FFF2-40B4-BE49-F238E27FC236}">
                      <a16:creationId xmlns:a16="http://schemas.microsoft.com/office/drawing/2014/main" id="{95B37CFB-23BC-427C-AC7C-6DE9072DFE46}"/>
                    </a:ext>
                  </a:extLst>
                </p:cNvPr>
                <p:cNvCxnSpPr/>
                <p:nvPr/>
              </p:nvCxnSpPr>
              <p:spPr>
                <a:xfrm flipV="1">
                  <a:off x="8603929" y="1621040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ysDot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직선 연결선 282">
                  <a:extLst>
                    <a:ext uri="{FF2B5EF4-FFF2-40B4-BE49-F238E27FC236}">
                      <a16:creationId xmlns:a16="http://schemas.microsoft.com/office/drawing/2014/main" id="{CE812DF9-4092-47CD-A75D-E2A635A92DDD}"/>
                    </a:ext>
                  </a:extLst>
                </p:cNvPr>
                <p:cNvCxnSpPr/>
                <p:nvPr/>
              </p:nvCxnSpPr>
              <p:spPr>
                <a:xfrm rot="16200000" flipV="1">
                  <a:off x="8382330" y="1932143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직선 연결선 283">
                  <a:extLst>
                    <a:ext uri="{FF2B5EF4-FFF2-40B4-BE49-F238E27FC236}">
                      <a16:creationId xmlns:a16="http://schemas.microsoft.com/office/drawing/2014/main" id="{526AD4A0-8E44-44F7-B69B-F999B003B0F0}"/>
                    </a:ext>
                  </a:extLst>
                </p:cNvPr>
                <p:cNvCxnSpPr/>
                <p:nvPr/>
              </p:nvCxnSpPr>
              <p:spPr>
                <a:xfrm rot="16200000" flipV="1">
                  <a:off x="8825528" y="1400440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직선 연결선 284">
                  <a:extLst>
                    <a:ext uri="{FF2B5EF4-FFF2-40B4-BE49-F238E27FC236}">
                      <a16:creationId xmlns:a16="http://schemas.microsoft.com/office/drawing/2014/main" id="{5C936CE4-0E60-4591-9984-6BD8C601E53D}"/>
                    </a:ext>
                  </a:extLst>
                </p:cNvPr>
                <p:cNvCxnSpPr/>
                <p:nvPr/>
              </p:nvCxnSpPr>
              <p:spPr>
                <a:xfrm flipV="1">
                  <a:off x="9047126" y="1621040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직선 연결선 285">
                  <a:extLst>
                    <a:ext uri="{FF2B5EF4-FFF2-40B4-BE49-F238E27FC236}">
                      <a16:creationId xmlns:a16="http://schemas.microsoft.com/office/drawing/2014/main" id="{17718593-5EC6-45D6-B514-28E2E44EF278}"/>
                    </a:ext>
                  </a:extLst>
                </p:cNvPr>
                <p:cNvCxnSpPr/>
                <p:nvPr/>
              </p:nvCxnSpPr>
              <p:spPr>
                <a:xfrm rot="16200000" flipV="1">
                  <a:off x="9268725" y="1932143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2AE9B1F6-54A4-4D4E-835E-5357045B4189}"/>
                    </a:ext>
                  </a:extLst>
                </p:cNvPr>
                <p:cNvSpPr txBox="1"/>
                <p:nvPr/>
              </p:nvSpPr>
              <p:spPr>
                <a:xfrm>
                  <a:off x="5719051" y="1720141"/>
                  <a:ext cx="607899" cy="337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clock</a:t>
                  </a:r>
                  <a:endPara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88" name="직선 연결선 287">
                  <a:extLst>
                    <a:ext uri="{FF2B5EF4-FFF2-40B4-BE49-F238E27FC236}">
                      <a16:creationId xmlns:a16="http://schemas.microsoft.com/office/drawing/2014/main" id="{0FF14C2A-A82D-40D4-B98B-CBA41621EA53}"/>
                    </a:ext>
                  </a:extLst>
                </p:cNvPr>
                <p:cNvCxnSpPr/>
                <p:nvPr/>
              </p:nvCxnSpPr>
              <p:spPr>
                <a:xfrm flipV="1">
                  <a:off x="7036789" y="991233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직선 연결선 288">
                  <a:extLst>
                    <a:ext uri="{FF2B5EF4-FFF2-40B4-BE49-F238E27FC236}">
                      <a16:creationId xmlns:a16="http://schemas.microsoft.com/office/drawing/2014/main" id="{11FF790F-C4E5-4AD8-9C79-5BEA69F7D310}"/>
                    </a:ext>
                  </a:extLst>
                </p:cNvPr>
                <p:cNvCxnSpPr/>
                <p:nvPr/>
              </p:nvCxnSpPr>
              <p:spPr>
                <a:xfrm flipH="1">
                  <a:off x="6385241" y="1523935"/>
                  <a:ext cx="651548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직선 연결선 289">
                  <a:extLst>
                    <a:ext uri="{FF2B5EF4-FFF2-40B4-BE49-F238E27FC236}">
                      <a16:creationId xmlns:a16="http://schemas.microsoft.com/office/drawing/2014/main" id="{DC2C775C-D301-4122-9B50-86F6D9E322E8}"/>
                    </a:ext>
                  </a:extLst>
                </p:cNvPr>
                <p:cNvCxnSpPr/>
                <p:nvPr/>
              </p:nvCxnSpPr>
              <p:spPr>
                <a:xfrm flipH="1">
                  <a:off x="7036789" y="992232"/>
                  <a:ext cx="803721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직선 연결선 290">
                  <a:extLst>
                    <a:ext uri="{FF2B5EF4-FFF2-40B4-BE49-F238E27FC236}">
                      <a16:creationId xmlns:a16="http://schemas.microsoft.com/office/drawing/2014/main" id="{36C78CEE-E3D3-4D44-B93A-335BB8AA0A48}"/>
                    </a:ext>
                  </a:extLst>
                </p:cNvPr>
                <p:cNvCxnSpPr/>
                <p:nvPr/>
              </p:nvCxnSpPr>
              <p:spPr>
                <a:xfrm flipV="1">
                  <a:off x="7840510" y="991233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직선 연결선 291">
                  <a:extLst>
                    <a:ext uri="{FF2B5EF4-FFF2-40B4-BE49-F238E27FC236}">
                      <a16:creationId xmlns:a16="http://schemas.microsoft.com/office/drawing/2014/main" id="{91609D6D-11A5-44A2-8584-3E48AA8E499C}"/>
                    </a:ext>
                  </a:extLst>
                </p:cNvPr>
                <p:cNvCxnSpPr/>
                <p:nvPr/>
              </p:nvCxnSpPr>
              <p:spPr>
                <a:xfrm flipV="1">
                  <a:off x="8766559" y="991233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직선 연결선 292">
                  <a:extLst>
                    <a:ext uri="{FF2B5EF4-FFF2-40B4-BE49-F238E27FC236}">
                      <a16:creationId xmlns:a16="http://schemas.microsoft.com/office/drawing/2014/main" id="{B23424D4-7622-43C1-BC1D-B70FBB24E829}"/>
                    </a:ext>
                  </a:extLst>
                </p:cNvPr>
                <p:cNvCxnSpPr/>
                <p:nvPr/>
              </p:nvCxnSpPr>
              <p:spPr>
                <a:xfrm flipH="1">
                  <a:off x="7839425" y="1523935"/>
                  <a:ext cx="926048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직선 연결선 293">
                  <a:extLst>
                    <a:ext uri="{FF2B5EF4-FFF2-40B4-BE49-F238E27FC236}">
                      <a16:creationId xmlns:a16="http://schemas.microsoft.com/office/drawing/2014/main" id="{8A066CFA-364F-4095-A8A8-4A60DBDDF390}"/>
                    </a:ext>
                  </a:extLst>
                </p:cNvPr>
                <p:cNvCxnSpPr/>
                <p:nvPr/>
              </p:nvCxnSpPr>
              <p:spPr>
                <a:xfrm flipH="1">
                  <a:off x="8766560" y="992232"/>
                  <a:ext cx="822417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C5A8DA39-305B-4106-9BB4-E936D89E319E}"/>
                    </a:ext>
                  </a:extLst>
                </p:cNvPr>
                <p:cNvSpPr txBox="1"/>
                <p:nvPr/>
              </p:nvSpPr>
              <p:spPr>
                <a:xfrm>
                  <a:off x="5877876" y="1090335"/>
                  <a:ext cx="350799" cy="337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i="1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96" name="직선 연결선 295">
                  <a:extLst>
                    <a:ext uri="{FF2B5EF4-FFF2-40B4-BE49-F238E27FC236}">
                      <a16:creationId xmlns:a16="http://schemas.microsoft.com/office/drawing/2014/main" id="{7AA8F602-29EB-46E8-A50A-AE38E0AE451B}"/>
                    </a:ext>
                  </a:extLst>
                </p:cNvPr>
                <p:cNvCxnSpPr/>
                <p:nvPr/>
              </p:nvCxnSpPr>
              <p:spPr>
                <a:xfrm flipV="1">
                  <a:off x="7716644" y="2244195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직선 연결선 296">
                  <a:extLst>
                    <a:ext uri="{FF2B5EF4-FFF2-40B4-BE49-F238E27FC236}">
                      <a16:creationId xmlns:a16="http://schemas.microsoft.com/office/drawing/2014/main" id="{F5239AB4-A111-498A-B44C-CC4836D4C0E5}"/>
                    </a:ext>
                  </a:extLst>
                </p:cNvPr>
                <p:cNvCxnSpPr/>
                <p:nvPr/>
              </p:nvCxnSpPr>
              <p:spPr>
                <a:xfrm flipH="1">
                  <a:off x="6828438" y="2776897"/>
                  <a:ext cx="888207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직선 연결선 297">
                  <a:extLst>
                    <a:ext uri="{FF2B5EF4-FFF2-40B4-BE49-F238E27FC236}">
                      <a16:creationId xmlns:a16="http://schemas.microsoft.com/office/drawing/2014/main" id="{7AF7535F-9317-4D1F-A053-4FF170EDAEAF}"/>
                    </a:ext>
                  </a:extLst>
                </p:cNvPr>
                <p:cNvCxnSpPr/>
                <p:nvPr/>
              </p:nvCxnSpPr>
              <p:spPr>
                <a:xfrm flipH="1">
                  <a:off x="7716644" y="2245194"/>
                  <a:ext cx="88906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직선 연결선 298">
                  <a:extLst>
                    <a:ext uri="{FF2B5EF4-FFF2-40B4-BE49-F238E27FC236}">
                      <a16:creationId xmlns:a16="http://schemas.microsoft.com/office/drawing/2014/main" id="{E9053213-4B3F-46A7-9254-A0D8C4573F48}"/>
                    </a:ext>
                  </a:extLst>
                </p:cNvPr>
                <p:cNvCxnSpPr/>
                <p:nvPr/>
              </p:nvCxnSpPr>
              <p:spPr>
                <a:xfrm flipV="1">
                  <a:off x="8605709" y="2244195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직선 연결선 299">
                  <a:extLst>
                    <a:ext uri="{FF2B5EF4-FFF2-40B4-BE49-F238E27FC236}">
                      <a16:creationId xmlns:a16="http://schemas.microsoft.com/office/drawing/2014/main" id="{C2B64550-A728-4E44-B66E-FF33CF25B5B2}"/>
                    </a:ext>
                  </a:extLst>
                </p:cNvPr>
                <p:cNvCxnSpPr/>
                <p:nvPr/>
              </p:nvCxnSpPr>
              <p:spPr>
                <a:xfrm flipV="1">
                  <a:off x="9492134" y="2244195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직선 연결선 300">
                  <a:extLst>
                    <a:ext uri="{FF2B5EF4-FFF2-40B4-BE49-F238E27FC236}">
                      <a16:creationId xmlns:a16="http://schemas.microsoft.com/office/drawing/2014/main" id="{3AFA7B70-F0DD-4A52-8D66-DEE8F93E7E57}"/>
                    </a:ext>
                  </a:extLst>
                </p:cNvPr>
                <p:cNvCxnSpPr/>
                <p:nvPr/>
              </p:nvCxnSpPr>
              <p:spPr>
                <a:xfrm flipH="1">
                  <a:off x="8603929" y="2776897"/>
                  <a:ext cx="88645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직선 연결선 301">
                  <a:extLst>
                    <a:ext uri="{FF2B5EF4-FFF2-40B4-BE49-F238E27FC236}">
                      <a16:creationId xmlns:a16="http://schemas.microsoft.com/office/drawing/2014/main" id="{17F14C92-C0A6-47D2-92A6-D2F4D1311377}"/>
                    </a:ext>
                  </a:extLst>
                </p:cNvPr>
                <p:cNvCxnSpPr/>
                <p:nvPr/>
              </p:nvCxnSpPr>
              <p:spPr>
                <a:xfrm flipH="1">
                  <a:off x="9492135" y="2245194"/>
                  <a:ext cx="168877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2CF6DF1D-9848-42C6-898D-5484395C0BB2}"/>
                    </a:ext>
                  </a:extLst>
                </p:cNvPr>
                <p:cNvSpPr txBox="1"/>
                <p:nvPr/>
              </p:nvSpPr>
              <p:spPr>
                <a:xfrm>
                  <a:off x="5834466" y="2343297"/>
                  <a:ext cx="398409" cy="337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altLang="ko-KR" sz="1200" i="1" baseline="-250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ko-KR" altLang="en-US" sz="12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04" name="직선 연결선 303">
                  <a:extLst>
                    <a:ext uri="{FF2B5EF4-FFF2-40B4-BE49-F238E27FC236}">
                      <a16:creationId xmlns:a16="http://schemas.microsoft.com/office/drawing/2014/main" id="{A923FD1F-09F0-477B-A9A1-C8603AF9DBEB}"/>
                    </a:ext>
                  </a:extLst>
                </p:cNvPr>
                <p:cNvCxnSpPr/>
                <p:nvPr/>
              </p:nvCxnSpPr>
              <p:spPr>
                <a:xfrm flipV="1">
                  <a:off x="9480605" y="1621040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ysDot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직선 연결선 304">
                  <a:extLst>
                    <a:ext uri="{FF2B5EF4-FFF2-40B4-BE49-F238E27FC236}">
                      <a16:creationId xmlns:a16="http://schemas.microsoft.com/office/drawing/2014/main" id="{7AB8136B-7463-4C6B-B785-C56899CC8896}"/>
                    </a:ext>
                  </a:extLst>
                </p:cNvPr>
                <p:cNvCxnSpPr/>
                <p:nvPr/>
              </p:nvCxnSpPr>
              <p:spPr>
                <a:xfrm flipH="1">
                  <a:off x="9480605" y="1622039"/>
                  <a:ext cx="180407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직선 연결선 305">
                  <a:extLst>
                    <a:ext uri="{FF2B5EF4-FFF2-40B4-BE49-F238E27FC236}">
                      <a16:creationId xmlns:a16="http://schemas.microsoft.com/office/drawing/2014/main" id="{2153E230-1B80-48E1-9A8A-CDFCC14B5DF6}"/>
                    </a:ext>
                  </a:extLst>
                </p:cNvPr>
                <p:cNvCxnSpPr/>
                <p:nvPr/>
              </p:nvCxnSpPr>
              <p:spPr>
                <a:xfrm flipV="1">
                  <a:off x="9590062" y="991233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직선 연결선 306">
                  <a:extLst>
                    <a:ext uri="{FF2B5EF4-FFF2-40B4-BE49-F238E27FC236}">
                      <a16:creationId xmlns:a16="http://schemas.microsoft.com/office/drawing/2014/main" id="{91830A24-6859-4DE7-A880-B147A69DC191}"/>
                    </a:ext>
                  </a:extLst>
                </p:cNvPr>
                <p:cNvCxnSpPr/>
                <p:nvPr/>
              </p:nvCxnSpPr>
              <p:spPr>
                <a:xfrm flipH="1">
                  <a:off x="9588977" y="1523935"/>
                  <a:ext cx="72035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직선 연결선 307">
                  <a:extLst>
                    <a:ext uri="{FF2B5EF4-FFF2-40B4-BE49-F238E27FC236}">
                      <a16:creationId xmlns:a16="http://schemas.microsoft.com/office/drawing/2014/main" id="{EACB417F-E44D-4D25-880D-DEFDA486BB83}"/>
                    </a:ext>
                  </a:extLst>
                </p:cNvPr>
                <p:cNvCxnSpPr/>
                <p:nvPr/>
              </p:nvCxnSpPr>
              <p:spPr>
                <a:xfrm flipV="1">
                  <a:off x="6828439" y="2258159"/>
                  <a:ext cx="0" cy="526982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직선 연결선 308">
                  <a:extLst>
                    <a:ext uri="{FF2B5EF4-FFF2-40B4-BE49-F238E27FC236}">
                      <a16:creationId xmlns:a16="http://schemas.microsoft.com/office/drawing/2014/main" id="{807FE4C3-1CBC-4944-BCC5-43E909342F8F}"/>
                    </a:ext>
                  </a:extLst>
                </p:cNvPr>
                <p:cNvCxnSpPr/>
                <p:nvPr/>
              </p:nvCxnSpPr>
              <p:spPr>
                <a:xfrm rot="16200000" flipV="1">
                  <a:off x="6606840" y="2036559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B0A82253-0272-426E-BD08-4BF44D883714}"/>
                  </a:ext>
                </a:extLst>
              </p:cNvPr>
              <p:cNvGrpSpPr/>
              <p:nvPr/>
            </p:nvGrpSpPr>
            <p:grpSpPr>
              <a:xfrm>
                <a:off x="1676341" y="1096957"/>
                <a:ext cx="5014777" cy="2517093"/>
                <a:chOff x="1676341" y="1096957"/>
                <a:chExt cx="5014777" cy="2517093"/>
              </a:xfrm>
            </p:grpSpPr>
            <p:cxnSp>
              <p:nvCxnSpPr>
                <p:cNvPr id="234" name="직선 연결선 233">
                  <a:extLst>
                    <a:ext uri="{FF2B5EF4-FFF2-40B4-BE49-F238E27FC236}">
                      <a16:creationId xmlns:a16="http://schemas.microsoft.com/office/drawing/2014/main" id="{65993175-C763-4CED-AF23-7D7E6A7AA5CD}"/>
                    </a:ext>
                  </a:extLst>
                </p:cNvPr>
                <p:cNvCxnSpPr/>
                <p:nvPr/>
              </p:nvCxnSpPr>
              <p:spPr>
                <a:xfrm>
                  <a:off x="4149432" y="2721715"/>
                  <a:ext cx="2989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76273F70-580D-42DA-9209-ACDC73DDB6E6}"/>
                    </a:ext>
                  </a:extLst>
                </p:cNvPr>
                <p:cNvSpPr txBox="1"/>
                <p:nvPr/>
              </p:nvSpPr>
              <p:spPr>
                <a:xfrm>
                  <a:off x="1837411" y="1861509"/>
                  <a:ext cx="324940" cy="3374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DE68D4FE-E621-47A2-9CE9-042F1392FE12}"/>
                    </a:ext>
                  </a:extLst>
                </p:cNvPr>
                <p:cNvSpPr txBox="1"/>
                <p:nvPr/>
              </p:nvSpPr>
              <p:spPr>
                <a:xfrm>
                  <a:off x="1676341" y="3130952"/>
                  <a:ext cx="607899" cy="337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clock</a:t>
                  </a:r>
                  <a:endPara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7" name="직사각형 236">
                  <a:extLst>
                    <a:ext uri="{FF2B5EF4-FFF2-40B4-BE49-F238E27FC236}">
                      <a16:creationId xmlns:a16="http://schemas.microsoft.com/office/drawing/2014/main" id="{43F5F812-C95E-44EA-A7D9-3789199E11B6}"/>
                    </a:ext>
                  </a:extLst>
                </p:cNvPr>
                <p:cNvSpPr/>
                <p:nvPr/>
              </p:nvSpPr>
              <p:spPr>
                <a:xfrm>
                  <a:off x="3115963" y="1096958"/>
                  <a:ext cx="1205332" cy="201924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38" name="직사각형 237">
                  <a:extLst>
                    <a:ext uri="{FF2B5EF4-FFF2-40B4-BE49-F238E27FC236}">
                      <a16:creationId xmlns:a16="http://schemas.microsoft.com/office/drawing/2014/main" id="{A85DA37F-7289-4781-A4A1-8208EB62F646}"/>
                    </a:ext>
                  </a:extLst>
                </p:cNvPr>
                <p:cNvSpPr/>
                <p:nvPr/>
              </p:nvSpPr>
              <p:spPr>
                <a:xfrm>
                  <a:off x="3276657" y="1759865"/>
                  <a:ext cx="869244" cy="128483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" name="타원 238">
                  <a:extLst>
                    <a:ext uri="{FF2B5EF4-FFF2-40B4-BE49-F238E27FC236}">
                      <a16:creationId xmlns:a16="http://schemas.microsoft.com/office/drawing/2014/main" id="{B3175543-471E-4DEF-B53B-BF67039EE981}"/>
                    </a:ext>
                  </a:extLst>
                </p:cNvPr>
                <p:cNvSpPr/>
                <p:nvPr/>
              </p:nvSpPr>
              <p:spPr>
                <a:xfrm rot="16200000">
                  <a:off x="4149432" y="2675490"/>
                  <a:ext cx="86865" cy="8686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cxnSp>
              <p:nvCxnSpPr>
                <p:cNvPr id="240" name="직선 연결선 239">
                  <a:extLst>
                    <a:ext uri="{FF2B5EF4-FFF2-40B4-BE49-F238E27FC236}">
                      <a16:creationId xmlns:a16="http://schemas.microsoft.com/office/drawing/2014/main" id="{47EEAADE-6508-4E9B-A38D-15E46E26753B}"/>
                    </a:ext>
                  </a:extLst>
                </p:cNvPr>
                <p:cNvCxnSpPr/>
                <p:nvPr/>
              </p:nvCxnSpPr>
              <p:spPr>
                <a:xfrm>
                  <a:off x="2286000" y="2042144"/>
                  <a:ext cx="9888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BBD947B9-7A78-488D-AF19-3A37E7F7C187}"/>
                    </a:ext>
                  </a:extLst>
                </p:cNvPr>
                <p:cNvCxnSpPr/>
                <p:nvPr/>
              </p:nvCxnSpPr>
              <p:spPr>
                <a:xfrm>
                  <a:off x="2975900" y="2721715"/>
                  <a:ext cx="2989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9C79C938-07C7-4F04-B646-25254077546F}"/>
                    </a:ext>
                  </a:extLst>
                </p:cNvPr>
                <p:cNvSpPr txBox="1"/>
                <p:nvPr/>
              </p:nvSpPr>
              <p:spPr>
                <a:xfrm>
                  <a:off x="3808756" y="1860081"/>
                  <a:ext cx="350800" cy="337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endPara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9C1D7AB5-E753-4AF0-B9F5-0834674FBB1A}"/>
                    </a:ext>
                  </a:extLst>
                </p:cNvPr>
                <p:cNvSpPr txBox="1"/>
                <p:nvPr/>
              </p:nvSpPr>
              <p:spPr>
                <a:xfrm>
                  <a:off x="3815824" y="2552425"/>
                  <a:ext cx="390792" cy="337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Q'</a:t>
                  </a:r>
                  <a:endPara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9605491C-4269-48C8-A82C-3B6539747700}"/>
                    </a:ext>
                  </a:extLst>
                </p:cNvPr>
                <p:cNvSpPr/>
                <p:nvPr/>
              </p:nvSpPr>
              <p:spPr>
                <a:xfrm>
                  <a:off x="4999060" y="1096957"/>
                  <a:ext cx="1166521" cy="201924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AC96FEDF-9067-4590-939D-04DCE5F3DDBC}"/>
                    </a:ext>
                  </a:extLst>
                </p:cNvPr>
                <p:cNvSpPr txBox="1"/>
                <p:nvPr/>
              </p:nvSpPr>
              <p:spPr>
                <a:xfrm>
                  <a:off x="3282112" y="1860081"/>
                  <a:ext cx="350800" cy="337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5E09A493-5767-4013-BB86-6A92C78F0338}"/>
                    </a:ext>
                  </a:extLst>
                </p:cNvPr>
                <p:cNvSpPr txBox="1"/>
                <p:nvPr/>
              </p:nvSpPr>
              <p:spPr>
                <a:xfrm>
                  <a:off x="3282112" y="2552425"/>
                  <a:ext cx="434595" cy="337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i="1" dirty="0" err="1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46" name="직선 연결선 245">
                  <a:extLst>
                    <a:ext uri="{FF2B5EF4-FFF2-40B4-BE49-F238E27FC236}">
                      <a16:creationId xmlns:a16="http://schemas.microsoft.com/office/drawing/2014/main" id="{4CBCDE56-2D76-44F7-A411-04B1448C9DE6}"/>
                    </a:ext>
                  </a:extLst>
                </p:cNvPr>
                <p:cNvCxnSpPr/>
                <p:nvPr/>
              </p:nvCxnSpPr>
              <p:spPr>
                <a:xfrm>
                  <a:off x="2975900" y="2718922"/>
                  <a:ext cx="0" cy="58437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직선 연결선 246">
                  <a:extLst>
                    <a:ext uri="{FF2B5EF4-FFF2-40B4-BE49-F238E27FC236}">
                      <a16:creationId xmlns:a16="http://schemas.microsoft.com/office/drawing/2014/main" id="{2BFF1888-3E13-4565-B9DF-C80627BC0512}"/>
                    </a:ext>
                  </a:extLst>
                </p:cNvPr>
                <p:cNvCxnSpPr/>
                <p:nvPr/>
              </p:nvCxnSpPr>
              <p:spPr>
                <a:xfrm>
                  <a:off x="2286000" y="3305351"/>
                  <a:ext cx="2549179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C3956520-C95A-49A8-A191-284F894C6D53}"/>
                    </a:ext>
                  </a:extLst>
                </p:cNvPr>
                <p:cNvSpPr/>
                <p:nvPr/>
              </p:nvSpPr>
              <p:spPr>
                <a:xfrm>
                  <a:off x="5135936" y="1759865"/>
                  <a:ext cx="869244" cy="128483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BAB22BED-070F-46C0-8C73-0934860ABF43}"/>
                    </a:ext>
                  </a:extLst>
                </p:cNvPr>
                <p:cNvCxnSpPr/>
                <p:nvPr/>
              </p:nvCxnSpPr>
              <p:spPr>
                <a:xfrm>
                  <a:off x="5999135" y="2042144"/>
                  <a:ext cx="2989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8D585779-E466-4F3D-8C03-A6E9949A0B26}"/>
                    </a:ext>
                  </a:extLst>
                </p:cNvPr>
                <p:cNvCxnSpPr/>
                <p:nvPr/>
              </p:nvCxnSpPr>
              <p:spPr>
                <a:xfrm>
                  <a:off x="5999135" y="2721715"/>
                  <a:ext cx="2989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1" name="타원 250">
                  <a:extLst>
                    <a:ext uri="{FF2B5EF4-FFF2-40B4-BE49-F238E27FC236}">
                      <a16:creationId xmlns:a16="http://schemas.microsoft.com/office/drawing/2014/main" id="{091796DC-3474-4DB4-A37E-2402515CE595}"/>
                    </a:ext>
                  </a:extLst>
                </p:cNvPr>
                <p:cNvSpPr/>
                <p:nvPr/>
              </p:nvSpPr>
              <p:spPr>
                <a:xfrm rot="16200000">
                  <a:off x="6008711" y="2675490"/>
                  <a:ext cx="86865" cy="8686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D8D9949D-DA7F-4A0F-8ECB-825C5874F62A}"/>
                    </a:ext>
                  </a:extLst>
                </p:cNvPr>
                <p:cNvCxnSpPr/>
                <p:nvPr/>
              </p:nvCxnSpPr>
              <p:spPr>
                <a:xfrm>
                  <a:off x="4145901" y="2042144"/>
                  <a:ext cx="988271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연결선 252">
                  <a:extLst>
                    <a:ext uri="{FF2B5EF4-FFF2-40B4-BE49-F238E27FC236}">
                      <a16:creationId xmlns:a16="http://schemas.microsoft.com/office/drawing/2014/main" id="{4A8DED07-CE71-4259-892F-A53BA9B95A3F}"/>
                    </a:ext>
                  </a:extLst>
                </p:cNvPr>
                <p:cNvCxnSpPr/>
                <p:nvPr/>
              </p:nvCxnSpPr>
              <p:spPr>
                <a:xfrm>
                  <a:off x="4835179" y="2721715"/>
                  <a:ext cx="2989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A8D99A7C-B026-4C3D-A9B3-F7861A1F50BF}"/>
                    </a:ext>
                  </a:extLst>
                </p:cNvPr>
                <p:cNvSpPr txBox="1"/>
                <p:nvPr/>
              </p:nvSpPr>
              <p:spPr>
                <a:xfrm>
                  <a:off x="5675103" y="1860081"/>
                  <a:ext cx="350800" cy="337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endPara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D4DCC8E6-F0DE-4DF2-9DD9-AF02B4F1D0EF}"/>
                    </a:ext>
                  </a:extLst>
                </p:cNvPr>
                <p:cNvSpPr txBox="1"/>
                <p:nvPr/>
              </p:nvSpPr>
              <p:spPr>
                <a:xfrm>
                  <a:off x="5675103" y="2552425"/>
                  <a:ext cx="390792" cy="337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Q'</a:t>
                  </a:r>
                  <a:endPara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C3B211FA-ED91-4BC2-AF90-2C335AD7B06F}"/>
                    </a:ext>
                  </a:extLst>
                </p:cNvPr>
                <p:cNvSpPr txBox="1"/>
                <p:nvPr/>
              </p:nvSpPr>
              <p:spPr>
                <a:xfrm>
                  <a:off x="5141391" y="1860081"/>
                  <a:ext cx="350800" cy="337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66F2B79C-A33E-45EA-AD1F-EF97867A86C8}"/>
                    </a:ext>
                  </a:extLst>
                </p:cNvPr>
                <p:cNvSpPr txBox="1"/>
                <p:nvPr/>
              </p:nvSpPr>
              <p:spPr>
                <a:xfrm>
                  <a:off x="5141391" y="2552425"/>
                  <a:ext cx="434595" cy="337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i="1" dirty="0" err="1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clk</a:t>
                  </a:r>
                  <a:endPara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9566E726-03EC-449D-B8FB-4AC0F967FBC6}"/>
                    </a:ext>
                  </a:extLst>
                </p:cNvPr>
                <p:cNvCxnSpPr/>
                <p:nvPr/>
              </p:nvCxnSpPr>
              <p:spPr>
                <a:xfrm>
                  <a:off x="4835179" y="2718922"/>
                  <a:ext cx="0" cy="58437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9" name="그룹 258">
                  <a:extLst>
                    <a:ext uri="{FF2B5EF4-FFF2-40B4-BE49-F238E27FC236}">
                      <a16:creationId xmlns:a16="http://schemas.microsoft.com/office/drawing/2014/main" id="{30D0AC0B-CA26-4A59-B1AE-2569F07E22F1}"/>
                    </a:ext>
                  </a:extLst>
                </p:cNvPr>
                <p:cNvGrpSpPr/>
                <p:nvPr/>
              </p:nvGrpSpPr>
              <p:grpSpPr>
                <a:xfrm>
                  <a:off x="3739137" y="3150492"/>
                  <a:ext cx="332806" cy="290175"/>
                  <a:chOff x="3557331" y="3028125"/>
                  <a:chExt cx="332806" cy="290175"/>
                </a:xfrm>
              </p:grpSpPr>
              <p:sp>
                <p:nvSpPr>
                  <p:cNvPr id="272" name="이등변 삼각형 271">
                    <a:extLst>
                      <a:ext uri="{FF2B5EF4-FFF2-40B4-BE49-F238E27FC236}">
                        <a16:creationId xmlns:a16="http://schemas.microsoft.com/office/drawing/2014/main" id="{83FE7BCF-E690-4535-AA8C-73BED3020BB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30987" y="3054469"/>
                    <a:ext cx="290175" cy="237488"/>
                  </a:xfrm>
                  <a:prstGeom prst="triangl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273" name="타원 272">
                    <a:extLst>
                      <a:ext uri="{FF2B5EF4-FFF2-40B4-BE49-F238E27FC236}">
                        <a16:creationId xmlns:a16="http://schemas.microsoft.com/office/drawing/2014/main" id="{F5F801FD-8D5E-4E1F-A97A-3979F741426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03727" y="3130860"/>
                    <a:ext cx="85956" cy="8686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</p:grp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C8484E61-4A2C-4FF3-A612-FE591C4ADC83}"/>
                    </a:ext>
                  </a:extLst>
                </p:cNvPr>
                <p:cNvSpPr txBox="1"/>
                <p:nvPr/>
              </p:nvSpPr>
              <p:spPr>
                <a:xfrm>
                  <a:off x="4433963" y="1676875"/>
                  <a:ext cx="438404" cy="337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i="1" dirty="0" err="1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altLang="ko-KR" sz="1200" i="1" baseline="-25000" dirty="0" err="1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endParaRPr lang="ko-KR" altLang="en-US" sz="12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C8EA536E-4817-47B1-B7AB-8546AACE3066}"/>
                    </a:ext>
                  </a:extLst>
                </p:cNvPr>
                <p:cNvSpPr txBox="1"/>
                <p:nvPr/>
              </p:nvSpPr>
              <p:spPr>
                <a:xfrm>
                  <a:off x="6292709" y="1855691"/>
                  <a:ext cx="398409" cy="337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altLang="ko-KR" sz="1200" i="1" baseline="-250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ko-KR" altLang="en-US" sz="12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E376069B-A7B1-4E14-A5D1-B22452A6454A}"/>
                    </a:ext>
                  </a:extLst>
                </p:cNvPr>
                <p:cNvSpPr txBox="1"/>
                <p:nvPr/>
              </p:nvSpPr>
              <p:spPr>
                <a:xfrm>
                  <a:off x="2805523" y="3276561"/>
                  <a:ext cx="647892" cy="337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clock'</a:t>
                  </a:r>
                  <a:endPara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66" name="그룹 265">
                  <a:extLst>
                    <a:ext uri="{FF2B5EF4-FFF2-40B4-BE49-F238E27FC236}">
                      <a16:creationId xmlns:a16="http://schemas.microsoft.com/office/drawing/2014/main" id="{1AE2C629-E12B-45A1-B67D-47322A7B5BA8}"/>
                    </a:ext>
                  </a:extLst>
                </p:cNvPr>
                <p:cNvGrpSpPr/>
                <p:nvPr/>
              </p:nvGrpSpPr>
              <p:grpSpPr>
                <a:xfrm>
                  <a:off x="2477735" y="3150492"/>
                  <a:ext cx="332806" cy="290175"/>
                  <a:chOff x="3557331" y="3028125"/>
                  <a:chExt cx="332806" cy="290175"/>
                </a:xfrm>
              </p:grpSpPr>
              <p:sp>
                <p:nvSpPr>
                  <p:cNvPr id="270" name="이등변 삼각형 269">
                    <a:extLst>
                      <a:ext uri="{FF2B5EF4-FFF2-40B4-BE49-F238E27FC236}">
                        <a16:creationId xmlns:a16="http://schemas.microsoft.com/office/drawing/2014/main" id="{F9410001-3D0B-457C-9134-2956D43B9BE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30987" y="3054469"/>
                    <a:ext cx="290175" cy="237488"/>
                  </a:xfrm>
                  <a:prstGeom prst="triangl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271" name="타원 270">
                    <a:extLst>
                      <a:ext uri="{FF2B5EF4-FFF2-40B4-BE49-F238E27FC236}">
                        <a16:creationId xmlns:a16="http://schemas.microsoft.com/office/drawing/2014/main" id="{677BFD17-0937-479D-97A5-2C784C7A349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803727" y="3130860"/>
                    <a:ext cx="85956" cy="8686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</p:grp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DA064D49-ED32-4C83-9FA3-2E59A3B67B81}"/>
                    </a:ext>
                  </a:extLst>
                </p:cNvPr>
                <p:cNvSpPr txBox="1"/>
                <p:nvPr/>
              </p:nvSpPr>
              <p:spPr>
                <a:xfrm>
                  <a:off x="4846905" y="3123823"/>
                  <a:ext cx="607899" cy="337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clock</a:t>
                  </a:r>
                  <a:endPara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" name="타원 267">
                  <a:extLst>
                    <a:ext uri="{FF2B5EF4-FFF2-40B4-BE49-F238E27FC236}">
                      <a16:creationId xmlns:a16="http://schemas.microsoft.com/office/drawing/2014/main" id="{7C06881A-0CBF-4679-8F0A-442932C6BD92}"/>
                    </a:ext>
                  </a:extLst>
                </p:cNvPr>
                <p:cNvSpPr/>
                <p:nvPr/>
              </p:nvSpPr>
              <p:spPr>
                <a:xfrm>
                  <a:off x="2345368" y="3028499"/>
                  <a:ext cx="513884" cy="513884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69" name="타원 268">
                  <a:extLst>
                    <a:ext uri="{FF2B5EF4-FFF2-40B4-BE49-F238E27FC236}">
                      <a16:creationId xmlns:a16="http://schemas.microsoft.com/office/drawing/2014/main" id="{59DF5D2D-2057-40A8-8B00-C2AF69E7F843}"/>
                    </a:ext>
                  </a:extLst>
                </p:cNvPr>
                <p:cNvSpPr/>
                <p:nvPr/>
              </p:nvSpPr>
              <p:spPr>
                <a:xfrm>
                  <a:off x="2939194" y="3264509"/>
                  <a:ext cx="75250" cy="75250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9AFF689-A09C-42B9-AAE9-C23804C790AD}"/>
                </a:ext>
              </a:extLst>
            </p:cNvPr>
            <p:cNvSpPr txBox="1"/>
            <p:nvPr/>
          </p:nvSpPr>
          <p:spPr>
            <a:xfrm>
              <a:off x="3461155" y="2339323"/>
              <a:ext cx="1098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accent6">
                      <a:lumMod val="50000"/>
                    </a:schemeClr>
                  </a:solidFill>
                </a:rPr>
                <a:t>주래치</a:t>
              </a:r>
              <a:r>
                <a:rPr lang="en-US" altLang="ko-KR" sz="1200">
                  <a:solidFill>
                    <a:schemeClr val="accent6">
                      <a:lumMod val="50000"/>
                    </a:schemeClr>
                  </a:solidFill>
                </a:rPr>
                <a:t/>
              </a:r>
              <a:br>
                <a:rPr lang="en-US" altLang="ko-KR" sz="120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altLang="ko-KR" sz="1200">
                  <a:solidFill>
                    <a:schemeClr val="accent6">
                      <a:lumMod val="50000"/>
                    </a:schemeClr>
                  </a:solidFill>
                </a:rPr>
                <a:t>(master latch)</a:t>
              </a:r>
              <a:endParaRPr lang="ko-KR" altLang="en-US" sz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B74822BF-F57E-4D7A-95DB-A7E92A8326FB}"/>
                </a:ext>
              </a:extLst>
            </p:cNvPr>
            <p:cNvSpPr txBox="1"/>
            <p:nvPr/>
          </p:nvSpPr>
          <p:spPr>
            <a:xfrm>
              <a:off x="5019322" y="2321093"/>
              <a:ext cx="1098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accent6">
                      <a:lumMod val="50000"/>
                    </a:schemeClr>
                  </a:solidFill>
                </a:rPr>
                <a:t>종래치</a:t>
              </a:r>
              <a:r>
                <a:rPr lang="en-US" altLang="ko-KR" sz="1200">
                  <a:solidFill>
                    <a:schemeClr val="accent6">
                      <a:lumMod val="50000"/>
                    </a:schemeClr>
                  </a:solidFill>
                </a:rPr>
                <a:t/>
              </a:r>
              <a:br>
                <a:rPr lang="en-US" altLang="ko-KR" sz="120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lang="en-US" altLang="ko-KR" sz="1200">
                  <a:solidFill>
                    <a:schemeClr val="accent6">
                      <a:lumMod val="50000"/>
                    </a:schemeClr>
                  </a:solidFill>
                </a:rPr>
                <a:t>(slave latch)</a:t>
              </a:r>
              <a:endParaRPr lang="ko-KR" altLang="en-US" sz="12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31C803B4-E4E0-40AF-984D-10BABB5E1CDE}"/>
              </a:ext>
            </a:extLst>
          </p:cNvPr>
          <p:cNvGrpSpPr/>
          <p:nvPr/>
        </p:nvGrpSpPr>
        <p:grpSpPr>
          <a:xfrm>
            <a:off x="2551001" y="4542012"/>
            <a:ext cx="6578819" cy="1680230"/>
            <a:chOff x="363155" y="284595"/>
            <a:chExt cx="8896741" cy="2394613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18D43D59-0F3F-4B56-8F40-0EE3A6036CDF}"/>
                </a:ext>
              </a:extLst>
            </p:cNvPr>
            <p:cNvSpPr txBox="1"/>
            <p:nvPr/>
          </p:nvSpPr>
          <p:spPr>
            <a:xfrm>
              <a:off x="472771" y="284595"/>
              <a:ext cx="425322" cy="438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0123A3FC-A279-4085-917B-D465344ECBB5}"/>
                </a:ext>
              </a:extLst>
            </p:cNvPr>
            <p:cNvCxnSpPr/>
            <p:nvPr/>
          </p:nvCxnSpPr>
          <p:spPr>
            <a:xfrm>
              <a:off x="4568757" y="756723"/>
              <a:ext cx="131560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>
              <a:extLst>
                <a:ext uri="{FF2B5EF4-FFF2-40B4-BE49-F238E27FC236}">
                  <a16:creationId xmlns:a16="http://schemas.microsoft.com/office/drawing/2014/main" id="{E7790282-4C8C-488D-A9BE-907DAA78C666}"/>
                </a:ext>
              </a:extLst>
            </p:cNvPr>
            <p:cNvCxnSpPr/>
            <p:nvPr/>
          </p:nvCxnSpPr>
          <p:spPr>
            <a:xfrm>
              <a:off x="4569185" y="1939598"/>
              <a:ext cx="40914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7539340B-5930-4B23-BD7D-3514CF1FE219}"/>
                </a:ext>
              </a:extLst>
            </p:cNvPr>
            <p:cNvCxnSpPr/>
            <p:nvPr/>
          </p:nvCxnSpPr>
          <p:spPr>
            <a:xfrm>
              <a:off x="4978328" y="752740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92C07D76-10B1-4774-BF1A-0CF4870F5136}"/>
                </a:ext>
              </a:extLst>
            </p:cNvPr>
            <p:cNvCxnSpPr/>
            <p:nvPr/>
          </p:nvCxnSpPr>
          <p:spPr>
            <a:xfrm>
              <a:off x="4978328" y="1638726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>
              <a:extLst>
                <a:ext uri="{FF2B5EF4-FFF2-40B4-BE49-F238E27FC236}">
                  <a16:creationId xmlns:a16="http://schemas.microsoft.com/office/drawing/2014/main" id="{A6E009AB-C4FC-4CC0-ACEF-D87B567DAA7D}"/>
                </a:ext>
              </a:extLst>
            </p:cNvPr>
            <p:cNvCxnSpPr/>
            <p:nvPr/>
          </p:nvCxnSpPr>
          <p:spPr>
            <a:xfrm>
              <a:off x="3066397" y="597996"/>
              <a:ext cx="8726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1B5E5FBD-F3E6-462C-8FA8-76DA421A740F}"/>
                </a:ext>
              </a:extLst>
            </p:cNvPr>
            <p:cNvCxnSpPr/>
            <p:nvPr/>
          </p:nvCxnSpPr>
          <p:spPr>
            <a:xfrm>
              <a:off x="3482957" y="897152"/>
              <a:ext cx="4560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DCF31BC2-7A1A-4CFD-A5D0-1549C37FD7CB}"/>
                </a:ext>
              </a:extLst>
            </p:cNvPr>
            <p:cNvCxnSpPr/>
            <p:nvPr/>
          </p:nvCxnSpPr>
          <p:spPr>
            <a:xfrm>
              <a:off x="3482957" y="1774553"/>
              <a:ext cx="4560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7C6B98A7-285A-42B7-AADF-A4637DE42982}"/>
                </a:ext>
              </a:extLst>
            </p:cNvPr>
            <p:cNvCxnSpPr/>
            <p:nvPr/>
          </p:nvCxnSpPr>
          <p:spPr>
            <a:xfrm>
              <a:off x="3066397" y="2073709"/>
              <a:ext cx="8726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7F09CFCC-783D-4193-B81B-066FC14C6A8E}"/>
                </a:ext>
              </a:extLst>
            </p:cNvPr>
            <p:cNvCxnSpPr/>
            <p:nvPr/>
          </p:nvCxnSpPr>
          <p:spPr>
            <a:xfrm>
              <a:off x="3482957" y="897152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02C50A57-7107-4730-B141-DFF871E59ADC}"/>
                </a:ext>
              </a:extLst>
            </p:cNvPr>
            <p:cNvCxnSpPr/>
            <p:nvPr/>
          </p:nvCxnSpPr>
          <p:spPr>
            <a:xfrm>
              <a:off x="3482957" y="1475272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90D6A438-CFB4-444A-8142-F9852891B95D}"/>
                </a:ext>
              </a:extLst>
            </p:cNvPr>
            <p:cNvCxnSpPr/>
            <p:nvPr/>
          </p:nvCxnSpPr>
          <p:spPr>
            <a:xfrm>
              <a:off x="3482957" y="1196433"/>
              <a:ext cx="1495370" cy="4422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E9DE2C4F-850D-4060-A365-82548AF5E65A}"/>
                </a:ext>
              </a:extLst>
            </p:cNvPr>
            <p:cNvCxnSpPr/>
            <p:nvPr/>
          </p:nvCxnSpPr>
          <p:spPr>
            <a:xfrm flipV="1">
              <a:off x="3482956" y="1047615"/>
              <a:ext cx="1495371" cy="4212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986CD6B0-1C69-4944-B3A6-144216FF4B24}"/>
                </a:ext>
              </a:extLst>
            </p:cNvPr>
            <p:cNvSpPr/>
            <p:nvPr/>
          </p:nvSpPr>
          <p:spPr>
            <a:xfrm>
              <a:off x="4940703" y="717594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8" name="그룹 327">
              <a:extLst>
                <a:ext uri="{FF2B5EF4-FFF2-40B4-BE49-F238E27FC236}">
                  <a16:creationId xmlns:a16="http://schemas.microsoft.com/office/drawing/2014/main" id="{8CB4F48B-2335-4EC1-8FCD-D522E0942A45}"/>
                </a:ext>
              </a:extLst>
            </p:cNvPr>
            <p:cNvGrpSpPr/>
            <p:nvPr/>
          </p:nvGrpSpPr>
          <p:grpSpPr>
            <a:xfrm>
              <a:off x="3893329" y="1642362"/>
              <a:ext cx="739328" cy="594764"/>
              <a:chOff x="3539490" y="4202431"/>
              <a:chExt cx="739328" cy="594764"/>
            </a:xfrm>
            <a:solidFill>
              <a:schemeClr val="bg1"/>
            </a:solidFill>
          </p:grpSpPr>
          <p:sp>
            <p:nvSpPr>
              <p:cNvPr id="390" name="순서도: 지연 389">
                <a:extLst>
                  <a:ext uri="{FF2B5EF4-FFF2-40B4-BE49-F238E27FC236}">
                    <a16:creationId xmlns:a16="http://schemas.microsoft.com/office/drawing/2014/main" id="{168F3E25-2333-4B9C-9C44-C3316BFD377B}"/>
                  </a:ext>
                </a:extLst>
              </p:cNvPr>
              <p:cNvSpPr/>
              <p:nvPr/>
            </p:nvSpPr>
            <p:spPr>
              <a:xfrm>
                <a:off x="3539490" y="4202431"/>
                <a:ext cx="642789" cy="594764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91" name="타원 390">
                <a:extLst>
                  <a:ext uri="{FF2B5EF4-FFF2-40B4-BE49-F238E27FC236}">
                    <a16:creationId xmlns:a16="http://schemas.microsoft.com/office/drawing/2014/main" id="{33B1D2A4-8C32-4364-BF33-B1D3D898D77A}"/>
                  </a:ext>
                </a:extLst>
              </p:cNvPr>
              <p:cNvSpPr/>
              <p:nvPr/>
            </p:nvSpPr>
            <p:spPr>
              <a:xfrm rot="16200000">
                <a:off x="4191953" y="4455521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65D4907C-4EB1-4F33-BD13-3E000EA28132}"/>
                </a:ext>
              </a:extLst>
            </p:cNvPr>
            <p:cNvGrpSpPr/>
            <p:nvPr/>
          </p:nvGrpSpPr>
          <p:grpSpPr>
            <a:xfrm>
              <a:off x="3893329" y="457269"/>
              <a:ext cx="739328" cy="594764"/>
              <a:chOff x="3539490" y="4202431"/>
              <a:chExt cx="739328" cy="594764"/>
            </a:xfrm>
            <a:solidFill>
              <a:schemeClr val="bg1"/>
            </a:solidFill>
          </p:grpSpPr>
          <p:sp>
            <p:nvSpPr>
              <p:cNvPr id="388" name="순서도: 지연 387">
                <a:extLst>
                  <a:ext uri="{FF2B5EF4-FFF2-40B4-BE49-F238E27FC236}">
                    <a16:creationId xmlns:a16="http://schemas.microsoft.com/office/drawing/2014/main" id="{EB7E6163-0D40-424A-958B-7F90BBAC5F03}"/>
                  </a:ext>
                </a:extLst>
              </p:cNvPr>
              <p:cNvSpPr/>
              <p:nvPr/>
            </p:nvSpPr>
            <p:spPr>
              <a:xfrm>
                <a:off x="3539490" y="4202431"/>
                <a:ext cx="642789" cy="594764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89" name="타원 388">
                <a:extLst>
                  <a:ext uri="{FF2B5EF4-FFF2-40B4-BE49-F238E27FC236}">
                    <a16:creationId xmlns:a16="http://schemas.microsoft.com/office/drawing/2014/main" id="{065A7B06-956D-4F38-9972-B954AC6C8E3D}"/>
                  </a:ext>
                </a:extLst>
              </p:cNvPr>
              <p:cNvSpPr/>
              <p:nvPr/>
            </p:nvSpPr>
            <p:spPr>
              <a:xfrm rot="16200000">
                <a:off x="4191953" y="4455521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3B9517CC-262B-472B-9478-0A5EDD55BE4D}"/>
                </a:ext>
              </a:extLst>
            </p:cNvPr>
            <p:cNvCxnSpPr>
              <a:cxnSpLocks/>
            </p:cNvCxnSpPr>
            <p:nvPr/>
          </p:nvCxnSpPr>
          <p:spPr>
            <a:xfrm>
              <a:off x="932838" y="470722"/>
              <a:ext cx="1501166" cy="1620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46D5E0DA-FB6B-48F7-A3A4-487950FF0738}"/>
                </a:ext>
              </a:extLst>
            </p:cNvPr>
            <p:cNvCxnSpPr/>
            <p:nvPr/>
          </p:nvCxnSpPr>
          <p:spPr>
            <a:xfrm>
              <a:off x="2033307" y="740497"/>
              <a:ext cx="4560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순서도: 지연 331">
              <a:extLst>
                <a:ext uri="{FF2B5EF4-FFF2-40B4-BE49-F238E27FC236}">
                  <a16:creationId xmlns:a16="http://schemas.microsoft.com/office/drawing/2014/main" id="{B7CF7FFF-357C-4A30-AE99-4794AEFF76B7}"/>
                </a:ext>
              </a:extLst>
            </p:cNvPr>
            <p:cNvSpPr/>
            <p:nvPr/>
          </p:nvSpPr>
          <p:spPr>
            <a:xfrm>
              <a:off x="2443679" y="300614"/>
              <a:ext cx="642789" cy="594764"/>
            </a:xfrm>
            <a:prstGeom prst="flowChartDelay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D04A05F0-C5D5-41D4-A40D-C89A4F512C0B}"/>
                </a:ext>
              </a:extLst>
            </p:cNvPr>
            <p:cNvSpPr/>
            <p:nvPr/>
          </p:nvSpPr>
          <p:spPr>
            <a:xfrm rot="16200000">
              <a:off x="3096142" y="553704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B504F27A-0EC9-4B0F-8070-D7655226136E}"/>
                </a:ext>
              </a:extLst>
            </p:cNvPr>
            <p:cNvCxnSpPr/>
            <p:nvPr/>
          </p:nvCxnSpPr>
          <p:spPr>
            <a:xfrm>
              <a:off x="2242485" y="1908932"/>
              <a:ext cx="2469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B9FA2178-B552-42A8-B6DC-CF339CB73129}"/>
                </a:ext>
              </a:extLst>
            </p:cNvPr>
            <p:cNvCxnSpPr/>
            <p:nvPr/>
          </p:nvCxnSpPr>
          <p:spPr>
            <a:xfrm>
              <a:off x="2033197" y="2208088"/>
              <a:ext cx="45620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6" name="그룹 335">
              <a:extLst>
                <a:ext uri="{FF2B5EF4-FFF2-40B4-BE49-F238E27FC236}">
                  <a16:creationId xmlns:a16="http://schemas.microsoft.com/office/drawing/2014/main" id="{FDDEE9EF-A5D0-40A9-9A4A-D269B82281C9}"/>
                </a:ext>
              </a:extLst>
            </p:cNvPr>
            <p:cNvGrpSpPr/>
            <p:nvPr/>
          </p:nvGrpSpPr>
          <p:grpSpPr>
            <a:xfrm>
              <a:off x="2443679" y="1768205"/>
              <a:ext cx="739328" cy="594764"/>
              <a:chOff x="3539490" y="4202431"/>
              <a:chExt cx="739328" cy="594764"/>
            </a:xfrm>
            <a:solidFill>
              <a:schemeClr val="bg1"/>
            </a:solidFill>
          </p:grpSpPr>
          <p:sp>
            <p:nvSpPr>
              <p:cNvPr id="386" name="순서도: 지연 385">
                <a:extLst>
                  <a:ext uri="{FF2B5EF4-FFF2-40B4-BE49-F238E27FC236}">
                    <a16:creationId xmlns:a16="http://schemas.microsoft.com/office/drawing/2014/main" id="{FBD8EEDA-D6FC-4F77-B307-0314F4BF3D53}"/>
                  </a:ext>
                </a:extLst>
              </p:cNvPr>
              <p:cNvSpPr/>
              <p:nvPr/>
            </p:nvSpPr>
            <p:spPr>
              <a:xfrm>
                <a:off x="3539490" y="4202431"/>
                <a:ext cx="642789" cy="594764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87" name="타원 386">
                <a:extLst>
                  <a:ext uri="{FF2B5EF4-FFF2-40B4-BE49-F238E27FC236}">
                    <a16:creationId xmlns:a16="http://schemas.microsoft.com/office/drawing/2014/main" id="{3E7C164C-F16B-41A4-80D7-37D2900560E7}"/>
                  </a:ext>
                </a:extLst>
              </p:cNvPr>
              <p:cNvSpPr/>
              <p:nvPr/>
            </p:nvSpPr>
            <p:spPr>
              <a:xfrm rot="16200000">
                <a:off x="4191953" y="4455521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337" name="직선 연결선 336">
              <a:extLst>
                <a:ext uri="{FF2B5EF4-FFF2-40B4-BE49-F238E27FC236}">
                  <a16:creationId xmlns:a16="http://schemas.microsoft.com/office/drawing/2014/main" id="{6B6FC47B-25EB-4AD0-B162-3039E36B87AB}"/>
                </a:ext>
              </a:extLst>
            </p:cNvPr>
            <p:cNvCxnSpPr/>
            <p:nvPr/>
          </p:nvCxnSpPr>
          <p:spPr>
            <a:xfrm>
              <a:off x="2033307" y="740497"/>
              <a:ext cx="0" cy="17808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735C834D-2997-4783-BD83-E318D00622B3}"/>
                </a:ext>
              </a:extLst>
            </p:cNvPr>
            <p:cNvSpPr/>
            <p:nvPr/>
          </p:nvSpPr>
          <p:spPr>
            <a:xfrm>
              <a:off x="3282885" y="560352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CFE98E44-90C7-4412-8C0F-C75BA8E98342}"/>
                </a:ext>
              </a:extLst>
            </p:cNvPr>
            <p:cNvSpPr txBox="1"/>
            <p:nvPr/>
          </p:nvSpPr>
          <p:spPr>
            <a:xfrm>
              <a:off x="363155" y="2213882"/>
              <a:ext cx="630301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4A709697-649A-4BC1-B148-8C8097753E6A}"/>
                </a:ext>
              </a:extLst>
            </p:cNvPr>
            <p:cNvSpPr txBox="1"/>
            <p:nvPr/>
          </p:nvSpPr>
          <p:spPr>
            <a:xfrm>
              <a:off x="8782547" y="794635"/>
              <a:ext cx="425322" cy="438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1D6FE825-5A58-459A-A150-04BE85F59A17}"/>
                </a:ext>
              </a:extLst>
            </p:cNvPr>
            <p:cNvSpPr txBox="1"/>
            <p:nvPr/>
          </p:nvSpPr>
          <p:spPr>
            <a:xfrm>
              <a:off x="8782547" y="1981080"/>
              <a:ext cx="477349" cy="438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3F4E74AE-005D-45D1-9AFE-33B56610EF21}"/>
                </a:ext>
              </a:extLst>
            </p:cNvPr>
            <p:cNvCxnSpPr/>
            <p:nvPr/>
          </p:nvCxnSpPr>
          <p:spPr>
            <a:xfrm>
              <a:off x="8009445" y="1072962"/>
              <a:ext cx="76332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9F45BBAE-2E1F-41EF-8BB5-61E0D4ED0C40}"/>
                </a:ext>
              </a:extLst>
            </p:cNvPr>
            <p:cNvCxnSpPr/>
            <p:nvPr/>
          </p:nvCxnSpPr>
          <p:spPr>
            <a:xfrm>
              <a:off x="8009873" y="2255837"/>
              <a:ext cx="7628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BBC8268F-50CB-4DD7-95C9-8F7EF71CF0A9}"/>
                </a:ext>
              </a:extLst>
            </p:cNvPr>
            <p:cNvCxnSpPr/>
            <p:nvPr/>
          </p:nvCxnSpPr>
          <p:spPr>
            <a:xfrm>
              <a:off x="8419015" y="1068979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D61D5C3C-0258-4CB5-B004-715104603129}"/>
                </a:ext>
              </a:extLst>
            </p:cNvPr>
            <p:cNvCxnSpPr/>
            <p:nvPr/>
          </p:nvCxnSpPr>
          <p:spPr>
            <a:xfrm>
              <a:off x="8419015" y="1954965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53868FE5-7B70-442C-A956-FEEB67887A1B}"/>
                </a:ext>
              </a:extLst>
            </p:cNvPr>
            <p:cNvCxnSpPr/>
            <p:nvPr/>
          </p:nvCxnSpPr>
          <p:spPr>
            <a:xfrm>
              <a:off x="6507085" y="914235"/>
              <a:ext cx="8726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33ABC28D-17C5-440A-B7FC-420DE846BA7B}"/>
                </a:ext>
              </a:extLst>
            </p:cNvPr>
            <p:cNvCxnSpPr/>
            <p:nvPr/>
          </p:nvCxnSpPr>
          <p:spPr>
            <a:xfrm>
              <a:off x="6923645" y="1213391"/>
              <a:ext cx="4560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>
              <a:extLst>
                <a:ext uri="{FF2B5EF4-FFF2-40B4-BE49-F238E27FC236}">
                  <a16:creationId xmlns:a16="http://schemas.microsoft.com/office/drawing/2014/main" id="{D6B31CB3-F58C-49C8-891F-0B6D7638A829}"/>
                </a:ext>
              </a:extLst>
            </p:cNvPr>
            <p:cNvCxnSpPr/>
            <p:nvPr/>
          </p:nvCxnSpPr>
          <p:spPr>
            <a:xfrm>
              <a:off x="6923645" y="2090792"/>
              <a:ext cx="4560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 348">
              <a:extLst>
                <a:ext uri="{FF2B5EF4-FFF2-40B4-BE49-F238E27FC236}">
                  <a16:creationId xmlns:a16="http://schemas.microsoft.com/office/drawing/2014/main" id="{37BCB9F4-107D-487F-8889-4C59E33C4577}"/>
                </a:ext>
              </a:extLst>
            </p:cNvPr>
            <p:cNvCxnSpPr/>
            <p:nvPr/>
          </p:nvCxnSpPr>
          <p:spPr>
            <a:xfrm>
              <a:off x="6507085" y="2389948"/>
              <a:ext cx="8726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E6472DF2-7573-43EE-9CF6-3C4C94239487}"/>
                </a:ext>
              </a:extLst>
            </p:cNvPr>
            <p:cNvCxnSpPr/>
            <p:nvPr/>
          </p:nvCxnSpPr>
          <p:spPr>
            <a:xfrm>
              <a:off x="6923645" y="1213391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350">
              <a:extLst>
                <a:ext uri="{FF2B5EF4-FFF2-40B4-BE49-F238E27FC236}">
                  <a16:creationId xmlns:a16="http://schemas.microsoft.com/office/drawing/2014/main" id="{DE526039-BD36-4986-868F-B4DF15CAAE86}"/>
                </a:ext>
              </a:extLst>
            </p:cNvPr>
            <p:cNvCxnSpPr/>
            <p:nvPr/>
          </p:nvCxnSpPr>
          <p:spPr>
            <a:xfrm>
              <a:off x="6923645" y="1791511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 351">
              <a:extLst>
                <a:ext uri="{FF2B5EF4-FFF2-40B4-BE49-F238E27FC236}">
                  <a16:creationId xmlns:a16="http://schemas.microsoft.com/office/drawing/2014/main" id="{228EA1B9-1C9E-4C3C-A953-4E49DBA197B8}"/>
                </a:ext>
              </a:extLst>
            </p:cNvPr>
            <p:cNvCxnSpPr/>
            <p:nvPr/>
          </p:nvCxnSpPr>
          <p:spPr>
            <a:xfrm>
              <a:off x="6923645" y="1512672"/>
              <a:ext cx="1495370" cy="4422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9CE939F1-E8F1-4D30-98DB-223E2A022623}"/>
                </a:ext>
              </a:extLst>
            </p:cNvPr>
            <p:cNvCxnSpPr/>
            <p:nvPr/>
          </p:nvCxnSpPr>
          <p:spPr>
            <a:xfrm flipV="1">
              <a:off x="6923644" y="1363854"/>
              <a:ext cx="1495371" cy="4212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0A7B1A72-7716-435B-AD96-03910B0262CD}"/>
                </a:ext>
              </a:extLst>
            </p:cNvPr>
            <p:cNvSpPr/>
            <p:nvPr/>
          </p:nvSpPr>
          <p:spPr>
            <a:xfrm>
              <a:off x="8381390" y="103383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FA195800-A8D9-4616-9507-AEE7D66D1F0B}"/>
                </a:ext>
              </a:extLst>
            </p:cNvPr>
            <p:cNvSpPr/>
            <p:nvPr/>
          </p:nvSpPr>
          <p:spPr>
            <a:xfrm>
              <a:off x="8380833" y="221624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56" name="그룹 355">
              <a:extLst>
                <a:ext uri="{FF2B5EF4-FFF2-40B4-BE49-F238E27FC236}">
                  <a16:creationId xmlns:a16="http://schemas.microsoft.com/office/drawing/2014/main" id="{63CFD0E3-94BC-485D-8466-28315F5E2933}"/>
                </a:ext>
              </a:extLst>
            </p:cNvPr>
            <p:cNvGrpSpPr/>
            <p:nvPr/>
          </p:nvGrpSpPr>
          <p:grpSpPr>
            <a:xfrm>
              <a:off x="7334017" y="1958601"/>
              <a:ext cx="739328" cy="594764"/>
              <a:chOff x="3539490" y="4202431"/>
              <a:chExt cx="739328" cy="594764"/>
            </a:xfrm>
            <a:solidFill>
              <a:schemeClr val="bg1"/>
            </a:solidFill>
          </p:grpSpPr>
          <p:sp>
            <p:nvSpPr>
              <p:cNvPr id="384" name="순서도: 지연 383">
                <a:extLst>
                  <a:ext uri="{FF2B5EF4-FFF2-40B4-BE49-F238E27FC236}">
                    <a16:creationId xmlns:a16="http://schemas.microsoft.com/office/drawing/2014/main" id="{CA447254-3788-4B18-8EE3-0C3D848CE580}"/>
                  </a:ext>
                </a:extLst>
              </p:cNvPr>
              <p:cNvSpPr/>
              <p:nvPr/>
            </p:nvSpPr>
            <p:spPr>
              <a:xfrm>
                <a:off x="3539490" y="4202431"/>
                <a:ext cx="642789" cy="594764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85" name="타원 384">
                <a:extLst>
                  <a:ext uri="{FF2B5EF4-FFF2-40B4-BE49-F238E27FC236}">
                    <a16:creationId xmlns:a16="http://schemas.microsoft.com/office/drawing/2014/main" id="{E728A603-D0E0-4688-BE6E-FD347FC5883B}"/>
                  </a:ext>
                </a:extLst>
              </p:cNvPr>
              <p:cNvSpPr/>
              <p:nvPr/>
            </p:nvSpPr>
            <p:spPr>
              <a:xfrm rot="16200000">
                <a:off x="4191953" y="4455521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57" name="그룹 356">
              <a:extLst>
                <a:ext uri="{FF2B5EF4-FFF2-40B4-BE49-F238E27FC236}">
                  <a16:creationId xmlns:a16="http://schemas.microsoft.com/office/drawing/2014/main" id="{9116EECD-7ABA-4755-A9E2-EB228A067993}"/>
                </a:ext>
              </a:extLst>
            </p:cNvPr>
            <p:cNvGrpSpPr/>
            <p:nvPr/>
          </p:nvGrpSpPr>
          <p:grpSpPr>
            <a:xfrm>
              <a:off x="7334017" y="773508"/>
              <a:ext cx="739328" cy="594764"/>
              <a:chOff x="3539490" y="4202431"/>
              <a:chExt cx="739328" cy="594764"/>
            </a:xfrm>
            <a:solidFill>
              <a:schemeClr val="bg1"/>
            </a:solidFill>
          </p:grpSpPr>
          <p:sp>
            <p:nvSpPr>
              <p:cNvPr id="382" name="순서도: 지연 381">
                <a:extLst>
                  <a:ext uri="{FF2B5EF4-FFF2-40B4-BE49-F238E27FC236}">
                    <a16:creationId xmlns:a16="http://schemas.microsoft.com/office/drawing/2014/main" id="{DCF8DC16-05C7-429B-83A7-224EAA690702}"/>
                  </a:ext>
                </a:extLst>
              </p:cNvPr>
              <p:cNvSpPr/>
              <p:nvPr/>
            </p:nvSpPr>
            <p:spPr>
              <a:xfrm>
                <a:off x="3539490" y="4202431"/>
                <a:ext cx="642789" cy="594764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83" name="타원 382">
                <a:extLst>
                  <a:ext uri="{FF2B5EF4-FFF2-40B4-BE49-F238E27FC236}">
                    <a16:creationId xmlns:a16="http://schemas.microsoft.com/office/drawing/2014/main" id="{934B83C7-066E-41C5-A9BF-665341BAE21C}"/>
                  </a:ext>
                </a:extLst>
              </p:cNvPr>
              <p:cNvSpPr/>
              <p:nvPr/>
            </p:nvSpPr>
            <p:spPr>
              <a:xfrm rot="16200000">
                <a:off x="4191953" y="4455521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715F1062-E361-442C-B0FE-B9C23D79EA61}"/>
                </a:ext>
              </a:extLst>
            </p:cNvPr>
            <p:cNvCxnSpPr/>
            <p:nvPr/>
          </p:nvCxnSpPr>
          <p:spPr>
            <a:xfrm>
              <a:off x="5473995" y="1056736"/>
              <a:ext cx="4560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순서도: 지연 358">
              <a:extLst>
                <a:ext uri="{FF2B5EF4-FFF2-40B4-BE49-F238E27FC236}">
                  <a16:creationId xmlns:a16="http://schemas.microsoft.com/office/drawing/2014/main" id="{2000B9E9-200A-4EAC-A93C-ACD2B5B941FB}"/>
                </a:ext>
              </a:extLst>
            </p:cNvPr>
            <p:cNvSpPr/>
            <p:nvPr/>
          </p:nvSpPr>
          <p:spPr>
            <a:xfrm>
              <a:off x="5884367" y="616853"/>
              <a:ext cx="642789" cy="594764"/>
            </a:xfrm>
            <a:prstGeom prst="flowChartDelay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6938914D-88F8-4D1C-95A8-1480577F5B65}"/>
                </a:ext>
              </a:extLst>
            </p:cNvPr>
            <p:cNvSpPr/>
            <p:nvPr/>
          </p:nvSpPr>
          <p:spPr>
            <a:xfrm rot="16200000">
              <a:off x="6536830" y="869943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61" name="직선 연결선 360">
              <a:extLst>
                <a:ext uri="{FF2B5EF4-FFF2-40B4-BE49-F238E27FC236}">
                  <a16:creationId xmlns:a16="http://schemas.microsoft.com/office/drawing/2014/main" id="{3922236B-520A-4B4D-BCE3-9C3B8F1D5A68}"/>
                </a:ext>
              </a:extLst>
            </p:cNvPr>
            <p:cNvCxnSpPr/>
            <p:nvPr/>
          </p:nvCxnSpPr>
          <p:spPr>
            <a:xfrm>
              <a:off x="5702041" y="2225171"/>
              <a:ext cx="22804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13638EC9-56A6-43E4-84A8-6135B091F2AA}"/>
                </a:ext>
              </a:extLst>
            </p:cNvPr>
            <p:cNvCxnSpPr/>
            <p:nvPr/>
          </p:nvCxnSpPr>
          <p:spPr>
            <a:xfrm>
              <a:off x="1117600" y="2524327"/>
              <a:ext cx="481248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3" name="그룹 362">
              <a:extLst>
                <a:ext uri="{FF2B5EF4-FFF2-40B4-BE49-F238E27FC236}">
                  <a16:creationId xmlns:a16="http://schemas.microsoft.com/office/drawing/2014/main" id="{3D9DAB2B-A32D-4DBE-B48A-7110DCFE5481}"/>
                </a:ext>
              </a:extLst>
            </p:cNvPr>
            <p:cNvGrpSpPr/>
            <p:nvPr/>
          </p:nvGrpSpPr>
          <p:grpSpPr>
            <a:xfrm>
              <a:off x="5884367" y="2084444"/>
              <a:ext cx="739328" cy="594764"/>
              <a:chOff x="3539490" y="4202431"/>
              <a:chExt cx="739328" cy="594764"/>
            </a:xfrm>
            <a:solidFill>
              <a:schemeClr val="bg1"/>
            </a:solidFill>
          </p:grpSpPr>
          <p:sp>
            <p:nvSpPr>
              <p:cNvPr id="380" name="순서도: 지연 379">
                <a:extLst>
                  <a:ext uri="{FF2B5EF4-FFF2-40B4-BE49-F238E27FC236}">
                    <a16:creationId xmlns:a16="http://schemas.microsoft.com/office/drawing/2014/main" id="{2B28A2E4-055F-4998-B810-D3F581DBDF90}"/>
                  </a:ext>
                </a:extLst>
              </p:cNvPr>
              <p:cNvSpPr/>
              <p:nvPr/>
            </p:nvSpPr>
            <p:spPr>
              <a:xfrm>
                <a:off x="3539490" y="4202431"/>
                <a:ext cx="642789" cy="594764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81" name="타원 380">
                <a:extLst>
                  <a:ext uri="{FF2B5EF4-FFF2-40B4-BE49-F238E27FC236}">
                    <a16:creationId xmlns:a16="http://schemas.microsoft.com/office/drawing/2014/main" id="{45B1518E-1A6E-42CF-ACF1-01DB6B1B3821}"/>
                  </a:ext>
                </a:extLst>
              </p:cNvPr>
              <p:cNvSpPr/>
              <p:nvPr/>
            </p:nvSpPr>
            <p:spPr>
              <a:xfrm rot="16200000">
                <a:off x="4191953" y="4455521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364" name="직선 연결선 363">
              <a:extLst>
                <a:ext uri="{FF2B5EF4-FFF2-40B4-BE49-F238E27FC236}">
                  <a16:creationId xmlns:a16="http://schemas.microsoft.com/office/drawing/2014/main" id="{F521181B-CB9E-4514-9F12-FACA4C9D4A3D}"/>
                </a:ext>
              </a:extLst>
            </p:cNvPr>
            <p:cNvCxnSpPr/>
            <p:nvPr/>
          </p:nvCxnSpPr>
          <p:spPr>
            <a:xfrm>
              <a:off x="5473995" y="1056736"/>
              <a:ext cx="0" cy="146458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5" name="그룹 364">
              <a:extLst>
                <a:ext uri="{FF2B5EF4-FFF2-40B4-BE49-F238E27FC236}">
                  <a16:creationId xmlns:a16="http://schemas.microsoft.com/office/drawing/2014/main" id="{E2307AAE-A588-45C5-A7CA-BD8CCCD8EC4E}"/>
                </a:ext>
              </a:extLst>
            </p:cNvPr>
            <p:cNvGrpSpPr/>
            <p:nvPr/>
          </p:nvGrpSpPr>
          <p:grpSpPr>
            <a:xfrm>
              <a:off x="3897835" y="2376237"/>
              <a:ext cx="332806" cy="290175"/>
              <a:chOff x="3557331" y="3028125"/>
              <a:chExt cx="332806" cy="290175"/>
            </a:xfrm>
          </p:grpSpPr>
          <p:sp>
            <p:nvSpPr>
              <p:cNvPr id="378" name="이등변 삼각형 377">
                <a:extLst>
                  <a:ext uri="{FF2B5EF4-FFF2-40B4-BE49-F238E27FC236}">
                    <a16:creationId xmlns:a16="http://schemas.microsoft.com/office/drawing/2014/main" id="{B1FD4CBE-32EC-4FF5-BBDC-8720156E0ABC}"/>
                  </a:ext>
                </a:extLst>
              </p:cNvPr>
              <p:cNvSpPr/>
              <p:nvPr/>
            </p:nvSpPr>
            <p:spPr>
              <a:xfrm rot="5400000">
                <a:off x="3530987" y="3054469"/>
                <a:ext cx="290175" cy="237488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79" name="타원 378">
                <a:extLst>
                  <a:ext uri="{FF2B5EF4-FFF2-40B4-BE49-F238E27FC236}">
                    <a16:creationId xmlns:a16="http://schemas.microsoft.com/office/drawing/2014/main" id="{633FF239-EAD5-412F-AB5B-9341953291BC}"/>
                  </a:ext>
                </a:extLst>
              </p:cNvPr>
              <p:cNvSpPr/>
              <p:nvPr/>
            </p:nvSpPr>
            <p:spPr>
              <a:xfrm rot="16200000">
                <a:off x="3803727" y="3130860"/>
                <a:ext cx="85956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66" name="그룹 365">
              <a:extLst>
                <a:ext uri="{FF2B5EF4-FFF2-40B4-BE49-F238E27FC236}">
                  <a16:creationId xmlns:a16="http://schemas.microsoft.com/office/drawing/2014/main" id="{5501DC53-5ADE-4D5A-B39A-4B7E1BBB74A7}"/>
                </a:ext>
              </a:extLst>
            </p:cNvPr>
            <p:cNvGrpSpPr/>
            <p:nvPr/>
          </p:nvGrpSpPr>
          <p:grpSpPr>
            <a:xfrm>
              <a:off x="1440669" y="2376237"/>
              <a:ext cx="332806" cy="290175"/>
              <a:chOff x="3557331" y="3028125"/>
              <a:chExt cx="332806" cy="290175"/>
            </a:xfrm>
          </p:grpSpPr>
          <p:sp>
            <p:nvSpPr>
              <p:cNvPr id="376" name="이등변 삼각형 375">
                <a:extLst>
                  <a:ext uri="{FF2B5EF4-FFF2-40B4-BE49-F238E27FC236}">
                    <a16:creationId xmlns:a16="http://schemas.microsoft.com/office/drawing/2014/main" id="{009C8B6D-1E42-4171-99B1-3DA4B3A33E52}"/>
                  </a:ext>
                </a:extLst>
              </p:cNvPr>
              <p:cNvSpPr/>
              <p:nvPr/>
            </p:nvSpPr>
            <p:spPr>
              <a:xfrm rot="5400000">
                <a:off x="3530987" y="3054469"/>
                <a:ext cx="290175" cy="237488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77" name="타원 376">
                <a:extLst>
                  <a:ext uri="{FF2B5EF4-FFF2-40B4-BE49-F238E27FC236}">
                    <a16:creationId xmlns:a16="http://schemas.microsoft.com/office/drawing/2014/main" id="{515FF949-145A-496D-8422-1D675946D102}"/>
                  </a:ext>
                </a:extLst>
              </p:cNvPr>
              <p:cNvSpPr/>
              <p:nvPr/>
            </p:nvSpPr>
            <p:spPr>
              <a:xfrm rot="16200000">
                <a:off x="3803727" y="3130860"/>
                <a:ext cx="85956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1F09BB2B-A3CA-4870-9200-6E80F8923FE3}"/>
                </a:ext>
              </a:extLst>
            </p:cNvPr>
            <p:cNvSpPr/>
            <p:nvPr/>
          </p:nvSpPr>
          <p:spPr>
            <a:xfrm>
              <a:off x="1994028" y="216805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1CBB9B43-CECF-43FB-ABD0-1B112BC546B4}"/>
                </a:ext>
              </a:extLst>
            </p:cNvPr>
            <p:cNvSpPr/>
            <p:nvPr/>
          </p:nvSpPr>
          <p:spPr>
            <a:xfrm>
              <a:off x="5433830" y="248085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9" name="직선 연결선 368">
              <a:extLst>
                <a:ext uri="{FF2B5EF4-FFF2-40B4-BE49-F238E27FC236}">
                  <a16:creationId xmlns:a16="http://schemas.microsoft.com/office/drawing/2014/main" id="{C265BFA8-4A8E-4904-B246-9C530502323F}"/>
                </a:ext>
              </a:extLst>
            </p:cNvPr>
            <p:cNvCxnSpPr/>
            <p:nvPr/>
          </p:nvCxnSpPr>
          <p:spPr>
            <a:xfrm>
              <a:off x="3320001" y="597996"/>
              <a:ext cx="0" cy="4652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 369">
              <a:extLst>
                <a:ext uri="{FF2B5EF4-FFF2-40B4-BE49-F238E27FC236}">
                  <a16:creationId xmlns:a16="http://schemas.microsoft.com/office/drawing/2014/main" id="{CE64F30F-789A-4D8D-9F41-BE03012BB434}"/>
                </a:ext>
              </a:extLst>
            </p:cNvPr>
            <p:cNvCxnSpPr/>
            <p:nvPr/>
          </p:nvCxnSpPr>
          <p:spPr>
            <a:xfrm>
              <a:off x="2242485" y="1486477"/>
              <a:ext cx="0" cy="42245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37D4C553-520A-4930-8F4B-91A61BBA3AB4}"/>
                </a:ext>
              </a:extLst>
            </p:cNvPr>
            <p:cNvCxnSpPr/>
            <p:nvPr/>
          </p:nvCxnSpPr>
          <p:spPr>
            <a:xfrm flipV="1">
              <a:off x="2242485" y="1058820"/>
              <a:ext cx="1077516" cy="42765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9B98C332-2D3A-43FD-BDBB-0404EFDFB1B8}"/>
                </a:ext>
              </a:extLst>
            </p:cNvPr>
            <p:cNvSpPr/>
            <p:nvPr/>
          </p:nvSpPr>
          <p:spPr>
            <a:xfrm>
              <a:off x="6747092" y="88602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3" name="직선 연결선 372">
              <a:extLst>
                <a:ext uri="{FF2B5EF4-FFF2-40B4-BE49-F238E27FC236}">
                  <a16:creationId xmlns:a16="http://schemas.microsoft.com/office/drawing/2014/main" id="{11004DA0-2BD8-4A3B-A069-C7DD00710D91}"/>
                </a:ext>
              </a:extLst>
            </p:cNvPr>
            <p:cNvCxnSpPr/>
            <p:nvPr/>
          </p:nvCxnSpPr>
          <p:spPr>
            <a:xfrm>
              <a:off x="6784208" y="923670"/>
              <a:ext cx="0" cy="4652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직선 연결선 373">
              <a:extLst>
                <a:ext uri="{FF2B5EF4-FFF2-40B4-BE49-F238E27FC236}">
                  <a16:creationId xmlns:a16="http://schemas.microsoft.com/office/drawing/2014/main" id="{0CE15E5F-23D2-49FA-8884-8674174AE575}"/>
                </a:ext>
              </a:extLst>
            </p:cNvPr>
            <p:cNvCxnSpPr/>
            <p:nvPr/>
          </p:nvCxnSpPr>
          <p:spPr>
            <a:xfrm>
              <a:off x="5706692" y="1812151"/>
              <a:ext cx="0" cy="42245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374">
              <a:extLst>
                <a:ext uri="{FF2B5EF4-FFF2-40B4-BE49-F238E27FC236}">
                  <a16:creationId xmlns:a16="http://schemas.microsoft.com/office/drawing/2014/main" id="{0EC62DD1-1C6F-49BA-AF25-1E3058D8BDCA}"/>
                </a:ext>
              </a:extLst>
            </p:cNvPr>
            <p:cNvCxnSpPr/>
            <p:nvPr/>
          </p:nvCxnSpPr>
          <p:spPr>
            <a:xfrm flipV="1">
              <a:off x="5706691" y="1384494"/>
              <a:ext cx="1077516" cy="42765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94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13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5.3 </a:t>
            </a:r>
            <a:r>
              <a:rPr lang="ko-KR" altLang="en-US" sz="2200"/>
              <a:t>플립</a:t>
            </a:r>
            <a:r>
              <a:rPr lang="en-US" altLang="ko-KR" sz="2200"/>
              <a:t>-</a:t>
            </a:r>
            <a:r>
              <a:rPr lang="ko-KR" altLang="en-US" sz="2200"/>
              <a:t>플롭 저장 장치</a:t>
            </a:r>
            <a:endParaRPr lang="ko-KR" altLang="en-US" sz="2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8B6492-AED5-44E0-A306-58F5388B19EA}"/>
              </a:ext>
            </a:extLst>
          </p:cNvPr>
          <p:cNvSpPr/>
          <p:nvPr/>
        </p:nvSpPr>
        <p:spPr>
          <a:xfrm>
            <a:off x="1192306" y="1054321"/>
            <a:ext cx="10161494" cy="52575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C0C7C6-294F-4D6A-AD66-2430EFA848A9}"/>
              </a:ext>
            </a:extLst>
          </p:cNvPr>
          <p:cNvSpPr txBox="1"/>
          <p:nvPr/>
        </p:nvSpPr>
        <p:spPr>
          <a:xfrm>
            <a:off x="780562" y="657218"/>
            <a:ext cx="6403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i="1">
                <a:solidFill>
                  <a:srgbClr val="0070C0"/>
                </a:solidFill>
              </a:rPr>
              <a:t>D</a:t>
            </a:r>
            <a:r>
              <a:rPr lang="en-US" altLang="ko-KR" sz="2000">
                <a:solidFill>
                  <a:srgbClr val="0070C0"/>
                </a:solidFill>
              </a:rPr>
              <a:t> F/F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26B7D8F4-B0D5-4118-A184-A12AEE42BF0B}"/>
              </a:ext>
            </a:extLst>
          </p:cNvPr>
          <p:cNvSpPr txBox="1">
            <a:spLocks/>
          </p:cNvSpPr>
          <p:nvPr/>
        </p:nvSpPr>
        <p:spPr>
          <a:xfrm>
            <a:off x="1452282" y="1109858"/>
            <a:ext cx="9901518" cy="3428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800">
                <a:solidFill>
                  <a:srgbClr val="00A048"/>
                </a:solidFill>
              </a:rPr>
              <a:t> 상승</a:t>
            </a:r>
            <a:r>
              <a:rPr lang="en-US" altLang="ko-KR" sz="1800">
                <a:solidFill>
                  <a:srgbClr val="00A048"/>
                </a:solidFill>
              </a:rPr>
              <a:t> </a:t>
            </a:r>
            <a:r>
              <a:rPr lang="ko-KR" altLang="en-US" sz="1800">
                <a:solidFill>
                  <a:srgbClr val="00A048"/>
                </a:solidFill>
              </a:rPr>
              <a:t>에지 트리거 </a:t>
            </a:r>
            <a:r>
              <a:rPr lang="en-US" altLang="ko-KR" sz="1800" i="1">
                <a:solidFill>
                  <a:srgbClr val="00A048"/>
                </a:solidFill>
              </a:rPr>
              <a:t>D</a:t>
            </a:r>
            <a:r>
              <a:rPr lang="en-US" altLang="ko-KR" sz="1800">
                <a:solidFill>
                  <a:srgbClr val="00A048"/>
                </a:solidFill>
              </a:rPr>
              <a:t> F/F </a:t>
            </a:r>
            <a:r>
              <a:rPr lang="ko-KR" altLang="en-US" sz="2000"/>
              <a:t>방법</a:t>
            </a:r>
            <a:r>
              <a:rPr lang="en-US" altLang="ko-KR" sz="2000"/>
              <a:t> 2</a:t>
            </a:r>
            <a:endParaRPr lang="en-US" altLang="ko-KR" sz="1800">
              <a:solidFill>
                <a:srgbClr val="00A048"/>
              </a:solidFill>
            </a:endParaRPr>
          </a:p>
        </p:txBody>
      </p:sp>
      <p:sp>
        <p:nvSpPr>
          <p:cNvPr id="229" name="내용 개체 틀 2">
            <a:extLst>
              <a:ext uri="{FF2B5EF4-FFF2-40B4-BE49-F238E27FC236}">
                <a16:creationId xmlns:a16="http://schemas.microsoft.com/office/drawing/2014/main" id="{DDD88FA0-D9FA-4DF0-9CF6-A8CB0E5C8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306" y="1623439"/>
            <a:ext cx="10161493" cy="447407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r>
              <a:rPr lang="en-US" altLang="ko-KR" sz="1600">
                <a:solidFill>
                  <a:srgbClr val="00A048"/>
                </a:solidFill>
              </a:rPr>
              <a:t>NAND</a:t>
            </a:r>
            <a:r>
              <a:rPr lang="ko-KR" altLang="en-US" sz="1600">
                <a:solidFill>
                  <a:srgbClr val="00A048"/>
                </a:solidFill>
              </a:rPr>
              <a:t>형 </a:t>
            </a:r>
            <a:r>
              <a:rPr lang="en-US" altLang="ko-KR" sz="1600" i="1">
                <a:solidFill>
                  <a:srgbClr val="00A048"/>
                </a:solidFill>
              </a:rPr>
              <a:t>SR</a:t>
            </a:r>
            <a:r>
              <a:rPr lang="en-US" altLang="ko-KR" sz="1600">
                <a:solidFill>
                  <a:srgbClr val="00A048"/>
                </a:solidFill>
              </a:rPr>
              <a:t>-</a:t>
            </a:r>
            <a:r>
              <a:rPr lang="ko-KR" altLang="en-US" sz="1600">
                <a:solidFill>
                  <a:srgbClr val="00A048"/>
                </a:solidFill>
              </a:rPr>
              <a:t>래치</a:t>
            </a:r>
            <a:r>
              <a:rPr lang="ko-KR" altLang="en-US" sz="1600"/>
              <a:t> </a:t>
            </a:r>
            <a:r>
              <a:rPr lang="en-US" altLang="ko-KR" sz="1600">
                <a:solidFill>
                  <a:srgbClr val="C00000"/>
                </a:solidFill>
              </a:rPr>
              <a:t>3</a:t>
            </a:r>
            <a:r>
              <a:rPr lang="ko-KR" altLang="en-US" sz="1600">
                <a:solidFill>
                  <a:srgbClr val="C00000"/>
                </a:solidFill>
              </a:rPr>
              <a:t>개</a:t>
            </a:r>
            <a:r>
              <a:rPr lang="ko-KR" altLang="en-US" sz="1600"/>
              <a:t>로 구현 </a:t>
            </a:r>
            <a:endParaRPr lang="en-US" altLang="ko-KR" sz="1600" dirty="0"/>
          </a:p>
        </p:txBody>
      </p:sp>
      <p:pic>
        <p:nvPicPr>
          <p:cNvPr id="230" name="그림 229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22BFA1BC-49B6-485C-B4B5-8C1598390F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" y="1159025"/>
            <a:ext cx="1907237" cy="1028858"/>
          </a:xfrm>
          <a:prstGeom prst="rect">
            <a:avLst/>
          </a:prstGeom>
        </p:spPr>
      </p:pic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C24421AE-3D38-4CB5-8767-479D35E044BB}"/>
              </a:ext>
            </a:extLst>
          </p:cNvPr>
          <p:cNvGrpSpPr/>
          <p:nvPr/>
        </p:nvGrpSpPr>
        <p:grpSpPr>
          <a:xfrm>
            <a:off x="2258963" y="2226519"/>
            <a:ext cx="4014089" cy="3646400"/>
            <a:chOff x="3892070" y="1082317"/>
            <a:chExt cx="5031431" cy="4512424"/>
          </a:xfrm>
        </p:grpSpPr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BA45BFF8-8923-47FA-AF5F-387227343F78}"/>
                </a:ext>
              </a:extLst>
            </p:cNvPr>
            <p:cNvCxnSpPr/>
            <p:nvPr/>
          </p:nvCxnSpPr>
          <p:spPr>
            <a:xfrm>
              <a:off x="6087541" y="1412707"/>
              <a:ext cx="40901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37AFDE88-7C82-4690-B4E5-54D5816430EB}"/>
                </a:ext>
              </a:extLst>
            </p:cNvPr>
            <p:cNvCxnSpPr/>
            <p:nvPr/>
          </p:nvCxnSpPr>
          <p:spPr>
            <a:xfrm>
              <a:off x="6087969" y="2595582"/>
              <a:ext cx="139678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0E78EA41-4F7C-4A86-9185-C5ED9E15D40F}"/>
                </a:ext>
              </a:extLst>
            </p:cNvPr>
            <p:cNvCxnSpPr/>
            <p:nvPr/>
          </p:nvCxnSpPr>
          <p:spPr>
            <a:xfrm>
              <a:off x="6497111" y="1408724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8B916167-9D49-404B-9F3F-8713A0F4ADFA}"/>
                </a:ext>
              </a:extLst>
            </p:cNvPr>
            <p:cNvCxnSpPr/>
            <p:nvPr/>
          </p:nvCxnSpPr>
          <p:spPr>
            <a:xfrm>
              <a:off x="6497111" y="2294710"/>
              <a:ext cx="0" cy="80641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3AFA428C-00F9-4E61-9C2A-7BFCED2AC4A6}"/>
                </a:ext>
              </a:extLst>
            </p:cNvPr>
            <p:cNvCxnSpPr/>
            <p:nvPr/>
          </p:nvCxnSpPr>
          <p:spPr>
            <a:xfrm>
              <a:off x="4585181" y="1253980"/>
              <a:ext cx="8726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6AD026B1-C2EA-44EF-808B-605757C5A0A0}"/>
                </a:ext>
              </a:extLst>
            </p:cNvPr>
            <p:cNvCxnSpPr/>
            <p:nvPr/>
          </p:nvCxnSpPr>
          <p:spPr>
            <a:xfrm>
              <a:off x="5001741" y="1553136"/>
              <a:ext cx="4560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561564B2-41BB-420F-82FB-13A92B6B7DA7}"/>
                </a:ext>
              </a:extLst>
            </p:cNvPr>
            <p:cNvCxnSpPr/>
            <p:nvPr/>
          </p:nvCxnSpPr>
          <p:spPr>
            <a:xfrm>
              <a:off x="5001741" y="2430537"/>
              <a:ext cx="4560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572E1074-EA02-4AF4-B99B-F63318518764}"/>
                </a:ext>
              </a:extLst>
            </p:cNvPr>
            <p:cNvCxnSpPr/>
            <p:nvPr/>
          </p:nvCxnSpPr>
          <p:spPr>
            <a:xfrm>
              <a:off x="4201610" y="2729693"/>
              <a:ext cx="125622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0F99096E-F772-4683-87B7-18F6E5422E50}"/>
                </a:ext>
              </a:extLst>
            </p:cNvPr>
            <p:cNvCxnSpPr/>
            <p:nvPr/>
          </p:nvCxnSpPr>
          <p:spPr>
            <a:xfrm>
              <a:off x="5001741" y="1553136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8BAA4424-E17D-43EB-987C-2F3D4C3F8C37}"/>
                </a:ext>
              </a:extLst>
            </p:cNvPr>
            <p:cNvCxnSpPr/>
            <p:nvPr/>
          </p:nvCxnSpPr>
          <p:spPr>
            <a:xfrm>
              <a:off x="5001741" y="2131256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F51C7372-BEAD-4185-9032-5AF941C73D7D}"/>
                </a:ext>
              </a:extLst>
            </p:cNvPr>
            <p:cNvCxnSpPr/>
            <p:nvPr/>
          </p:nvCxnSpPr>
          <p:spPr>
            <a:xfrm>
              <a:off x="5001741" y="1852417"/>
              <a:ext cx="1495370" cy="4422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51A3AAE2-1733-431A-A9ED-1C720BF1EBFB}"/>
                </a:ext>
              </a:extLst>
            </p:cNvPr>
            <p:cNvCxnSpPr/>
            <p:nvPr/>
          </p:nvCxnSpPr>
          <p:spPr>
            <a:xfrm flipV="1">
              <a:off x="5001740" y="1703599"/>
              <a:ext cx="1495371" cy="4212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070AC5A0-AF83-488E-AE00-9C9F7CA3BFBC}"/>
                </a:ext>
              </a:extLst>
            </p:cNvPr>
            <p:cNvSpPr/>
            <p:nvPr/>
          </p:nvSpPr>
          <p:spPr>
            <a:xfrm>
              <a:off x="6458929" y="255598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0DCE106-4689-44A8-A171-3A2FD589C833}"/>
                </a:ext>
              </a:extLst>
            </p:cNvPr>
            <p:cNvGrpSpPr/>
            <p:nvPr/>
          </p:nvGrpSpPr>
          <p:grpSpPr>
            <a:xfrm>
              <a:off x="5412113" y="2267410"/>
              <a:ext cx="739328" cy="594764"/>
              <a:chOff x="3539490" y="4171495"/>
              <a:chExt cx="739328" cy="594764"/>
            </a:xfrm>
            <a:solidFill>
              <a:schemeClr val="bg1"/>
            </a:solidFill>
          </p:grpSpPr>
          <p:sp>
            <p:nvSpPr>
              <p:cNvPr id="393" name="순서도: 지연 392">
                <a:extLst>
                  <a:ext uri="{FF2B5EF4-FFF2-40B4-BE49-F238E27FC236}">
                    <a16:creationId xmlns:a16="http://schemas.microsoft.com/office/drawing/2014/main" id="{04788525-D615-4630-BD08-E8CE9CD4DB23}"/>
                  </a:ext>
                </a:extLst>
              </p:cNvPr>
              <p:cNvSpPr/>
              <p:nvPr/>
            </p:nvSpPr>
            <p:spPr>
              <a:xfrm>
                <a:off x="3539490" y="4171495"/>
                <a:ext cx="642789" cy="594764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94" name="타원 393">
                <a:extLst>
                  <a:ext uri="{FF2B5EF4-FFF2-40B4-BE49-F238E27FC236}">
                    <a16:creationId xmlns:a16="http://schemas.microsoft.com/office/drawing/2014/main" id="{D7492C08-4289-4788-8779-4ACEB7B62F98}"/>
                  </a:ext>
                </a:extLst>
              </p:cNvPr>
              <p:cNvSpPr/>
              <p:nvPr/>
            </p:nvSpPr>
            <p:spPr>
              <a:xfrm rot="16200000">
                <a:off x="4191953" y="4455521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1F0A3338-FFCA-49E9-AA69-5D7EECCE08CF}"/>
                </a:ext>
              </a:extLst>
            </p:cNvPr>
            <p:cNvGrpSpPr/>
            <p:nvPr/>
          </p:nvGrpSpPr>
          <p:grpSpPr>
            <a:xfrm>
              <a:off x="5412113" y="1082317"/>
              <a:ext cx="739328" cy="594764"/>
              <a:chOff x="3539490" y="4171495"/>
              <a:chExt cx="739328" cy="594764"/>
            </a:xfrm>
            <a:solidFill>
              <a:schemeClr val="bg1"/>
            </a:solidFill>
          </p:grpSpPr>
          <p:sp>
            <p:nvSpPr>
              <p:cNvPr id="310" name="순서도: 지연 309">
                <a:extLst>
                  <a:ext uri="{FF2B5EF4-FFF2-40B4-BE49-F238E27FC236}">
                    <a16:creationId xmlns:a16="http://schemas.microsoft.com/office/drawing/2014/main" id="{798E2AD2-5A3D-46BD-92E1-06EB9A83E15E}"/>
                  </a:ext>
                </a:extLst>
              </p:cNvPr>
              <p:cNvSpPr/>
              <p:nvPr/>
            </p:nvSpPr>
            <p:spPr>
              <a:xfrm>
                <a:off x="3539490" y="4171495"/>
                <a:ext cx="642789" cy="594764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92" name="타원 391">
                <a:extLst>
                  <a:ext uri="{FF2B5EF4-FFF2-40B4-BE49-F238E27FC236}">
                    <a16:creationId xmlns:a16="http://schemas.microsoft.com/office/drawing/2014/main" id="{6D747D29-28C6-4A64-9882-4D952D9FB93C}"/>
                  </a:ext>
                </a:extLst>
              </p:cNvPr>
              <p:cNvSpPr/>
              <p:nvPr/>
            </p:nvSpPr>
            <p:spPr>
              <a:xfrm rot="16200000">
                <a:off x="4191953" y="4455521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6F8E3FCC-68DE-4F68-8ED4-C9518A281A06}"/>
                </a:ext>
              </a:extLst>
            </p:cNvPr>
            <p:cNvCxnSpPr/>
            <p:nvPr/>
          </p:nvCxnSpPr>
          <p:spPr>
            <a:xfrm>
              <a:off x="8160181" y="2753827"/>
              <a:ext cx="76332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FC249CAA-7007-46A4-A73E-C6CFBBE83F51}"/>
                </a:ext>
              </a:extLst>
            </p:cNvPr>
            <p:cNvCxnSpPr/>
            <p:nvPr/>
          </p:nvCxnSpPr>
          <p:spPr>
            <a:xfrm>
              <a:off x="8160609" y="3936702"/>
              <a:ext cx="7628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153757ED-5DBE-4D5B-B198-4E2CB656EF91}"/>
                </a:ext>
              </a:extLst>
            </p:cNvPr>
            <p:cNvCxnSpPr/>
            <p:nvPr/>
          </p:nvCxnSpPr>
          <p:spPr>
            <a:xfrm>
              <a:off x="8569751" y="2749844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CD0F8143-9F53-41FF-9160-87BAA3F0F72B}"/>
                </a:ext>
              </a:extLst>
            </p:cNvPr>
            <p:cNvCxnSpPr/>
            <p:nvPr/>
          </p:nvCxnSpPr>
          <p:spPr>
            <a:xfrm>
              <a:off x="8569751" y="3635830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CCF0B71A-9F09-40DD-96AB-895933469D5D}"/>
                </a:ext>
              </a:extLst>
            </p:cNvPr>
            <p:cNvCxnSpPr/>
            <p:nvPr/>
          </p:nvCxnSpPr>
          <p:spPr>
            <a:xfrm>
              <a:off x="7074381" y="2894256"/>
              <a:ext cx="4560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FC27C82B-AA48-4E54-B177-81AEC09956A7}"/>
                </a:ext>
              </a:extLst>
            </p:cNvPr>
            <p:cNvCxnSpPr/>
            <p:nvPr/>
          </p:nvCxnSpPr>
          <p:spPr>
            <a:xfrm>
              <a:off x="7074381" y="3771657"/>
              <a:ext cx="4560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4A3A5FC9-887B-43E4-8477-8BE4FA8F9B00}"/>
                </a:ext>
              </a:extLst>
            </p:cNvPr>
            <p:cNvCxnSpPr/>
            <p:nvPr/>
          </p:nvCxnSpPr>
          <p:spPr>
            <a:xfrm>
              <a:off x="7074381" y="2894256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68FB4AA9-BF9D-45E7-9916-95FB0E71AA0B}"/>
                </a:ext>
              </a:extLst>
            </p:cNvPr>
            <p:cNvCxnSpPr/>
            <p:nvPr/>
          </p:nvCxnSpPr>
          <p:spPr>
            <a:xfrm>
              <a:off x="7074381" y="3472376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32F250F1-A0AD-4BAB-9415-CE81A99E913F}"/>
                </a:ext>
              </a:extLst>
            </p:cNvPr>
            <p:cNvCxnSpPr/>
            <p:nvPr/>
          </p:nvCxnSpPr>
          <p:spPr>
            <a:xfrm>
              <a:off x="7074381" y="3193537"/>
              <a:ext cx="1495370" cy="4422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11A818BF-9665-4A60-8691-94C1649E29D6}"/>
                </a:ext>
              </a:extLst>
            </p:cNvPr>
            <p:cNvCxnSpPr/>
            <p:nvPr/>
          </p:nvCxnSpPr>
          <p:spPr>
            <a:xfrm flipV="1">
              <a:off x="7074380" y="3044719"/>
              <a:ext cx="1495371" cy="4212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CF2DA097-BFF8-4D3D-B31F-88394BC13D0A}"/>
                </a:ext>
              </a:extLst>
            </p:cNvPr>
            <p:cNvSpPr/>
            <p:nvPr/>
          </p:nvSpPr>
          <p:spPr>
            <a:xfrm>
              <a:off x="8532126" y="271469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89DE1DDB-2F2B-4DB7-B3DB-18B5F4C6D141}"/>
                </a:ext>
              </a:extLst>
            </p:cNvPr>
            <p:cNvSpPr/>
            <p:nvPr/>
          </p:nvSpPr>
          <p:spPr>
            <a:xfrm>
              <a:off x="8531569" y="389710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511C5010-0416-4531-856F-9A33984E9B11}"/>
                </a:ext>
              </a:extLst>
            </p:cNvPr>
            <p:cNvGrpSpPr/>
            <p:nvPr/>
          </p:nvGrpSpPr>
          <p:grpSpPr>
            <a:xfrm>
              <a:off x="7484753" y="3608530"/>
              <a:ext cx="739328" cy="594764"/>
              <a:chOff x="3539490" y="4171495"/>
              <a:chExt cx="739328" cy="594764"/>
            </a:xfrm>
            <a:solidFill>
              <a:schemeClr val="bg1"/>
            </a:solidFill>
          </p:grpSpPr>
          <p:sp>
            <p:nvSpPr>
              <p:cNvPr id="260" name="순서도: 지연 259">
                <a:extLst>
                  <a:ext uri="{FF2B5EF4-FFF2-40B4-BE49-F238E27FC236}">
                    <a16:creationId xmlns:a16="http://schemas.microsoft.com/office/drawing/2014/main" id="{B24E007D-0FDB-4337-8444-D8B748039F47}"/>
                  </a:ext>
                </a:extLst>
              </p:cNvPr>
              <p:cNvSpPr/>
              <p:nvPr/>
            </p:nvSpPr>
            <p:spPr>
              <a:xfrm>
                <a:off x="3539490" y="4171495"/>
                <a:ext cx="642789" cy="594764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2" name="타원 261">
                <a:extLst>
                  <a:ext uri="{FF2B5EF4-FFF2-40B4-BE49-F238E27FC236}">
                    <a16:creationId xmlns:a16="http://schemas.microsoft.com/office/drawing/2014/main" id="{F61A3999-7219-4727-8566-EA248FEE0289}"/>
                  </a:ext>
                </a:extLst>
              </p:cNvPr>
              <p:cNvSpPr/>
              <p:nvPr/>
            </p:nvSpPr>
            <p:spPr>
              <a:xfrm rot="16200000">
                <a:off x="4191953" y="4455521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7D8B0A6F-A076-4082-9089-F356929D4977}"/>
                </a:ext>
              </a:extLst>
            </p:cNvPr>
            <p:cNvGrpSpPr/>
            <p:nvPr/>
          </p:nvGrpSpPr>
          <p:grpSpPr>
            <a:xfrm>
              <a:off x="7484753" y="2454373"/>
              <a:ext cx="739328" cy="594764"/>
              <a:chOff x="3539490" y="4202431"/>
              <a:chExt cx="739328" cy="594764"/>
            </a:xfrm>
            <a:solidFill>
              <a:schemeClr val="bg1"/>
            </a:solidFill>
          </p:grpSpPr>
          <p:sp>
            <p:nvSpPr>
              <p:cNvPr id="227" name="순서도: 지연 226">
                <a:extLst>
                  <a:ext uri="{FF2B5EF4-FFF2-40B4-BE49-F238E27FC236}">
                    <a16:creationId xmlns:a16="http://schemas.microsoft.com/office/drawing/2014/main" id="{E4AF6A1C-6233-4578-A906-B5D88186C7EE}"/>
                  </a:ext>
                </a:extLst>
              </p:cNvPr>
              <p:cNvSpPr/>
              <p:nvPr/>
            </p:nvSpPr>
            <p:spPr>
              <a:xfrm>
                <a:off x="3539490" y="4202431"/>
                <a:ext cx="642789" cy="594764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28" name="타원 227">
                <a:extLst>
                  <a:ext uri="{FF2B5EF4-FFF2-40B4-BE49-F238E27FC236}">
                    <a16:creationId xmlns:a16="http://schemas.microsoft.com/office/drawing/2014/main" id="{9E18D1BC-AA66-4E5F-8B60-0BDBA99C8C6C}"/>
                  </a:ext>
                </a:extLst>
              </p:cNvPr>
              <p:cNvSpPr/>
              <p:nvPr/>
            </p:nvSpPr>
            <p:spPr>
              <a:xfrm rot="16200000">
                <a:off x="4191953" y="4455521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4DB6800C-7CFD-4411-9759-4BA926B7C129}"/>
                </a:ext>
              </a:extLst>
            </p:cNvPr>
            <p:cNvCxnSpPr/>
            <p:nvPr/>
          </p:nvCxnSpPr>
          <p:spPr>
            <a:xfrm>
              <a:off x="6087541" y="4066159"/>
              <a:ext cx="139721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947041C2-01E5-4D8B-B550-748E0A22B61F}"/>
                </a:ext>
              </a:extLst>
            </p:cNvPr>
            <p:cNvCxnSpPr/>
            <p:nvPr/>
          </p:nvCxnSpPr>
          <p:spPr>
            <a:xfrm>
              <a:off x="6087969" y="5249034"/>
              <a:ext cx="40858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7D3D16BD-90A2-4FB2-8785-941B903CF21C}"/>
                </a:ext>
              </a:extLst>
            </p:cNvPr>
            <p:cNvCxnSpPr/>
            <p:nvPr/>
          </p:nvCxnSpPr>
          <p:spPr>
            <a:xfrm>
              <a:off x="6497111" y="4062176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CEA199AE-668B-457F-A4EF-CAAD544E9ACB}"/>
                </a:ext>
              </a:extLst>
            </p:cNvPr>
            <p:cNvCxnSpPr/>
            <p:nvPr/>
          </p:nvCxnSpPr>
          <p:spPr>
            <a:xfrm>
              <a:off x="6497111" y="4948162"/>
              <a:ext cx="0" cy="30015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CCEEDBE1-A5F9-48DF-8DEB-BBDAA80927CF}"/>
                </a:ext>
              </a:extLst>
            </p:cNvPr>
            <p:cNvCxnSpPr/>
            <p:nvPr/>
          </p:nvCxnSpPr>
          <p:spPr>
            <a:xfrm>
              <a:off x="5001740" y="3907432"/>
              <a:ext cx="45609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8745E9B1-CAED-4670-A690-60BA5A608F60}"/>
                </a:ext>
              </a:extLst>
            </p:cNvPr>
            <p:cNvCxnSpPr/>
            <p:nvPr/>
          </p:nvCxnSpPr>
          <p:spPr>
            <a:xfrm>
              <a:off x="4585181" y="4206588"/>
              <a:ext cx="8726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E2287AF6-F002-45F5-8041-A6E57D2C9800}"/>
                </a:ext>
              </a:extLst>
            </p:cNvPr>
            <p:cNvCxnSpPr/>
            <p:nvPr/>
          </p:nvCxnSpPr>
          <p:spPr>
            <a:xfrm>
              <a:off x="5001741" y="5083989"/>
              <a:ext cx="4560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0F710130-EF55-4234-8556-3B1211433E6F}"/>
                </a:ext>
              </a:extLst>
            </p:cNvPr>
            <p:cNvCxnSpPr>
              <a:stCxn id="222" idx="3"/>
            </p:cNvCxnSpPr>
            <p:nvPr/>
          </p:nvCxnSpPr>
          <p:spPr>
            <a:xfrm flipV="1">
              <a:off x="4439950" y="5383148"/>
              <a:ext cx="1017883" cy="2115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31CB05A8-7DE9-4DB9-B515-0EED2EDEF531}"/>
                </a:ext>
              </a:extLst>
            </p:cNvPr>
            <p:cNvCxnSpPr/>
            <p:nvPr/>
          </p:nvCxnSpPr>
          <p:spPr>
            <a:xfrm>
              <a:off x="5001741" y="4206588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66D5DC57-39E2-49F4-B823-7A5AD4A828C1}"/>
                </a:ext>
              </a:extLst>
            </p:cNvPr>
            <p:cNvCxnSpPr/>
            <p:nvPr/>
          </p:nvCxnSpPr>
          <p:spPr>
            <a:xfrm>
              <a:off x="5001741" y="4784708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522CD9DF-221C-4EA1-B2B2-E589DA5D90A5}"/>
                </a:ext>
              </a:extLst>
            </p:cNvPr>
            <p:cNvCxnSpPr/>
            <p:nvPr/>
          </p:nvCxnSpPr>
          <p:spPr>
            <a:xfrm>
              <a:off x="5001741" y="4505869"/>
              <a:ext cx="1495370" cy="4422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62C59843-CEDC-4052-A8BA-5DFF4B853163}"/>
                </a:ext>
              </a:extLst>
            </p:cNvPr>
            <p:cNvCxnSpPr/>
            <p:nvPr/>
          </p:nvCxnSpPr>
          <p:spPr>
            <a:xfrm flipV="1">
              <a:off x="5001740" y="4357051"/>
              <a:ext cx="1495371" cy="4212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66D664EB-18BC-45CF-A631-05C6503BE1A0}"/>
                </a:ext>
              </a:extLst>
            </p:cNvPr>
            <p:cNvSpPr/>
            <p:nvPr/>
          </p:nvSpPr>
          <p:spPr>
            <a:xfrm>
              <a:off x="6459486" y="402703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772D04CF-71C0-4FD7-B016-F07B486F7C6A}"/>
                </a:ext>
              </a:extLst>
            </p:cNvPr>
            <p:cNvGrpSpPr/>
            <p:nvPr/>
          </p:nvGrpSpPr>
          <p:grpSpPr>
            <a:xfrm>
              <a:off x="5412113" y="4920862"/>
              <a:ext cx="739328" cy="594764"/>
              <a:chOff x="3539490" y="4171495"/>
              <a:chExt cx="739328" cy="594764"/>
            </a:xfrm>
            <a:solidFill>
              <a:schemeClr val="bg1"/>
            </a:solidFill>
          </p:grpSpPr>
          <p:sp>
            <p:nvSpPr>
              <p:cNvPr id="225" name="순서도: 지연 224">
                <a:extLst>
                  <a:ext uri="{FF2B5EF4-FFF2-40B4-BE49-F238E27FC236}">
                    <a16:creationId xmlns:a16="http://schemas.microsoft.com/office/drawing/2014/main" id="{53038A6F-4A21-4B5C-BE48-7F24E6E6539E}"/>
                  </a:ext>
                </a:extLst>
              </p:cNvPr>
              <p:cNvSpPr/>
              <p:nvPr/>
            </p:nvSpPr>
            <p:spPr>
              <a:xfrm>
                <a:off x="3539490" y="4171495"/>
                <a:ext cx="642789" cy="594764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5A59A3EE-169D-42A5-8BE5-D916D6A2756C}"/>
                  </a:ext>
                </a:extLst>
              </p:cNvPr>
              <p:cNvSpPr/>
              <p:nvPr/>
            </p:nvSpPr>
            <p:spPr>
              <a:xfrm rot="16200000">
                <a:off x="4191953" y="4455521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340623E3-802E-4BFC-9575-8DC0DFB08F52}"/>
                </a:ext>
              </a:extLst>
            </p:cNvPr>
            <p:cNvGrpSpPr/>
            <p:nvPr/>
          </p:nvGrpSpPr>
          <p:grpSpPr>
            <a:xfrm>
              <a:off x="5412113" y="3735769"/>
              <a:ext cx="739328" cy="594764"/>
              <a:chOff x="3539490" y="4171495"/>
              <a:chExt cx="739328" cy="594764"/>
            </a:xfrm>
            <a:solidFill>
              <a:schemeClr val="bg1"/>
            </a:solidFill>
          </p:grpSpPr>
          <p:sp>
            <p:nvSpPr>
              <p:cNvPr id="223" name="순서도: 지연 222">
                <a:extLst>
                  <a:ext uri="{FF2B5EF4-FFF2-40B4-BE49-F238E27FC236}">
                    <a16:creationId xmlns:a16="http://schemas.microsoft.com/office/drawing/2014/main" id="{D07264C7-40D2-4BC6-BA50-B9B33B405967}"/>
                  </a:ext>
                </a:extLst>
              </p:cNvPr>
              <p:cNvSpPr/>
              <p:nvPr/>
            </p:nvSpPr>
            <p:spPr>
              <a:xfrm>
                <a:off x="3539490" y="4171495"/>
                <a:ext cx="642789" cy="594764"/>
              </a:xfrm>
              <a:prstGeom prst="flowChartDelay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F8C6A0EA-5ACC-4824-9813-FFBCE1CAAA25}"/>
                  </a:ext>
                </a:extLst>
              </p:cNvPr>
              <p:cNvSpPr/>
              <p:nvPr/>
            </p:nvSpPr>
            <p:spPr>
              <a:xfrm rot="16200000">
                <a:off x="4191953" y="4455521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73FBCADF-8EAF-479F-86E2-E20EF3D38232}"/>
                </a:ext>
              </a:extLst>
            </p:cNvPr>
            <p:cNvCxnSpPr>
              <a:stCxn id="220" idx="6"/>
            </p:cNvCxnSpPr>
            <p:nvPr/>
          </p:nvCxnSpPr>
          <p:spPr>
            <a:xfrm>
              <a:off x="4249426" y="4056224"/>
              <a:ext cx="1162687" cy="360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155309C1-D2F2-40DE-8F2F-4F8C983B9292}"/>
                </a:ext>
              </a:extLst>
            </p:cNvPr>
            <p:cNvCxnSpPr/>
            <p:nvPr/>
          </p:nvCxnSpPr>
          <p:spPr>
            <a:xfrm>
              <a:off x="5001741" y="3528778"/>
              <a:ext cx="0" cy="37865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16DEFDA6-8EFB-43AD-95D6-D8B5DA468CE6}"/>
                </a:ext>
              </a:extLst>
            </p:cNvPr>
            <p:cNvCxnSpPr/>
            <p:nvPr/>
          </p:nvCxnSpPr>
          <p:spPr>
            <a:xfrm flipV="1">
              <a:off x="5001740" y="3101121"/>
              <a:ext cx="1495371" cy="4212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7D425D3F-1C1C-4F9A-85B6-33E1BADE8D32}"/>
                </a:ext>
              </a:extLst>
            </p:cNvPr>
            <p:cNvCxnSpPr/>
            <p:nvPr/>
          </p:nvCxnSpPr>
          <p:spPr>
            <a:xfrm>
              <a:off x="4585181" y="1252153"/>
              <a:ext cx="0" cy="29544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A001DDC0-1C8C-4652-9FD2-EB89DE8883DA}"/>
                </a:ext>
              </a:extLst>
            </p:cNvPr>
            <p:cNvSpPr/>
            <p:nvPr/>
          </p:nvSpPr>
          <p:spPr>
            <a:xfrm>
              <a:off x="4963878" y="416749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9D43139D-E79A-4B61-A316-3DAB6B687CC9}"/>
                </a:ext>
              </a:extLst>
            </p:cNvPr>
            <p:cNvCxnSpPr/>
            <p:nvPr/>
          </p:nvCxnSpPr>
          <p:spPr>
            <a:xfrm>
              <a:off x="4211801" y="2734598"/>
              <a:ext cx="0" cy="17264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08501FC6-A0E9-4DDA-A66D-C96D77AE1309}"/>
                </a:ext>
              </a:extLst>
            </p:cNvPr>
            <p:cNvSpPr/>
            <p:nvPr/>
          </p:nvSpPr>
          <p:spPr>
            <a:xfrm>
              <a:off x="4174176" y="401859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4DD0839-015F-40FF-B732-37AAAE2EB839}"/>
                </a:ext>
              </a:extLst>
            </p:cNvPr>
            <p:cNvSpPr txBox="1"/>
            <p:nvPr/>
          </p:nvSpPr>
          <p:spPr>
            <a:xfrm>
              <a:off x="3892070" y="4471062"/>
              <a:ext cx="707666" cy="380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54AC866-9A0D-42CA-B3F8-49B08CDD377E}"/>
                </a:ext>
              </a:extLst>
            </p:cNvPr>
            <p:cNvSpPr txBox="1"/>
            <p:nvPr/>
          </p:nvSpPr>
          <p:spPr>
            <a:xfrm>
              <a:off x="4045730" y="5213867"/>
              <a:ext cx="394220" cy="380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8318C38B-1344-4CF2-BC59-192F544EFA8E}"/>
              </a:ext>
            </a:extLst>
          </p:cNvPr>
          <p:cNvGrpSpPr/>
          <p:nvPr/>
        </p:nvGrpSpPr>
        <p:grpSpPr>
          <a:xfrm>
            <a:off x="7333955" y="2870959"/>
            <a:ext cx="3271427" cy="1284834"/>
            <a:chOff x="3496409" y="803523"/>
            <a:chExt cx="3271428" cy="1284834"/>
          </a:xfrm>
        </p:grpSpPr>
        <p:sp>
          <p:nvSpPr>
            <p:cNvPr id="396" name="직사각형 395">
              <a:extLst>
                <a:ext uri="{FF2B5EF4-FFF2-40B4-BE49-F238E27FC236}">
                  <a16:creationId xmlns:a16="http://schemas.microsoft.com/office/drawing/2014/main" id="{A3CA150F-6E13-40EE-A361-D0AF3CEC1857}"/>
                </a:ext>
              </a:extLst>
            </p:cNvPr>
            <p:cNvSpPr/>
            <p:nvPr/>
          </p:nvSpPr>
          <p:spPr>
            <a:xfrm>
              <a:off x="3797166" y="803523"/>
              <a:ext cx="869244" cy="12848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7" name="그룹 396">
              <a:extLst>
                <a:ext uri="{FF2B5EF4-FFF2-40B4-BE49-F238E27FC236}">
                  <a16:creationId xmlns:a16="http://schemas.microsoft.com/office/drawing/2014/main" id="{CE1C1D77-1E27-422E-A9EC-72726B59ED26}"/>
                </a:ext>
              </a:extLst>
            </p:cNvPr>
            <p:cNvGrpSpPr/>
            <p:nvPr/>
          </p:nvGrpSpPr>
          <p:grpSpPr>
            <a:xfrm>
              <a:off x="4660365" y="1085802"/>
              <a:ext cx="298992" cy="679572"/>
              <a:chOff x="8088088" y="1355884"/>
              <a:chExt cx="456092" cy="679572"/>
            </a:xfrm>
          </p:grpSpPr>
          <p:cxnSp>
            <p:nvCxnSpPr>
              <p:cNvPr id="421" name="직선 연결선 420">
                <a:extLst>
                  <a:ext uri="{FF2B5EF4-FFF2-40B4-BE49-F238E27FC236}">
                    <a16:creationId xmlns:a16="http://schemas.microsoft.com/office/drawing/2014/main" id="{3422E4E5-0970-494B-8D2B-5B59A8147204}"/>
                  </a:ext>
                </a:extLst>
              </p:cNvPr>
              <p:cNvCxnSpPr/>
              <p:nvPr/>
            </p:nvCxnSpPr>
            <p:spPr>
              <a:xfrm>
                <a:off x="8088088" y="1355884"/>
                <a:ext cx="4560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직선 연결선 421">
                <a:extLst>
                  <a:ext uri="{FF2B5EF4-FFF2-40B4-BE49-F238E27FC236}">
                    <a16:creationId xmlns:a16="http://schemas.microsoft.com/office/drawing/2014/main" id="{959FDC55-E62C-47B0-9530-A1FA67510D75}"/>
                  </a:ext>
                </a:extLst>
              </p:cNvPr>
              <p:cNvCxnSpPr/>
              <p:nvPr/>
            </p:nvCxnSpPr>
            <p:spPr>
              <a:xfrm>
                <a:off x="8088088" y="2035456"/>
                <a:ext cx="4560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8" name="타원 397">
              <a:extLst>
                <a:ext uri="{FF2B5EF4-FFF2-40B4-BE49-F238E27FC236}">
                  <a16:creationId xmlns:a16="http://schemas.microsoft.com/office/drawing/2014/main" id="{09032CC4-8D32-4237-AE01-B3C3CBBB35EA}"/>
                </a:ext>
              </a:extLst>
            </p:cNvPr>
            <p:cNvSpPr/>
            <p:nvPr/>
          </p:nvSpPr>
          <p:spPr>
            <a:xfrm rot="16200000">
              <a:off x="4669941" y="1719149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99" name="직선 연결선 398">
              <a:extLst>
                <a:ext uri="{FF2B5EF4-FFF2-40B4-BE49-F238E27FC236}">
                  <a16:creationId xmlns:a16="http://schemas.microsoft.com/office/drawing/2014/main" id="{62DD4631-0C8E-4FD2-9C98-37FB6C8E3558}"/>
                </a:ext>
              </a:extLst>
            </p:cNvPr>
            <p:cNvCxnSpPr/>
            <p:nvPr/>
          </p:nvCxnSpPr>
          <p:spPr>
            <a:xfrm>
              <a:off x="3496409" y="1085802"/>
              <a:ext cx="2989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 399">
              <a:extLst>
                <a:ext uri="{FF2B5EF4-FFF2-40B4-BE49-F238E27FC236}">
                  <a16:creationId xmlns:a16="http://schemas.microsoft.com/office/drawing/2014/main" id="{C3FDF47B-90A8-49C2-ACBA-09879F644DE4}"/>
                </a:ext>
              </a:extLst>
            </p:cNvPr>
            <p:cNvCxnSpPr/>
            <p:nvPr/>
          </p:nvCxnSpPr>
          <p:spPr>
            <a:xfrm>
              <a:off x="3496409" y="1765374"/>
              <a:ext cx="2989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3AE917EE-0C75-4E09-A548-28D816DC76A4}"/>
                </a:ext>
              </a:extLst>
            </p:cNvPr>
            <p:cNvSpPr txBox="1"/>
            <p:nvPr/>
          </p:nvSpPr>
          <p:spPr>
            <a:xfrm>
              <a:off x="4336333" y="903738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6DF5980A-3544-4360-89C9-F497F1326435}"/>
                </a:ext>
              </a:extLst>
            </p:cNvPr>
            <p:cNvSpPr txBox="1"/>
            <p:nvPr/>
          </p:nvSpPr>
          <p:spPr>
            <a:xfrm>
              <a:off x="4336333" y="1596083"/>
              <a:ext cx="3754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81D32DC-06F9-4877-9D85-A182B17E3B85}"/>
                </a:ext>
              </a:extLst>
            </p:cNvPr>
            <p:cNvSpPr txBox="1"/>
            <p:nvPr/>
          </p:nvSpPr>
          <p:spPr>
            <a:xfrm>
              <a:off x="3802621" y="903738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095B6BEB-7450-4749-A98D-61EF44E53522}"/>
                </a:ext>
              </a:extLst>
            </p:cNvPr>
            <p:cNvSpPr txBox="1"/>
            <p:nvPr/>
          </p:nvSpPr>
          <p:spPr>
            <a:xfrm>
              <a:off x="3861677" y="1561793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5" name="직선 연결선 404">
              <a:extLst>
                <a:ext uri="{FF2B5EF4-FFF2-40B4-BE49-F238E27FC236}">
                  <a16:creationId xmlns:a16="http://schemas.microsoft.com/office/drawing/2014/main" id="{1EE49B9B-8265-43A6-9562-5C9719AC2C9E}"/>
                </a:ext>
              </a:extLst>
            </p:cNvPr>
            <p:cNvCxnSpPr/>
            <p:nvPr/>
          </p:nvCxnSpPr>
          <p:spPr>
            <a:xfrm>
              <a:off x="3795401" y="1643454"/>
              <a:ext cx="134433" cy="1191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 405">
              <a:extLst>
                <a:ext uri="{FF2B5EF4-FFF2-40B4-BE49-F238E27FC236}">
                  <a16:creationId xmlns:a16="http://schemas.microsoft.com/office/drawing/2014/main" id="{9CB03A73-D411-4F30-B4FF-27264BFC49E9}"/>
                </a:ext>
              </a:extLst>
            </p:cNvPr>
            <p:cNvCxnSpPr/>
            <p:nvPr/>
          </p:nvCxnSpPr>
          <p:spPr>
            <a:xfrm flipV="1">
              <a:off x="3791870" y="1762581"/>
              <a:ext cx="138846" cy="1191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F7EBBD4B-593E-4877-B4B7-F3E54D7AB1B5}"/>
                </a:ext>
              </a:extLst>
            </p:cNvPr>
            <p:cNvSpPr/>
            <p:nvPr/>
          </p:nvSpPr>
          <p:spPr>
            <a:xfrm>
              <a:off x="5605646" y="803523"/>
              <a:ext cx="869244" cy="12848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08" name="그룹 407">
              <a:extLst>
                <a:ext uri="{FF2B5EF4-FFF2-40B4-BE49-F238E27FC236}">
                  <a16:creationId xmlns:a16="http://schemas.microsoft.com/office/drawing/2014/main" id="{DE32D2FE-7996-45EB-B54A-1C69391A6A45}"/>
                </a:ext>
              </a:extLst>
            </p:cNvPr>
            <p:cNvGrpSpPr/>
            <p:nvPr/>
          </p:nvGrpSpPr>
          <p:grpSpPr>
            <a:xfrm>
              <a:off x="6468845" y="1085802"/>
              <a:ext cx="298992" cy="679572"/>
              <a:chOff x="8088088" y="1355884"/>
              <a:chExt cx="456092" cy="679572"/>
            </a:xfrm>
          </p:grpSpPr>
          <p:cxnSp>
            <p:nvCxnSpPr>
              <p:cNvPr id="419" name="직선 연결선 418">
                <a:extLst>
                  <a:ext uri="{FF2B5EF4-FFF2-40B4-BE49-F238E27FC236}">
                    <a16:creationId xmlns:a16="http://schemas.microsoft.com/office/drawing/2014/main" id="{F79F94FA-CE99-4DA5-AE1C-D02BCAE55D50}"/>
                  </a:ext>
                </a:extLst>
              </p:cNvPr>
              <p:cNvCxnSpPr/>
              <p:nvPr/>
            </p:nvCxnSpPr>
            <p:spPr>
              <a:xfrm>
                <a:off x="8088088" y="1355884"/>
                <a:ext cx="4560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직선 연결선 419">
                <a:extLst>
                  <a:ext uri="{FF2B5EF4-FFF2-40B4-BE49-F238E27FC236}">
                    <a16:creationId xmlns:a16="http://schemas.microsoft.com/office/drawing/2014/main" id="{7547EAAE-B675-4996-ADAF-D566BCE644AB}"/>
                  </a:ext>
                </a:extLst>
              </p:cNvPr>
              <p:cNvCxnSpPr/>
              <p:nvPr/>
            </p:nvCxnSpPr>
            <p:spPr>
              <a:xfrm>
                <a:off x="8088088" y="2035456"/>
                <a:ext cx="4560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596BE3D1-2435-44E7-8F50-ECEFCD902E81}"/>
                </a:ext>
              </a:extLst>
            </p:cNvPr>
            <p:cNvSpPr/>
            <p:nvPr/>
          </p:nvSpPr>
          <p:spPr>
            <a:xfrm rot="16200000">
              <a:off x="6478421" y="1719149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BF879F79-E59F-43B2-AF29-98E3B4B20F30}"/>
                </a:ext>
              </a:extLst>
            </p:cNvPr>
            <p:cNvCxnSpPr/>
            <p:nvPr/>
          </p:nvCxnSpPr>
          <p:spPr>
            <a:xfrm>
              <a:off x="5304889" y="1085802"/>
              <a:ext cx="2989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19FB8B80-E822-4152-8CA7-856682B68566}"/>
                </a:ext>
              </a:extLst>
            </p:cNvPr>
            <p:cNvCxnSpPr/>
            <p:nvPr/>
          </p:nvCxnSpPr>
          <p:spPr>
            <a:xfrm>
              <a:off x="5304889" y="1765374"/>
              <a:ext cx="2989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77FF37D0-360B-44FD-BB43-56B5FBB97279}"/>
                </a:ext>
              </a:extLst>
            </p:cNvPr>
            <p:cNvSpPr txBox="1"/>
            <p:nvPr/>
          </p:nvSpPr>
          <p:spPr>
            <a:xfrm>
              <a:off x="6144813" y="903738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1BC9663A-17AC-43F5-BEBF-E3AA5B61A7D8}"/>
                </a:ext>
              </a:extLst>
            </p:cNvPr>
            <p:cNvSpPr txBox="1"/>
            <p:nvPr/>
          </p:nvSpPr>
          <p:spPr>
            <a:xfrm>
              <a:off x="6144813" y="1596083"/>
              <a:ext cx="3754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9E34E01D-D9BD-410D-83FC-FD1DA3888E49}"/>
                </a:ext>
              </a:extLst>
            </p:cNvPr>
            <p:cNvSpPr txBox="1"/>
            <p:nvPr/>
          </p:nvSpPr>
          <p:spPr>
            <a:xfrm>
              <a:off x="5611101" y="903738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05361E76-2A18-4AED-BD5A-18A3F9EE16A7}"/>
                </a:ext>
              </a:extLst>
            </p:cNvPr>
            <p:cNvSpPr txBox="1"/>
            <p:nvPr/>
          </p:nvSpPr>
          <p:spPr>
            <a:xfrm>
              <a:off x="5670157" y="1561793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6" name="직선 연결선 415">
              <a:extLst>
                <a:ext uri="{FF2B5EF4-FFF2-40B4-BE49-F238E27FC236}">
                  <a16:creationId xmlns:a16="http://schemas.microsoft.com/office/drawing/2014/main" id="{24B0A18B-0295-4C26-BFEE-0B7FA2C78737}"/>
                </a:ext>
              </a:extLst>
            </p:cNvPr>
            <p:cNvCxnSpPr/>
            <p:nvPr/>
          </p:nvCxnSpPr>
          <p:spPr>
            <a:xfrm>
              <a:off x="5603881" y="1643454"/>
              <a:ext cx="134433" cy="1191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직선 연결선 416">
              <a:extLst>
                <a:ext uri="{FF2B5EF4-FFF2-40B4-BE49-F238E27FC236}">
                  <a16:creationId xmlns:a16="http://schemas.microsoft.com/office/drawing/2014/main" id="{AA4F37EA-50E7-470D-9781-5F2CC800D778}"/>
                </a:ext>
              </a:extLst>
            </p:cNvPr>
            <p:cNvCxnSpPr/>
            <p:nvPr/>
          </p:nvCxnSpPr>
          <p:spPr>
            <a:xfrm flipV="1">
              <a:off x="5600350" y="1762581"/>
              <a:ext cx="138846" cy="1191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타원 417">
              <a:extLst>
                <a:ext uri="{FF2B5EF4-FFF2-40B4-BE49-F238E27FC236}">
                  <a16:creationId xmlns:a16="http://schemas.microsoft.com/office/drawing/2014/main" id="{94E7A4A5-1CF1-4277-9505-80E1EC234842}"/>
                </a:ext>
              </a:extLst>
            </p:cNvPr>
            <p:cNvSpPr/>
            <p:nvPr/>
          </p:nvSpPr>
          <p:spPr>
            <a:xfrm rot="16200000">
              <a:off x="5511946" y="1719149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13BE4C1C-85C5-453A-B09C-17F2E738ACB2}"/>
              </a:ext>
            </a:extLst>
          </p:cNvPr>
          <p:cNvSpPr/>
          <p:nvPr/>
        </p:nvSpPr>
        <p:spPr>
          <a:xfrm>
            <a:off x="7970210" y="2193824"/>
            <a:ext cx="2005677" cy="4781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i="1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F/F </a:t>
            </a:r>
            <a:r>
              <a:rPr lang="ko-KR" altLang="en-US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블록도</a:t>
            </a:r>
            <a:r>
              <a:rPr lang="en-US" altLang="ko-KR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ko-KR" altLang="en-US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기호</a:t>
            </a:r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07CE7D2E-0C57-4445-A6D3-AF2AF36CBE54}"/>
              </a:ext>
            </a:extLst>
          </p:cNvPr>
          <p:cNvSpPr/>
          <p:nvPr/>
        </p:nvSpPr>
        <p:spPr>
          <a:xfrm>
            <a:off x="7511155" y="4195546"/>
            <a:ext cx="1165704" cy="4781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상승 에지</a:t>
            </a: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4F08959E-3C02-4676-939C-4301BB9B0160}"/>
              </a:ext>
            </a:extLst>
          </p:cNvPr>
          <p:cNvSpPr/>
          <p:nvPr/>
        </p:nvSpPr>
        <p:spPr>
          <a:xfrm>
            <a:off x="9331726" y="4195546"/>
            <a:ext cx="1165704" cy="4781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하강 에지</a:t>
            </a: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2B3E8E5C-31E0-4242-8BF2-AB18B2D42B0F}"/>
              </a:ext>
            </a:extLst>
          </p:cNvPr>
          <p:cNvSpPr/>
          <p:nvPr/>
        </p:nvSpPr>
        <p:spPr>
          <a:xfrm>
            <a:off x="7397154" y="4947601"/>
            <a:ext cx="3563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ko-KR" altLang="en-US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에지 트리거</a:t>
            </a:r>
            <a:r>
              <a:rPr lang="ko-KR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인 </a:t>
            </a:r>
            <a:r>
              <a:rPr lang="en-US" altLang="ko-KR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F/F</a:t>
            </a:r>
            <a:r>
              <a:rPr lang="ko-KR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은 클럭인가 </a:t>
            </a:r>
            <a:r>
              <a:rPr lang="en-US" altLang="ko-KR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부분에 </a:t>
            </a:r>
            <a:r>
              <a:rPr lang="ko-KR" altLang="en-US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삼각형 </a:t>
            </a:r>
            <a:r>
              <a:rPr lang="ko-KR" altLang="en-US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기호</a:t>
            </a:r>
            <a:r>
              <a:rPr lang="ko-KR" alt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를 표기</a:t>
            </a:r>
            <a:endParaRPr lang="ko-KR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7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14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5.3 </a:t>
            </a:r>
            <a:r>
              <a:rPr lang="ko-KR" altLang="en-US" sz="2200"/>
              <a:t>플립</a:t>
            </a:r>
            <a:r>
              <a:rPr lang="en-US" altLang="ko-KR" sz="2200"/>
              <a:t>-</a:t>
            </a:r>
            <a:r>
              <a:rPr lang="ko-KR" altLang="en-US" sz="2200"/>
              <a:t>플롭 저장 장치</a:t>
            </a:r>
            <a:endParaRPr lang="ko-KR" altLang="en-US" sz="2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C0C7C6-294F-4D6A-AD66-2430EFA848A9}"/>
              </a:ext>
            </a:extLst>
          </p:cNvPr>
          <p:cNvSpPr txBox="1"/>
          <p:nvPr/>
        </p:nvSpPr>
        <p:spPr>
          <a:xfrm>
            <a:off x="780562" y="657218"/>
            <a:ext cx="6403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i="1">
                <a:solidFill>
                  <a:srgbClr val="0070C0"/>
                </a:solidFill>
              </a:rPr>
              <a:t>JK</a:t>
            </a:r>
            <a:r>
              <a:rPr lang="en-US" altLang="ko-KR" sz="2000">
                <a:solidFill>
                  <a:srgbClr val="0070C0"/>
                </a:solidFill>
              </a:rPr>
              <a:t> F/F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26B7D8F4-B0D5-4118-A184-A12AEE42BF0B}"/>
              </a:ext>
            </a:extLst>
          </p:cNvPr>
          <p:cNvSpPr txBox="1">
            <a:spLocks/>
          </p:cNvSpPr>
          <p:nvPr/>
        </p:nvSpPr>
        <p:spPr>
          <a:xfrm>
            <a:off x="838199" y="1140116"/>
            <a:ext cx="10515600" cy="3584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800"/>
              <a:t>F/F</a:t>
            </a:r>
            <a:r>
              <a:rPr lang="ko-KR" altLang="en-US" sz="1800"/>
              <a:t>의 </a:t>
            </a:r>
            <a:r>
              <a:rPr lang="ko-KR" altLang="en-US" sz="1800">
                <a:solidFill>
                  <a:srgbClr val="C00000"/>
                </a:solidFill>
              </a:rPr>
              <a:t>네 가지</a:t>
            </a:r>
            <a:r>
              <a:rPr lang="ko-KR" altLang="en-US" sz="1800"/>
              <a:t> 기능</a:t>
            </a:r>
            <a:endParaRPr lang="en-US" altLang="ko-KR" sz="1800"/>
          </a:p>
          <a:p>
            <a:pPr lvl="2">
              <a:lnSpc>
                <a:spcPct val="120000"/>
              </a:lnSpc>
            </a:pPr>
            <a:r>
              <a:rPr lang="en-US" altLang="ko-KR" sz="1800">
                <a:solidFill>
                  <a:srgbClr val="00A048"/>
                </a:solidFill>
              </a:rPr>
              <a:t>Set, reset, </a:t>
            </a:r>
            <a:r>
              <a:rPr lang="ko-KR" altLang="en-US" sz="1800">
                <a:solidFill>
                  <a:srgbClr val="00A048"/>
                </a:solidFill>
              </a:rPr>
              <a:t>유지</a:t>
            </a:r>
            <a:r>
              <a:rPr lang="en-US" altLang="ko-KR" sz="1800">
                <a:solidFill>
                  <a:srgbClr val="00A048"/>
                </a:solidFill>
              </a:rPr>
              <a:t>,</a:t>
            </a:r>
            <a:r>
              <a:rPr lang="ko-KR" altLang="en-US" sz="1800">
                <a:solidFill>
                  <a:srgbClr val="00A048"/>
                </a:solidFill>
              </a:rPr>
              <a:t> 반전</a:t>
            </a:r>
            <a:r>
              <a:rPr lang="en-US" altLang="ko-KR" sz="1800">
                <a:solidFill>
                  <a:srgbClr val="00A048"/>
                </a:solidFill>
              </a:rPr>
              <a:t>(invert, complement, toggle)</a:t>
            </a:r>
            <a:r>
              <a:rPr lang="en-US" altLang="ko-KR" sz="1800"/>
              <a:t> 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i="1">
                <a:solidFill>
                  <a:srgbClr val="00A048"/>
                </a:solidFill>
              </a:rPr>
              <a:t>JK </a:t>
            </a:r>
            <a:r>
              <a:rPr lang="ko-KR" altLang="en-US" sz="1800">
                <a:solidFill>
                  <a:srgbClr val="00A048"/>
                </a:solidFill>
              </a:rPr>
              <a:t>입력</a:t>
            </a:r>
            <a:r>
              <a:rPr lang="ko-KR" altLang="en-US" sz="1800"/>
              <a:t>에</a:t>
            </a:r>
            <a:r>
              <a:rPr lang="en-US" altLang="ko-KR" sz="1800"/>
              <a:t> </a:t>
            </a:r>
            <a:r>
              <a:rPr lang="ko-KR" altLang="en-US" sz="1800"/>
              <a:t>따른 동작</a:t>
            </a:r>
            <a:endParaRPr lang="en-US" altLang="ko-KR" sz="1800"/>
          </a:p>
          <a:p>
            <a:pPr lvl="2">
              <a:lnSpc>
                <a:spcPct val="120000"/>
              </a:lnSpc>
            </a:pPr>
            <a:r>
              <a:rPr lang="en-US" altLang="ko-KR" sz="1800" i="1"/>
              <a:t>JK</a:t>
            </a:r>
            <a:r>
              <a:rPr lang="en-US" altLang="ko-KR" sz="1800"/>
              <a:t>=00 : </a:t>
            </a:r>
            <a:r>
              <a:rPr lang="en-US" altLang="ko-KR" sz="1800" i="1"/>
              <a:t>Q</a:t>
            </a:r>
            <a:r>
              <a:rPr lang="en-US" altLang="ko-KR" sz="1800" i="1" baseline="-25000"/>
              <a:t>t</a:t>
            </a:r>
            <a:r>
              <a:rPr lang="en-US" altLang="ko-KR" sz="1800" baseline="-25000"/>
              <a:t>+1</a:t>
            </a:r>
            <a:r>
              <a:rPr lang="en-US" altLang="ko-KR" sz="1800"/>
              <a:t>=</a:t>
            </a:r>
            <a:r>
              <a:rPr lang="en-US" altLang="ko-KR" sz="1800" i="1"/>
              <a:t>Q</a:t>
            </a:r>
            <a:r>
              <a:rPr lang="en-US" altLang="ko-KR" sz="1800" i="1" baseline="-25000"/>
              <a:t>t</a:t>
            </a:r>
            <a:r>
              <a:rPr lang="ko-KR" altLang="en-US" sz="1800"/>
              <a:t> </a:t>
            </a:r>
            <a:r>
              <a:rPr lang="en-US" altLang="ko-KR" sz="1800"/>
              <a:t>, </a:t>
            </a:r>
            <a:r>
              <a:rPr lang="ko-KR" altLang="en-US" sz="1800">
                <a:solidFill>
                  <a:srgbClr val="00A048"/>
                </a:solidFill>
              </a:rPr>
              <a:t>유지</a:t>
            </a:r>
            <a:endParaRPr lang="en-US" altLang="ko-KR" sz="1800">
              <a:solidFill>
                <a:srgbClr val="00A048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altLang="ko-KR" sz="1800" i="1"/>
              <a:t>JK</a:t>
            </a:r>
            <a:r>
              <a:rPr lang="en-US" altLang="ko-KR" sz="1800"/>
              <a:t>=01 : </a:t>
            </a:r>
            <a:r>
              <a:rPr lang="en-US" altLang="ko-KR" sz="1800" i="1"/>
              <a:t>Q</a:t>
            </a:r>
            <a:r>
              <a:rPr lang="en-US" altLang="ko-KR" sz="1800" i="1" baseline="-25000"/>
              <a:t>t</a:t>
            </a:r>
            <a:r>
              <a:rPr lang="en-US" altLang="ko-KR" sz="1800" baseline="-25000"/>
              <a:t>+1</a:t>
            </a:r>
            <a:r>
              <a:rPr lang="en-US" altLang="ko-KR" sz="1800"/>
              <a:t>=0, </a:t>
            </a:r>
            <a:r>
              <a:rPr lang="en-US" altLang="ko-KR" sz="1800">
                <a:solidFill>
                  <a:srgbClr val="00A048"/>
                </a:solidFill>
              </a:rPr>
              <a:t>reset</a:t>
            </a:r>
          </a:p>
          <a:p>
            <a:pPr lvl="2">
              <a:lnSpc>
                <a:spcPct val="120000"/>
              </a:lnSpc>
            </a:pPr>
            <a:r>
              <a:rPr lang="en-US" altLang="ko-KR" sz="1800" i="1"/>
              <a:t>JK</a:t>
            </a:r>
            <a:r>
              <a:rPr lang="en-US" altLang="ko-KR" sz="1800"/>
              <a:t>=10 : </a:t>
            </a:r>
            <a:r>
              <a:rPr lang="en-US" altLang="ko-KR" sz="1800" i="1"/>
              <a:t>Q</a:t>
            </a:r>
            <a:r>
              <a:rPr lang="en-US" altLang="ko-KR" sz="1800" i="1" baseline="-25000"/>
              <a:t>t</a:t>
            </a:r>
            <a:r>
              <a:rPr lang="en-US" altLang="ko-KR" sz="1800" baseline="-25000"/>
              <a:t>+1</a:t>
            </a:r>
            <a:r>
              <a:rPr lang="en-US" altLang="ko-KR" sz="1800"/>
              <a:t>=1,</a:t>
            </a:r>
            <a:r>
              <a:rPr lang="ko-KR" altLang="en-US" sz="1800"/>
              <a:t> </a:t>
            </a:r>
            <a:r>
              <a:rPr lang="en-US" altLang="ko-KR" sz="1800">
                <a:solidFill>
                  <a:srgbClr val="00A048"/>
                </a:solidFill>
              </a:rPr>
              <a:t>set</a:t>
            </a:r>
          </a:p>
          <a:p>
            <a:pPr lvl="2">
              <a:lnSpc>
                <a:spcPct val="120000"/>
              </a:lnSpc>
            </a:pPr>
            <a:r>
              <a:rPr lang="en-US" altLang="ko-KR" sz="1800" i="1"/>
              <a:t>JK</a:t>
            </a:r>
            <a:r>
              <a:rPr lang="en-US" altLang="ko-KR" sz="1800"/>
              <a:t>=11 : </a:t>
            </a:r>
            <a:r>
              <a:rPr lang="en-US" altLang="ko-KR" sz="1800" i="1"/>
              <a:t>Q</a:t>
            </a:r>
            <a:r>
              <a:rPr lang="en-US" altLang="ko-KR" sz="1800" i="1" baseline="-25000"/>
              <a:t>t</a:t>
            </a:r>
            <a:r>
              <a:rPr lang="en-US" altLang="ko-KR" sz="1800" baseline="-25000"/>
              <a:t>+1</a:t>
            </a:r>
            <a:r>
              <a:rPr lang="en-US" altLang="ko-KR" sz="1800"/>
              <a:t>=</a:t>
            </a:r>
            <a:r>
              <a:rPr lang="en-US" altLang="ko-KR" sz="1800" i="1"/>
              <a:t>Q</a:t>
            </a:r>
            <a:r>
              <a:rPr lang="en-US" altLang="ko-KR" sz="1800" i="1" baseline="-25000"/>
              <a:t>t</a:t>
            </a:r>
            <a:r>
              <a:rPr lang="en-US" altLang="ko-KR" sz="1800"/>
              <a:t>′,</a:t>
            </a:r>
            <a:r>
              <a:rPr lang="ko-KR" altLang="en-US" sz="1800"/>
              <a:t> </a:t>
            </a:r>
            <a:r>
              <a:rPr lang="en-US" altLang="ko-KR" sz="1800">
                <a:solidFill>
                  <a:srgbClr val="00A048"/>
                </a:solidFill>
              </a:rPr>
              <a:t>toggle</a:t>
            </a:r>
            <a:endParaRPr lang="en-US" altLang="ko-KR" sz="1800" dirty="0">
              <a:solidFill>
                <a:srgbClr val="00A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88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15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5.3 </a:t>
            </a:r>
            <a:r>
              <a:rPr lang="ko-KR" altLang="en-US" sz="2200"/>
              <a:t>플립</a:t>
            </a:r>
            <a:r>
              <a:rPr lang="en-US" altLang="ko-KR" sz="2200"/>
              <a:t>-</a:t>
            </a:r>
            <a:r>
              <a:rPr lang="ko-KR" altLang="en-US" sz="2200"/>
              <a:t>플롭 저장 장치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6" y="647044"/>
            <a:ext cx="952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sz="2000" i="1">
                <a:solidFill>
                  <a:srgbClr val="00A048"/>
                </a:solidFill>
              </a:rPr>
              <a:t>D</a:t>
            </a:r>
            <a:r>
              <a:rPr lang="en-US" altLang="ko-KR" sz="2000">
                <a:solidFill>
                  <a:srgbClr val="00A048"/>
                </a:solidFill>
              </a:rPr>
              <a:t> F/F</a:t>
            </a:r>
            <a:r>
              <a:rPr lang="ko-KR" altLang="en-US" sz="2000"/>
              <a:t>으로</a:t>
            </a:r>
            <a:r>
              <a:rPr lang="ko-KR" altLang="en-US" sz="2000" i="1"/>
              <a:t> </a:t>
            </a:r>
            <a:r>
              <a:rPr lang="en-US" altLang="ko-KR" sz="2000" i="1">
                <a:solidFill>
                  <a:srgbClr val="00A048"/>
                </a:solidFill>
              </a:rPr>
              <a:t>JK</a:t>
            </a:r>
            <a:r>
              <a:rPr lang="ko-KR" altLang="en-US" sz="2000">
                <a:solidFill>
                  <a:srgbClr val="00A048"/>
                </a:solidFill>
              </a:rPr>
              <a:t> </a:t>
            </a:r>
            <a:r>
              <a:rPr lang="en-US" altLang="ko-KR" sz="2000">
                <a:solidFill>
                  <a:srgbClr val="00A048"/>
                </a:solidFill>
              </a:rPr>
              <a:t>F/F</a:t>
            </a:r>
            <a:r>
              <a:rPr lang="en-US" altLang="ko-KR" sz="2000"/>
              <a:t> </a:t>
            </a:r>
            <a:r>
              <a:rPr lang="ko-KR" altLang="en-US" sz="2000"/>
              <a:t>설계하기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777187" y="1653031"/>
            <a:ext cx="3224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블록도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090B22-3AEE-4F17-B095-74C31C2EF2DB}"/>
              </a:ext>
            </a:extLst>
          </p:cNvPr>
          <p:cNvSpPr txBox="1"/>
          <p:nvPr/>
        </p:nvSpPr>
        <p:spPr>
          <a:xfrm>
            <a:off x="569438" y="1110281"/>
            <a:ext cx="1072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 fontAlgn="base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ko-KR" i="1">
                <a:solidFill>
                  <a:srgbClr val="00A048"/>
                </a:solidFill>
              </a:rPr>
              <a:t>D</a:t>
            </a:r>
            <a:r>
              <a:rPr lang="ko-KR" altLang="en-US">
                <a:solidFill>
                  <a:srgbClr val="00A048"/>
                </a:solidFill>
              </a:rPr>
              <a:t> </a:t>
            </a:r>
            <a:r>
              <a:rPr lang="en-US" altLang="ko-KR">
                <a:solidFill>
                  <a:srgbClr val="00A048"/>
                </a:solidFill>
              </a:rPr>
              <a:t>F/F</a:t>
            </a:r>
            <a:r>
              <a:rPr lang="ko-KR" altLang="en-US"/>
              <a:t>으로 이전 상태의 </a:t>
            </a:r>
            <a:r>
              <a:rPr lang="ko-KR" altLang="en-US">
                <a:solidFill>
                  <a:srgbClr val="00A048"/>
                </a:solidFill>
              </a:rPr>
              <a:t>유지</a:t>
            </a:r>
            <a:r>
              <a:rPr lang="en-US" altLang="ko-KR"/>
              <a:t>, </a:t>
            </a:r>
            <a:r>
              <a:rPr lang="en-US" altLang="ko-KR">
                <a:solidFill>
                  <a:srgbClr val="00A048"/>
                </a:solidFill>
              </a:rPr>
              <a:t>set</a:t>
            </a:r>
            <a:r>
              <a:rPr lang="en-US" altLang="ko-KR"/>
              <a:t>, </a:t>
            </a:r>
            <a:r>
              <a:rPr lang="en-US" altLang="ko-KR">
                <a:solidFill>
                  <a:srgbClr val="00A048"/>
                </a:solidFill>
              </a:rPr>
              <a:t>reset</a:t>
            </a:r>
            <a:r>
              <a:rPr lang="en-US" altLang="ko-KR"/>
              <a:t> </a:t>
            </a:r>
            <a:r>
              <a:rPr lang="ko-KR" altLang="en-US"/>
              <a:t>및 </a:t>
            </a:r>
            <a:r>
              <a:rPr lang="en-US" altLang="ko-KR">
                <a:solidFill>
                  <a:srgbClr val="00A048"/>
                </a:solidFill>
              </a:rPr>
              <a:t>toggle</a:t>
            </a:r>
            <a:r>
              <a:rPr lang="en-US" altLang="ko-KR"/>
              <a:t> </a:t>
            </a:r>
            <a:r>
              <a:rPr lang="ko-KR" altLang="en-US"/>
              <a:t>네 기능을 가진 </a:t>
            </a:r>
            <a:r>
              <a:rPr lang="en-US" altLang="ko-KR" i="1">
                <a:solidFill>
                  <a:srgbClr val="00A048"/>
                </a:solidFill>
              </a:rPr>
              <a:t>JK</a:t>
            </a:r>
            <a:r>
              <a:rPr lang="ko-KR" altLang="en-US">
                <a:solidFill>
                  <a:srgbClr val="00A048"/>
                </a:solidFill>
              </a:rPr>
              <a:t> </a:t>
            </a:r>
            <a:r>
              <a:rPr lang="en-US" altLang="ko-KR">
                <a:solidFill>
                  <a:srgbClr val="00A048"/>
                </a:solidFill>
              </a:rPr>
              <a:t>F/F</a:t>
            </a:r>
            <a:r>
              <a:rPr lang="ko-KR" altLang="en-US"/>
              <a:t> 설계</a:t>
            </a:r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54027CB-CBCB-4D48-8C51-0E05D1713E62}"/>
              </a:ext>
            </a:extLst>
          </p:cNvPr>
          <p:cNvGrpSpPr/>
          <p:nvPr/>
        </p:nvGrpSpPr>
        <p:grpSpPr>
          <a:xfrm>
            <a:off x="2127871" y="2501452"/>
            <a:ext cx="3553418" cy="3074595"/>
            <a:chOff x="1634723" y="844953"/>
            <a:chExt cx="4153665" cy="358471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75FBD66-18B1-47FE-B377-2C7E893B84DF}"/>
                </a:ext>
              </a:extLst>
            </p:cNvPr>
            <p:cNvSpPr/>
            <p:nvPr/>
          </p:nvSpPr>
          <p:spPr>
            <a:xfrm>
              <a:off x="2938497" y="1145953"/>
              <a:ext cx="1475373" cy="142257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JK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F/F</a:t>
              </a:r>
              <a:b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조합 회로</a:t>
              </a:r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9C42E3D-8750-4E26-A967-E38C11BB3E55}"/>
                </a:ext>
              </a:extLst>
            </p:cNvPr>
            <p:cNvGrpSpPr/>
            <p:nvPr/>
          </p:nvGrpSpPr>
          <p:grpSpPr>
            <a:xfrm>
              <a:off x="2079539" y="1287116"/>
              <a:ext cx="858958" cy="305878"/>
              <a:chOff x="3608912" y="3969569"/>
              <a:chExt cx="858958" cy="305878"/>
            </a:xfrm>
          </p:grpSpPr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6E79E797-D588-4CFA-8BD9-2FDD84A7B04B}"/>
                  </a:ext>
                </a:extLst>
              </p:cNvPr>
              <p:cNvCxnSpPr/>
              <p:nvPr/>
            </p:nvCxnSpPr>
            <p:spPr>
              <a:xfrm>
                <a:off x="3937292" y="4157416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EEEFD1F-0308-48AA-92D6-B91B63B891A2}"/>
                  </a:ext>
                </a:extLst>
              </p:cNvPr>
              <p:cNvSpPr txBox="1"/>
              <p:nvPr/>
            </p:nvSpPr>
            <p:spPr>
              <a:xfrm>
                <a:off x="3608912" y="3969569"/>
                <a:ext cx="281474" cy="305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ko-KR" altLang="en-US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033AA0B0-BF7B-4074-9AD8-093F1CA8A466}"/>
                </a:ext>
              </a:extLst>
            </p:cNvPr>
            <p:cNvGrpSpPr/>
            <p:nvPr/>
          </p:nvGrpSpPr>
          <p:grpSpPr>
            <a:xfrm>
              <a:off x="2079539" y="1705208"/>
              <a:ext cx="858958" cy="305878"/>
              <a:chOff x="3608912" y="4439495"/>
              <a:chExt cx="858958" cy="305878"/>
            </a:xfrm>
          </p:grpSpPr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35B9E1EB-542E-474A-B060-D27D1753CFB8}"/>
                  </a:ext>
                </a:extLst>
              </p:cNvPr>
              <p:cNvCxnSpPr/>
              <p:nvPr/>
            </p:nvCxnSpPr>
            <p:spPr>
              <a:xfrm>
                <a:off x="3937292" y="4626281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A51C4F7-E32A-4F4B-8A72-A4D52B7F5B45}"/>
                  </a:ext>
                </a:extLst>
              </p:cNvPr>
              <p:cNvSpPr txBox="1"/>
              <p:nvPr/>
            </p:nvSpPr>
            <p:spPr>
              <a:xfrm>
                <a:off x="3608912" y="4439495"/>
                <a:ext cx="318836" cy="305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ko-KR" altLang="en-US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CC400CD-7408-4585-B56F-4BBC5876933B}"/>
                </a:ext>
              </a:extLst>
            </p:cNvPr>
            <p:cNvSpPr txBox="1"/>
            <p:nvPr/>
          </p:nvSpPr>
          <p:spPr>
            <a:xfrm>
              <a:off x="1634723" y="844953"/>
              <a:ext cx="1376518" cy="37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입력 변수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C5CB8D5-110B-4D9B-B0F2-FDE044033D5A}"/>
                </a:ext>
              </a:extLst>
            </p:cNvPr>
            <p:cNvSpPr txBox="1"/>
            <p:nvPr/>
          </p:nvSpPr>
          <p:spPr>
            <a:xfrm>
              <a:off x="4478499" y="844953"/>
              <a:ext cx="1309889" cy="37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출력 함수</a:t>
              </a: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309B9C7C-7F16-45A3-8F7C-8662737CBAB6}"/>
                </a:ext>
              </a:extLst>
            </p:cNvPr>
            <p:cNvCxnSpPr/>
            <p:nvPr/>
          </p:nvCxnSpPr>
          <p:spPr>
            <a:xfrm>
              <a:off x="4408893" y="1474118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98C281-46E9-4D39-AB4F-4778A8030F81}"/>
                </a:ext>
              </a:extLst>
            </p:cNvPr>
            <p:cNvSpPr txBox="1"/>
            <p:nvPr/>
          </p:nvSpPr>
          <p:spPr>
            <a:xfrm>
              <a:off x="4912450" y="1286271"/>
              <a:ext cx="327733" cy="305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4345C7A9-B5EE-498D-917A-097DB1F84398}"/>
                </a:ext>
              </a:extLst>
            </p:cNvPr>
            <p:cNvCxnSpPr/>
            <p:nvPr/>
          </p:nvCxnSpPr>
          <p:spPr>
            <a:xfrm>
              <a:off x="2605390" y="2289268"/>
              <a:ext cx="333107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5D54F23-29A2-4E7C-836B-3BC6F0761A11}"/>
                </a:ext>
              </a:extLst>
            </p:cNvPr>
            <p:cNvSpPr txBox="1"/>
            <p:nvPr/>
          </p:nvSpPr>
          <p:spPr>
            <a:xfrm>
              <a:off x="2232885" y="2123299"/>
              <a:ext cx="359759" cy="305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ko-KR" sz="1200" i="1" baseline="-2500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296F1A-4459-4A64-8FEC-1EA2252D863C}"/>
                </a:ext>
              </a:extLst>
            </p:cNvPr>
            <p:cNvSpPr/>
            <p:nvPr/>
          </p:nvSpPr>
          <p:spPr>
            <a:xfrm>
              <a:off x="3311998" y="3144833"/>
              <a:ext cx="869244" cy="1284834"/>
            </a:xfrm>
            <a:prstGeom prst="rect">
              <a:avLst/>
            </a:prstGeom>
            <a:solidFill>
              <a:srgbClr val="F2F9E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6CD521B-1DD2-4B4B-B922-2B51FE9C3BFD}"/>
                </a:ext>
              </a:extLst>
            </p:cNvPr>
            <p:cNvCxnSpPr/>
            <p:nvPr/>
          </p:nvCxnSpPr>
          <p:spPr>
            <a:xfrm>
              <a:off x="4175196" y="3427112"/>
              <a:ext cx="65594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141A88A7-C23A-44BF-BC48-0AB490145DB7}"/>
                </a:ext>
              </a:extLst>
            </p:cNvPr>
            <p:cNvCxnSpPr/>
            <p:nvPr/>
          </p:nvCxnSpPr>
          <p:spPr>
            <a:xfrm>
              <a:off x="4175196" y="4106684"/>
              <a:ext cx="2989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CED16B1-1FB7-4A34-B4AF-13EDF7449CAF}"/>
                </a:ext>
              </a:extLst>
            </p:cNvPr>
            <p:cNvSpPr/>
            <p:nvPr/>
          </p:nvSpPr>
          <p:spPr>
            <a:xfrm rot="16200000">
              <a:off x="4184772" y="4060459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AE51B978-345F-4FC2-8F52-29EB1D90175C}"/>
                </a:ext>
              </a:extLst>
            </p:cNvPr>
            <p:cNvCxnSpPr/>
            <p:nvPr/>
          </p:nvCxnSpPr>
          <p:spPr>
            <a:xfrm>
              <a:off x="2938497" y="3427112"/>
              <a:ext cx="371736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92255AB-B5D3-4F45-A75A-4ECF3F30160A}"/>
                </a:ext>
              </a:extLst>
            </p:cNvPr>
            <p:cNvCxnSpPr/>
            <p:nvPr/>
          </p:nvCxnSpPr>
          <p:spPr>
            <a:xfrm>
              <a:off x="3011241" y="4106684"/>
              <a:ext cx="298992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ADE9137-ADA4-4FA7-981B-C0383701CD27}"/>
                </a:ext>
              </a:extLst>
            </p:cNvPr>
            <p:cNvSpPr txBox="1"/>
            <p:nvPr/>
          </p:nvSpPr>
          <p:spPr>
            <a:xfrm>
              <a:off x="3851163" y="3245048"/>
              <a:ext cx="327733" cy="305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67C01EE-D3C5-4151-ACC2-733658EC16B2}"/>
                </a:ext>
              </a:extLst>
            </p:cNvPr>
            <p:cNvSpPr txBox="1"/>
            <p:nvPr/>
          </p:nvSpPr>
          <p:spPr>
            <a:xfrm>
              <a:off x="3851163" y="3937394"/>
              <a:ext cx="365096" cy="305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7FB0B8C-F807-462A-99FF-C4A2C6C90986}"/>
                </a:ext>
              </a:extLst>
            </p:cNvPr>
            <p:cNvSpPr txBox="1"/>
            <p:nvPr/>
          </p:nvSpPr>
          <p:spPr>
            <a:xfrm>
              <a:off x="3317452" y="3245048"/>
              <a:ext cx="327733" cy="305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CAA9A29-0531-42E9-A1B4-B627E71F18E6}"/>
                </a:ext>
              </a:extLst>
            </p:cNvPr>
            <p:cNvSpPr txBox="1"/>
            <p:nvPr/>
          </p:nvSpPr>
          <p:spPr>
            <a:xfrm>
              <a:off x="3376508" y="3903104"/>
              <a:ext cx="406019" cy="305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FD62699-29F8-4D09-AAB0-8B22EABE9AA6}"/>
                </a:ext>
              </a:extLst>
            </p:cNvPr>
            <p:cNvCxnSpPr/>
            <p:nvPr/>
          </p:nvCxnSpPr>
          <p:spPr>
            <a:xfrm>
              <a:off x="3310233" y="3984764"/>
              <a:ext cx="134433" cy="1191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9B89B50-6B97-441F-BF1E-1B6BE0D2AC64}"/>
                </a:ext>
              </a:extLst>
            </p:cNvPr>
            <p:cNvCxnSpPr/>
            <p:nvPr/>
          </p:nvCxnSpPr>
          <p:spPr>
            <a:xfrm flipV="1">
              <a:off x="3306702" y="4103891"/>
              <a:ext cx="138846" cy="1191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233208D-AEBA-410C-BC3E-E22C083EDB96}"/>
                </a:ext>
              </a:extLst>
            </p:cNvPr>
            <p:cNvSpPr txBox="1"/>
            <p:nvPr/>
          </p:nvSpPr>
          <p:spPr>
            <a:xfrm>
              <a:off x="4878049" y="3243294"/>
              <a:ext cx="480746" cy="305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ko-KR" sz="12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ko-KR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B65900E6-DE5B-4D57-9E93-6E236BC1287E}"/>
                </a:ext>
              </a:extLst>
            </p:cNvPr>
            <p:cNvCxnSpPr/>
            <p:nvPr/>
          </p:nvCxnSpPr>
          <p:spPr>
            <a:xfrm>
              <a:off x="2605390" y="2755662"/>
              <a:ext cx="181272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F0BDABB-261E-42CA-8CCB-4BBDBFE277D4}"/>
                </a:ext>
              </a:extLst>
            </p:cNvPr>
            <p:cNvCxnSpPr/>
            <p:nvPr/>
          </p:nvCxnSpPr>
          <p:spPr>
            <a:xfrm flipV="1">
              <a:off x="4660606" y="1508012"/>
              <a:ext cx="0" cy="145085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4D724D0E-61DA-4A4C-B2E9-EC17427C5F38}"/>
                </a:ext>
              </a:extLst>
            </p:cNvPr>
            <p:cNvCxnSpPr/>
            <p:nvPr/>
          </p:nvCxnSpPr>
          <p:spPr>
            <a:xfrm flipV="1">
              <a:off x="2605390" y="2289268"/>
              <a:ext cx="0" cy="46639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DEBF03F-64E7-402F-A8A9-0578E3A98D09}"/>
                </a:ext>
              </a:extLst>
            </p:cNvPr>
            <p:cNvSpPr txBox="1"/>
            <p:nvPr/>
          </p:nvSpPr>
          <p:spPr>
            <a:xfrm>
              <a:off x="2375962" y="3937815"/>
              <a:ext cx="567928" cy="305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E6DC0C1-D4C8-4365-B903-65F81E8D98A1}"/>
                </a:ext>
              </a:extLst>
            </p:cNvPr>
            <p:cNvCxnSpPr/>
            <p:nvPr/>
          </p:nvCxnSpPr>
          <p:spPr>
            <a:xfrm>
              <a:off x="2931097" y="2958862"/>
              <a:ext cx="172951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2951A53-08EB-42CD-975D-398EFD0009FA}"/>
                </a:ext>
              </a:extLst>
            </p:cNvPr>
            <p:cNvCxnSpPr/>
            <p:nvPr/>
          </p:nvCxnSpPr>
          <p:spPr>
            <a:xfrm flipV="1">
              <a:off x="2938497" y="2958862"/>
              <a:ext cx="0" cy="46825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A85B97F-131E-4D6B-9E56-11901E4BE574}"/>
                </a:ext>
              </a:extLst>
            </p:cNvPr>
            <p:cNvCxnSpPr/>
            <p:nvPr/>
          </p:nvCxnSpPr>
          <p:spPr>
            <a:xfrm flipV="1">
              <a:off x="4418111" y="2755662"/>
              <a:ext cx="0" cy="67145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E90A093-82FC-4146-9BC8-14E8FEA8D869}"/>
                </a:ext>
              </a:extLst>
            </p:cNvPr>
            <p:cNvSpPr/>
            <p:nvPr/>
          </p:nvSpPr>
          <p:spPr>
            <a:xfrm>
              <a:off x="4619171" y="1435005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D99384E4-0407-43A7-9D8B-5319B2A4ED0B}"/>
                </a:ext>
              </a:extLst>
            </p:cNvPr>
            <p:cNvSpPr/>
            <p:nvPr/>
          </p:nvSpPr>
          <p:spPr>
            <a:xfrm>
              <a:off x="4380486" y="338551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983DD05-6E44-4FD8-AECB-29445B7B1A65}"/>
                </a:ext>
              </a:extLst>
            </p:cNvPr>
            <p:cNvSpPr txBox="1"/>
            <p:nvPr/>
          </p:nvSpPr>
          <p:spPr>
            <a:xfrm>
              <a:off x="1895817" y="3555769"/>
              <a:ext cx="1339746" cy="37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저장 장치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5269093-7529-43BC-BC08-BCBBD7C1AAAC}"/>
              </a:ext>
            </a:extLst>
          </p:cNvPr>
          <p:cNvGrpSpPr/>
          <p:nvPr/>
        </p:nvGrpSpPr>
        <p:grpSpPr>
          <a:xfrm>
            <a:off x="6096000" y="3399496"/>
            <a:ext cx="4559213" cy="1455425"/>
            <a:chOff x="856256" y="4723115"/>
            <a:chExt cx="4938678" cy="1536092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22B562A-82BD-4A81-99EC-9A07A8C0A913}"/>
                </a:ext>
              </a:extLst>
            </p:cNvPr>
            <p:cNvSpPr/>
            <p:nvPr/>
          </p:nvSpPr>
          <p:spPr>
            <a:xfrm>
              <a:off x="1598887" y="4723115"/>
              <a:ext cx="3485457" cy="14648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D5B23BC-D388-40A6-AD14-6FEE72664CB8}"/>
                </a:ext>
              </a:extLst>
            </p:cNvPr>
            <p:cNvSpPr/>
            <p:nvPr/>
          </p:nvSpPr>
          <p:spPr>
            <a:xfrm>
              <a:off x="2225135" y="4782352"/>
              <a:ext cx="1259119" cy="1213841"/>
            </a:xfrm>
            <a:prstGeom prst="rect">
              <a:avLst/>
            </a:prstGeom>
            <a:solidFill>
              <a:srgbClr val="F2F9E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JK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F/F</a:t>
              </a:r>
              <a:b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조합 회로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94026E9-6776-4C54-B785-ACEB72F585ED}"/>
                </a:ext>
              </a:extLst>
            </p:cNvPr>
            <p:cNvSpPr txBox="1"/>
            <p:nvPr/>
          </p:nvSpPr>
          <p:spPr>
            <a:xfrm>
              <a:off x="1165242" y="4902803"/>
              <a:ext cx="286857" cy="324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980E8631-74DD-401F-9AC4-75A46A6F8E68}"/>
                </a:ext>
              </a:extLst>
            </p:cNvPr>
            <p:cNvGrpSpPr/>
            <p:nvPr/>
          </p:nvGrpSpPr>
          <p:grpSpPr>
            <a:xfrm>
              <a:off x="1432930" y="5063088"/>
              <a:ext cx="792205" cy="355840"/>
              <a:chOff x="1772327" y="5063088"/>
              <a:chExt cx="452808" cy="355840"/>
            </a:xfrm>
          </p:grpSpPr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id="{24B89B43-84D1-4746-8008-92FC2BB5C5E5}"/>
                  </a:ext>
                </a:extLst>
              </p:cNvPr>
              <p:cNvCxnSpPr/>
              <p:nvPr/>
            </p:nvCxnSpPr>
            <p:spPr>
              <a:xfrm>
                <a:off x="1772327" y="5063088"/>
                <a:ext cx="45280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0A463164-5CCE-4A6E-B170-B830320A2984}"/>
                  </a:ext>
                </a:extLst>
              </p:cNvPr>
              <p:cNvCxnSpPr/>
              <p:nvPr/>
            </p:nvCxnSpPr>
            <p:spPr>
              <a:xfrm>
                <a:off x="1772327" y="5418928"/>
                <a:ext cx="45280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5CC2EBD-FF72-4C91-944A-C7EF14B1EA06}"/>
                </a:ext>
              </a:extLst>
            </p:cNvPr>
            <p:cNvSpPr txBox="1"/>
            <p:nvPr/>
          </p:nvSpPr>
          <p:spPr>
            <a:xfrm>
              <a:off x="1165242" y="5259549"/>
              <a:ext cx="330268" cy="324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493B9F95-0776-4D91-8F45-70C984F0B90C}"/>
                </a:ext>
              </a:extLst>
            </p:cNvPr>
            <p:cNvCxnSpPr/>
            <p:nvPr/>
          </p:nvCxnSpPr>
          <p:spPr>
            <a:xfrm>
              <a:off x="1940853" y="5757911"/>
              <a:ext cx="28428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9FD2A3F-5762-4BD2-A614-64ECAEF18D8D}"/>
                </a:ext>
              </a:extLst>
            </p:cNvPr>
            <p:cNvSpPr txBox="1"/>
            <p:nvPr/>
          </p:nvSpPr>
          <p:spPr>
            <a:xfrm>
              <a:off x="1622948" y="5616295"/>
              <a:ext cx="377150" cy="324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ko-KR" sz="1400" i="1" baseline="-2500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9456632A-6FED-4070-BC00-B1540F889840}"/>
                </a:ext>
              </a:extLst>
            </p:cNvPr>
            <p:cNvCxnSpPr/>
            <p:nvPr/>
          </p:nvCxnSpPr>
          <p:spPr>
            <a:xfrm>
              <a:off x="1940853" y="6155873"/>
              <a:ext cx="294722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C1C9DCE8-6022-4746-9845-D32F700C337A}"/>
                </a:ext>
              </a:extLst>
            </p:cNvPr>
            <p:cNvCxnSpPr/>
            <p:nvPr/>
          </p:nvCxnSpPr>
          <p:spPr>
            <a:xfrm flipV="1">
              <a:off x="1940853" y="5757911"/>
              <a:ext cx="0" cy="39796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91E72283-C5D2-465E-80C2-16427A726ECB}"/>
                </a:ext>
              </a:extLst>
            </p:cNvPr>
            <p:cNvCxnSpPr/>
            <p:nvPr/>
          </p:nvCxnSpPr>
          <p:spPr>
            <a:xfrm>
              <a:off x="3484254" y="5063087"/>
              <a:ext cx="45280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A47C3C3-37E1-4E73-9420-97A0EBCB50BE}"/>
                </a:ext>
              </a:extLst>
            </p:cNvPr>
            <p:cNvSpPr/>
            <p:nvPr/>
          </p:nvSpPr>
          <p:spPr>
            <a:xfrm>
              <a:off x="3944099" y="4832424"/>
              <a:ext cx="741834" cy="1096314"/>
            </a:xfrm>
            <a:prstGeom prst="rect">
              <a:avLst/>
            </a:prstGeom>
            <a:solidFill>
              <a:srgbClr val="F2F9E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CB460AB-9E34-4AB0-BA37-7897AF2DABBA}"/>
                </a:ext>
              </a:extLst>
            </p:cNvPr>
            <p:cNvCxnSpPr/>
            <p:nvPr/>
          </p:nvCxnSpPr>
          <p:spPr>
            <a:xfrm>
              <a:off x="4680773" y="5073285"/>
              <a:ext cx="5598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85F379E5-BA86-4992-B521-0AE18F2FFD07}"/>
                </a:ext>
              </a:extLst>
            </p:cNvPr>
            <p:cNvCxnSpPr/>
            <p:nvPr/>
          </p:nvCxnSpPr>
          <p:spPr>
            <a:xfrm>
              <a:off x="4680773" y="5653145"/>
              <a:ext cx="42889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702FE5EA-DBBC-4034-BB63-DDD6CE9EE913}"/>
                </a:ext>
              </a:extLst>
            </p:cNvPr>
            <p:cNvSpPr/>
            <p:nvPr/>
          </p:nvSpPr>
          <p:spPr>
            <a:xfrm rot="16200000">
              <a:off x="4688952" y="5613696"/>
              <a:ext cx="74120" cy="7413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CB7DBF9-8140-4839-8380-973DF7D5697E}"/>
                </a:ext>
              </a:extLst>
            </p:cNvPr>
            <p:cNvCxnSpPr/>
            <p:nvPr/>
          </p:nvCxnSpPr>
          <p:spPr>
            <a:xfrm>
              <a:off x="3687425" y="5653145"/>
              <a:ext cx="255167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93F4A67-2A46-49D5-BFFE-A169166E6FE3}"/>
                </a:ext>
              </a:extLst>
            </p:cNvPr>
            <p:cNvSpPr txBox="1"/>
            <p:nvPr/>
          </p:nvSpPr>
          <p:spPr>
            <a:xfrm>
              <a:off x="4404235" y="4917935"/>
              <a:ext cx="340687" cy="324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2719ED4-616F-4FF9-98EF-3AEE145F4BF7}"/>
                </a:ext>
              </a:extLst>
            </p:cNvPr>
            <p:cNvSpPr txBox="1"/>
            <p:nvPr/>
          </p:nvSpPr>
          <p:spPr>
            <a:xfrm>
              <a:off x="4404235" y="5508694"/>
              <a:ext cx="382361" cy="324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C6C2CA1-9CE0-4571-85B6-4676051CB10C}"/>
                </a:ext>
              </a:extLst>
            </p:cNvPr>
            <p:cNvSpPr txBox="1"/>
            <p:nvPr/>
          </p:nvSpPr>
          <p:spPr>
            <a:xfrm>
              <a:off x="3948753" y="4917935"/>
              <a:ext cx="340687" cy="324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E8A552C-EC25-49CC-824A-9FEB85A7B948}"/>
                </a:ext>
              </a:extLst>
            </p:cNvPr>
            <p:cNvSpPr txBox="1"/>
            <p:nvPr/>
          </p:nvSpPr>
          <p:spPr>
            <a:xfrm>
              <a:off x="3999152" y="5479436"/>
              <a:ext cx="427508" cy="324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308997C6-0F9B-4441-B6EE-C7F035438D05}"/>
                </a:ext>
              </a:extLst>
            </p:cNvPr>
            <p:cNvCxnSpPr/>
            <p:nvPr/>
          </p:nvCxnSpPr>
          <p:spPr>
            <a:xfrm>
              <a:off x="3942592" y="5549114"/>
              <a:ext cx="114728" cy="10164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2D7A8444-83C7-43A7-80CF-32B86BB4310F}"/>
                </a:ext>
              </a:extLst>
            </p:cNvPr>
            <p:cNvCxnSpPr/>
            <p:nvPr/>
          </p:nvCxnSpPr>
          <p:spPr>
            <a:xfrm flipV="1">
              <a:off x="3939579" y="5650762"/>
              <a:ext cx="118495" cy="10164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3A4FB25-379D-46BC-8E7F-CC604D351B0C}"/>
                </a:ext>
              </a:extLst>
            </p:cNvPr>
            <p:cNvSpPr txBox="1"/>
            <p:nvPr/>
          </p:nvSpPr>
          <p:spPr>
            <a:xfrm>
              <a:off x="5280605" y="4916438"/>
              <a:ext cx="514329" cy="324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ko-KR" sz="14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42A21BB-5753-47DD-A362-2EA44D6F94F1}"/>
                </a:ext>
              </a:extLst>
            </p:cNvPr>
            <p:cNvSpPr txBox="1"/>
            <p:nvPr/>
          </p:nvSpPr>
          <p:spPr>
            <a:xfrm>
              <a:off x="856256" y="5934371"/>
              <a:ext cx="611568" cy="324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C8F0CADB-A391-4C21-86F7-48B022F2CC68}"/>
                </a:ext>
              </a:extLst>
            </p:cNvPr>
            <p:cNvCxnSpPr/>
            <p:nvPr/>
          </p:nvCxnSpPr>
          <p:spPr>
            <a:xfrm flipV="1">
              <a:off x="4888082" y="5050945"/>
              <a:ext cx="0" cy="11049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A06C9528-156B-45DB-AD8A-F4EC2C9C0579}"/>
                </a:ext>
              </a:extLst>
            </p:cNvPr>
            <p:cNvSpPr/>
            <p:nvPr/>
          </p:nvSpPr>
          <p:spPr>
            <a:xfrm>
              <a:off x="4855972" y="5037794"/>
              <a:ext cx="64220" cy="64209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04B1E026-B765-4564-A1EB-A890DE316014}"/>
                </a:ext>
              </a:extLst>
            </p:cNvPr>
            <p:cNvCxnSpPr/>
            <p:nvPr/>
          </p:nvCxnSpPr>
          <p:spPr>
            <a:xfrm flipV="1">
              <a:off x="3682614" y="5648318"/>
              <a:ext cx="0" cy="42754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0D26C368-2871-4DE7-91F9-8133CA53A6DD}"/>
                </a:ext>
              </a:extLst>
            </p:cNvPr>
            <p:cNvCxnSpPr/>
            <p:nvPr/>
          </p:nvCxnSpPr>
          <p:spPr>
            <a:xfrm>
              <a:off x="1421356" y="6075863"/>
              <a:ext cx="226125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오른쪽 화살표 84">
            <a:extLst>
              <a:ext uri="{FF2B5EF4-FFF2-40B4-BE49-F238E27FC236}">
                <a16:creationId xmlns:a16="http://schemas.microsoft.com/office/drawing/2014/main" id="{FE103CDB-D069-47CD-ADDE-74A6D35BD08A}"/>
              </a:ext>
            </a:extLst>
          </p:cNvPr>
          <p:cNvSpPr/>
          <p:nvPr/>
        </p:nvSpPr>
        <p:spPr>
          <a:xfrm>
            <a:off x="5515521" y="3933256"/>
            <a:ext cx="618540" cy="38028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화살표: 오른쪽 130">
            <a:extLst>
              <a:ext uri="{FF2B5EF4-FFF2-40B4-BE49-F238E27FC236}">
                <a16:creationId xmlns:a16="http://schemas.microsoft.com/office/drawing/2014/main" id="{F971A60C-7117-49C7-97A4-6BC5D03DB4FE}"/>
              </a:ext>
            </a:extLst>
          </p:cNvPr>
          <p:cNvSpPr/>
          <p:nvPr/>
        </p:nvSpPr>
        <p:spPr>
          <a:xfrm>
            <a:off x="10198953" y="5799907"/>
            <a:ext cx="1364039" cy="5062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continue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7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16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5.3 </a:t>
            </a:r>
            <a:r>
              <a:rPr lang="ko-KR" altLang="en-US" sz="2200"/>
              <a:t>플립</a:t>
            </a:r>
            <a:r>
              <a:rPr lang="en-US" altLang="ko-KR" sz="2200"/>
              <a:t>-</a:t>
            </a:r>
            <a:r>
              <a:rPr lang="ko-KR" altLang="en-US" sz="2200"/>
              <a:t>플롭 저장 장치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6" y="647044"/>
            <a:ext cx="952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sz="2000" i="1">
                <a:solidFill>
                  <a:srgbClr val="00A048"/>
                </a:solidFill>
              </a:rPr>
              <a:t>D</a:t>
            </a:r>
            <a:r>
              <a:rPr lang="en-US" altLang="ko-KR" sz="2000">
                <a:solidFill>
                  <a:srgbClr val="00A048"/>
                </a:solidFill>
              </a:rPr>
              <a:t> F/F</a:t>
            </a:r>
            <a:r>
              <a:rPr lang="ko-KR" altLang="en-US" sz="2000"/>
              <a:t>으로</a:t>
            </a:r>
            <a:r>
              <a:rPr lang="ko-KR" altLang="en-US" sz="2000" i="1"/>
              <a:t> </a:t>
            </a:r>
            <a:r>
              <a:rPr lang="en-US" altLang="ko-KR" sz="2000" i="1">
                <a:solidFill>
                  <a:srgbClr val="00A048"/>
                </a:solidFill>
              </a:rPr>
              <a:t>JK</a:t>
            </a:r>
            <a:r>
              <a:rPr lang="ko-KR" altLang="en-US" sz="2000">
                <a:solidFill>
                  <a:srgbClr val="00A048"/>
                </a:solidFill>
              </a:rPr>
              <a:t> </a:t>
            </a:r>
            <a:r>
              <a:rPr lang="en-US" altLang="ko-KR" sz="2000">
                <a:solidFill>
                  <a:srgbClr val="00A048"/>
                </a:solidFill>
              </a:rPr>
              <a:t>F/F</a:t>
            </a:r>
            <a:r>
              <a:rPr lang="en-US" altLang="ko-KR" sz="2000"/>
              <a:t> </a:t>
            </a:r>
            <a:r>
              <a:rPr lang="ko-KR" altLang="en-US" sz="2000"/>
              <a:t>설계하기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777293" y="1582715"/>
            <a:ext cx="3224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설계 과정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090B22-3AEE-4F17-B095-74C31C2EF2DB}"/>
              </a:ext>
            </a:extLst>
          </p:cNvPr>
          <p:cNvSpPr txBox="1"/>
          <p:nvPr/>
        </p:nvSpPr>
        <p:spPr>
          <a:xfrm>
            <a:off x="569438" y="1110281"/>
            <a:ext cx="1072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 fontAlgn="base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ko-KR" i="1">
                <a:solidFill>
                  <a:srgbClr val="00A048"/>
                </a:solidFill>
              </a:rPr>
              <a:t>D</a:t>
            </a:r>
            <a:r>
              <a:rPr lang="ko-KR" altLang="en-US">
                <a:solidFill>
                  <a:srgbClr val="00A048"/>
                </a:solidFill>
              </a:rPr>
              <a:t> </a:t>
            </a:r>
            <a:r>
              <a:rPr lang="en-US" altLang="ko-KR">
                <a:solidFill>
                  <a:srgbClr val="00A048"/>
                </a:solidFill>
              </a:rPr>
              <a:t>F/F</a:t>
            </a:r>
            <a:r>
              <a:rPr lang="ko-KR" altLang="en-US"/>
              <a:t>으로 이전 상태의 </a:t>
            </a:r>
            <a:r>
              <a:rPr lang="ko-KR" altLang="en-US">
                <a:solidFill>
                  <a:srgbClr val="00A048"/>
                </a:solidFill>
              </a:rPr>
              <a:t>유지</a:t>
            </a:r>
            <a:r>
              <a:rPr lang="en-US" altLang="ko-KR"/>
              <a:t>, </a:t>
            </a:r>
            <a:r>
              <a:rPr lang="en-US" altLang="ko-KR">
                <a:solidFill>
                  <a:srgbClr val="00A048"/>
                </a:solidFill>
              </a:rPr>
              <a:t>set</a:t>
            </a:r>
            <a:r>
              <a:rPr lang="en-US" altLang="ko-KR"/>
              <a:t>, </a:t>
            </a:r>
            <a:r>
              <a:rPr lang="en-US" altLang="ko-KR">
                <a:solidFill>
                  <a:srgbClr val="00A048"/>
                </a:solidFill>
              </a:rPr>
              <a:t>reset</a:t>
            </a:r>
            <a:r>
              <a:rPr lang="en-US" altLang="ko-KR"/>
              <a:t> </a:t>
            </a:r>
            <a:r>
              <a:rPr lang="ko-KR" altLang="en-US"/>
              <a:t>및 </a:t>
            </a:r>
            <a:r>
              <a:rPr lang="en-US" altLang="ko-KR">
                <a:solidFill>
                  <a:srgbClr val="00A048"/>
                </a:solidFill>
              </a:rPr>
              <a:t>toggle</a:t>
            </a:r>
            <a:r>
              <a:rPr lang="en-US" altLang="ko-KR"/>
              <a:t> </a:t>
            </a:r>
            <a:r>
              <a:rPr lang="ko-KR" altLang="en-US"/>
              <a:t>네 기능을 가진 </a:t>
            </a:r>
            <a:r>
              <a:rPr lang="en-US" altLang="ko-KR" i="1">
                <a:solidFill>
                  <a:srgbClr val="00A048"/>
                </a:solidFill>
              </a:rPr>
              <a:t>JK</a:t>
            </a:r>
            <a:r>
              <a:rPr lang="ko-KR" altLang="en-US">
                <a:solidFill>
                  <a:srgbClr val="00A048"/>
                </a:solidFill>
              </a:rPr>
              <a:t> </a:t>
            </a:r>
            <a:r>
              <a:rPr lang="en-US" altLang="ko-KR">
                <a:solidFill>
                  <a:srgbClr val="00A048"/>
                </a:solidFill>
              </a:rPr>
              <a:t>F/F</a:t>
            </a:r>
            <a:r>
              <a:rPr lang="ko-KR" altLang="en-US"/>
              <a:t>을 설계하라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31" name="내용 개체 틀 2">
            <a:extLst>
              <a:ext uri="{FF2B5EF4-FFF2-40B4-BE49-F238E27FC236}">
                <a16:creationId xmlns:a16="http://schemas.microsoft.com/office/drawing/2014/main" id="{9D9CE5EE-DD54-45AA-90DA-E1FF75AD04A4}"/>
              </a:ext>
            </a:extLst>
          </p:cNvPr>
          <p:cNvSpPr txBox="1">
            <a:spLocks/>
          </p:cNvSpPr>
          <p:nvPr/>
        </p:nvSpPr>
        <p:spPr>
          <a:xfrm>
            <a:off x="1198982" y="2004405"/>
            <a:ext cx="10090482" cy="12676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입출력 </a:t>
            </a:r>
            <a:r>
              <a:rPr lang="ko-KR" altLang="en-US" dirty="0"/>
              <a:t>개수 결정 및 </a:t>
            </a:r>
            <a:r>
              <a:rPr lang="ko-KR" altLang="en-US" dirty="0" err="1"/>
              <a:t>리터럴</a:t>
            </a:r>
            <a:r>
              <a:rPr lang="ko-KR" altLang="en-US" dirty="0"/>
              <a:t> 할당</a:t>
            </a:r>
            <a:endParaRPr lang="en-US" altLang="ko-KR" dirty="0"/>
          </a:p>
          <a:p>
            <a:pPr lvl="4" fontAlgn="base">
              <a:lnSpc>
                <a:spcPct val="100000"/>
              </a:lnSpc>
            </a:pPr>
            <a:r>
              <a:rPr lang="ko-KR" altLang="en-US" sz="1600"/>
              <a:t>입력 변수</a:t>
            </a:r>
            <a:r>
              <a:rPr lang="en-US" altLang="ko-KR" sz="1600"/>
              <a:t>: 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</a:rPr>
              <a:t>J,</a:t>
            </a:r>
            <a:r>
              <a:rPr lang="ko-KR" altLang="en-US" sz="1600"/>
              <a:t> 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altLang="ko-KR" sz="1600"/>
              <a:t> </a:t>
            </a:r>
          </a:p>
          <a:p>
            <a:pPr lvl="4" fontAlgn="base">
              <a:lnSpc>
                <a:spcPct val="100000"/>
              </a:lnSpc>
            </a:pPr>
            <a:r>
              <a:rPr lang="en-US" altLang="ko-KR" sz="1600" i="1"/>
              <a:t>D</a:t>
            </a:r>
            <a:r>
              <a:rPr lang="ko-KR" altLang="en-US" sz="1600"/>
              <a:t> </a:t>
            </a:r>
            <a:r>
              <a:rPr lang="en-US" altLang="ko-KR" sz="1600" dirty="0"/>
              <a:t>F/F</a:t>
            </a:r>
            <a:r>
              <a:rPr lang="ko-KR" altLang="en-US" sz="1600" dirty="0"/>
              <a:t>의 </a:t>
            </a:r>
            <a:r>
              <a:rPr lang="ko-KR" altLang="en-US" sz="1600"/>
              <a:t>현재 출력값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</a:rPr>
              <a:t>Q</a:t>
            </a:r>
            <a:r>
              <a:rPr lang="en-US" altLang="ko-KR" sz="1600" i="1" baseline="-2500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ko-KR" altLang="en-US" sz="1600"/>
              <a:t> </a:t>
            </a:r>
            <a:endParaRPr lang="en-US" altLang="ko-KR" sz="1600"/>
          </a:p>
          <a:p>
            <a:pPr lvl="4" fontAlgn="base">
              <a:lnSpc>
                <a:spcPct val="100000"/>
              </a:lnSpc>
            </a:pPr>
            <a:r>
              <a:rPr lang="ko-KR" altLang="en-US" sz="1600"/>
              <a:t>출력 함수</a:t>
            </a:r>
            <a:r>
              <a:rPr lang="en-US" altLang="ko-KR" sz="1600"/>
              <a:t>: </a:t>
            </a:r>
            <a:r>
              <a:rPr lang="ko-KR" altLang="en-US" sz="1600"/>
              <a:t>클럭 인가 시 </a:t>
            </a:r>
            <a:r>
              <a:rPr lang="en-US" altLang="ko-KR" sz="1600" i="1" dirty="0"/>
              <a:t>Q</a:t>
            </a:r>
            <a:r>
              <a:rPr lang="en-US" altLang="ko-KR" sz="1600" i="1" baseline="-25000" dirty="0"/>
              <a:t>t</a:t>
            </a:r>
            <a:r>
              <a:rPr lang="en-US" altLang="ko-KR" sz="1600" baseline="-25000" dirty="0"/>
              <a:t>+1</a:t>
            </a:r>
            <a:r>
              <a:rPr lang="ko-KR" altLang="en-US" sz="1600" dirty="0"/>
              <a:t>을 </a:t>
            </a:r>
            <a:r>
              <a:rPr lang="ko-KR" altLang="en-US" sz="1600"/>
              <a:t>결정하는 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</a:rPr>
              <a:t>D</a:t>
            </a:r>
            <a:endParaRPr lang="ko-KR" altLang="en-US" sz="16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A1574D6-30C7-452E-8AEF-E279D164423A}"/>
              </a:ext>
            </a:extLst>
          </p:cNvPr>
          <p:cNvSpPr txBox="1"/>
          <p:nvPr/>
        </p:nvSpPr>
        <p:spPr>
          <a:xfrm>
            <a:off x="1198982" y="3717622"/>
            <a:ext cx="31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진리표 작성</a:t>
            </a:r>
            <a:endParaRPr lang="en-US" altLang="ko-KR" dirty="0"/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69F83A45-6BE0-498D-8661-07A213A13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52292"/>
              </p:ext>
            </p:extLst>
          </p:nvPr>
        </p:nvGraphicFramePr>
        <p:xfrm>
          <a:off x="5623582" y="3585901"/>
          <a:ext cx="4851379" cy="2510382"/>
        </p:xfrm>
        <a:graphic>
          <a:graphicData uri="http://schemas.openxmlformats.org/drawingml/2006/table">
            <a:tbl>
              <a:tblPr/>
              <a:tblGrid>
                <a:gridCol w="413369">
                  <a:extLst>
                    <a:ext uri="{9D8B030D-6E8A-4147-A177-3AD203B41FA5}">
                      <a16:colId xmlns:a16="http://schemas.microsoft.com/office/drawing/2014/main" val="1437793895"/>
                    </a:ext>
                  </a:extLst>
                </a:gridCol>
                <a:gridCol w="413369">
                  <a:extLst>
                    <a:ext uri="{9D8B030D-6E8A-4147-A177-3AD203B41FA5}">
                      <a16:colId xmlns:a16="http://schemas.microsoft.com/office/drawing/2014/main" val="3321651766"/>
                    </a:ext>
                  </a:extLst>
                </a:gridCol>
                <a:gridCol w="413369">
                  <a:extLst>
                    <a:ext uri="{9D8B030D-6E8A-4147-A177-3AD203B41FA5}">
                      <a16:colId xmlns:a16="http://schemas.microsoft.com/office/drawing/2014/main" val="4101292839"/>
                    </a:ext>
                  </a:extLst>
                </a:gridCol>
                <a:gridCol w="427712">
                  <a:extLst>
                    <a:ext uri="{9D8B030D-6E8A-4147-A177-3AD203B41FA5}">
                      <a16:colId xmlns:a16="http://schemas.microsoft.com/office/drawing/2014/main" val="398673483"/>
                    </a:ext>
                  </a:extLst>
                </a:gridCol>
                <a:gridCol w="1053841">
                  <a:extLst>
                    <a:ext uri="{9D8B030D-6E8A-4147-A177-3AD203B41FA5}">
                      <a16:colId xmlns:a16="http://schemas.microsoft.com/office/drawing/2014/main" val="72421333"/>
                    </a:ext>
                  </a:extLst>
                </a:gridCol>
                <a:gridCol w="2129719">
                  <a:extLst>
                    <a:ext uri="{9D8B030D-6E8A-4147-A177-3AD203B41FA5}">
                      <a16:colId xmlns:a16="http://schemas.microsoft.com/office/drawing/2014/main" val="3051848456"/>
                    </a:ext>
                  </a:extLst>
                </a:gridCol>
              </a:tblGrid>
              <a:tr h="23456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함수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458569"/>
                  </a:ext>
                </a:extLst>
              </a:tr>
              <a:tr h="2678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J</a:t>
                      </a:r>
                      <a:endParaRPr lang="en-US" sz="14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K</a:t>
                      </a:r>
                      <a:endParaRPr lang="en-US" sz="14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00135"/>
                  </a:ext>
                </a:extLst>
              </a:tr>
              <a:tr h="2345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JK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=00,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/>
                      </a:r>
                      <a:b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(no change)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437847"/>
                  </a:ext>
                </a:extLst>
              </a:tr>
              <a:tr h="2345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906358"/>
                  </a:ext>
                </a:extLst>
              </a:tr>
              <a:tr h="2345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JK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=01,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/>
                      </a:r>
                      <a:b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=0(reset)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579339"/>
                  </a:ext>
                </a:extLst>
              </a:tr>
              <a:tr h="2345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06327"/>
                  </a:ext>
                </a:extLst>
              </a:tr>
              <a:tr h="2345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JK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=10,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/>
                      </a:r>
                      <a:b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=1(set)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391576"/>
                  </a:ext>
                </a:extLst>
              </a:tr>
              <a:tr h="2345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531483"/>
                  </a:ext>
                </a:extLst>
              </a:tr>
              <a:tr h="2345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JK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=11,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/>
                      </a:r>
                      <a:b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(toggle)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202601"/>
                  </a:ext>
                </a:extLst>
              </a:tr>
              <a:tr h="2345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45675"/>
                  </a:ext>
                </a:extLst>
              </a:tr>
            </a:tbl>
          </a:graphicData>
        </a:graphic>
      </p:graphicFrame>
      <p:sp>
        <p:nvSpPr>
          <p:cNvPr id="135" name="TextBox 134">
            <a:extLst>
              <a:ext uri="{FF2B5EF4-FFF2-40B4-BE49-F238E27FC236}">
                <a16:creationId xmlns:a16="http://schemas.microsoft.com/office/drawing/2014/main" id="{85F736F7-0BB8-41C1-94ED-25703B3D408F}"/>
              </a:ext>
            </a:extLst>
          </p:cNvPr>
          <p:cNvSpPr txBox="1"/>
          <p:nvPr/>
        </p:nvSpPr>
        <p:spPr>
          <a:xfrm>
            <a:off x="3039036" y="4148049"/>
            <a:ext cx="2492188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/>
              <a:t>원하는</a:t>
            </a:r>
            <a:r>
              <a:rPr lang="en-US" altLang="ko-KR" sz="1600"/>
              <a:t> </a:t>
            </a:r>
            <a:r>
              <a:rPr lang="en-US" altLang="ko-KR" sz="1600" i="1">
                <a:solidFill>
                  <a:srgbClr val="00A048"/>
                </a:solidFill>
              </a:rPr>
              <a:t>JK</a:t>
            </a:r>
            <a:r>
              <a:rPr lang="ko-KR" altLang="en-US" sz="1600">
                <a:solidFill>
                  <a:srgbClr val="00A048"/>
                </a:solidFill>
              </a:rPr>
              <a:t>입력</a:t>
            </a:r>
            <a:r>
              <a:rPr lang="ko-KR" altLang="en-US" sz="1600"/>
              <a:t>에 대한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ko-KR" altLang="en-US" sz="1600">
                <a:solidFill>
                  <a:srgbClr val="00A048"/>
                </a:solidFill>
              </a:rPr>
              <a:t>다음 상태 천이값</a:t>
            </a:r>
            <a:r>
              <a:rPr lang="ko-KR" altLang="en-US" sz="1600"/>
              <a:t> 작성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A4B3761-93C7-47BF-9E2C-9ECB7E2186F5}"/>
              </a:ext>
            </a:extLst>
          </p:cNvPr>
          <p:cNvSpPr/>
          <p:nvPr/>
        </p:nvSpPr>
        <p:spPr>
          <a:xfrm>
            <a:off x="10198953" y="5799907"/>
            <a:ext cx="1364039" cy="5062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continue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7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17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5.3 </a:t>
            </a:r>
            <a:r>
              <a:rPr lang="ko-KR" altLang="en-US" sz="2200"/>
              <a:t>플립</a:t>
            </a:r>
            <a:r>
              <a:rPr lang="en-US" altLang="ko-KR" sz="2200"/>
              <a:t>-</a:t>
            </a:r>
            <a:r>
              <a:rPr lang="ko-KR" altLang="en-US" sz="2200"/>
              <a:t>플롭 저장 장치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6" y="647044"/>
            <a:ext cx="952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sz="2000" i="1">
                <a:solidFill>
                  <a:srgbClr val="00A048"/>
                </a:solidFill>
              </a:rPr>
              <a:t>D</a:t>
            </a:r>
            <a:r>
              <a:rPr lang="en-US" altLang="ko-KR" sz="2000">
                <a:solidFill>
                  <a:srgbClr val="00A048"/>
                </a:solidFill>
              </a:rPr>
              <a:t> F/F</a:t>
            </a:r>
            <a:r>
              <a:rPr lang="ko-KR" altLang="en-US" sz="2000"/>
              <a:t>으로</a:t>
            </a:r>
            <a:r>
              <a:rPr lang="ko-KR" altLang="en-US" sz="2000" i="1"/>
              <a:t> </a:t>
            </a:r>
            <a:r>
              <a:rPr lang="en-US" altLang="ko-KR" sz="2000" i="1">
                <a:solidFill>
                  <a:srgbClr val="00A048"/>
                </a:solidFill>
              </a:rPr>
              <a:t>JK</a:t>
            </a:r>
            <a:r>
              <a:rPr lang="ko-KR" altLang="en-US" sz="2000">
                <a:solidFill>
                  <a:srgbClr val="00A048"/>
                </a:solidFill>
              </a:rPr>
              <a:t> </a:t>
            </a:r>
            <a:r>
              <a:rPr lang="en-US" altLang="ko-KR" sz="2000">
                <a:solidFill>
                  <a:srgbClr val="00A048"/>
                </a:solidFill>
              </a:rPr>
              <a:t>F/F</a:t>
            </a:r>
            <a:r>
              <a:rPr lang="en-US" altLang="ko-KR" sz="2000"/>
              <a:t> </a:t>
            </a:r>
            <a:r>
              <a:rPr lang="ko-KR" altLang="en-US" sz="2000"/>
              <a:t>설계하기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777293" y="1582715"/>
            <a:ext cx="3224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설계 과정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090B22-3AEE-4F17-B095-74C31C2EF2DB}"/>
              </a:ext>
            </a:extLst>
          </p:cNvPr>
          <p:cNvSpPr txBox="1"/>
          <p:nvPr/>
        </p:nvSpPr>
        <p:spPr>
          <a:xfrm>
            <a:off x="569438" y="1110281"/>
            <a:ext cx="1072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 fontAlgn="base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ko-KR" i="1">
                <a:solidFill>
                  <a:srgbClr val="00A048"/>
                </a:solidFill>
              </a:rPr>
              <a:t>D</a:t>
            </a:r>
            <a:r>
              <a:rPr lang="ko-KR" altLang="en-US">
                <a:solidFill>
                  <a:srgbClr val="00A048"/>
                </a:solidFill>
              </a:rPr>
              <a:t> </a:t>
            </a:r>
            <a:r>
              <a:rPr lang="en-US" altLang="ko-KR">
                <a:solidFill>
                  <a:srgbClr val="00A048"/>
                </a:solidFill>
              </a:rPr>
              <a:t>F/F</a:t>
            </a:r>
            <a:r>
              <a:rPr lang="ko-KR" altLang="en-US"/>
              <a:t>으로 이전 상태의 </a:t>
            </a:r>
            <a:r>
              <a:rPr lang="ko-KR" altLang="en-US">
                <a:solidFill>
                  <a:srgbClr val="00A048"/>
                </a:solidFill>
              </a:rPr>
              <a:t>유지</a:t>
            </a:r>
            <a:r>
              <a:rPr lang="en-US" altLang="ko-KR"/>
              <a:t>, </a:t>
            </a:r>
            <a:r>
              <a:rPr lang="en-US" altLang="ko-KR">
                <a:solidFill>
                  <a:srgbClr val="00A048"/>
                </a:solidFill>
              </a:rPr>
              <a:t>set</a:t>
            </a:r>
            <a:r>
              <a:rPr lang="en-US" altLang="ko-KR"/>
              <a:t>, </a:t>
            </a:r>
            <a:r>
              <a:rPr lang="en-US" altLang="ko-KR">
                <a:solidFill>
                  <a:srgbClr val="00A048"/>
                </a:solidFill>
              </a:rPr>
              <a:t>reset</a:t>
            </a:r>
            <a:r>
              <a:rPr lang="en-US" altLang="ko-KR"/>
              <a:t> </a:t>
            </a:r>
            <a:r>
              <a:rPr lang="ko-KR" altLang="en-US"/>
              <a:t>및 </a:t>
            </a:r>
            <a:r>
              <a:rPr lang="en-US" altLang="ko-KR">
                <a:solidFill>
                  <a:srgbClr val="00A048"/>
                </a:solidFill>
              </a:rPr>
              <a:t>toggle</a:t>
            </a:r>
            <a:r>
              <a:rPr lang="en-US" altLang="ko-KR"/>
              <a:t> </a:t>
            </a:r>
            <a:r>
              <a:rPr lang="ko-KR" altLang="en-US"/>
              <a:t>네 기능을 가진 </a:t>
            </a:r>
            <a:r>
              <a:rPr lang="en-US" altLang="ko-KR" i="1">
                <a:solidFill>
                  <a:srgbClr val="00A048"/>
                </a:solidFill>
              </a:rPr>
              <a:t>JK</a:t>
            </a:r>
            <a:r>
              <a:rPr lang="ko-KR" altLang="en-US">
                <a:solidFill>
                  <a:srgbClr val="00A048"/>
                </a:solidFill>
              </a:rPr>
              <a:t> </a:t>
            </a:r>
            <a:r>
              <a:rPr lang="en-US" altLang="ko-KR">
                <a:solidFill>
                  <a:srgbClr val="00A048"/>
                </a:solidFill>
              </a:rPr>
              <a:t>F/F</a:t>
            </a:r>
            <a:r>
              <a:rPr lang="ko-KR" altLang="en-US"/>
              <a:t> 설계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A1574D6-30C7-452E-8AEF-E279D164423A}"/>
              </a:ext>
            </a:extLst>
          </p:cNvPr>
          <p:cNvSpPr txBox="1"/>
          <p:nvPr/>
        </p:nvSpPr>
        <p:spPr>
          <a:xfrm>
            <a:off x="1091406" y="1989556"/>
            <a:ext cx="8429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진리표에 </a:t>
            </a:r>
            <a:r>
              <a:rPr lang="ko-KR" altLang="en-US">
                <a:solidFill>
                  <a:srgbClr val="00A048"/>
                </a:solidFill>
              </a:rPr>
              <a:t>여기 입력</a:t>
            </a:r>
            <a:r>
              <a:rPr lang="en-US" altLang="ko-KR">
                <a:solidFill>
                  <a:srgbClr val="00A048"/>
                </a:solidFill>
              </a:rPr>
              <a:t>(excitation input) </a:t>
            </a:r>
            <a:r>
              <a:rPr lang="ko-KR" altLang="en-US"/>
              <a:t>추가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C2DE4-F7BD-4981-82BC-B5C92EEB8DEA}"/>
              </a:ext>
            </a:extLst>
          </p:cNvPr>
          <p:cNvSpPr txBox="1"/>
          <p:nvPr/>
        </p:nvSpPr>
        <p:spPr>
          <a:xfrm>
            <a:off x="1183341" y="2274839"/>
            <a:ext cx="10170460" cy="654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14550" lvl="4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i="1"/>
              <a:t>D</a:t>
            </a:r>
            <a:r>
              <a:rPr lang="ko-KR" altLang="en-US" sz="1600"/>
              <a:t> </a:t>
            </a:r>
            <a:r>
              <a:rPr lang="en-US" altLang="ko-KR" sz="1600"/>
              <a:t>F/F</a:t>
            </a:r>
            <a:r>
              <a:rPr lang="ko-KR" altLang="en-US" sz="1600"/>
              <a:t> 사용 </a:t>
            </a:r>
            <a:r>
              <a:rPr lang="en-US" altLang="ko-KR" sz="1600" i="1"/>
              <a:t>JK</a:t>
            </a:r>
            <a:r>
              <a:rPr lang="ko-KR" altLang="en-US" sz="1600"/>
              <a:t> </a:t>
            </a:r>
            <a:r>
              <a:rPr lang="en-US" altLang="ko-KR" sz="1600"/>
              <a:t>F/F </a:t>
            </a:r>
            <a:r>
              <a:rPr lang="ko-KR" altLang="en-US" sz="1600"/>
              <a:t>설계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ko-KR" altLang="en-US" sz="1600"/>
              <a:t> </a:t>
            </a:r>
            <a:r>
              <a:rPr lang="en-US" altLang="ko-KR" sz="1600" i="1"/>
              <a:t>D</a:t>
            </a:r>
            <a:r>
              <a:rPr lang="ko-KR" altLang="en-US" sz="1600"/>
              <a:t> </a:t>
            </a:r>
            <a:r>
              <a:rPr lang="en-US" altLang="ko-KR" sz="1600"/>
              <a:t>F/F</a:t>
            </a:r>
            <a:r>
              <a:rPr lang="ko-KR" altLang="en-US" sz="1600"/>
              <a:t>의 현재 출력 </a:t>
            </a:r>
            <a:r>
              <a:rPr lang="en-US" altLang="ko-KR" sz="1600" i="1"/>
              <a:t>Q</a:t>
            </a:r>
            <a:r>
              <a:rPr lang="en-US" altLang="ko-KR" sz="1600" i="1" baseline="-25000"/>
              <a:t>t</a:t>
            </a:r>
            <a:r>
              <a:rPr lang="ko-KR" altLang="en-US" sz="1600"/>
              <a:t>가 </a:t>
            </a:r>
            <a:r>
              <a:rPr lang="en-US" altLang="ko-KR" sz="1600" i="1"/>
              <a:t>Q</a:t>
            </a:r>
            <a:r>
              <a:rPr lang="en-US" altLang="ko-KR" sz="1600" i="1" baseline="-25000"/>
              <a:t>t</a:t>
            </a:r>
            <a:r>
              <a:rPr lang="en-US" altLang="ko-KR" sz="1600" baseline="-25000"/>
              <a:t>+1</a:t>
            </a:r>
            <a:r>
              <a:rPr lang="ko-KR" altLang="en-US" sz="1600"/>
              <a:t>로 천이 또는 여기</a:t>
            </a:r>
            <a:r>
              <a:rPr lang="en-US" altLang="ko-KR" sz="1600"/>
              <a:t>(excitation) </a:t>
            </a:r>
            <a:r>
              <a:rPr lang="ko-KR" altLang="en-US" sz="1600"/>
              <a:t>되도록 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의 입력 값 </a:t>
            </a:r>
            <a:r>
              <a:rPr lang="ko-KR" altLang="en-US" sz="1600"/>
              <a:t>결정</a:t>
            </a:r>
            <a:r>
              <a:rPr lang="en-US" altLang="ko-KR" sz="1600"/>
              <a:t>(</a:t>
            </a:r>
            <a:r>
              <a:rPr lang="en-US" altLang="ko-KR" sz="1600" i="1"/>
              <a:t>D</a:t>
            </a:r>
            <a:r>
              <a:rPr lang="ko-KR" altLang="en-US" sz="1600"/>
              <a:t>값에 의해 </a:t>
            </a:r>
            <a:r>
              <a:rPr lang="en-US" altLang="ko-KR" sz="1600" i="1"/>
              <a:t>Q</a:t>
            </a:r>
            <a:r>
              <a:rPr lang="en-US" altLang="ko-KR" sz="1600" i="1" baseline="-25000"/>
              <a:t>t</a:t>
            </a:r>
            <a:r>
              <a:rPr lang="en-US" altLang="ko-KR" sz="1600" baseline="-25000"/>
              <a:t>+1</a:t>
            </a:r>
            <a:r>
              <a:rPr lang="ko-KR" altLang="en-US" sz="1600"/>
              <a:t> 결정</a:t>
            </a:r>
            <a:r>
              <a:rPr lang="en-US" altLang="ko-KR" sz="1600"/>
              <a:t>)</a:t>
            </a:r>
            <a:endParaRPr lang="ko-KR" alt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D75C7D-F9FC-4065-B58C-94296254149D}"/>
              </a:ext>
            </a:extLst>
          </p:cNvPr>
          <p:cNvSpPr txBox="1"/>
          <p:nvPr/>
        </p:nvSpPr>
        <p:spPr>
          <a:xfrm>
            <a:off x="1926615" y="3190614"/>
            <a:ext cx="3554154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sz="1600" i="1">
                <a:solidFill>
                  <a:srgbClr val="00A048"/>
                </a:solidFill>
              </a:rPr>
              <a:t>D</a:t>
            </a:r>
            <a:r>
              <a:rPr lang="ko-KR" altLang="en-US" sz="1600">
                <a:solidFill>
                  <a:srgbClr val="00A048"/>
                </a:solidFill>
              </a:rPr>
              <a:t>의 여기 입력 값을 포함</a:t>
            </a:r>
            <a:r>
              <a:rPr lang="ko-KR" altLang="en-US" sz="1600"/>
              <a:t>하는 진리표</a:t>
            </a:r>
            <a:endParaRPr lang="en-US" altLang="ko-KR" sz="16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D5B3183-094C-4EDF-BC3F-E056F4354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52148"/>
              </p:ext>
            </p:extLst>
          </p:nvPr>
        </p:nvGraphicFramePr>
        <p:xfrm>
          <a:off x="6249074" y="3547456"/>
          <a:ext cx="1886722" cy="724712"/>
        </p:xfrm>
        <a:graphic>
          <a:graphicData uri="http://schemas.openxmlformats.org/drawingml/2006/table">
            <a:tbl>
              <a:tblPr/>
              <a:tblGrid>
                <a:gridCol w="688495">
                  <a:extLst>
                    <a:ext uri="{9D8B030D-6E8A-4147-A177-3AD203B41FA5}">
                      <a16:colId xmlns:a16="http://schemas.microsoft.com/office/drawing/2014/main" val="4093574431"/>
                    </a:ext>
                  </a:extLst>
                </a:gridCol>
                <a:gridCol w="1198227">
                  <a:extLst>
                    <a:ext uri="{9D8B030D-6E8A-4147-A177-3AD203B41FA5}">
                      <a16:colId xmlns:a16="http://schemas.microsoft.com/office/drawing/2014/main" val="4132706966"/>
                    </a:ext>
                  </a:extLst>
                </a:gridCol>
              </a:tblGrid>
              <a:tr h="2523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상태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200" i="1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2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754556"/>
                  </a:ext>
                </a:extLst>
              </a:tr>
              <a:tr h="4723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286964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F63C11-F29C-4BED-9FFF-F9F12CAE614A}"/>
              </a:ext>
            </a:extLst>
          </p:cNvPr>
          <p:cNvSpPr/>
          <p:nvPr/>
        </p:nvSpPr>
        <p:spPr>
          <a:xfrm>
            <a:off x="6249073" y="3187743"/>
            <a:ext cx="1762992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sz="1400" i="1" kern="0" dirty="0">
                <a:solidFill>
                  <a:srgbClr val="305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1400" kern="0" dirty="0">
                <a:solidFill>
                  <a:srgbClr val="305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F/F </a:t>
            </a:r>
            <a:r>
              <a:rPr lang="ko-KR" altLang="en-US" sz="1400" kern="0" dirty="0" err="1">
                <a:solidFill>
                  <a:srgbClr val="305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상태표</a:t>
            </a:r>
            <a:endParaRPr lang="ko-KR" altLang="en-US" sz="1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05EDDBF-489C-4BFC-B894-740D9EB87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45416"/>
              </p:ext>
            </p:extLst>
          </p:nvPr>
        </p:nvGraphicFramePr>
        <p:xfrm>
          <a:off x="1926615" y="3572759"/>
          <a:ext cx="4056174" cy="2430780"/>
        </p:xfrm>
        <a:graphic>
          <a:graphicData uri="http://schemas.openxmlformats.org/drawingml/2006/table">
            <a:tbl>
              <a:tblPr/>
              <a:tblGrid>
                <a:gridCol w="345611">
                  <a:extLst>
                    <a:ext uri="{9D8B030D-6E8A-4147-A177-3AD203B41FA5}">
                      <a16:colId xmlns:a16="http://schemas.microsoft.com/office/drawing/2014/main" val="1356241744"/>
                    </a:ext>
                  </a:extLst>
                </a:gridCol>
                <a:gridCol w="345611">
                  <a:extLst>
                    <a:ext uri="{9D8B030D-6E8A-4147-A177-3AD203B41FA5}">
                      <a16:colId xmlns:a16="http://schemas.microsoft.com/office/drawing/2014/main" val="2121461395"/>
                    </a:ext>
                  </a:extLst>
                </a:gridCol>
                <a:gridCol w="345611">
                  <a:extLst>
                    <a:ext uri="{9D8B030D-6E8A-4147-A177-3AD203B41FA5}">
                      <a16:colId xmlns:a16="http://schemas.microsoft.com/office/drawing/2014/main" val="1888235394"/>
                    </a:ext>
                  </a:extLst>
                </a:gridCol>
                <a:gridCol w="444600">
                  <a:extLst>
                    <a:ext uri="{9D8B030D-6E8A-4147-A177-3AD203B41FA5}">
                      <a16:colId xmlns:a16="http://schemas.microsoft.com/office/drawing/2014/main" val="2861472511"/>
                    </a:ext>
                  </a:extLst>
                </a:gridCol>
                <a:gridCol w="948264">
                  <a:extLst>
                    <a:ext uri="{9D8B030D-6E8A-4147-A177-3AD203B41FA5}">
                      <a16:colId xmlns:a16="http://schemas.microsoft.com/office/drawing/2014/main" val="3270790187"/>
                    </a:ext>
                  </a:extLst>
                </a:gridCol>
                <a:gridCol w="1626477">
                  <a:extLst>
                    <a:ext uri="{9D8B030D-6E8A-4147-A177-3AD203B41FA5}">
                      <a16:colId xmlns:a16="http://schemas.microsoft.com/office/drawing/2014/main" val="3068421308"/>
                    </a:ext>
                  </a:extLst>
                </a:gridCol>
              </a:tblGrid>
              <a:tr h="17717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함수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여기 입력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altLang="ko-KR" sz="1200" i="1" kern="0" spc="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r>
                        <a:rPr lang="en-US" altLang="ko-KR" sz="12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altLang="ko-KR" sz="1200" i="1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altLang="ko-KR" sz="12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57853"/>
                  </a:ext>
                </a:extLst>
              </a:tr>
              <a:tr h="1771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J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K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2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2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2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42471"/>
                  </a:ext>
                </a:extLst>
              </a:tr>
              <a:tr h="177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=0, (0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22654"/>
                  </a:ext>
                </a:extLst>
              </a:tr>
              <a:tr h="177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=1, (1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199045"/>
                  </a:ext>
                </a:extLst>
              </a:tr>
              <a:tr h="177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=0, (0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940626"/>
                  </a:ext>
                </a:extLst>
              </a:tr>
              <a:tr h="177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=0, (1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298147"/>
                  </a:ext>
                </a:extLst>
              </a:tr>
              <a:tr h="177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=1, (0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57607"/>
                  </a:ext>
                </a:extLst>
              </a:tr>
              <a:tr h="177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=1, (1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843582"/>
                  </a:ext>
                </a:extLst>
              </a:tr>
              <a:tr h="177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=1, (0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337405"/>
                  </a:ext>
                </a:extLst>
              </a:tr>
              <a:tr h="17717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=0, (1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12834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34AAB9-58FF-4E23-8E9B-A07F4E624E92}"/>
              </a:ext>
            </a:extLst>
          </p:cNvPr>
          <p:cNvSpPr/>
          <p:nvPr/>
        </p:nvSpPr>
        <p:spPr>
          <a:xfrm>
            <a:off x="5929451" y="5514193"/>
            <a:ext cx="5364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 fontAlgn="base">
              <a:buFont typeface="Wingdings" panose="05000000000000000000" pitchFamily="2" charset="2"/>
              <a:buChar char="Ø"/>
            </a:pPr>
            <a:r>
              <a:rPr lang="en-US" altLang="ko-KR" sz="1600" i="1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16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/F:</a:t>
            </a:r>
            <a:r>
              <a:rPr lang="ko-KR" altLang="en-US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 ker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ko-KR" altLang="en-US" sz="1600" ker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값 지연 </a:t>
            </a:r>
            <a:r>
              <a:rPr lang="en-US" altLang="ko-KR" sz="1600" ker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다음 상태</a:t>
            </a:r>
            <a:r>
              <a:rPr lang="en-US" altLang="ko-KR" sz="1600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kern="0" dirty="0">
                <a:solidFill>
                  <a:srgbClr val="00A048"/>
                </a:solidFill>
                <a:latin typeface="Times New Roman" panose="02020603050405020304" pitchFamily="18" charset="0"/>
              </a:rPr>
              <a:t>Q</a:t>
            </a:r>
            <a:r>
              <a:rPr lang="en-US" altLang="ko-KR" sz="1600" i="1" kern="0" baseline="-25000" dirty="0">
                <a:solidFill>
                  <a:srgbClr val="00A048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600" kern="0" baseline="-25000" dirty="0">
                <a:solidFill>
                  <a:srgbClr val="00A048"/>
                </a:solidFill>
                <a:latin typeface="Times New Roman" panose="02020603050405020304" pitchFamily="18" charset="0"/>
              </a:rPr>
              <a:t>+1</a:t>
            </a:r>
            <a:r>
              <a:rPr lang="en-US" altLang="ko-KR" sz="16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sz="16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값</a:t>
            </a:r>
            <a:r>
              <a:rPr lang="ko-KR" altLang="en-US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i="1" ker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ko-KR" sz="16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600" i="1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ko-KR" sz="1600" i="1" kern="0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ko-KR" sz="1600" kern="0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ko-KR" sz="1600" kern="0" baseline="-2500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ko-KR" sz="1600" ker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6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963DE5-EC54-4247-A0E1-5DE315316D37}"/>
              </a:ext>
            </a:extLst>
          </p:cNvPr>
          <p:cNvSpPr/>
          <p:nvPr/>
        </p:nvSpPr>
        <p:spPr>
          <a:xfrm>
            <a:off x="8482927" y="3649313"/>
            <a:ext cx="2715984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ko-KR" altLang="en-US" sz="1600" ker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여기</a:t>
            </a:r>
            <a:r>
              <a:rPr lang="en-US" altLang="ko-KR" sz="1600" ker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ker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</a:t>
            </a:r>
            <a:endParaRPr lang="en-US" altLang="ko-KR" sz="1600" ker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4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저장 장치의 입력 </a:t>
            </a:r>
            <a:r>
              <a:rPr lang="en-US" altLang="ko-KR" sz="14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출력이 특정 </a:t>
            </a:r>
            <a:r>
              <a:rPr lang="ko-KR" altLang="en-US" sz="1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값으로 천이</a:t>
            </a:r>
            <a:r>
              <a:rPr lang="en-US" altLang="ko-KR" sz="1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여기</a:t>
            </a:r>
            <a:r>
              <a:rPr lang="en-US" altLang="ko-KR" sz="1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altLang="ko-KR" sz="1400" ker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400" ker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sz="1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 저장 장치 동작 결정</a:t>
            </a:r>
            <a:endParaRPr lang="en-US" altLang="ko-KR" sz="1400" ker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ko-KR" altLang="en-US" sz="14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순차회로</a:t>
            </a:r>
            <a:r>
              <a:rPr lang="en-US" altLang="ko-KR" sz="14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설계 </a:t>
            </a:r>
            <a:r>
              <a:rPr lang="en-US" altLang="ko-KR" sz="14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 sz="1400" kern="0">
                <a:solidFill>
                  <a:srgbClr val="3057B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여기 입력</a:t>
            </a:r>
            <a:r>
              <a:rPr lang="ko-KR" altLang="en-US" sz="1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제대로</a:t>
            </a:r>
            <a:r>
              <a:rPr lang="ko-KR" altLang="en-US" sz="1400" kern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인가되도록 </a:t>
            </a:r>
            <a:r>
              <a:rPr lang="ko-KR" altLang="en-US" sz="1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설계하는 일</a:t>
            </a:r>
            <a:endParaRPr lang="ko-KR" altLang="en-US" sz="1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9CFACF1-90AE-4AD9-BF2C-5E5F3F375225}"/>
              </a:ext>
            </a:extLst>
          </p:cNvPr>
          <p:cNvSpPr/>
          <p:nvPr/>
        </p:nvSpPr>
        <p:spPr>
          <a:xfrm>
            <a:off x="10198953" y="5799907"/>
            <a:ext cx="1364039" cy="5062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continue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11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18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5.3 </a:t>
            </a:r>
            <a:r>
              <a:rPr lang="ko-KR" altLang="en-US" sz="2200"/>
              <a:t>플립</a:t>
            </a:r>
            <a:r>
              <a:rPr lang="en-US" altLang="ko-KR" sz="2200"/>
              <a:t>-</a:t>
            </a:r>
            <a:r>
              <a:rPr lang="ko-KR" altLang="en-US" sz="2200"/>
              <a:t>플롭 저장 장치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6" y="647044"/>
            <a:ext cx="952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sz="2000" i="1">
                <a:solidFill>
                  <a:srgbClr val="00A048"/>
                </a:solidFill>
              </a:rPr>
              <a:t>D</a:t>
            </a:r>
            <a:r>
              <a:rPr lang="en-US" altLang="ko-KR" sz="2000">
                <a:solidFill>
                  <a:srgbClr val="00A048"/>
                </a:solidFill>
              </a:rPr>
              <a:t> F/F</a:t>
            </a:r>
            <a:r>
              <a:rPr lang="ko-KR" altLang="en-US" sz="2000"/>
              <a:t>으로</a:t>
            </a:r>
            <a:r>
              <a:rPr lang="ko-KR" altLang="en-US" sz="2000" i="1"/>
              <a:t> </a:t>
            </a:r>
            <a:r>
              <a:rPr lang="en-US" altLang="ko-KR" sz="2000" i="1">
                <a:solidFill>
                  <a:srgbClr val="00A048"/>
                </a:solidFill>
              </a:rPr>
              <a:t>JK</a:t>
            </a:r>
            <a:r>
              <a:rPr lang="ko-KR" altLang="en-US" sz="2000">
                <a:solidFill>
                  <a:srgbClr val="00A048"/>
                </a:solidFill>
              </a:rPr>
              <a:t> </a:t>
            </a:r>
            <a:r>
              <a:rPr lang="en-US" altLang="ko-KR" sz="2000">
                <a:solidFill>
                  <a:srgbClr val="00A048"/>
                </a:solidFill>
              </a:rPr>
              <a:t>F/F</a:t>
            </a:r>
            <a:r>
              <a:rPr lang="en-US" altLang="ko-KR" sz="2000"/>
              <a:t> </a:t>
            </a:r>
            <a:r>
              <a:rPr lang="ko-KR" altLang="en-US" sz="2000"/>
              <a:t>설계하기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777293" y="1582715"/>
            <a:ext cx="3224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설계 과정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090B22-3AEE-4F17-B095-74C31C2EF2DB}"/>
              </a:ext>
            </a:extLst>
          </p:cNvPr>
          <p:cNvSpPr txBox="1"/>
          <p:nvPr/>
        </p:nvSpPr>
        <p:spPr>
          <a:xfrm>
            <a:off x="569438" y="1110281"/>
            <a:ext cx="1072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 fontAlgn="base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ko-KR" i="1">
                <a:solidFill>
                  <a:srgbClr val="00A048"/>
                </a:solidFill>
              </a:rPr>
              <a:t>D</a:t>
            </a:r>
            <a:r>
              <a:rPr lang="ko-KR" altLang="en-US">
                <a:solidFill>
                  <a:srgbClr val="00A048"/>
                </a:solidFill>
              </a:rPr>
              <a:t> </a:t>
            </a:r>
            <a:r>
              <a:rPr lang="en-US" altLang="ko-KR">
                <a:solidFill>
                  <a:srgbClr val="00A048"/>
                </a:solidFill>
              </a:rPr>
              <a:t>F/F</a:t>
            </a:r>
            <a:r>
              <a:rPr lang="ko-KR" altLang="en-US"/>
              <a:t>으로 이전 상태의 </a:t>
            </a:r>
            <a:r>
              <a:rPr lang="ko-KR" altLang="en-US">
                <a:solidFill>
                  <a:srgbClr val="00A048"/>
                </a:solidFill>
              </a:rPr>
              <a:t>유지</a:t>
            </a:r>
            <a:r>
              <a:rPr lang="en-US" altLang="ko-KR"/>
              <a:t>, </a:t>
            </a:r>
            <a:r>
              <a:rPr lang="en-US" altLang="ko-KR">
                <a:solidFill>
                  <a:srgbClr val="00A048"/>
                </a:solidFill>
              </a:rPr>
              <a:t>set</a:t>
            </a:r>
            <a:r>
              <a:rPr lang="en-US" altLang="ko-KR"/>
              <a:t>, </a:t>
            </a:r>
            <a:r>
              <a:rPr lang="en-US" altLang="ko-KR">
                <a:solidFill>
                  <a:srgbClr val="00A048"/>
                </a:solidFill>
              </a:rPr>
              <a:t>reset</a:t>
            </a:r>
            <a:r>
              <a:rPr lang="en-US" altLang="ko-KR"/>
              <a:t> </a:t>
            </a:r>
            <a:r>
              <a:rPr lang="ko-KR" altLang="en-US"/>
              <a:t>및 </a:t>
            </a:r>
            <a:r>
              <a:rPr lang="en-US" altLang="ko-KR">
                <a:solidFill>
                  <a:srgbClr val="00A048"/>
                </a:solidFill>
              </a:rPr>
              <a:t>toggle </a:t>
            </a:r>
            <a:r>
              <a:rPr lang="ko-KR" altLang="en-US"/>
              <a:t>네</a:t>
            </a:r>
            <a:r>
              <a:rPr lang="en-US" altLang="ko-KR"/>
              <a:t> </a:t>
            </a:r>
            <a:r>
              <a:rPr lang="ko-KR" altLang="en-US"/>
              <a:t>기능을 가진 </a:t>
            </a:r>
            <a:r>
              <a:rPr lang="en-US" altLang="ko-KR" i="1">
                <a:solidFill>
                  <a:srgbClr val="00A048"/>
                </a:solidFill>
              </a:rPr>
              <a:t>JK</a:t>
            </a:r>
            <a:r>
              <a:rPr lang="ko-KR" altLang="en-US">
                <a:solidFill>
                  <a:srgbClr val="00A048"/>
                </a:solidFill>
              </a:rPr>
              <a:t> </a:t>
            </a:r>
            <a:r>
              <a:rPr lang="en-US" altLang="ko-KR">
                <a:solidFill>
                  <a:srgbClr val="00A048"/>
                </a:solidFill>
              </a:rPr>
              <a:t>F/F</a:t>
            </a:r>
            <a:r>
              <a:rPr lang="ko-KR" altLang="en-US"/>
              <a:t>을 설계하라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A1574D6-30C7-452E-8AEF-E279D164423A}"/>
              </a:ext>
            </a:extLst>
          </p:cNvPr>
          <p:cNvSpPr txBox="1"/>
          <p:nvPr/>
        </p:nvSpPr>
        <p:spPr>
          <a:xfrm>
            <a:off x="1091406" y="1989556"/>
            <a:ext cx="8429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0" lvl="3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i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의 여기 입력 간소화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C2DE4-F7BD-4981-82BC-B5C92EEB8DEA}"/>
              </a:ext>
            </a:extLst>
          </p:cNvPr>
          <p:cNvSpPr txBox="1"/>
          <p:nvPr/>
        </p:nvSpPr>
        <p:spPr>
          <a:xfrm>
            <a:off x="1183341" y="2274839"/>
            <a:ext cx="5253318" cy="655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14550" lvl="4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입력 값 </a:t>
            </a:r>
            <a:r>
              <a:rPr lang="en-US" altLang="ko-KR" sz="1600" i="1">
                <a:solidFill>
                  <a:srgbClr val="C00000"/>
                </a:solidFill>
              </a:rPr>
              <a:t>D</a:t>
            </a:r>
            <a:r>
              <a:rPr lang="ko-KR" altLang="en-US" sz="1600"/>
              <a:t>에 의해 </a:t>
            </a:r>
            <a:r>
              <a:rPr lang="en-US" altLang="ko-KR" sz="1600"/>
              <a:t>F/F </a:t>
            </a:r>
            <a:r>
              <a:rPr lang="ko-KR" altLang="en-US" sz="1600"/>
              <a:t>변화 </a:t>
            </a:r>
            <a:r>
              <a:rPr lang="en-US" altLang="ko-KR" sz="1600"/>
              <a:t/>
            </a:r>
            <a:br>
              <a:rPr lang="en-US" altLang="ko-KR" sz="1600"/>
            </a:b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en-US" altLang="ko-KR" sz="1600"/>
              <a:t>F/F</a:t>
            </a:r>
            <a:r>
              <a:rPr lang="ko-KR" altLang="en-US" sz="1600"/>
              <a:t>의 </a:t>
            </a:r>
            <a:r>
              <a:rPr lang="ko-KR" altLang="en-US" sz="1600">
                <a:solidFill>
                  <a:srgbClr val="C00000"/>
                </a:solidFill>
              </a:rPr>
              <a:t>여기 입력 </a:t>
            </a:r>
            <a:r>
              <a:rPr lang="en-US" altLang="ko-KR" sz="1600" i="1">
                <a:solidFill>
                  <a:srgbClr val="C00000"/>
                </a:solidFill>
              </a:rPr>
              <a:t>D</a:t>
            </a:r>
            <a:r>
              <a:rPr lang="ko-KR" altLang="en-US" sz="1600"/>
              <a:t> 간소화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88D896-87A3-424A-B591-D60E26FD3191}"/>
              </a:ext>
            </a:extLst>
          </p:cNvPr>
          <p:cNvSpPr txBox="1"/>
          <p:nvPr/>
        </p:nvSpPr>
        <p:spPr>
          <a:xfrm>
            <a:off x="3389669" y="2953371"/>
            <a:ext cx="3328307" cy="3620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Σ(1,4,5,6) =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1D7F019-600A-4AE1-8983-DF6FE6276DBF}"/>
              </a:ext>
            </a:extLst>
          </p:cNvPr>
          <p:cNvGrpSpPr/>
          <p:nvPr/>
        </p:nvGrpSpPr>
        <p:grpSpPr>
          <a:xfrm>
            <a:off x="7550343" y="1646638"/>
            <a:ext cx="2992151" cy="2014566"/>
            <a:chOff x="2053517" y="3054964"/>
            <a:chExt cx="3458316" cy="2205424"/>
          </a:xfrm>
        </p:grpSpPr>
        <p:sp>
          <p:nvSpPr>
            <p:cNvPr id="76" name="현 75">
              <a:extLst>
                <a:ext uri="{FF2B5EF4-FFF2-40B4-BE49-F238E27FC236}">
                  <a16:creationId xmlns:a16="http://schemas.microsoft.com/office/drawing/2014/main" id="{49D1198A-7EC3-4521-BFF6-2CC0316D1C92}"/>
                </a:ext>
              </a:extLst>
            </p:cNvPr>
            <p:cNvSpPr/>
            <p:nvPr/>
          </p:nvSpPr>
          <p:spPr>
            <a:xfrm flipH="1">
              <a:off x="2245917" y="4329161"/>
              <a:ext cx="849855" cy="477273"/>
            </a:xfrm>
            <a:prstGeom prst="chord">
              <a:avLst>
                <a:gd name="adj1" fmla="val 3724287"/>
                <a:gd name="adj2" fmla="val 17866994"/>
              </a:avLst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현 76">
              <a:extLst>
                <a:ext uri="{FF2B5EF4-FFF2-40B4-BE49-F238E27FC236}">
                  <a16:creationId xmlns:a16="http://schemas.microsoft.com/office/drawing/2014/main" id="{241B1123-4238-43A8-A27C-AD6FEEC635B2}"/>
                </a:ext>
              </a:extLst>
            </p:cNvPr>
            <p:cNvSpPr/>
            <p:nvPr/>
          </p:nvSpPr>
          <p:spPr>
            <a:xfrm>
              <a:off x="4661978" y="4329161"/>
              <a:ext cx="849855" cy="477273"/>
            </a:xfrm>
            <a:prstGeom prst="chord">
              <a:avLst>
                <a:gd name="adj1" fmla="val 3724287"/>
                <a:gd name="adj2" fmla="val 17866994"/>
              </a:avLst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986F52CC-B8D0-4134-BABD-6106535B4B12}"/>
                </a:ext>
              </a:extLst>
            </p:cNvPr>
            <p:cNvSpPr/>
            <p:nvPr/>
          </p:nvSpPr>
          <p:spPr>
            <a:xfrm>
              <a:off x="3265162" y="3684336"/>
              <a:ext cx="565390" cy="1122098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2E4589A-DBFD-4E1A-B68A-02F8E10CCC1A}"/>
                </a:ext>
              </a:extLst>
            </p:cNvPr>
            <p:cNvSpPr/>
            <p:nvPr/>
          </p:nvSpPr>
          <p:spPr>
            <a:xfrm>
              <a:off x="2579152" y="3587272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E10463A-27C6-4BD5-96F9-CDA62466DCD0}"/>
                </a:ext>
              </a:extLst>
            </p:cNvPr>
            <p:cNvSpPr/>
            <p:nvPr/>
          </p:nvSpPr>
          <p:spPr>
            <a:xfrm>
              <a:off x="3224855" y="3587272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F25A493-2EAD-45B6-BDBB-B3BC9F415F0D}"/>
                </a:ext>
              </a:extLst>
            </p:cNvPr>
            <p:cNvSpPr/>
            <p:nvPr/>
          </p:nvSpPr>
          <p:spPr>
            <a:xfrm>
              <a:off x="3872702" y="3587272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7E44727-70D3-45F2-9D71-030011E741CF}"/>
                </a:ext>
              </a:extLst>
            </p:cNvPr>
            <p:cNvSpPr/>
            <p:nvPr/>
          </p:nvSpPr>
          <p:spPr>
            <a:xfrm>
              <a:off x="4518405" y="3587272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3001D6A-BB2E-4126-89D9-4B5B52E2ED15}"/>
                </a:ext>
              </a:extLst>
            </p:cNvPr>
            <p:cNvSpPr/>
            <p:nvPr/>
          </p:nvSpPr>
          <p:spPr>
            <a:xfrm>
              <a:off x="2579152" y="4230907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127F289-E222-4AD4-860D-EA64C6B4B68E}"/>
                </a:ext>
              </a:extLst>
            </p:cNvPr>
            <p:cNvSpPr/>
            <p:nvPr/>
          </p:nvSpPr>
          <p:spPr>
            <a:xfrm>
              <a:off x="3224855" y="4230907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ACB7976-DA5C-4A5C-9C6D-62E62D8DA616}"/>
                </a:ext>
              </a:extLst>
            </p:cNvPr>
            <p:cNvSpPr/>
            <p:nvPr/>
          </p:nvSpPr>
          <p:spPr>
            <a:xfrm>
              <a:off x="3872702" y="4230907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1EAC739-BC84-480B-A78C-2D90E8F088E1}"/>
                </a:ext>
              </a:extLst>
            </p:cNvPr>
            <p:cNvSpPr/>
            <p:nvPr/>
          </p:nvSpPr>
          <p:spPr>
            <a:xfrm>
              <a:off x="4518405" y="4230907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ED48A50-7920-4A47-BF7D-F4FE97F5CD08}"/>
                </a:ext>
              </a:extLst>
            </p:cNvPr>
            <p:cNvCxnSpPr/>
            <p:nvPr/>
          </p:nvCxnSpPr>
          <p:spPr>
            <a:xfrm>
              <a:off x="2124760" y="3266042"/>
              <a:ext cx="454392" cy="32123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895CD79-686C-439A-8830-7231EC7E9036}"/>
                </a:ext>
              </a:extLst>
            </p:cNvPr>
            <p:cNvSpPr txBox="1"/>
            <p:nvPr/>
          </p:nvSpPr>
          <p:spPr>
            <a:xfrm>
              <a:off x="2053517" y="3342918"/>
              <a:ext cx="319044" cy="370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kumimoji="0" lang="ko-KR" alt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E49F04C-B133-4846-B4D2-194A07C0BF2B}"/>
                </a:ext>
              </a:extLst>
            </p:cNvPr>
            <p:cNvSpPr txBox="1"/>
            <p:nvPr/>
          </p:nvSpPr>
          <p:spPr>
            <a:xfrm>
              <a:off x="2244921" y="3057325"/>
              <a:ext cx="585838" cy="370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KQ</a:t>
              </a:r>
              <a:r>
                <a:rPr kumimoji="0" lang="en-US" altLang="ko-KR" sz="1600" b="0" i="1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kumimoji="0" lang="ko-KR" altLang="en-US" sz="1600" b="0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9DD5CE4-FD39-4E55-BE3B-B900B8C7BBC7}"/>
                </a:ext>
              </a:extLst>
            </p:cNvPr>
            <p:cNvSpPr txBox="1"/>
            <p:nvPr/>
          </p:nvSpPr>
          <p:spPr>
            <a:xfrm>
              <a:off x="3393398" y="3723368"/>
              <a:ext cx="332012" cy="370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1012456-3D9C-4FFD-9F87-FDD1993FFA7D}"/>
                </a:ext>
              </a:extLst>
            </p:cNvPr>
            <p:cNvSpPr txBox="1"/>
            <p:nvPr/>
          </p:nvSpPr>
          <p:spPr>
            <a:xfrm>
              <a:off x="2745350" y="4360443"/>
              <a:ext cx="332012" cy="370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7CE4A2-04D6-48E9-97A0-427CF4ABF7C3}"/>
                </a:ext>
              </a:extLst>
            </p:cNvPr>
            <p:cNvSpPr txBox="1"/>
            <p:nvPr/>
          </p:nvSpPr>
          <p:spPr>
            <a:xfrm>
              <a:off x="3393398" y="4360443"/>
              <a:ext cx="332012" cy="370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86461C6-561F-43C9-9879-8F2D7DBE0609}"/>
                </a:ext>
              </a:extLst>
            </p:cNvPr>
            <p:cNvSpPr txBox="1"/>
            <p:nvPr/>
          </p:nvSpPr>
          <p:spPr>
            <a:xfrm>
              <a:off x="4693492" y="4356193"/>
              <a:ext cx="332012" cy="370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D951FEF-74C7-4A5B-84C3-090431C269B9}"/>
                </a:ext>
              </a:extLst>
            </p:cNvPr>
            <p:cNvSpPr txBox="1"/>
            <p:nvPr/>
          </p:nvSpPr>
          <p:spPr>
            <a:xfrm>
              <a:off x="2174407" y="4383972"/>
              <a:ext cx="293105" cy="303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0E557ED-4854-4879-A854-9DE26D054B68}"/>
                </a:ext>
              </a:extLst>
            </p:cNvPr>
            <p:cNvGrpSpPr/>
            <p:nvPr/>
          </p:nvGrpSpPr>
          <p:grpSpPr>
            <a:xfrm>
              <a:off x="4211085" y="3451041"/>
              <a:ext cx="618570" cy="113308"/>
              <a:chOff x="3234869" y="3688080"/>
              <a:chExt cx="783411" cy="146685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48A13D99-40C8-4A15-A31C-33D416D96EEE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447EC665-3EB8-4B2F-A3E9-AB8A496DCCC4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79DF4951-80D1-4DDE-A1FE-CB2588EBF4F6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09AADA4B-E5D5-44E2-8691-BD57C9B81275}"/>
                </a:ext>
              </a:extLst>
            </p:cNvPr>
            <p:cNvGrpSpPr/>
            <p:nvPr/>
          </p:nvGrpSpPr>
          <p:grpSpPr>
            <a:xfrm flipV="1">
              <a:off x="3566639" y="4900492"/>
              <a:ext cx="644445" cy="113308"/>
              <a:chOff x="3234869" y="3688080"/>
              <a:chExt cx="783411" cy="146685"/>
            </a:xfrm>
          </p:grpSpPr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EC78574F-19F4-4CFB-A1FA-5FF917F52F2C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1CF45794-67F8-448B-B86B-B644285352AD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70348F00-3D49-49C5-81C0-905B7E2CCB10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713655D4-45C4-4029-8597-096BEAF089CD}"/>
                </a:ext>
              </a:extLst>
            </p:cNvPr>
            <p:cNvGrpSpPr/>
            <p:nvPr/>
          </p:nvGrpSpPr>
          <p:grpSpPr>
            <a:xfrm rot="16200000">
              <a:off x="2290684" y="4508430"/>
              <a:ext cx="429565" cy="100706"/>
              <a:chOff x="3234869" y="3688080"/>
              <a:chExt cx="783411" cy="146685"/>
            </a:xfrm>
          </p:grpSpPr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4AD2E094-472D-423C-94C7-8921D66101B0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4E836C3A-E91C-45B4-9A9F-539832F47850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F182B5FB-1D59-4280-B785-82B4A6B74F5F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2D314AB-5EC6-4DF9-848A-FE8682DAD78D}"/>
                </a:ext>
              </a:extLst>
            </p:cNvPr>
            <p:cNvSpPr txBox="1"/>
            <p:nvPr/>
          </p:nvSpPr>
          <p:spPr>
            <a:xfrm>
              <a:off x="4347296" y="3123572"/>
              <a:ext cx="332012" cy="303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kumimoji="0" lang="ko-KR" alt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528B36D-6645-446B-9B69-9A211423195A}"/>
                </a:ext>
              </a:extLst>
            </p:cNvPr>
            <p:cNvSpPr txBox="1"/>
            <p:nvPr/>
          </p:nvSpPr>
          <p:spPr>
            <a:xfrm>
              <a:off x="3690607" y="4957146"/>
              <a:ext cx="374626" cy="303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kumimoji="0" lang="en-US" altLang="ko-KR" sz="1200" b="0" i="1" u="none" strike="noStrike" kern="0" cap="none" spc="0" normalizeH="0" baseline="-25000" noProof="0" dirty="0" err="1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kumimoji="0" lang="ko-KR" altLang="en-US" sz="1200" b="0" i="1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CAFC99B-CA56-4708-9176-66F13AD8E191}"/>
                </a:ext>
              </a:extLst>
            </p:cNvPr>
            <p:cNvGrpSpPr/>
            <p:nvPr/>
          </p:nvGrpSpPr>
          <p:grpSpPr>
            <a:xfrm>
              <a:off x="2540074" y="3536903"/>
              <a:ext cx="2239195" cy="303244"/>
              <a:chOff x="8232012" y="2779917"/>
              <a:chExt cx="2239195" cy="303244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0A2D6D6-7DB1-4AF0-8D16-338095C49C32}"/>
                  </a:ext>
                </a:extLst>
              </p:cNvPr>
              <p:cNvSpPr txBox="1"/>
              <p:nvPr/>
            </p:nvSpPr>
            <p:spPr>
              <a:xfrm>
                <a:off x="8232012" y="2779919"/>
                <a:ext cx="302368" cy="303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68C35C6-E20B-4425-86A6-3D5DD4F99492}"/>
                  </a:ext>
                </a:extLst>
              </p:cNvPr>
              <p:cNvSpPr txBox="1"/>
              <p:nvPr/>
            </p:nvSpPr>
            <p:spPr>
              <a:xfrm>
                <a:off x="8880058" y="2779919"/>
                <a:ext cx="302368" cy="303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C5E66AB-5199-41B4-9DAB-865E8299BB1E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302368" cy="303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9CCA866-F4EB-495B-9D14-2F1B05369386}"/>
                  </a:ext>
                </a:extLst>
              </p:cNvPr>
              <p:cNvSpPr txBox="1"/>
              <p:nvPr/>
            </p:nvSpPr>
            <p:spPr>
              <a:xfrm>
                <a:off x="10168839" y="2779919"/>
                <a:ext cx="302368" cy="303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2A72660D-54BE-4580-AC57-3B2B0588090A}"/>
                </a:ext>
              </a:extLst>
            </p:cNvPr>
            <p:cNvGrpSpPr/>
            <p:nvPr/>
          </p:nvGrpSpPr>
          <p:grpSpPr>
            <a:xfrm>
              <a:off x="2536206" y="4181864"/>
              <a:ext cx="2239195" cy="303244"/>
              <a:chOff x="8232012" y="2779917"/>
              <a:chExt cx="2239195" cy="303244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F2401A5-7958-4166-B99D-5A53083D2F67}"/>
                  </a:ext>
                </a:extLst>
              </p:cNvPr>
              <p:cNvSpPr txBox="1"/>
              <p:nvPr/>
            </p:nvSpPr>
            <p:spPr>
              <a:xfrm>
                <a:off x="8232012" y="2779919"/>
                <a:ext cx="302368" cy="303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BDCCD02-B314-41CE-A515-1892DE03BE36}"/>
                  </a:ext>
                </a:extLst>
              </p:cNvPr>
              <p:cNvSpPr txBox="1"/>
              <p:nvPr/>
            </p:nvSpPr>
            <p:spPr>
              <a:xfrm>
                <a:off x="8880058" y="2779919"/>
                <a:ext cx="302368" cy="303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AA4919F-1711-42F4-A5B1-720DB7872346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302368" cy="303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1410620-B970-4394-B455-CFCFC9BFC05D}"/>
                  </a:ext>
                </a:extLst>
              </p:cNvPr>
              <p:cNvSpPr txBox="1"/>
              <p:nvPr/>
            </p:nvSpPr>
            <p:spPr>
              <a:xfrm>
                <a:off x="10168839" y="2779919"/>
                <a:ext cx="302368" cy="303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3D34FE0-F081-420B-92A2-F0C20855F0CB}"/>
                </a:ext>
              </a:extLst>
            </p:cNvPr>
            <p:cNvSpPr txBox="1"/>
            <p:nvPr/>
          </p:nvSpPr>
          <p:spPr>
            <a:xfrm>
              <a:off x="2952873" y="4883230"/>
              <a:ext cx="583986" cy="370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JQ</a:t>
              </a:r>
              <a:r>
                <a:rPr kumimoji="0" lang="en-US" altLang="ko-KR" sz="1600" b="0" i="1" u="none" strike="noStrike" kern="0" cap="none" spc="0" normalizeH="0" baseline="-2500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kumimoji="0" lang="ko-KR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93B2408C-C85B-4F49-A1D8-8303C10C969D}"/>
                </a:ext>
              </a:extLst>
            </p:cNvPr>
            <p:cNvCxnSpPr/>
            <p:nvPr/>
          </p:nvCxnSpPr>
          <p:spPr>
            <a:xfrm>
              <a:off x="2892035" y="4782735"/>
              <a:ext cx="182956" cy="170995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738F439D-50A2-42D6-BE66-57C7F384E347}"/>
                </a:ext>
              </a:extLst>
            </p:cNvPr>
            <p:cNvCxnSpPr/>
            <p:nvPr/>
          </p:nvCxnSpPr>
          <p:spPr>
            <a:xfrm rot="16200000" flipV="1">
              <a:off x="3419697" y="3541947"/>
              <a:ext cx="274147" cy="5830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1F65462-466B-4AA8-AFD3-B8BA07C6CC40}"/>
                </a:ext>
              </a:extLst>
            </p:cNvPr>
            <p:cNvSpPr txBox="1"/>
            <p:nvPr/>
          </p:nvSpPr>
          <p:spPr>
            <a:xfrm>
              <a:off x="3308995" y="3054964"/>
              <a:ext cx="635862" cy="370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K'Q</a:t>
              </a:r>
              <a:r>
                <a:rPr kumimoji="0" lang="en-US" altLang="ko-KR" sz="1600" b="0" i="1" u="none" strike="noStrike" kern="0" cap="none" spc="0" normalizeH="0" baseline="-25000" noProof="0" dirty="0" err="1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kumimoji="0" lang="ko-KR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733BBB9-6D56-4E68-A4F4-B3087EE159AE}"/>
              </a:ext>
            </a:extLst>
          </p:cNvPr>
          <p:cNvGrpSpPr/>
          <p:nvPr/>
        </p:nvGrpSpPr>
        <p:grpSpPr>
          <a:xfrm>
            <a:off x="8932957" y="4304473"/>
            <a:ext cx="1560576" cy="1284834"/>
            <a:chOff x="7260336" y="4139145"/>
            <a:chExt cx="1560576" cy="1284834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550619F-4696-453E-9FA6-CB01A28F6B4A}"/>
                </a:ext>
              </a:extLst>
            </p:cNvPr>
            <p:cNvSpPr/>
            <p:nvPr/>
          </p:nvSpPr>
          <p:spPr>
            <a:xfrm>
              <a:off x="7621369" y="4139145"/>
              <a:ext cx="869244" cy="1284834"/>
            </a:xfrm>
            <a:prstGeom prst="rect">
              <a:avLst/>
            </a:prstGeom>
            <a:solidFill>
              <a:srgbClr val="F2F9E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942A2D70-BEAD-4337-B275-1DDEC8A2AD51}"/>
                </a:ext>
              </a:extLst>
            </p:cNvPr>
            <p:cNvCxnSpPr/>
            <p:nvPr/>
          </p:nvCxnSpPr>
          <p:spPr>
            <a:xfrm>
              <a:off x="8484568" y="4421424"/>
              <a:ext cx="33634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9D85F025-456B-4662-9326-5DE919C5E390}"/>
                </a:ext>
              </a:extLst>
            </p:cNvPr>
            <p:cNvCxnSpPr/>
            <p:nvPr/>
          </p:nvCxnSpPr>
          <p:spPr>
            <a:xfrm>
              <a:off x="8484568" y="5100996"/>
              <a:ext cx="33634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84CC1EB-B6BA-453D-84B8-9D9C0A8938CF}"/>
                </a:ext>
              </a:extLst>
            </p:cNvPr>
            <p:cNvSpPr/>
            <p:nvPr/>
          </p:nvSpPr>
          <p:spPr>
            <a:xfrm rot="16200000">
              <a:off x="8494144" y="5054771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8BEB0565-4C8B-4FE2-BDC1-47F33AADC2DC}"/>
                </a:ext>
              </a:extLst>
            </p:cNvPr>
            <p:cNvCxnSpPr/>
            <p:nvPr/>
          </p:nvCxnSpPr>
          <p:spPr>
            <a:xfrm>
              <a:off x="7260336" y="4421424"/>
              <a:ext cx="35926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CD4C9565-6751-431D-9298-1BB5F746BE9A}"/>
                </a:ext>
              </a:extLst>
            </p:cNvPr>
            <p:cNvCxnSpPr/>
            <p:nvPr/>
          </p:nvCxnSpPr>
          <p:spPr>
            <a:xfrm>
              <a:off x="7418832" y="4782902"/>
              <a:ext cx="200772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A43C971-5C14-4AA5-8C49-99A23955F962}"/>
                </a:ext>
              </a:extLst>
            </p:cNvPr>
            <p:cNvSpPr txBox="1"/>
            <p:nvPr/>
          </p:nvSpPr>
          <p:spPr>
            <a:xfrm>
              <a:off x="7626825" y="4239360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BD16C57-77D5-4F4E-9D86-9904EEBA9D07}"/>
                </a:ext>
              </a:extLst>
            </p:cNvPr>
            <p:cNvSpPr txBox="1"/>
            <p:nvPr/>
          </p:nvSpPr>
          <p:spPr>
            <a:xfrm>
              <a:off x="7685879" y="4579321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EF7A9573-0EB6-4EC3-83D9-34E2BC308BAB}"/>
                </a:ext>
              </a:extLst>
            </p:cNvPr>
            <p:cNvCxnSpPr/>
            <p:nvPr/>
          </p:nvCxnSpPr>
          <p:spPr>
            <a:xfrm>
              <a:off x="7619604" y="4660982"/>
              <a:ext cx="134433" cy="1191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7AF40EFD-FA5F-4759-B886-A9D1A0F1231D}"/>
                </a:ext>
              </a:extLst>
            </p:cNvPr>
            <p:cNvCxnSpPr/>
            <p:nvPr/>
          </p:nvCxnSpPr>
          <p:spPr>
            <a:xfrm flipV="1">
              <a:off x="7616073" y="4780109"/>
              <a:ext cx="138846" cy="1191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472F606-80B5-45E5-B469-B93A5A84619E}"/>
                </a:ext>
              </a:extLst>
            </p:cNvPr>
            <p:cNvSpPr txBox="1"/>
            <p:nvPr/>
          </p:nvSpPr>
          <p:spPr>
            <a:xfrm>
              <a:off x="8156565" y="4246341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0CF1BF7-2DCB-4CAC-97F3-DB693017D1E7}"/>
                </a:ext>
              </a:extLst>
            </p:cNvPr>
            <p:cNvCxnSpPr/>
            <p:nvPr/>
          </p:nvCxnSpPr>
          <p:spPr>
            <a:xfrm>
              <a:off x="7260336" y="5099752"/>
              <a:ext cx="35926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940F491-53BF-4AEA-8C5E-2D87CABE3C80}"/>
                </a:ext>
              </a:extLst>
            </p:cNvPr>
            <p:cNvSpPr txBox="1"/>
            <p:nvPr/>
          </p:nvSpPr>
          <p:spPr>
            <a:xfrm>
              <a:off x="7626825" y="4917689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F705BEA-F882-4C17-88B0-4E43213B08CF}"/>
                </a:ext>
              </a:extLst>
            </p:cNvPr>
            <p:cNvSpPr txBox="1"/>
            <p:nvPr/>
          </p:nvSpPr>
          <p:spPr>
            <a:xfrm>
              <a:off x="8156565" y="4917689"/>
              <a:ext cx="3754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B169601-E105-44C9-B65C-E26B6F4A3EFF}"/>
              </a:ext>
            </a:extLst>
          </p:cNvPr>
          <p:cNvGrpSpPr/>
          <p:nvPr/>
        </p:nvGrpSpPr>
        <p:grpSpPr>
          <a:xfrm>
            <a:off x="3617728" y="3577120"/>
            <a:ext cx="4939284" cy="2496699"/>
            <a:chOff x="3617728" y="3577120"/>
            <a:chExt cx="4939284" cy="2496699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CA75AE0A-1D95-4636-8A48-D2F8C5E7510B}"/>
                </a:ext>
              </a:extLst>
            </p:cNvPr>
            <p:cNvSpPr/>
            <p:nvPr/>
          </p:nvSpPr>
          <p:spPr>
            <a:xfrm>
              <a:off x="4314246" y="3577120"/>
              <a:ext cx="3728650" cy="24966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2B86F28-2A6E-4BE4-8781-888783E3C7F9}"/>
                </a:ext>
              </a:extLst>
            </p:cNvPr>
            <p:cNvSpPr/>
            <p:nvPr/>
          </p:nvSpPr>
          <p:spPr>
            <a:xfrm>
              <a:off x="6877019" y="4592225"/>
              <a:ext cx="738480" cy="1160050"/>
            </a:xfrm>
            <a:prstGeom prst="rect">
              <a:avLst/>
            </a:prstGeom>
            <a:solidFill>
              <a:srgbClr val="F2F9E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71A38F5F-EB83-4DF2-824A-CDC76D13BA15}"/>
                </a:ext>
              </a:extLst>
            </p:cNvPr>
            <p:cNvCxnSpPr/>
            <p:nvPr/>
          </p:nvCxnSpPr>
          <p:spPr>
            <a:xfrm>
              <a:off x="7610363" y="4847088"/>
              <a:ext cx="55727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981A1D57-DBB0-4795-8E2F-21DB61D7E051}"/>
                </a:ext>
              </a:extLst>
            </p:cNvPr>
            <p:cNvCxnSpPr/>
            <p:nvPr/>
          </p:nvCxnSpPr>
          <p:spPr>
            <a:xfrm>
              <a:off x="7610363" y="5460660"/>
              <a:ext cx="55727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32016D49-4AD1-4096-99A5-15D32E8923C3}"/>
                </a:ext>
              </a:extLst>
            </p:cNvPr>
            <p:cNvSpPr/>
            <p:nvPr/>
          </p:nvSpPr>
          <p:spPr>
            <a:xfrm rot="16200000">
              <a:off x="7616183" y="5421240"/>
              <a:ext cx="78429" cy="7379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B3B015E-F5D7-4B28-9450-26F03E26AABB}"/>
                </a:ext>
              </a:extLst>
            </p:cNvPr>
            <p:cNvCxnSpPr/>
            <p:nvPr/>
          </p:nvCxnSpPr>
          <p:spPr>
            <a:xfrm>
              <a:off x="5898269" y="5550099"/>
              <a:ext cx="977250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4B6E06B-381D-4F94-9C31-FCBB10B2DE43}"/>
                </a:ext>
              </a:extLst>
            </p:cNvPr>
            <p:cNvSpPr txBox="1"/>
            <p:nvPr/>
          </p:nvSpPr>
          <p:spPr>
            <a:xfrm>
              <a:off x="6881654" y="4682708"/>
              <a:ext cx="332142" cy="357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8AE5D0A-E70C-4B27-B996-180D9297FB23}"/>
                </a:ext>
              </a:extLst>
            </p:cNvPr>
            <p:cNvSpPr txBox="1"/>
            <p:nvPr/>
          </p:nvSpPr>
          <p:spPr>
            <a:xfrm>
              <a:off x="6931824" y="5366290"/>
              <a:ext cx="425116" cy="357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069002E7-73D9-4FBD-9537-7B40F87CC3E6}"/>
                </a:ext>
              </a:extLst>
            </p:cNvPr>
            <p:cNvCxnSpPr/>
            <p:nvPr/>
          </p:nvCxnSpPr>
          <p:spPr>
            <a:xfrm>
              <a:off x="6875519" y="5440020"/>
              <a:ext cx="114210" cy="10755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3B8973E7-23A3-4C4B-B4CE-9BA7B2F4F3FF}"/>
                </a:ext>
              </a:extLst>
            </p:cNvPr>
            <p:cNvSpPr/>
            <p:nvPr/>
          </p:nvSpPr>
          <p:spPr>
            <a:xfrm>
              <a:off x="4385630" y="4195833"/>
              <a:ext cx="2274353" cy="12847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DF24DB9B-F879-4BFB-B99C-201B4B7A8BEB}"/>
                </a:ext>
              </a:extLst>
            </p:cNvPr>
            <p:cNvCxnSpPr/>
            <p:nvPr/>
          </p:nvCxnSpPr>
          <p:spPr>
            <a:xfrm flipV="1">
              <a:off x="6872519" y="5547578"/>
              <a:ext cx="117959" cy="10755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4E79E38-D2EE-4223-8891-A6B6B362E2A7}"/>
                </a:ext>
              </a:extLst>
            </p:cNvPr>
            <p:cNvSpPr txBox="1"/>
            <p:nvPr/>
          </p:nvSpPr>
          <p:spPr>
            <a:xfrm>
              <a:off x="8181588" y="4691442"/>
              <a:ext cx="332142" cy="357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067C6784-F36B-411D-9C17-D873453BFEEA}"/>
                </a:ext>
              </a:extLst>
            </p:cNvPr>
            <p:cNvCxnSpPr/>
            <p:nvPr/>
          </p:nvCxnSpPr>
          <p:spPr>
            <a:xfrm>
              <a:off x="4628585" y="4051513"/>
              <a:ext cx="31449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E1A70FC7-E10F-4AD8-966C-0195E62D51F4}"/>
                </a:ext>
              </a:extLst>
            </p:cNvPr>
            <p:cNvCxnSpPr/>
            <p:nvPr/>
          </p:nvCxnSpPr>
          <p:spPr>
            <a:xfrm>
              <a:off x="6486272" y="4847088"/>
              <a:ext cx="389246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92EB260-DB25-4584-9036-667EA881ECF3}"/>
                </a:ext>
              </a:extLst>
            </p:cNvPr>
            <p:cNvSpPr txBox="1"/>
            <p:nvPr/>
          </p:nvSpPr>
          <p:spPr>
            <a:xfrm>
              <a:off x="3617728" y="5609139"/>
              <a:ext cx="619080" cy="357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9EE38756-26C1-4D09-9C54-3F92D9DE8658}"/>
                </a:ext>
              </a:extLst>
            </p:cNvPr>
            <p:cNvCxnSpPr/>
            <p:nvPr/>
          </p:nvCxnSpPr>
          <p:spPr>
            <a:xfrm flipV="1">
              <a:off x="4628585" y="5306874"/>
              <a:ext cx="0" cy="65726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39371E1E-8E62-4D47-973D-752A69E48C0A}"/>
                </a:ext>
              </a:extLst>
            </p:cNvPr>
            <p:cNvSpPr/>
            <p:nvPr/>
          </p:nvSpPr>
          <p:spPr>
            <a:xfrm>
              <a:off x="7888349" y="4809534"/>
              <a:ext cx="63930" cy="67942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순서도: 지연 155">
              <a:extLst>
                <a:ext uri="{FF2B5EF4-FFF2-40B4-BE49-F238E27FC236}">
                  <a16:creationId xmlns:a16="http://schemas.microsoft.com/office/drawing/2014/main" id="{8394E71E-8309-4A48-9A9F-F3C135742996}"/>
                </a:ext>
              </a:extLst>
            </p:cNvPr>
            <p:cNvSpPr/>
            <p:nvPr/>
          </p:nvSpPr>
          <p:spPr>
            <a:xfrm>
              <a:off x="5017831" y="4251790"/>
              <a:ext cx="546092" cy="537000"/>
            </a:xfrm>
            <a:prstGeom prst="flowChartDelay">
              <a:avLst/>
            </a:prstGeom>
            <a:solidFill>
              <a:srgbClr val="F2F9E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7" name="순서도: 지연 156">
              <a:extLst>
                <a:ext uri="{FF2B5EF4-FFF2-40B4-BE49-F238E27FC236}">
                  <a16:creationId xmlns:a16="http://schemas.microsoft.com/office/drawing/2014/main" id="{E4367719-6DDE-4104-AA0E-2A73FE0A0E6E}"/>
                </a:ext>
              </a:extLst>
            </p:cNvPr>
            <p:cNvSpPr/>
            <p:nvPr/>
          </p:nvSpPr>
          <p:spPr>
            <a:xfrm>
              <a:off x="5017831" y="4904626"/>
              <a:ext cx="546092" cy="537000"/>
            </a:xfrm>
            <a:prstGeom prst="flowChartDelay">
              <a:avLst/>
            </a:prstGeom>
            <a:solidFill>
              <a:srgbClr val="F2F9E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8" name="달 157">
              <a:extLst>
                <a:ext uri="{FF2B5EF4-FFF2-40B4-BE49-F238E27FC236}">
                  <a16:creationId xmlns:a16="http://schemas.microsoft.com/office/drawing/2014/main" id="{C99E9103-E829-4C6E-BE12-2D352203B432}"/>
                </a:ext>
              </a:extLst>
            </p:cNvPr>
            <p:cNvSpPr/>
            <p:nvPr/>
          </p:nvSpPr>
          <p:spPr>
            <a:xfrm flipH="1">
              <a:off x="5945511" y="4516543"/>
              <a:ext cx="619551" cy="651959"/>
            </a:xfrm>
            <a:prstGeom prst="moon">
              <a:avLst>
                <a:gd name="adj" fmla="val 83270"/>
              </a:avLst>
            </a:prstGeom>
            <a:solidFill>
              <a:srgbClr val="F2F9E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70AFD2BA-CD0B-4F53-8CF7-766AC521CE9B}"/>
                </a:ext>
              </a:extLst>
            </p:cNvPr>
            <p:cNvCxnSpPr/>
            <p:nvPr/>
          </p:nvCxnSpPr>
          <p:spPr>
            <a:xfrm>
              <a:off x="5769689" y="4728133"/>
              <a:ext cx="261659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6FA4264B-3F27-47C0-A4B0-17ED3039BFDD}"/>
                </a:ext>
              </a:extLst>
            </p:cNvPr>
            <p:cNvCxnSpPr/>
            <p:nvPr/>
          </p:nvCxnSpPr>
          <p:spPr>
            <a:xfrm>
              <a:off x="5769689" y="4972824"/>
              <a:ext cx="261659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99DA3D24-B34D-4DAB-901E-A472CA649D39}"/>
                </a:ext>
              </a:extLst>
            </p:cNvPr>
            <p:cNvCxnSpPr/>
            <p:nvPr/>
          </p:nvCxnSpPr>
          <p:spPr>
            <a:xfrm>
              <a:off x="5563923" y="4516543"/>
              <a:ext cx="205767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C40D26B6-CD39-411A-835B-A7B351DAAEC8}"/>
                </a:ext>
              </a:extLst>
            </p:cNvPr>
            <p:cNvCxnSpPr/>
            <p:nvPr/>
          </p:nvCxnSpPr>
          <p:spPr>
            <a:xfrm>
              <a:off x="5563923" y="5178281"/>
              <a:ext cx="205767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1C10764E-227E-4438-A6EA-54CE472171A8}"/>
                </a:ext>
              </a:extLst>
            </p:cNvPr>
            <p:cNvCxnSpPr/>
            <p:nvPr/>
          </p:nvCxnSpPr>
          <p:spPr>
            <a:xfrm flipV="1">
              <a:off x="5769689" y="4515069"/>
              <a:ext cx="0" cy="213064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B0D3A12C-5ACD-428A-B1E4-4B8A1A752AA1}"/>
                </a:ext>
              </a:extLst>
            </p:cNvPr>
            <p:cNvCxnSpPr/>
            <p:nvPr/>
          </p:nvCxnSpPr>
          <p:spPr>
            <a:xfrm flipV="1">
              <a:off x="5769689" y="4972824"/>
              <a:ext cx="0" cy="2042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03604300-0BFF-4376-B12B-351783434C1C}"/>
                </a:ext>
              </a:extLst>
            </p:cNvPr>
            <p:cNvCxnSpPr/>
            <p:nvPr/>
          </p:nvCxnSpPr>
          <p:spPr>
            <a:xfrm>
              <a:off x="4628585" y="4397046"/>
              <a:ext cx="389246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4871B9D-99CA-4E62-8272-23F6C6773CD8}"/>
                </a:ext>
              </a:extLst>
            </p:cNvPr>
            <p:cNvCxnSpPr/>
            <p:nvPr/>
          </p:nvCxnSpPr>
          <p:spPr>
            <a:xfrm>
              <a:off x="4135418" y="4649599"/>
              <a:ext cx="882413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69B85BDB-5845-477F-9324-7EA8F87E9BCC}"/>
                </a:ext>
              </a:extLst>
            </p:cNvPr>
            <p:cNvCxnSpPr/>
            <p:nvPr/>
          </p:nvCxnSpPr>
          <p:spPr>
            <a:xfrm>
              <a:off x="4135418" y="5054322"/>
              <a:ext cx="882413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7C92F6CA-213E-43A2-95EF-4B78BD98B970}"/>
                </a:ext>
              </a:extLst>
            </p:cNvPr>
            <p:cNvCxnSpPr/>
            <p:nvPr/>
          </p:nvCxnSpPr>
          <p:spPr>
            <a:xfrm>
              <a:off x="4628585" y="5306874"/>
              <a:ext cx="389246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14F95D6C-126A-4BCE-BD1A-CB5292D60AC4}"/>
                </a:ext>
              </a:extLst>
            </p:cNvPr>
            <p:cNvGrpSpPr/>
            <p:nvPr/>
          </p:nvGrpSpPr>
          <p:grpSpPr>
            <a:xfrm>
              <a:off x="4444450" y="4921229"/>
              <a:ext cx="282741" cy="261993"/>
              <a:chOff x="6362230" y="2277039"/>
              <a:chExt cx="332806" cy="290175"/>
            </a:xfrm>
          </p:grpSpPr>
          <p:sp>
            <p:nvSpPr>
              <p:cNvPr id="184" name="이등변 삼각형 183">
                <a:extLst>
                  <a:ext uri="{FF2B5EF4-FFF2-40B4-BE49-F238E27FC236}">
                    <a16:creationId xmlns:a16="http://schemas.microsoft.com/office/drawing/2014/main" id="{F04ED95D-C97C-4CC0-BF40-954516301734}"/>
                  </a:ext>
                </a:extLst>
              </p:cNvPr>
              <p:cNvSpPr/>
              <p:nvPr/>
            </p:nvSpPr>
            <p:spPr>
              <a:xfrm rot="5400000">
                <a:off x="6335886" y="2303383"/>
                <a:ext cx="290175" cy="237488"/>
              </a:xfrm>
              <a:prstGeom prst="triangle">
                <a:avLst/>
              </a:prstGeom>
              <a:solidFill>
                <a:srgbClr val="F2F9E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0F43F2B4-7550-4176-B699-B22510040B6E}"/>
                  </a:ext>
                </a:extLst>
              </p:cNvPr>
              <p:cNvSpPr/>
              <p:nvPr/>
            </p:nvSpPr>
            <p:spPr>
              <a:xfrm rot="16200000">
                <a:off x="6608626" y="2379774"/>
                <a:ext cx="85956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7D89C4EA-334B-4977-98AA-B48F9A41A241}"/>
                </a:ext>
              </a:extLst>
            </p:cNvPr>
            <p:cNvCxnSpPr/>
            <p:nvPr/>
          </p:nvCxnSpPr>
          <p:spPr>
            <a:xfrm flipV="1">
              <a:off x="7922679" y="4853415"/>
              <a:ext cx="0" cy="111072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79034672-7753-4DD5-A034-5A12F549E5A7}"/>
                </a:ext>
              </a:extLst>
            </p:cNvPr>
            <p:cNvCxnSpPr/>
            <p:nvPr/>
          </p:nvCxnSpPr>
          <p:spPr>
            <a:xfrm>
              <a:off x="4628585" y="5964136"/>
              <a:ext cx="329172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21584BC2-2D59-4486-808E-0C06F020B6A8}"/>
                </a:ext>
              </a:extLst>
            </p:cNvPr>
            <p:cNvCxnSpPr/>
            <p:nvPr/>
          </p:nvCxnSpPr>
          <p:spPr>
            <a:xfrm flipV="1">
              <a:off x="4628585" y="4051513"/>
              <a:ext cx="0" cy="3512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E8CD2D95-787A-4C0B-BA77-F3FD11A5E4E4}"/>
                </a:ext>
              </a:extLst>
            </p:cNvPr>
            <p:cNvCxnSpPr/>
            <p:nvPr/>
          </p:nvCxnSpPr>
          <p:spPr>
            <a:xfrm flipV="1">
              <a:off x="7773577" y="4051513"/>
              <a:ext cx="0" cy="140561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36F96FB-A7B2-4D66-9056-315FE01026A3}"/>
                </a:ext>
              </a:extLst>
            </p:cNvPr>
            <p:cNvSpPr txBox="1"/>
            <p:nvPr/>
          </p:nvSpPr>
          <p:spPr>
            <a:xfrm>
              <a:off x="3843938" y="4496688"/>
              <a:ext cx="276038" cy="357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553DF06-9B3B-4E00-97E6-B7ED6D17B443}"/>
                </a:ext>
              </a:extLst>
            </p:cNvPr>
            <p:cNvSpPr txBox="1"/>
            <p:nvPr/>
          </p:nvSpPr>
          <p:spPr>
            <a:xfrm>
              <a:off x="3843938" y="4904624"/>
              <a:ext cx="320922" cy="357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0054601B-E82D-4579-9728-2582F118994C}"/>
                </a:ext>
              </a:extLst>
            </p:cNvPr>
            <p:cNvCxnSpPr/>
            <p:nvPr/>
          </p:nvCxnSpPr>
          <p:spPr>
            <a:xfrm>
              <a:off x="4135418" y="5771377"/>
              <a:ext cx="176285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6DB11316-465A-4D0B-A61F-9A0DDBE29776}"/>
                </a:ext>
              </a:extLst>
            </p:cNvPr>
            <p:cNvCxnSpPr/>
            <p:nvPr/>
          </p:nvCxnSpPr>
          <p:spPr>
            <a:xfrm flipV="1">
              <a:off x="5899163" y="5546565"/>
              <a:ext cx="0" cy="224812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12521CA-643F-4AAC-9A1E-C754C1019ABF}"/>
                </a:ext>
              </a:extLst>
            </p:cNvPr>
            <p:cNvSpPr txBox="1"/>
            <p:nvPr/>
          </p:nvSpPr>
          <p:spPr>
            <a:xfrm>
              <a:off x="8181588" y="5304289"/>
              <a:ext cx="375424" cy="357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7C8E1640-1228-42A7-9687-607FDDF70299}"/>
                </a:ext>
              </a:extLst>
            </p:cNvPr>
            <p:cNvSpPr/>
            <p:nvPr/>
          </p:nvSpPr>
          <p:spPr>
            <a:xfrm>
              <a:off x="7741612" y="5426436"/>
              <a:ext cx="63930" cy="67942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C19DD81-6D02-4FE2-B85E-5D822E61060C}"/>
                </a:ext>
              </a:extLst>
            </p:cNvPr>
            <p:cNvSpPr txBox="1"/>
            <p:nvPr/>
          </p:nvSpPr>
          <p:spPr>
            <a:xfrm>
              <a:off x="5781351" y="4222832"/>
              <a:ext cx="9204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조합회로</a:t>
              </a:r>
              <a:endParaRPr lang="ko-KR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0041174-36AB-4FBF-9DD8-A5387AA91F5A}"/>
                </a:ext>
              </a:extLst>
            </p:cNvPr>
            <p:cNvSpPr txBox="1"/>
            <p:nvPr/>
          </p:nvSpPr>
          <p:spPr>
            <a:xfrm>
              <a:off x="5737349" y="3582804"/>
              <a:ext cx="748923" cy="357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JK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F/F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9FBF75A-ACC0-46B2-BF0B-1794C6ED86C9}"/>
              </a:ext>
            </a:extLst>
          </p:cNvPr>
          <p:cNvSpPr/>
          <p:nvPr/>
        </p:nvSpPr>
        <p:spPr>
          <a:xfrm>
            <a:off x="519857" y="3730295"/>
            <a:ext cx="17629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ko-KR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F/F </a:t>
            </a:r>
            <a:r>
              <a:rPr lang="ko-KR" altLang="en-US" sz="1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상태표</a:t>
            </a:r>
            <a:endParaRPr lang="ko-KR" alt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7" name="표 186">
            <a:extLst>
              <a:ext uri="{FF2B5EF4-FFF2-40B4-BE49-F238E27FC236}">
                <a16:creationId xmlns:a16="http://schemas.microsoft.com/office/drawing/2014/main" id="{6A3E0935-0CD3-41EE-A54C-444DD90EC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36350"/>
              </p:ext>
            </p:extLst>
          </p:nvPr>
        </p:nvGraphicFramePr>
        <p:xfrm>
          <a:off x="317080" y="4187889"/>
          <a:ext cx="3147673" cy="1772256"/>
        </p:xfrm>
        <a:graphic>
          <a:graphicData uri="http://schemas.openxmlformats.org/drawingml/2006/table">
            <a:tbl>
              <a:tblPr/>
              <a:tblGrid>
                <a:gridCol w="227596">
                  <a:extLst>
                    <a:ext uri="{9D8B030D-6E8A-4147-A177-3AD203B41FA5}">
                      <a16:colId xmlns:a16="http://schemas.microsoft.com/office/drawing/2014/main" val="793368345"/>
                    </a:ext>
                  </a:extLst>
                </a:gridCol>
                <a:gridCol w="369724">
                  <a:extLst>
                    <a:ext uri="{9D8B030D-6E8A-4147-A177-3AD203B41FA5}">
                      <a16:colId xmlns:a16="http://schemas.microsoft.com/office/drawing/2014/main" val="3420183396"/>
                    </a:ext>
                  </a:extLst>
                </a:gridCol>
                <a:gridCol w="1013012">
                  <a:extLst>
                    <a:ext uri="{9D8B030D-6E8A-4147-A177-3AD203B41FA5}">
                      <a16:colId xmlns:a16="http://schemas.microsoft.com/office/drawing/2014/main" val="2231609865"/>
                    </a:ext>
                  </a:extLst>
                </a:gridCol>
                <a:gridCol w="1537341">
                  <a:extLst>
                    <a:ext uri="{9D8B030D-6E8A-4147-A177-3AD203B41FA5}">
                      <a16:colId xmlns:a16="http://schemas.microsoft.com/office/drawing/2014/main" val="3376279507"/>
                    </a:ext>
                  </a:extLst>
                </a:gridCol>
              </a:tblGrid>
              <a:tr h="29537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상태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07937"/>
                  </a:ext>
                </a:extLst>
              </a:tr>
              <a:tr h="2953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J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K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8072"/>
                  </a:ext>
                </a:extLst>
              </a:tr>
              <a:tr h="2953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</a:t>
                      </a:r>
                      <a:r>
                        <a:rPr lang="ko-KR" altLang="en-US" sz="1400" kern="0" spc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</a:t>
                      </a:r>
                      <a:endParaRPr lang="ko-KR" altLang="en-US" sz="1400" kern="0" spc="0" dirty="0">
                        <a:solidFill>
                          <a:srgbClr val="00A048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753419"/>
                  </a:ext>
                </a:extLst>
              </a:tr>
              <a:tr h="2953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sz="1400" kern="0" spc="0">
                          <a:solidFill>
                            <a:srgbClr val="00A048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reset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940994"/>
                  </a:ext>
                </a:extLst>
              </a:tr>
              <a:tr h="2953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sz="1400" kern="0" spc="0">
                          <a:solidFill>
                            <a:srgbClr val="00A048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set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30647"/>
                  </a:ext>
                </a:extLst>
              </a:tr>
              <a:tr h="2953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sz="1400" kern="0" spc="0">
                          <a:solidFill>
                            <a:srgbClr val="00A048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toggle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134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53045A-84E1-429F-91CF-CB0663A9CD68}"/>
              </a:ext>
            </a:extLst>
          </p:cNvPr>
          <p:cNvSpPr/>
          <p:nvPr/>
        </p:nvSpPr>
        <p:spPr>
          <a:xfrm>
            <a:off x="1138518" y="3072795"/>
            <a:ext cx="10215281" cy="3127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19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5.3 </a:t>
            </a:r>
            <a:r>
              <a:rPr lang="ko-KR" altLang="en-US" sz="2200"/>
              <a:t>플립</a:t>
            </a:r>
            <a:r>
              <a:rPr lang="en-US" altLang="ko-KR" sz="2200"/>
              <a:t>-</a:t>
            </a:r>
            <a:r>
              <a:rPr lang="ko-KR" altLang="en-US" sz="2200"/>
              <a:t>플롭 저장 장치</a:t>
            </a:r>
            <a:endParaRPr lang="ko-KR" altLang="en-US" sz="2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C0C7C6-294F-4D6A-AD66-2430EFA848A9}"/>
              </a:ext>
            </a:extLst>
          </p:cNvPr>
          <p:cNvSpPr txBox="1"/>
          <p:nvPr/>
        </p:nvSpPr>
        <p:spPr>
          <a:xfrm>
            <a:off x="838199" y="657218"/>
            <a:ext cx="63455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i="1">
                <a:solidFill>
                  <a:srgbClr val="0070C0"/>
                </a:solidFill>
              </a:rPr>
              <a:t>T</a:t>
            </a:r>
            <a:r>
              <a:rPr lang="en-US" altLang="ko-KR" sz="2000">
                <a:solidFill>
                  <a:srgbClr val="0070C0"/>
                </a:solidFill>
              </a:rPr>
              <a:t> F/F(toggle F/F) 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26B7D8F4-B0D5-4118-A184-A12AEE42BF0B}"/>
              </a:ext>
            </a:extLst>
          </p:cNvPr>
          <p:cNvSpPr txBox="1">
            <a:spLocks/>
          </p:cNvSpPr>
          <p:nvPr/>
        </p:nvSpPr>
        <p:spPr>
          <a:xfrm>
            <a:off x="838199" y="1140116"/>
            <a:ext cx="10515600" cy="1028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동작 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en-US" altLang="ko-KR" sz="1800" i="1">
                <a:solidFill>
                  <a:srgbClr val="C00000"/>
                </a:solidFill>
              </a:rPr>
              <a:t>T</a:t>
            </a:r>
            <a:r>
              <a:rPr lang="en-US" altLang="ko-KR" sz="1800">
                <a:solidFill>
                  <a:srgbClr val="C00000"/>
                </a:solidFill>
              </a:rPr>
              <a:t>=1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</a:t>
            </a:r>
            <a:r>
              <a:rPr lang="ko-KR" altLang="en-US" sz="1800"/>
              <a:t>현재 출력</a:t>
            </a:r>
            <a:r>
              <a:rPr lang="en-US" altLang="ko-KR" sz="1800"/>
              <a:t>(</a:t>
            </a:r>
            <a:r>
              <a:rPr lang="en-US" altLang="ko-KR" sz="1800" i="1">
                <a:solidFill>
                  <a:srgbClr val="C00000"/>
                </a:solidFill>
              </a:rPr>
              <a:t>Q</a:t>
            </a:r>
            <a:r>
              <a:rPr lang="en-US" altLang="ko-KR" sz="1800" i="1" baseline="-25000">
                <a:solidFill>
                  <a:srgbClr val="C00000"/>
                </a:solidFill>
              </a:rPr>
              <a:t>t</a:t>
            </a:r>
            <a:r>
              <a:rPr lang="en-US" altLang="ko-KR" sz="1800"/>
              <a:t>)</a:t>
            </a:r>
            <a:r>
              <a:rPr lang="ko-KR" altLang="en-US" sz="1800"/>
              <a:t>이 다음 단계에서 </a:t>
            </a:r>
            <a:r>
              <a:rPr lang="ko-KR" altLang="en-US" sz="1800">
                <a:solidFill>
                  <a:srgbClr val="C00000"/>
                </a:solidFill>
              </a:rPr>
              <a:t>반전</a:t>
            </a:r>
            <a:r>
              <a:rPr lang="en-US" altLang="ko-KR" sz="1800"/>
              <a:t>(</a:t>
            </a:r>
            <a:r>
              <a:rPr lang="en-US" altLang="ko-KR" sz="1800" i="1">
                <a:solidFill>
                  <a:srgbClr val="C00000"/>
                </a:solidFill>
              </a:rPr>
              <a:t>Q</a:t>
            </a:r>
            <a:r>
              <a:rPr lang="en-US" altLang="ko-KR" sz="1800" i="1" baseline="-25000">
                <a:solidFill>
                  <a:srgbClr val="C00000"/>
                </a:solidFill>
              </a:rPr>
              <a:t>t</a:t>
            </a:r>
            <a:r>
              <a:rPr lang="en-US" altLang="ko-KR" sz="1800" baseline="-25000">
                <a:solidFill>
                  <a:srgbClr val="C00000"/>
                </a:solidFill>
              </a:rPr>
              <a:t>+1</a:t>
            </a:r>
            <a:r>
              <a:rPr lang="en-US" altLang="ko-KR" sz="1800">
                <a:solidFill>
                  <a:srgbClr val="C00000"/>
                </a:solidFill>
              </a:rPr>
              <a:t>=</a:t>
            </a:r>
            <a:r>
              <a:rPr lang="en-US" altLang="ko-KR" sz="1800" i="1">
                <a:solidFill>
                  <a:srgbClr val="C00000"/>
                </a:solidFill>
              </a:rPr>
              <a:t>Q</a:t>
            </a:r>
            <a:r>
              <a:rPr lang="en-US" altLang="ko-KR" sz="1800" i="1" baseline="-25000">
                <a:solidFill>
                  <a:srgbClr val="C00000"/>
                </a:solidFill>
              </a:rPr>
              <a:t>t</a:t>
            </a:r>
            <a:r>
              <a:rPr lang="en-US" altLang="ko-KR" sz="1800">
                <a:solidFill>
                  <a:srgbClr val="C00000"/>
                </a:solidFill>
              </a:rPr>
              <a:t>′</a:t>
            </a:r>
            <a:r>
              <a:rPr lang="en-US" altLang="ko-KR" sz="1800"/>
              <a:t>)</a:t>
            </a:r>
          </a:p>
          <a:p>
            <a:pPr lvl="2" fontAlgn="base">
              <a:lnSpc>
                <a:spcPct val="100000"/>
              </a:lnSpc>
            </a:pPr>
            <a:r>
              <a:rPr lang="en-US" altLang="ko-KR" sz="1800" i="1">
                <a:solidFill>
                  <a:srgbClr val="C00000"/>
                </a:solidFill>
              </a:rPr>
              <a:t>T</a:t>
            </a:r>
            <a:r>
              <a:rPr lang="en-US" altLang="ko-KR" sz="1800">
                <a:solidFill>
                  <a:srgbClr val="C00000"/>
                </a:solidFill>
              </a:rPr>
              <a:t>=0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현재 값</a:t>
            </a:r>
            <a:r>
              <a:rPr lang="en-US" altLang="ko-KR" sz="1800"/>
              <a:t>(</a:t>
            </a:r>
            <a:r>
              <a:rPr lang="en-US" altLang="ko-KR" sz="1800" i="1">
                <a:solidFill>
                  <a:srgbClr val="C00000"/>
                </a:solidFill>
              </a:rPr>
              <a:t>Q</a:t>
            </a:r>
            <a:r>
              <a:rPr lang="en-US" altLang="ko-KR" sz="1800" i="1" baseline="-25000">
                <a:solidFill>
                  <a:srgbClr val="C00000"/>
                </a:solidFill>
              </a:rPr>
              <a:t>t</a:t>
            </a:r>
            <a:r>
              <a:rPr lang="en-US" altLang="ko-KR" sz="1800" baseline="-25000">
                <a:solidFill>
                  <a:srgbClr val="C00000"/>
                </a:solidFill>
              </a:rPr>
              <a:t>+1</a:t>
            </a:r>
            <a:r>
              <a:rPr lang="en-US" altLang="ko-KR" sz="1800">
                <a:solidFill>
                  <a:srgbClr val="C00000"/>
                </a:solidFill>
              </a:rPr>
              <a:t>=</a:t>
            </a:r>
            <a:r>
              <a:rPr lang="en-US" altLang="ko-KR" sz="1800" i="1">
                <a:solidFill>
                  <a:srgbClr val="C00000"/>
                </a:solidFill>
              </a:rPr>
              <a:t>Q</a:t>
            </a:r>
            <a:r>
              <a:rPr lang="en-US" altLang="ko-KR" sz="1800" i="1" baseline="-25000">
                <a:solidFill>
                  <a:srgbClr val="C00000"/>
                </a:solidFill>
              </a:rPr>
              <a:t>t</a:t>
            </a:r>
            <a:r>
              <a:rPr lang="en-US" altLang="ko-KR" sz="1800">
                <a:solidFill>
                  <a:srgbClr val="C00000"/>
                </a:solidFill>
              </a:rPr>
              <a:t>)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rgbClr val="00A048"/>
                </a:solidFill>
              </a:rPr>
              <a:t>유지</a:t>
            </a:r>
          </a:p>
        </p:txBody>
      </p:sp>
      <p:pic>
        <p:nvPicPr>
          <p:cNvPr id="7" name="그림 6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3A448990-7B61-4FB5-BE4E-92EF8F6DCF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72" y="2914571"/>
            <a:ext cx="1907237" cy="1028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669D77-90DD-402D-BA8B-31186A863042}"/>
              </a:ext>
            </a:extLst>
          </p:cNvPr>
          <p:cNvSpPr txBox="1"/>
          <p:nvPr/>
        </p:nvSpPr>
        <p:spPr>
          <a:xfrm>
            <a:off x="1871222" y="307279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ko-KR" sz="2000" i="1">
                <a:solidFill>
                  <a:srgbClr val="00A048"/>
                </a:solidFill>
              </a:rPr>
              <a:t>JK</a:t>
            </a:r>
            <a:r>
              <a:rPr lang="ko-KR" altLang="en-US" sz="2000">
                <a:solidFill>
                  <a:srgbClr val="00A048"/>
                </a:solidFill>
              </a:rPr>
              <a:t> </a:t>
            </a:r>
            <a:r>
              <a:rPr lang="en-US" altLang="ko-KR" sz="2000">
                <a:solidFill>
                  <a:srgbClr val="00A048"/>
                </a:solidFill>
              </a:rPr>
              <a:t>F/F</a:t>
            </a:r>
            <a:r>
              <a:rPr lang="ko-KR" altLang="en-US" sz="2000"/>
              <a:t>을 이용한 구현</a:t>
            </a:r>
            <a:r>
              <a:rPr lang="en-US" altLang="ko-KR" sz="2000"/>
              <a:t>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F65FDB-D783-47BF-B9E8-48B01B7A7E0B}"/>
              </a:ext>
            </a:extLst>
          </p:cNvPr>
          <p:cNvSpPr txBox="1"/>
          <p:nvPr/>
        </p:nvSpPr>
        <p:spPr>
          <a:xfrm>
            <a:off x="699247" y="3520119"/>
            <a:ext cx="106545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 </a:t>
            </a:r>
            <a:r>
              <a:rPr lang="en-US" altLang="ko-KR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00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현재 출력이 다음 단계에 </a:t>
            </a:r>
            <a:r>
              <a:rPr lang="ko-KR" altLang="en-US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유지</a:t>
            </a:r>
            <a:endParaRPr lang="en-US" altLang="ko-KR" sz="1800">
              <a:solidFill>
                <a:srgbClr val="00A0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 </a:t>
            </a:r>
            <a:r>
              <a:rPr lang="en-US" altLang="ko-KR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11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현재 출력이 다음 단계에 </a:t>
            </a:r>
            <a:r>
              <a:rPr lang="en-US" altLang="ko-KR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앞 진리표의 </a:t>
            </a:r>
            <a:r>
              <a:rPr lang="ko-KR" altLang="en-US" sz="18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음영 표시 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부분만 취하면 됨</a:t>
            </a:r>
            <a:endParaRPr lang="en-US" altLang="ko-K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ko-KR" altLang="en-US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을 하나로 묶음</a:t>
            </a:r>
            <a:endParaRPr lang="en-US" altLang="ko-K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D922111-2A19-4921-B6F0-CFC80C717252}"/>
              </a:ext>
            </a:extLst>
          </p:cNvPr>
          <p:cNvGrpSpPr/>
          <p:nvPr/>
        </p:nvGrpSpPr>
        <p:grpSpPr>
          <a:xfrm>
            <a:off x="2642516" y="4735257"/>
            <a:ext cx="2117374" cy="1284834"/>
            <a:chOff x="1797609" y="5078433"/>
            <a:chExt cx="2117374" cy="128483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8917732-9C28-47BC-B9E4-F9DF95DC05C6}"/>
                </a:ext>
              </a:extLst>
            </p:cNvPr>
            <p:cNvSpPr/>
            <p:nvPr/>
          </p:nvSpPr>
          <p:spPr>
            <a:xfrm>
              <a:off x="2715440" y="5078433"/>
              <a:ext cx="869244" cy="1284834"/>
            </a:xfrm>
            <a:prstGeom prst="rect">
              <a:avLst/>
            </a:prstGeom>
            <a:solidFill>
              <a:srgbClr val="CAFBED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6017D76-12DA-4CD4-8DF3-6E91FB9DE064}"/>
                </a:ext>
              </a:extLst>
            </p:cNvPr>
            <p:cNvCxnSpPr/>
            <p:nvPr/>
          </p:nvCxnSpPr>
          <p:spPr>
            <a:xfrm>
              <a:off x="3578639" y="5360712"/>
              <a:ext cx="33634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EDAB76F-89CD-440E-AAB4-BEBE95222F3E}"/>
                </a:ext>
              </a:extLst>
            </p:cNvPr>
            <p:cNvCxnSpPr/>
            <p:nvPr/>
          </p:nvCxnSpPr>
          <p:spPr>
            <a:xfrm>
              <a:off x="3578639" y="6040284"/>
              <a:ext cx="33634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6DBD2D6-8927-4C0F-B38F-828539D9B20F}"/>
                </a:ext>
              </a:extLst>
            </p:cNvPr>
            <p:cNvSpPr/>
            <p:nvPr/>
          </p:nvSpPr>
          <p:spPr>
            <a:xfrm rot="16200000">
              <a:off x="3588215" y="5994059"/>
              <a:ext cx="86865" cy="86865"/>
            </a:xfrm>
            <a:prstGeom prst="ellipse">
              <a:avLst/>
            </a:prstGeom>
            <a:solidFill>
              <a:srgbClr val="CAFBED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0DA1369-AAEA-4D25-9797-D017C4748B5E}"/>
                </a:ext>
              </a:extLst>
            </p:cNvPr>
            <p:cNvCxnSpPr/>
            <p:nvPr/>
          </p:nvCxnSpPr>
          <p:spPr>
            <a:xfrm>
              <a:off x="2062480" y="5360712"/>
              <a:ext cx="651195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4633036-77ED-4D12-BD0D-F0477AA4573A}"/>
                </a:ext>
              </a:extLst>
            </p:cNvPr>
            <p:cNvCxnSpPr/>
            <p:nvPr/>
          </p:nvCxnSpPr>
          <p:spPr>
            <a:xfrm>
              <a:off x="2512903" y="5722190"/>
              <a:ext cx="200772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CB843F-8E3B-4C88-974B-6375B1A8C468}"/>
                </a:ext>
              </a:extLst>
            </p:cNvPr>
            <p:cNvSpPr txBox="1"/>
            <p:nvPr/>
          </p:nvSpPr>
          <p:spPr>
            <a:xfrm>
              <a:off x="2720894" y="5178648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FF6343-2773-4625-86A5-ADE0C1497614}"/>
                </a:ext>
              </a:extLst>
            </p:cNvPr>
            <p:cNvSpPr txBox="1"/>
            <p:nvPr/>
          </p:nvSpPr>
          <p:spPr>
            <a:xfrm>
              <a:off x="2779950" y="5518609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27C42FF-85FC-4D16-B1B6-A4FFB01B1789}"/>
                </a:ext>
              </a:extLst>
            </p:cNvPr>
            <p:cNvCxnSpPr/>
            <p:nvPr/>
          </p:nvCxnSpPr>
          <p:spPr>
            <a:xfrm>
              <a:off x="2713675" y="5600270"/>
              <a:ext cx="134433" cy="1191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717FC9C-387F-4155-8C68-E8808339FFF0}"/>
                </a:ext>
              </a:extLst>
            </p:cNvPr>
            <p:cNvCxnSpPr/>
            <p:nvPr/>
          </p:nvCxnSpPr>
          <p:spPr>
            <a:xfrm flipV="1">
              <a:off x="2710144" y="5719397"/>
              <a:ext cx="138846" cy="1191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B26F5A-7C58-47B2-BE0D-752453FA03E0}"/>
                </a:ext>
              </a:extLst>
            </p:cNvPr>
            <p:cNvSpPr txBox="1"/>
            <p:nvPr/>
          </p:nvSpPr>
          <p:spPr>
            <a:xfrm>
              <a:off x="3250636" y="5185629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0E6E9CC-084C-40B0-AACD-1EC919C8AE9D}"/>
                </a:ext>
              </a:extLst>
            </p:cNvPr>
            <p:cNvCxnSpPr/>
            <p:nvPr/>
          </p:nvCxnSpPr>
          <p:spPr>
            <a:xfrm>
              <a:off x="2354407" y="6039040"/>
              <a:ext cx="35926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53F59C-58E3-449D-B427-326D2BCE63E6}"/>
                </a:ext>
              </a:extLst>
            </p:cNvPr>
            <p:cNvSpPr txBox="1"/>
            <p:nvPr/>
          </p:nvSpPr>
          <p:spPr>
            <a:xfrm>
              <a:off x="2720894" y="5856977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56F4D3-A0AA-48E5-BCE2-3824E83425E0}"/>
                </a:ext>
              </a:extLst>
            </p:cNvPr>
            <p:cNvSpPr txBox="1"/>
            <p:nvPr/>
          </p:nvSpPr>
          <p:spPr>
            <a:xfrm>
              <a:off x="3250636" y="5856977"/>
              <a:ext cx="3754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83C7F32-F9EF-4932-80E8-48B3343FF0D4}"/>
                </a:ext>
              </a:extLst>
            </p:cNvPr>
            <p:cNvCxnSpPr/>
            <p:nvPr/>
          </p:nvCxnSpPr>
          <p:spPr>
            <a:xfrm>
              <a:off x="2354407" y="5354907"/>
              <a:ext cx="0" cy="681704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069D124-56AD-4C89-970D-59A6AEC8DD0A}"/>
                </a:ext>
              </a:extLst>
            </p:cNvPr>
            <p:cNvSpPr/>
            <p:nvPr/>
          </p:nvSpPr>
          <p:spPr>
            <a:xfrm>
              <a:off x="2315676" y="532065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2BB76F-2681-431F-8AFB-5FA75C8A82FB}"/>
                </a:ext>
              </a:extLst>
            </p:cNvPr>
            <p:cNvSpPr txBox="1"/>
            <p:nvPr/>
          </p:nvSpPr>
          <p:spPr>
            <a:xfrm>
              <a:off x="1797609" y="517864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6EC0F4-F3AA-4B2B-BB93-D29DAADB2E21}"/>
              </a:ext>
            </a:extLst>
          </p:cNvPr>
          <p:cNvSpPr/>
          <p:nvPr/>
        </p:nvSpPr>
        <p:spPr>
          <a:xfrm>
            <a:off x="5286763" y="4521442"/>
            <a:ext cx="17629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F/F </a:t>
            </a:r>
            <a:r>
              <a:rPr lang="ko-KR" altLang="en-US" sz="1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상태표</a:t>
            </a:r>
            <a:endParaRPr lang="ko-KR" alt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D8D889D-4A58-49AF-BF94-9A474CD83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4964"/>
              </p:ext>
            </p:extLst>
          </p:nvPr>
        </p:nvGraphicFramePr>
        <p:xfrm>
          <a:off x="5379065" y="4901551"/>
          <a:ext cx="4780019" cy="996696"/>
        </p:xfrm>
        <a:graphic>
          <a:graphicData uri="http://schemas.openxmlformats.org/drawingml/2006/table">
            <a:tbl>
              <a:tblPr/>
              <a:tblGrid>
                <a:gridCol w="1095217">
                  <a:extLst>
                    <a:ext uri="{9D8B030D-6E8A-4147-A177-3AD203B41FA5}">
                      <a16:colId xmlns:a16="http://schemas.microsoft.com/office/drawing/2014/main" val="2132257964"/>
                    </a:ext>
                  </a:extLst>
                </a:gridCol>
                <a:gridCol w="1225555">
                  <a:extLst>
                    <a:ext uri="{9D8B030D-6E8A-4147-A177-3AD203B41FA5}">
                      <a16:colId xmlns:a16="http://schemas.microsoft.com/office/drawing/2014/main" val="3655293783"/>
                    </a:ext>
                  </a:extLst>
                </a:gridCol>
                <a:gridCol w="2459247">
                  <a:extLst>
                    <a:ext uri="{9D8B030D-6E8A-4147-A177-3AD203B41FA5}">
                      <a16:colId xmlns:a16="http://schemas.microsoft.com/office/drawing/2014/main" val="3393319054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상태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652898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017395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상태 </a:t>
                      </a:r>
                      <a:r>
                        <a:rPr lang="ko-KR" altLang="en-US" sz="1400" kern="0" spc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</a:t>
                      </a:r>
                      <a:endParaRPr lang="ko-KR" altLang="en-US" sz="1400" kern="0" spc="0">
                        <a:solidFill>
                          <a:srgbClr val="00A048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372747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sz="1400" kern="0" spc="0">
                          <a:solidFill>
                            <a:srgbClr val="00A048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toggle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540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96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5267" y="2420024"/>
            <a:ext cx="613308" cy="399577"/>
          </a:xfrm>
        </p:spPr>
        <p:txBody>
          <a:bodyPr anchor="b">
            <a:normAutofit fontScale="90000"/>
          </a:bodyPr>
          <a:lstStyle/>
          <a:p>
            <a:pPr algn="r"/>
            <a:r>
              <a:rPr lang="ko-KR" altLang="en-US" sz="1800">
                <a:solidFill>
                  <a:schemeClr val="bg2">
                    <a:lumMod val="90000"/>
                  </a:schemeClr>
                </a:solidFill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0787" y="2173941"/>
            <a:ext cx="6846858" cy="2747682"/>
          </a:xfrm>
        </p:spPr>
        <p:txBody>
          <a:bodyPr anchor="ctr">
            <a:no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1800"/>
              <a:t>5.1 </a:t>
            </a:r>
            <a:r>
              <a:rPr lang="ko-KR" altLang="en-US" sz="1800"/>
              <a:t>순차 논리 회로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1800"/>
              <a:t>5.2 </a:t>
            </a:r>
            <a:r>
              <a:rPr lang="ko-KR" altLang="en-US" sz="1800"/>
              <a:t>래치 저장 장치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1800"/>
              <a:t>5.3 </a:t>
            </a:r>
            <a:r>
              <a:rPr lang="ko-KR" altLang="en-US" sz="1800"/>
              <a:t>플립</a:t>
            </a:r>
            <a:r>
              <a:rPr lang="en-US" altLang="ko-KR" sz="1800"/>
              <a:t>-</a:t>
            </a:r>
            <a:r>
              <a:rPr lang="ko-KR" altLang="en-US" sz="1800"/>
              <a:t>플롭 저장 장치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1800"/>
              <a:t>5.4 </a:t>
            </a:r>
            <a:r>
              <a:rPr lang="ko-KR" altLang="en-US" sz="1800"/>
              <a:t>순차 논리 회로 설계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1800"/>
              <a:t>5.5 </a:t>
            </a:r>
            <a:r>
              <a:rPr lang="ko-KR" altLang="en-US" sz="1800"/>
              <a:t>레지스터</a:t>
            </a:r>
            <a:endParaRPr lang="ko-KR" altLang="en-US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56B641-AF1D-410E-8D2C-401D06D4F279}" type="slidenum"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바닥글 개체 틀 3">
            <a:extLst>
              <a:ext uri="{FF2B5EF4-FFF2-40B4-BE49-F238E27FC236}">
                <a16:creationId xmlns:a16="http://schemas.microsoft.com/office/drawing/2014/main" id="{2984E339-F473-4CE8-9D49-97B74EF6BD37}"/>
              </a:ext>
            </a:extLst>
          </p:cNvPr>
          <p:cNvSpPr txBox="1">
            <a:spLocks/>
          </p:cNvSpPr>
          <p:nvPr/>
        </p:nvSpPr>
        <p:spPr>
          <a:xfrm>
            <a:off x="2637585" y="10138"/>
            <a:ext cx="8924925" cy="127304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ko-KR" sz="880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  <a:r>
              <a:rPr lang="ko-KR" altLang="en-US" sz="400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장  </a:t>
            </a:r>
            <a:r>
              <a:rPr lang="ko-KR" altLang="en-US" sz="40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순차 논리 회로와 레지스터</a:t>
            </a:r>
          </a:p>
        </p:txBody>
      </p:sp>
    </p:spTree>
    <p:extLst>
      <p:ext uri="{BB962C8B-B14F-4D97-AF65-F5344CB8AC3E}">
        <p14:creationId xmlns:p14="http://schemas.microsoft.com/office/powerpoint/2010/main" val="3595805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53045A-84E1-429F-91CF-CB0663A9CD68}"/>
              </a:ext>
            </a:extLst>
          </p:cNvPr>
          <p:cNvSpPr/>
          <p:nvPr/>
        </p:nvSpPr>
        <p:spPr>
          <a:xfrm>
            <a:off x="1138518" y="1406422"/>
            <a:ext cx="10215281" cy="490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927700" y="6380504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20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5.3 </a:t>
            </a:r>
            <a:r>
              <a:rPr lang="ko-KR" altLang="en-US" sz="2200"/>
              <a:t>플립</a:t>
            </a:r>
            <a:r>
              <a:rPr lang="en-US" altLang="ko-KR" sz="2200"/>
              <a:t>-</a:t>
            </a:r>
            <a:r>
              <a:rPr lang="ko-KR" altLang="en-US" sz="2200"/>
              <a:t>플롭 저장 장치</a:t>
            </a:r>
            <a:endParaRPr lang="ko-KR" altLang="en-US" sz="2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C0C7C6-294F-4D6A-AD66-2430EFA848A9}"/>
              </a:ext>
            </a:extLst>
          </p:cNvPr>
          <p:cNvSpPr txBox="1"/>
          <p:nvPr/>
        </p:nvSpPr>
        <p:spPr>
          <a:xfrm>
            <a:off x="838199" y="657218"/>
            <a:ext cx="63455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i="1">
                <a:solidFill>
                  <a:srgbClr val="0070C0"/>
                </a:solidFill>
              </a:rPr>
              <a:t>T</a:t>
            </a:r>
            <a:r>
              <a:rPr lang="en-US" altLang="ko-KR" sz="2000">
                <a:solidFill>
                  <a:srgbClr val="0070C0"/>
                </a:solidFill>
              </a:rPr>
              <a:t> F/F(toggle F/F) </a:t>
            </a:r>
          </a:p>
        </p:txBody>
      </p:sp>
      <p:pic>
        <p:nvPicPr>
          <p:cNvPr id="7" name="그림 6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3A448990-7B61-4FB5-BE4E-92EF8F6DCF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72" y="1248199"/>
            <a:ext cx="1907237" cy="1028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669D77-90DD-402D-BA8B-31186A863042}"/>
              </a:ext>
            </a:extLst>
          </p:cNvPr>
          <p:cNvSpPr txBox="1"/>
          <p:nvPr/>
        </p:nvSpPr>
        <p:spPr>
          <a:xfrm>
            <a:off x="1871222" y="140642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ko-KR" sz="2000" i="1">
                <a:solidFill>
                  <a:srgbClr val="00A048"/>
                </a:solidFill>
              </a:rPr>
              <a:t>D</a:t>
            </a:r>
            <a:r>
              <a:rPr lang="ko-KR" altLang="en-US" sz="2000">
                <a:solidFill>
                  <a:srgbClr val="00A048"/>
                </a:solidFill>
              </a:rPr>
              <a:t> </a:t>
            </a:r>
            <a:r>
              <a:rPr lang="en-US" altLang="ko-KR" sz="2000">
                <a:solidFill>
                  <a:srgbClr val="00A048"/>
                </a:solidFill>
              </a:rPr>
              <a:t>F/F</a:t>
            </a:r>
            <a:r>
              <a:rPr lang="ko-KR" altLang="en-US" sz="2000"/>
              <a:t>을 이용한 구현</a:t>
            </a:r>
            <a:r>
              <a:rPr lang="en-US" altLang="ko-KR" sz="2000"/>
              <a:t>-2</a:t>
            </a:r>
          </a:p>
        </p:txBody>
      </p: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D45F7D11-CF72-4E71-9851-B21FA787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847" y="1989575"/>
            <a:ext cx="9637603" cy="416798"/>
          </a:xfrm>
        </p:spPr>
        <p:txBody>
          <a:bodyPr>
            <a:normAutofit/>
          </a:bodyPr>
          <a:lstStyle/>
          <a:p>
            <a:pPr lvl="2" fontAlgn="base"/>
            <a:r>
              <a:rPr lang="en-US" altLang="ko-KR" sz="1800" i="1">
                <a:solidFill>
                  <a:srgbClr val="00A048"/>
                </a:solidFill>
              </a:rPr>
              <a:t>JK</a:t>
            </a:r>
            <a:r>
              <a:rPr lang="en-US" altLang="ko-KR" sz="1800">
                <a:solidFill>
                  <a:srgbClr val="00A048"/>
                </a:solidFill>
              </a:rPr>
              <a:t> </a:t>
            </a:r>
            <a:r>
              <a:rPr lang="en-US" altLang="ko-KR" sz="1800" dirty="0">
                <a:solidFill>
                  <a:srgbClr val="00A048"/>
                </a:solidFill>
              </a:rPr>
              <a:t>F/</a:t>
            </a:r>
            <a:r>
              <a:rPr lang="en-US" altLang="ko-KR" sz="1800">
                <a:solidFill>
                  <a:srgbClr val="00A048"/>
                </a:solidFill>
              </a:rPr>
              <a:t>F</a:t>
            </a:r>
            <a:r>
              <a:rPr lang="en-US" altLang="ko-KR" sz="1800"/>
              <a:t> </a:t>
            </a:r>
            <a:r>
              <a:rPr lang="ko-KR" altLang="en-US" sz="1800"/>
              <a:t>설계 </a:t>
            </a:r>
            <a:r>
              <a:rPr lang="ko-KR" altLang="en-US" sz="1800" dirty="0"/>
              <a:t>방법과 동일한 </a:t>
            </a:r>
            <a:r>
              <a:rPr lang="ko-KR" altLang="en-US" sz="1800"/>
              <a:t>순서로 진행</a:t>
            </a:r>
            <a:endParaRPr lang="en-US" altLang="ko-KR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09C75-9518-4DF7-BAC3-E26A0E74D696}"/>
              </a:ext>
            </a:extLst>
          </p:cNvPr>
          <p:cNvSpPr txBox="1"/>
          <p:nvPr/>
        </p:nvSpPr>
        <p:spPr>
          <a:xfrm>
            <a:off x="2725270" y="2574800"/>
            <a:ext cx="1004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블록도</a:t>
            </a:r>
            <a:r>
              <a:rPr lang="en-US" altLang="ko-KR"/>
              <a:t>]</a:t>
            </a:r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61CDD92-8AF3-4DB5-B7B4-9A27E12B2C69}"/>
              </a:ext>
            </a:extLst>
          </p:cNvPr>
          <p:cNvGrpSpPr/>
          <p:nvPr/>
        </p:nvGrpSpPr>
        <p:grpSpPr>
          <a:xfrm>
            <a:off x="2543365" y="3102355"/>
            <a:ext cx="3702793" cy="3024508"/>
            <a:chOff x="756176" y="1346591"/>
            <a:chExt cx="4043821" cy="331039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C011EB4-221F-48FB-800F-F1EEC5BC2E0D}"/>
                </a:ext>
              </a:extLst>
            </p:cNvPr>
            <p:cNvSpPr/>
            <p:nvPr/>
          </p:nvSpPr>
          <p:spPr>
            <a:xfrm>
              <a:off x="2059950" y="1701436"/>
              <a:ext cx="1475373" cy="109440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F/F</a:t>
              </a:r>
              <a:b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조합 회로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DD38886-0DF3-4C51-9F36-380025DA9D2C}"/>
                </a:ext>
              </a:extLst>
            </p:cNvPr>
            <p:cNvGrpSpPr/>
            <p:nvPr/>
          </p:nvGrpSpPr>
          <p:grpSpPr>
            <a:xfrm>
              <a:off x="1200992" y="1788754"/>
              <a:ext cx="858958" cy="303182"/>
              <a:chOff x="3608912" y="3969569"/>
              <a:chExt cx="858958" cy="303182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7BC17887-0369-4FD5-ADEB-D92C70E98467}"/>
                  </a:ext>
                </a:extLst>
              </p:cNvPr>
              <p:cNvCxnSpPr/>
              <p:nvPr/>
            </p:nvCxnSpPr>
            <p:spPr>
              <a:xfrm>
                <a:off x="3937292" y="4157416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AC035D3-7597-47D9-80C0-B564E4BE8A20}"/>
                  </a:ext>
                </a:extLst>
              </p:cNvPr>
              <p:cNvSpPr txBox="1"/>
              <p:nvPr/>
            </p:nvSpPr>
            <p:spPr>
              <a:xfrm>
                <a:off x="3608912" y="3969569"/>
                <a:ext cx="294459" cy="303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ko-KR" altLang="en-US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344207-2796-46CB-9CB4-9BBB25F0CBFC}"/>
                </a:ext>
              </a:extLst>
            </p:cNvPr>
            <p:cNvSpPr txBox="1"/>
            <p:nvPr/>
          </p:nvSpPr>
          <p:spPr>
            <a:xfrm>
              <a:off x="756176" y="1346591"/>
              <a:ext cx="1205598" cy="37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입력 변수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55EAFA-F22E-499F-9D40-5CEFA804C302}"/>
                </a:ext>
              </a:extLst>
            </p:cNvPr>
            <p:cNvSpPr txBox="1"/>
            <p:nvPr/>
          </p:nvSpPr>
          <p:spPr>
            <a:xfrm>
              <a:off x="3599954" y="1346591"/>
              <a:ext cx="1200043" cy="37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출력 함수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D4647079-E2E0-4A40-9888-05B0DC80E00C}"/>
                </a:ext>
              </a:extLst>
            </p:cNvPr>
            <p:cNvCxnSpPr/>
            <p:nvPr/>
          </p:nvCxnSpPr>
          <p:spPr>
            <a:xfrm>
              <a:off x="3530347" y="1975756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285CA41-93AC-4CD1-A52D-69B17732852D}"/>
                </a:ext>
              </a:extLst>
            </p:cNvPr>
            <p:cNvSpPr txBox="1"/>
            <p:nvPr/>
          </p:nvSpPr>
          <p:spPr>
            <a:xfrm>
              <a:off x="4033904" y="1787908"/>
              <a:ext cx="322469" cy="30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F98383A1-D472-4489-A087-E415CA6EDE7B}"/>
                </a:ext>
              </a:extLst>
            </p:cNvPr>
            <p:cNvCxnSpPr/>
            <p:nvPr/>
          </p:nvCxnSpPr>
          <p:spPr>
            <a:xfrm>
              <a:off x="1726843" y="2516586"/>
              <a:ext cx="333107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E11927B-9F52-482A-977E-0BDA5DCB9BB2}"/>
                </a:ext>
              </a:extLst>
            </p:cNvPr>
            <p:cNvSpPr txBox="1"/>
            <p:nvPr/>
          </p:nvSpPr>
          <p:spPr>
            <a:xfrm>
              <a:off x="1354338" y="2350617"/>
              <a:ext cx="353980" cy="30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ko-KR" sz="1200" i="1" baseline="-2500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2E2D400-3EDE-4B61-9E9D-5FAA3E3D7546}"/>
                </a:ext>
              </a:extLst>
            </p:cNvPr>
            <p:cNvSpPr/>
            <p:nvPr/>
          </p:nvSpPr>
          <p:spPr>
            <a:xfrm>
              <a:off x="2433451" y="3372151"/>
              <a:ext cx="869244" cy="1284834"/>
            </a:xfrm>
            <a:prstGeom prst="rect">
              <a:avLst/>
            </a:prstGeom>
            <a:solidFill>
              <a:srgbClr val="CAFBED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4175D52-9E45-4F81-B272-F6DA393A8D35}"/>
                </a:ext>
              </a:extLst>
            </p:cNvPr>
            <p:cNvCxnSpPr/>
            <p:nvPr/>
          </p:nvCxnSpPr>
          <p:spPr>
            <a:xfrm>
              <a:off x="3296650" y="3654430"/>
              <a:ext cx="65594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1EFC0EA-61C3-41D7-897F-5A847E7483A3}"/>
                </a:ext>
              </a:extLst>
            </p:cNvPr>
            <p:cNvCxnSpPr/>
            <p:nvPr/>
          </p:nvCxnSpPr>
          <p:spPr>
            <a:xfrm>
              <a:off x="3296650" y="4334002"/>
              <a:ext cx="2989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AA7AD4A-1003-4BD4-A698-BA3529EFC29D}"/>
                </a:ext>
              </a:extLst>
            </p:cNvPr>
            <p:cNvSpPr/>
            <p:nvPr/>
          </p:nvSpPr>
          <p:spPr>
            <a:xfrm rot="16200000">
              <a:off x="3306226" y="4287777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FBFE001-B8D8-47F9-89D7-83FC7644ADD9}"/>
                </a:ext>
              </a:extLst>
            </p:cNvPr>
            <p:cNvCxnSpPr/>
            <p:nvPr/>
          </p:nvCxnSpPr>
          <p:spPr>
            <a:xfrm>
              <a:off x="2059950" y="3654430"/>
              <a:ext cx="371736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0F5D2D7-28C6-412F-A4C2-0781E950F812}"/>
                </a:ext>
              </a:extLst>
            </p:cNvPr>
            <p:cNvCxnSpPr/>
            <p:nvPr/>
          </p:nvCxnSpPr>
          <p:spPr>
            <a:xfrm>
              <a:off x="2132694" y="4334002"/>
              <a:ext cx="298992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D307818-038B-4117-9A9F-351B9EE6EE33}"/>
                </a:ext>
              </a:extLst>
            </p:cNvPr>
            <p:cNvSpPr txBox="1"/>
            <p:nvPr/>
          </p:nvSpPr>
          <p:spPr>
            <a:xfrm>
              <a:off x="2972617" y="3472367"/>
              <a:ext cx="322469" cy="30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AA05E95-00D3-4347-A998-822961FB57FC}"/>
                </a:ext>
              </a:extLst>
            </p:cNvPr>
            <p:cNvSpPr txBox="1"/>
            <p:nvPr/>
          </p:nvSpPr>
          <p:spPr>
            <a:xfrm>
              <a:off x="2972617" y="4164711"/>
              <a:ext cx="359231" cy="30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3F3AD6-4D3A-4DF7-8AAA-9FEE200F118A}"/>
                </a:ext>
              </a:extLst>
            </p:cNvPr>
            <p:cNvSpPr txBox="1"/>
            <p:nvPr/>
          </p:nvSpPr>
          <p:spPr>
            <a:xfrm>
              <a:off x="2438905" y="3472367"/>
              <a:ext cx="322469" cy="30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FA1A590-5ED5-4CAD-ACFF-8A196A0506FE}"/>
                </a:ext>
              </a:extLst>
            </p:cNvPr>
            <p:cNvSpPr txBox="1"/>
            <p:nvPr/>
          </p:nvSpPr>
          <p:spPr>
            <a:xfrm>
              <a:off x="2497961" y="4130422"/>
              <a:ext cx="399497" cy="30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C4D9CFDC-18A8-4DBD-8508-DBCC08613E4D}"/>
                </a:ext>
              </a:extLst>
            </p:cNvPr>
            <p:cNvCxnSpPr/>
            <p:nvPr/>
          </p:nvCxnSpPr>
          <p:spPr>
            <a:xfrm>
              <a:off x="2431686" y="4212082"/>
              <a:ext cx="134433" cy="1191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F92CCD3-4464-4879-AA35-D6AB0F9C210E}"/>
                </a:ext>
              </a:extLst>
            </p:cNvPr>
            <p:cNvCxnSpPr/>
            <p:nvPr/>
          </p:nvCxnSpPr>
          <p:spPr>
            <a:xfrm flipV="1">
              <a:off x="2428155" y="4331209"/>
              <a:ext cx="138846" cy="1191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4BF3C5-41EC-4DC4-B504-176A55C08EA7}"/>
                </a:ext>
              </a:extLst>
            </p:cNvPr>
            <p:cNvSpPr txBox="1"/>
            <p:nvPr/>
          </p:nvSpPr>
          <p:spPr>
            <a:xfrm>
              <a:off x="3999503" y="3470609"/>
              <a:ext cx="473024" cy="30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ko-KR" sz="12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ko-KR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1111C47-26A0-4543-8415-5A8E6C4579C6}"/>
                </a:ext>
              </a:extLst>
            </p:cNvPr>
            <p:cNvCxnSpPr/>
            <p:nvPr/>
          </p:nvCxnSpPr>
          <p:spPr>
            <a:xfrm>
              <a:off x="1726843" y="2982980"/>
              <a:ext cx="181272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DEE426C-1BAA-4BDE-ABD2-A54FAC161860}"/>
                </a:ext>
              </a:extLst>
            </p:cNvPr>
            <p:cNvCxnSpPr/>
            <p:nvPr/>
          </p:nvCxnSpPr>
          <p:spPr>
            <a:xfrm flipV="1">
              <a:off x="3782060" y="1975756"/>
              <a:ext cx="0" cy="12104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8EAB188E-B1C4-4AE1-978B-82EEB904690F}"/>
                </a:ext>
              </a:extLst>
            </p:cNvPr>
            <p:cNvCxnSpPr/>
            <p:nvPr/>
          </p:nvCxnSpPr>
          <p:spPr>
            <a:xfrm flipV="1">
              <a:off x="1726843" y="2516586"/>
              <a:ext cx="0" cy="46639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FCE9F94-8FCC-4E98-8A9A-FD9227364379}"/>
                </a:ext>
              </a:extLst>
            </p:cNvPr>
            <p:cNvSpPr txBox="1"/>
            <p:nvPr/>
          </p:nvSpPr>
          <p:spPr>
            <a:xfrm>
              <a:off x="1497415" y="4165133"/>
              <a:ext cx="558805" cy="30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FE0E5BC-219D-4771-AE03-F67771CD4AD0}"/>
                </a:ext>
              </a:extLst>
            </p:cNvPr>
            <p:cNvCxnSpPr/>
            <p:nvPr/>
          </p:nvCxnSpPr>
          <p:spPr>
            <a:xfrm>
              <a:off x="2052550" y="3186180"/>
              <a:ext cx="172951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047F3C3-E8F1-42B0-844B-696E9EBAA3FB}"/>
                </a:ext>
              </a:extLst>
            </p:cNvPr>
            <p:cNvCxnSpPr/>
            <p:nvPr/>
          </p:nvCxnSpPr>
          <p:spPr>
            <a:xfrm flipV="1">
              <a:off x="2059950" y="3186180"/>
              <a:ext cx="0" cy="46825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BE7DD69-D4AE-4B81-9BBA-45CAF880BAFF}"/>
                </a:ext>
              </a:extLst>
            </p:cNvPr>
            <p:cNvCxnSpPr/>
            <p:nvPr/>
          </p:nvCxnSpPr>
          <p:spPr>
            <a:xfrm flipV="1">
              <a:off x="3539565" y="2982980"/>
              <a:ext cx="0" cy="67145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CBC4016-AE2F-4A9B-A7F4-2C2E9D8E6EBF}"/>
                </a:ext>
              </a:extLst>
            </p:cNvPr>
            <p:cNvSpPr/>
            <p:nvPr/>
          </p:nvSpPr>
          <p:spPr>
            <a:xfrm>
              <a:off x="3742530" y="193346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A12A7AEE-54DE-4313-AA85-4BEAAF6C20B1}"/>
                </a:ext>
              </a:extLst>
            </p:cNvPr>
            <p:cNvSpPr/>
            <p:nvPr/>
          </p:nvSpPr>
          <p:spPr>
            <a:xfrm>
              <a:off x="3501940" y="361283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265FF68-D854-4253-A0D5-5DD5F2564C58}"/>
                </a:ext>
              </a:extLst>
            </p:cNvPr>
            <p:cNvSpPr txBox="1"/>
            <p:nvPr/>
          </p:nvSpPr>
          <p:spPr>
            <a:xfrm>
              <a:off x="1231002" y="3793329"/>
              <a:ext cx="1200043" cy="370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저장 장치</a:t>
              </a:r>
            </a:p>
          </p:txBody>
        </p:sp>
      </p:grp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8E256171-8F35-4D5B-9C02-4CB517CAE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96119"/>
              </p:ext>
            </p:extLst>
          </p:nvPr>
        </p:nvGraphicFramePr>
        <p:xfrm>
          <a:off x="6229771" y="4388597"/>
          <a:ext cx="4624999" cy="1495044"/>
        </p:xfrm>
        <a:graphic>
          <a:graphicData uri="http://schemas.openxmlformats.org/drawingml/2006/table">
            <a:tbl>
              <a:tblPr/>
              <a:tblGrid>
                <a:gridCol w="475639">
                  <a:extLst>
                    <a:ext uri="{9D8B030D-6E8A-4147-A177-3AD203B41FA5}">
                      <a16:colId xmlns:a16="http://schemas.microsoft.com/office/drawing/2014/main" val="1174899551"/>
                    </a:ext>
                  </a:extLst>
                </a:gridCol>
                <a:gridCol w="475639">
                  <a:extLst>
                    <a:ext uri="{9D8B030D-6E8A-4147-A177-3AD203B41FA5}">
                      <a16:colId xmlns:a16="http://schemas.microsoft.com/office/drawing/2014/main" val="2669622667"/>
                    </a:ext>
                  </a:extLst>
                </a:gridCol>
                <a:gridCol w="955399">
                  <a:extLst>
                    <a:ext uri="{9D8B030D-6E8A-4147-A177-3AD203B41FA5}">
                      <a16:colId xmlns:a16="http://schemas.microsoft.com/office/drawing/2014/main" val="1303771388"/>
                    </a:ext>
                  </a:extLst>
                </a:gridCol>
                <a:gridCol w="955399">
                  <a:extLst>
                    <a:ext uri="{9D8B030D-6E8A-4147-A177-3AD203B41FA5}">
                      <a16:colId xmlns:a16="http://schemas.microsoft.com/office/drawing/2014/main" val="4193203053"/>
                    </a:ext>
                  </a:extLst>
                </a:gridCol>
                <a:gridCol w="1762923">
                  <a:extLst>
                    <a:ext uri="{9D8B030D-6E8A-4147-A177-3AD203B41FA5}">
                      <a16:colId xmlns:a16="http://schemas.microsoft.com/office/drawing/2014/main" val="3389619808"/>
                    </a:ext>
                  </a:extLst>
                </a:gridCol>
              </a:tblGrid>
              <a:tr h="23469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함수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424410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T</a:t>
                      </a:r>
                      <a:endParaRPr lang="en-US" sz="14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37459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=0,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/>
                      </a:r>
                      <a:b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(no change)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182388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95861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=1,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/>
                      </a:r>
                      <a:b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(toggle)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51211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105468"/>
                  </a:ext>
                </a:extLst>
              </a:tr>
            </a:tbl>
          </a:graphicData>
        </a:graphic>
      </p:graphicFrame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F751C6A4-B701-42B1-A48B-E30155C8DD72}"/>
              </a:ext>
            </a:extLst>
          </p:cNvPr>
          <p:cNvSpPr txBox="1">
            <a:spLocks/>
          </p:cNvSpPr>
          <p:nvPr/>
        </p:nvSpPr>
        <p:spPr>
          <a:xfrm>
            <a:off x="6147387" y="3879031"/>
            <a:ext cx="2763530" cy="444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1800"/>
              <a:t>[</a:t>
            </a:r>
            <a:r>
              <a:rPr lang="en-US" altLang="ko-KR" sz="1800" i="1"/>
              <a:t>T</a:t>
            </a:r>
            <a:r>
              <a:rPr lang="ko-KR" altLang="en-US" sz="1800"/>
              <a:t> </a:t>
            </a:r>
            <a:r>
              <a:rPr lang="en-US" altLang="ko-KR" sz="1800" dirty="0"/>
              <a:t>F/F </a:t>
            </a:r>
            <a:r>
              <a:rPr lang="ko-KR" altLang="en-US" sz="1800" dirty="0"/>
              <a:t>설계를 </a:t>
            </a:r>
            <a:r>
              <a:rPr lang="ko-KR" altLang="en-US" sz="1800"/>
              <a:t>위한 진리표</a:t>
            </a:r>
            <a:r>
              <a:rPr lang="en-US" altLang="ko-KR" sz="1800"/>
              <a:t>]</a:t>
            </a:r>
            <a:endParaRPr lang="ko-KR" altLang="en-US" sz="1800" dirty="0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00FAD5F5-D7BF-4D7A-874E-71AB9A6533E1}"/>
              </a:ext>
            </a:extLst>
          </p:cNvPr>
          <p:cNvSpPr/>
          <p:nvPr/>
        </p:nvSpPr>
        <p:spPr>
          <a:xfrm>
            <a:off x="10628479" y="5831869"/>
            <a:ext cx="1364039" cy="5062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continue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562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53045A-84E1-429F-91CF-CB0663A9CD68}"/>
              </a:ext>
            </a:extLst>
          </p:cNvPr>
          <p:cNvSpPr/>
          <p:nvPr/>
        </p:nvSpPr>
        <p:spPr>
          <a:xfrm>
            <a:off x="1138518" y="1406422"/>
            <a:ext cx="10215281" cy="490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927700" y="6380504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21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5.3 </a:t>
            </a:r>
            <a:r>
              <a:rPr lang="ko-KR" altLang="en-US" sz="2200"/>
              <a:t>플립</a:t>
            </a:r>
            <a:r>
              <a:rPr lang="en-US" altLang="ko-KR" sz="2200"/>
              <a:t>-</a:t>
            </a:r>
            <a:r>
              <a:rPr lang="ko-KR" altLang="en-US" sz="2200"/>
              <a:t>플롭 저장 장치</a:t>
            </a:r>
            <a:endParaRPr lang="ko-KR" altLang="en-US" sz="2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C0C7C6-294F-4D6A-AD66-2430EFA848A9}"/>
              </a:ext>
            </a:extLst>
          </p:cNvPr>
          <p:cNvSpPr txBox="1"/>
          <p:nvPr/>
        </p:nvSpPr>
        <p:spPr>
          <a:xfrm>
            <a:off x="838199" y="657218"/>
            <a:ext cx="63455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i="1">
                <a:solidFill>
                  <a:srgbClr val="0070C0"/>
                </a:solidFill>
              </a:rPr>
              <a:t>T</a:t>
            </a:r>
            <a:r>
              <a:rPr lang="en-US" altLang="ko-KR" sz="2000">
                <a:solidFill>
                  <a:srgbClr val="0070C0"/>
                </a:solidFill>
              </a:rPr>
              <a:t> F/F(toggle F/F) </a:t>
            </a:r>
          </a:p>
        </p:txBody>
      </p:sp>
      <p:pic>
        <p:nvPicPr>
          <p:cNvPr id="7" name="그림 6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3A448990-7B61-4FB5-BE4E-92EF8F6DCF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72" y="1248199"/>
            <a:ext cx="1907237" cy="1028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669D77-90DD-402D-BA8B-31186A863042}"/>
              </a:ext>
            </a:extLst>
          </p:cNvPr>
          <p:cNvSpPr txBox="1"/>
          <p:nvPr/>
        </p:nvSpPr>
        <p:spPr>
          <a:xfrm>
            <a:off x="1871222" y="140642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ko-KR" sz="2000" i="1">
                <a:solidFill>
                  <a:srgbClr val="00A048"/>
                </a:solidFill>
              </a:rPr>
              <a:t>D</a:t>
            </a:r>
            <a:r>
              <a:rPr lang="ko-KR" altLang="en-US" sz="2000">
                <a:solidFill>
                  <a:srgbClr val="00A048"/>
                </a:solidFill>
              </a:rPr>
              <a:t> </a:t>
            </a:r>
            <a:r>
              <a:rPr lang="en-US" altLang="ko-KR" sz="2000">
                <a:solidFill>
                  <a:srgbClr val="00A048"/>
                </a:solidFill>
              </a:rPr>
              <a:t>F/F</a:t>
            </a:r>
            <a:r>
              <a:rPr lang="ko-KR" altLang="en-US" sz="2000"/>
              <a:t>을 이용한 구현</a:t>
            </a:r>
            <a:r>
              <a:rPr lang="en-US" altLang="ko-KR" sz="2000"/>
              <a:t>-2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00FAD5F5-D7BF-4D7A-874E-71AB9A6533E1}"/>
              </a:ext>
            </a:extLst>
          </p:cNvPr>
          <p:cNvSpPr/>
          <p:nvPr/>
        </p:nvSpPr>
        <p:spPr>
          <a:xfrm>
            <a:off x="10628479" y="5831869"/>
            <a:ext cx="1364039" cy="5062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continue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6" name="내용 개체 틀 2">
            <a:extLst>
              <a:ext uri="{FF2B5EF4-FFF2-40B4-BE49-F238E27FC236}">
                <a16:creationId xmlns:a16="http://schemas.microsoft.com/office/drawing/2014/main" id="{C0A1066C-932A-4C1F-9513-108988B3E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918" y="3500496"/>
            <a:ext cx="9576564" cy="708906"/>
          </a:xfrm>
        </p:spPr>
        <p:txBody>
          <a:bodyPr>
            <a:normAutofit/>
          </a:bodyPr>
          <a:lstStyle/>
          <a:p>
            <a:pPr lvl="2" fontAlgn="base"/>
            <a:r>
              <a:rPr lang="ko-KR" altLang="en-US" sz="1800" dirty="0">
                <a:solidFill>
                  <a:srgbClr val="0070C0"/>
                </a:solidFill>
              </a:rPr>
              <a:t>간소화 및 구현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1371600" lvl="3" indent="0" fontAlgn="base">
              <a:buNone/>
            </a:pPr>
            <a:r>
              <a:rPr lang="en-US" altLang="ko-KR" sz="1600" i="1" dirty="0"/>
              <a:t>D(</a:t>
            </a:r>
            <a:r>
              <a:rPr lang="en-US" altLang="ko-KR" sz="1600" i="1" dirty="0" err="1"/>
              <a:t>T</a:t>
            </a:r>
            <a:r>
              <a:rPr lang="en-US" altLang="ko-KR" sz="1600" dirty="0" err="1"/>
              <a:t>,</a:t>
            </a:r>
            <a:r>
              <a:rPr lang="en-US" altLang="ko-KR" sz="1600" i="1" dirty="0" err="1"/>
              <a:t>Q</a:t>
            </a:r>
            <a:r>
              <a:rPr lang="en-US" altLang="ko-KR" sz="1600" i="1" baseline="-25000" dirty="0" err="1"/>
              <a:t>t</a:t>
            </a:r>
            <a:r>
              <a:rPr lang="en-US" altLang="ko-KR" sz="1600" dirty="0"/>
              <a:t>) = Σ(1,2) =</a:t>
            </a:r>
            <a:r>
              <a:rPr lang="en-US" altLang="ko-KR" sz="1600" i="1" dirty="0"/>
              <a:t> T ′</a:t>
            </a:r>
            <a:r>
              <a:rPr lang="en-US" altLang="ko-KR" sz="1600" i="1" dirty="0" err="1"/>
              <a:t>Q</a:t>
            </a:r>
            <a:r>
              <a:rPr lang="en-US" altLang="ko-KR" sz="1600" i="1" baseline="-25000" dirty="0" err="1"/>
              <a:t>t</a:t>
            </a:r>
            <a:r>
              <a:rPr lang="en-US" altLang="ko-KR" sz="1600" i="1" dirty="0"/>
              <a:t> </a:t>
            </a:r>
            <a:r>
              <a:rPr lang="en-US" altLang="ko-KR" sz="1600" dirty="0"/>
              <a:t>+</a:t>
            </a:r>
            <a:r>
              <a:rPr lang="en-US" altLang="ko-KR" sz="1600" i="1" dirty="0"/>
              <a:t> </a:t>
            </a:r>
            <a:r>
              <a:rPr lang="en-US" altLang="ko-KR" sz="1600" i="1" dirty="0" err="1"/>
              <a:t>TQ</a:t>
            </a:r>
            <a:r>
              <a:rPr lang="en-US" altLang="ko-KR" sz="1600" i="1" baseline="-25000" dirty="0" err="1"/>
              <a:t>t</a:t>
            </a:r>
            <a:r>
              <a:rPr lang="en-US" altLang="ko-KR" sz="1600" i="1" dirty="0"/>
              <a:t>′ </a:t>
            </a:r>
            <a:r>
              <a:rPr lang="en-US" altLang="ko-KR" sz="1600" dirty="0"/>
              <a:t>=</a:t>
            </a:r>
            <a:r>
              <a:rPr lang="en-US" altLang="ko-KR" sz="1600" i="1" dirty="0"/>
              <a:t> </a:t>
            </a:r>
            <a:r>
              <a:rPr lang="en-US" altLang="ko-KR" sz="1600" i="1" dirty="0" err="1"/>
              <a:t>T</a:t>
            </a:r>
            <a:r>
              <a:rPr lang="en-US" altLang="ko-KR" sz="1600" dirty="0" err="1"/>
              <a:t>⊕</a:t>
            </a:r>
            <a:r>
              <a:rPr lang="en-US" altLang="ko-KR" sz="1600" i="1" dirty="0" err="1"/>
              <a:t>Q</a:t>
            </a:r>
            <a:r>
              <a:rPr lang="en-US" altLang="ko-KR" sz="1600" i="1" baseline="-25000" dirty="0" err="1"/>
              <a:t>t</a:t>
            </a:r>
            <a:endParaRPr lang="en-US" altLang="ko-KR" sz="1600" i="1" dirty="0"/>
          </a:p>
        </p:txBody>
      </p:sp>
      <p:sp>
        <p:nvSpPr>
          <p:cNvPr id="77" name="내용 개체 틀 2">
            <a:extLst>
              <a:ext uri="{FF2B5EF4-FFF2-40B4-BE49-F238E27FC236}">
                <a16:creationId xmlns:a16="http://schemas.microsoft.com/office/drawing/2014/main" id="{BAF3A775-0A77-4840-9631-B254639BAEE6}"/>
              </a:ext>
            </a:extLst>
          </p:cNvPr>
          <p:cNvSpPr txBox="1">
            <a:spLocks/>
          </p:cNvSpPr>
          <p:nvPr/>
        </p:nvSpPr>
        <p:spPr>
          <a:xfrm>
            <a:off x="1378290" y="2004179"/>
            <a:ext cx="5904468" cy="391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ko-KR" sz="1800" i="1" dirty="0">
                <a:solidFill>
                  <a:srgbClr val="0070C0"/>
                </a:solidFill>
              </a:rPr>
              <a:t>D</a:t>
            </a:r>
            <a:r>
              <a:rPr lang="ko-KR" altLang="en-US" sz="1800" dirty="0">
                <a:solidFill>
                  <a:srgbClr val="0070C0"/>
                </a:solidFill>
              </a:rPr>
              <a:t>의 여기 입력이 포함된 </a:t>
            </a:r>
            <a:r>
              <a:rPr lang="ko-KR" altLang="en-US" sz="1800" dirty="0" err="1">
                <a:solidFill>
                  <a:srgbClr val="0070C0"/>
                </a:solidFill>
              </a:rPr>
              <a:t>진리표</a:t>
            </a:r>
            <a:endParaRPr lang="ko-KR" altLang="en-US" sz="1800" dirty="0">
              <a:solidFill>
                <a:srgbClr val="0070C0"/>
              </a:solidFill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67B35F09-8F0E-4E5E-9DA5-8A99B434A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10440"/>
              </p:ext>
            </p:extLst>
          </p:nvPr>
        </p:nvGraphicFramePr>
        <p:xfrm>
          <a:off x="5824819" y="1932684"/>
          <a:ext cx="5228663" cy="1496316"/>
        </p:xfrm>
        <a:graphic>
          <a:graphicData uri="http://schemas.openxmlformats.org/drawingml/2006/table">
            <a:tbl>
              <a:tblPr/>
              <a:tblGrid>
                <a:gridCol w="537721">
                  <a:extLst>
                    <a:ext uri="{9D8B030D-6E8A-4147-A177-3AD203B41FA5}">
                      <a16:colId xmlns:a16="http://schemas.microsoft.com/office/drawing/2014/main" val="4136728061"/>
                    </a:ext>
                  </a:extLst>
                </a:gridCol>
                <a:gridCol w="537721">
                  <a:extLst>
                    <a:ext uri="{9D8B030D-6E8A-4147-A177-3AD203B41FA5}">
                      <a16:colId xmlns:a16="http://schemas.microsoft.com/office/drawing/2014/main" val="1870285538"/>
                    </a:ext>
                  </a:extLst>
                </a:gridCol>
                <a:gridCol w="618741">
                  <a:extLst>
                    <a:ext uri="{9D8B030D-6E8A-4147-A177-3AD203B41FA5}">
                      <a16:colId xmlns:a16="http://schemas.microsoft.com/office/drawing/2014/main" val="3712274636"/>
                    </a:ext>
                  </a:extLst>
                </a:gridCol>
                <a:gridCol w="1541457">
                  <a:extLst>
                    <a:ext uri="{9D8B030D-6E8A-4147-A177-3AD203B41FA5}">
                      <a16:colId xmlns:a16="http://schemas.microsoft.com/office/drawing/2014/main" val="1775453261"/>
                    </a:ext>
                  </a:extLst>
                </a:gridCol>
                <a:gridCol w="1993023">
                  <a:extLst>
                    <a:ext uri="{9D8B030D-6E8A-4147-A177-3AD203B41FA5}">
                      <a16:colId xmlns:a16="http://schemas.microsoft.com/office/drawing/2014/main" val="535658264"/>
                    </a:ext>
                  </a:extLst>
                </a:gridCol>
              </a:tblGrid>
              <a:tr h="23704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함수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여기 입력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altLang="ko-KR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r>
                        <a:rPr lang="en-US" altLang="ko-KR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altLang="ko-KR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altLang="ko-KR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923691"/>
                  </a:ext>
                </a:extLst>
              </a:tr>
              <a:tr h="2504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T</a:t>
                      </a:r>
                      <a:endParaRPr lang="en-US" sz="14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748807"/>
                  </a:ext>
                </a:extLst>
              </a:tr>
              <a:tr h="2158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=0, (0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98611"/>
                  </a:ext>
                </a:extLst>
              </a:tr>
              <a:tr h="2158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=1, (1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20934"/>
                  </a:ext>
                </a:extLst>
              </a:tr>
              <a:tr h="2158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=1, (0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874378"/>
                  </a:ext>
                </a:extLst>
              </a:tr>
              <a:tr h="2158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=0, (1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74102"/>
                  </a:ext>
                </a:extLst>
              </a:tr>
            </a:tbl>
          </a:graphicData>
        </a:graphic>
      </p:graphicFrame>
      <p:sp>
        <p:nvSpPr>
          <p:cNvPr id="80" name="타원 79">
            <a:extLst>
              <a:ext uri="{FF2B5EF4-FFF2-40B4-BE49-F238E27FC236}">
                <a16:creationId xmlns:a16="http://schemas.microsoft.com/office/drawing/2014/main" id="{DA8CC4C9-74A8-4EB8-9879-297ED66C6572}"/>
              </a:ext>
            </a:extLst>
          </p:cNvPr>
          <p:cNvSpPr/>
          <p:nvPr/>
        </p:nvSpPr>
        <p:spPr>
          <a:xfrm>
            <a:off x="4053706" y="5390308"/>
            <a:ext cx="503794" cy="490891"/>
          </a:xfrm>
          <a:prstGeom prst="ellipse">
            <a:avLst/>
          </a:prstGeom>
          <a:solidFill>
            <a:srgbClr val="EDF3DB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7598EB2-794F-4D78-A82D-439F5F36F543}"/>
              </a:ext>
            </a:extLst>
          </p:cNvPr>
          <p:cNvCxnSpPr>
            <a:stCxn id="83" idx="6"/>
          </p:cNvCxnSpPr>
          <p:nvPr/>
        </p:nvCxnSpPr>
        <p:spPr>
          <a:xfrm flipV="1">
            <a:off x="5193030" y="4987438"/>
            <a:ext cx="253348" cy="1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878C45F-44F1-4F51-A3D5-9F677C26D009}"/>
              </a:ext>
            </a:extLst>
          </p:cNvPr>
          <p:cNvCxnSpPr>
            <a:stCxn id="80" idx="4"/>
          </p:cNvCxnSpPr>
          <p:nvPr/>
        </p:nvCxnSpPr>
        <p:spPr>
          <a:xfrm>
            <a:off x="4305603" y="5881199"/>
            <a:ext cx="0" cy="2538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86308F44-7123-492E-98D5-B569639D2BA5}"/>
              </a:ext>
            </a:extLst>
          </p:cNvPr>
          <p:cNvSpPr/>
          <p:nvPr/>
        </p:nvSpPr>
        <p:spPr>
          <a:xfrm>
            <a:off x="4689237" y="4743885"/>
            <a:ext cx="503794" cy="490891"/>
          </a:xfrm>
          <a:prstGeom prst="ellipse">
            <a:avLst/>
          </a:prstGeom>
          <a:solidFill>
            <a:srgbClr val="EDF3DB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1FB5914-36ED-44D7-8E30-03C8C15440A0}"/>
              </a:ext>
            </a:extLst>
          </p:cNvPr>
          <p:cNvSpPr/>
          <p:nvPr/>
        </p:nvSpPr>
        <p:spPr>
          <a:xfrm>
            <a:off x="3976955" y="4666780"/>
            <a:ext cx="644684" cy="64468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DA9764F-CFC4-45A8-A264-00E38C4215B2}"/>
              </a:ext>
            </a:extLst>
          </p:cNvPr>
          <p:cNvSpPr/>
          <p:nvPr/>
        </p:nvSpPr>
        <p:spPr>
          <a:xfrm>
            <a:off x="4622658" y="4666780"/>
            <a:ext cx="644684" cy="64468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422B407-137F-4FD7-89A8-708F1769566E}"/>
              </a:ext>
            </a:extLst>
          </p:cNvPr>
          <p:cNvSpPr/>
          <p:nvPr/>
        </p:nvSpPr>
        <p:spPr>
          <a:xfrm>
            <a:off x="3976955" y="5310416"/>
            <a:ext cx="644684" cy="64468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9F62C7A-7D4D-4993-B5D5-FC053B401880}"/>
              </a:ext>
            </a:extLst>
          </p:cNvPr>
          <p:cNvSpPr/>
          <p:nvPr/>
        </p:nvSpPr>
        <p:spPr>
          <a:xfrm>
            <a:off x="4622658" y="5310416"/>
            <a:ext cx="644684" cy="64468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10FE423-E761-4B6A-8A7D-7EDF8A5D1722}"/>
              </a:ext>
            </a:extLst>
          </p:cNvPr>
          <p:cNvCxnSpPr/>
          <p:nvPr/>
        </p:nvCxnSpPr>
        <p:spPr>
          <a:xfrm>
            <a:off x="3522561" y="4345549"/>
            <a:ext cx="454393" cy="32123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86D6AE6-FE3E-4001-A25C-7431260DC0C2}"/>
              </a:ext>
            </a:extLst>
          </p:cNvPr>
          <p:cNvSpPr txBox="1"/>
          <p:nvPr/>
        </p:nvSpPr>
        <p:spPr>
          <a:xfrm>
            <a:off x="3461479" y="44407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ko-KR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E26A884-7E2C-497A-95F2-3E903B77A5F7}"/>
              </a:ext>
            </a:extLst>
          </p:cNvPr>
          <p:cNvSpPr txBox="1"/>
          <p:nvPr/>
        </p:nvSpPr>
        <p:spPr>
          <a:xfrm>
            <a:off x="3691489" y="4136832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ko-KR" alt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8AD8407-5A12-4D89-A64B-50028CF510C0}"/>
              </a:ext>
            </a:extLst>
          </p:cNvPr>
          <p:cNvSpPr txBox="1"/>
          <p:nvPr/>
        </p:nvSpPr>
        <p:spPr>
          <a:xfrm>
            <a:off x="3573340" y="54634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ko-KR" alt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5158C2E-1D70-46D8-B9A4-4E402B997864}"/>
              </a:ext>
            </a:extLst>
          </p:cNvPr>
          <p:cNvGrpSpPr/>
          <p:nvPr/>
        </p:nvGrpSpPr>
        <p:grpSpPr>
          <a:xfrm>
            <a:off x="4695920" y="4530548"/>
            <a:ext cx="495641" cy="113308"/>
            <a:chOff x="3234869" y="3688080"/>
            <a:chExt cx="783411" cy="146685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B7F2B69-31B5-4A6B-864E-82F40BD88862}"/>
                </a:ext>
              </a:extLst>
            </p:cNvPr>
            <p:cNvCxnSpPr/>
            <p:nvPr/>
          </p:nvCxnSpPr>
          <p:spPr>
            <a:xfrm>
              <a:off x="3234869" y="3688080"/>
              <a:ext cx="783411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2250AF8-5036-44B6-A56C-DB0C4410D76B}"/>
                </a:ext>
              </a:extLst>
            </p:cNvPr>
            <p:cNvCxnSpPr/>
            <p:nvPr/>
          </p:nvCxnSpPr>
          <p:spPr>
            <a:xfrm>
              <a:off x="3234869" y="3688080"/>
              <a:ext cx="0" cy="146685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4A935A1D-DE35-4491-A812-5CFC159C9DD1}"/>
                </a:ext>
              </a:extLst>
            </p:cNvPr>
            <p:cNvCxnSpPr/>
            <p:nvPr/>
          </p:nvCxnSpPr>
          <p:spPr>
            <a:xfrm>
              <a:off x="4018280" y="3688080"/>
              <a:ext cx="0" cy="146685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28136B74-A2F9-412D-8626-38752B2F2307}"/>
              </a:ext>
            </a:extLst>
          </p:cNvPr>
          <p:cNvGrpSpPr/>
          <p:nvPr/>
        </p:nvGrpSpPr>
        <p:grpSpPr>
          <a:xfrm rot="16200000">
            <a:off x="3688487" y="5587937"/>
            <a:ext cx="429564" cy="100706"/>
            <a:chOff x="3234869" y="3688080"/>
            <a:chExt cx="783411" cy="146685"/>
          </a:xfrm>
        </p:grpSpPr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D5E0EB20-10F2-4FB0-89C9-14F24E137AA1}"/>
                </a:ext>
              </a:extLst>
            </p:cNvPr>
            <p:cNvCxnSpPr/>
            <p:nvPr/>
          </p:nvCxnSpPr>
          <p:spPr>
            <a:xfrm>
              <a:off x="3234869" y="3688080"/>
              <a:ext cx="783411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82C64BC6-E734-453C-A653-537F22D4ACF9}"/>
                </a:ext>
              </a:extLst>
            </p:cNvPr>
            <p:cNvCxnSpPr/>
            <p:nvPr/>
          </p:nvCxnSpPr>
          <p:spPr>
            <a:xfrm>
              <a:off x="3234869" y="3688080"/>
              <a:ext cx="0" cy="146685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A4B99BD5-4C5F-494A-83CD-BF75DDE60EAC}"/>
                </a:ext>
              </a:extLst>
            </p:cNvPr>
            <p:cNvCxnSpPr/>
            <p:nvPr/>
          </p:nvCxnSpPr>
          <p:spPr>
            <a:xfrm>
              <a:off x="4018280" y="3688080"/>
              <a:ext cx="0" cy="146685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B9833ACB-8C79-4CBC-B2E3-97F17C672C70}"/>
              </a:ext>
            </a:extLst>
          </p:cNvPr>
          <p:cNvSpPr txBox="1"/>
          <p:nvPr/>
        </p:nvSpPr>
        <p:spPr>
          <a:xfrm>
            <a:off x="4799114" y="4203079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1400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ko-KR" altLang="en-US" sz="1400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8628A3-5591-4D4C-A2BC-436B20B3304E}"/>
              </a:ext>
            </a:extLst>
          </p:cNvPr>
          <p:cNvSpPr txBox="1"/>
          <p:nvPr/>
        </p:nvSpPr>
        <p:spPr>
          <a:xfrm>
            <a:off x="3937875" y="4616412"/>
            <a:ext cx="274434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8E322-BF72-4DB7-B2F9-DB15A677A13E}"/>
              </a:ext>
            </a:extLst>
          </p:cNvPr>
          <p:cNvSpPr txBox="1"/>
          <p:nvPr/>
        </p:nvSpPr>
        <p:spPr>
          <a:xfrm>
            <a:off x="4585921" y="4616414"/>
            <a:ext cx="274434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5EA5B12-FED1-4962-BDDC-E7F1C068B3D3}"/>
              </a:ext>
            </a:extLst>
          </p:cNvPr>
          <p:cNvSpPr txBox="1"/>
          <p:nvPr/>
        </p:nvSpPr>
        <p:spPr>
          <a:xfrm>
            <a:off x="3937875" y="5262837"/>
            <a:ext cx="274434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C5CE2F3-4FFB-43E9-A356-72A706C5D8AA}"/>
              </a:ext>
            </a:extLst>
          </p:cNvPr>
          <p:cNvSpPr txBox="1"/>
          <p:nvPr/>
        </p:nvSpPr>
        <p:spPr>
          <a:xfrm>
            <a:off x="4585921" y="5262839"/>
            <a:ext cx="274434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533483E-9A00-467C-AEBD-60487BB4D0F6}"/>
              </a:ext>
            </a:extLst>
          </p:cNvPr>
          <p:cNvSpPr txBox="1"/>
          <p:nvPr/>
        </p:nvSpPr>
        <p:spPr>
          <a:xfrm>
            <a:off x="4014827" y="6076663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TQ</a:t>
            </a:r>
            <a:r>
              <a:rPr lang="en-US" altLang="ko-KR" sz="1400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ko-KR" altLang="en-US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436A581-B43E-4A95-9046-D9B6D9FD2874}"/>
              </a:ext>
            </a:extLst>
          </p:cNvPr>
          <p:cNvSpPr txBox="1"/>
          <p:nvPr/>
        </p:nvSpPr>
        <p:spPr>
          <a:xfrm>
            <a:off x="5372351" y="4809840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T'Q</a:t>
            </a:r>
            <a:r>
              <a:rPr lang="en-US" altLang="ko-KR" sz="1400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ko-KR" altLang="en-US" sz="1400" i="1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A6DD410-16FF-4B7F-85F2-29F31B810ED9}"/>
              </a:ext>
            </a:extLst>
          </p:cNvPr>
          <p:cNvSpPr txBox="1"/>
          <p:nvPr/>
        </p:nvSpPr>
        <p:spPr>
          <a:xfrm>
            <a:off x="4794247" y="480984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3CC0C5-9DA7-4148-9FED-BDBD72D66581}"/>
              </a:ext>
            </a:extLst>
          </p:cNvPr>
          <p:cNvSpPr txBox="1"/>
          <p:nvPr/>
        </p:nvSpPr>
        <p:spPr>
          <a:xfrm>
            <a:off x="4154323" y="543994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9E910BE-F01D-424C-9614-26D9128F7B5B}"/>
              </a:ext>
            </a:extLst>
          </p:cNvPr>
          <p:cNvGrpSpPr/>
          <p:nvPr/>
        </p:nvGrpSpPr>
        <p:grpSpPr>
          <a:xfrm>
            <a:off x="6067144" y="4433838"/>
            <a:ext cx="4111539" cy="1644477"/>
            <a:chOff x="5967524" y="4071745"/>
            <a:chExt cx="4111539" cy="1644477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43E20EF-93F8-4390-A68D-15100080C2BE}"/>
                </a:ext>
              </a:extLst>
            </p:cNvPr>
            <p:cNvSpPr/>
            <p:nvPr/>
          </p:nvSpPr>
          <p:spPr>
            <a:xfrm>
              <a:off x="6756249" y="4071745"/>
              <a:ext cx="2822091" cy="16444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BFC3541B-8A90-4F8A-A26A-F92632DECF21}"/>
                </a:ext>
              </a:extLst>
            </p:cNvPr>
            <p:cNvCxnSpPr/>
            <p:nvPr/>
          </p:nvCxnSpPr>
          <p:spPr>
            <a:xfrm>
              <a:off x="6932347" y="4478782"/>
              <a:ext cx="48885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FF0255BF-9EB4-476C-B676-B6B78DFEBF87}"/>
                </a:ext>
              </a:extLst>
            </p:cNvPr>
            <p:cNvCxnSpPr/>
            <p:nvPr/>
          </p:nvCxnSpPr>
          <p:spPr>
            <a:xfrm>
              <a:off x="6583680" y="4834542"/>
              <a:ext cx="8598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F068119-17AB-4B34-A630-FA974E7CA2F7}"/>
                </a:ext>
              </a:extLst>
            </p:cNvPr>
            <p:cNvSpPr/>
            <p:nvPr/>
          </p:nvSpPr>
          <p:spPr>
            <a:xfrm>
              <a:off x="8363450" y="4367940"/>
              <a:ext cx="869244" cy="1284834"/>
            </a:xfrm>
            <a:prstGeom prst="rect">
              <a:avLst/>
            </a:prstGeom>
            <a:solidFill>
              <a:srgbClr val="EDF3DB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32A9E9AF-1142-4AA8-9D58-4C683991EA78}"/>
                </a:ext>
              </a:extLst>
            </p:cNvPr>
            <p:cNvGrpSpPr/>
            <p:nvPr/>
          </p:nvGrpSpPr>
          <p:grpSpPr>
            <a:xfrm>
              <a:off x="9226650" y="4650219"/>
              <a:ext cx="494324" cy="679571"/>
              <a:chOff x="9226650" y="4650219"/>
              <a:chExt cx="372763" cy="679571"/>
            </a:xfrm>
          </p:grpSpPr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48317294-C085-48FA-B696-44FF82F21493}"/>
                  </a:ext>
                </a:extLst>
              </p:cNvPr>
              <p:cNvCxnSpPr/>
              <p:nvPr/>
            </p:nvCxnSpPr>
            <p:spPr>
              <a:xfrm>
                <a:off x="9226650" y="4650219"/>
                <a:ext cx="3727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2341B2A0-BC73-4FFC-81B4-6B847796764F}"/>
                  </a:ext>
                </a:extLst>
              </p:cNvPr>
              <p:cNvCxnSpPr/>
              <p:nvPr/>
            </p:nvCxnSpPr>
            <p:spPr>
              <a:xfrm>
                <a:off x="9226650" y="5329790"/>
                <a:ext cx="3727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CAF06A02-6366-4F85-BC5E-E9099FE516F8}"/>
                </a:ext>
              </a:extLst>
            </p:cNvPr>
            <p:cNvSpPr/>
            <p:nvPr/>
          </p:nvSpPr>
          <p:spPr>
            <a:xfrm rot="16200000">
              <a:off x="9236225" y="5283566"/>
              <a:ext cx="86866" cy="8686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F1A15EDC-2BBA-493C-95FC-019380BC8468}"/>
                </a:ext>
              </a:extLst>
            </p:cNvPr>
            <p:cNvCxnSpPr/>
            <p:nvPr/>
          </p:nvCxnSpPr>
          <p:spPr>
            <a:xfrm>
              <a:off x="7903516" y="4650219"/>
              <a:ext cx="458171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89C6FAF0-05ED-4B3B-A3E3-CA23E1966FD8}"/>
                </a:ext>
              </a:extLst>
            </p:cNvPr>
            <p:cNvCxnSpPr/>
            <p:nvPr/>
          </p:nvCxnSpPr>
          <p:spPr>
            <a:xfrm>
              <a:off x="6583680" y="5329790"/>
              <a:ext cx="1778006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3B86807-A775-4A6D-935A-0631081E3697}"/>
                </a:ext>
              </a:extLst>
            </p:cNvPr>
            <p:cNvSpPr txBox="1"/>
            <p:nvPr/>
          </p:nvSpPr>
          <p:spPr>
            <a:xfrm>
              <a:off x="8368905" y="446815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6C33DD5-1572-4CA1-9AC3-87E874BA2F05}"/>
                </a:ext>
              </a:extLst>
            </p:cNvPr>
            <p:cNvSpPr txBox="1"/>
            <p:nvPr/>
          </p:nvSpPr>
          <p:spPr>
            <a:xfrm>
              <a:off x="8427960" y="5126210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02BD7A8E-0A1D-40EB-997D-15150A7D89BE}"/>
                </a:ext>
              </a:extLst>
            </p:cNvPr>
            <p:cNvCxnSpPr/>
            <p:nvPr/>
          </p:nvCxnSpPr>
          <p:spPr>
            <a:xfrm>
              <a:off x="8361687" y="5207873"/>
              <a:ext cx="134434" cy="1191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21A82262-2F65-42DB-BAED-DDB0AC6BFC5E}"/>
                </a:ext>
              </a:extLst>
            </p:cNvPr>
            <p:cNvCxnSpPr/>
            <p:nvPr/>
          </p:nvCxnSpPr>
          <p:spPr>
            <a:xfrm flipV="1">
              <a:off x="8358155" y="5326997"/>
              <a:ext cx="138846" cy="1191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07C2C06-3A00-4FC7-BD5E-3C48506DC846}"/>
                </a:ext>
              </a:extLst>
            </p:cNvPr>
            <p:cNvSpPr txBox="1"/>
            <p:nvPr/>
          </p:nvSpPr>
          <p:spPr>
            <a:xfrm>
              <a:off x="9726081" y="4477829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61CE1A0A-E2AC-49F7-AB47-0BE36B492015}"/>
                </a:ext>
              </a:extLst>
            </p:cNvPr>
            <p:cNvSpPr/>
            <p:nvPr/>
          </p:nvSpPr>
          <p:spPr>
            <a:xfrm>
              <a:off x="9381138" y="460862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E2AAE2BA-288D-4827-AEBB-947ABC6AC8EE}"/>
                </a:ext>
              </a:extLst>
            </p:cNvPr>
            <p:cNvCxnSpPr/>
            <p:nvPr/>
          </p:nvCxnSpPr>
          <p:spPr>
            <a:xfrm flipV="1">
              <a:off x="9421547" y="4145252"/>
              <a:ext cx="0" cy="4854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68BB22D-6DBA-43C1-BC08-FCF2C86EE1A0}"/>
                </a:ext>
              </a:extLst>
            </p:cNvPr>
            <p:cNvSpPr txBox="1"/>
            <p:nvPr/>
          </p:nvSpPr>
          <p:spPr>
            <a:xfrm>
              <a:off x="9726081" y="5156599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자유형 102">
              <a:extLst>
                <a:ext uri="{FF2B5EF4-FFF2-40B4-BE49-F238E27FC236}">
                  <a16:creationId xmlns:a16="http://schemas.microsoft.com/office/drawing/2014/main" id="{B7E7287D-45D0-4EE2-B80A-152C4EE2538F}"/>
                </a:ext>
              </a:extLst>
            </p:cNvPr>
            <p:cNvSpPr/>
            <p:nvPr/>
          </p:nvSpPr>
          <p:spPr>
            <a:xfrm>
              <a:off x="7211410" y="4283699"/>
              <a:ext cx="125118" cy="733993"/>
            </a:xfrm>
            <a:custGeom>
              <a:avLst/>
              <a:gdLst>
                <a:gd name="connsiteX0" fmla="*/ 8536 w 105080"/>
                <a:gd name="connsiteY0" fmla="*/ 0 h 711200"/>
                <a:gd name="connsiteX1" fmla="*/ 105056 w 105080"/>
                <a:gd name="connsiteY1" fmla="*/ 368300 h 711200"/>
                <a:gd name="connsiteX2" fmla="*/ 916 w 105080"/>
                <a:gd name="connsiteY2" fmla="*/ 711200 h 711200"/>
                <a:gd name="connsiteX0" fmla="*/ 8536 w 108189"/>
                <a:gd name="connsiteY0" fmla="*/ 0 h 711200"/>
                <a:gd name="connsiteX1" fmla="*/ 74576 w 108189"/>
                <a:gd name="connsiteY1" fmla="*/ 193040 h 711200"/>
                <a:gd name="connsiteX2" fmla="*/ 105056 w 108189"/>
                <a:gd name="connsiteY2" fmla="*/ 368300 h 711200"/>
                <a:gd name="connsiteX3" fmla="*/ 916 w 108189"/>
                <a:gd name="connsiteY3" fmla="*/ 711200 h 711200"/>
                <a:gd name="connsiteX0" fmla="*/ 7620 w 104749"/>
                <a:gd name="connsiteY0" fmla="*/ 0 h 711200"/>
                <a:gd name="connsiteX1" fmla="*/ 73660 w 104749"/>
                <a:gd name="connsiteY1" fmla="*/ 193040 h 711200"/>
                <a:gd name="connsiteX2" fmla="*/ 104140 w 104749"/>
                <a:gd name="connsiteY2" fmla="*/ 368300 h 711200"/>
                <a:gd name="connsiteX3" fmla="*/ 48260 w 104749"/>
                <a:gd name="connsiteY3" fmla="*/ 546100 h 711200"/>
                <a:gd name="connsiteX4" fmla="*/ 0 w 104749"/>
                <a:gd name="connsiteY4" fmla="*/ 711200 h 711200"/>
                <a:gd name="connsiteX0" fmla="*/ 22860 w 104749"/>
                <a:gd name="connsiteY0" fmla="*/ 0 h 728345"/>
                <a:gd name="connsiteX1" fmla="*/ 73660 w 104749"/>
                <a:gd name="connsiteY1" fmla="*/ 210185 h 728345"/>
                <a:gd name="connsiteX2" fmla="*/ 104140 w 104749"/>
                <a:gd name="connsiteY2" fmla="*/ 385445 h 728345"/>
                <a:gd name="connsiteX3" fmla="*/ 48260 w 104749"/>
                <a:gd name="connsiteY3" fmla="*/ 563245 h 728345"/>
                <a:gd name="connsiteX4" fmla="*/ 0 w 104749"/>
                <a:gd name="connsiteY4" fmla="*/ 728345 h 728345"/>
                <a:gd name="connsiteX0" fmla="*/ 22860 w 134877"/>
                <a:gd name="connsiteY0" fmla="*/ 0 h 728345"/>
                <a:gd name="connsiteX1" fmla="*/ 73660 w 134877"/>
                <a:gd name="connsiteY1" fmla="*/ 210185 h 728345"/>
                <a:gd name="connsiteX2" fmla="*/ 134620 w 134877"/>
                <a:gd name="connsiteY2" fmla="*/ 377825 h 728345"/>
                <a:gd name="connsiteX3" fmla="*/ 48260 w 134877"/>
                <a:gd name="connsiteY3" fmla="*/ 563245 h 728345"/>
                <a:gd name="connsiteX4" fmla="*/ 0 w 134877"/>
                <a:gd name="connsiteY4" fmla="*/ 728345 h 728345"/>
                <a:gd name="connsiteX0" fmla="*/ 22860 w 134703"/>
                <a:gd name="connsiteY0" fmla="*/ 0 h 728345"/>
                <a:gd name="connsiteX1" fmla="*/ 73660 w 134703"/>
                <a:gd name="connsiteY1" fmla="*/ 210185 h 728345"/>
                <a:gd name="connsiteX2" fmla="*/ 134620 w 134703"/>
                <a:gd name="connsiteY2" fmla="*/ 377825 h 728345"/>
                <a:gd name="connsiteX3" fmla="*/ 48260 w 134703"/>
                <a:gd name="connsiteY3" fmla="*/ 563245 h 728345"/>
                <a:gd name="connsiteX4" fmla="*/ 0 w 134703"/>
                <a:gd name="connsiteY4" fmla="*/ 728345 h 728345"/>
                <a:gd name="connsiteX0" fmla="*/ 0 w 111843"/>
                <a:gd name="connsiteY0" fmla="*/ 0 h 751205"/>
                <a:gd name="connsiteX1" fmla="*/ 50800 w 111843"/>
                <a:gd name="connsiteY1" fmla="*/ 210185 h 751205"/>
                <a:gd name="connsiteX2" fmla="*/ 111760 w 111843"/>
                <a:gd name="connsiteY2" fmla="*/ 377825 h 751205"/>
                <a:gd name="connsiteX3" fmla="*/ 25400 w 111843"/>
                <a:gd name="connsiteY3" fmla="*/ 563245 h 751205"/>
                <a:gd name="connsiteX4" fmla="*/ 9525 w 111843"/>
                <a:gd name="connsiteY4" fmla="*/ 751205 h 751205"/>
                <a:gd name="connsiteX0" fmla="*/ 0 w 112319"/>
                <a:gd name="connsiteY0" fmla="*/ 0 h 751205"/>
                <a:gd name="connsiteX1" fmla="*/ 60325 w 112319"/>
                <a:gd name="connsiteY1" fmla="*/ 191135 h 751205"/>
                <a:gd name="connsiteX2" fmla="*/ 111760 w 112319"/>
                <a:gd name="connsiteY2" fmla="*/ 377825 h 751205"/>
                <a:gd name="connsiteX3" fmla="*/ 25400 w 112319"/>
                <a:gd name="connsiteY3" fmla="*/ 563245 h 751205"/>
                <a:gd name="connsiteX4" fmla="*/ 9525 w 112319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1826"/>
                <a:gd name="connsiteY0" fmla="*/ 0 h 751205"/>
                <a:gd name="connsiteX1" fmla="*/ 85090 w 111826"/>
                <a:gd name="connsiteY1" fmla="*/ 185420 h 751205"/>
                <a:gd name="connsiteX2" fmla="*/ 111760 w 111826"/>
                <a:gd name="connsiteY2" fmla="*/ 377825 h 751205"/>
                <a:gd name="connsiteX3" fmla="*/ 78740 w 111826"/>
                <a:gd name="connsiteY3" fmla="*/ 574675 h 751205"/>
                <a:gd name="connsiteX4" fmla="*/ 9525 w 111826"/>
                <a:gd name="connsiteY4" fmla="*/ 751205 h 751205"/>
                <a:gd name="connsiteX0" fmla="*/ 0 w 121323"/>
                <a:gd name="connsiteY0" fmla="*/ 0 h 751205"/>
                <a:gd name="connsiteX1" fmla="*/ 85090 w 121323"/>
                <a:gd name="connsiteY1" fmla="*/ 185420 h 751205"/>
                <a:gd name="connsiteX2" fmla="*/ 121285 w 121323"/>
                <a:gd name="connsiteY2" fmla="*/ 377825 h 751205"/>
                <a:gd name="connsiteX3" fmla="*/ 78740 w 121323"/>
                <a:gd name="connsiteY3" fmla="*/ 574675 h 751205"/>
                <a:gd name="connsiteX4" fmla="*/ 9525 w 121323"/>
                <a:gd name="connsiteY4" fmla="*/ 751205 h 751205"/>
                <a:gd name="connsiteX0" fmla="*/ 0 w 121285"/>
                <a:gd name="connsiteY0" fmla="*/ 0 h 751205"/>
                <a:gd name="connsiteX1" fmla="*/ 85090 w 121285"/>
                <a:gd name="connsiteY1" fmla="*/ 185420 h 751205"/>
                <a:gd name="connsiteX2" fmla="*/ 121285 w 121285"/>
                <a:gd name="connsiteY2" fmla="*/ 377825 h 751205"/>
                <a:gd name="connsiteX3" fmla="*/ 84455 w 121285"/>
                <a:gd name="connsiteY3" fmla="*/ 588010 h 751205"/>
                <a:gd name="connsiteX4" fmla="*/ 9525 w 121285"/>
                <a:gd name="connsiteY4" fmla="*/ 751205 h 751205"/>
                <a:gd name="connsiteX0" fmla="*/ 0 w 121336"/>
                <a:gd name="connsiteY0" fmla="*/ 0 h 751205"/>
                <a:gd name="connsiteX1" fmla="*/ 90805 w 121336"/>
                <a:gd name="connsiteY1" fmla="*/ 170180 h 751205"/>
                <a:gd name="connsiteX2" fmla="*/ 121285 w 121336"/>
                <a:gd name="connsiteY2" fmla="*/ 377825 h 751205"/>
                <a:gd name="connsiteX3" fmla="*/ 84455 w 121336"/>
                <a:gd name="connsiteY3" fmla="*/ 588010 h 751205"/>
                <a:gd name="connsiteX4" fmla="*/ 9525 w 12133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121285 w 121286"/>
                <a:gd name="connsiteY1" fmla="*/ 377825 h 751205"/>
                <a:gd name="connsiteX2" fmla="*/ 84455 w 121286"/>
                <a:gd name="connsiteY2" fmla="*/ 588010 h 751205"/>
                <a:gd name="connsiteX3" fmla="*/ 9525 w 121286"/>
                <a:gd name="connsiteY3" fmla="*/ 751205 h 751205"/>
                <a:gd name="connsiteX0" fmla="*/ 0 w 125096"/>
                <a:gd name="connsiteY0" fmla="*/ 0 h 751205"/>
                <a:gd name="connsiteX1" fmla="*/ 125095 w 125096"/>
                <a:gd name="connsiteY1" fmla="*/ 372110 h 751205"/>
                <a:gd name="connsiteX2" fmla="*/ 84455 w 125096"/>
                <a:gd name="connsiteY2" fmla="*/ 588010 h 751205"/>
                <a:gd name="connsiteX3" fmla="*/ 9525 w 125096"/>
                <a:gd name="connsiteY3" fmla="*/ 751205 h 751205"/>
                <a:gd name="connsiteX0" fmla="*/ 0 w 125104"/>
                <a:gd name="connsiteY0" fmla="*/ 0 h 751205"/>
                <a:gd name="connsiteX1" fmla="*/ 125095 w 125104"/>
                <a:gd name="connsiteY1" fmla="*/ 372110 h 751205"/>
                <a:gd name="connsiteX2" fmla="*/ 84455 w 125104"/>
                <a:gd name="connsiteY2" fmla="*/ 588010 h 751205"/>
                <a:gd name="connsiteX3" fmla="*/ 9525 w 125104"/>
                <a:gd name="connsiteY3" fmla="*/ 751205 h 751205"/>
                <a:gd name="connsiteX0" fmla="*/ 0 w 128199"/>
                <a:gd name="connsiteY0" fmla="*/ 0 h 751205"/>
                <a:gd name="connsiteX1" fmla="*/ 125095 w 128199"/>
                <a:gd name="connsiteY1" fmla="*/ 372110 h 751205"/>
                <a:gd name="connsiteX2" fmla="*/ 84455 w 128199"/>
                <a:gd name="connsiteY2" fmla="*/ 588010 h 751205"/>
                <a:gd name="connsiteX3" fmla="*/ 9525 w 128199"/>
                <a:gd name="connsiteY3" fmla="*/ 751205 h 751205"/>
                <a:gd name="connsiteX0" fmla="*/ 0 w 125115"/>
                <a:gd name="connsiteY0" fmla="*/ 0 h 751205"/>
                <a:gd name="connsiteX1" fmla="*/ 125095 w 125115"/>
                <a:gd name="connsiteY1" fmla="*/ 372110 h 751205"/>
                <a:gd name="connsiteX2" fmla="*/ 9525 w 125115"/>
                <a:gd name="connsiteY2" fmla="*/ 751205 h 751205"/>
                <a:gd name="connsiteX0" fmla="*/ 0 w 125115"/>
                <a:gd name="connsiteY0" fmla="*/ 0 h 743585"/>
                <a:gd name="connsiteX1" fmla="*/ 125095 w 125115"/>
                <a:gd name="connsiteY1" fmla="*/ 372110 h 743585"/>
                <a:gd name="connsiteX2" fmla="*/ 9525 w 125115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119" h="743585">
                  <a:moveTo>
                    <a:pt x="0" y="0"/>
                  </a:moveTo>
                  <a:cubicBezTo>
                    <a:pt x="44318" y="78714"/>
                    <a:pt x="123508" y="248179"/>
                    <a:pt x="125095" y="372110"/>
                  </a:cubicBezTo>
                  <a:cubicBezTo>
                    <a:pt x="126682" y="496041"/>
                    <a:pt x="50747" y="664607"/>
                    <a:pt x="9525" y="743585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6" name="달 125">
              <a:extLst>
                <a:ext uri="{FF2B5EF4-FFF2-40B4-BE49-F238E27FC236}">
                  <a16:creationId xmlns:a16="http://schemas.microsoft.com/office/drawing/2014/main" id="{98200B81-F6F0-4E3A-92CB-E98F8E81500C}"/>
                </a:ext>
              </a:extLst>
            </p:cNvPr>
            <p:cNvSpPr/>
            <p:nvPr/>
          </p:nvSpPr>
          <p:spPr>
            <a:xfrm flipH="1">
              <a:off x="7312896" y="4285546"/>
              <a:ext cx="729257" cy="722089"/>
            </a:xfrm>
            <a:prstGeom prst="moon">
              <a:avLst>
                <a:gd name="adj" fmla="val 83270"/>
              </a:avLst>
            </a:prstGeom>
            <a:solidFill>
              <a:srgbClr val="EDF3DB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FD924656-A9D1-4831-9D1A-83954408A1DE}"/>
                </a:ext>
              </a:extLst>
            </p:cNvPr>
            <p:cNvCxnSpPr/>
            <p:nvPr/>
          </p:nvCxnSpPr>
          <p:spPr>
            <a:xfrm>
              <a:off x="6922254" y="4145250"/>
              <a:ext cx="2499294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C4235519-2E37-41C1-ACF5-3088237519F8}"/>
                </a:ext>
              </a:extLst>
            </p:cNvPr>
            <p:cNvCxnSpPr/>
            <p:nvPr/>
          </p:nvCxnSpPr>
          <p:spPr>
            <a:xfrm flipV="1">
              <a:off x="6932347" y="4145251"/>
              <a:ext cx="0" cy="33258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BED7C4E-AB9E-4DBC-937D-2987E6B9B15A}"/>
                </a:ext>
              </a:extLst>
            </p:cNvPr>
            <p:cNvSpPr txBox="1"/>
            <p:nvPr/>
          </p:nvSpPr>
          <p:spPr>
            <a:xfrm>
              <a:off x="6211282" y="464826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2F017BA-9A02-44B2-9136-1AF9A0C1AAC9}"/>
                </a:ext>
              </a:extLst>
            </p:cNvPr>
            <p:cNvSpPr txBox="1"/>
            <p:nvPr/>
          </p:nvSpPr>
          <p:spPr>
            <a:xfrm>
              <a:off x="5967524" y="5126476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265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E2DFFA9-ECC1-4B73-BE3D-67D5BAF90A81}"/>
              </a:ext>
            </a:extLst>
          </p:cNvPr>
          <p:cNvSpPr/>
          <p:nvPr/>
        </p:nvSpPr>
        <p:spPr>
          <a:xfrm>
            <a:off x="5934636" y="795311"/>
            <a:ext cx="5437620" cy="53157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927700" y="6380504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22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5.3 </a:t>
            </a:r>
            <a:r>
              <a:rPr lang="ko-KR" altLang="en-US" sz="2200"/>
              <a:t>플립</a:t>
            </a:r>
            <a:r>
              <a:rPr lang="en-US" altLang="ko-KR" sz="2200"/>
              <a:t>-</a:t>
            </a:r>
            <a:r>
              <a:rPr lang="ko-KR" altLang="en-US" sz="2200"/>
              <a:t>플롭 저장 장치</a:t>
            </a:r>
            <a:endParaRPr lang="ko-KR" altLang="en-US" sz="2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C0C7C6-294F-4D6A-AD66-2430EFA848A9}"/>
              </a:ext>
            </a:extLst>
          </p:cNvPr>
          <p:cNvSpPr txBox="1"/>
          <p:nvPr/>
        </p:nvSpPr>
        <p:spPr>
          <a:xfrm>
            <a:off x="819745" y="746892"/>
            <a:ext cx="63455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Set</a:t>
            </a:r>
            <a:r>
              <a:rPr lang="ko-KR" altLang="en-US" sz="2000">
                <a:solidFill>
                  <a:srgbClr val="0070C0"/>
                </a:solidFill>
              </a:rPr>
              <a:t>과 </a:t>
            </a:r>
            <a:r>
              <a:rPr lang="en-US" altLang="ko-KR" sz="2000">
                <a:solidFill>
                  <a:srgbClr val="0070C0"/>
                </a:solidFill>
              </a:rPr>
              <a:t>reset</a:t>
            </a:r>
            <a:r>
              <a:rPr lang="ko-KR" altLang="en-US" sz="2000">
                <a:solidFill>
                  <a:srgbClr val="0070C0"/>
                </a:solidFill>
              </a:rPr>
              <a:t>의 직접 입력</a:t>
            </a:r>
          </a:p>
        </p:txBody>
      </p:sp>
      <p:sp>
        <p:nvSpPr>
          <p:cNvPr id="242" name="내용 개체 틀 2">
            <a:extLst>
              <a:ext uri="{FF2B5EF4-FFF2-40B4-BE49-F238E27FC236}">
                <a16:creationId xmlns:a16="http://schemas.microsoft.com/office/drawing/2014/main" id="{EEB7412E-A217-4AB9-8551-D8A323D8A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359177"/>
            <a:ext cx="5363117" cy="458992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순차 회로</a:t>
            </a:r>
            <a:r>
              <a:rPr lang="ko-KR" altLang="en-US" sz="1800"/>
              <a:t>의 정상적 입력 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/>
              <a:t>        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rgbClr val="00A048"/>
                </a:solidFill>
              </a:rPr>
              <a:t>클럭에 동기</a:t>
            </a:r>
            <a:r>
              <a:rPr lang="en-US" altLang="ko-KR" sz="1800">
                <a:solidFill>
                  <a:srgbClr val="00A048"/>
                </a:solidFill>
              </a:rPr>
              <a:t>(synchronous)</a:t>
            </a:r>
            <a:endParaRPr lang="en-US" altLang="ko-KR" sz="18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비동기</a:t>
            </a:r>
            <a:r>
              <a:rPr lang="en-US" altLang="ko-KR" sz="1800">
                <a:solidFill>
                  <a:srgbClr val="00A048"/>
                </a:solidFill>
              </a:rPr>
              <a:t>(asynchronous) </a:t>
            </a:r>
            <a:r>
              <a:rPr lang="ko-KR" altLang="en-US" sz="1800">
                <a:solidFill>
                  <a:srgbClr val="00A048"/>
                </a:solidFill>
              </a:rPr>
              <a:t>입력</a:t>
            </a:r>
            <a:r>
              <a:rPr lang="en-US" altLang="ko-KR" sz="1800">
                <a:solidFill>
                  <a:srgbClr val="00A048"/>
                </a:solidFill>
              </a:rPr>
              <a:t> /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rgbClr val="00A048"/>
                </a:solidFill>
              </a:rPr>
              <a:t>직접</a:t>
            </a:r>
            <a:r>
              <a:rPr lang="en-US" altLang="ko-KR" sz="1800">
                <a:solidFill>
                  <a:srgbClr val="00A048"/>
                </a:solidFill>
              </a:rPr>
              <a:t>(direct)</a:t>
            </a:r>
            <a:r>
              <a:rPr lang="ko-KR" altLang="en-US" sz="1800">
                <a:solidFill>
                  <a:srgbClr val="00A048"/>
                </a:solidFill>
              </a:rPr>
              <a:t> 입력</a:t>
            </a:r>
            <a:endParaRPr lang="en-US" altLang="ko-KR" sz="1800" dirty="0">
              <a:solidFill>
                <a:srgbClr val="00A048"/>
              </a:solidFill>
            </a:endParaRPr>
          </a:p>
          <a:p>
            <a:pPr lvl="2">
              <a:lnSpc>
                <a:spcPct val="120000"/>
              </a:lnSpc>
            </a:pPr>
            <a:r>
              <a:rPr lang="ko-KR" altLang="en-US" sz="1800"/>
              <a:t>초기 </a:t>
            </a:r>
            <a:r>
              <a:rPr lang="ko-KR" altLang="en-US" sz="1800" dirty="0"/>
              <a:t>저장 장치의 시작 값을 </a:t>
            </a:r>
            <a:r>
              <a:rPr lang="en-US" altLang="ko-KR" sz="1800" dirty="0">
                <a:solidFill>
                  <a:srgbClr val="C00000"/>
                </a:solidFill>
              </a:rPr>
              <a:t>0</a:t>
            </a:r>
            <a:r>
              <a:rPr lang="ko-KR" altLang="en-US" sz="1800"/>
              <a:t>으로 지우거나</a:t>
            </a:r>
            <a:r>
              <a:rPr lang="en-US" altLang="ko-KR" sz="1800" dirty="0"/>
              <a:t>(clear, reset)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rgbClr val="C00000"/>
                </a:solidFill>
              </a:rPr>
              <a:t>1</a:t>
            </a:r>
            <a:r>
              <a:rPr lang="ko-KR" altLang="en-US" sz="1800" dirty="0"/>
              <a:t>로 설정</a:t>
            </a:r>
            <a:r>
              <a:rPr lang="en-US" altLang="ko-KR" sz="1800" dirty="0"/>
              <a:t>(</a:t>
            </a:r>
            <a:r>
              <a:rPr lang="en-US" altLang="ko-KR" sz="1800"/>
              <a:t>preset) </a:t>
            </a:r>
            <a:br>
              <a:rPr lang="en-US" altLang="ko-KR" sz="1800"/>
            </a:br>
            <a:r>
              <a:rPr lang="en-US" altLang="ko-KR" sz="1800"/>
              <a:t>     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olidFill>
                  <a:srgbClr val="00A048"/>
                </a:solidFill>
              </a:rPr>
              <a:t>동작 시작</a:t>
            </a:r>
            <a:endParaRPr lang="en-US" altLang="ko-KR" sz="1800" dirty="0">
              <a:solidFill>
                <a:srgbClr val="00A048"/>
              </a:solidFill>
            </a:endParaRPr>
          </a:p>
          <a:p>
            <a:pPr lvl="2">
              <a:lnSpc>
                <a:spcPct val="100000"/>
              </a:lnSpc>
            </a:pPr>
            <a:r>
              <a:rPr lang="ko-KR" altLang="en-US" sz="1800" dirty="0"/>
              <a:t>대부분의 </a:t>
            </a:r>
            <a:r>
              <a:rPr lang="ko-KR" altLang="en-US" sz="1800" dirty="0" err="1">
                <a:solidFill>
                  <a:srgbClr val="00A048"/>
                </a:solidFill>
              </a:rPr>
              <a:t>래치</a:t>
            </a:r>
            <a:r>
              <a:rPr lang="ko-KR" altLang="en-US" sz="1800" dirty="0" err="1"/>
              <a:t>나</a:t>
            </a:r>
            <a:r>
              <a:rPr lang="ko-KR" altLang="en-US" sz="1800" dirty="0"/>
              <a:t> </a:t>
            </a:r>
            <a:r>
              <a:rPr lang="en-US" altLang="ko-KR" sz="1800" dirty="0">
                <a:solidFill>
                  <a:srgbClr val="00A048"/>
                </a:solidFill>
              </a:rPr>
              <a:t>F</a:t>
            </a:r>
            <a:r>
              <a:rPr lang="en-US" altLang="ko-KR" sz="1800">
                <a:solidFill>
                  <a:srgbClr val="00A048"/>
                </a:solidFill>
              </a:rPr>
              <a:t>/F</a:t>
            </a:r>
            <a:r>
              <a:rPr lang="en-US" altLang="ko-KR" sz="1800"/>
              <a:t>:</a:t>
            </a:r>
            <a:r>
              <a:rPr lang="ko-KR" altLang="en-US" sz="1800"/>
              <a:t> 클럭과는 무관하게 </a:t>
            </a:r>
            <a:r>
              <a:rPr lang="ko-KR" altLang="en-US" sz="1800" dirty="0">
                <a:solidFill>
                  <a:srgbClr val="C00000"/>
                </a:solidFill>
              </a:rPr>
              <a:t>강제로</a:t>
            </a:r>
            <a:r>
              <a:rPr lang="ko-KR" altLang="en-US" sz="1800" dirty="0"/>
              <a:t> 출력</a:t>
            </a:r>
            <a:r>
              <a:rPr lang="en-US" altLang="ko-KR" sz="1800" dirty="0"/>
              <a:t>(</a:t>
            </a:r>
            <a:r>
              <a:rPr lang="en-US" altLang="ko-KR" sz="1800" i="1" dirty="0">
                <a:solidFill>
                  <a:srgbClr val="C00000"/>
                </a:solidFill>
              </a:rPr>
              <a:t>Q</a:t>
            </a:r>
            <a:r>
              <a:rPr lang="en-US" altLang="ko-KR" sz="1800" dirty="0"/>
              <a:t>)</a:t>
            </a:r>
            <a:r>
              <a:rPr lang="ko-KR" altLang="en-US" sz="1800"/>
              <a:t>를 변경하는 신호 입력을 가짐</a:t>
            </a:r>
            <a:endParaRPr lang="en-US" altLang="ko-KR" sz="18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75A55D7-6B7F-4A26-BA61-BAB5D79224DE}"/>
              </a:ext>
            </a:extLst>
          </p:cNvPr>
          <p:cNvSpPr txBox="1"/>
          <p:nvPr/>
        </p:nvSpPr>
        <p:spPr>
          <a:xfrm>
            <a:off x="6438175" y="930102"/>
            <a:ext cx="4495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[reset</a:t>
            </a:r>
            <a:r>
              <a:rPr lang="ko-KR" altLang="en-US"/>
              <a:t>과 </a:t>
            </a:r>
            <a:r>
              <a:rPr lang="en-US" altLang="ko-KR"/>
              <a:t>set </a:t>
            </a:r>
            <a:r>
              <a:rPr lang="ko-KR" altLang="en-US"/>
              <a:t>직접 입력이 추가된 회로 예</a:t>
            </a:r>
            <a:r>
              <a:rPr lang="en-US" altLang="ko-KR"/>
              <a:t>]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>
                <a:solidFill>
                  <a:srgbClr val="00A048"/>
                </a:solidFill>
              </a:rPr>
              <a:t>상승 에지 </a:t>
            </a:r>
            <a:r>
              <a:rPr lang="en-US" altLang="ko-KR" i="1">
                <a:solidFill>
                  <a:srgbClr val="00A048"/>
                </a:solidFill>
              </a:rPr>
              <a:t>D</a:t>
            </a:r>
            <a:r>
              <a:rPr lang="en-US" altLang="ko-KR">
                <a:solidFill>
                  <a:srgbClr val="00A048"/>
                </a:solidFill>
              </a:rPr>
              <a:t> F/F</a:t>
            </a:r>
            <a:r>
              <a:rPr lang="en-US" altLang="ko-KR"/>
              <a:t>)</a:t>
            </a:r>
            <a:endParaRPr lang="ko-KR" altLang="en-US" dirty="0"/>
          </a:p>
        </p:txBody>
      </p: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97EA716E-A63A-4386-8050-A89C58AC0C24}"/>
              </a:ext>
            </a:extLst>
          </p:cNvPr>
          <p:cNvGrpSpPr/>
          <p:nvPr/>
        </p:nvGrpSpPr>
        <p:grpSpPr>
          <a:xfrm>
            <a:off x="5961907" y="1726639"/>
            <a:ext cx="3971410" cy="3664307"/>
            <a:chOff x="5964185" y="1761066"/>
            <a:chExt cx="4297522" cy="4129502"/>
          </a:xfrm>
        </p:grpSpPr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6F4FDB44-4DB3-411B-9271-51FD13DF9DAF}"/>
                </a:ext>
              </a:extLst>
            </p:cNvPr>
            <p:cNvCxnSpPr/>
            <p:nvPr/>
          </p:nvCxnSpPr>
          <p:spPr>
            <a:xfrm>
              <a:off x="6691269" y="2196152"/>
              <a:ext cx="6421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1815CAA9-9F22-40CA-8FCD-3A27062598DC}"/>
                </a:ext>
              </a:extLst>
            </p:cNvPr>
            <p:cNvCxnSpPr/>
            <p:nvPr/>
          </p:nvCxnSpPr>
          <p:spPr>
            <a:xfrm>
              <a:off x="8523010" y="3018187"/>
              <a:ext cx="33562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C1155571-7E48-4818-BD94-22D6A1ED985D}"/>
                </a:ext>
              </a:extLst>
            </p:cNvPr>
            <p:cNvCxnSpPr/>
            <p:nvPr/>
          </p:nvCxnSpPr>
          <p:spPr>
            <a:xfrm>
              <a:off x="6416508" y="3133291"/>
              <a:ext cx="92442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27DF9BE3-E633-4CB3-9B0D-3144F66F0691}"/>
                </a:ext>
              </a:extLst>
            </p:cNvPr>
            <p:cNvCxnSpPr/>
            <p:nvPr/>
          </p:nvCxnSpPr>
          <p:spPr>
            <a:xfrm>
              <a:off x="7796819" y="2199356"/>
              <a:ext cx="30098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2CB843E3-BA2A-4685-B0D9-3E1241686C92}"/>
                </a:ext>
              </a:extLst>
            </p:cNvPr>
            <p:cNvCxnSpPr/>
            <p:nvPr/>
          </p:nvCxnSpPr>
          <p:spPr>
            <a:xfrm>
              <a:off x="7797134" y="3150964"/>
              <a:ext cx="102785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id="{437971C5-F96C-448E-98A4-A8C1C961ECA9}"/>
                </a:ext>
              </a:extLst>
            </p:cNvPr>
            <p:cNvCxnSpPr/>
            <p:nvPr/>
          </p:nvCxnSpPr>
          <p:spPr>
            <a:xfrm>
              <a:off x="8098211" y="2196152"/>
              <a:ext cx="0" cy="2407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>
              <a:extLst>
                <a:ext uri="{FF2B5EF4-FFF2-40B4-BE49-F238E27FC236}">
                  <a16:creationId xmlns:a16="http://schemas.microsoft.com/office/drawing/2014/main" id="{C0755DBF-6B12-4CA1-8F72-5A4E21DD7CA7}"/>
                </a:ext>
              </a:extLst>
            </p:cNvPr>
            <p:cNvCxnSpPr/>
            <p:nvPr/>
          </p:nvCxnSpPr>
          <p:spPr>
            <a:xfrm>
              <a:off x="8098211" y="2908916"/>
              <a:ext cx="0" cy="64874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>
              <a:extLst>
                <a:ext uri="{FF2B5EF4-FFF2-40B4-BE49-F238E27FC236}">
                  <a16:creationId xmlns:a16="http://schemas.microsoft.com/office/drawing/2014/main" id="{35F6DFC6-219F-4A9A-9E77-00C6E17121BB}"/>
                </a:ext>
              </a:extLst>
            </p:cNvPr>
            <p:cNvCxnSpPr/>
            <p:nvPr/>
          </p:nvCxnSpPr>
          <p:spPr>
            <a:xfrm>
              <a:off x="6444196" y="2071662"/>
              <a:ext cx="88923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77DFF829-E4C4-4504-A7EB-3D25765EB618}"/>
                </a:ext>
              </a:extLst>
            </p:cNvPr>
            <p:cNvCxnSpPr/>
            <p:nvPr/>
          </p:nvCxnSpPr>
          <p:spPr>
            <a:xfrm>
              <a:off x="6997806" y="2312330"/>
              <a:ext cx="33562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ABCA68AE-9930-4FAC-81EB-E63CB784BAF4}"/>
                </a:ext>
              </a:extLst>
            </p:cNvPr>
            <p:cNvCxnSpPr/>
            <p:nvPr/>
          </p:nvCxnSpPr>
          <p:spPr>
            <a:xfrm>
              <a:off x="6997806" y="3018187"/>
              <a:ext cx="33562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F00C7D9A-D7E0-40B0-99B4-CC8D9F0FD562}"/>
                </a:ext>
              </a:extLst>
            </p:cNvPr>
            <p:cNvCxnSpPr/>
            <p:nvPr/>
          </p:nvCxnSpPr>
          <p:spPr>
            <a:xfrm>
              <a:off x="6846053" y="3258854"/>
              <a:ext cx="48738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DBE45D6B-276E-401B-AA94-6757BA1DFB86}"/>
                </a:ext>
              </a:extLst>
            </p:cNvPr>
            <p:cNvCxnSpPr/>
            <p:nvPr/>
          </p:nvCxnSpPr>
          <p:spPr>
            <a:xfrm>
              <a:off x="6997806" y="2312330"/>
              <a:ext cx="0" cy="2407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BFF282F3-3F2A-42AF-B19E-9116D7E2DDEA}"/>
                </a:ext>
              </a:extLst>
            </p:cNvPr>
            <p:cNvCxnSpPr/>
            <p:nvPr/>
          </p:nvCxnSpPr>
          <p:spPr>
            <a:xfrm>
              <a:off x="6997806" y="2777420"/>
              <a:ext cx="0" cy="2407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AAAA1A9E-3A63-4CFF-9BC5-6B7E98080E56}"/>
                </a:ext>
              </a:extLst>
            </p:cNvPr>
            <p:cNvCxnSpPr/>
            <p:nvPr/>
          </p:nvCxnSpPr>
          <p:spPr>
            <a:xfrm>
              <a:off x="6997806" y="2553097"/>
              <a:ext cx="1100406" cy="35581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EB1298CE-8D06-43E9-A823-29768DAC73E7}"/>
                </a:ext>
              </a:extLst>
            </p:cNvPr>
            <p:cNvCxnSpPr/>
            <p:nvPr/>
          </p:nvCxnSpPr>
          <p:spPr>
            <a:xfrm flipV="1">
              <a:off x="6997805" y="2433375"/>
              <a:ext cx="1100407" cy="33891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4EA130F5-C9B0-470F-BB80-FC479BCFDE4B}"/>
                </a:ext>
              </a:extLst>
            </p:cNvPr>
            <p:cNvSpPr/>
            <p:nvPr/>
          </p:nvSpPr>
          <p:spPr>
            <a:xfrm>
              <a:off x="8070114" y="3119111"/>
              <a:ext cx="55375" cy="6053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5D5B407E-8CB6-477C-BB22-4A562CCE755D}"/>
                </a:ext>
              </a:extLst>
            </p:cNvPr>
            <p:cNvGrpSpPr/>
            <p:nvPr/>
          </p:nvGrpSpPr>
          <p:grpSpPr>
            <a:xfrm>
              <a:off x="7299788" y="2911841"/>
              <a:ext cx="544053" cy="478480"/>
              <a:chOff x="3539490" y="4202431"/>
              <a:chExt cx="739328" cy="594764"/>
            </a:xfrm>
            <a:solidFill>
              <a:schemeClr val="bg1"/>
            </a:solidFill>
          </p:grpSpPr>
          <p:sp>
            <p:nvSpPr>
              <p:cNvPr id="328" name="순서도: 지연 327">
                <a:extLst>
                  <a:ext uri="{FF2B5EF4-FFF2-40B4-BE49-F238E27FC236}">
                    <a16:creationId xmlns:a16="http://schemas.microsoft.com/office/drawing/2014/main" id="{0BB7AB5C-FFAD-45B0-8CBB-3EDFDF5717E4}"/>
                  </a:ext>
                </a:extLst>
              </p:cNvPr>
              <p:cNvSpPr/>
              <p:nvPr/>
            </p:nvSpPr>
            <p:spPr>
              <a:xfrm>
                <a:off x="3539490" y="4202431"/>
                <a:ext cx="642789" cy="594764"/>
              </a:xfrm>
              <a:prstGeom prst="flowChartDelay">
                <a:avLst/>
              </a:prstGeom>
              <a:solidFill>
                <a:srgbClr val="EDF3DB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29" name="타원 328">
                <a:extLst>
                  <a:ext uri="{FF2B5EF4-FFF2-40B4-BE49-F238E27FC236}">
                    <a16:creationId xmlns:a16="http://schemas.microsoft.com/office/drawing/2014/main" id="{48F69E24-DAD5-4DB8-8639-88897128D099}"/>
                  </a:ext>
                </a:extLst>
              </p:cNvPr>
              <p:cNvSpPr/>
              <p:nvPr/>
            </p:nvSpPr>
            <p:spPr>
              <a:xfrm rot="16200000">
                <a:off x="4191953" y="4455521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8D64E99B-6C63-4CA5-BD76-37AFC9E60AC1}"/>
                </a:ext>
              </a:extLst>
            </p:cNvPr>
            <p:cNvGrpSpPr/>
            <p:nvPr/>
          </p:nvGrpSpPr>
          <p:grpSpPr>
            <a:xfrm>
              <a:off x="7299788" y="1958449"/>
              <a:ext cx="544053" cy="478480"/>
              <a:chOff x="3539490" y="4202431"/>
              <a:chExt cx="739328" cy="594764"/>
            </a:xfrm>
            <a:solidFill>
              <a:schemeClr val="bg1"/>
            </a:solidFill>
          </p:grpSpPr>
          <p:sp>
            <p:nvSpPr>
              <p:cNvPr id="326" name="순서도: 지연 325">
                <a:extLst>
                  <a:ext uri="{FF2B5EF4-FFF2-40B4-BE49-F238E27FC236}">
                    <a16:creationId xmlns:a16="http://schemas.microsoft.com/office/drawing/2014/main" id="{64509B96-28BD-4749-AD47-4013AAA9FA24}"/>
                  </a:ext>
                </a:extLst>
              </p:cNvPr>
              <p:cNvSpPr/>
              <p:nvPr/>
            </p:nvSpPr>
            <p:spPr>
              <a:xfrm>
                <a:off x="3539490" y="4202431"/>
                <a:ext cx="642789" cy="594764"/>
              </a:xfrm>
              <a:prstGeom prst="flowChartDelay">
                <a:avLst/>
              </a:prstGeom>
              <a:solidFill>
                <a:srgbClr val="EDF3DB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27" name="타원 326">
                <a:extLst>
                  <a:ext uri="{FF2B5EF4-FFF2-40B4-BE49-F238E27FC236}">
                    <a16:creationId xmlns:a16="http://schemas.microsoft.com/office/drawing/2014/main" id="{27BE4E8B-A94C-47FB-B90A-32F153C14102}"/>
                  </a:ext>
                </a:extLst>
              </p:cNvPr>
              <p:cNvSpPr/>
              <p:nvPr/>
            </p:nvSpPr>
            <p:spPr>
              <a:xfrm rot="16200000">
                <a:off x="4191953" y="4455521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0F2C6CA8-8858-410B-8AD9-40E73BE0060E}"/>
                </a:ext>
              </a:extLst>
            </p:cNvPr>
            <p:cNvCxnSpPr/>
            <p:nvPr/>
          </p:nvCxnSpPr>
          <p:spPr>
            <a:xfrm>
              <a:off x="9322023" y="3151124"/>
              <a:ext cx="56170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E7E451B4-83CF-445F-B720-D7D518B8CF0F}"/>
                </a:ext>
              </a:extLst>
            </p:cNvPr>
            <p:cNvCxnSpPr/>
            <p:nvPr/>
          </p:nvCxnSpPr>
          <p:spPr>
            <a:xfrm>
              <a:off x="9322338" y="4329778"/>
              <a:ext cx="56139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>
              <a:extLst>
                <a:ext uri="{FF2B5EF4-FFF2-40B4-BE49-F238E27FC236}">
                  <a16:creationId xmlns:a16="http://schemas.microsoft.com/office/drawing/2014/main" id="{D415F04B-F6D3-4801-A16E-B2804839C2FD}"/>
                </a:ext>
              </a:extLst>
            </p:cNvPr>
            <p:cNvCxnSpPr/>
            <p:nvPr/>
          </p:nvCxnSpPr>
          <p:spPr>
            <a:xfrm>
              <a:off x="9623416" y="3147920"/>
              <a:ext cx="0" cy="36436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7C3FAB09-7BBB-4A1D-986B-869F3D95B9B7}"/>
                </a:ext>
              </a:extLst>
            </p:cNvPr>
            <p:cNvCxnSpPr/>
            <p:nvPr/>
          </p:nvCxnSpPr>
          <p:spPr>
            <a:xfrm>
              <a:off x="9623416" y="3987830"/>
              <a:ext cx="0" cy="3406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BC2DE9A7-FC22-4C7C-801C-D906BD489D42}"/>
                </a:ext>
              </a:extLst>
            </p:cNvPr>
            <p:cNvCxnSpPr/>
            <p:nvPr/>
          </p:nvCxnSpPr>
          <p:spPr>
            <a:xfrm>
              <a:off x="8523010" y="3264097"/>
              <a:ext cx="33562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0A5EE934-AAFA-4BBF-B2D5-FB91DD253C8D}"/>
                </a:ext>
              </a:extLst>
            </p:cNvPr>
            <p:cNvCxnSpPr/>
            <p:nvPr/>
          </p:nvCxnSpPr>
          <p:spPr>
            <a:xfrm>
              <a:off x="8523010" y="4197001"/>
              <a:ext cx="33562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C8421130-7D63-411D-8635-C8E6A4166010}"/>
                </a:ext>
              </a:extLst>
            </p:cNvPr>
            <p:cNvCxnSpPr/>
            <p:nvPr/>
          </p:nvCxnSpPr>
          <p:spPr>
            <a:xfrm>
              <a:off x="8523010" y="3264097"/>
              <a:ext cx="0" cy="36791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C1DD9E9F-98F3-457E-B6E6-C2D971A0DC79}"/>
                </a:ext>
              </a:extLst>
            </p:cNvPr>
            <p:cNvCxnSpPr/>
            <p:nvPr/>
          </p:nvCxnSpPr>
          <p:spPr>
            <a:xfrm>
              <a:off x="8523010" y="3851208"/>
              <a:ext cx="0" cy="3457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A1417141-DD86-4394-90CB-FF9F6A7F4078}"/>
                </a:ext>
              </a:extLst>
            </p:cNvPr>
            <p:cNvCxnSpPr/>
            <p:nvPr/>
          </p:nvCxnSpPr>
          <p:spPr>
            <a:xfrm>
              <a:off x="8523010" y="3632011"/>
              <a:ext cx="1100406" cy="35581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9D292969-1345-4912-A2BC-CECA628977C7}"/>
                </a:ext>
              </a:extLst>
            </p:cNvPr>
            <p:cNvCxnSpPr/>
            <p:nvPr/>
          </p:nvCxnSpPr>
          <p:spPr>
            <a:xfrm flipV="1">
              <a:off x="8523009" y="3512289"/>
              <a:ext cx="1100407" cy="33891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355C2D82-78DA-43D6-A9DC-AE00B2405A3F}"/>
                </a:ext>
              </a:extLst>
            </p:cNvPr>
            <p:cNvSpPr/>
            <p:nvPr/>
          </p:nvSpPr>
          <p:spPr>
            <a:xfrm>
              <a:off x="9595729" y="3119645"/>
              <a:ext cx="55375" cy="6053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E2C1BD07-8F0D-4F53-8C19-D2B1B416D406}"/>
                </a:ext>
              </a:extLst>
            </p:cNvPr>
            <p:cNvSpPr/>
            <p:nvPr/>
          </p:nvSpPr>
          <p:spPr>
            <a:xfrm>
              <a:off x="9595319" y="4297925"/>
              <a:ext cx="55375" cy="6053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EBBE19AB-1B3C-4DF0-A92D-49735A215693}"/>
                </a:ext>
              </a:extLst>
            </p:cNvPr>
            <p:cNvGrpSpPr/>
            <p:nvPr/>
          </p:nvGrpSpPr>
          <p:grpSpPr>
            <a:xfrm>
              <a:off x="8824993" y="4090655"/>
              <a:ext cx="544053" cy="478480"/>
              <a:chOff x="3539490" y="4202431"/>
              <a:chExt cx="739328" cy="594764"/>
            </a:xfrm>
            <a:solidFill>
              <a:schemeClr val="bg1"/>
            </a:solidFill>
          </p:grpSpPr>
          <p:sp>
            <p:nvSpPr>
              <p:cNvPr id="324" name="순서도: 지연 323">
                <a:extLst>
                  <a:ext uri="{FF2B5EF4-FFF2-40B4-BE49-F238E27FC236}">
                    <a16:creationId xmlns:a16="http://schemas.microsoft.com/office/drawing/2014/main" id="{62075CB9-D741-4159-8715-FDF13736F0CF}"/>
                  </a:ext>
                </a:extLst>
              </p:cNvPr>
              <p:cNvSpPr/>
              <p:nvPr/>
            </p:nvSpPr>
            <p:spPr>
              <a:xfrm>
                <a:off x="3539490" y="4202431"/>
                <a:ext cx="642789" cy="594764"/>
              </a:xfrm>
              <a:prstGeom prst="flowChartDelay">
                <a:avLst/>
              </a:prstGeom>
              <a:solidFill>
                <a:srgbClr val="EDF3DB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25" name="타원 324">
                <a:extLst>
                  <a:ext uri="{FF2B5EF4-FFF2-40B4-BE49-F238E27FC236}">
                    <a16:creationId xmlns:a16="http://schemas.microsoft.com/office/drawing/2014/main" id="{978F30ED-B3F8-4543-B6AA-966B5341E3A5}"/>
                  </a:ext>
                </a:extLst>
              </p:cNvPr>
              <p:cNvSpPr/>
              <p:nvPr/>
            </p:nvSpPr>
            <p:spPr>
              <a:xfrm rot="16200000">
                <a:off x="4191953" y="4455521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563A3801-5701-4388-9FC0-5240F2EE470E}"/>
                </a:ext>
              </a:extLst>
            </p:cNvPr>
            <p:cNvGrpSpPr/>
            <p:nvPr/>
          </p:nvGrpSpPr>
          <p:grpSpPr>
            <a:xfrm>
              <a:off x="8824993" y="2910217"/>
              <a:ext cx="544053" cy="478480"/>
              <a:chOff x="3539490" y="4202431"/>
              <a:chExt cx="739328" cy="594764"/>
            </a:xfrm>
            <a:solidFill>
              <a:schemeClr val="bg1"/>
            </a:solidFill>
          </p:grpSpPr>
          <p:sp>
            <p:nvSpPr>
              <p:cNvPr id="322" name="순서도: 지연 321">
                <a:extLst>
                  <a:ext uri="{FF2B5EF4-FFF2-40B4-BE49-F238E27FC236}">
                    <a16:creationId xmlns:a16="http://schemas.microsoft.com/office/drawing/2014/main" id="{A1B95049-C5C6-4C56-8FF1-FF7E3584DA75}"/>
                  </a:ext>
                </a:extLst>
              </p:cNvPr>
              <p:cNvSpPr/>
              <p:nvPr/>
            </p:nvSpPr>
            <p:spPr>
              <a:xfrm>
                <a:off x="3539490" y="4202431"/>
                <a:ext cx="642789" cy="594764"/>
              </a:xfrm>
              <a:prstGeom prst="flowChartDelay">
                <a:avLst/>
              </a:prstGeom>
              <a:solidFill>
                <a:srgbClr val="EDF3DB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23" name="타원 322">
                <a:extLst>
                  <a:ext uri="{FF2B5EF4-FFF2-40B4-BE49-F238E27FC236}">
                    <a16:creationId xmlns:a16="http://schemas.microsoft.com/office/drawing/2014/main" id="{9FB8EA35-E1FB-420B-AEFA-43A70F169E72}"/>
                  </a:ext>
                </a:extLst>
              </p:cNvPr>
              <p:cNvSpPr/>
              <p:nvPr/>
            </p:nvSpPr>
            <p:spPr>
              <a:xfrm rot="16200000">
                <a:off x="4191953" y="4455521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id="{4EA76021-CD51-4D3D-BABB-1CF07C2A1896}"/>
                </a:ext>
              </a:extLst>
            </p:cNvPr>
            <p:cNvCxnSpPr/>
            <p:nvPr/>
          </p:nvCxnSpPr>
          <p:spPr>
            <a:xfrm>
              <a:off x="7796819" y="4334024"/>
              <a:ext cx="102817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1D4C6CAC-9B21-4242-BA8E-10347B563E4D}"/>
                </a:ext>
              </a:extLst>
            </p:cNvPr>
            <p:cNvCxnSpPr/>
            <p:nvPr/>
          </p:nvCxnSpPr>
          <p:spPr>
            <a:xfrm>
              <a:off x="7797134" y="5285632"/>
              <a:ext cx="30066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6691FAC8-BEF6-4454-B536-342A75271326}"/>
                </a:ext>
              </a:extLst>
            </p:cNvPr>
            <p:cNvCxnSpPr/>
            <p:nvPr/>
          </p:nvCxnSpPr>
          <p:spPr>
            <a:xfrm>
              <a:off x="8098211" y="4330820"/>
              <a:ext cx="0" cy="2407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46A60571-F97D-41ED-9773-18FF7D2B9D7B}"/>
                </a:ext>
              </a:extLst>
            </p:cNvPr>
            <p:cNvCxnSpPr/>
            <p:nvPr/>
          </p:nvCxnSpPr>
          <p:spPr>
            <a:xfrm>
              <a:off x="8098211" y="5043584"/>
              <a:ext cx="0" cy="24147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08883CE1-C46D-4B25-BA8D-3C52AEC59B34}"/>
                </a:ext>
              </a:extLst>
            </p:cNvPr>
            <p:cNvCxnSpPr/>
            <p:nvPr/>
          </p:nvCxnSpPr>
          <p:spPr>
            <a:xfrm>
              <a:off x="6997805" y="4206330"/>
              <a:ext cx="33562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379DB4A8-E9FC-4BCD-BD6D-03010DDDFE9C}"/>
                </a:ext>
              </a:extLst>
            </p:cNvPr>
            <p:cNvCxnSpPr/>
            <p:nvPr/>
          </p:nvCxnSpPr>
          <p:spPr>
            <a:xfrm>
              <a:off x="6691269" y="4446997"/>
              <a:ext cx="6421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27930D22-395A-4583-A6A1-67A779652812}"/>
                </a:ext>
              </a:extLst>
            </p:cNvPr>
            <p:cNvCxnSpPr/>
            <p:nvPr/>
          </p:nvCxnSpPr>
          <p:spPr>
            <a:xfrm>
              <a:off x="6997806" y="5152855"/>
              <a:ext cx="33562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D26A3FB7-C0EB-4725-A81F-6C4D75FA2884}"/>
                </a:ext>
              </a:extLst>
            </p:cNvPr>
            <p:cNvCxnSpPr/>
            <p:nvPr/>
          </p:nvCxnSpPr>
          <p:spPr>
            <a:xfrm>
              <a:off x="6536175" y="5279091"/>
              <a:ext cx="794718" cy="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67B54A96-4C98-472F-AE8D-935A4345526E}"/>
                </a:ext>
              </a:extLst>
            </p:cNvPr>
            <p:cNvCxnSpPr/>
            <p:nvPr/>
          </p:nvCxnSpPr>
          <p:spPr>
            <a:xfrm>
              <a:off x="6997806" y="4446997"/>
              <a:ext cx="0" cy="2407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439517F7-65CF-43B3-969B-8ADA95CF2CDB}"/>
                </a:ext>
              </a:extLst>
            </p:cNvPr>
            <p:cNvCxnSpPr/>
            <p:nvPr/>
          </p:nvCxnSpPr>
          <p:spPr>
            <a:xfrm>
              <a:off x="6997806" y="4912087"/>
              <a:ext cx="0" cy="2407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01912195-62EC-41BC-9A7A-64033C0777D5}"/>
                </a:ext>
              </a:extLst>
            </p:cNvPr>
            <p:cNvCxnSpPr/>
            <p:nvPr/>
          </p:nvCxnSpPr>
          <p:spPr>
            <a:xfrm>
              <a:off x="6997806" y="4687765"/>
              <a:ext cx="1100406" cy="35581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646234CB-692F-40D1-B0AC-E80958C2CF80}"/>
                </a:ext>
              </a:extLst>
            </p:cNvPr>
            <p:cNvCxnSpPr/>
            <p:nvPr/>
          </p:nvCxnSpPr>
          <p:spPr>
            <a:xfrm flipV="1">
              <a:off x="6997805" y="4568043"/>
              <a:ext cx="1100407" cy="33891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6E3B517C-0229-47CA-905D-63D8147C1DF5}"/>
                </a:ext>
              </a:extLst>
            </p:cNvPr>
            <p:cNvSpPr/>
            <p:nvPr/>
          </p:nvSpPr>
          <p:spPr>
            <a:xfrm>
              <a:off x="8070524" y="4302545"/>
              <a:ext cx="55375" cy="6053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517339DB-35EF-452A-8C21-DDDC8932281F}"/>
                </a:ext>
              </a:extLst>
            </p:cNvPr>
            <p:cNvGrpSpPr/>
            <p:nvPr/>
          </p:nvGrpSpPr>
          <p:grpSpPr>
            <a:xfrm>
              <a:off x="7299788" y="5046509"/>
              <a:ext cx="544053" cy="478480"/>
              <a:chOff x="3539490" y="4202431"/>
              <a:chExt cx="739328" cy="594764"/>
            </a:xfrm>
            <a:solidFill>
              <a:schemeClr val="bg1"/>
            </a:solidFill>
          </p:grpSpPr>
          <p:sp>
            <p:nvSpPr>
              <p:cNvPr id="320" name="순서도: 지연 319">
                <a:extLst>
                  <a:ext uri="{FF2B5EF4-FFF2-40B4-BE49-F238E27FC236}">
                    <a16:creationId xmlns:a16="http://schemas.microsoft.com/office/drawing/2014/main" id="{B96D9AEF-BA62-4C95-B9B0-B001260ECCF5}"/>
                  </a:ext>
                </a:extLst>
              </p:cNvPr>
              <p:cNvSpPr/>
              <p:nvPr/>
            </p:nvSpPr>
            <p:spPr>
              <a:xfrm>
                <a:off x="3539490" y="4202431"/>
                <a:ext cx="642789" cy="594764"/>
              </a:xfrm>
              <a:prstGeom prst="flowChartDelay">
                <a:avLst/>
              </a:prstGeom>
              <a:solidFill>
                <a:srgbClr val="EDF3DB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21" name="타원 320">
                <a:extLst>
                  <a:ext uri="{FF2B5EF4-FFF2-40B4-BE49-F238E27FC236}">
                    <a16:creationId xmlns:a16="http://schemas.microsoft.com/office/drawing/2014/main" id="{90481034-D85D-4EB0-9222-987A6CD35B33}"/>
                  </a:ext>
                </a:extLst>
              </p:cNvPr>
              <p:cNvSpPr/>
              <p:nvPr/>
            </p:nvSpPr>
            <p:spPr>
              <a:xfrm rot="16200000">
                <a:off x="4191953" y="4455521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9B7F0A34-2A71-4126-A54E-E7B2F2138B20}"/>
                </a:ext>
              </a:extLst>
            </p:cNvPr>
            <p:cNvGrpSpPr/>
            <p:nvPr/>
          </p:nvGrpSpPr>
          <p:grpSpPr>
            <a:xfrm>
              <a:off x="7299788" y="4093117"/>
              <a:ext cx="544053" cy="478480"/>
              <a:chOff x="3539490" y="4202431"/>
              <a:chExt cx="739328" cy="594764"/>
            </a:xfrm>
            <a:solidFill>
              <a:schemeClr val="bg1"/>
            </a:solidFill>
          </p:grpSpPr>
          <p:sp>
            <p:nvSpPr>
              <p:cNvPr id="318" name="순서도: 지연 317">
                <a:extLst>
                  <a:ext uri="{FF2B5EF4-FFF2-40B4-BE49-F238E27FC236}">
                    <a16:creationId xmlns:a16="http://schemas.microsoft.com/office/drawing/2014/main" id="{138B3790-FA15-43FD-93F6-C3F62068EFDE}"/>
                  </a:ext>
                </a:extLst>
              </p:cNvPr>
              <p:cNvSpPr/>
              <p:nvPr/>
            </p:nvSpPr>
            <p:spPr>
              <a:xfrm>
                <a:off x="3539490" y="4202431"/>
                <a:ext cx="642789" cy="594764"/>
              </a:xfrm>
              <a:prstGeom prst="flowChartDelay">
                <a:avLst/>
              </a:prstGeom>
              <a:solidFill>
                <a:srgbClr val="EDF3DB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19" name="타원 318">
                <a:extLst>
                  <a:ext uri="{FF2B5EF4-FFF2-40B4-BE49-F238E27FC236}">
                    <a16:creationId xmlns:a16="http://schemas.microsoft.com/office/drawing/2014/main" id="{DD9A8E5D-5E6D-457E-A6E0-1A4038D31EBC}"/>
                  </a:ext>
                </a:extLst>
              </p:cNvPr>
              <p:cNvSpPr/>
              <p:nvPr/>
            </p:nvSpPr>
            <p:spPr>
              <a:xfrm rot="16200000">
                <a:off x="4191953" y="4455521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cxnSp>
          <p:nvCxnSpPr>
            <p:cNvPr id="292" name="직선 연결선 291">
              <a:extLst>
                <a:ext uri="{FF2B5EF4-FFF2-40B4-BE49-F238E27FC236}">
                  <a16:creationId xmlns:a16="http://schemas.microsoft.com/office/drawing/2014/main" id="{BE053DCD-9945-4D3A-BD4A-07844B7A53D5}"/>
                </a:ext>
              </a:extLst>
            </p:cNvPr>
            <p:cNvCxnSpPr>
              <a:stCxn id="298" idx="6"/>
            </p:cNvCxnSpPr>
            <p:nvPr/>
          </p:nvCxnSpPr>
          <p:spPr>
            <a:xfrm>
              <a:off x="6444196" y="4326031"/>
              <a:ext cx="855593" cy="290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>
              <a:extLst>
                <a:ext uri="{FF2B5EF4-FFF2-40B4-BE49-F238E27FC236}">
                  <a16:creationId xmlns:a16="http://schemas.microsoft.com/office/drawing/2014/main" id="{7AB296CC-898D-44F6-825D-CC4DEE1A7362}"/>
                </a:ext>
              </a:extLst>
            </p:cNvPr>
            <p:cNvCxnSpPr/>
            <p:nvPr/>
          </p:nvCxnSpPr>
          <p:spPr>
            <a:xfrm>
              <a:off x="6997806" y="3901708"/>
              <a:ext cx="0" cy="30462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>
              <a:extLst>
                <a:ext uri="{FF2B5EF4-FFF2-40B4-BE49-F238E27FC236}">
                  <a16:creationId xmlns:a16="http://schemas.microsoft.com/office/drawing/2014/main" id="{34236D05-0DAB-4147-9254-B317D96151D2}"/>
                </a:ext>
              </a:extLst>
            </p:cNvPr>
            <p:cNvCxnSpPr/>
            <p:nvPr/>
          </p:nvCxnSpPr>
          <p:spPr>
            <a:xfrm flipV="1">
              <a:off x="6997805" y="3557663"/>
              <a:ext cx="1100407" cy="33891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BCA9BE11-A1A2-4BC5-AFC7-605670766D4A}"/>
                </a:ext>
              </a:extLst>
            </p:cNvPr>
            <p:cNvCxnSpPr/>
            <p:nvPr/>
          </p:nvCxnSpPr>
          <p:spPr>
            <a:xfrm>
              <a:off x="6691269" y="2196152"/>
              <a:ext cx="0" cy="225084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60679101-A548-40AF-A79E-C2A66A539452}"/>
                </a:ext>
              </a:extLst>
            </p:cNvPr>
            <p:cNvSpPr/>
            <p:nvPr/>
          </p:nvSpPr>
          <p:spPr>
            <a:xfrm>
              <a:off x="6969943" y="4415550"/>
              <a:ext cx="55375" cy="6053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64EAA46C-183B-4A22-957A-94BE3A7635AE}"/>
                </a:ext>
              </a:extLst>
            </p:cNvPr>
            <p:cNvCxnSpPr/>
            <p:nvPr/>
          </p:nvCxnSpPr>
          <p:spPr>
            <a:xfrm>
              <a:off x="6416508" y="3133291"/>
              <a:ext cx="0" cy="151841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8F2A07C3-076B-45ED-A213-A846EE35B1D2}"/>
                </a:ext>
              </a:extLst>
            </p:cNvPr>
            <p:cNvSpPr/>
            <p:nvPr/>
          </p:nvSpPr>
          <p:spPr>
            <a:xfrm>
              <a:off x="6388821" y="4295763"/>
              <a:ext cx="55375" cy="6053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2AA86633-037D-47A4-92B3-C2A6804F2475}"/>
                </a:ext>
              </a:extLst>
            </p:cNvPr>
            <p:cNvSpPr txBox="1"/>
            <p:nvPr/>
          </p:nvSpPr>
          <p:spPr>
            <a:xfrm>
              <a:off x="6181227" y="4659763"/>
              <a:ext cx="604553" cy="337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3B00ADE7-01A9-452B-B512-CA7BFFBFCE0B}"/>
                </a:ext>
              </a:extLst>
            </p:cNvPr>
            <p:cNvSpPr txBox="1"/>
            <p:nvPr/>
          </p:nvSpPr>
          <p:spPr>
            <a:xfrm>
              <a:off x="6248580" y="5097190"/>
              <a:ext cx="336779" cy="337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96F4C84E-8F53-45B7-9316-E0C7A9801C6B}"/>
                </a:ext>
              </a:extLst>
            </p:cNvPr>
            <p:cNvCxnSpPr/>
            <p:nvPr/>
          </p:nvCxnSpPr>
          <p:spPr>
            <a:xfrm>
              <a:off x="6846053" y="5420165"/>
              <a:ext cx="45373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>
              <a:extLst>
                <a:ext uri="{FF2B5EF4-FFF2-40B4-BE49-F238E27FC236}">
                  <a16:creationId xmlns:a16="http://schemas.microsoft.com/office/drawing/2014/main" id="{E06A2C27-75D3-4435-9175-85B06F577052}"/>
                </a:ext>
              </a:extLst>
            </p:cNvPr>
            <p:cNvCxnSpPr/>
            <p:nvPr/>
          </p:nvCxnSpPr>
          <p:spPr>
            <a:xfrm>
              <a:off x="8523009" y="4478425"/>
              <a:ext cx="30198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6853317C-128C-4B86-ADE0-3BA44BB98987}"/>
                </a:ext>
              </a:extLst>
            </p:cNvPr>
            <p:cNvCxnSpPr/>
            <p:nvPr/>
          </p:nvCxnSpPr>
          <p:spPr>
            <a:xfrm>
              <a:off x="8523009" y="4476088"/>
              <a:ext cx="0" cy="123598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F03B1BCF-0088-4E61-A5FE-49D77639C4A6}"/>
                </a:ext>
              </a:extLst>
            </p:cNvPr>
            <p:cNvCxnSpPr/>
            <p:nvPr/>
          </p:nvCxnSpPr>
          <p:spPr>
            <a:xfrm>
              <a:off x="6538716" y="5712077"/>
              <a:ext cx="198429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3DEBE165-76C2-497D-AD7E-4B2C1DBC8550}"/>
                </a:ext>
              </a:extLst>
            </p:cNvPr>
            <p:cNvSpPr txBox="1"/>
            <p:nvPr/>
          </p:nvSpPr>
          <p:spPr>
            <a:xfrm>
              <a:off x="5964185" y="5553103"/>
              <a:ext cx="607712" cy="337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reset'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CA8B62C5-341C-44FD-8EBE-60935663B4E3}"/>
                </a:ext>
              </a:extLst>
            </p:cNvPr>
            <p:cNvCxnSpPr/>
            <p:nvPr/>
          </p:nvCxnSpPr>
          <p:spPr>
            <a:xfrm>
              <a:off x="6846053" y="3258595"/>
              <a:ext cx="0" cy="245348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3475570E-614E-41AF-9285-CB56E6B2275C}"/>
                </a:ext>
              </a:extLst>
            </p:cNvPr>
            <p:cNvSpPr/>
            <p:nvPr/>
          </p:nvSpPr>
          <p:spPr>
            <a:xfrm>
              <a:off x="6817672" y="5391513"/>
              <a:ext cx="55375" cy="6053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6CDC44CE-11C2-456D-A2F1-890B81739D46}"/>
                </a:ext>
              </a:extLst>
            </p:cNvPr>
            <p:cNvSpPr/>
            <p:nvPr/>
          </p:nvSpPr>
          <p:spPr>
            <a:xfrm>
              <a:off x="6817672" y="5679679"/>
              <a:ext cx="55375" cy="6053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9" name="직선 연결선 308">
              <a:extLst>
                <a:ext uri="{FF2B5EF4-FFF2-40B4-BE49-F238E27FC236}">
                  <a16:creationId xmlns:a16="http://schemas.microsoft.com/office/drawing/2014/main" id="{2B196AD0-03C3-4C6F-8F08-1B800D8A982C}"/>
                </a:ext>
              </a:extLst>
            </p:cNvPr>
            <p:cNvCxnSpPr/>
            <p:nvPr/>
          </p:nvCxnSpPr>
          <p:spPr>
            <a:xfrm>
              <a:off x="8523010" y="1761066"/>
              <a:ext cx="0" cy="125712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65B35EB3-087A-42BA-A0E2-E1EFC7C6DA5F}"/>
                </a:ext>
              </a:extLst>
            </p:cNvPr>
            <p:cNvCxnSpPr/>
            <p:nvPr/>
          </p:nvCxnSpPr>
          <p:spPr>
            <a:xfrm>
              <a:off x="6997805" y="1761066"/>
              <a:ext cx="152520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B1A0F37B-B5E2-4D0E-992F-663E44A63024}"/>
                </a:ext>
              </a:extLst>
            </p:cNvPr>
            <p:cNvSpPr txBox="1"/>
            <p:nvPr/>
          </p:nvSpPr>
          <p:spPr>
            <a:xfrm>
              <a:off x="6031920" y="1940552"/>
              <a:ext cx="453501" cy="337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set'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1826DD04-0E8D-45A5-A121-86E82ADDFCCA}"/>
                </a:ext>
              </a:extLst>
            </p:cNvPr>
            <p:cNvCxnSpPr/>
            <p:nvPr/>
          </p:nvCxnSpPr>
          <p:spPr>
            <a:xfrm>
              <a:off x="7000916" y="1761066"/>
              <a:ext cx="0" cy="3069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5B1550B9-5DD6-43F7-9AF2-20EF313D60EA}"/>
                </a:ext>
              </a:extLst>
            </p:cNvPr>
            <p:cNvSpPr/>
            <p:nvPr/>
          </p:nvSpPr>
          <p:spPr>
            <a:xfrm>
              <a:off x="6972819" y="2037428"/>
              <a:ext cx="55375" cy="6053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8D0B52F5-A642-42D1-9462-5088CD969E3F}"/>
                </a:ext>
              </a:extLst>
            </p:cNvPr>
            <p:cNvSpPr txBox="1"/>
            <p:nvPr/>
          </p:nvSpPr>
          <p:spPr>
            <a:xfrm>
              <a:off x="9883732" y="2965459"/>
              <a:ext cx="336779" cy="337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CE7DDD45-B3DE-4D86-96D2-5EA3732F2833}"/>
                </a:ext>
              </a:extLst>
            </p:cNvPr>
            <p:cNvSpPr txBox="1"/>
            <p:nvPr/>
          </p:nvSpPr>
          <p:spPr>
            <a:xfrm>
              <a:off x="9883732" y="4139589"/>
              <a:ext cx="377975" cy="337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B9637289-A451-4297-A909-1D84E4721B5C}"/>
                </a:ext>
              </a:extLst>
            </p:cNvPr>
            <p:cNvSpPr txBox="1"/>
            <p:nvPr/>
          </p:nvSpPr>
          <p:spPr>
            <a:xfrm>
              <a:off x="8212202" y="2870382"/>
              <a:ext cx="293865" cy="337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0B7627B5-9ECB-4275-8D19-2BCCCE658B26}"/>
                </a:ext>
              </a:extLst>
            </p:cNvPr>
            <p:cNvSpPr txBox="1"/>
            <p:nvPr/>
          </p:nvSpPr>
          <p:spPr>
            <a:xfrm>
              <a:off x="8212202" y="4056938"/>
              <a:ext cx="314463" cy="337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891DA75C-0A12-4822-81FF-A6BCBA79CBEE}"/>
              </a:ext>
            </a:extLst>
          </p:cNvPr>
          <p:cNvGrpSpPr/>
          <p:nvPr/>
        </p:nvGrpSpPr>
        <p:grpSpPr>
          <a:xfrm>
            <a:off x="9324482" y="4239907"/>
            <a:ext cx="1858161" cy="1674806"/>
            <a:chOff x="8830132" y="2387807"/>
            <a:chExt cx="2102696" cy="1820338"/>
          </a:xfrm>
        </p:grpSpPr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8A301ACD-4350-4D53-98FA-3BE4FFFAF4C0}"/>
                </a:ext>
              </a:extLst>
            </p:cNvPr>
            <p:cNvSpPr/>
            <p:nvPr/>
          </p:nvSpPr>
          <p:spPr>
            <a:xfrm>
              <a:off x="9290068" y="2650270"/>
              <a:ext cx="869244" cy="1284834"/>
            </a:xfrm>
            <a:prstGeom prst="rect">
              <a:avLst/>
            </a:prstGeom>
            <a:solidFill>
              <a:srgbClr val="EDF3DB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C06AEA52-4111-4E91-94D1-9057877F874E}"/>
                </a:ext>
              </a:extLst>
            </p:cNvPr>
            <p:cNvCxnSpPr/>
            <p:nvPr/>
          </p:nvCxnSpPr>
          <p:spPr>
            <a:xfrm>
              <a:off x="10153267" y="2932549"/>
              <a:ext cx="3727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15D32B71-4C32-4D71-B2E2-CAE3CFC9E983}"/>
                </a:ext>
              </a:extLst>
            </p:cNvPr>
            <p:cNvCxnSpPr/>
            <p:nvPr/>
          </p:nvCxnSpPr>
          <p:spPr>
            <a:xfrm>
              <a:off x="10153267" y="3612121"/>
              <a:ext cx="3727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C0AA285B-5FDD-4EF5-BBCF-B15AA95EFAD5}"/>
                </a:ext>
              </a:extLst>
            </p:cNvPr>
            <p:cNvSpPr/>
            <p:nvPr/>
          </p:nvSpPr>
          <p:spPr>
            <a:xfrm rot="16200000">
              <a:off x="10162843" y="3565896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BF77BB01-F372-42D5-AB4D-BE96C4536CBC}"/>
                </a:ext>
              </a:extLst>
            </p:cNvPr>
            <p:cNvCxnSpPr/>
            <p:nvPr/>
          </p:nvCxnSpPr>
          <p:spPr>
            <a:xfrm>
              <a:off x="8830132" y="2932549"/>
              <a:ext cx="458171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7B599F3D-C16C-4A75-A473-D647193D1535}"/>
                </a:ext>
              </a:extLst>
            </p:cNvPr>
            <p:cNvCxnSpPr/>
            <p:nvPr/>
          </p:nvCxnSpPr>
          <p:spPr>
            <a:xfrm>
              <a:off x="8830132" y="3612121"/>
              <a:ext cx="458171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FD7A5748-DA20-4523-BF86-B38C779621A7}"/>
                </a:ext>
              </a:extLst>
            </p:cNvPr>
            <p:cNvSpPr txBox="1"/>
            <p:nvPr/>
          </p:nvSpPr>
          <p:spPr>
            <a:xfrm>
              <a:off x="9295522" y="2750486"/>
              <a:ext cx="355900" cy="334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705FEC84-BF08-45B2-B24A-3E4B2840AB83}"/>
                </a:ext>
              </a:extLst>
            </p:cNvPr>
            <p:cNvSpPr txBox="1"/>
            <p:nvPr/>
          </p:nvSpPr>
          <p:spPr>
            <a:xfrm>
              <a:off x="9354578" y="3408540"/>
              <a:ext cx="446598" cy="334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75B74AAF-6440-43DE-BFA1-8DE04775A067}"/>
                </a:ext>
              </a:extLst>
            </p:cNvPr>
            <p:cNvCxnSpPr/>
            <p:nvPr/>
          </p:nvCxnSpPr>
          <p:spPr>
            <a:xfrm>
              <a:off x="9288303" y="3490201"/>
              <a:ext cx="134433" cy="1191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>
              <a:extLst>
                <a:ext uri="{FF2B5EF4-FFF2-40B4-BE49-F238E27FC236}">
                  <a16:creationId xmlns:a16="http://schemas.microsoft.com/office/drawing/2014/main" id="{EC6F6292-9DDE-4F06-A3D7-502076ADF39F}"/>
                </a:ext>
              </a:extLst>
            </p:cNvPr>
            <p:cNvCxnSpPr/>
            <p:nvPr/>
          </p:nvCxnSpPr>
          <p:spPr>
            <a:xfrm flipV="1">
              <a:off x="9284772" y="3609328"/>
              <a:ext cx="138846" cy="1191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FA35F99-CDA8-4944-A260-57E825C0DA16}"/>
                </a:ext>
              </a:extLst>
            </p:cNvPr>
            <p:cNvSpPr txBox="1"/>
            <p:nvPr/>
          </p:nvSpPr>
          <p:spPr>
            <a:xfrm>
              <a:off x="10533393" y="2760161"/>
              <a:ext cx="355900" cy="334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FD12DCAE-34F3-4E94-A1DC-DAA8E9B95A91}"/>
                </a:ext>
              </a:extLst>
            </p:cNvPr>
            <p:cNvSpPr txBox="1"/>
            <p:nvPr/>
          </p:nvSpPr>
          <p:spPr>
            <a:xfrm>
              <a:off x="10533393" y="3438929"/>
              <a:ext cx="399435" cy="334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A83C3B2B-3884-46E7-B88F-CDFB1AFFFE82}"/>
                </a:ext>
              </a:extLst>
            </p:cNvPr>
            <p:cNvSpPr/>
            <p:nvPr/>
          </p:nvSpPr>
          <p:spPr>
            <a:xfrm rot="16200000">
              <a:off x="9692829" y="3942243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A7304362-8F4E-4D7A-8968-B855F89B0A56}"/>
                </a:ext>
              </a:extLst>
            </p:cNvPr>
            <p:cNvSpPr/>
            <p:nvPr/>
          </p:nvSpPr>
          <p:spPr>
            <a:xfrm rot="16200000">
              <a:off x="9692829" y="2555707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2FC9C4D0-412B-4B7C-8BBC-042AC143E573}"/>
                </a:ext>
              </a:extLst>
            </p:cNvPr>
            <p:cNvCxnSpPr/>
            <p:nvPr/>
          </p:nvCxnSpPr>
          <p:spPr>
            <a:xfrm flipV="1">
              <a:off x="9736262" y="4038509"/>
              <a:ext cx="0" cy="16963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BA9930B8-DF4F-4AA7-AE39-4150A8A0E119}"/>
                </a:ext>
              </a:extLst>
            </p:cNvPr>
            <p:cNvCxnSpPr/>
            <p:nvPr/>
          </p:nvCxnSpPr>
          <p:spPr>
            <a:xfrm flipV="1">
              <a:off x="9736262" y="2387807"/>
              <a:ext cx="0" cy="16963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48BCB989-42B2-433E-8D5B-829C5AC24900}"/>
                </a:ext>
              </a:extLst>
            </p:cNvPr>
            <p:cNvSpPr txBox="1"/>
            <p:nvPr/>
          </p:nvSpPr>
          <p:spPr>
            <a:xfrm>
              <a:off x="9529523" y="2571809"/>
              <a:ext cx="435714" cy="334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29858C24-61FC-4E86-9F28-1FADAB00F1FB}"/>
                </a:ext>
              </a:extLst>
            </p:cNvPr>
            <p:cNvSpPr txBox="1"/>
            <p:nvPr/>
          </p:nvSpPr>
          <p:spPr>
            <a:xfrm>
              <a:off x="9444179" y="3649235"/>
              <a:ext cx="598680" cy="334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184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927700" y="6380504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23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5.4 </a:t>
            </a:r>
            <a:r>
              <a:rPr lang="ko-KR" altLang="en-US" sz="2200"/>
              <a:t>순차 논리 회로 설계</a:t>
            </a:r>
            <a:endParaRPr lang="ko-KR" altLang="en-US" sz="2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C0C7C6-294F-4D6A-AD66-2430EFA848A9}"/>
              </a:ext>
            </a:extLst>
          </p:cNvPr>
          <p:cNvSpPr txBox="1"/>
          <p:nvPr/>
        </p:nvSpPr>
        <p:spPr>
          <a:xfrm>
            <a:off x="819745" y="746892"/>
            <a:ext cx="63455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상태표</a:t>
            </a:r>
            <a:r>
              <a:rPr lang="en-US" altLang="ko-KR" sz="2000">
                <a:solidFill>
                  <a:srgbClr val="0070C0"/>
                </a:solidFill>
              </a:rPr>
              <a:t>(state table)</a:t>
            </a:r>
            <a:r>
              <a:rPr lang="ko-KR" altLang="en-US" sz="2000">
                <a:solidFill>
                  <a:srgbClr val="0070C0"/>
                </a:solidFill>
              </a:rPr>
              <a:t>와 여기표</a:t>
            </a:r>
            <a:r>
              <a:rPr lang="en-US" altLang="ko-KR" sz="2000">
                <a:solidFill>
                  <a:srgbClr val="0070C0"/>
                </a:solidFill>
              </a:rPr>
              <a:t>(excitation table)</a:t>
            </a:r>
          </a:p>
        </p:txBody>
      </p:sp>
      <p:sp>
        <p:nvSpPr>
          <p:cNvPr id="242" name="내용 개체 틀 2">
            <a:extLst>
              <a:ext uri="{FF2B5EF4-FFF2-40B4-BE49-F238E27FC236}">
                <a16:creationId xmlns:a16="http://schemas.microsoft.com/office/drawing/2014/main" id="{EEB7412E-A217-4AB9-8551-D8A323D8A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75" y="1359178"/>
            <a:ext cx="10668025" cy="391376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상태표</a:t>
            </a:r>
            <a:r>
              <a:rPr lang="ko-KR" altLang="en-US" sz="1800"/>
              <a:t> </a:t>
            </a:r>
            <a:r>
              <a:rPr lang="en-US" altLang="ko-KR" sz="1800"/>
              <a:t>: </a:t>
            </a:r>
            <a:r>
              <a:rPr lang="ko-KR" altLang="en-US" sz="1800">
                <a:solidFill>
                  <a:srgbClr val="00A048"/>
                </a:solidFill>
              </a:rPr>
              <a:t>모든 입력</a:t>
            </a:r>
            <a:r>
              <a:rPr lang="ko-KR" altLang="en-US" sz="1800"/>
              <a:t>의 경우에 </a:t>
            </a:r>
            <a:r>
              <a:rPr lang="ko-KR" altLang="en-US" sz="1800">
                <a:solidFill>
                  <a:srgbClr val="00A048"/>
                </a:solidFill>
              </a:rPr>
              <a:t>출력 상태의 변화</a:t>
            </a:r>
            <a:r>
              <a:rPr lang="en-US" altLang="ko-KR" sz="1800">
                <a:solidFill>
                  <a:srgbClr val="00A048"/>
                </a:solidFill>
              </a:rPr>
              <a:t>(</a:t>
            </a:r>
            <a:r>
              <a:rPr lang="ko-KR" altLang="en-US" sz="1800">
                <a:solidFill>
                  <a:srgbClr val="00A048"/>
                </a:solidFill>
              </a:rPr>
              <a:t>천이</a:t>
            </a:r>
            <a:r>
              <a:rPr lang="en-US" altLang="ko-KR" sz="1800">
                <a:solidFill>
                  <a:srgbClr val="00A048"/>
                </a:solidFill>
              </a:rPr>
              <a:t>)</a:t>
            </a:r>
            <a:r>
              <a:rPr lang="ko-KR" altLang="en-US" sz="1800"/>
              <a:t>를 기록한 표</a:t>
            </a:r>
            <a:endParaRPr lang="ko-KR" altLang="en-US" sz="1800" dirty="0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88021AD2-AA68-4183-84D4-AE2642AAF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681842"/>
              </p:ext>
            </p:extLst>
          </p:nvPr>
        </p:nvGraphicFramePr>
        <p:xfrm>
          <a:off x="1399154" y="2298562"/>
          <a:ext cx="2739884" cy="1016528"/>
        </p:xfrm>
        <a:graphic>
          <a:graphicData uri="http://schemas.openxmlformats.org/drawingml/2006/table">
            <a:tbl>
              <a:tblPr/>
              <a:tblGrid>
                <a:gridCol w="999828">
                  <a:extLst>
                    <a:ext uri="{9D8B030D-6E8A-4147-A177-3AD203B41FA5}">
                      <a16:colId xmlns:a16="http://schemas.microsoft.com/office/drawing/2014/main" val="3038404195"/>
                    </a:ext>
                  </a:extLst>
                </a:gridCol>
                <a:gridCol w="1740056">
                  <a:extLst>
                    <a:ext uri="{9D8B030D-6E8A-4147-A177-3AD203B41FA5}">
                      <a16:colId xmlns:a16="http://schemas.microsoft.com/office/drawing/2014/main" val="2386905220"/>
                    </a:ext>
                  </a:extLst>
                </a:gridCol>
              </a:tblGrid>
              <a:tr h="3524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상태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134896"/>
                  </a:ext>
                </a:extLst>
              </a:tr>
              <a:tr h="664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453949"/>
                  </a:ext>
                </a:extLst>
              </a:tr>
            </a:tbl>
          </a:graphicData>
        </a:graphic>
      </p:graphicFrame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44286242-C80B-45F2-BE5A-440910528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713671"/>
              </p:ext>
            </p:extLst>
          </p:nvPr>
        </p:nvGraphicFramePr>
        <p:xfrm>
          <a:off x="4289108" y="2298561"/>
          <a:ext cx="3022108" cy="1863195"/>
        </p:xfrm>
        <a:graphic>
          <a:graphicData uri="http://schemas.openxmlformats.org/drawingml/2006/table">
            <a:tbl>
              <a:tblPr/>
              <a:tblGrid>
                <a:gridCol w="551288">
                  <a:extLst>
                    <a:ext uri="{9D8B030D-6E8A-4147-A177-3AD203B41FA5}">
                      <a16:colId xmlns:a16="http://schemas.microsoft.com/office/drawing/2014/main" val="62698072"/>
                    </a:ext>
                  </a:extLst>
                </a:gridCol>
                <a:gridCol w="551529">
                  <a:extLst>
                    <a:ext uri="{9D8B030D-6E8A-4147-A177-3AD203B41FA5}">
                      <a16:colId xmlns:a16="http://schemas.microsoft.com/office/drawing/2014/main" val="4005848026"/>
                    </a:ext>
                  </a:extLst>
                </a:gridCol>
                <a:gridCol w="1919291">
                  <a:extLst>
                    <a:ext uri="{9D8B030D-6E8A-4147-A177-3AD203B41FA5}">
                      <a16:colId xmlns:a16="http://schemas.microsoft.com/office/drawing/2014/main" val="1347486708"/>
                    </a:ext>
                  </a:extLst>
                </a:gridCol>
              </a:tblGrid>
              <a:tr h="32956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상태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404996"/>
                  </a:ext>
                </a:extLst>
              </a:tr>
              <a:tr h="3295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J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K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952445"/>
                  </a:ext>
                </a:extLst>
              </a:tr>
              <a:tr h="12040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522884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90A2F4A3-5FD6-4DA1-885D-2EF9C765B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592992"/>
              </p:ext>
            </p:extLst>
          </p:nvPr>
        </p:nvGraphicFramePr>
        <p:xfrm>
          <a:off x="7461286" y="2307500"/>
          <a:ext cx="2886640" cy="1007590"/>
        </p:xfrm>
        <a:graphic>
          <a:graphicData uri="http://schemas.openxmlformats.org/drawingml/2006/table">
            <a:tbl>
              <a:tblPr/>
              <a:tblGrid>
                <a:gridCol w="1053382">
                  <a:extLst>
                    <a:ext uri="{9D8B030D-6E8A-4147-A177-3AD203B41FA5}">
                      <a16:colId xmlns:a16="http://schemas.microsoft.com/office/drawing/2014/main" val="3609098248"/>
                    </a:ext>
                  </a:extLst>
                </a:gridCol>
                <a:gridCol w="1833258">
                  <a:extLst>
                    <a:ext uri="{9D8B030D-6E8A-4147-A177-3AD203B41FA5}">
                      <a16:colId xmlns:a16="http://schemas.microsoft.com/office/drawing/2014/main" val="3084389792"/>
                    </a:ext>
                  </a:extLst>
                </a:gridCol>
              </a:tblGrid>
              <a:tr h="349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상태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942383"/>
                  </a:ext>
                </a:extLst>
              </a:tr>
              <a:tr h="6582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364468"/>
                  </a:ext>
                </a:extLst>
              </a:tr>
            </a:tbl>
          </a:graphicData>
        </a:graphic>
      </p:graphicFrame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DE08304-9C82-4149-8264-C57043078440}"/>
              </a:ext>
            </a:extLst>
          </p:cNvPr>
          <p:cNvSpPr/>
          <p:nvPr/>
        </p:nvSpPr>
        <p:spPr>
          <a:xfrm>
            <a:off x="2072802" y="1894255"/>
            <a:ext cx="1411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F/F</a:t>
            </a:r>
            <a:endParaRPr lang="ko-KR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20C49FC-F608-4F0F-B706-E924F70312F3}"/>
              </a:ext>
            </a:extLst>
          </p:cNvPr>
          <p:cNvSpPr/>
          <p:nvPr/>
        </p:nvSpPr>
        <p:spPr>
          <a:xfrm>
            <a:off x="5094422" y="1894255"/>
            <a:ext cx="1411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ko-KR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F/F</a:t>
            </a:r>
            <a:endParaRPr lang="ko-KR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E46CBC1-66B0-4D84-A492-6547210D65FC}"/>
              </a:ext>
            </a:extLst>
          </p:cNvPr>
          <p:cNvSpPr/>
          <p:nvPr/>
        </p:nvSpPr>
        <p:spPr>
          <a:xfrm>
            <a:off x="8188252" y="1894255"/>
            <a:ext cx="1411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F/F</a:t>
            </a:r>
            <a:endParaRPr lang="ko-KR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내용 개체 틀 2">
            <a:extLst>
              <a:ext uri="{FF2B5EF4-FFF2-40B4-BE49-F238E27FC236}">
                <a16:creationId xmlns:a16="http://schemas.microsoft.com/office/drawing/2014/main" id="{1E79D23E-9E7B-43D2-893C-EF1FBBD1E5F2}"/>
              </a:ext>
            </a:extLst>
          </p:cNvPr>
          <p:cNvSpPr txBox="1">
            <a:spLocks/>
          </p:cNvSpPr>
          <p:nvPr/>
        </p:nvSpPr>
        <p:spPr>
          <a:xfrm>
            <a:off x="819745" y="4491044"/>
            <a:ext cx="10789356" cy="1117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err="1">
                <a:solidFill>
                  <a:srgbClr val="00A048"/>
                </a:solidFill>
              </a:rPr>
              <a:t>여기표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>
                <a:solidFill>
                  <a:srgbClr val="00A048"/>
                </a:solidFill>
              </a:rPr>
              <a:t>모든 출력 상태</a:t>
            </a:r>
            <a:r>
              <a:rPr lang="ko-KR" altLang="en-US" sz="1800" dirty="0"/>
              <a:t>의 </a:t>
            </a:r>
            <a:r>
              <a:rPr lang="ko-KR" altLang="en-US" sz="1800" dirty="0">
                <a:solidFill>
                  <a:srgbClr val="00A048"/>
                </a:solidFill>
              </a:rPr>
              <a:t>천이</a:t>
            </a:r>
            <a:r>
              <a:rPr lang="en-US" altLang="ko-KR" sz="1800" dirty="0">
                <a:solidFill>
                  <a:srgbClr val="00A048"/>
                </a:solidFill>
              </a:rPr>
              <a:t>/</a:t>
            </a:r>
            <a:r>
              <a:rPr lang="ko-KR" altLang="en-US" sz="1800" dirty="0">
                <a:solidFill>
                  <a:srgbClr val="00A048"/>
                </a:solidFill>
              </a:rPr>
              <a:t>여기</a:t>
            </a:r>
            <a:r>
              <a:rPr lang="en-US" altLang="ko-KR" sz="1800" dirty="0">
                <a:solidFill>
                  <a:srgbClr val="00A048"/>
                </a:solidFill>
              </a:rPr>
              <a:t>(</a:t>
            </a:r>
            <a:r>
              <a:rPr lang="en-US" altLang="ko-KR" sz="1800" i="1" dirty="0" err="1">
                <a:solidFill>
                  <a:srgbClr val="00A048"/>
                </a:solidFill>
              </a:rPr>
              <a:t>Q</a:t>
            </a:r>
            <a:r>
              <a:rPr lang="en-US" altLang="ko-KR" sz="1800" i="1" baseline="-25000" dirty="0" err="1">
                <a:solidFill>
                  <a:srgbClr val="00A048"/>
                </a:solidFill>
              </a:rPr>
              <a:t>t</a:t>
            </a:r>
            <a:r>
              <a:rPr lang="ko-KR" altLang="en-US" sz="1800" dirty="0">
                <a:solidFill>
                  <a:srgbClr val="00A048"/>
                </a:solidFill>
              </a:rPr>
              <a:t>→</a:t>
            </a:r>
            <a:r>
              <a:rPr lang="en-US" altLang="ko-KR" sz="1800" i="1" dirty="0">
                <a:solidFill>
                  <a:srgbClr val="00A048"/>
                </a:solidFill>
              </a:rPr>
              <a:t>Q</a:t>
            </a:r>
            <a:r>
              <a:rPr lang="en-US" altLang="ko-KR" sz="1800" i="1" baseline="-25000" dirty="0">
                <a:solidFill>
                  <a:srgbClr val="00A048"/>
                </a:solidFill>
              </a:rPr>
              <a:t>t</a:t>
            </a:r>
            <a:r>
              <a:rPr lang="en-US" altLang="ko-KR" sz="1800" baseline="-25000" dirty="0">
                <a:solidFill>
                  <a:srgbClr val="00A048"/>
                </a:solidFill>
              </a:rPr>
              <a:t>+1</a:t>
            </a:r>
            <a:r>
              <a:rPr lang="en-US" altLang="ko-KR" sz="1800" dirty="0">
                <a:solidFill>
                  <a:srgbClr val="00A048"/>
                </a:solidFill>
              </a:rPr>
              <a:t>)</a:t>
            </a:r>
            <a:r>
              <a:rPr lang="ko-KR" altLang="en-US" sz="1800"/>
              <a:t>에 대해 </a:t>
            </a:r>
            <a:r>
              <a:rPr lang="ko-KR" altLang="en-US" sz="1800" dirty="0">
                <a:solidFill>
                  <a:srgbClr val="00A048"/>
                </a:solidFill>
              </a:rPr>
              <a:t>입력을 정리</a:t>
            </a:r>
            <a:r>
              <a:rPr lang="ko-KR" altLang="en-US" sz="1800" dirty="0"/>
              <a:t>한 표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여기 입력</a:t>
            </a:r>
            <a:r>
              <a:rPr lang="ko-KR" altLang="en-US" sz="1800"/>
              <a:t> 결정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/>
              <a:t>저장 </a:t>
            </a:r>
            <a:r>
              <a:rPr lang="ko-KR" altLang="en-US" sz="1800" dirty="0"/>
              <a:t>장치의 출력을 원하는 </a:t>
            </a:r>
            <a:r>
              <a:rPr lang="ko-KR" altLang="en-US" sz="1800"/>
              <a:t>상태로 제어 </a:t>
            </a:r>
            <a:r>
              <a:rPr lang="en-US" altLang="ko-KR" sz="1800">
                <a:sym typeface="Wingdings" panose="05000000000000000000" pitchFamily="2" charset="2"/>
              </a:rPr>
              <a:t>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rgbClr val="00A048"/>
                </a:solidFill>
              </a:rPr>
              <a:t>순차 </a:t>
            </a:r>
            <a:r>
              <a:rPr lang="ko-KR" altLang="en-US" sz="1800" dirty="0">
                <a:solidFill>
                  <a:srgbClr val="00A048"/>
                </a:solidFill>
              </a:rPr>
              <a:t>논리 </a:t>
            </a:r>
            <a:r>
              <a:rPr lang="ko-KR" altLang="en-US" sz="1800">
                <a:solidFill>
                  <a:srgbClr val="00A048"/>
                </a:solidFill>
              </a:rPr>
              <a:t>회로</a:t>
            </a:r>
            <a:r>
              <a:rPr lang="ko-KR" altLang="en-US" sz="1800"/>
              <a:t> 설계 목적</a:t>
            </a:r>
            <a:endParaRPr lang="en-US" altLang="ko-KR" sz="1800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저장 장치의 </a:t>
            </a:r>
            <a:r>
              <a:rPr lang="ko-KR" altLang="en-US" sz="1800">
                <a:solidFill>
                  <a:srgbClr val="00A048"/>
                </a:solidFill>
              </a:rPr>
              <a:t>동작 제어</a:t>
            </a:r>
            <a:r>
              <a:rPr lang="ko-KR" altLang="en-US" sz="1800"/>
              <a:t>에 사용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92259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927700" y="6380504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24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5.4 </a:t>
            </a:r>
            <a:r>
              <a:rPr lang="ko-KR" altLang="en-US" sz="2200"/>
              <a:t>순차 논리 회로 설계</a:t>
            </a:r>
            <a:endParaRPr lang="ko-KR" altLang="en-US" sz="2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C0C7C6-294F-4D6A-AD66-2430EFA848A9}"/>
              </a:ext>
            </a:extLst>
          </p:cNvPr>
          <p:cNvSpPr txBox="1"/>
          <p:nvPr/>
        </p:nvSpPr>
        <p:spPr>
          <a:xfrm>
            <a:off x="819745" y="746892"/>
            <a:ext cx="63455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i="1">
                <a:solidFill>
                  <a:srgbClr val="0070C0"/>
                </a:solidFill>
              </a:rPr>
              <a:t>D</a:t>
            </a:r>
            <a:r>
              <a:rPr lang="en-US" altLang="ko-KR" sz="2000">
                <a:solidFill>
                  <a:srgbClr val="0070C0"/>
                </a:solidFill>
              </a:rPr>
              <a:t> F/F</a:t>
            </a:r>
            <a:r>
              <a:rPr lang="ko-KR" altLang="en-US" sz="2000">
                <a:solidFill>
                  <a:srgbClr val="0070C0"/>
                </a:solidFill>
              </a:rPr>
              <a:t>의 여기표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91BB2894-0A3B-4CE0-AA48-A790754E4115}"/>
              </a:ext>
            </a:extLst>
          </p:cNvPr>
          <p:cNvSpPr txBox="1">
            <a:spLocks/>
          </p:cNvSpPr>
          <p:nvPr/>
        </p:nvSpPr>
        <p:spPr>
          <a:xfrm>
            <a:off x="956623" y="1242975"/>
            <a:ext cx="10515600" cy="87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800" i="1">
                <a:solidFill>
                  <a:srgbClr val="00A048"/>
                </a:solidFill>
              </a:rPr>
              <a:t>D</a:t>
            </a:r>
            <a:r>
              <a:rPr lang="en-US" altLang="ko-KR" sz="1800">
                <a:solidFill>
                  <a:srgbClr val="00A048"/>
                </a:solidFill>
              </a:rPr>
              <a:t> F/F</a:t>
            </a:r>
            <a:r>
              <a:rPr lang="ko-KR" altLang="en-US" sz="1800"/>
              <a:t>의 다음 상태 값</a:t>
            </a:r>
            <a:r>
              <a:rPr lang="en-US" altLang="ko-KR" sz="1800"/>
              <a:t>(</a:t>
            </a:r>
            <a:r>
              <a:rPr lang="en-US" altLang="ko-KR" sz="1800" i="1" kern="0">
                <a:solidFill>
                  <a:srgbClr val="C00000"/>
                </a:solidFill>
              </a:rPr>
              <a:t>Q</a:t>
            </a:r>
            <a:r>
              <a:rPr lang="en-US" altLang="ko-KR" sz="1800" i="1" kern="0" baseline="-25000">
                <a:solidFill>
                  <a:srgbClr val="C00000"/>
                </a:solidFill>
              </a:rPr>
              <a:t>t</a:t>
            </a:r>
            <a:r>
              <a:rPr lang="en-US" altLang="ko-KR" sz="1800" kern="0" baseline="-25000">
                <a:solidFill>
                  <a:srgbClr val="C00000"/>
                </a:solidFill>
              </a:rPr>
              <a:t>+1</a:t>
            </a:r>
            <a:r>
              <a:rPr lang="en-US" altLang="ko-KR" sz="1800"/>
              <a:t>)</a:t>
            </a:r>
            <a:r>
              <a:rPr lang="ko-KR" altLang="en-US" sz="1800"/>
              <a:t>은 현재 상태 값</a:t>
            </a:r>
            <a:r>
              <a:rPr lang="en-US" altLang="ko-KR" sz="1800"/>
              <a:t>(</a:t>
            </a:r>
            <a:r>
              <a:rPr lang="en-US" altLang="ko-KR" sz="1800" i="1" kern="0">
                <a:solidFill>
                  <a:srgbClr val="C00000"/>
                </a:solidFill>
              </a:rPr>
              <a:t>Q</a:t>
            </a:r>
            <a:r>
              <a:rPr lang="en-US" altLang="ko-KR" sz="1800" i="1" kern="0" baseline="-25000">
                <a:solidFill>
                  <a:srgbClr val="C00000"/>
                </a:solidFill>
              </a:rPr>
              <a:t>t</a:t>
            </a:r>
            <a:r>
              <a:rPr lang="en-US" altLang="ko-KR" sz="1800"/>
              <a:t>)</a:t>
            </a:r>
            <a:r>
              <a:rPr lang="ko-KR" altLang="en-US" sz="1800"/>
              <a:t>과 무관</a:t>
            </a:r>
            <a:endParaRPr lang="en-US" altLang="ko-KR" sz="1800"/>
          </a:p>
          <a:p>
            <a:pPr lvl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입력 </a:t>
            </a:r>
            <a:r>
              <a:rPr lang="en-US" altLang="ko-KR" sz="1800" i="1">
                <a:solidFill>
                  <a:srgbClr val="C00000"/>
                </a:solidFill>
              </a:rPr>
              <a:t>D</a:t>
            </a:r>
            <a:r>
              <a:rPr lang="ko-KR" altLang="en-US" sz="1800"/>
              <a:t> 값이 다음 단계의 출력 값으로 바로 전달되어 저장</a:t>
            </a:r>
            <a:r>
              <a:rPr lang="en-US" altLang="ko-KR" sz="1800"/>
              <a:t>(</a:t>
            </a:r>
            <a:r>
              <a:rPr lang="en-US" altLang="ko-KR" sz="1800" i="1">
                <a:solidFill>
                  <a:srgbClr val="C00000"/>
                </a:solidFill>
              </a:rPr>
              <a:t>D </a:t>
            </a:r>
            <a:r>
              <a:rPr lang="en-US" altLang="ko-KR" sz="1800">
                <a:solidFill>
                  <a:srgbClr val="C00000"/>
                </a:solidFill>
              </a:rPr>
              <a:t>=</a:t>
            </a:r>
            <a:r>
              <a:rPr lang="en-US" altLang="ko-KR" sz="1800" i="1" kern="0">
                <a:solidFill>
                  <a:srgbClr val="C00000"/>
                </a:solidFill>
              </a:rPr>
              <a:t> Q</a:t>
            </a:r>
            <a:r>
              <a:rPr lang="en-US" altLang="ko-KR" sz="1800" i="1" kern="0" baseline="-25000">
                <a:solidFill>
                  <a:srgbClr val="C00000"/>
                </a:solidFill>
              </a:rPr>
              <a:t>t</a:t>
            </a:r>
            <a:r>
              <a:rPr lang="en-US" altLang="ko-KR" sz="1800" kern="0" baseline="-25000">
                <a:solidFill>
                  <a:srgbClr val="C00000"/>
                </a:solidFill>
              </a:rPr>
              <a:t>+1</a:t>
            </a:r>
            <a:r>
              <a:rPr lang="en-US" altLang="ko-KR" sz="1800"/>
              <a:t>)</a:t>
            </a:r>
            <a:endParaRPr lang="ko-KR" altLang="en-US" sz="180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5324CD2-0592-489B-AFF3-DBFE391F6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28582"/>
              </p:ext>
            </p:extLst>
          </p:nvPr>
        </p:nvGraphicFramePr>
        <p:xfrm>
          <a:off x="2205065" y="2891585"/>
          <a:ext cx="3194090" cy="1706508"/>
        </p:xfrm>
        <a:graphic>
          <a:graphicData uri="http://schemas.openxmlformats.org/drawingml/2006/table">
            <a:tbl>
              <a:tblPr/>
              <a:tblGrid>
                <a:gridCol w="875192">
                  <a:extLst>
                    <a:ext uri="{9D8B030D-6E8A-4147-A177-3AD203B41FA5}">
                      <a16:colId xmlns:a16="http://schemas.microsoft.com/office/drawing/2014/main" val="1980814074"/>
                    </a:ext>
                  </a:extLst>
                </a:gridCol>
                <a:gridCol w="875373">
                  <a:extLst>
                    <a:ext uri="{9D8B030D-6E8A-4147-A177-3AD203B41FA5}">
                      <a16:colId xmlns:a16="http://schemas.microsoft.com/office/drawing/2014/main" val="989850456"/>
                    </a:ext>
                  </a:extLst>
                </a:gridCol>
                <a:gridCol w="1443525">
                  <a:extLst>
                    <a:ext uri="{9D8B030D-6E8A-4147-A177-3AD203B41FA5}">
                      <a16:colId xmlns:a16="http://schemas.microsoft.com/office/drawing/2014/main" val="3800235037"/>
                    </a:ext>
                  </a:extLst>
                </a:gridCol>
              </a:tblGrid>
              <a:tr h="345570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상태 변화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여기 입력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66832"/>
                  </a:ext>
                </a:extLst>
              </a:tr>
              <a:tr h="3139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031795"/>
                  </a:ext>
                </a:extLst>
              </a:tr>
              <a:tr h="10469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259541"/>
                  </a:ext>
                </a:extLst>
              </a:tr>
            </a:tbl>
          </a:graphicData>
        </a:graphic>
      </p:graphicFrame>
      <p:sp>
        <p:nvSpPr>
          <p:cNvPr id="19" name="오른쪽 화살표 16">
            <a:extLst>
              <a:ext uri="{FF2B5EF4-FFF2-40B4-BE49-F238E27FC236}">
                <a16:creationId xmlns:a16="http://schemas.microsoft.com/office/drawing/2014/main" id="{0476EC9A-6D04-444F-951B-6E07FCBD2701}"/>
              </a:ext>
            </a:extLst>
          </p:cNvPr>
          <p:cNvSpPr/>
          <p:nvPr/>
        </p:nvSpPr>
        <p:spPr>
          <a:xfrm>
            <a:off x="5917916" y="3549063"/>
            <a:ext cx="356167" cy="28918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8776C1A-9F04-4BDC-B7D4-9752C67FE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71817"/>
              </p:ext>
            </p:extLst>
          </p:nvPr>
        </p:nvGraphicFramePr>
        <p:xfrm>
          <a:off x="6904262" y="3171036"/>
          <a:ext cx="3075857" cy="1355339"/>
        </p:xfrm>
        <a:graphic>
          <a:graphicData uri="http://schemas.openxmlformats.org/drawingml/2006/table">
            <a:tbl>
              <a:tblPr/>
              <a:tblGrid>
                <a:gridCol w="1685766">
                  <a:extLst>
                    <a:ext uri="{9D8B030D-6E8A-4147-A177-3AD203B41FA5}">
                      <a16:colId xmlns:a16="http://schemas.microsoft.com/office/drawing/2014/main" val="3408536261"/>
                    </a:ext>
                  </a:extLst>
                </a:gridCol>
                <a:gridCol w="1390091">
                  <a:extLst>
                    <a:ext uri="{9D8B030D-6E8A-4147-A177-3AD203B41FA5}">
                      <a16:colId xmlns:a16="http://schemas.microsoft.com/office/drawing/2014/main" val="2750248297"/>
                    </a:ext>
                  </a:extLst>
                </a:gridCol>
              </a:tblGrid>
              <a:tr h="3489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상태 변화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여기 입력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590387"/>
                  </a:ext>
                </a:extLst>
              </a:tr>
              <a:tr h="3489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997060"/>
                  </a:ext>
                </a:extLst>
              </a:tr>
              <a:tr h="6575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21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968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927700" y="6380504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25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5.4 </a:t>
            </a:r>
            <a:r>
              <a:rPr lang="ko-KR" altLang="en-US" sz="2200"/>
              <a:t>순차 논리 회로 설계</a:t>
            </a:r>
            <a:endParaRPr lang="ko-KR" altLang="en-US" sz="22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0C35C43-5D5A-414E-A845-4879C068D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860"/>
            <a:ext cx="10515600" cy="5038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i="1" dirty="0">
                <a:solidFill>
                  <a:srgbClr val="0070C0"/>
                </a:solidFill>
              </a:rPr>
              <a:t>JK</a:t>
            </a:r>
            <a:r>
              <a:rPr lang="en-US" altLang="ko-KR" sz="2000" dirty="0">
                <a:solidFill>
                  <a:srgbClr val="0070C0"/>
                </a:solidFill>
              </a:rPr>
              <a:t> F/F</a:t>
            </a:r>
            <a:r>
              <a:rPr lang="ko-KR" altLang="en-US" sz="2000">
                <a:solidFill>
                  <a:srgbClr val="0070C0"/>
                </a:solidFill>
              </a:rPr>
              <a:t>의 여기표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7B060-AA84-4998-846C-B279611DDEA4}"/>
              </a:ext>
            </a:extLst>
          </p:cNvPr>
          <p:cNvSpPr txBox="1"/>
          <p:nvPr/>
        </p:nvSpPr>
        <p:spPr>
          <a:xfrm>
            <a:off x="932328" y="1344706"/>
            <a:ext cx="10421472" cy="1389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i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F/F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은 모든 천이에 대해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가지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경우 존재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예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이면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20000"/>
              </a:lnSpc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=00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인 경우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change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되었을 수 있고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20000"/>
              </a:lnSpc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=01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인 경우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되었을 수 있음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오른쪽 화살표 16">
            <a:extLst>
              <a:ext uri="{FF2B5EF4-FFF2-40B4-BE49-F238E27FC236}">
                <a16:creationId xmlns:a16="http://schemas.microsoft.com/office/drawing/2014/main" id="{239EEA7B-2F13-43A3-9ABE-0617A65AD143}"/>
              </a:ext>
            </a:extLst>
          </p:cNvPr>
          <p:cNvSpPr/>
          <p:nvPr/>
        </p:nvSpPr>
        <p:spPr>
          <a:xfrm>
            <a:off x="7058142" y="4290041"/>
            <a:ext cx="356167" cy="28918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CA038F-4AB0-4E0B-85BF-14F4668DC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28266"/>
              </p:ext>
            </p:extLst>
          </p:nvPr>
        </p:nvGraphicFramePr>
        <p:xfrm>
          <a:off x="1493249" y="2925302"/>
          <a:ext cx="4880658" cy="3131820"/>
        </p:xfrm>
        <a:graphic>
          <a:graphicData uri="http://schemas.openxmlformats.org/drawingml/2006/table">
            <a:tbl>
              <a:tblPr/>
              <a:tblGrid>
                <a:gridCol w="779558">
                  <a:extLst>
                    <a:ext uri="{9D8B030D-6E8A-4147-A177-3AD203B41FA5}">
                      <a16:colId xmlns:a16="http://schemas.microsoft.com/office/drawing/2014/main" val="3688489067"/>
                    </a:ext>
                  </a:extLst>
                </a:gridCol>
                <a:gridCol w="832232">
                  <a:extLst>
                    <a:ext uri="{9D8B030D-6E8A-4147-A177-3AD203B41FA5}">
                      <a16:colId xmlns:a16="http://schemas.microsoft.com/office/drawing/2014/main" val="2041681359"/>
                    </a:ext>
                  </a:extLst>
                </a:gridCol>
                <a:gridCol w="549101">
                  <a:extLst>
                    <a:ext uri="{9D8B030D-6E8A-4147-A177-3AD203B41FA5}">
                      <a16:colId xmlns:a16="http://schemas.microsoft.com/office/drawing/2014/main" val="2692613687"/>
                    </a:ext>
                  </a:extLst>
                </a:gridCol>
                <a:gridCol w="549100">
                  <a:extLst>
                    <a:ext uri="{9D8B030D-6E8A-4147-A177-3AD203B41FA5}">
                      <a16:colId xmlns:a16="http://schemas.microsoft.com/office/drawing/2014/main" val="22843465"/>
                    </a:ext>
                  </a:extLst>
                </a:gridCol>
                <a:gridCol w="2170667">
                  <a:extLst>
                    <a:ext uri="{9D8B030D-6E8A-4147-A177-3AD203B41FA5}">
                      <a16:colId xmlns:a16="http://schemas.microsoft.com/office/drawing/2014/main" val="518114593"/>
                    </a:ext>
                  </a:extLst>
                </a:gridCol>
              </a:tblGrid>
              <a:tr h="25862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상태 변화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여기 입력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972360"/>
                  </a:ext>
                </a:extLst>
              </a:tr>
              <a:tr h="2607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J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K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17906"/>
                  </a:ext>
                </a:extLst>
              </a:tr>
              <a:tr h="26079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altLang="ko-KR" sz="1400" i="1" kern="0" spc="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유지된 경우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40064"/>
                  </a:ext>
                </a:extLst>
              </a:tr>
              <a:tr h="260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reset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된 경우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38728"/>
                  </a:ext>
                </a:extLst>
              </a:tr>
              <a:tr h="26079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set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된 경우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936640"/>
                  </a:ext>
                </a:extLst>
              </a:tr>
              <a:tr h="260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toggle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된 경우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528397"/>
                  </a:ext>
                </a:extLst>
              </a:tr>
              <a:tr h="26079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reset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된 경우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901956"/>
                  </a:ext>
                </a:extLst>
              </a:tr>
              <a:tr h="260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toggle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된 경우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306499"/>
                  </a:ext>
                </a:extLst>
              </a:tr>
              <a:tr h="26079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altLang="ko-KR" sz="1400" i="1" kern="0" spc="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유지된 경우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12621"/>
                  </a:ext>
                </a:extLst>
              </a:tr>
              <a:tr h="260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set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된 경우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06009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E6425EF-02BA-466B-99C5-1F3466792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24547"/>
              </p:ext>
            </p:extLst>
          </p:nvPr>
        </p:nvGraphicFramePr>
        <p:xfrm>
          <a:off x="7638924" y="3239171"/>
          <a:ext cx="3472828" cy="2121421"/>
        </p:xfrm>
        <a:graphic>
          <a:graphicData uri="http://schemas.openxmlformats.org/drawingml/2006/table">
            <a:tbl>
              <a:tblPr/>
              <a:tblGrid>
                <a:gridCol w="1000598">
                  <a:extLst>
                    <a:ext uri="{9D8B030D-6E8A-4147-A177-3AD203B41FA5}">
                      <a16:colId xmlns:a16="http://schemas.microsoft.com/office/drawing/2014/main" val="2563249971"/>
                    </a:ext>
                  </a:extLst>
                </a:gridCol>
                <a:gridCol w="1000832">
                  <a:extLst>
                    <a:ext uri="{9D8B030D-6E8A-4147-A177-3AD203B41FA5}">
                      <a16:colId xmlns:a16="http://schemas.microsoft.com/office/drawing/2014/main" val="1435678491"/>
                    </a:ext>
                  </a:extLst>
                </a:gridCol>
                <a:gridCol w="735582">
                  <a:extLst>
                    <a:ext uri="{9D8B030D-6E8A-4147-A177-3AD203B41FA5}">
                      <a16:colId xmlns:a16="http://schemas.microsoft.com/office/drawing/2014/main" val="2351962492"/>
                    </a:ext>
                  </a:extLst>
                </a:gridCol>
                <a:gridCol w="735816">
                  <a:extLst>
                    <a:ext uri="{9D8B030D-6E8A-4147-A177-3AD203B41FA5}">
                      <a16:colId xmlns:a16="http://schemas.microsoft.com/office/drawing/2014/main" val="637822163"/>
                    </a:ext>
                  </a:extLst>
                </a:gridCol>
              </a:tblGrid>
              <a:tr h="32407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상태 변화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여기 입력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38352"/>
                  </a:ext>
                </a:extLst>
              </a:tr>
              <a:tr h="3594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J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K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19102"/>
                  </a:ext>
                </a:extLst>
              </a:tr>
              <a:tr h="3594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018909"/>
                  </a:ext>
                </a:extLst>
              </a:tr>
              <a:tr h="3594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573954"/>
                  </a:ext>
                </a:extLst>
              </a:tr>
              <a:tr h="3594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61932"/>
                  </a:ext>
                </a:extLst>
              </a:tr>
              <a:tr h="3594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46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325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927700" y="6380504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26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5.4 </a:t>
            </a:r>
            <a:r>
              <a:rPr lang="ko-KR" altLang="en-US" sz="2200"/>
              <a:t>순차 논리 회로 설계</a:t>
            </a:r>
            <a:endParaRPr lang="ko-KR" altLang="en-US" sz="22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A3BC1FF8-909B-4614-B6F7-25E86729F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8450"/>
            <a:ext cx="10515600" cy="3913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200" i="1" dirty="0">
                <a:solidFill>
                  <a:srgbClr val="0070C0"/>
                </a:solidFill>
              </a:rPr>
              <a:t>T</a:t>
            </a:r>
            <a:r>
              <a:rPr lang="en-US" altLang="ko-KR" sz="2200" dirty="0">
                <a:solidFill>
                  <a:srgbClr val="0070C0"/>
                </a:solidFill>
              </a:rPr>
              <a:t> F/F</a:t>
            </a:r>
            <a:r>
              <a:rPr lang="ko-KR" altLang="en-US" sz="2200">
                <a:solidFill>
                  <a:srgbClr val="0070C0"/>
                </a:solidFill>
              </a:rPr>
              <a:t>의 여기표</a:t>
            </a:r>
            <a:endParaRPr lang="en-US" altLang="ko-KR" sz="2200" dirty="0">
              <a:solidFill>
                <a:srgbClr val="0070C0"/>
              </a:solidFill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DFF854FF-AFC0-4818-9369-0B79E3A124FB}"/>
              </a:ext>
            </a:extLst>
          </p:cNvPr>
          <p:cNvSpPr txBox="1">
            <a:spLocks/>
          </p:cNvSpPr>
          <p:nvPr/>
        </p:nvSpPr>
        <p:spPr>
          <a:xfrm>
            <a:off x="981636" y="1290714"/>
            <a:ext cx="10515600" cy="365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i="1">
                <a:solidFill>
                  <a:srgbClr val="00A048"/>
                </a:solidFill>
              </a:rPr>
              <a:t>T</a:t>
            </a:r>
            <a:r>
              <a:rPr lang="en-US" altLang="ko-KR" sz="1800">
                <a:solidFill>
                  <a:srgbClr val="00A048"/>
                </a:solidFill>
              </a:rPr>
              <a:t> F/F</a:t>
            </a:r>
            <a:r>
              <a:rPr lang="ko-KR" altLang="en-US" sz="1800"/>
              <a:t>은 </a:t>
            </a:r>
            <a:r>
              <a:rPr lang="en-US" altLang="ko-KR" sz="1800"/>
              <a:t>toggle</a:t>
            </a:r>
            <a:r>
              <a:rPr lang="ko-KR" altLang="en-US" sz="1800"/>
              <a:t>되면 </a:t>
            </a:r>
            <a:r>
              <a:rPr lang="en-US" altLang="ko-KR" sz="1800" i="1">
                <a:solidFill>
                  <a:srgbClr val="C00000"/>
                </a:solidFill>
              </a:rPr>
              <a:t>T </a:t>
            </a:r>
            <a:r>
              <a:rPr lang="en-US" altLang="ko-KR" sz="1800">
                <a:solidFill>
                  <a:srgbClr val="C00000"/>
                </a:solidFill>
              </a:rPr>
              <a:t>= 1</a:t>
            </a:r>
            <a:endParaRPr lang="en-US" altLang="ko-KR" sz="1800" dirty="0">
              <a:solidFill>
                <a:srgbClr val="C00000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4B1B734-30B8-4818-8AA2-86DEF7028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135569"/>
              </p:ext>
            </p:extLst>
          </p:nvPr>
        </p:nvGraphicFramePr>
        <p:xfrm>
          <a:off x="5171891" y="828450"/>
          <a:ext cx="4158376" cy="1570482"/>
        </p:xfrm>
        <a:graphic>
          <a:graphicData uri="http://schemas.openxmlformats.org/drawingml/2006/table">
            <a:tbl>
              <a:tblPr/>
              <a:tblGrid>
                <a:gridCol w="1139410">
                  <a:extLst>
                    <a:ext uri="{9D8B030D-6E8A-4147-A177-3AD203B41FA5}">
                      <a16:colId xmlns:a16="http://schemas.microsoft.com/office/drawing/2014/main" val="3249751698"/>
                    </a:ext>
                  </a:extLst>
                </a:gridCol>
                <a:gridCol w="1139646">
                  <a:extLst>
                    <a:ext uri="{9D8B030D-6E8A-4147-A177-3AD203B41FA5}">
                      <a16:colId xmlns:a16="http://schemas.microsoft.com/office/drawing/2014/main" val="140744747"/>
                    </a:ext>
                  </a:extLst>
                </a:gridCol>
                <a:gridCol w="1879320">
                  <a:extLst>
                    <a:ext uri="{9D8B030D-6E8A-4147-A177-3AD203B41FA5}">
                      <a16:colId xmlns:a16="http://schemas.microsoft.com/office/drawing/2014/main" val="973410955"/>
                    </a:ext>
                  </a:extLst>
                </a:gridCol>
              </a:tblGrid>
              <a:tr h="19875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상태 변화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여기 입력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90063"/>
                  </a:ext>
                </a:extLst>
              </a:tr>
              <a:tr h="198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12056"/>
                  </a:ext>
                </a:extLst>
              </a:tr>
              <a:tr h="3638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387778"/>
                  </a:ext>
                </a:extLst>
              </a:tr>
            </a:tbl>
          </a:graphicData>
        </a:graphic>
      </p:graphicFrame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DC6A5EDB-5731-47BA-8B6E-4C7611BBFB97}"/>
              </a:ext>
            </a:extLst>
          </p:cNvPr>
          <p:cNvSpPr txBox="1">
            <a:spLocks/>
          </p:cNvSpPr>
          <p:nvPr/>
        </p:nvSpPr>
        <p:spPr>
          <a:xfrm>
            <a:off x="838200" y="3037623"/>
            <a:ext cx="10515600" cy="391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여기표 정리</a:t>
            </a:r>
            <a:endParaRPr lang="en-US" altLang="ko-KR" sz="2200" dirty="0">
              <a:solidFill>
                <a:srgbClr val="0070C0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B67722F-BB41-4315-BF5E-16FFF185E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35838"/>
              </p:ext>
            </p:extLst>
          </p:nvPr>
        </p:nvGraphicFramePr>
        <p:xfrm>
          <a:off x="4415528" y="3908116"/>
          <a:ext cx="3069336" cy="1677924"/>
        </p:xfrm>
        <a:graphic>
          <a:graphicData uri="http://schemas.openxmlformats.org/drawingml/2006/table">
            <a:tbl>
              <a:tblPr/>
              <a:tblGrid>
                <a:gridCol w="767334">
                  <a:extLst>
                    <a:ext uri="{9D8B030D-6E8A-4147-A177-3AD203B41FA5}">
                      <a16:colId xmlns:a16="http://schemas.microsoft.com/office/drawing/2014/main" val="4188562647"/>
                    </a:ext>
                  </a:extLst>
                </a:gridCol>
                <a:gridCol w="767334">
                  <a:extLst>
                    <a:ext uri="{9D8B030D-6E8A-4147-A177-3AD203B41FA5}">
                      <a16:colId xmlns:a16="http://schemas.microsoft.com/office/drawing/2014/main" val="3833810343"/>
                    </a:ext>
                  </a:extLst>
                </a:gridCol>
                <a:gridCol w="767334">
                  <a:extLst>
                    <a:ext uri="{9D8B030D-6E8A-4147-A177-3AD203B41FA5}">
                      <a16:colId xmlns:a16="http://schemas.microsoft.com/office/drawing/2014/main" val="1030173229"/>
                    </a:ext>
                  </a:extLst>
                </a:gridCol>
                <a:gridCol w="767334">
                  <a:extLst>
                    <a:ext uri="{9D8B030D-6E8A-4147-A177-3AD203B41FA5}">
                      <a16:colId xmlns:a16="http://schemas.microsoft.com/office/drawing/2014/main" val="1506210400"/>
                    </a:ext>
                  </a:extLst>
                </a:gridCol>
              </a:tblGrid>
              <a:tr h="1987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여기 입력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035000"/>
                  </a:ext>
                </a:extLst>
              </a:tr>
              <a:tr h="198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J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K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45563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884974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27478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37022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26896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2F19D21-8A25-4143-8CAC-5B4A18805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753439"/>
              </p:ext>
            </p:extLst>
          </p:nvPr>
        </p:nvGraphicFramePr>
        <p:xfrm>
          <a:off x="1215707" y="3908116"/>
          <a:ext cx="2577692" cy="1124324"/>
        </p:xfrm>
        <a:graphic>
          <a:graphicData uri="http://schemas.openxmlformats.org/drawingml/2006/table">
            <a:tbl>
              <a:tblPr/>
              <a:tblGrid>
                <a:gridCol w="904369">
                  <a:extLst>
                    <a:ext uri="{9D8B030D-6E8A-4147-A177-3AD203B41FA5}">
                      <a16:colId xmlns:a16="http://schemas.microsoft.com/office/drawing/2014/main" val="3302073299"/>
                    </a:ext>
                  </a:extLst>
                </a:gridCol>
                <a:gridCol w="1673323">
                  <a:extLst>
                    <a:ext uri="{9D8B030D-6E8A-4147-A177-3AD203B41FA5}">
                      <a16:colId xmlns:a16="http://schemas.microsoft.com/office/drawing/2014/main" val="3207003438"/>
                    </a:ext>
                  </a:extLst>
                </a:gridCol>
              </a:tblGrid>
              <a:tr h="4187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여기 입력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605220"/>
                  </a:ext>
                </a:extLst>
              </a:tr>
              <a:tr h="2172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212445"/>
                  </a:ext>
                </a:extLst>
              </a:tr>
              <a:tr h="2172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3195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82428BC-BF05-45A4-8FD8-0A17CEA60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13331"/>
              </p:ext>
            </p:extLst>
          </p:nvPr>
        </p:nvGraphicFramePr>
        <p:xfrm>
          <a:off x="8106994" y="3908116"/>
          <a:ext cx="3201982" cy="1516126"/>
        </p:xfrm>
        <a:graphic>
          <a:graphicData uri="http://schemas.openxmlformats.org/drawingml/2006/table">
            <a:tbl>
              <a:tblPr/>
              <a:tblGrid>
                <a:gridCol w="777693">
                  <a:extLst>
                    <a:ext uri="{9D8B030D-6E8A-4147-A177-3AD203B41FA5}">
                      <a16:colId xmlns:a16="http://schemas.microsoft.com/office/drawing/2014/main" val="1357415554"/>
                    </a:ext>
                  </a:extLst>
                </a:gridCol>
                <a:gridCol w="745067">
                  <a:extLst>
                    <a:ext uri="{9D8B030D-6E8A-4147-A177-3AD203B41FA5}">
                      <a16:colId xmlns:a16="http://schemas.microsoft.com/office/drawing/2014/main" val="1611609185"/>
                    </a:ext>
                  </a:extLst>
                </a:gridCol>
                <a:gridCol w="1679222">
                  <a:extLst>
                    <a:ext uri="{9D8B030D-6E8A-4147-A177-3AD203B41FA5}">
                      <a16:colId xmlns:a16="http://schemas.microsoft.com/office/drawing/2014/main" val="881981682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여기 입력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55358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41786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90190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766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20087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06935C5-9F93-479C-9150-82CFE6E14139}"/>
              </a:ext>
            </a:extLst>
          </p:cNvPr>
          <p:cNvSpPr/>
          <p:nvPr/>
        </p:nvSpPr>
        <p:spPr>
          <a:xfrm>
            <a:off x="1600483" y="3478118"/>
            <a:ext cx="1411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F/F</a:t>
            </a:r>
            <a:endParaRPr lang="ko-KR" alt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CC4B6F6-D08F-453D-9808-B289F7B7014F}"/>
              </a:ext>
            </a:extLst>
          </p:cNvPr>
          <p:cNvSpPr/>
          <p:nvPr/>
        </p:nvSpPr>
        <p:spPr>
          <a:xfrm>
            <a:off x="5156514" y="3478118"/>
            <a:ext cx="1411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ko-K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F/F</a:t>
            </a:r>
            <a:endParaRPr lang="ko-KR" alt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BAC8A1-ECFC-45AF-B869-1C95880CCFC0}"/>
              </a:ext>
            </a:extLst>
          </p:cNvPr>
          <p:cNvSpPr/>
          <p:nvPr/>
        </p:nvSpPr>
        <p:spPr>
          <a:xfrm>
            <a:off x="9002245" y="3478118"/>
            <a:ext cx="1411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ko-KR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F/F</a:t>
            </a:r>
            <a:endParaRPr lang="ko-KR" alt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885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53045A-84E1-429F-91CF-CB0663A9CD68}"/>
              </a:ext>
            </a:extLst>
          </p:cNvPr>
          <p:cNvSpPr/>
          <p:nvPr/>
        </p:nvSpPr>
        <p:spPr>
          <a:xfrm>
            <a:off x="1138518" y="1406422"/>
            <a:ext cx="10215281" cy="4905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927700" y="6380504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27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5.3 </a:t>
            </a:r>
            <a:r>
              <a:rPr lang="ko-KR" altLang="en-US" sz="2200"/>
              <a:t>플립</a:t>
            </a:r>
            <a:r>
              <a:rPr lang="en-US" altLang="ko-KR" sz="2200"/>
              <a:t>-</a:t>
            </a:r>
            <a:r>
              <a:rPr lang="ko-KR" altLang="en-US" sz="2200"/>
              <a:t>플롭 저장 장치</a:t>
            </a:r>
            <a:endParaRPr lang="ko-KR" altLang="en-US" sz="2200" dirty="0"/>
          </a:p>
        </p:txBody>
      </p:sp>
      <p:pic>
        <p:nvPicPr>
          <p:cNvPr id="7" name="그림 6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3A448990-7B61-4FB5-BE4E-92EF8F6DCF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72" y="1248199"/>
            <a:ext cx="1907237" cy="1028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669D77-90DD-402D-BA8B-31186A863042}"/>
              </a:ext>
            </a:extLst>
          </p:cNvPr>
          <p:cNvSpPr txBox="1"/>
          <p:nvPr/>
        </p:nvSpPr>
        <p:spPr>
          <a:xfrm>
            <a:off x="2489126" y="1406422"/>
            <a:ext cx="54780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ko-KR" altLang="en-US" sz="2000" kern="0" spc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순차 논리 회로 설계 과정</a:t>
            </a:r>
            <a:endParaRPr lang="ko-KR" altLang="en-US" sz="2000" kern="0" spc="0" dirty="0">
              <a:solidFill>
                <a:srgbClr val="0070C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00FAD5F5-D7BF-4D7A-874E-71AB9A6533E1}"/>
              </a:ext>
            </a:extLst>
          </p:cNvPr>
          <p:cNvSpPr/>
          <p:nvPr/>
        </p:nvSpPr>
        <p:spPr>
          <a:xfrm>
            <a:off x="10628479" y="5831869"/>
            <a:ext cx="1364039" cy="5062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continue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2CEFCA-FD71-443C-A15A-1D73218D3418}"/>
              </a:ext>
            </a:extLst>
          </p:cNvPr>
          <p:cNvSpPr txBox="1"/>
          <p:nvPr/>
        </p:nvSpPr>
        <p:spPr>
          <a:xfrm>
            <a:off x="2489125" y="2158297"/>
            <a:ext cx="8139353" cy="3365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설계 문제 분석을 통한 입출력 개수 결정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342900" marR="0" indent="-34290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입력과 출력 변수에 리터럴 할당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문제 분석 기반 진리표 작성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ko-KR" altLang="en-US" sz="18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진리표에서 순차 논리 소자에 해당하는 출력 상태 값을 </a:t>
            </a:r>
            <a:r>
              <a:rPr lang="en-US" altLang="ko-KR" sz="18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kern="0" spc="0">
                <a:solidFill>
                  <a:srgbClr val="00A048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사용할 </a:t>
            </a:r>
            <a:r>
              <a:rPr lang="en-US" altLang="ko-KR" sz="18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F/F</a:t>
            </a:r>
            <a:r>
              <a:rPr lang="ko-KR" altLang="en-US" sz="18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여기 입력으로 정리하여 추가</a:t>
            </a:r>
            <a:endParaRPr lang="ko-KR" altLang="en-US" sz="1800" kern="0" spc="0">
              <a:solidFill>
                <a:srgbClr val="00A048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조합 논리의 출력 변수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F/F</a:t>
            </a:r>
            <a:r>
              <a:rPr lang="ko-KR" altLang="en-US" sz="18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여기 입력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카노맵으로 간소화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논리 회로 구현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622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28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5.3 </a:t>
            </a:r>
            <a:r>
              <a:rPr lang="ko-KR" altLang="en-US" sz="2200"/>
              <a:t>플립</a:t>
            </a:r>
            <a:r>
              <a:rPr lang="en-US" altLang="ko-KR" sz="2200"/>
              <a:t>-</a:t>
            </a:r>
            <a:r>
              <a:rPr lang="ko-KR" altLang="en-US" sz="2200"/>
              <a:t>플롭 저장 장치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136" name="내용 개체 틀 2">
            <a:extLst>
              <a:ext uri="{FF2B5EF4-FFF2-40B4-BE49-F238E27FC236}">
                <a16:creationId xmlns:a16="http://schemas.microsoft.com/office/drawing/2014/main" id="{1133C309-895A-4ADF-A822-EA0F59A99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918" y="709892"/>
            <a:ext cx="9300882" cy="37756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000" i="1" dirty="0">
                <a:solidFill>
                  <a:srgbClr val="00A048"/>
                </a:solidFill>
              </a:rPr>
              <a:t>D</a:t>
            </a:r>
            <a:r>
              <a:rPr lang="ko-KR" altLang="en-US" sz="2000" dirty="0">
                <a:solidFill>
                  <a:srgbClr val="00A048"/>
                </a:solidFill>
              </a:rPr>
              <a:t> </a:t>
            </a:r>
            <a:r>
              <a:rPr lang="en-US" altLang="ko-KR" sz="2000" dirty="0">
                <a:solidFill>
                  <a:srgbClr val="00A048"/>
                </a:solidFill>
              </a:rPr>
              <a:t>F/F</a:t>
            </a:r>
            <a:r>
              <a:rPr lang="ko-KR" altLang="en-US" sz="2000" dirty="0"/>
              <a:t>을 이용한 </a:t>
            </a:r>
            <a:r>
              <a:rPr lang="en-US" altLang="ko-KR" sz="2000" i="1" dirty="0">
                <a:solidFill>
                  <a:srgbClr val="00A048"/>
                </a:solidFill>
              </a:rPr>
              <a:t>JK</a:t>
            </a:r>
            <a:r>
              <a:rPr lang="ko-KR" altLang="en-US" sz="2000" dirty="0">
                <a:solidFill>
                  <a:srgbClr val="00A048"/>
                </a:solidFill>
              </a:rPr>
              <a:t> </a:t>
            </a:r>
            <a:r>
              <a:rPr lang="en-US" altLang="ko-KR" sz="2000" dirty="0">
                <a:solidFill>
                  <a:srgbClr val="00A048"/>
                </a:solidFill>
              </a:rPr>
              <a:t>F/</a:t>
            </a:r>
            <a:r>
              <a:rPr lang="en-US" altLang="ko-KR" sz="2000">
                <a:solidFill>
                  <a:srgbClr val="00A048"/>
                </a:solidFill>
              </a:rPr>
              <a:t>F</a:t>
            </a:r>
            <a:r>
              <a:rPr lang="en-US" altLang="ko-KR" sz="2000"/>
              <a:t> </a:t>
            </a:r>
            <a:r>
              <a:rPr lang="ko-KR" altLang="en-US" sz="2000"/>
              <a:t>설계</a:t>
            </a:r>
            <a:endParaRPr lang="en-US" altLang="ko-KR" sz="2000" dirty="0"/>
          </a:p>
        </p:txBody>
      </p:sp>
      <p:graphicFrame>
        <p:nvGraphicFramePr>
          <p:cNvPr id="188" name="표 187">
            <a:extLst>
              <a:ext uri="{FF2B5EF4-FFF2-40B4-BE49-F238E27FC236}">
                <a16:creationId xmlns:a16="http://schemas.microsoft.com/office/drawing/2014/main" id="{63697C02-03F7-4396-941B-B183A926F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94360"/>
              </p:ext>
            </p:extLst>
          </p:nvPr>
        </p:nvGraphicFramePr>
        <p:xfrm>
          <a:off x="1938041" y="2365018"/>
          <a:ext cx="3386664" cy="2796540"/>
        </p:xfrm>
        <a:graphic>
          <a:graphicData uri="http://schemas.openxmlformats.org/drawingml/2006/table">
            <a:tbl>
              <a:tblPr/>
              <a:tblGrid>
                <a:gridCol w="443057">
                  <a:extLst>
                    <a:ext uri="{9D8B030D-6E8A-4147-A177-3AD203B41FA5}">
                      <a16:colId xmlns:a16="http://schemas.microsoft.com/office/drawing/2014/main" val="3872364220"/>
                    </a:ext>
                  </a:extLst>
                </a:gridCol>
                <a:gridCol w="443057">
                  <a:extLst>
                    <a:ext uri="{9D8B030D-6E8A-4147-A177-3AD203B41FA5}">
                      <a16:colId xmlns:a16="http://schemas.microsoft.com/office/drawing/2014/main" val="2852907424"/>
                    </a:ext>
                  </a:extLst>
                </a:gridCol>
                <a:gridCol w="443057">
                  <a:extLst>
                    <a:ext uri="{9D8B030D-6E8A-4147-A177-3AD203B41FA5}">
                      <a16:colId xmlns:a16="http://schemas.microsoft.com/office/drawing/2014/main" val="1198971562"/>
                    </a:ext>
                  </a:extLst>
                </a:gridCol>
                <a:gridCol w="657671">
                  <a:extLst>
                    <a:ext uri="{9D8B030D-6E8A-4147-A177-3AD203B41FA5}">
                      <a16:colId xmlns:a16="http://schemas.microsoft.com/office/drawing/2014/main" val="3321347571"/>
                    </a:ext>
                  </a:extLst>
                </a:gridCol>
                <a:gridCol w="1399822">
                  <a:extLst>
                    <a:ext uri="{9D8B030D-6E8A-4147-A177-3AD203B41FA5}">
                      <a16:colId xmlns:a16="http://schemas.microsoft.com/office/drawing/2014/main" val="763192375"/>
                    </a:ext>
                  </a:extLst>
                </a:gridCol>
              </a:tblGrid>
              <a:tr h="23469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함수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635383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J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K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768905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257528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99813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797657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981055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452536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410887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47370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961242"/>
                  </a:ext>
                </a:extLst>
              </a:tr>
            </a:tbl>
          </a:graphicData>
        </a:graphic>
      </p:graphicFrame>
      <p:graphicFrame>
        <p:nvGraphicFramePr>
          <p:cNvPr id="189" name="표 188">
            <a:extLst>
              <a:ext uri="{FF2B5EF4-FFF2-40B4-BE49-F238E27FC236}">
                <a16:creationId xmlns:a16="http://schemas.microsoft.com/office/drawing/2014/main" id="{42CC4E3C-3191-47EB-B496-10C91793F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94503"/>
              </p:ext>
            </p:extLst>
          </p:nvPr>
        </p:nvGraphicFramePr>
        <p:xfrm>
          <a:off x="6000642" y="2373990"/>
          <a:ext cx="5203585" cy="3101339"/>
        </p:xfrm>
        <a:graphic>
          <a:graphicData uri="http://schemas.openxmlformats.org/drawingml/2006/table">
            <a:tbl>
              <a:tblPr/>
              <a:tblGrid>
                <a:gridCol w="559866">
                  <a:extLst>
                    <a:ext uri="{9D8B030D-6E8A-4147-A177-3AD203B41FA5}">
                      <a16:colId xmlns:a16="http://schemas.microsoft.com/office/drawing/2014/main" val="3126109869"/>
                    </a:ext>
                  </a:extLst>
                </a:gridCol>
                <a:gridCol w="559866">
                  <a:extLst>
                    <a:ext uri="{9D8B030D-6E8A-4147-A177-3AD203B41FA5}">
                      <a16:colId xmlns:a16="http://schemas.microsoft.com/office/drawing/2014/main" val="4107483530"/>
                    </a:ext>
                  </a:extLst>
                </a:gridCol>
                <a:gridCol w="559866">
                  <a:extLst>
                    <a:ext uri="{9D8B030D-6E8A-4147-A177-3AD203B41FA5}">
                      <a16:colId xmlns:a16="http://schemas.microsoft.com/office/drawing/2014/main" val="3302492378"/>
                    </a:ext>
                  </a:extLst>
                </a:gridCol>
                <a:gridCol w="724060">
                  <a:extLst>
                    <a:ext uri="{9D8B030D-6E8A-4147-A177-3AD203B41FA5}">
                      <a16:colId xmlns:a16="http://schemas.microsoft.com/office/drawing/2014/main" val="2678396408"/>
                    </a:ext>
                  </a:extLst>
                </a:gridCol>
                <a:gridCol w="1388816">
                  <a:extLst>
                    <a:ext uri="{9D8B030D-6E8A-4147-A177-3AD203B41FA5}">
                      <a16:colId xmlns:a16="http://schemas.microsoft.com/office/drawing/2014/main" val="970413319"/>
                    </a:ext>
                  </a:extLst>
                </a:gridCol>
                <a:gridCol w="1411111">
                  <a:extLst>
                    <a:ext uri="{9D8B030D-6E8A-4147-A177-3AD203B41FA5}">
                      <a16:colId xmlns:a16="http://schemas.microsoft.com/office/drawing/2014/main" val="3438251944"/>
                    </a:ext>
                  </a:extLst>
                </a:gridCol>
              </a:tblGrid>
              <a:tr h="33204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함수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여기 입력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683274"/>
                  </a:ext>
                </a:extLst>
              </a:tr>
              <a:tr h="350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J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K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20688"/>
                  </a:ext>
                </a:extLst>
              </a:tr>
              <a:tr h="302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389094"/>
                  </a:ext>
                </a:extLst>
              </a:tr>
              <a:tr h="302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168298"/>
                  </a:ext>
                </a:extLst>
              </a:tr>
              <a:tr h="302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37433"/>
                  </a:ext>
                </a:extLst>
              </a:tr>
              <a:tr h="302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44503"/>
                  </a:ext>
                </a:extLst>
              </a:tr>
              <a:tr h="302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82348"/>
                  </a:ext>
                </a:extLst>
              </a:tr>
              <a:tr h="302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846628"/>
                  </a:ext>
                </a:extLst>
              </a:tr>
              <a:tr h="302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56004"/>
                  </a:ext>
                </a:extLst>
              </a:tr>
              <a:tr h="3023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72124"/>
                  </a:ext>
                </a:extLst>
              </a:tr>
            </a:tbl>
          </a:graphicData>
        </a:graphic>
      </p:graphicFrame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6F4F547B-F70B-4197-A995-762D1A6350E7}"/>
              </a:ext>
            </a:extLst>
          </p:cNvPr>
          <p:cNvSpPr/>
          <p:nvPr/>
        </p:nvSpPr>
        <p:spPr>
          <a:xfrm>
            <a:off x="2367245" y="1874071"/>
            <a:ext cx="2528256" cy="435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설계 </a:t>
            </a:r>
            <a:r>
              <a:rPr lang="ko-KR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문제에 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대한 진리표</a:t>
            </a:r>
            <a:r>
              <a:rPr lang="en-US" altLang="ko-KR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ko-KR" alt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236F6C68-9C61-40A8-9097-E3CCFF56C478}"/>
              </a:ext>
            </a:extLst>
          </p:cNvPr>
          <p:cNvSpPr/>
          <p:nvPr/>
        </p:nvSpPr>
        <p:spPr>
          <a:xfrm>
            <a:off x="6585142" y="1885996"/>
            <a:ext cx="4140877" cy="4352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도구인 </a:t>
            </a:r>
            <a:r>
              <a:rPr lang="en-US" altLang="ko-KR" sz="16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ko-KR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F/F</a:t>
            </a:r>
            <a:r>
              <a:rPr lang="ko-KR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여기 입력이 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추가된 진리표</a:t>
            </a:r>
            <a:r>
              <a:rPr lang="en-US" altLang="ko-KR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ko-KR" alt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내용 개체 틀 2">
            <a:extLst>
              <a:ext uri="{FF2B5EF4-FFF2-40B4-BE49-F238E27FC236}">
                <a16:creationId xmlns:a16="http://schemas.microsoft.com/office/drawing/2014/main" id="{35E6F925-D55B-445B-9901-0CD0D72293EC}"/>
              </a:ext>
            </a:extLst>
          </p:cNvPr>
          <p:cNvSpPr txBox="1">
            <a:spLocks/>
          </p:cNvSpPr>
          <p:nvPr/>
        </p:nvSpPr>
        <p:spPr>
          <a:xfrm>
            <a:off x="2812862" y="5788701"/>
            <a:ext cx="3693015" cy="3913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en-US" altLang="ko-KR" sz="1800" i="1" kern="0">
                <a:ea typeface="함초롬바탕" panose="02030604000101010101" pitchFamily="18" charset="-127"/>
              </a:rPr>
              <a:t>D</a:t>
            </a:r>
            <a:r>
              <a:rPr lang="en-US" altLang="ko-KR" sz="1800" kern="0" dirty="0">
                <a:ea typeface="함초롬바탕" panose="02030604000101010101" pitchFamily="18" charset="-127"/>
              </a:rPr>
              <a:t>(</a:t>
            </a:r>
            <a:r>
              <a:rPr lang="en-US" altLang="ko-KR" sz="1800" i="1" kern="0" dirty="0" err="1">
                <a:ea typeface="함초롬바탕" panose="02030604000101010101" pitchFamily="18" charset="-127"/>
              </a:rPr>
              <a:t>J</a:t>
            </a:r>
            <a:r>
              <a:rPr lang="en-US" altLang="ko-KR" sz="1800" kern="0" dirty="0" err="1">
                <a:ea typeface="함초롬바탕" panose="02030604000101010101" pitchFamily="18" charset="-127"/>
              </a:rPr>
              <a:t>,</a:t>
            </a:r>
            <a:r>
              <a:rPr lang="en-US" altLang="ko-KR" sz="1800" i="1" kern="0" dirty="0" err="1">
                <a:ea typeface="함초롬바탕" panose="02030604000101010101" pitchFamily="18" charset="-127"/>
              </a:rPr>
              <a:t>K</a:t>
            </a:r>
            <a:r>
              <a:rPr lang="en-US" altLang="ko-KR" sz="1800" kern="0" dirty="0" err="1">
                <a:ea typeface="함초롬바탕" panose="02030604000101010101" pitchFamily="18" charset="-127"/>
              </a:rPr>
              <a:t>,</a:t>
            </a:r>
            <a:r>
              <a:rPr lang="en-US" altLang="ko-KR" sz="1800" i="1" kern="0" dirty="0" err="1">
                <a:ea typeface="함초롬바탕" panose="02030604000101010101" pitchFamily="18" charset="-127"/>
              </a:rPr>
              <a:t>Q</a:t>
            </a:r>
            <a:r>
              <a:rPr lang="en-US" altLang="ko-KR" sz="1800" i="1" kern="0" baseline="-25000" dirty="0" err="1"/>
              <a:t>t</a:t>
            </a:r>
            <a:r>
              <a:rPr lang="en-US" altLang="ko-KR" sz="1800" kern="0" dirty="0">
                <a:ea typeface="함초롬바탕" panose="02030604000101010101" pitchFamily="18" charset="-127"/>
              </a:rPr>
              <a:t>)</a:t>
            </a:r>
            <a:r>
              <a:rPr lang="en-US" altLang="ko-KR" sz="1800" kern="0" dirty="0">
                <a:latin typeface="함초롬바탕" panose="02030604000101010101" pitchFamily="18" charset="-127"/>
              </a:rPr>
              <a:t> </a:t>
            </a:r>
            <a:r>
              <a:rPr lang="en-US" altLang="ko-KR" sz="1800" kern="0" dirty="0"/>
              <a:t>= </a:t>
            </a:r>
            <a:r>
              <a:rPr lang="el-GR" altLang="ko-KR" sz="1800" kern="0" dirty="0">
                <a:latin typeface="맑은 고딕" panose="020B0503020000020004" pitchFamily="50" charset="-127"/>
              </a:rPr>
              <a:t>Σ</a:t>
            </a:r>
            <a:r>
              <a:rPr lang="el-GR" altLang="ko-KR" sz="1800" kern="0" dirty="0"/>
              <a:t>(1,4,5,6</a:t>
            </a:r>
            <a:r>
              <a:rPr lang="el-GR" altLang="ko-KR" sz="1800" kern="0" dirty="0">
                <a:ea typeface="함초롬바탕" panose="02030604000101010101" pitchFamily="18" charset="-127"/>
              </a:rPr>
              <a:t>) = </a:t>
            </a:r>
            <a:r>
              <a:rPr lang="en-US" altLang="ko-KR" sz="1800" i="1" kern="0" dirty="0" err="1">
                <a:ea typeface="함초롬바탕" panose="02030604000101010101" pitchFamily="18" charset="-127"/>
              </a:rPr>
              <a:t>J</a:t>
            </a:r>
            <a:r>
              <a:rPr lang="en-US" altLang="ko-KR" sz="1800" i="1" kern="0" dirty="0" err="1"/>
              <a:t>Q</a:t>
            </a:r>
            <a:r>
              <a:rPr lang="en-US" altLang="ko-KR" sz="1800" i="1" kern="0" baseline="-25000" dirty="0" err="1"/>
              <a:t>t</a:t>
            </a:r>
            <a:r>
              <a:rPr lang="en-US" altLang="ko-KR" sz="1800" kern="0" dirty="0">
                <a:latin typeface="맑은 고딕" panose="020B0503020000020004" pitchFamily="50" charset="-127"/>
              </a:rPr>
              <a:t>′</a:t>
            </a:r>
            <a:r>
              <a:rPr lang="en-US" altLang="ko-KR" sz="180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dirty="0">
                <a:ea typeface="함초롬바탕" panose="02030604000101010101" pitchFamily="18" charset="-127"/>
              </a:rPr>
              <a:t>+ </a:t>
            </a:r>
            <a:r>
              <a:rPr lang="en-US" altLang="ko-KR" sz="1800" i="1" kern="0" dirty="0" err="1">
                <a:ea typeface="함초롬바탕" panose="02030604000101010101" pitchFamily="18" charset="-127"/>
              </a:rPr>
              <a:t>K</a:t>
            </a:r>
            <a:r>
              <a:rPr lang="en-US" altLang="ko-KR" sz="1800" kern="0" dirty="0" err="1">
                <a:latin typeface="맑은 고딕" panose="020B0503020000020004" pitchFamily="50" charset="-127"/>
              </a:rPr>
              <a:t>′</a:t>
            </a:r>
            <a:r>
              <a:rPr lang="en-US" altLang="ko-KR" sz="1800" i="1" kern="0" dirty="0" err="1"/>
              <a:t>Q</a:t>
            </a:r>
            <a:r>
              <a:rPr lang="en-US" altLang="ko-KR" sz="1800" i="1" kern="0" baseline="-25000" dirty="0" err="1"/>
              <a:t>t</a:t>
            </a:r>
            <a:r>
              <a:rPr lang="en-US" altLang="ko-KR" sz="1800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sz="1800" kern="0" dirty="0">
              <a:latin typeface="함초롬바탕" panose="02030604000101010101" pitchFamily="18" charset="-127"/>
            </a:endParaRPr>
          </a:p>
        </p:txBody>
      </p:sp>
      <p:sp>
        <p:nvSpPr>
          <p:cNvPr id="193" name="내용 개체 틀 2">
            <a:extLst>
              <a:ext uri="{FF2B5EF4-FFF2-40B4-BE49-F238E27FC236}">
                <a16:creationId xmlns:a16="http://schemas.microsoft.com/office/drawing/2014/main" id="{8BFA422A-59C4-498C-92BF-AEF0BA7CFB99}"/>
              </a:ext>
            </a:extLst>
          </p:cNvPr>
          <p:cNvSpPr txBox="1">
            <a:spLocks/>
          </p:cNvSpPr>
          <p:nvPr/>
        </p:nvSpPr>
        <p:spPr>
          <a:xfrm>
            <a:off x="1927412" y="1197750"/>
            <a:ext cx="9426388" cy="778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800" i="1">
                <a:solidFill>
                  <a:srgbClr val="00A048"/>
                </a:solidFill>
              </a:rPr>
              <a:t>JK</a:t>
            </a:r>
            <a:r>
              <a:rPr lang="en-US" altLang="ko-KR" sz="1800">
                <a:solidFill>
                  <a:srgbClr val="00A048"/>
                </a:solidFill>
              </a:rPr>
              <a:t> F/F</a:t>
            </a:r>
            <a:r>
              <a:rPr lang="en-US" altLang="ko-KR" sz="1800"/>
              <a:t> </a:t>
            </a:r>
            <a:r>
              <a:rPr lang="ko-KR" altLang="en-US" sz="1800"/>
              <a:t>설계를 정리된 설계 순서로 진행</a:t>
            </a:r>
            <a:endParaRPr lang="en-US" altLang="ko-KR" sz="180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800"/>
              <a:t>단계 </a:t>
            </a:r>
            <a:r>
              <a:rPr lang="en-US" altLang="ko-KR" sz="1800"/>
              <a:t>4)</a:t>
            </a:r>
            <a:r>
              <a:rPr lang="ko-KR" altLang="en-US" sz="1800"/>
              <a:t>와 </a:t>
            </a:r>
            <a:r>
              <a:rPr lang="en-US" altLang="ko-KR" sz="1800"/>
              <a:t>5)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</a:t>
            </a:r>
            <a:r>
              <a:rPr lang="ko-KR" altLang="en-US" sz="1800"/>
              <a:t>여기표 사용 정리</a:t>
            </a:r>
            <a:endParaRPr lang="ko-KR" altLang="en-US" sz="1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D9D8C80-AAB6-4C24-996D-52B408D4DB40}"/>
              </a:ext>
            </a:extLst>
          </p:cNvPr>
          <p:cNvSpPr txBox="1"/>
          <p:nvPr/>
        </p:nvSpPr>
        <p:spPr>
          <a:xfrm>
            <a:off x="1555380" y="5383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/>
              <a:t>간소화 결과</a:t>
            </a:r>
            <a:r>
              <a:rPr lang="en-US" altLang="ko-KR"/>
              <a:t>(</a:t>
            </a:r>
            <a:r>
              <a:rPr lang="ko-KR" altLang="en-US"/>
              <a:t>구현 생략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195" name="오른쪽 화살표 9">
            <a:extLst>
              <a:ext uri="{FF2B5EF4-FFF2-40B4-BE49-F238E27FC236}">
                <a16:creationId xmlns:a16="http://schemas.microsoft.com/office/drawing/2014/main" id="{76207F19-88CE-420E-BFD1-23D9924D9FCA}"/>
              </a:ext>
            </a:extLst>
          </p:cNvPr>
          <p:cNvSpPr/>
          <p:nvPr/>
        </p:nvSpPr>
        <p:spPr>
          <a:xfrm>
            <a:off x="5564683" y="3472202"/>
            <a:ext cx="356167" cy="28918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04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29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5.3 </a:t>
            </a:r>
            <a:r>
              <a:rPr lang="ko-KR" altLang="en-US" sz="2200"/>
              <a:t>플립</a:t>
            </a:r>
            <a:r>
              <a:rPr lang="en-US" altLang="ko-KR" sz="2200"/>
              <a:t>-</a:t>
            </a:r>
            <a:r>
              <a:rPr lang="ko-KR" altLang="en-US" sz="2200"/>
              <a:t>플롭 저장 장치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5E4F5E7-317E-4F45-8FE8-BA2A657AED23}"/>
              </a:ext>
            </a:extLst>
          </p:cNvPr>
          <p:cNvSpPr txBox="1">
            <a:spLocks/>
          </p:cNvSpPr>
          <p:nvPr/>
        </p:nvSpPr>
        <p:spPr>
          <a:xfrm>
            <a:off x="1833043" y="1299031"/>
            <a:ext cx="9488991" cy="720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800"/>
              <a:t>앞서의 설계</a:t>
            </a:r>
            <a:r>
              <a:rPr lang="en-US" altLang="ko-KR" sz="1800"/>
              <a:t>: </a:t>
            </a:r>
            <a:r>
              <a:rPr lang="ko-KR" altLang="en-US" sz="1800"/>
              <a:t>논리적 사고를 이용하여 </a:t>
            </a:r>
            <a:r>
              <a:rPr lang="en-US" altLang="ko-KR" sz="1800" i="1"/>
              <a:t>JK</a:t>
            </a:r>
            <a:r>
              <a:rPr lang="en-US" altLang="ko-KR" sz="1800"/>
              <a:t> </a:t>
            </a:r>
            <a:r>
              <a:rPr lang="ko-KR" altLang="en-US" sz="1800"/>
              <a:t>입력을 묶음</a:t>
            </a:r>
            <a:endParaRPr lang="en-US" altLang="ko-KR" sz="180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800"/>
              <a:t>설계 순서로 진행</a:t>
            </a:r>
            <a:endParaRPr lang="ko-KR" altLang="en-US" sz="1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3AAC4E-C990-4F98-A872-62E749D388F4}"/>
              </a:ext>
            </a:extLst>
          </p:cNvPr>
          <p:cNvSpPr/>
          <p:nvPr/>
        </p:nvSpPr>
        <p:spPr>
          <a:xfrm>
            <a:off x="2648911" y="2005551"/>
            <a:ext cx="2879314" cy="475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>
                <a:latin typeface="+mn-ea"/>
              </a:rPr>
              <a:t>[</a:t>
            </a:r>
            <a:r>
              <a:rPr lang="ko-KR" altLang="en-US" kern="0">
                <a:latin typeface="+mn-ea"/>
              </a:rPr>
              <a:t>설계 </a:t>
            </a:r>
            <a:r>
              <a:rPr lang="ko-KR" altLang="en-US" kern="0" dirty="0">
                <a:latin typeface="+mn-ea"/>
              </a:rPr>
              <a:t>문제에 </a:t>
            </a:r>
            <a:r>
              <a:rPr lang="ko-KR" altLang="en-US" kern="0">
                <a:latin typeface="+mn-ea"/>
              </a:rPr>
              <a:t>대한 진리표</a:t>
            </a:r>
            <a:r>
              <a:rPr lang="en-US" altLang="ko-KR" kern="0">
                <a:latin typeface="+mn-ea"/>
              </a:rPr>
              <a:t>]</a:t>
            </a:r>
            <a:endParaRPr lang="ko-KR" altLang="en-US" kern="0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84DE80-1443-4FA5-9BB0-8906CD100A98}"/>
              </a:ext>
            </a:extLst>
          </p:cNvPr>
          <p:cNvSpPr/>
          <p:nvPr/>
        </p:nvSpPr>
        <p:spPr>
          <a:xfrm>
            <a:off x="6571304" y="2008511"/>
            <a:ext cx="4724370" cy="4781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ko-KR" alt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도구인 </a:t>
            </a:r>
            <a:r>
              <a:rPr lang="en-US" altLang="ko-KR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ko-KR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F/F</a:t>
            </a:r>
            <a:r>
              <a:rPr lang="ko-KR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여기 입력이 </a:t>
            </a:r>
            <a:r>
              <a:rPr lang="ko-KR" alt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추가된 진리표</a:t>
            </a:r>
            <a:r>
              <a:rPr lang="en-US" altLang="ko-KR" ker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ko-KR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9A9B566-74F6-41F2-ADA6-2AEF5E8BBF73}"/>
              </a:ext>
            </a:extLst>
          </p:cNvPr>
          <p:cNvSpPr txBox="1">
            <a:spLocks/>
          </p:cNvSpPr>
          <p:nvPr/>
        </p:nvSpPr>
        <p:spPr>
          <a:xfrm>
            <a:off x="2071536" y="4681394"/>
            <a:ext cx="3898925" cy="15133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600" i="1"/>
              <a:t>J</a:t>
            </a:r>
            <a:r>
              <a:rPr lang="en-US" altLang="ko-KR" sz="1600" dirty="0"/>
              <a:t>(</a:t>
            </a:r>
            <a:r>
              <a:rPr lang="en-US" altLang="ko-KR" sz="1600" i="1" dirty="0" err="1"/>
              <a:t>T,Q</a:t>
            </a:r>
            <a:r>
              <a:rPr lang="en-US" altLang="ko-KR" sz="1600" i="1" baseline="-25000" dirty="0" err="1"/>
              <a:t>t</a:t>
            </a:r>
            <a:r>
              <a:rPr lang="en-US" altLang="ko-KR" sz="1600" dirty="0"/>
              <a:t>) = </a:t>
            </a:r>
            <a:r>
              <a:rPr lang="el-GR" altLang="ko-KR" sz="1600" dirty="0"/>
              <a:t>Σ(2), </a:t>
            </a:r>
            <a:r>
              <a:rPr lang="en-US" altLang="ko-KR" sz="1600" dirty="0"/>
              <a:t>don’t care term = </a:t>
            </a:r>
            <a:r>
              <a:rPr lang="el-GR" altLang="ko-KR" sz="1600" dirty="0"/>
              <a:t>Σ(1,3)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600" i="1" dirty="0"/>
              <a:t>J</a:t>
            </a:r>
            <a:r>
              <a:rPr lang="en-US" altLang="ko-KR" sz="1600" dirty="0"/>
              <a:t>(</a:t>
            </a:r>
            <a:r>
              <a:rPr lang="en-US" altLang="ko-KR" sz="1600" i="1" dirty="0" err="1"/>
              <a:t>T</a:t>
            </a:r>
            <a:r>
              <a:rPr lang="en-US" altLang="ko-KR" sz="1600" dirty="0" err="1"/>
              <a:t>,</a:t>
            </a:r>
            <a:r>
              <a:rPr lang="en-US" altLang="ko-KR" sz="1600" i="1" dirty="0" err="1"/>
              <a:t>Q</a:t>
            </a:r>
            <a:r>
              <a:rPr lang="en-US" altLang="ko-KR" sz="1600" i="1" baseline="-25000" dirty="0" err="1"/>
              <a:t>t</a:t>
            </a:r>
            <a:r>
              <a:rPr lang="en-US" altLang="ko-KR" sz="1600" dirty="0"/>
              <a:t>) = </a:t>
            </a:r>
            <a:r>
              <a:rPr lang="en-US" altLang="ko-KR" sz="1600" i="1" dirty="0"/>
              <a:t>T</a:t>
            </a:r>
            <a:r>
              <a:rPr lang="en-US" altLang="ko-KR" sz="1600" dirty="0"/>
              <a:t>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600" i="1" dirty="0"/>
              <a:t>K</a:t>
            </a:r>
            <a:r>
              <a:rPr lang="en-US" altLang="ko-KR" sz="1600" dirty="0"/>
              <a:t>(</a:t>
            </a:r>
            <a:r>
              <a:rPr lang="en-US" altLang="ko-KR" sz="1600" i="1" dirty="0" err="1"/>
              <a:t>T</a:t>
            </a:r>
            <a:r>
              <a:rPr lang="en-US" altLang="ko-KR" sz="1600" dirty="0" err="1"/>
              <a:t>,</a:t>
            </a:r>
            <a:r>
              <a:rPr lang="en-US" altLang="ko-KR" sz="1600" i="1" dirty="0" err="1"/>
              <a:t>Q</a:t>
            </a:r>
            <a:r>
              <a:rPr lang="en-US" altLang="ko-KR" sz="1600" i="1" baseline="-25000" dirty="0" err="1"/>
              <a:t>t</a:t>
            </a:r>
            <a:r>
              <a:rPr lang="en-US" altLang="ko-KR" sz="1600" dirty="0"/>
              <a:t>) = </a:t>
            </a:r>
            <a:r>
              <a:rPr lang="el-GR" altLang="ko-KR" sz="1600" dirty="0"/>
              <a:t>Σ(3), </a:t>
            </a:r>
            <a:r>
              <a:rPr lang="en-US" altLang="ko-KR" sz="1600" dirty="0"/>
              <a:t>don’t care term = </a:t>
            </a:r>
            <a:r>
              <a:rPr lang="el-GR" altLang="ko-KR" sz="1600" dirty="0"/>
              <a:t>Σ(0,2)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1600" i="1" dirty="0"/>
              <a:t>K</a:t>
            </a:r>
            <a:r>
              <a:rPr lang="en-US" altLang="ko-KR" sz="1600" dirty="0"/>
              <a:t>(</a:t>
            </a:r>
            <a:r>
              <a:rPr lang="en-US" altLang="ko-KR" sz="1600" i="1" dirty="0" err="1"/>
              <a:t>T</a:t>
            </a:r>
            <a:r>
              <a:rPr lang="en-US" altLang="ko-KR" sz="1600" dirty="0" err="1"/>
              <a:t>,</a:t>
            </a:r>
            <a:r>
              <a:rPr lang="en-US" altLang="ko-KR" sz="1600" i="1" dirty="0" err="1"/>
              <a:t>Q</a:t>
            </a:r>
            <a:r>
              <a:rPr lang="en-US" altLang="ko-KR" sz="1600" i="1" baseline="-25000" dirty="0" err="1"/>
              <a:t>t</a:t>
            </a:r>
            <a:r>
              <a:rPr lang="en-US" altLang="ko-KR" sz="1600" dirty="0"/>
              <a:t>) = </a:t>
            </a:r>
            <a:r>
              <a:rPr lang="en-US" altLang="ko-KR" sz="1600" i="1" dirty="0"/>
              <a:t>T</a:t>
            </a:r>
            <a:r>
              <a:rPr lang="en-US" altLang="ko-KR" sz="1600" dirty="0"/>
              <a:t> 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altLang="ko-KR" sz="1600" kern="0" dirty="0">
              <a:latin typeface="함초롬바탕" panose="02030604000101010101" pitchFamily="18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5DCD7E9-3C30-46A0-A3CF-F99A5DF89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163362"/>
              </p:ext>
            </p:extLst>
          </p:nvPr>
        </p:nvGraphicFramePr>
        <p:xfrm>
          <a:off x="2617841" y="2495591"/>
          <a:ext cx="2994724" cy="1677924"/>
        </p:xfrm>
        <a:graphic>
          <a:graphicData uri="http://schemas.openxmlformats.org/drawingml/2006/table">
            <a:tbl>
              <a:tblPr/>
              <a:tblGrid>
                <a:gridCol w="482558">
                  <a:extLst>
                    <a:ext uri="{9D8B030D-6E8A-4147-A177-3AD203B41FA5}">
                      <a16:colId xmlns:a16="http://schemas.microsoft.com/office/drawing/2014/main" val="1476572475"/>
                    </a:ext>
                  </a:extLst>
                </a:gridCol>
                <a:gridCol w="594773">
                  <a:extLst>
                    <a:ext uri="{9D8B030D-6E8A-4147-A177-3AD203B41FA5}">
                      <a16:colId xmlns:a16="http://schemas.microsoft.com/office/drawing/2014/main" val="3512812103"/>
                    </a:ext>
                  </a:extLst>
                </a:gridCol>
                <a:gridCol w="564270">
                  <a:extLst>
                    <a:ext uri="{9D8B030D-6E8A-4147-A177-3AD203B41FA5}">
                      <a16:colId xmlns:a16="http://schemas.microsoft.com/office/drawing/2014/main" val="546802618"/>
                    </a:ext>
                  </a:extLst>
                </a:gridCol>
                <a:gridCol w="1353123">
                  <a:extLst>
                    <a:ext uri="{9D8B030D-6E8A-4147-A177-3AD203B41FA5}">
                      <a16:colId xmlns:a16="http://schemas.microsoft.com/office/drawing/2014/main" val="197882151"/>
                    </a:ext>
                  </a:extLst>
                </a:gridCol>
              </a:tblGrid>
              <a:tr h="23469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584" marR="100584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00584" marR="100584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함수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269837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T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36241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71866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76234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반전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173015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49733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A0EB4D7-38F5-4E1D-A130-2BDFFA247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311334"/>
              </p:ext>
            </p:extLst>
          </p:nvPr>
        </p:nvGraphicFramePr>
        <p:xfrm>
          <a:off x="6606569" y="2495598"/>
          <a:ext cx="4548182" cy="1677924"/>
        </p:xfrm>
        <a:graphic>
          <a:graphicData uri="http://schemas.openxmlformats.org/drawingml/2006/table">
            <a:tbl>
              <a:tblPr/>
              <a:tblGrid>
                <a:gridCol w="563035">
                  <a:extLst>
                    <a:ext uri="{9D8B030D-6E8A-4147-A177-3AD203B41FA5}">
                      <a16:colId xmlns:a16="http://schemas.microsoft.com/office/drawing/2014/main" val="3259642240"/>
                    </a:ext>
                  </a:extLst>
                </a:gridCol>
                <a:gridCol w="693037">
                  <a:extLst>
                    <a:ext uri="{9D8B030D-6E8A-4147-A177-3AD203B41FA5}">
                      <a16:colId xmlns:a16="http://schemas.microsoft.com/office/drawing/2014/main" val="2809631914"/>
                    </a:ext>
                  </a:extLst>
                </a:gridCol>
                <a:gridCol w="601762">
                  <a:extLst>
                    <a:ext uri="{9D8B030D-6E8A-4147-A177-3AD203B41FA5}">
                      <a16:colId xmlns:a16="http://schemas.microsoft.com/office/drawing/2014/main" val="1985892155"/>
                    </a:ext>
                  </a:extLst>
                </a:gridCol>
                <a:gridCol w="1369549">
                  <a:extLst>
                    <a:ext uri="{9D8B030D-6E8A-4147-A177-3AD203B41FA5}">
                      <a16:colId xmlns:a16="http://schemas.microsoft.com/office/drawing/2014/main" val="165828416"/>
                    </a:ext>
                  </a:extLst>
                </a:gridCol>
                <a:gridCol w="688623">
                  <a:extLst>
                    <a:ext uri="{9D8B030D-6E8A-4147-A177-3AD203B41FA5}">
                      <a16:colId xmlns:a16="http://schemas.microsoft.com/office/drawing/2014/main" val="2493949470"/>
                    </a:ext>
                  </a:extLst>
                </a:gridCol>
                <a:gridCol w="632176">
                  <a:extLst>
                    <a:ext uri="{9D8B030D-6E8A-4147-A177-3AD203B41FA5}">
                      <a16:colId xmlns:a16="http://schemas.microsoft.com/office/drawing/2014/main" val="3444741211"/>
                    </a:ext>
                  </a:extLst>
                </a:gridCol>
              </a:tblGrid>
              <a:tr h="23469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함수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여기 입력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873372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T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J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K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473936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185147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05317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49247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07415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F17BB63B-DC6B-48ED-A94B-6153ECFF0701}"/>
              </a:ext>
            </a:extLst>
          </p:cNvPr>
          <p:cNvGrpSpPr/>
          <p:nvPr/>
        </p:nvGrpSpPr>
        <p:grpSpPr>
          <a:xfrm>
            <a:off x="6199101" y="4675911"/>
            <a:ext cx="1388259" cy="1591906"/>
            <a:chOff x="1823799" y="891636"/>
            <a:chExt cx="1821103" cy="2502519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AE5FFA8-AAFA-466A-B00A-95AFB4B3C17C}"/>
                </a:ext>
              </a:extLst>
            </p:cNvPr>
            <p:cNvSpPr/>
            <p:nvPr/>
          </p:nvSpPr>
          <p:spPr>
            <a:xfrm>
              <a:off x="2417990" y="2176895"/>
              <a:ext cx="1151132" cy="576610"/>
            </a:xfrm>
            <a:prstGeom prst="ellipse">
              <a:avLst/>
            </a:prstGeom>
            <a:solidFill>
              <a:srgbClr val="FFC000">
                <a:alpha val="49804"/>
              </a:srgb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24081E7-FFB9-49F2-8221-9F0145051A80}"/>
                </a:ext>
              </a:extLst>
            </p:cNvPr>
            <p:cNvCxnSpPr/>
            <p:nvPr/>
          </p:nvCxnSpPr>
          <p:spPr>
            <a:xfrm>
              <a:off x="2678235" y="2666615"/>
              <a:ext cx="0" cy="2710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87632F7-2367-4DF8-99D6-28CE47C6239A}"/>
                </a:ext>
              </a:extLst>
            </p:cNvPr>
            <p:cNvSpPr/>
            <p:nvPr/>
          </p:nvSpPr>
          <p:spPr>
            <a:xfrm>
              <a:off x="2354514" y="1480322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DC417E7-982D-45CD-96E8-30391A7D3AA6}"/>
                </a:ext>
              </a:extLst>
            </p:cNvPr>
            <p:cNvSpPr/>
            <p:nvPr/>
          </p:nvSpPr>
          <p:spPr>
            <a:xfrm>
              <a:off x="3000217" y="1480322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8CD0D59-09E5-4D93-9CFB-BB366BB01E27}"/>
                </a:ext>
              </a:extLst>
            </p:cNvPr>
            <p:cNvSpPr/>
            <p:nvPr/>
          </p:nvSpPr>
          <p:spPr>
            <a:xfrm>
              <a:off x="2354514" y="2123957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9745E6D-1C49-4F13-8E55-CC280EA64F17}"/>
                </a:ext>
              </a:extLst>
            </p:cNvPr>
            <p:cNvSpPr/>
            <p:nvPr/>
          </p:nvSpPr>
          <p:spPr>
            <a:xfrm>
              <a:off x="3000217" y="2123957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D850341-0565-447B-B759-7989EF06028B}"/>
                </a:ext>
              </a:extLst>
            </p:cNvPr>
            <p:cNvCxnSpPr/>
            <p:nvPr/>
          </p:nvCxnSpPr>
          <p:spPr>
            <a:xfrm>
              <a:off x="1900122" y="1159092"/>
              <a:ext cx="454392" cy="3212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7C048C-1BAF-4CDE-8B9C-2E390C6F9D10}"/>
                </a:ext>
              </a:extLst>
            </p:cNvPr>
            <p:cNvSpPr txBox="1"/>
            <p:nvPr/>
          </p:nvSpPr>
          <p:spPr>
            <a:xfrm>
              <a:off x="1823799" y="1205486"/>
              <a:ext cx="391543" cy="532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523BD5-7D86-460C-A147-431BEFE7B31E}"/>
                </a:ext>
              </a:extLst>
            </p:cNvPr>
            <p:cNvSpPr txBox="1"/>
            <p:nvPr/>
          </p:nvSpPr>
          <p:spPr>
            <a:xfrm>
              <a:off x="2038570" y="891636"/>
              <a:ext cx="486167" cy="532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ko-KR" sz="1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224675-9CDB-4EDA-A340-A10F8CDE3E40}"/>
                </a:ext>
              </a:extLst>
            </p:cNvPr>
            <p:cNvSpPr txBox="1"/>
            <p:nvPr/>
          </p:nvSpPr>
          <p:spPr>
            <a:xfrm>
              <a:off x="1950900" y="2277024"/>
              <a:ext cx="353692" cy="435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19164A7-80FD-497D-9767-F8370FC45581}"/>
                </a:ext>
              </a:extLst>
            </p:cNvPr>
            <p:cNvGrpSpPr/>
            <p:nvPr/>
          </p:nvGrpSpPr>
          <p:grpSpPr>
            <a:xfrm>
              <a:off x="3073481" y="1344091"/>
              <a:ext cx="495640" cy="113308"/>
              <a:chOff x="3234869" y="3688080"/>
              <a:chExt cx="783411" cy="1466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2D27E3E6-1EE9-41D9-B6C4-C20ACE6FB039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DC9617E4-568E-47DE-8355-6B12769F83C1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32411253-57BF-44DA-9EE7-8D736A08B7C6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A5CC699-948A-488A-93BD-837F95B4E2A5}"/>
                </a:ext>
              </a:extLst>
            </p:cNvPr>
            <p:cNvGrpSpPr/>
            <p:nvPr/>
          </p:nvGrpSpPr>
          <p:grpSpPr>
            <a:xfrm rot="16200000">
              <a:off x="2066046" y="2401480"/>
              <a:ext cx="429565" cy="100706"/>
              <a:chOff x="3234869" y="3688080"/>
              <a:chExt cx="783411" cy="146685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D9E31A2-A5FC-4035-BE81-7ECB15DA8A15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293B82B6-8912-45C8-8EEF-49E7C10B5F0E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5194FE13-796E-4F0A-B05E-060579E58AFC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19E5FD-DA5F-47A0-9F36-88A8A58409CB}"/>
                </a:ext>
              </a:extLst>
            </p:cNvPr>
            <p:cNvSpPr txBox="1"/>
            <p:nvPr/>
          </p:nvSpPr>
          <p:spPr>
            <a:xfrm>
              <a:off x="3146197" y="944167"/>
              <a:ext cx="425188" cy="435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ko-KR" sz="1200" i="1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584D3F-EAE3-467F-8CCC-F2B4C546EF6F}"/>
                </a:ext>
              </a:extLst>
            </p:cNvPr>
            <p:cNvSpPr txBox="1"/>
            <p:nvPr/>
          </p:nvSpPr>
          <p:spPr>
            <a:xfrm>
              <a:off x="2315437" y="1429955"/>
              <a:ext cx="343177" cy="435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13FDAA-4E0D-4415-9E67-58D4DE4DF657}"/>
                </a:ext>
              </a:extLst>
            </p:cNvPr>
            <p:cNvSpPr txBox="1"/>
            <p:nvPr/>
          </p:nvSpPr>
          <p:spPr>
            <a:xfrm>
              <a:off x="2963483" y="1429956"/>
              <a:ext cx="343177" cy="435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8E2D0D-F2E0-496A-A4B4-79C2135510A1}"/>
                </a:ext>
              </a:extLst>
            </p:cNvPr>
            <p:cNvSpPr txBox="1"/>
            <p:nvPr/>
          </p:nvSpPr>
          <p:spPr>
            <a:xfrm>
              <a:off x="2315437" y="2076380"/>
              <a:ext cx="343177" cy="435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360FD7-F810-4DCB-84A7-A9AE871DC289}"/>
                </a:ext>
              </a:extLst>
            </p:cNvPr>
            <p:cNvSpPr txBox="1"/>
            <p:nvPr/>
          </p:nvSpPr>
          <p:spPr>
            <a:xfrm>
              <a:off x="2963483" y="2076382"/>
              <a:ext cx="343177" cy="435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B832C7-19A6-4B27-A239-E503F08851D2}"/>
                </a:ext>
              </a:extLst>
            </p:cNvPr>
            <p:cNvSpPr txBox="1"/>
            <p:nvPr/>
          </p:nvSpPr>
          <p:spPr>
            <a:xfrm>
              <a:off x="2513612" y="2861939"/>
              <a:ext cx="391543" cy="532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053AEE-EE32-481C-A88F-A687DF058AC7}"/>
                </a:ext>
              </a:extLst>
            </p:cNvPr>
            <p:cNvSpPr txBox="1"/>
            <p:nvPr/>
          </p:nvSpPr>
          <p:spPr>
            <a:xfrm>
              <a:off x="2520123" y="2225303"/>
              <a:ext cx="376822" cy="532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F2B9F90-FD44-4C22-8D30-AAA23EFA39B9}"/>
                </a:ext>
              </a:extLst>
            </p:cNvPr>
            <p:cNvSpPr txBox="1"/>
            <p:nvPr/>
          </p:nvSpPr>
          <p:spPr>
            <a:xfrm>
              <a:off x="3136526" y="1581103"/>
              <a:ext cx="435700" cy="532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91BE355-954F-40B4-AF9F-41A72BADCEA1}"/>
                </a:ext>
              </a:extLst>
            </p:cNvPr>
            <p:cNvSpPr txBox="1"/>
            <p:nvPr/>
          </p:nvSpPr>
          <p:spPr>
            <a:xfrm>
              <a:off x="2683506" y="908864"/>
              <a:ext cx="376822" cy="532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ko-KR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7497D97-193F-49EC-BC4C-232F39F2DCE5}"/>
                </a:ext>
              </a:extLst>
            </p:cNvPr>
            <p:cNvSpPr txBox="1"/>
            <p:nvPr/>
          </p:nvSpPr>
          <p:spPr>
            <a:xfrm>
              <a:off x="3136526" y="2221615"/>
              <a:ext cx="435700" cy="532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2B8E81A-E823-4E9E-8261-EC10389E1C02}"/>
              </a:ext>
            </a:extLst>
          </p:cNvPr>
          <p:cNvGrpSpPr/>
          <p:nvPr/>
        </p:nvGrpSpPr>
        <p:grpSpPr>
          <a:xfrm>
            <a:off x="7878953" y="4700386"/>
            <a:ext cx="1301982" cy="1626092"/>
            <a:chOff x="4282086" y="891636"/>
            <a:chExt cx="1821103" cy="2488387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889E750-E4BC-4257-B871-2CED7F2EC760}"/>
                </a:ext>
              </a:extLst>
            </p:cNvPr>
            <p:cNvSpPr/>
            <p:nvPr/>
          </p:nvSpPr>
          <p:spPr>
            <a:xfrm>
              <a:off x="4876276" y="2176896"/>
              <a:ext cx="1151132" cy="522522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B838C34-C300-43A6-8783-EF4A75A56DFA}"/>
                </a:ext>
              </a:extLst>
            </p:cNvPr>
            <p:cNvCxnSpPr/>
            <p:nvPr/>
          </p:nvCxnSpPr>
          <p:spPr>
            <a:xfrm>
              <a:off x="5136522" y="2666615"/>
              <a:ext cx="0" cy="2710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F496130-F96F-4102-B112-C824757C0C51}"/>
                </a:ext>
              </a:extLst>
            </p:cNvPr>
            <p:cNvSpPr/>
            <p:nvPr/>
          </p:nvSpPr>
          <p:spPr>
            <a:xfrm>
              <a:off x="4812801" y="1480322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EA5995B-4BDC-41FD-AF4B-77DB5A84BB0D}"/>
                </a:ext>
              </a:extLst>
            </p:cNvPr>
            <p:cNvSpPr/>
            <p:nvPr/>
          </p:nvSpPr>
          <p:spPr>
            <a:xfrm>
              <a:off x="5458504" y="1480322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FE069F6-27C9-4BD0-B5AE-AB6112866F02}"/>
                </a:ext>
              </a:extLst>
            </p:cNvPr>
            <p:cNvSpPr/>
            <p:nvPr/>
          </p:nvSpPr>
          <p:spPr>
            <a:xfrm>
              <a:off x="4812801" y="2123957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923E3AC-69AC-4517-B266-91C4D2728AD6}"/>
                </a:ext>
              </a:extLst>
            </p:cNvPr>
            <p:cNvSpPr/>
            <p:nvPr/>
          </p:nvSpPr>
          <p:spPr>
            <a:xfrm>
              <a:off x="5458504" y="2123957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26690B94-3FD8-4B36-9DEE-C75A0CE66C30}"/>
                </a:ext>
              </a:extLst>
            </p:cNvPr>
            <p:cNvCxnSpPr/>
            <p:nvPr/>
          </p:nvCxnSpPr>
          <p:spPr>
            <a:xfrm>
              <a:off x="4358409" y="1159092"/>
              <a:ext cx="454392" cy="3212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8EF625D-188A-4273-8395-0B2537568CF8}"/>
                </a:ext>
              </a:extLst>
            </p:cNvPr>
            <p:cNvSpPr txBox="1"/>
            <p:nvPr/>
          </p:nvSpPr>
          <p:spPr>
            <a:xfrm>
              <a:off x="4282086" y="1205486"/>
              <a:ext cx="417489" cy="518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F5F43C8-B90F-4B9B-A8D5-B6F381E5E766}"/>
                </a:ext>
              </a:extLst>
            </p:cNvPr>
            <p:cNvSpPr txBox="1"/>
            <p:nvPr/>
          </p:nvSpPr>
          <p:spPr>
            <a:xfrm>
              <a:off x="4496857" y="891636"/>
              <a:ext cx="518384" cy="518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ko-KR" sz="1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0C3B4D8-65D5-4CA3-AAA0-4024FAE5BA9D}"/>
                </a:ext>
              </a:extLst>
            </p:cNvPr>
            <p:cNvSpPr txBox="1"/>
            <p:nvPr/>
          </p:nvSpPr>
          <p:spPr>
            <a:xfrm>
              <a:off x="4409186" y="2277023"/>
              <a:ext cx="377130" cy="42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B5468FF8-4B04-40A7-8D2F-9A6065F1E8BB}"/>
                </a:ext>
              </a:extLst>
            </p:cNvPr>
            <p:cNvGrpSpPr/>
            <p:nvPr/>
          </p:nvGrpSpPr>
          <p:grpSpPr>
            <a:xfrm>
              <a:off x="5531768" y="1344091"/>
              <a:ext cx="495640" cy="113308"/>
              <a:chOff x="3234869" y="3688080"/>
              <a:chExt cx="783411" cy="146685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F8E49464-634D-44FC-BE3B-904BFBB1A641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86B3A39A-CDC7-43E1-8A37-28D87C1B2DFB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98B1B93F-C1B6-4C7D-A815-8589E1F131DE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EB8686A-5BEA-499D-8FF0-D4E632BD69B9}"/>
                </a:ext>
              </a:extLst>
            </p:cNvPr>
            <p:cNvGrpSpPr/>
            <p:nvPr/>
          </p:nvGrpSpPr>
          <p:grpSpPr>
            <a:xfrm rot="16200000">
              <a:off x="4524333" y="2401480"/>
              <a:ext cx="429565" cy="100706"/>
              <a:chOff x="3234869" y="3688080"/>
              <a:chExt cx="783411" cy="146685"/>
            </a:xfrm>
          </p:grpSpPr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2B8B1ADF-E94F-43F0-92FF-F4F1708F5056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05103722-3A6A-4C36-88DC-6AF994C01DA6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E6A52EA4-8ABA-49BD-BEC3-D1A9F3DFBD16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7DC63D-BDEC-4944-B964-6F604EFA5EAF}"/>
                </a:ext>
              </a:extLst>
            </p:cNvPr>
            <p:cNvSpPr txBox="1"/>
            <p:nvPr/>
          </p:nvSpPr>
          <p:spPr>
            <a:xfrm>
              <a:off x="5604482" y="944168"/>
              <a:ext cx="453363" cy="42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ko-KR" sz="1200" i="1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D0D110F-EA46-4F6B-B534-6BF06AB9E449}"/>
                </a:ext>
              </a:extLst>
            </p:cNvPr>
            <p:cNvSpPr txBox="1"/>
            <p:nvPr/>
          </p:nvSpPr>
          <p:spPr>
            <a:xfrm>
              <a:off x="4773723" y="1429954"/>
              <a:ext cx="365918" cy="42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F271EF-782D-4ADF-9D73-ACB7EC8F6053}"/>
                </a:ext>
              </a:extLst>
            </p:cNvPr>
            <p:cNvSpPr txBox="1"/>
            <p:nvPr/>
          </p:nvSpPr>
          <p:spPr>
            <a:xfrm>
              <a:off x="5421770" y="1429956"/>
              <a:ext cx="365918" cy="42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19CB825-8701-4AF7-AD24-A628E8C5AABD}"/>
                </a:ext>
              </a:extLst>
            </p:cNvPr>
            <p:cNvSpPr txBox="1"/>
            <p:nvPr/>
          </p:nvSpPr>
          <p:spPr>
            <a:xfrm>
              <a:off x="4773723" y="2076379"/>
              <a:ext cx="365918" cy="42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4BC1E46-8060-41F3-8C2D-71136B8AC9B3}"/>
                </a:ext>
              </a:extLst>
            </p:cNvPr>
            <p:cNvSpPr txBox="1"/>
            <p:nvPr/>
          </p:nvSpPr>
          <p:spPr>
            <a:xfrm>
              <a:off x="5421770" y="2076381"/>
              <a:ext cx="365918" cy="42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B34BF6B-413D-40DE-B27A-BB5B47EA44E1}"/>
                </a:ext>
              </a:extLst>
            </p:cNvPr>
            <p:cNvSpPr txBox="1"/>
            <p:nvPr/>
          </p:nvSpPr>
          <p:spPr>
            <a:xfrm>
              <a:off x="4971899" y="2861938"/>
              <a:ext cx="417489" cy="518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E7D3149-54B9-4F75-A982-3A9AC3E86A19}"/>
                </a:ext>
              </a:extLst>
            </p:cNvPr>
            <p:cNvSpPr txBox="1"/>
            <p:nvPr/>
          </p:nvSpPr>
          <p:spPr>
            <a:xfrm>
              <a:off x="4965092" y="2212333"/>
              <a:ext cx="464572" cy="518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CE528DE-339A-493C-8E61-9AFBD4C44D2D}"/>
                </a:ext>
              </a:extLst>
            </p:cNvPr>
            <p:cNvSpPr txBox="1"/>
            <p:nvPr/>
          </p:nvSpPr>
          <p:spPr>
            <a:xfrm>
              <a:off x="4934374" y="1568506"/>
              <a:ext cx="464572" cy="518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70B9C23-D405-4302-A466-FB98CF10FB55}"/>
                </a:ext>
              </a:extLst>
            </p:cNvPr>
            <p:cNvSpPr txBox="1"/>
            <p:nvPr/>
          </p:nvSpPr>
          <p:spPr>
            <a:xfrm>
              <a:off x="5141793" y="908864"/>
              <a:ext cx="448879" cy="518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ko-KR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C8802EE-9F2A-4C64-B4D8-74E3602725E7}"/>
                </a:ext>
              </a:extLst>
            </p:cNvPr>
            <p:cNvSpPr txBox="1"/>
            <p:nvPr/>
          </p:nvSpPr>
          <p:spPr>
            <a:xfrm>
              <a:off x="5592474" y="2222738"/>
              <a:ext cx="401792" cy="518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316C7D6-ED6B-4933-B7BF-F6F9D34BB403}"/>
              </a:ext>
            </a:extLst>
          </p:cNvPr>
          <p:cNvGrpSpPr/>
          <p:nvPr/>
        </p:nvGrpSpPr>
        <p:grpSpPr>
          <a:xfrm>
            <a:off x="9426178" y="4930009"/>
            <a:ext cx="1847275" cy="1041686"/>
            <a:chOff x="1797609" y="5078433"/>
            <a:chExt cx="2117374" cy="128483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B298C16-6EA5-4141-8944-C660B4345103}"/>
                </a:ext>
              </a:extLst>
            </p:cNvPr>
            <p:cNvSpPr/>
            <p:nvPr/>
          </p:nvSpPr>
          <p:spPr>
            <a:xfrm>
              <a:off x="2715440" y="5078433"/>
              <a:ext cx="869244" cy="1284834"/>
            </a:xfrm>
            <a:prstGeom prst="rect">
              <a:avLst/>
            </a:prstGeom>
            <a:solidFill>
              <a:srgbClr val="F2F9E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4B1F4C4B-40B7-4F71-BA10-4D53A2072FC0}"/>
                </a:ext>
              </a:extLst>
            </p:cNvPr>
            <p:cNvCxnSpPr/>
            <p:nvPr/>
          </p:nvCxnSpPr>
          <p:spPr>
            <a:xfrm>
              <a:off x="3578639" y="5360712"/>
              <a:ext cx="33634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DBF2C50-83D8-473E-A0E3-EAF3B2BA5EBA}"/>
                </a:ext>
              </a:extLst>
            </p:cNvPr>
            <p:cNvCxnSpPr/>
            <p:nvPr/>
          </p:nvCxnSpPr>
          <p:spPr>
            <a:xfrm>
              <a:off x="3578639" y="6040284"/>
              <a:ext cx="33634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C22E496-D226-429D-BFDD-4EDED2E781B4}"/>
                </a:ext>
              </a:extLst>
            </p:cNvPr>
            <p:cNvSpPr/>
            <p:nvPr/>
          </p:nvSpPr>
          <p:spPr>
            <a:xfrm rot="16200000">
              <a:off x="3588215" y="5994059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27F0D6C-0286-4873-8B13-7003873DFB64}"/>
                </a:ext>
              </a:extLst>
            </p:cNvPr>
            <p:cNvCxnSpPr/>
            <p:nvPr/>
          </p:nvCxnSpPr>
          <p:spPr>
            <a:xfrm>
              <a:off x="2062480" y="5360712"/>
              <a:ext cx="651195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BC86889-61FD-440F-9D35-B172AB482C2A}"/>
                </a:ext>
              </a:extLst>
            </p:cNvPr>
            <p:cNvCxnSpPr/>
            <p:nvPr/>
          </p:nvCxnSpPr>
          <p:spPr>
            <a:xfrm>
              <a:off x="2512903" y="5722190"/>
              <a:ext cx="200772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D4C0F64-86F2-438B-AAB4-4A0FDB24ED0C}"/>
                </a:ext>
              </a:extLst>
            </p:cNvPr>
            <p:cNvSpPr txBox="1"/>
            <p:nvPr/>
          </p:nvSpPr>
          <p:spPr>
            <a:xfrm>
              <a:off x="2720894" y="5178648"/>
              <a:ext cx="303536" cy="379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0A5820B-D02F-4283-817B-EFF640656B1B}"/>
                </a:ext>
              </a:extLst>
            </p:cNvPr>
            <p:cNvSpPr txBox="1"/>
            <p:nvPr/>
          </p:nvSpPr>
          <p:spPr>
            <a:xfrm>
              <a:off x="2779949" y="5518609"/>
              <a:ext cx="452365" cy="379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D97DB7CB-9ED0-4F59-A5F8-618F28458971}"/>
                </a:ext>
              </a:extLst>
            </p:cNvPr>
            <p:cNvCxnSpPr/>
            <p:nvPr/>
          </p:nvCxnSpPr>
          <p:spPr>
            <a:xfrm>
              <a:off x="2713675" y="5600270"/>
              <a:ext cx="134433" cy="1191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18D44A2-30DB-43CC-805F-CA322820FD0B}"/>
                </a:ext>
              </a:extLst>
            </p:cNvPr>
            <p:cNvCxnSpPr/>
            <p:nvPr/>
          </p:nvCxnSpPr>
          <p:spPr>
            <a:xfrm flipV="1">
              <a:off x="2710144" y="5719397"/>
              <a:ext cx="138846" cy="1191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00A36C5-CA09-4B0D-92BA-D483781C924E}"/>
                </a:ext>
              </a:extLst>
            </p:cNvPr>
            <p:cNvSpPr txBox="1"/>
            <p:nvPr/>
          </p:nvSpPr>
          <p:spPr>
            <a:xfrm>
              <a:off x="3250636" y="5185629"/>
              <a:ext cx="360496" cy="379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2857B91-C168-45AD-9061-B77DF61B908E}"/>
                </a:ext>
              </a:extLst>
            </p:cNvPr>
            <p:cNvCxnSpPr/>
            <p:nvPr/>
          </p:nvCxnSpPr>
          <p:spPr>
            <a:xfrm>
              <a:off x="2354407" y="6039040"/>
              <a:ext cx="35926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866E740-F28A-4DD2-B3AA-EF76F766DB0F}"/>
                </a:ext>
              </a:extLst>
            </p:cNvPr>
            <p:cNvSpPr txBox="1"/>
            <p:nvPr/>
          </p:nvSpPr>
          <p:spPr>
            <a:xfrm>
              <a:off x="2720894" y="5856977"/>
              <a:ext cx="349472" cy="379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2C121A4-6729-45B3-A388-B62702025250}"/>
                </a:ext>
              </a:extLst>
            </p:cNvPr>
            <p:cNvSpPr txBox="1"/>
            <p:nvPr/>
          </p:nvSpPr>
          <p:spPr>
            <a:xfrm>
              <a:off x="3250636" y="5856977"/>
              <a:ext cx="404593" cy="379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D76B104D-C901-49CE-A4EB-66F969DDFE6A}"/>
                </a:ext>
              </a:extLst>
            </p:cNvPr>
            <p:cNvCxnSpPr/>
            <p:nvPr/>
          </p:nvCxnSpPr>
          <p:spPr>
            <a:xfrm>
              <a:off x="2354407" y="5354907"/>
              <a:ext cx="0" cy="681704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14E899E-A7BB-4434-9F00-05A9E2F6E015}"/>
                </a:ext>
              </a:extLst>
            </p:cNvPr>
            <p:cNvSpPr/>
            <p:nvPr/>
          </p:nvSpPr>
          <p:spPr>
            <a:xfrm>
              <a:off x="2315676" y="532065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1755EF1-61FB-4F45-96CB-8CDFE410D598}"/>
                </a:ext>
              </a:extLst>
            </p:cNvPr>
            <p:cNvSpPr txBox="1"/>
            <p:nvPr/>
          </p:nvSpPr>
          <p:spPr>
            <a:xfrm>
              <a:off x="1797609" y="5178648"/>
              <a:ext cx="325585" cy="379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7" name="내용 개체 틀 2">
            <a:extLst>
              <a:ext uri="{FF2B5EF4-FFF2-40B4-BE49-F238E27FC236}">
                <a16:creationId xmlns:a16="http://schemas.microsoft.com/office/drawing/2014/main" id="{6D4A5120-D485-4063-BD5D-553987C01F1F}"/>
              </a:ext>
            </a:extLst>
          </p:cNvPr>
          <p:cNvSpPr txBox="1">
            <a:spLocks/>
          </p:cNvSpPr>
          <p:nvPr/>
        </p:nvSpPr>
        <p:spPr>
          <a:xfrm>
            <a:off x="2101949" y="687387"/>
            <a:ext cx="9251851" cy="341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2000" i="1"/>
              <a:t>JK</a:t>
            </a:r>
            <a:r>
              <a:rPr lang="ko-KR" altLang="en-US" sz="2000"/>
              <a:t> </a:t>
            </a:r>
            <a:r>
              <a:rPr lang="en-US" altLang="ko-KR" sz="2000"/>
              <a:t>F/F</a:t>
            </a:r>
            <a:r>
              <a:rPr lang="ko-KR" altLang="en-US" sz="2000"/>
              <a:t>을 이용한 </a:t>
            </a:r>
            <a:r>
              <a:rPr lang="en-US" altLang="ko-KR" sz="2000" i="1"/>
              <a:t>T</a:t>
            </a:r>
            <a:r>
              <a:rPr lang="ko-KR" altLang="en-US" sz="2000"/>
              <a:t> </a:t>
            </a:r>
            <a:r>
              <a:rPr lang="en-US" altLang="ko-KR" sz="2000"/>
              <a:t>F/F </a:t>
            </a:r>
            <a:r>
              <a:rPr lang="ko-KR" altLang="en-US" sz="2000"/>
              <a:t>설계</a:t>
            </a:r>
            <a:endParaRPr lang="en-US" altLang="ko-KR" sz="20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CE45CC-BE7B-403B-B5B5-FF4107AAA5EB}"/>
              </a:ext>
            </a:extLst>
          </p:cNvPr>
          <p:cNvSpPr txBox="1"/>
          <p:nvPr/>
        </p:nvSpPr>
        <p:spPr>
          <a:xfrm>
            <a:off x="1602334" y="42744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/>
              <a:t>간소화 결과 및 구현</a:t>
            </a:r>
            <a:endParaRPr lang="en-US" altLang="ko-KR" dirty="0"/>
          </a:p>
        </p:txBody>
      </p:sp>
      <p:sp>
        <p:nvSpPr>
          <p:cNvPr id="99" name="오른쪽 화살표 9">
            <a:extLst>
              <a:ext uri="{FF2B5EF4-FFF2-40B4-BE49-F238E27FC236}">
                <a16:creationId xmlns:a16="http://schemas.microsoft.com/office/drawing/2014/main" id="{12575E5A-33AA-4378-B215-64367BCEE981}"/>
              </a:ext>
            </a:extLst>
          </p:cNvPr>
          <p:cNvSpPr/>
          <p:nvPr/>
        </p:nvSpPr>
        <p:spPr>
          <a:xfrm>
            <a:off x="6074311" y="3284406"/>
            <a:ext cx="356167" cy="28918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9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79102"/>
              </p:ext>
            </p:extLst>
          </p:nvPr>
        </p:nvGraphicFramePr>
        <p:xfrm>
          <a:off x="768973" y="423395"/>
          <a:ext cx="10905065" cy="5533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905065">
                  <a:extLst>
                    <a:ext uri="{9D8B030D-6E8A-4147-A177-3AD203B41FA5}">
                      <a16:colId xmlns:a16="http://schemas.microsoft.com/office/drawing/2014/main" val="230108681"/>
                    </a:ext>
                  </a:extLst>
                </a:gridCol>
              </a:tblGrid>
              <a:tr h="63715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1" kern="0" spc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목표</a:t>
                      </a:r>
                    </a:p>
                  </a:txBody>
                  <a:tcPr marL="307658" marR="184595" marT="184595" marB="18459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90000"/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99167"/>
                  </a:ext>
                </a:extLst>
              </a:tr>
              <a:tr h="482926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US" altLang="ko-KR" sz="160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순차 논리를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6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래치의 동작을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래치와 플립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플롭의 차이를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6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600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JK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F/F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동작을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F/F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상태표와 여기표를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순차 논리 회로의 설계 방법을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1-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비트 및 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4-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비트 레지스터의 동작을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시프트 레지스터를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7658" marR="184595" marT="184595" marB="18459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alpha val="1490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191994"/>
                  </a:ext>
                </a:extLst>
              </a:tr>
            </a:tbl>
          </a:graphicData>
        </a:graphic>
      </p:graphicFrame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100C755-F4F6-4F64-B070-06D1886DC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18A801-D470-44A5-A623-5B3F20086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45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30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5.3 </a:t>
            </a:r>
            <a:r>
              <a:rPr lang="ko-KR" altLang="en-US" sz="2200"/>
              <a:t>플립</a:t>
            </a:r>
            <a:r>
              <a:rPr lang="en-US" altLang="ko-KR" sz="2200"/>
              <a:t>-</a:t>
            </a:r>
            <a:r>
              <a:rPr lang="ko-KR" altLang="en-US" sz="2200"/>
              <a:t>플롭 저장 장치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106" name="내용 개체 틀 2">
            <a:extLst>
              <a:ext uri="{FF2B5EF4-FFF2-40B4-BE49-F238E27FC236}">
                <a16:creationId xmlns:a16="http://schemas.microsoft.com/office/drawing/2014/main" id="{9FD97A9B-DE41-4C13-A42A-0306CAAFA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949" y="722595"/>
            <a:ext cx="9251851" cy="39997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2000" i="1" dirty="0"/>
              <a:t>D</a:t>
            </a:r>
            <a:r>
              <a:rPr lang="ko-KR" altLang="en-US" sz="2000" dirty="0"/>
              <a:t> </a:t>
            </a:r>
            <a:r>
              <a:rPr lang="en-US" altLang="ko-KR" sz="2000" dirty="0"/>
              <a:t>F/F</a:t>
            </a:r>
            <a:r>
              <a:rPr lang="ko-KR" altLang="en-US" sz="2000" dirty="0"/>
              <a:t>을 이용한 </a:t>
            </a:r>
            <a:r>
              <a:rPr lang="en-US" altLang="ko-KR" sz="2000" i="1" dirty="0"/>
              <a:t>T</a:t>
            </a:r>
            <a:r>
              <a:rPr lang="ko-KR" altLang="en-US" sz="2000" dirty="0"/>
              <a:t> </a:t>
            </a:r>
            <a:r>
              <a:rPr lang="en-US" altLang="ko-KR" sz="2000" dirty="0"/>
              <a:t>F/</a:t>
            </a:r>
            <a:r>
              <a:rPr lang="en-US" altLang="ko-KR" sz="2000"/>
              <a:t>F </a:t>
            </a:r>
            <a:r>
              <a:rPr lang="ko-KR" altLang="en-US" sz="2000"/>
              <a:t>설계</a:t>
            </a:r>
            <a:endParaRPr lang="en-US" altLang="ko-KR" sz="2000" dirty="0"/>
          </a:p>
        </p:txBody>
      </p:sp>
      <p:sp>
        <p:nvSpPr>
          <p:cNvPr id="107" name="오른쪽 화살표 9">
            <a:extLst>
              <a:ext uri="{FF2B5EF4-FFF2-40B4-BE49-F238E27FC236}">
                <a16:creationId xmlns:a16="http://schemas.microsoft.com/office/drawing/2014/main" id="{E30C8B10-A022-41F1-9360-77A68AC51CC9}"/>
              </a:ext>
            </a:extLst>
          </p:cNvPr>
          <p:cNvSpPr/>
          <p:nvPr/>
        </p:nvSpPr>
        <p:spPr>
          <a:xfrm>
            <a:off x="6475788" y="3144829"/>
            <a:ext cx="356167" cy="28918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A7F5EE8-D8B9-4B20-BB5F-9D6A1D2F0A33}"/>
              </a:ext>
            </a:extLst>
          </p:cNvPr>
          <p:cNvSpPr/>
          <p:nvPr/>
        </p:nvSpPr>
        <p:spPr>
          <a:xfrm>
            <a:off x="3059463" y="1763134"/>
            <a:ext cx="2879314" cy="475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>
                <a:latin typeface="+mn-ea"/>
              </a:rPr>
              <a:t>[</a:t>
            </a:r>
            <a:r>
              <a:rPr lang="ko-KR" altLang="en-US" kern="0">
                <a:latin typeface="+mn-ea"/>
              </a:rPr>
              <a:t>설계 </a:t>
            </a:r>
            <a:r>
              <a:rPr lang="ko-KR" altLang="en-US" kern="0" dirty="0">
                <a:latin typeface="+mn-ea"/>
              </a:rPr>
              <a:t>문제에 </a:t>
            </a:r>
            <a:r>
              <a:rPr lang="ko-KR" altLang="en-US" kern="0">
                <a:latin typeface="+mn-ea"/>
              </a:rPr>
              <a:t>대한 진리표</a:t>
            </a:r>
            <a:r>
              <a:rPr lang="en-US" altLang="ko-KR" kern="0">
                <a:latin typeface="+mn-ea"/>
              </a:rPr>
              <a:t>]</a:t>
            </a:r>
            <a:endParaRPr lang="ko-KR" altLang="en-US" kern="0" dirty="0">
              <a:latin typeface="+mn-ea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B4C4F70-1E93-46B8-8870-7232E45101E6}"/>
              </a:ext>
            </a:extLst>
          </p:cNvPr>
          <p:cNvSpPr/>
          <p:nvPr/>
        </p:nvSpPr>
        <p:spPr>
          <a:xfrm>
            <a:off x="6730649" y="1778481"/>
            <a:ext cx="4634602" cy="4781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ko-KR" alt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도구인 </a:t>
            </a:r>
            <a:r>
              <a:rPr lang="en-US" altLang="ko-KR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ko-KR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F/F</a:t>
            </a:r>
            <a:r>
              <a:rPr lang="ko-KR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여기 입력이 </a:t>
            </a:r>
            <a:r>
              <a:rPr lang="ko-KR" alt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추가된 진리표</a:t>
            </a:r>
            <a:r>
              <a:rPr lang="en-US" altLang="ko-KR" ker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ko-KR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내용 개체 틀 2">
            <a:extLst>
              <a:ext uri="{FF2B5EF4-FFF2-40B4-BE49-F238E27FC236}">
                <a16:creationId xmlns:a16="http://schemas.microsoft.com/office/drawing/2014/main" id="{2841727C-6AF7-4EF0-A3AE-C62902CA2CBC}"/>
              </a:ext>
            </a:extLst>
          </p:cNvPr>
          <p:cNvSpPr txBox="1">
            <a:spLocks/>
          </p:cNvSpPr>
          <p:nvPr/>
        </p:nvSpPr>
        <p:spPr>
          <a:xfrm>
            <a:off x="4656845" y="4304720"/>
            <a:ext cx="3994051" cy="365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1800" i="1"/>
              <a:t>D</a:t>
            </a:r>
            <a:r>
              <a:rPr lang="en-US" altLang="ko-KR" sz="1800" i="1" dirty="0"/>
              <a:t>(</a:t>
            </a:r>
            <a:r>
              <a:rPr lang="en-US" altLang="ko-KR" sz="1800" i="1" dirty="0" err="1"/>
              <a:t>T,Q</a:t>
            </a:r>
            <a:r>
              <a:rPr lang="en-US" altLang="ko-KR" sz="1800" i="1" baseline="-25000" dirty="0" err="1"/>
              <a:t>t</a:t>
            </a:r>
            <a:r>
              <a:rPr lang="en-US" altLang="ko-KR" sz="1800" i="1" dirty="0"/>
              <a:t>) = Σ(1,2) = T ′</a:t>
            </a:r>
            <a:r>
              <a:rPr lang="en-US" altLang="ko-KR" sz="1800" i="1" dirty="0" err="1"/>
              <a:t>Q</a:t>
            </a:r>
            <a:r>
              <a:rPr lang="en-US" altLang="ko-KR" sz="1800" i="1" baseline="-25000" dirty="0" err="1"/>
              <a:t>t</a:t>
            </a:r>
            <a:r>
              <a:rPr lang="en-US" altLang="ko-KR" sz="1800" i="1" dirty="0"/>
              <a:t> + </a:t>
            </a:r>
            <a:r>
              <a:rPr lang="en-US" altLang="ko-KR" sz="1800" i="1" dirty="0" err="1"/>
              <a:t>TQ</a:t>
            </a:r>
            <a:r>
              <a:rPr lang="en-US" altLang="ko-KR" sz="1800" i="1" baseline="-25000" dirty="0" err="1"/>
              <a:t>t</a:t>
            </a:r>
            <a:r>
              <a:rPr lang="en-US" altLang="ko-KR" sz="1800" i="1" dirty="0"/>
              <a:t>′ = </a:t>
            </a:r>
            <a:r>
              <a:rPr lang="en-US" altLang="ko-KR" sz="1800" i="1" dirty="0" err="1"/>
              <a:t>T</a:t>
            </a:r>
            <a:r>
              <a:rPr lang="en-US" altLang="ko-KR" sz="1800" err="1"/>
              <a:t>⊕</a:t>
            </a:r>
            <a:r>
              <a:rPr lang="en-US" altLang="ko-KR" sz="1800" i="1"/>
              <a:t>Q</a:t>
            </a:r>
            <a:r>
              <a:rPr lang="en-US" altLang="ko-KR" sz="1800" i="1" baseline="-25000"/>
              <a:t>t</a:t>
            </a:r>
            <a:endParaRPr lang="en-US" altLang="ko-KR" sz="1800" i="1" baseline="-25000" dirty="0"/>
          </a:p>
        </p:txBody>
      </p:sp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0650BBA8-3F49-403E-9A10-762EEB53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13193"/>
              </p:ext>
            </p:extLst>
          </p:nvPr>
        </p:nvGraphicFramePr>
        <p:xfrm>
          <a:off x="3001856" y="2364653"/>
          <a:ext cx="2994529" cy="1677924"/>
        </p:xfrm>
        <a:graphic>
          <a:graphicData uri="http://schemas.openxmlformats.org/drawingml/2006/table">
            <a:tbl>
              <a:tblPr/>
              <a:tblGrid>
                <a:gridCol w="482527">
                  <a:extLst>
                    <a:ext uri="{9D8B030D-6E8A-4147-A177-3AD203B41FA5}">
                      <a16:colId xmlns:a16="http://schemas.microsoft.com/office/drawing/2014/main" val="3772858548"/>
                    </a:ext>
                  </a:extLst>
                </a:gridCol>
                <a:gridCol w="615148">
                  <a:extLst>
                    <a:ext uri="{9D8B030D-6E8A-4147-A177-3AD203B41FA5}">
                      <a16:colId xmlns:a16="http://schemas.microsoft.com/office/drawing/2014/main" val="39014259"/>
                    </a:ext>
                  </a:extLst>
                </a:gridCol>
                <a:gridCol w="637361">
                  <a:extLst>
                    <a:ext uri="{9D8B030D-6E8A-4147-A177-3AD203B41FA5}">
                      <a16:colId xmlns:a16="http://schemas.microsoft.com/office/drawing/2014/main" val="1213671468"/>
                    </a:ext>
                  </a:extLst>
                </a:gridCol>
                <a:gridCol w="1259493">
                  <a:extLst>
                    <a:ext uri="{9D8B030D-6E8A-4147-A177-3AD203B41FA5}">
                      <a16:colId xmlns:a16="http://schemas.microsoft.com/office/drawing/2014/main" val="2905345413"/>
                    </a:ext>
                  </a:extLst>
                </a:gridCol>
              </a:tblGrid>
              <a:tr h="26558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함수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448835"/>
                  </a:ext>
                </a:extLst>
              </a:tr>
              <a:tr h="2655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T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75972"/>
                  </a:ext>
                </a:extLst>
              </a:tr>
              <a:tr h="2655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625714"/>
                  </a:ext>
                </a:extLst>
              </a:tr>
              <a:tr h="2655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365226"/>
                  </a:ext>
                </a:extLst>
              </a:tr>
              <a:tr h="2655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반전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62642"/>
                  </a:ext>
                </a:extLst>
              </a:tr>
              <a:tr h="2655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363064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8A106F53-5A58-47DF-BDE2-9B73FFF16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13751"/>
              </p:ext>
            </p:extLst>
          </p:nvPr>
        </p:nvGraphicFramePr>
        <p:xfrm>
          <a:off x="7149993" y="2304987"/>
          <a:ext cx="3795914" cy="1679684"/>
        </p:xfrm>
        <a:graphic>
          <a:graphicData uri="http://schemas.openxmlformats.org/drawingml/2006/table">
            <a:tbl>
              <a:tblPr/>
              <a:tblGrid>
                <a:gridCol w="469929">
                  <a:extLst>
                    <a:ext uri="{9D8B030D-6E8A-4147-A177-3AD203B41FA5}">
                      <a16:colId xmlns:a16="http://schemas.microsoft.com/office/drawing/2014/main" val="1392974964"/>
                    </a:ext>
                  </a:extLst>
                </a:gridCol>
                <a:gridCol w="573798">
                  <a:extLst>
                    <a:ext uri="{9D8B030D-6E8A-4147-A177-3AD203B41FA5}">
                      <a16:colId xmlns:a16="http://schemas.microsoft.com/office/drawing/2014/main" val="2471152178"/>
                    </a:ext>
                  </a:extLst>
                </a:gridCol>
                <a:gridCol w="515989">
                  <a:extLst>
                    <a:ext uri="{9D8B030D-6E8A-4147-A177-3AD203B41FA5}">
                      <a16:colId xmlns:a16="http://schemas.microsoft.com/office/drawing/2014/main" val="164393336"/>
                    </a:ext>
                  </a:extLst>
                </a:gridCol>
                <a:gridCol w="1116414">
                  <a:extLst>
                    <a:ext uri="{9D8B030D-6E8A-4147-A177-3AD203B41FA5}">
                      <a16:colId xmlns:a16="http://schemas.microsoft.com/office/drawing/2014/main" val="2240263641"/>
                    </a:ext>
                  </a:extLst>
                </a:gridCol>
                <a:gridCol w="1119784">
                  <a:extLst>
                    <a:ext uri="{9D8B030D-6E8A-4147-A177-3AD203B41FA5}">
                      <a16:colId xmlns:a16="http://schemas.microsoft.com/office/drawing/2014/main" val="3831035108"/>
                    </a:ext>
                  </a:extLst>
                </a:gridCol>
              </a:tblGrid>
              <a:tr h="26705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함수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여기 입력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42516"/>
                  </a:ext>
                </a:extLst>
              </a:tr>
              <a:tr h="267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T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41907"/>
                  </a:ext>
                </a:extLst>
              </a:tr>
              <a:tr h="2814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909936"/>
                  </a:ext>
                </a:extLst>
              </a:tr>
              <a:tr h="267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586458"/>
                  </a:ext>
                </a:extLst>
              </a:tr>
              <a:tr h="267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63309"/>
                  </a:ext>
                </a:extLst>
              </a:tr>
              <a:tr h="2670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887733"/>
                  </a:ext>
                </a:extLst>
              </a:tr>
            </a:tbl>
          </a:graphicData>
        </a:graphic>
      </p:graphicFrame>
      <p:sp>
        <p:nvSpPr>
          <p:cNvPr id="113" name="TextBox 112">
            <a:extLst>
              <a:ext uri="{FF2B5EF4-FFF2-40B4-BE49-F238E27FC236}">
                <a16:creationId xmlns:a16="http://schemas.microsoft.com/office/drawing/2014/main" id="{750D3E8D-07AC-4E77-8E05-85127A933CE5}"/>
              </a:ext>
            </a:extLst>
          </p:cNvPr>
          <p:cNvSpPr txBox="1"/>
          <p:nvPr/>
        </p:nvSpPr>
        <p:spPr>
          <a:xfrm>
            <a:off x="2101949" y="1267350"/>
            <a:ext cx="8834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/>
              <a:t>앞 설계와</a:t>
            </a:r>
            <a:r>
              <a:rPr lang="en-US" altLang="ko-KR"/>
              <a:t> </a:t>
            </a:r>
            <a:r>
              <a:rPr lang="ko-KR" altLang="en-US"/>
              <a:t>진리표 동일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여기표 부분에 정리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F3D34FD-DDA0-4269-A84C-FFF7F34CE7FE}"/>
              </a:ext>
            </a:extLst>
          </p:cNvPr>
          <p:cNvSpPr txBox="1"/>
          <p:nvPr/>
        </p:nvSpPr>
        <p:spPr>
          <a:xfrm>
            <a:off x="2166038" y="4304720"/>
            <a:ext cx="2333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800"/>
              <a:t>간소화 결과</a:t>
            </a:r>
            <a:endParaRPr lang="en-US" altLang="ko-KR" sz="18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F32192-D96C-4B49-8D8F-FC85DCEA5358}"/>
              </a:ext>
            </a:extLst>
          </p:cNvPr>
          <p:cNvSpPr txBox="1"/>
          <p:nvPr/>
        </p:nvSpPr>
        <p:spPr>
          <a:xfrm>
            <a:off x="2166038" y="49246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800"/>
              <a:t>구현</a:t>
            </a:r>
            <a:r>
              <a:rPr lang="en-US" altLang="ko-KR" sz="1800"/>
              <a:t>: </a:t>
            </a:r>
            <a:r>
              <a:rPr lang="ko-KR" altLang="en-US" sz="1800"/>
              <a:t>이전</a:t>
            </a:r>
            <a:r>
              <a:rPr lang="en-US" altLang="ko-KR" sz="1800"/>
              <a:t> </a:t>
            </a:r>
            <a:r>
              <a:rPr lang="ko-KR" altLang="en-US" sz="1800"/>
              <a:t>구현과 동일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527230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927700" y="6380504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31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09631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5.5 </a:t>
            </a:r>
            <a:r>
              <a:rPr lang="ko-KR" altLang="en-US" sz="2400"/>
              <a:t>레지스터</a:t>
            </a:r>
            <a:r>
              <a:rPr lang="en-US" altLang="ko-KR" sz="2400"/>
              <a:t>(register)</a:t>
            </a:r>
            <a:endParaRPr lang="ko-KR" altLang="en-US" sz="22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A3BC1FF8-909B-4614-B6F7-25E86729F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8450"/>
            <a:ext cx="10515600" cy="3913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레지스터</a:t>
            </a:r>
            <a:endParaRPr lang="ko-KR" altLang="en-US" sz="2200" dirty="0">
              <a:solidFill>
                <a:srgbClr val="0070C0"/>
              </a:solidFill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DC6A5EDB-5731-47BA-8B6E-4C7611BBFB97}"/>
              </a:ext>
            </a:extLst>
          </p:cNvPr>
          <p:cNvSpPr txBox="1">
            <a:spLocks/>
          </p:cNvSpPr>
          <p:nvPr/>
        </p:nvSpPr>
        <p:spPr>
          <a:xfrm>
            <a:off x="830183" y="3813568"/>
            <a:ext cx="6062572" cy="391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병렬 레지스터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B1D1F87-33E9-4F01-9C98-44A31B87FA7D}"/>
              </a:ext>
            </a:extLst>
          </p:cNvPr>
          <p:cNvSpPr txBox="1">
            <a:spLocks/>
          </p:cNvSpPr>
          <p:nvPr/>
        </p:nvSpPr>
        <p:spPr>
          <a:xfrm>
            <a:off x="838201" y="1205673"/>
            <a:ext cx="7072974" cy="1822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/>
              <a:t> </a:t>
            </a:r>
            <a:r>
              <a:rPr lang="en-US" altLang="ko-KR" sz="1800">
                <a:solidFill>
                  <a:srgbClr val="00A048"/>
                </a:solidFill>
              </a:rPr>
              <a:t>F/F:</a:t>
            </a:r>
            <a:r>
              <a:rPr lang="ko-KR" altLang="en-US" sz="1800"/>
              <a:t> 디지털 데이터를 구성하는 각 비트 값 저장</a:t>
            </a:r>
            <a:endParaRPr lang="en-US" altLang="ko-KR" sz="180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레지스터</a:t>
            </a:r>
            <a:r>
              <a:rPr lang="en-US" altLang="ko-KR" sz="1800">
                <a:solidFill>
                  <a:srgbClr val="00A048"/>
                </a:solidFill>
              </a:rPr>
              <a:t>(register)</a:t>
            </a:r>
            <a:r>
              <a:rPr lang="en-US" altLang="ko-KR" sz="1800"/>
              <a:t>:</a:t>
            </a:r>
            <a:r>
              <a:rPr lang="ko-KR" altLang="en-US" sz="1800"/>
              <a:t> </a:t>
            </a:r>
            <a:r>
              <a:rPr lang="en-US" altLang="ko-KR" sz="1800"/>
              <a:t>2</a:t>
            </a:r>
            <a:r>
              <a:rPr lang="ko-KR" altLang="en-US" sz="1800"/>
              <a:t>진 데이터의 임시 저장소인 </a:t>
            </a:r>
            <a:r>
              <a:rPr lang="en-US" altLang="ko-KR" sz="1800"/>
              <a:t>F/F</a:t>
            </a:r>
            <a:r>
              <a:rPr lang="ko-KR" altLang="en-US" sz="1800"/>
              <a:t>으로 구성 </a:t>
            </a:r>
            <a:endParaRPr lang="en-US" altLang="ko-KR" sz="180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병렬</a:t>
            </a:r>
            <a:r>
              <a:rPr lang="ko-KR" altLang="en-US" sz="1800"/>
              <a:t>과 </a:t>
            </a:r>
            <a:r>
              <a:rPr lang="ko-KR" altLang="en-US" sz="1800">
                <a:solidFill>
                  <a:srgbClr val="00A048"/>
                </a:solidFill>
              </a:rPr>
              <a:t>직렬 레지스터</a:t>
            </a:r>
            <a:r>
              <a:rPr lang="en-US" altLang="ko-KR" sz="1800">
                <a:solidFill>
                  <a:srgbClr val="00A048"/>
                </a:solidFill>
              </a:rPr>
              <a:t>(parallel/serial register)</a:t>
            </a:r>
            <a:r>
              <a:rPr lang="ko-KR" altLang="en-US" sz="1800"/>
              <a:t>를 나눔</a:t>
            </a:r>
            <a:r>
              <a:rPr lang="en-US" altLang="ko-KR" sz="1800"/>
              <a:t> </a:t>
            </a:r>
          </a:p>
          <a:p>
            <a:pPr lvl="2">
              <a:lnSpc>
                <a:spcPct val="100000"/>
              </a:lnSpc>
            </a:pPr>
            <a:r>
              <a:rPr lang="ko-KR" altLang="en-US" sz="1800"/>
              <a:t>직렬 레지스터 </a:t>
            </a:r>
            <a:r>
              <a:rPr lang="en-US" altLang="ko-KR" sz="1800"/>
              <a:t>=</a:t>
            </a:r>
            <a:r>
              <a:rPr lang="ko-KR" altLang="en-US" sz="1800"/>
              <a:t> 시프트</a:t>
            </a:r>
            <a:r>
              <a:rPr lang="en-US" altLang="ko-KR" sz="1800"/>
              <a:t>(shift) </a:t>
            </a:r>
            <a:r>
              <a:rPr lang="ko-KR" altLang="en-US" sz="1800"/>
              <a:t>레지스터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E377144-F69D-4AF1-AA9C-8C1310D5AA10}"/>
              </a:ext>
            </a:extLst>
          </p:cNvPr>
          <p:cNvSpPr txBox="1">
            <a:spLocks/>
          </p:cNvSpPr>
          <p:nvPr/>
        </p:nvSpPr>
        <p:spPr>
          <a:xfrm>
            <a:off x="830183" y="4213373"/>
            <a:ext cx="6323651" cy="1745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데이터 라인 각각이 </a:t>
            </a:r>
            <a:r>
              <a:rPr lang="en-US" altLang="ko-KR" sz="1800">
                <a:solidFill>
                  <a:srgbClr val="C00000"/>
                </a:solidFill>
              </a:rPr>
              <a:t>1</a:t>
            </a:r>
            <a:r>
              <a:rPr lang="ko-KR" altLang="en-US" sz="1800">
                <a:solidFill>
                  <a:srgbClr val="C00000"/>
                </a:solidFill>
              </a:rPr>
              <a:t>개</a:t>
            </a:r>
            <a:r>
              <a:rPr lang="ko-KR" altLang="en-US" sz="1800"/>
              <a:t>의 </a:t>
            </a:r>
            <a:r>
              <a:rPr lang="en-US" altLang="ko-KR" sz="1800" i="1">
                <a:solidFill>
                  <a:srgbClr val="00A048"/>
                </a:solidFill>
              </a:rPr>
              <a:t>D</a:t>
            </a:r>
            <a:r>
              <a:rPr lang="ko-KR" altLang="en-US" sz="1800">
                <a:solidFill>
                  <a:srgbClr val="00A048"/>
                </a:solidFill>
              </a:rPr>
              <a:t> </a:t>
            </a:r>
            <a:r>
              <a:rPr lang="en-US" altLang="ko-KR" sz="1800">
                <a:solidFill>
                  <a:srgbClr val="00A048"/>
                </a:solidFill>
              </a:rPr>
              <a:t>F/F</a:t>
            </a:r>
            <a:r>
              <a:rPr lang="ko-KR" altLang="en-US" sz="1800"/>
              <a:t>과 연결</a:t>
            </a:r>
            <a:endParaRPr lang="en-US" altLang="ko-KR" sz="180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클럭이 </a:t>
            </a:r>
            <a:r>
              <a:rPr lang="en-US" altLang="ko-KR" sz="1800">
                <a:solidFill>
                  <a:srgbClr val="00A048"/>
                </a:solidFill>
              </a:rPr>
              <a:t>write </a:t>
            </a:r>
            <a:r>
              <a:rPr lang="ko-KR" altLang="en-US" sz="1800">
                <a:solidFill>
                  <a:srgbClr val="00A048"/>
                </a:solidFill>
              </a:rPr>
              <a:t>신호</a:t>
            </a:r>
            <a:r>
              <a:rPr lang="ko-KR" altLang="en-US" sz="1800"/>
              <a:t>로 동작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데이터 병렬 저장 및 유지</a:t>
            </a:r>
            <a:endParaRPr lang="en-US" altLang="ko-KR" sz="180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비동기 직접 입력인 </a:t>
            </a:r>
            <a:r>
              <a:rPr lang="en-US" altLang="ko-KR" sz="1800">
                <a:solidFill>
                  <a:srgbClr val="C00000"/>
                </a:solidFill>
              </a:rPr>
              <a:t>reset</a:t>
            </a:r>
            <a:r>
              <a:rPr lang="ko-KR" altLang="en-US" sz="1800"/>
              <a:t>과 </a:t>
            </a:r>
            <a:r>
              <a:rPr lang="en-US" altLang="ko-KR" sz="1800">
                <a:solidFill>
                  <a:srgbClr val="C00000"/>
                </a:solidFill>
              </a:rPr>
              <a:t>set</a:t>
            </a:r>
            <a:r>
              <a:rPr lang="ko-KR" altLang="en-US" sz="1800"/>
              <a:t>이 연결 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/>
              <a:t>저장된 값을 </a:t>
            </a:r>
            <a:r>
              <a:rPr lang="en-US" altLang="ko-KR" sz="1800">
                <a:solidFill>
                  <a:srgbClr val="C00000"/>
                </a:solidFill>
              </a:rPr>
              <a:t>0</a:t>
            </a:r>
            <a:r>
              <a:rPr lang="ko-KR" altLang="en-US" sz="1800"/>
              <a:t>과 </a:t>
            </a:r>
            <a:r>
              <a:rPr lang="en-US" altLang="ko-KR" sz="1800">
                <a:solidFill>
                  <a:srgbClr val="C00000"/>
                </a:solidFill>
              </a:rPr>
              <a:t>1</a:t>
            </a:r>
            <a:r>
              <a:rPr lang="ko-KR" altLang="en-US" sz="1800"/>
              <a:t>로 지우거나 세팅 가능</a:t>
            </a:r>
            <a:endParaRPr lang="ko-KR" altLang="en-US" sz="18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727C668-8783-4B4F-90AA-CF9A9BF38B9E}"/>
              </a:ext>
            </a:extLst>
          </p:cNvPr>
          <p:cNvGrpSpPr/>
          <p:nvPr/>
        </p:nvGrpSpPr>
        <p:grpSpPr>
          <a:xfrm>
            <a:off x="7768946" y="543095"/>
            <a:ext cx="2631185" cy="5843787"/>
            <a:chOff x="1213598" y="498078"/>
            <a:chExt cx="3404223" cy="805762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63668AD-4144-47D5-9038-5A4B972091D9}"/>
                </a:ext>
              </a:extLst>
            </p:cNvPr>
            <p:cNvSpPr/>
            <p:nvPr/>
          </p:nvSpPr>
          <p:spPr>
            <a:xfrm>
              <a:off x="2898211" y="691181"/>
              <a:ext cx="869243" cy="1284833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23508DD-7CE5-4E30-999A-3BF9479D93D5}"/>
                </a:ext>
              </a:extLst>
            </p:cNvPr>
            <p:cNvCxnSpPr/>
            <p:nvPr/>
          </p:nvCxnSpPr>
          <p:spPr>
            <a:xfrm>
              <a:off x="3761410" y="973460"/>
              <a:ext cx="3727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7C0AEB9-0663-47DA-B391-685BDEA72AB4}"/>
                </a:ext>
              </a:extLst>
            </p:cNvPr>
            <p:cNvSpPr/>
            <p:nvPr/>
          </p:nvSpPr>
          <p:spPr>
            <a:xfrm rot="16200000">
              <a:off x="3770986" y="1606807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2325019-751E-4503-8AED-B9557B9E5D4C}"/>
                </a:ext>
              </a:extLst>
            </p:cNvPr>
            <p:cNvCxnSpPr/>
            <p:nvPr/>
          </p:nvCxnSpPr>
          <p:spPr>
            <a:xfrm>
              <a:off x="1615440" y="973460"/>
              <a:ext cx="1281006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AFB7E27-D845-4B00-AA90-55F08ECB480C}"/>
                </a:ext>
              </a:extLst>
            </p:cNvPr>
            <p:cNvCxnSpPr/>
            <p:nvPr/>
          </p:nvCxnSpPr>
          <p:spPr>
            <a:xfrm>
              <a:off x="1946415" y="1653032"/>
              <a:ext cx="950031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CC8A25-BF73-48D0-8E8C-FACFDEEDE929}"/>
                </a:ext>
              </a:extLst>
            </p:cNvPr>
            <p:cNvSpPr txBox="1"/>
            <p:nvPr/>
          </p:nvSpPr>
          <p:spPr>
            <a:xfrm>
              <a:off x="2903665" y="791396"/>
              <a:ext cx="406912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CB174E-673C-4FDB-8F4B-75AA64EC7427}"/>
                </a:ext>
              </a:extLst>
            </p:cNvPr>
            <p:cNvSpPr txBox="1"/>
            <p:nvPr/>
          </p:nvSpPr>
          <p:spPr>
            <a:xfrm>
              <a:off x="2962723" y="1400008"/>
              <a:ext cx="510610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1918B95-07A9-4623-9515-915A7E72F462}"/>
                </a:ext>
              </a:extLst>
            </p:cNvPr>
            <p:cNvCxnSpPr/>
            <p:nvPr/>
          </p:nvCxnSpPr>
          <p:spPr>
            <a:xfrm>
              <a:off x="2896446" y="1531112"/>
              <a:ext cx="134433" cy="1191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73E7916-C74A-46D3-AFD9-F7BA3BA2205E}"/>
                </a:ext>
              </a:extLst>
            </p:cNvPr>
            <p:cNvCxnSpPr/>
            <p:nvPr/>
          </p:nvCxnSpPr>
          <p:spPr>
            <a:xfrm flipV="1">
              <a:off x="2892915" y="1650239"/>
              <a:ext cx="138846" cy="1191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64F6395-ED91-40A9-84EA-200973CD775F}"/>
                </a:ext>
              </a:extLst>
            </p:cNvPr>
            <p:cNvSpPr txBox="1"/>
            <p:nvPr/>
          </p:nvSpPr>
          <p:spPr>
            <a:xfrm>
              <a:off x="1213598" y="801072"/>
              <a:ext cx="392393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3CEB7B2-9364-4BCB-8815-5383461DDEE9}"/>
                </a:ext>
              </a:extLst>
            </p:cNvPr>
            <p:cNvSpPr/>
            <p:nvPr/>
          </p:nvSpPr>
          <p:spPr>
            <a:xfrm rot="16200000">
              <a:off x="3300972" y="1983154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4E535F3-6C53-4DEC-8CF8-AEE2E3B5698D}"/>
                </a:ext>
              </a:extLst>
            </p:cNvPr>
            <p:cNvCxnSpPr/>
            <p:nvPr/>
          </p:nvCxnSpPr>
          <p:spPr>
            <a:xfrm flipV="1">
              <a:off x="3344405" y="2079420"/>
              <a:ext cx="0" cy="8481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766BF4-24BD-4B77-9FD1-C9D919174AF8}"/>
                </a:ext>
              </a:extLst>
            </p:cNvPr>
            <p:cNvSpPr txBox="1"/>
            <p:nvPr/>
          </p:nvSpPr>
          <p:spPr>
            <a:xfrm>
              <a:off x="3137666" y="612720"/>
              <a:ext cx="498167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22E7F34-D4A7-4217-90D6-909DB4338549}"/>
                </a:ext>
              </a:extLst>
            </p:cNvPr>
            <p:cNvSpPr txBox="1"/>
            <p:nvPr/>
          </p:nvSpPr>
          <p:spPr>
            <a:xfrm>
              <a:off x="3052322" y="1640700"/>
              <a:ext cx="684492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F69EEF-A12F-4187-BD33-830A9C3F36D8}"/>
                </a:ext>
              </a:extLst>
            </p:cNvPr>
            <p:cNvSpPr txBox="1"/>
            <p:nvPr/>
          </p:nvSpPr>
          <p:spPr>
            <a:xfrm>
              <a:off x="4134173" y="801072"/>
              <a:ext cx="483648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DD7EEFB-6476-49F2-859B-E8AEAD9A0122}"/>
                </a:ext>
              </a:extLst>
            </p:cNvPr>
            <p:cNvSpPr/>
            <p:nvPr/>
          </p:nvSpPr>
          <p:spPr>
            <a:xfrm>
              <a:off x="2898211" y="2612510"/>
              <a:ext cx="869244" cy="1284834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ED3FFF2-6B20-40A5-95BA-4646A8AF466C}"/>
                </a:ext>
              </a:extLst>
            </p:cNvPr>
            <p:cNvCxnSpPr/>
            <p:nvPr/>
          </p:nvCxnSpPr>
          <p:spPr>
            <a:xfrm>
              <a:off x="3761410" y="2894789"/>
              <a:ext cx="3727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ADF1A75-4482-4822-B42B-7F087E93F156}"/>
                </a:ext>
              </a:extLst>
            </p:cNvPr>
            <p:cNvSpPr/>
            <p:nvPr/>
          </p:nvSpPr>
          <p:spPr>
            <a:xfrm rot="16200000">
              <a:off x="3770986" y="3528136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6E74459-E12E-480B-A14C-462E356EA131}"/>
                </a:ext>
              </a:extLst>
            </p:cNvPr>
            <p:cNvCxnSpPr/>
            <p:nvPr/>
          </p:nvCxnSpPr>
          <p:spPr>
            <a:xfrm>
              <a:off x="1615440" y="2894789"/>
              <a:ext cx="1281006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60907BCE-D2A2-47F4-AE4B-A2877DEF567C}"/>
                </a:ext>
              </a:extLst>
            </p:cNvPr>
            <p:cNvCxnSpPr/>
            <p:nvPr/>
          </p:nvCxnSpPr>
          <p:spPr>
            <a:xfrm>
              <a:off x="1946415" y="3574361"/>
              <a:ext cx="950031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F0E2533-4F45-4B1D-AA9F-BB530E4681AA}"/>
                </a:ext>
              </a:extLst>
            </p:cNvPr>
            <p:cNvSpPr txBox="1"/>
            <p:nvPr/>
          </p:nvSpPr>
          <p:spPr>
            <a:xfrm>
              <a:off x="2903665" y="2712726"/>
              <a:ext cx="406912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E64F97-B6F6-4B7E-94E2-2E0B194DE39B}"/>
                </a:ext>
              </a:extLst>
            </p:cNvPr>
            <p:cNvSpPr txBox="1"/>
            <p:nvPr/>
          </p:nvSpPr>
          <p:spPr>
            <a:xfrm>
              <a:off x="2962723" y="3321335"/>
              <a:ext cx="510610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B9A444D6-16B2-4A46-B335-52A9892D5191}"/>
                </a:ext>
              </a:extLst>
            </p:cNvPr>
            <p:cNvCxnSpPr/>
            <p:nvPr/>
          </p:nvCxnSpPr>
          <p:spPr>
            <a:xfrm>
              <a:off x="2896446" y="3452441"/>
              <a:ext cx="134433" cy="1191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5861A87-0C3B-4C3D-8138-486EC1300B93}"/>
                </a:ext>
              </a:extLst>
            </p:cNvPr>
            <p:cNvCxnSpPr/>
            <p:nvPr/>
          </p:nvCxnSpPr>
          <p:spPr>
            <a:xfrm flipV="1">
              <a:off x="2892915" y="3571568"/>
              <a:ext cx="138846" cy="1191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2BE76D-DC31-40C3-B442-448983DF9584}"/>
                </a:ext>
              </a:extLst>
            </p:cNvPr>
            <p:cNvSpPr txBox="1"/>
            <p:nvPr/>
          </p:nvSpPr>
          <p:spPr>
            <a:xfrm>
              <a:off x="1213598" y="2722400"/>
              <a:ext cx="392393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0BBA27C-DFF7-4EF3-9F6F-050FF7EF8583}"/>
                </a:ext>
              </a:extLst>
            </p:cNvPr>
            <p:cNvSpPr/>
            <p:nvPr/>
          </p:nvSpPr>
          <p:spPr>
            <a:xfrm rot="16200000">
              <a:off x="3300972" y="2517947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E3C6730-8E81-42DE-9B11-B409CDA283D2}"/>
                </a:ext>
              </a:extLst>
            </p:cNvPr>
            <p:cNvCxnSpPr/>
            <p:nvPr/>
          </p:nvCxnSpPr>
          <p:spPr>
            <a:xfrm flipV="1">
              <a:off x="3344405" y="2423062"/>
              <a:ext cx="0" cy="9662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B6FB20-C328-4AAF-B4AA-EAC119C0E651}"/>
                </a:ext>
              </a:extLst>
            </p:cNvPr>
            <p:cNvSpPr txBox="1"/>
            <p:nvPr/>
          </p:nvSpPr>
          <p:spPr>
            <a:xfrm>
              <a:off x="3137666" y="2534049"/>
              <a:ext cx="498167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F66CA2A-974F-4223-BE12-944E59683AFC}"/>
                </a:ext>
              </a:extLst>
            </p:cNvPr>
            <p:cNvSpPr txBox="1"/>
            <p:nvPr/>
          </p:nvSpPr>
          <p:spPr>
            <a:xfrm>
              <a:off x="3052322" y="3562029"/>
              <a:ext cx="684492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3EDFFB9-009B-46F2-93B1-BE629449B401}"/>
                </a:ext>
              </a:extLst>
            </p:cNvPr>
            <p:cNvSpPr txBox="1"/>
            <p:nvPr/>
          </p:nvSpPr>
          <p:spPr>
            <a:xfrm>
              <a:off x="4134173" y="2722400"/>
              <a:ext cx="483648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3FA8A0D-0F6C-4E8E-9AA7-695F205A98CD}"/>
                </a:ext>
              </a:extLst>
            </p:cNvPr>
            <p:cNvSpPr/>
            <p:nvPr/>
          </p:nvSpPr>
          <p:spPr>
            <a:xfrm>
              <a:off x="2898211" y="4533839"/>
              <a:ext cx="869244" cy="1284834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91FA6BA-B57E-4604-A08E-37B018F19AB8}"/>
                </a:ext>
              </a:extLst>
            </p:cNvPr>
            <p:cNvCxnSpPr/>
            <p:nvPr/>
          </p:nvCxnSpPr>
          <p:spPr>
            <a:xfrm>
              <a:off x="3761410" y="4816118"/>
              <a:ext cx="3727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526175F-069B-4456-BB47-519DC1FDCBF5}"/>
                </a:ext>
              </a:extLst>
            </p:cNvPr>
            <p:cNvSpPr/>
            <p:nvPr/>
          </p:nvSpPr>
          <p:spPr>
            <a:xfrm rot="16200000">
              <a:off x="3770986" y="5449465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AB67E7F7-B498-42FE-8EF9-F120D16145A9}"/>
                </a:ext>
              </a:extLst>
            </p:cNvPr>
            <p:cNvCxnSpPr/>
            <p:nvPr/>
          </p:nvCxnSpPr>
          <p:spPr>
            <a:xfrm>
              <a:off x="1615440" y="4816118"/>
              <a:ext cx="1281006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5835ABE-DAD8-4309-A11B-3EFAB35C107F}"/>
                </a:ext>
              </a:extLst>
            </p:cNvPr>
            <p:cNvCxnSpPr/>
            <p:nvPr/>
          </p:nvCxnSpPr>
          <p:spPr>
            <a:xfrm>
              <a:off x="1946415" y="5495690"/>
              <a:ext cx="950031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A1257EE-3312-4EE5-B76E-7FEEFEFEDC21}"/>
                </a:ext>
              </a:extLst>
            </p:cNvPr>
            <p:cNvSpPr txBox="1"/>
            <p:nvPr/>
          </p:nvSpPr>
          <p:spPr>
            <a:xfrm>
              <a:off x="2903665" y="4634055"/>
              <a:ext cx="406912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C730B23-26A3-428C-938E-0C40AF345029}"/>
                </a:ext>
              </a:extLst>
            </p:cNvPr>
            <p:cNvSpPr txBox="1"/>
            <p:nvPr/>
          </p:nvSpPr>
          <p:spPr>
            <a:xfrm>
              <a:off x="2962723" y="5242664"/>
              <a:ext cx="510610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B0B8590E-3E76-4F77-93B8-B311CAC56EED}"/>
                </a:ext>
              </a:extLst>
            </p:cNvPr>
            <p:cNvCxnSpPr/>
            <p:nvPr/>
          </p:nvCxnSpPr>
          <p:spPr>
            <a:xfrm>
              <a:off x="2896446" y="5373770"/>
              <a:ext cx="134433" cy="1191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52834150-FB0D-4AA6-81F9-B154055CA57D}"/>
                </a:ext>
              </a:extLst>
            </p:cNvPr>
            <p:cNvCxnSpPr/>
            <p:nvPr/>
          </p:nvCxnSpPr>
          <p:spPr>
            <a:xfrm flipV="1">
              <a:off x="2892915" y="5492897"/>
              <a:ext cx="138846" cy="1191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D112384-D868-4D35-865A-3AD00FC93E08}"/>
                </a:ext>
              </a:extLst>
            </p:cNvPr>
            <p:cNvSpPr txBox="1"/>
            <p:nvPr/>
          </p:nvSpPr>
          <p:spPr>
            <a:xfrm>
              <a:off x="1213598" y="4643731"/>
              <a:ext cx="392393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D74510-8B77-40B8-A0E9-6EA1ABDFCCF1}"/>
                </a:ext>
              </a:extLst>
            </p:cNvPr>
            <p:cNvSpPr txBox="1"/>
            <p:nvPr/>
          </p:nvSpPr>
          <p:spPr>
            <a:xfrm>
              <a:off x="3137666" y="4455377"/>
              <a:ext cx="498167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39BF63F-B5CD-4945-B794-30DA7C19ADB1}"/>
                </a:ext>
              </a:extLst>
            </p:cNvPr>
            <p:cNvSpPr txBox="1"/>
            <p:nvPr/>
          </p:nvSpPr>
          <p:spPr>
            <a:xfrm>
              <a:off x="3052322" y="5483359"/>
              <a:ext cx="684492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413ABA5-3939-4482-98E9-3FBFB7221613}"/>
                </a:ext>
              </a:extLst>
            </p:cNvPr>
            <p:cNvSpPr txBox="1"/>
            <p:nvPr/>
          </p:nvSpPr>
          <p:spPr>
            <a:xfrm>
              <a:off x="4134173" y="4643731"/>
              <a:ext cx="483648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DF891ED-4D78-46C4-8469-49FF9D89F2C6}"/>
                </a:ext>
              </a:extLst>
            </p:cNvPr>
            <p:cNvSpPr/>
            <p:nvPr/>
          </p:nvSpPr>
          <p:spPr>
            <a:xfrm>
              <a:off x="2898211" y="6455167"/>
              <a:ext cx="869244" cy="1284834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F788BC90-F543-4C7E-965B-610F842A07B4}"/>
                </a:ext>
              </a:extLst>
            </p:cNvPr>
            <p:cNvCxnSpPr/>
            <p:nvPr/>
          </p:nvCxnSpPr>
          <p:spPr>
            <a:xfrm>
              <a:off x="3761410" y="6737446"/>
              <a:ext cx="3727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83B027A-1FB2-42C3-B9EE-50D4429C6646}"/>
                </a:ext>
              </a:extLst>
            </p:cNvPr>
            <p:cNvSpPr/>
            <p:nvPr/>
          </p:nvSpPr>
          <p:spPr>
            <a:xfrm rot="16200000">
              <a:off x="3770986" y="7370793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1C7B472-F7A9-40A3-BD39-35373973DB79}"/>
                </a:ext>
              </a:extLst>
            </p:cNvPr>
            <p:cNvCxnSpPr/>
            <p:nvPr/>
          </p:nvCxnSpPr>
          <p:spPr>
            <a:xfrm>
              <a:off x="1615440" y="6737446"/>
              <a:ext cx="1281006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FE7F6A39-3789-4C00-AB01-DEC55C13EC65}"/>
                </a:ext>
              </a:extLst>
            </p:cNvPr>
            <p:cNvCxnSpPr/>
            <p:nvPr/>
          </p:nvCxnSpPr>
          <p:spPr>
            <a:xfrm>
              <a:off x="1946415" y="7417018"/>
              <a:ext cx="950031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127DF59-0634-429C-93B1-247E3947B3EC}"/>
                </a:ext>
              </a:extLst>
            </p:cNvPr>
            <p:cNvSpPr txBox="1"/>
            <p:nvPr/>
          </p:nvSpPr>
          <p:spPr>
            <a:xfrm>
              <a:off x="2903665" y="6555383"/>
              <a:ext cx="406912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3532C38-FAF9-4F6D-9376-726185BAE553}"/>
                </a:ext>
              </a:extLst>
            </p:cNvPr>
            <p:cNvSpPr txBox="1"/>
            <p:nvPr/>
          </p:nvSpPr>
          <p:spPr>
            <a:xfrm>
              <a:off x="2962723" y="7163992"/>
              <a:ext cx="510610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AA2AC09-8BB0-4FE3-A25C-3D844165C794}"/>
                </a:ext>
              </a:extLst>
            </p:cNvPr>
            <p:cNvCxnSpPr/>
            <p:nvPr/>
          </p:nvCxnSpPr>
          <p:spPr>
            <a:xfrm>
              <a:off x="2896446" y="7295098"/>
              <a:ext cx="134433" cy="1191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76321A63-A219-452A-AFC9-8BEC21FDF8DC}"/>
                </a:ext>
              </a:extLst>
            </p:cNvPr>
            <p:cNvCxnSpPr/>
            <p:nvPr/>
          </p:nvCxnSpPr>
          <p:spPr>
            <a:xfrm flipV="1">
              <a:off x="2892915" y="7414225"/>
              <a:ext cx="138846" cy="1191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D320003-ABCE-4B80-AAD1-16F29406E85D}"/>
                </a:ext>
              </a:extLst>
            </p:cNvPr>
            <p:cNvSpPr txBox="1"/>
            <p:nvPr/>
          </p:nvSpPr>
          <p:spPr>
            <a:xfrm>
              <a:off x="1213598" y="6565061"/>
              <a:ext cx="392393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592396A-0BD8-4688-893C-732AD00D7877}"/>
                </a:ext>
              </a:extLst>
            </p:cNvPr>
            <p:cNvSpPr txBox="1"/>
            <p:nvPr/>
          </p:nvSpPr>
          <p:spPr>
            <a:xfrm>
              <a:off x="3137666" y="6376705"/>
              <a:ext cx="498167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7F55C8-CA57-407B-86F9-D9FD5B7386EB}"/>
                </a:ext>
              </a:extLst>
            </p:cNvPr>
            <p:cNvSpPr txBox="1"/>
            <p:nvPr/>
          </p:nvSpPr>
          <p:spPr>
            <a:xfrm>
              <a:off x="3052322" y="7404687"/>
              <a:ext cx="684492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FBDA147-6F0B-4A4B-A86A-43DA356B903A}"/>
                </a:ext>
              </a:extLst>
            </p:cNvPr>
            <p:cNvSpPr txBox="1"/>
            <p:nvPr/>
          </p:nvSpPr>
          <p:spPr>
            <a:xfrm>
              <a:off x="4134173" y="6565061"/>
              <a:ext cx="483648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D4487A4B-16DB-474B-BE96-95635C3C2E48}"/>
                </a:ext>
              </a:extLst>
            </p:cNvPr>
            <p:cNvCxnSpPr/>
            <p:nvPr/>
          </p:nvCxnSpPr>
          <p:spPr>
            <a:xfrm>
              <a:off x="1946415" y="1650239"/>
              <a:ext cx="0" cy="603422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091F3B3F-BF80-4E25-938B-D61CBA98A072}"/>
                </a:ext>
              </a:extLst>
            </p:cNvPr>
            <p:cNvCxnSpPr/>
            <p:nvPr/>
          </p:nvCxnSpPr>
          <p:spPr>
            <a:xfrm>
              <a:off x="2277390" y="498078"/>
              <a:ext cx="0" cy="7457011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2C8B687-D6C0-4AAF-8964-27BF7F04DEF0}"/>
                </a:ext>
              </a:extLst>
            </p:cNvPr>
            <p:cNvCxnSpPr/>
            <p:nvPr/>
          </p:nvCxnSpPr>
          <p:spPr>
            <a:xfrm flipH="1">
              <a:off x="2608366" y="2164238"/>
              <a:ext cx="1" cy="6069172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C657D186-C5B7-4087-A600-8C20ABF77434}"/>
                </a:ext>
              </a:extLst>
            </p:cNvPr>
            <p:cNvSpPr/>
            <p:nvPr/>
          </p:nvSpPr>
          <p:spPr>
            <a:xfrm>
              <a:off x="1907442" y="353385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64B02B72-51AD-4B7D-AFC6-C5DE7B6A4F3F}"/>
                </a:ext>
              </a:extLst>
            </p:cNvPr>
            <p:cNvSpPr/>
            <p:nvPr/>
          </p:nvSpPr>
          <p:spPr>
            <a:xfrm>
              <a:off x="1907442" y="545517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C922166-141C-477A-96DE-4AA98EFAB69F}"/>
                </a:ext>
              </a:extLst>
            </p:cNvPr>
            <p:cNvSpPr/>
            <p:nvPr/>
          </p:nvSpPr>
          <p:spPr>
            <a:xfrm>
              <a:off x="1908141" y="7377244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1EA352C-74D9-4A53-B2EA-2F2000A195F4}"/>
                </a:ext>
              </a:extLst>
            </p:cNvPr>
            <p:cNvSpPr txBox="1"/>
            <p:nvPr/>
          </p:nvSpPr>
          <p:spPr>
            <a:xfrm>
              <a:off x="1632086" y="7616292"/>
              <a:ext cx="730450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9AD9BA9F-2596-4A5A-90C3-816B59A1FFB4}"/>
                </a:ext>
              </a:extLst>
            </p:cNvPr>
            <p:cNvCxnSpPr/>
            <p:nvPr/>
          </p:nvCxnSpPr>
          <p:spPr>
            <a:xfrm>
              <a:off x="2608366" y="2164238"/>
              <a:ext cx="743867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FF5E7033-AD01-4FB1-A611-E705DCC4CCA5}"/>
                </a:ext>
              </a:extLst>
            </p:cNvPr>
            <p:cNvCxnSpPr/>
            <p:nvPr/>
          </p:nvCxnSpPr>
          <p:spPr>
            <a:xfrm>
              <a:off x="2277390" y="2423062"/>
              <a:ext cx="1074843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9681D85B-95E0-455C-B8E4-B0524EA3DF1E}"/>
                </a:ext>
              </a:extLst>
            </p:cNvPr>
            <p:cNvSpPr/>
            <p:nvPr/>
          </p:nvSpPr>
          <p:spPr>
            <a:xfrm rot="16200000">
              <a:off x="3300972" y="3903677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2D1F2F67-565E-41F9-BCEB-B05FFC0F4F2B}"/>
                </a:ext>
              </a:extLst>
            </p:cNvPr>
            <p:cNvCxnSpPr/>
            <p:nvPr/>
          </p:nvCxnSpPr>
          <p:spPr>
            <a:xfrm flipV="1">
              <a:off x="3344405" y="3999943"/>
              <a:ext cx="0" cy="8481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E0563352-D1DF-40C9-9EA5-52F070824074}"/>
                </a:ext>
              </a:extLst>
            </p:cNvPr>
            <p:cNvSpPr/>
            <p:nvPr/>
          </p:nvSpPr>
          <p:spPr>
            <a:xfrm rot="16200000">
              <a:off x="3300972" y="4438470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8D4010E3-B51D-41FE-B63F-A0793FB010A9}"/>
                </a:ext>
              </a:extLst>
            </p:cNvPr>
            <p:cNvCxnSpPr/>
            <p:nvPr/>
          </p:nvCxnSpPr>
          <p:spPr>
            <a:xfrm flipV="1">
              <a:off x="3344405" y="4343585"/>
              <a:ext cx="0" cy="9662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5029DFB1-C65E-407C-BD6A-01A2B789CF87}"/>
                </a:ext>
              </a:extLst>
            </p:cNvPr>
            <p:cNvCxnSpPr/>
            <p:nvPr/>
          </p:nvCxnSpPr>
          <p:spPr>
            <a:xfrm>
              <a:off x="2608366" y="4084761"/>
              <a:ext cx="743867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888E09FC-1AD0-4F34-957F-E63480822382}"/>
                </a:ext>
              </a:extLst>
            </p:cNvPr>
            <p:cNvCxnSpPr/>
            <p:nvPr/>
          </p:nvCxnSpPr>
          <p:spPr>
            <a:xfrm>
              <a:off x="2277390" y="4343585"/>
              <a:ext cx="1074843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193ECD35-5770-4E5E-B7F4-BCB9E232AB84}"/>
                </a:ext>
              </a:extLst>
            </p:cNvPr>
            <p:cNvSpPr/>
            <p:nvPr/>
          </p:nvSpPr>
          <p:spPr>
            <a:xfrm rot="16200000">
              <a:off x="3300972" y="5825710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3D8F7120-95E0-4FCF-AFB5-18604739BFAE}"/>
                </a:ext>
              </a:extLst>
            </p:cNvPr>
            <p:cNvCxnSpPr/>
            <p:nvPr/>
          </p:nvCxnSpPr>
          <p:spPr>
            <a:xfrm flipV="1">
              <a:off x="3344405" y="5921976"/>
              <a:ext cx="0" cy="8481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A1426390-979C-4923-8DCA-28CC7E19603B}"/>
                </a:ext>
              </a:extLst>
            </p:cNvPr>
            <p:cNvSpPr/>
            <p:nvPr/>
          </p:nvSpPr>
          <p:spPr>
            <a:xfrm rot="16200000">
              <a:off x="3300972" y="6360503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DF80D9AF-CFFC-413D-8644-3C3B6FB5B29E}"/>
                </a:ext>
              </a:extLst>
            </p:cNvPr>
            <p:cNvCxnSpPr/>
            <p:nvPr/>
          </p:nvCxnSpPr>
          <p:spPr>
            <a:xfrm flipV="1">
              <a:off x="3344405" y="6265618"/>
              <a:ext cx="0" cy="9662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BD08A3C9-3A46-401F-909B-FEF681F52352}"/>
                </a:ext>
              </a:extLst>
            </p:cNvPr>
            <p:cNvCxnSpPr/>
            <p:nvPr/>
          </p:nvCxnSpPr>
          <p:spPr>
            <a:xfrm>
              <a:off x="2608366" y="6006794"/>
              <a:ext cx="743867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D3BD21DD-832F-4E10-9DD6-2E884425DF06}"/>
                </a:ext>
              </a:extLst>
            </p:cNvPr>
            <p:cNvCxnSpPr/>
            <p:nvPr/>
          </p:nvCxnSpPr>
          <p:spPr>
            <a:xfrm>
              <a:off x="2277390" y="6265618"/>
              <a:ext cx="1074843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5CCC1F50-59EB-4D59-8F2A-54E6EA750EF1}"/>
                </a:ext>
              </a:extLst>
            </p:cNvPr>
            <p:cNvSpPr/>
            <p:nvPr/>
          </p:nvSpPr>
          <p:spPr>
            <a:xfrm rot="16200000">
              <a:off x="3300972" y="7741164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E21A3C48-00D8-4867-A717-9188D32B9D89}"/>
                </a:ext>
              </a:extLst>
            </p:cNvPr>
            <p:cNvCxnSpPr/>
            <p:nvPr/>
          </p:nvCxnSpPr>
          <p:spPr>
            <a:xfrm flipV="1">
              <a:off x="3344405" y="7837430"/>
              <a:ext cx="0" cy="8481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1737521B-47EF-4258-9355-AE8275D063EE}"/>
                </a:ext>
              </a:extLst>
            </p:cNvPr>
            <p:cNvCxnSpPr/>
            <p:nvPr/>
          </p:nvCxnSpPr>
          <p:spPr>
            <a:xfrm>
              <a:off x="2608366" y="7922248"/>
              <a:ext cx="743867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9578E0C2-88C2-433C-AE65-D03F2C5A592F}"/>
                </a:ext>
              </a:extLst>
            </p:cNvPr>
            <p:cNvSpPr/>
            <p:nvPr/>
          </p:nvSpPr>
          <p:spPr>
            <a:xfrm rot="16200000">
              <a:off x="3300972" y="592963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B1D6920-5847-4844-A267-9B04F4BA7B5E}"/>
                </a:ext>
              </a:extLst>
            </p:cNvPr>
            <p:cNvCxnSpPr/>
            <p:nvPr/>
          </p:nvCxnSpPr>
          <p:spPr>
            <a:xfrm flipV="1">
              <a:off x="3344405" y="498078"/>
              <a:ext cx="0" cy="9662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251E1391-46EB-4E2B-ABC5-3658F1917B0B}"/>
                </a:ext>
              </a:extLst>
            </p:cNvPr>
            <p:cNvCxnSpPr/>
            <p:nvPr/>
          </p:nvCxnSpPr>
          <p:spPr>
            <a:xfrm>
              <a:off x="2277390" y="498078"/>
              <a:ext cx="1074843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F03595EE-C774-4844-97E6-D60DE6D7213D}"/>
                </a:ext>
              </a:extLst>
            </p:cNvPr>
            <p:cNvSpPr/>
            <p:nvPr/>
          </p:nvSpPr>
          <p:spPr>
            <a:xfrm>
              <a:off x="2570740" y="787983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61B5BB30-353A-4E7E-8080-65CDFA6A3A36}"/>
                </a:ext>
              </a:extLst>
            </p:cNvPr>
            <p:cNvSpPr/>
            <p:nvPr/>
          </p:nvSpPr>
          <p:spPr>
            <a:xfrm>
              <a:off x="2238526" y="622728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88BC826-8EF3-4116-B1F6-2ACD4C26EA61}"/>
                </a:ext>
              </a:extLst>
            </p:cNvPr>
            <p:cNvSpPr txBox="1"/>
            <p:nvPr/>
          </p:nvSpPr>
          <p:spPr>
            <a:xfrm>
              <a:off x="2042958" y="7864781"/>
              <a:ext cx="547942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set'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195FDFB-02A1-4404-99E2-FB76A8181866}"/>
                </a:ext>
              </a:extLst>
            </p:cNvPr>
            <p:cNvSpPr txBox="1"/>
            <p:nvPr/>
          </p:nvSpPr>
          <p:spPr>
            <a:xfrm>
              <a:off x="2297577" y="8131326"/>
              <a:ext cx="734267" cy="424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reset'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540DD83-52C8-4C01-BE89-9E4DA23DFACA}"/>
                </a:ext>
              </a:extLst>
            </p:cNvPr>
            <p:cNvSpPr/>
            <p:nvPr/>
          </p:nvSpPr>
          <p:spPr>
            <a:xfrm>
              <a:off x="2568651" y="596715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FA6CC815-98AE-4C51-A03A-539A73E4814D}"/>
                </a:ext>
              </a:extLst>
            </p:cNvPr>
            <p:cNvSpPr/>
            <p:nvPr/>
          </p:nvSpPr>
          <p:spPr>
            <a:xfrm>
              <a:off x="2237384" y="4305215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B7B7FEA6-15F5-4634-810B-0C149C7890B3}"/>
                </a:ext>
              </a:extLst>
            </p:cNvPr>
            <p:cNvSpPr/>
            <p:nvPr/>
          </p:nvSpPr>
          <p:spPr>
            <a:xfrm>
              <a:off x="2570256" y="4045154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EE64913-0DC6-4F34-99D7-21305DBFEA2E}"/>
                </a:ext>
              </a:extLst>
            </p:cNvPr>
            <p:cNvSpPr/>
            <p:nvPr/>
          </p:nvSpPr>
          <p:spPr>
            <a:xfrm>
              <a:off x="2238526" y="2382562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3263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927700" y="6380504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32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09631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5.5 </a:t>
            </a:r>
            <a:r>
              <a:rPr lang="ko-KR" altLang="en-US" sz="2400"/>
              <a:t>레지스터</a:t>
            </a:r>
            <a:r>
              <a:rPr lang="en-US" altLang="ko-KR" sz="2400"/>
              <a:t>(register)</a:t>
            </a:r>
            <a:endParaRPr lang="ko-KR" altLang="en-US" sz="2200" dirty="0"/>
          </a:p>
        </p:txBody>
      </p:sp>
      <p:sp>
        <p:nvSpPr>
          <p:cNvPr id="121" name="내용 개체 틀 2">
            <a:extLst>
              <a:ext uri="{FF2B5EF4-FFF2-40B4-BE49-F238E27FC236}">
                <a16:creationId xmlns:a16="http://schemas.microsoft.com/office/drawing/2014/main" id="{0F0E8B3F-FA1F-4CBC-926E-699D99E60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77407"/>
            <a:ext cx="10515598" cy="125339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lvl="3" fontAlgn="base">
              <a:buFont typeface="Wingdings" panose="05000000000000000000" pitchFamily="2" charset="2"/>
              <a:buChar char="v"/>
            </a:pPr>
            <a:r>
              <a:rPr lang="ko-KR" altLang="en-US">
                <a:solidFill>
                  <a:srgbClr val="C00000"/>
                </a:solidFill>
              </a:rPr>
              <a:t>나쁜 예</a:t>
            </a:r>
            <a:endParaRPr lang="en-US" altLang="ko-KR">
              <a:solidFill>
                <a:srgbClr val="C00000"/>
              </a:solidFill>
            </a:endParaRPr>
          </a:p>
          <a:p>
            <a:pPr lvl="3" fontAlgn="base"/>
            <a:r>
              <a:rPr lang="en-US" altLang="ko-KR" sz="1600" i="1"/>
              <a:t>Load </a:t>
            </a:r>
            <a:r>
              <a:rPr lang="ko-KR" altLang="en-US" sz="1600" dirty="0"/>
              <a:t>신호에 데이터가 기록되게 </a:t>
            </a:r>
            <a:r>
              <a:rPr lang="en-US" altLang="ko-KR" sz="1600" dirty="0">
                <a:solidFill>
                  <a:srgbClr val="00A048"/>
                </a:solidFill>
              </a:rPr>
              <a:t>AND </a:t>
            </a:r>
            <a:r>
              <a:rPr lang="ko-KR" altLang="en-US" sz="1600" dirty="0">
                <a:solidFill>
                  <a:srgbClr val="00A048"/>
                </a:solidFill>
              </a:rPr>
              <a:t>게이트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lvl="4" fontAlgn="base"/>
            <a:r>
              <a:rPr lang="en-US" altLang="ko-KR" sz="1600" i="1" dirty="0">
                <a:solidFill>
                  <a:srgbClr val="C00000"/>
                </a:solidFill>
              </a:rPr>
              <a:t>load </a:t>
            </a:r>
            <a:r>
              <a:rPr lang="en-US" altLang="ko-KR" sz="1600" dirty="0">
                <a:solidFill>
                  <a:srgbClr val="C00000"/>
                </a:solidFill>
              </a:rPr>
              <a:t>=1</a:t>
            </a:r>
            <a:r>
              <a:rPr lang="ko-KR" altLang="en-US" sz="1600" dirty="0"/>
              <a:t>일 때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C00000"/>
                </a:solidFill>
              </a:rPr>
              <a:t>정상적 로드</a:t>
            </a:r>
            <a:r>
              <a:rPr lang="ko-KR" altLang="en-US" sz="1600" dirty="0"/>
              <a:t>가 이루어짐</a:t>
            </a:r>
            <a:endParaRPr lang="en-US" altLang="ko-KR" sz="1600" dirty="0"/>
          </a:p>
          <a:p>
            <a:pPr lvl="4" fontAlgn="base"/>
            <a:r>
              <a:rPr lang="en-US" altLang="ko-KR" sz="1600" i="1" dirty="0">
                <a:solidFill>
                  <a:srgbClr val="C00000"/>
                </a:solidFill>
              </a:rPr>
              <a:t>load </a:t>
            </a:r>
            <a:r>
              <a:rPr lang="en-US" altLang="ko-KR" sz="1600" dirty="0">
                <a:solidFill>
                  <a:srgbClr val="C00000"/>
                </a:solidFill>
              </a:rPr>
              <a:t>=0</a:t>
            </a:r>
            <a:r>
              <a:rPr lang="ko-KR" altLang="en-US" sz="1600" dirty="0"/>
              <a:t>이면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C00000"/>
                </a:solidFill>
              </a:rPr>
              <a:t>0</a:t>
            </a:r>
            <a:r>
              <a:rPr lang="ko-KR" altLang="en-US" sz="1600" dirty="0">
                <a:solidFill>
                  <a:srgbClr val="C00000"/>
                </a:solidFill>
              </a:rPr>
              <a:t>이 계속 기록</a:t>
            </a:r>
            <a:r>
              <a:rPr lang="ko-KR" altLang="en-US" sz="1600" dirty="0"/>
              <a:t>됨</a:t>
            </a:r>
            <a:r>
              <a:rPr lang="en-US" altLang="ko-KR" sz="1600" dirty="0"/>
              <a:t>(</a:t>
            </a:r>
            <a:r>
              <a:rPr lang="en-US" altLang="ko-KR" sz="1600">
                <a:solidFill>
                  <a:srgbClr val="C00000"/>
                </a:solidFill>
              </a:rPr>
              <a:t>reset</a:t>
            </a:r>
            <a:r>
              <a:rPr lang="en-US" altLang="ko-KR" sz="1600"/>
              <a:t>)</a:t>
            </a:r>
            <a:endParaRPr lang="en-US" altLang="ko-KR" sz="16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FF8A32-0B9B-40A3-A763-5091587865E0}"/>
              </a:ext>
            </a:extLst>
          </p:cNvPr>
          <p:cNvSpPr txBox="1"/>
          <p:nvPr/>
        </p:nvSpPr>
        <p:spPr>
          <a:xfrm>
            <a:off x="838199" y="855456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병렬 로드를 갖는 레지스터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BD3A9C4-E067-4453-98BF-5B155C4E3316}"/>
              </a:ext>
            </a:extLst>
          </p:cNvPr>
          <p:cNvSpPr txBox="1"/>
          <p:nvPr/>
        </p:nvSpPr>
        <p:spPr>
          <a:xfrm>
            <a:off x="838198" y="1286343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800"/>
              <a:t>병렬 로드 </a:t>
            </a:r>
            <a:r>
              <a:rPr lang="en-US" altLang="ko-KR" sz="1800"/>
              <a:t>: </a:t>
            </a:r>
            <a:r>
              <a:rPr lang="ko-KR" altLang="en-US" sz="1800"/>
              <a:t>데이터 적재</a:t>
            </a:r>
            <a:r>
              <a:rPr lang="en-US" altLang="ko-KR" sz="1800"/>
              <a:t>(load)</a:t>
            </a:r>
            <a:r>
              <a:rPr lang="ko-KR" altLang="en-US" sz="1800"/>
              <a:t>를 조절할 수 있는 기능을 가진 레지스터</a:t>
            </a:r>
            <a:endParaRPr lang="en-US" altLang="ko-KR" sz="1800"/>
          </a:p>
        </p:txBody>
      </p:sp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B944C6D-EE41-4402-9D50-838B4164E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80" y="4180254"/>
            <a:ext cx="1208603" cy="1016649"/>
          </a:xfrm>
          <a:prstGeom prst="rect">
            <a:avLst/>
          </a:prstGeom>
        </p:spPr>
      </p:pic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D1063A66-0B6A-45B1-912C-55DCB8454A87}"/>
              </a:ext>
            </a:extLst>
          </p:cNvPr>
          <p:cNvGrpSpPr/>
          <p:nvPr/>
        </p:nvGrpSpPr>
        <p:grpSpPr>
          <a:xfrm>
            <a:off x="3607970" y="2284880"/>
            <a:ext cx="3586540" cy="1329575"/>
            <a:chOff x="1497345" y="707400"/>
            <a:chExt cx="3586540" cy="1329575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6BD0F32-550C-4439-9480-7F7D3AAF0AD7}"/>
                </a:ext>
              </a:extLst>
            </p:cNvPr>
            <p:cNvSpPr/>
            <p:nvPr/>
          </p:nvSpPr>
          <p:spPr>
            <a:xfrm>
              <a:off x="3446851" y="752141"/>
              <a:ext cx="869244" cy="1284834"/>
            </a:xfrm>
            <a:prstGeom prst="rect">
              <a:avLst/>
            </a:prstGeom>
            <a:solidFill>
              <a:srgbClr val="E1F7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548D1CEE-EC44-4750-AAF0-F7B15D6D7F24}"/>
                </a:ext>
              </a:extLst>
            </p:cNvPr>
            <p:cNvCxnSpPr/>
            <p:nvPr/>
          </p:nvCxnSpPr>
          <p:spPr>
            <a:xfrm>
              <a:off x="4310050" y="1034420"/>
              <a:ext cx="372763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DF66F146-ED76-4F29-A55B-76564D910187}"/>
                </a:ext>
              </a:extLst>
            </p:cNvPr>
            <p:cNvCxnSpPr/>
            <p:nvPr/>
          </p:nvCxnSpPr>
          <p:spPr>
            <a:xfrm>
              <a:off x="2900680" y="1034420"/>
              <a:ext cx="54440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82509D4F-4950-427E-89E0-80073A30A873}"/>
                </a:ext>
              </a:extLst>
            </p:cNvPr>
            <p:cNvCxnSpPr/>
            <p:nvPr/>
          </p:nvCxnSpPr>
          <p:spPr>
            <a:xfrm>
              <a:off x="3137844" y="1713992"/>
              <a:ext cx="30724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55894F5-6B8C-48B5-91EA-D8D7170B1223}"/>
                </a:ext>
              </a:extLst>
            </p:cNvPr>
            <p:cNvSpPr txBox="1"/>
            <p:nvPr/>
          </p:nvSpPr>
          <p:spPr>
            <a:xfrm>
              <a:off x="3452305" y="852357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FAEACBD-0BFB-4742-93BA-E60893FEA1DC}"/>
                </a:ext>
              </a:extLst>
            </p:cNvPr>
            <p:cNvSpPr txBox="1"/>
            <p:nvPr/>
          </p:nvSpPr>
          <p:spPr>
            <a:xfrm>
              <a:off x="3511361" y="1510411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EFAD6E3-3D19-49EE-889A-34E002572754}"/>
                </a:ext>
              </a:extLst>
            </p:cNvPr>
            <p:cNvCxnSpPr/>
            <p:nvPr/>
          </p:nvCxnSpPr>
          <p:spPr>
            <a:xfrm>
              <a:off x="3445086" y="1592072"/>
              <a:ext cx="134433" cy="11912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DE17F8B-96AD-4452-8149-EBDD2951C6DE}"/>
                </a:ext>
              </a:extLst>
            </p:cNvPr>
            <p:cNvCxnSpPr/>
            <p:nvPr/>
          </p:nvCxnSpPr>
          <p:spPr>
            <a:xfrm flipV="1">
              <a:off x="3441555" y="1711199"/>
              <a:ext cx="138846" cy="119128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9BEF9D4-0473-4F2B-896A-42C375656441}"/>
                </a:ext>
              </a:extLst>
            </p:cNvPr>
            <p:cNvSpPr txBox="1"/>
            <p:nvPr/>
          </p:nvSpPr>
          <p:spPr>
            <a:xfrm>
              <a:off x="1802145" y="1011774"/>
              <a:ext cx="322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23FBACC-A2CA-4512-953F-9EDA894B99B2}"/>
                </a:ext>
              </a:extLst>
            </p:cNvPr>
            <p:cNvSpPr txBox="1"/>
            <p:nvPr/>
          </p:nvSpPr>
          <p:spPr>
            <a:xfrm>
              <a:off x="4682813" y="862032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C87F937-2FF8-4ABB-B157-DC59A17483E1}"/>
                </a:ext>
              </a:extLst>
            </p:cNvPr>
            <p:cNvSpPr txBox="1"/>
            <p:nvPr/>
          </p:nvSpPr>
          <p:spPr>
            <a:xfrm>
              <a:off x="2495055" y="1541922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CAFBCC71-0280-41A7-BE94-E09DD53AAAB9}"/>
                </a:ext>
              </a:extLst>
            </p:cNvPr>
            <p:cNvCxnSpPr/>
            <p:nvPr/>
          </p:nvCxnSpPr>
          <p:spPr>
            <a:xfrm>
              <a:off x="2084683" y="877765"/>
              <a:ext cx="45609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5F5B3DFB-6A03-4061-89B2-16BD45D99F62}"/>
                </a:ext>
              </a:extLst>
            </p:cNvPr>
            <p:cNvCxnSpPr/>
            <p:nvPr/>
          </p:nvCxnSpPr>
          <p:spPr>
            <a:xfrm>
              <a:off x="2084683" y="1176921"/>
              <a:ext cx="45609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155" name="순서도: 지연 154">
              <a:extLst>
                <a:ext uri="{FF2B5EF4-FFF2-40B4-BE49-F238E27FC236}">
                  <a16:creationId xmlns:a16="http://schemas.microsoft.com/office/drawing/2014/main" id="{A658C42B-ADC0-4BB5-B48D-B20B17D3DADD}"/>
                </a:ext>
              </a:extLst>
            </p:cNvPr>
            <p:cNvSpPr/>
            <p:nvPr/>
          </p:nvSpPr>
          <p:spPr>
            <a:xfrm>
              <a:off x="2495055" y="737038"/>
              <a:ext cx="642789" cy="594764"/>
            </a:xfrm>
            <a:prstGeom prst="flowChartDelay">
              <a:avLst/>
            </a:prstGeom>
            <a:solidFill>
              <a:srgbClr val="E1F7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54AB879-0F30-4037-9142-251C9B09067B}"/>
                </a:ext>
              </a:extLst>
            </p:cNvPr>
            <p:cNvSpPr txBox="1"/>
            <p:nvPr/>
          </p:nvSpPr>
          <p:spPr>
            <a:xfrm>
              <a:off x="1497345" y="707400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load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156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927700" y="6380504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33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09631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5.5 </a:t>
            </a:r>
            <a:r>
              <a:rPr lang="ko-KR" altLang="en-US" sz="2400"/>
              <a:t>레지스터</a:t>
            </a:r>
            <a:r>
              <a:rPr lang="en-US" altLang="ko-KR" sz="2400"/>
              <a:t>(register)</a:t>
            </a:r>
            <a:endParaRPr lang="ko-KR" altLang="en-US" sz="2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FF8A32-0B9B-40A3-A763-5091587865E0}"/>
              </a:ext>
            </a:extLst>
          </p:cNvPr>
          <p:cNvSpPr txBox="1"/>
          <p:nvPr/>
        </p:nvSpPr>
        <p:spPr>
          <a:xfrm>
            <a:off x="838199" y="855456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병렬 로드를 갖는 레지스터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sp>
        <p:nvSpPr>
          <p:cNvPr id="124" name="내용 개체 틀 2">
            <a:extLst>
              <a:ext uri="{FF2B5EF4-FFF2-40B4-BE49-F238E27FC236}">
                <a16:creationId xmlns:a16="http://schemas.microsoft.com/office/drawing/2014/main" id="{94BEB4E6-807F-409D-8D45-B699EC876C80}"/>
              </a:ext>
            </a:extLst>
          </p:cNvPr>
          <p:cNvSpPr txBox="1">
            <a:spLocks/>
          </p:cNvSpPr>
          <p:nvPr/>
        </p:nvSpPr>
        <p:spPr>
          <a:xfrm>
            <a:off x="1136275" y="1412081"/>
            <a:ext cx="9919447" cy="1160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유지</a:t>
            </a:r>
            <a:r>
              <a:rPr lang="ko-KR" altLang="en-US" sz="1800"/>
              <a:t> 및</a:t>
            </a:r>
            <a:r>
              <a:rPr lang="en-US" altLang="ko-KR" sz="1800"/>
              <a:t> </a:t>
            </a:r>
            <a:r>
              <a:rPr lang="ko-KR" altLang="en-US" sz="1800">
                <a:solidFill>
                  <a:srgbClr val="00A048"/>
                </a:solidFill>
              </a:rPr>
              <a:t>적재</a:t>
            </a:r>
            <a:r>
              <a:rPr lang="ko-KR" altLang="en-US" sz="1800"/>
              <a:t> 가능 레지스터 </a:t>
            </a:r>
            <a:r>
              <a:rPr lang="en-US" altLang="ko-KR" sz="1800">
                <a:solidFill>
                  <a:srgbClr val="0070C0"/>
                </a:solidFill>
              </a:rPr>
              <a:t>1</a:t>
            </a:r>
            <a:r>
              <a:rPr lang="en-US" altLang="ko-KR" sz="1800"/>
              <a:t>(</a:t>
            </a:r>
            <a:r>
              <a:rPr lang="en-US" altLang="ko-KR" sz="1800" i="1">
                <a:solidFill>
                  <a:srgbClr val="00A048"/>
                </a:solidFill>
              </a:rPr>
              <a:t>D</a:t>
            </a:r>
            <a:r>
              <a:rPr lang="en-US" altLang="ko-KR" sz="1800">
                <a:solidFill>
                  <a:srgbClr val="00A048"/>
                </a:solidFill>
              </a:rPr>
              <a:t> F/F</a:t>
            </a:r>
            <a:r>
              <a:rPr lang="en-US" altLang="ko-KR" sz="1800"/>
              <a:t>)</a:t>
            </a:r>
          </a:p>
          <a:p>
            <a:pPr lvl="2" fontAlgn="base"/>
            <a:r>
              <a:rPr lang="en-US" altLang="ko-KR" sz="1800" i="1">
                <a:solidFill>
                  <a:srgbClr val="C00000"/>
                </a:solidFill>
              </a:rPr>
              <a:t>load </a:t>
            </a:r>
            <a:r>
              <a:rPr lang="en-US" altLang="ko-KR" sz="1800">
                <a:solidFill>
                  <a:srgbClr val="C00000"/>
                </a:solidFill>
              </a:rPr>
              <a:t>=1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정상 로드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en-US" altLang="ko-KR" sz="1800" i="1">
                <a:solidFill>
                  <a:srgbClr val="C00000"/>
                </a:solidFill>
              </a:rPr>
              <a:t>load </a:t>
            </a:r>
            <a:r>
              <a:rPr lang="en-US" altLang="ko-KR" sz="1800">
                <a:solidFill>
                  <a:srgbClr val="C00000"/>
                </a:solidFill>
              </a:rPr>
              <a:t>=0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</a:t>
            </a:r>
            <a:r>
              <a:rPr lang="ko-KR" altLang="en-US" sz="1800"/>
              <a:t>현재 상태 피드백</a:t>
            </a:r>
            <a:r>
              <a:rPr lang="en-US" altLang="ko-KR" sz="1800"/>
              <a:t>:</a:t>
            </a:r>
            <a:r>
              <a:rPr lang="ko-KR" altLang="en-US" sz="1800"/>
              <a:t> 위쪽 </a:t>
            </a:r>
            <a:r>
              <a:rPr lang="en-US" altLang="ko-KR" sz="1800">
                <a:solidFill>
                  <a:srgbClr val="00A048"/>
                </a:solidFill>
              </a:rPr>
              <a:t>AND </a:t>
            </a:r>
            <a:r>
              <a:rPr lang="ko-KR" altLang="en-US" sz="1800">
                <a:solidFill>
                  <a:srgbClr val="00A048"/>
                </a:solidFill>
              </a:rPr>
              <a:t>게이트</a:t>
            </a:r>
            <a:r>
              <a:rPr lang="ko-KR" altLang="en-US" sz="1800"/>
              <a:t>를 통과해 같은 값 기록</a:t>
            </a:r>
            <a:endParaRPr lang="ko-KR" altLang="en-US" sz="18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75BF45D-E90E-4838-BBBD-5E60374C59CE}"/>
              </a:ext>
            </a:extLst>
          </p:cNvPr>
          <p:cNvGrpSpPr/>
          <p:nvPr/>
        </p:nvGrpSpPr>
        <p:grpSpPr>
          <a:xfrm>
            <a:off x="3090167" y="2827214"/>
            <a:ext cx="5065889" cy="3070825"/>
            <a:chOff x="5356080" y="575320"/>
            <a:chExt cx="5823805" cy="3901467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70AFA6F-3AC5-4D4A-A874-081D66F99C58}"/>
                </a:ext>
              </a:extLst>
            </p:cNvPr>
            <p:cNvCxnSpPr/>
            <p:nvPr/>
          </p:nvCxnSpPr>
          <p:spPr>
            <a:xfrm>
              <a:off x="5910572" y="896257"/>
              <a:ext cx="1056937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964086C-B93F-427B-89EC-8B06A0C57A93}"/>
                </a:ext>
              </a:extLst>
            </p:cNvPr>
            <p:cNvSpPr/>
            <p:nvPr/>
          </p:nvSpPr>
          <p:spPr>
            <a:xfrm>
              <a:off x="9542851" y="1113247"/>
              <a:ext cx="869244" cy="1284834"/>
            </a:xfrm>
            <a:prstGeom prst="rect">
              <a:avLst/>
            </a:prstGeom>
            <a:solidFill>
              <a:srgbClr val="E1F7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E20BA1B-97E2-4F0B-B57C-DFE4DD2E2734}"/>
                </a:ext>
              </a:extLst>
            </p:cNvPr>
            <p:cNvCxnSpPr/>
            <p:nvPr/>
          </p:nvCxnSpPr>
          <p:spPr>
            <a:xfrm>
              <a:off x="10406050" y="1395526"/>
              <a:ext cx="372763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6D51B4F-2D00-4000-9E44-9E8A7C79C4BF}"/>
                </a:ext>
              </a:extLst>
            </p:cNvPr>
            <p:cNvCxnSpPr/>
            <p:nvPr/>
          </p:nvCxnSpPr>
          <p:spPr>
            <a:xfrm>
              <a:off x="9159240" y="1395526"/>
              <a:ext cx="38184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21CB9D5-926E-4D42-8A0A-3C76BA13C844}"/>
                </a:ext>
              </a:extLst>
            </p:cNvPr>
            <p:cNvCxnSpPr/>
            <p:nvPr/>
          </p:nvCxnSpPr>
          <p:spPr>
            <a:xfrm>
              <a:off x="9387465" y="2075098"/>
              <a:ext cx="153621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C0A0B2-7413-47C5-97C8-1BF284EFC6B2}"/>
                </a:ext>
              </a:extLst>
            </p:cNvPr>
            <p:cNvSpPr txBox="1"/>
            <p:nvPr/>
          </p:nvSpPr>
          <p:spPr>
            <a:xfrm>
              <a:off x="9548305" y="1213463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B1841B-5EBC-4794-B5A7-DF385FEA5582}"/>
                </a:ext>
              </a:extLst>
            </p:cNvPr>
            <p:cNvSpPr txBox="1"/>
            <p:nvPr/>
          </p:nvSpPr>
          <p:spPr>
            <a:xfrm>
              <a:off x="9607361" y="1871517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20E084E-DDA7-4BB8-9DA4-02DAC9005637}"/>
                </a:ext>
              </a:extLst>
            </p:cNvPr>
            <p:cNvCxnSpPr/>
            <p:nvPr/>
          </p:nvCxnSpPr>
          <p:spPr>
            <a:xfrm>
              <a:off x="9541086" y="1953178"/>
              <a:ext cx="134433" cy="11912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A90305E-FFFF-49D3-B051-FEC9EA266D8A}"/>
                </a:ext>
              </a:extLst>
            </p:cNvPr>
            <p:cNvCxnSpPr/>
            <p:nvPr/>
          </p:nvCxnSpPr>
          <p:spPr>
            <a:xfrm flipV="1">
              <a:off x="9537555" y="2072305"/>
              <a:ext cx="138846" cy="119128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F51D2F-8F60-4A97-AE42-EC0D430E0EB3}"/>
                </a:ext>
              </a:extLst>
            </p:cNvPr>
            <p:cNvSpPr txBox="1"/>
            <p:nvPr/>
          </p:nvSpPr>
          <p:spPr>
            <a:xfrm>
              <a:off x="5588048" y="1676245"/>
              <a:ext cx="322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CF26AC-C8F3-48F7-9314-0CA043A172A6}"/>
                </a:ext>
              </a:extLst>
            </p:cNvPr>
            <p:cNvSpPr txBox="1"/>
            <p:nvPr/>
          </p:nvSpPr>
          <p:spPr>
            <a:xfrm>
              <a:off x="10778813" y="1223138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A43099C-A6A5-4C91-8FB9-295A1FE4C81D}"/>
                </a:ext>
              </a:extLst>
            </p:cNvPr>
            <p:cNvCxnSpPr/>
            <p:nvPr/>
          </p:nvCxnSpPr>
          <p:spPr>
            <a:xfrm>
              <a:off x="8286750" y="1292211"/>
              <a:ext cx="35002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AA2213B-A821-4A87-8216-802BA7615E72}"/>
                </a:ext>
              </a:extLst>
            </p:cNvPr>
            <p:cNvCxnSpPr/>
            <p:nvPr/>
          </p:nvCxnSpPr>
          <p:spPr>
            <a:xfrm>
              <a:off x="8286750" y="1509452"/>
              <a:ext cx="35002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DD432A-DBF8-4337-A1D1-F9204B5DD334}"/>
                </a:ext>
              </a:extLst>
            </p:cNvPr>
            <p:cNvSpPr txBox="1"/>
            <p:nvPr/>
          </p:nvSpPr>
          <p:spPr>
            <a:xfrm>
              <a:off x="5356080" y="724989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load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4E2961B-0AC9-4205-BF77-3C43EAF456A1}"/>
                </a:ext>
              </a:extLst>
            </p:cNvPr>
            <p:cNvCxnSpPr/>
            <p:nvPr/>
          </p:nvCxnSpPr>
          <p:spPr>
            <a:xfrm>
              <a:off x="7166636" y="948522"/>
              <a:ext cx="254324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E38A783-AB91-408A-8AA5-856EE904529E}"/>
                </a:ext>
              </a:extLst>
            </p:cNvPr>
            <p:cNvCxnSpPr/>
            <p:nvPr/>
          </p:nvCxnSpPr>
          <p:spPr>
            <a:xfrm>
              <a:off x="6967509" y="1172162"/>
              <a:ext cx="45609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31" name="순서도: 지연 30">
              <a:extLst>
                <a:ext uri="{FF2B5EF4-FFF2-40B4-BE49-F238E27FC236}">
                  <a16:creationId xmlns:a16="http://schemas.microsoft.com/office/drawing/2014/main" id="{8A229299-7C0C-48E5-BAF4-3BC3C431B747}"/>
                </a:ext>
              </a:extLst>
            </p:cNvPr>
            <p:cNvSpPr/>
            <p:nvPr/>
          </p:nvSpPr>
          <p:spPr>
            <a:xfrm>
              <a:off x="7377881" y="774100"/>
              <a:ext cx="642789" cy="557624"/>
            </a:xfrm>
            <a:prstGeom prst="flowChartDelay">
              <a:avLst/>
            </a:prstGeom>
            <a:solidFill>
              <a:srgbClr val="E1F7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869EA13-7FA8-463E-92CA-28581F1A3D71}"/>
                </a:ext>
              </a:extLst>
            </p:cNvPr>
            <p:cNvCxnSpPr/>
            <p:nvPr/>
          </p:nvCxnSpPr>
          <p:spPr>
            <a:xfrm>
              <a:off x="6148223" y="1627456"/>
              <a:ext cx="1272737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724B0FD-EB4D-4584-BE52-5BC69FD4BA4D}"/>
                </a:ext>
              </a:extLst>
            </p:cNvPr>
            <p:cNvCxnSpPr/>
            <p:nvPr/>
          </p:nvCxnSpPr>
          <p:spPr>
            <a:xfrm>
              <a:off x="5910572" y="1850390"/>
              <a:ext cx="1513029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34" name="순서도: 지연 33">
              <a:extLst>
                <a:ext uri="{FF2B5EF4-FFF2-40B4-BE49-F238E27FC236}">
                  <a16:creationId xmlns:a16="http://schemas.microsoft.com/office/drawing/2014/main" id="{2FF6C936-7C22-4DAB-A0AF-5A00054C2D82}"/>
                </a:ext>
              </a:extLst>
            </p:cNvPr>
            <p:cNvSpPr/>
            <p:nvPr/>
          </p:nvSpPr>
          <p:spPr>
            <a:xfrm>
              <a:off x="7377881" y="1463773"/>
              <a:ext cx="642789" cy="549102"/>
            </a:xfrm>
            <a:prstGeom prst="flowChartDelay">
              <a:avLst/>
            </a:prstGeom>
            <a:solidFill>
              <a:srgbClr val="E1F7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5CC2ACF-52A3-4D79-8242-5C29F7CBCFD3}"/>
                </a:ext>
              </a:extLst>
            </p:cNvPr>
            <p:cNvCxnSpPr/>
            <p:nvPr/>
          </p:nvCxnSpPr>
          <p:spPr>
            <a:xfrm>
              <a:off x="8020670" y="1052112"/>
              <a:ext cx="26608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320E196-D73E-40FA-8858-1562E2244B1D}"/>
                </a:ext>
              </a:extLst>
            </p:cNvPr>
            <p:cNvCxnSpPr/>
            <p:nvPr/>
          </p:nvCxnSpPr>
          <p:spPr>
            <a:xfrm>
              <a:off x="8020670" y="1748396"/>
              <a:ext cx="26608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172775E-79B0-4F81-BD2F-D9FC00657940}"/>
                </a:ext>
              </a:extLst>
            </p:cNvPr>
            <p:cNvCxnSpPr/>
            <p:nvPr/>
          </p:nvCxnSpPr>
          <p:spPr>
            <a:xfrm flipV="1">
              <a:off x="8286750" y="1052113"/>
              <a:ext cx="0" cy="240098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FFADE70-241E-4D56-B80B-D026E21DA989}"/>
                </a:ext>
              </a:extLst>
            </p:cNvPr>
            <p:cNvCxnSpPr/>
            <p:nvPr/>
          </p:nvCxnSpPr>
          <p:spPr>
            <a:xfrm flipV="1">
              <a:off x="8286750" y="1509452"/>
              <a:ext cx="0" cy="23600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39" name="달 38">
              <a:extLst>
                <a:ext uri="{FF2B5EF4-FFF2-40B4-BE49-F238E27FC236}">
                  <a16:creationId xmlns:a16="http://schemas.microsoft.com/office/drawing/2014/main" id="{4BB72ECE-A435-4295-BAE4-10247C2C3C93}"/>
                </a:ext>
              </a:extLst>
            </p:cNvPr>
            <p:cNvSpPr/>
            <p:nvPr/>
          </p:nvSpPr>
          <p:spPr>
            <a:xfrm flipH="1">
              <a:off x="8529072" y="1082823"/>
              <a:ext cx="647059" cy="640096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371B8BB-1FAC-485F-8F12-9403ED7CEF3C}"/>
                </a:ext>
              </a:extLst>
            </p:cNvPr>
            <p:cNvCxnSpPr/>
            <p:nvPr/>
          </p:nvCxnSpPr>
          <p:spPr>
            <a:xfrm flipV="1">
              <a:off x="10609326" y="575320"/>
              <a:ext cx="0" cy="820206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0E8DF69-C0FF-44B9-ABF0-DA06B77DAFF9}"/>
                </a:ext>
              </a:extLst>
            </p:cNvPr>
            <p:cNvSpPr/>
            <p:nvPr/>
          </p:nvSpPr>
          <p:spPr>
            <a:xfrm>
              <a:off x="10573211" y="135745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2021305-9B09-4A42-8C22-4D73EC4F46E5}"/>
                </a:ext>
              </a:extLst>
            </p:cNvPr>
            <p:cNvCxnSpPr/>
            <p:nvPr/>
          </p:nvCxnSpPr>
          <p:spPr>
            <a:xfrm>
              <a:off x="7169277" y="575320"/>
              <a:ext cx="3440049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C3E59EC-1B2A-4BEC-946A-F34F047C8153}"/>
                </a:ext>
              </a:extLst>
            </p:cNvPr>
            <p:cNvCxnSpPr/>
            <p:nvPr/>
          </p:nvCxnSpPr>
          <p:spPr>
            <a:xfrm flipV="1">
              <a:off x="7169277" y="575321"/>
              <a:ext cx="0" cy="37320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CB9E748A-6148-48BA-9304-8EA81101F1D6}"/>
                </a:ext>
              </a:extLst>
            </p:cNvPr>
            <p:cNvSpPr/>
            <p:nvPr/>
          </p:nvSpPr>
          <p:spPr>
            <a:xfrm rot="5400000">
              <a:off x="6367320" y="773041"/>
              <a:ext cx="290175" cy="237488"/>
            </a:xfrm>
            <a:prstGeom prst="triangle">
              <a:avLst/>
            </a:prstGeom>
            <a:solidFill>
              <a:srgbClr val="E1F7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B7E4B11-E0DB-4631-A72D-99F41F3E344A}"/>
                </a:ext>
              </a:extLst>
            </p:cNvPr>
            <p:cNvSpPr/>
            <p:nvPr/>
          </p:nvSpPr>
          <p:spPr>
            <a:xfrm rot="16200000">
              <a:off x="6640060" y="849432"/>
              <a:ext cx="85956" cy="86865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4D3ED9-DA46-43C2-9C9E-47B909C896DF}"/>
                </a:ext>
              </a:extLst>
            </p:cNvPr>
            <p:cNvCxnSpPr/>
            <p:nvPr/>
          </p:nvCxnSpPr>
          <p:spPr>
            <a:xfrm flipV="1">
              <a:off x="6967509" y="896258"/>
              <a:ext cx="0" cy="2365232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B4B2D2B-3988-401F-82DC-975C9BD8B8CA}"/>
                </a:ext>
              </a:extLst>
            </p:cNvPr>
            <p:cNvCxnSpPr/>
            <p:nvPr/>
          </p:nvCxnSpPr>
          <p:spPr>
            <a:xfrm flipV="1">
              <a:off x="6148316" y="896258"/>
              <a:ext cx="0" cy="2809904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5306E3F-371C-4EB6-8AFC-21C620277E35}"/>
                </a:ext>
              </a:extLst>
            </p:cNvPr>
            <p:cNvSpPr/>
            <p:nvPr/>
          </p:nvSpPr>
          <p:spPr>
            <a:xfrm>
              <a:off x="6110598" y="85560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175F783-D91F-4A7E-B2AA-358B6691450E}"/>
                </a:ext>
              </a:extLst>
            </p:cNvPr>
            <p:cNvSpPr/>
            <p:nvPr/>
          </p:nvSpPr>
          <p:spPr>
            <a:xfrm>
              <a:off x="6108921" y="158373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0CAF93F-FE71-4272-B5A8-D7377A123B05}"/>
                </a:ext>
              </a:extLst>
            </p:cNvPr>
            <p:cNvSpPr/>
            <p:nvPr/>
          </p:nvSpPr>
          <p:spPr>
            <a:xfrm>
              <a:off x="9542851" y="3191953"/>
              <a:ext cx="869244" cy="1284834"/>
            </a:xfrm>
            <a:prstGeom prst="rect">
              <a:avLst/>
            </a:prstGeom>
            <a:solidFill>
              <a:srgbClr val="E1F7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1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04FDF04-A417-41BA-9D2A-8376E14555FF}"/>
                </a:ext>
              </a:extLst>
            </p:cNvPr>
            <p:cNvCxnSpPr/>
            <p:nvPr/>
          </p:nvCxnSpPr>
          <p:spPr>
            <a:xfrm>
              <a:off x="10406050" y="3474232"/>
              <a:ext cx="372763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9B7F4CF-577C-4E97-827D-1FD5B8B27AFF}"/>
                </a:ext>
              </a:extLst>
            </p:cNvPr>
            <p:cNvCxnSpPr/>
            <p:nvPr/>
          </p:nvCxnSpPr>
          <p:spPr>
            <a:xfrm>
              <a:off x="9159240" y="3474232"/>
              <a:ext cx="38184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8A8E864-9539-4F6D-A0A3-CF1736CE5E23}"/>
                </a:ext>
              </a:extLst>
            </p:cNvPr>
            <p:cNvCxnSpPr/>
            <p:nvPr/>
          </p:nvCxnSpPr>
          <p:spPr>
            <a:xfrm>
              <a:off x="9233844" y="4153804"/>
              <a:ext cx="30724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6DBC6E8-65F0-48F7-8EFA-C87BC9CD4A13}"/>
                </a:ext>
              </a:extLst>
            </p:cNvPr>
            <p:cNvSpPr txBox="1"/>
            <p:nvPr/>
          </p:nvSpPr>
          <p:spPr>
            <a:xfrm>
              <a:off x="9548305" y="3292169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EB9FA0F-22F9-4BD6-AF10-DB4AA86DE2C3}"/>
                </a:ext>
              </a:extLst>
            </p:cNvPr>
            <p:cNvSpPr txBox="1"/>
            <p:nvPr/>
          </p:nvSpPr>
          <p:spPr>
            <a:xfrm>
              <a:off x="9607361" y="3950223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CCBA742-B2BA-42D5-AD26-A7116D49F8DE}"/>
                </a:ext>
              </a:extLst>
            </p:cNvPr>
            <p:cNvCxnSpPr/>
            <p:nvPr/>
          </p:nvCxnSpPr>
          <p:spPr>
            <a:xfrm>
              <a:off x="9541086" y="4031884"/>
              <a:ext cx="134433" cy="11912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8955B8C4-D2E7-42A9-8050-8578A9A7A7DB}"/>
                </a:ext>
              </a:extLst>
            </p:cNvPr>
            <p:cNvCxnSpPr/>
            <p:nvPr/>
          </p:nvCxnSpPr>
          <p:spPr>
            <a:xfrm flipV="1">
              <a:off x="9537555" y="4151011"/>
              <a:ext cx="138846" cy="119128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6AB8327-205D-4F29-8879-99E9B7D2A23F}"/>
                </a:ext>
              </a:extLst>
            </p:cNvPr>
            <p:cNvSpPr txBox="1"/>
            <p:nvPr/>
          </p:nvSpPr>
          <p:spPr>
            <a:xfrm>
              <a:off x="5588048" y="3754951"/>
              <a:ext cx="322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F8C03B-8893-4E41-8C3C-0344C6001868}"/>
                </a:ext>
              </a:extLst>
            </p:cNvPr>
            <p:cNvSpPr txBox="1"/>
            <p:nvPr/>
          </p:nvSpPr>
          <p:spPr>
            <a:xfrm>
              <a:off x="10778813" y="3301844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497E92C-31B6-4404-A286-776EC071BEEE}"/>
                </a:ext>
              </a:extLst>
            </p:cNvPr>
            <p:cNvSpPr txBox="1"/>
            <p:nvPr/>
          </p:nvSpPr>
          <p:spPr>
            <a:xfrm>
              <a:off x="8591055" y="3981734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A385660-006E-4A82-A117-E7485C93CC59}"/>
                </a:ext>
              </a:extLst>
            </p:cNvPr>
            <p:cNvCxnSpPr/>
            <p:nvPr/>
          </p:nvCxnSpPr>
          <p:spPr>
            <a:xfrm>
              <a:off x="8286750" y="3370917"/>
              <a:ext cx="35002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0D8E692-C0AF-4158-A678-B6B4F53FBCC9}"/>
                </a:ext>
              </a:extLst>
            </p:cNvPr>
            <p:cNvCxnSpPr/>
            <p:nvPr/>
          </p:nvCxnSpPr>
          <p:spPr>
            <a:xfrm>
              <a:off x="8286750" y="3588158"/>
              <a:ext cx="35002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0BD8E0D-EFB0-46B5-B847-BA7FBFEA971C}"/>
                </a:ext>
              </a:extLst>
            </p:cNvPr>
            <p:cNvCxnSpPr/>
            <p:nvPr/>
          </p:nvCxnSpPr>
          <p:spPr>
            <a:xfrm>
              <a:off x="7166636" y="3027228"/>
              <a:ext cx="254324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A69744B-B8DE-4C23-A40E-2A8BAAF63A0B}"/>
                </a:ext>
              </a:extLst>
            </p:cNvPr>
            <p:cNvCxnSpPr/>
            <p:nvPr/>
          </p:nvCxnSpPr>
          <p:spPr>
            <a:xfrm>
              <a:off x="6967509" y="3250868"/>
              <a:ext cx="45609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65" name="순서도: 지연 64">
              <a:extLst>
                <a:ext uri="{FF2B5EF4-FFF2-40B4-BE49-F238E27FC236}">
                  <a16:creationId xmlns:a16="http://schemas.microsoft.com/office/drawing/2014/main" id="{B3B111BA-BE6D-4788-9B51-DE19A8A37F13}"/>
                </a:ext>
              </a:extLst>
            </p:cNvPr>
            <p:cNvSpPr/>
            <p:nvPr/>
          </p:nvSpPr>
          <p:spPr>
            <a:xfrm>
              <a:off x="7377881" y="2852806"/>
              <a:ext cx="642789" cy="557624"/>
            </a:xfrm>
            <a:prstGeom prst="flowChartDelay">
              <a:avLst/>
            </a:prstGeom>
            <a:solidFill>
              <a:srgbClr val="E1F7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4159E0E-A6EE-4495-AA68-45734A9C8D7D}"/>
                </a:ext>
              </a:extLst>
            </p:cNvPr>
            <p:cNvCxnSpPr/>
            <p:nvPr/>
          </p:nvCxnSpPr>
          <p:spPr>
            <a:xfrm>
              <a:off x="6148223" y="3706162"/>
              <a:ext cx="1272737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4948E654-6834-45C6-9C65-8ABCBB24835F}"/>
                </a:ext>
              </a:extLst>
            </p:cNvPr>
            <p:cNvCxnSpPr/>
            <p:nvPr/>
          </p:nvCxnSpPr>
          <p:spPr>
            <a:xfrm>
              <a:off x="5910572" y="3929096"/>
              <a:ext cx="1513029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68" name="순서도: 지연 67">
              <a:extLst>
                <a:ext uri="{FF2B5EF4-FFF2-40B4-BE49-F238E27FC236}">
                  <a16:creationId xmlns:a16="http://schemas.microsoft.com/office/drawing/2014/main" id="{CBE7F41E-8BD1-43F2-BC34-3C34477D9BAD}"/>
                </a:ext>
              </a:extLst>
            </p:cNvPr>
            <p:cNvSpPr/>
            <p:nvPr/>
          </p:nvSpPr>
          <p:spPr>
            <a:xfrm>
              <a:off x="7377881" y="3542479"/>
              <a:ext cx="642789" cy="549102"/>
            </a:xfrm>
            <a:prstGeom prst="flowChartDelay">
              <a:avLst/>
            </a:prstGeom>
            <a:solidFill>
              <a:srgbClr val="E1F7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02EC4E85-CC08-404F-9A29-34E45ECF357A}"/>
                </a:ext>
              </a:extLst>
            </p:cNvPr>
            <p:cNvCxnSpPr/>
            <p:nvPr/>
          </p:nvCxnSpPr>
          <p:spPr>
            <a:xfrm>
              <a:off x="8020670" y="3130818"/>
              <a:ext cx="26608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54542AD6-D976-441A-9A4C-5C02700BEA72}"/>
                </a:ext>
              </a:extLst>
            </p:cNvPr>
            <p:cNvCxnSpPr/>
            <p:nvPr/>
          </p:nvCxnSpPr>
          <p:spPr>
            <a:xfrm>
              <a:off x="8020670" y="3827102"/>
              <a:ext cx="26608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C6B4A52-5257-4744-BEAF-B36E14DD4185}"/>
                </a:ext>
              </a:extLst>
            </p:cNvPr>
            <p:cNvCxnSpPr/>
            <p:nvPr/>
          </p:nvCxnSpPr>
          <p:spPr>
            <a:xfrm flipV="1">
              <a:off x="8286750" y="3130819"/>
              <a:ext cx="0" cy="240098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6AF941D4-92E4-4DA2-AA7D-CF0541956127}"/>
                </a:ext>
              </a:extLst>
            </p:cNvPr>
            <p:cNvCxnSpPr/>
            <p:nvPr/>
          </p:nvCxnSpPr>
          <p:spPr>
            <a:xfrm flipV="1">
              <a:off x="8286750" y="3588158"/>
              <a:ext cx="0" cy="23600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73" name="달 72">
              <a:extLst>
                <a:ext uri="{FF2B5EF4-FFF2-40B4-BE49-F238E27FC236}">
                  <a16:creationId xmlns:a16="http://schemas.microsoft.com/office/drawing/2014/main" id="{CD921074-EDD2-4E1F-8B1F-EA96EADD7A44}"/>
                </a:ext>
              </a:extLst>
            </p:cNvPr>
            <p:cNvSpPr/>
            <p:nvPr/>
          </p:nvSpPr>
          <p:spPr>
            <a:xfrm flipH="1">
              <a:off x="8529072" y="3161529"/>
              <a:ext cx="647059" cy="640096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7F3D6C8-F506-4065-9A39-AAB955B8330E}"/>
                </a:ext>
              </a:extLst>
            </p:cNvPr>
            <p:cNvCxnSpPr/>
            <p:nvPr/>
          </p:nvCxnSpPr>
          <p:spPr>
            <a:xfrm flipV="1">
              <a:off x="10609326" y="2654026"/>
              <a:ext cx="0" cy="820206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91837AC4-3FA5-41C4-BEA4-1D6B03E6D697}"/>
                </a:ext>
              </a:extLst>
            </p:cNvPr>
            <p:cNvSpPr/>
            <p:nvPr/>
          </p:nvSpPr>
          <p:spPr>
            <a:xfrm>
              <a:off x="10573211" y="343616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6D5121F-2E02-4133-8776-B99BA15D037F}"/>
                </a:ext>
              </a:extLst>
            </p:cNvPr>
            <p:cNvCxnSpPr/>
            <p:nvPr/>
          </p:nvCxnSpPr>
          <p:spPr>
            <a:xfrm>
              <a:off x="7169277" y="2654026"/>
              <a:ext cx="3440049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5D1FBDE-57FB-4C95-AEFC-0D6D10D76F16}"/>
                </a:ext>
              </a:extLst>
            </p:cNvPr>
            <p:cNvCxnSpPr/>
            <p:nvPr/>
          </p:nvCxnSpPr>
          <p:spPr>
            <a:xfrm flipV="1">
              <a:off x="7169277" y="2654027"/>
              <a:ext cx="0" cy="37320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1C211073-2998-47A7-A93E-88CDC944A6E9}"/>
                </a:ext>
              </a:extLst>
            </p:cNvPr>
            <p:cNvSpPr/>
            <p:nvPr/>
          </p:nvSpPr>
          <p:spPr>
            <a:xfrm>
              <a:off x="6927845" y="113155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96C8697E-F742-4E8C-BB66-1BCD8FA03F24}"/>
                </a:ext>
              </a:extLst>
            </p:cNvPr>
            <p:cNvCxnSpPr/>
            <p:nvPr/>
          </p:nvCxnSpPr>
          <p:spPr>
            <a:xfrm flipV="1">
              <a:off x="9387465" y="2072062"/>
              <a:ext cx="0" cy="207894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8C0D9F3-39AE-4FE3-82EE-5ADB496716D9}"/>
                </a:ext>
              </a:extLst>
            </p:cNvPr>
            <p:cNvSpPr/>
            <p:nvPr/>
          </p:nvSpPr>
          <p:spPr>
            <a:xfrm>
              <a:off x="9348893" y="411392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183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927700" y="6380504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34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09631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5.5 </a:t>
            </a:r>
            <a:r>
              <a:rPr lang="ko-KR" altLang="en-US" sz="2400"/>
              <a:t>레지스터</a:t>
            </a:r>
            <a:r>
              <a:rPr lang="en-US" altLang="ko-KR" sz="2400"/>
              <a:t>(register)</a:t>
            </a:r>
            <a:endParaRPr lang="ko-KR" altLang="en-US" sz="2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FF8A32-0B9B-40A3-A763-5091587865E0}"/>
              </a:ext>
            </a:extLst>
          </p:cNvPr>
          <p:cNvSpPr txBox="1"/>
          <p:nvPr/>
        </p:nvSpPr>
        <p:spPr>
          <a:xfrm>
            <a:off x="838199" y="855456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병렬 로드를 갖는 레지스터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8CD992C1-3859-402A-A377-8DBD4B7A8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527151"/>
            <a:ext cx="5746903" cy="3763631"/>
          </a:xfrm>
        </p:spPr>
        <p:txBody>
          <a:bodyPr>
            <a:noAutofit/>
          </a:bodyPr>
          <a:lstStyle/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A048"/>
                </a:solidFill>
              </a:rPr>
              <a:t>유지</a:t>
            </a:r>
            <a:r>
              <a:rPr lang="ko-KR" altLang="en-US" sz="1800" dirty="0"/>
              <a:t> 및</a:t>
            </a:r>
            <a:r>
              <a:rPr lang="en-US" altLang="ko-KR" sz="1800" dirty="0"/>
              <a:t> </a:t>
            </a:r>
            <a:r>
              <a:rPr lang="ko-KR" altLang="en-US" sz="1800" dirty="0">
                <a:solidFill>
                  <a:srgbClr val="00A048"/>
                </a:solidFill>
              </a:rPr>
              <a:t>적재</a:t>
            </a:r>
            <a:r>
              <a:rPr lang="ko-KR" altLang="en-US" sz="1800" dirty="0"/>
              <a:t> 가능 레지스터 </a:t>
            </a:r>
            <a:r>
              <a:rPr lang="en-US" altLang="ko-KR" sz="1800" dirty="0">
                <a:solidFill>
                  <a:srgbClr val="0070C0"/>
                </a:solidFill>
              </a:rPr>
              <a:t>2</a:t>
            </a:r>
            <a:r>
              <a:rPr lang="en-US" altLang="ko-KR" sz="1800" dirty="0"/>
              <a:t>(</a:t>
            </a:r>
            <a:r>
              <a:rPr lang="en-US" altLang="ko-KR" sz="1800" i="1" dirty="0">
                <a:solidFill>
                  <a:srgbClr val="00A048"/>
                </a:solidFill>
              </a:rPr>
              <a:t>JK</a:t>
            </a:r>
            <a:r>
              <a:rPr lang="en-US" altLang="ko-KR" sz="1800" dirty="0">
                <a:solidFill>
                  <a:srgbClr val="00A048"/>
                </a:solidFill>
              </a:rPr>
              <a:t> F/F</a:t>
            </a:r>
            <a:r>
              <a:rPr lang="en-US" altLang="ko-KR" sz="1800" dirty="0"/>
              <a:t>)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800" i="1" dirty="0">
                <a:solidFill>
                  <a:srgbClr val="C00000"/>
                </a:solidFill>
              </a:rPr>
              <a:t>load </a:t>
            </a:r>
            <a:r>
              <a:rPr lang="en-US" altLang="ko-KR" sz="1800" dirty="0">
                <a:solidFill>
                  <a:srgbClr val="C00000"/>
                </a:solidFill>
              </a:rPr>
              <a:t>=1,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</a:t>
            </a:r>
            <a:r>
              <a:rPr lang="en-US" altLang="ko-KR" sz="1800" smtClean="0"/>
              <a:t>= </a:t>
            </a:r>
            <a:r>
              <a:rPr lang="en-US" altLang="ko-KR" sz="1800" smtClean="0">
                <a:solidFill>
                  <a:srgbClr val="C00000"/>
                </a:solidFill>
              </a:rPr>
              <a:t>1</a:t>
            </a:r>
            <a:r>
              <a:rPr lang="ko-KR" altLang="en-US" sz="1800" dirty="0" smtClean="0"/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/>
              <a:t> </a:t>
            </a:r>
            <a:r>
              <a:rPr lang="en-US" altLang="ko-KR" sz="1800" i="1" dirty="0">
                <a:solidFill>
                  <a:srgbClr val="C00000"/>
                </a:solidFill>
              </a:rPr>
              <a:t>JK</a:t>
            </a:r>
            <a:r>
              <a:rPr lang="en-US" altLang="ko-KR" sz="1800" dirty="0">
                <a:solidFill>
                  <a:srgbClr val="C00000"/>
                </a:solidFill>
              </a:rPr>
              <a:t>=10(set) : 1</a:t>
            </a:r>
            <a:r>
              <a:rPr lang="ko-KR" altLang="en-US" sz="1800" dirty="0"/>
              <a:t> 기록</a:t>
            </a:r>
            <a:endParaRPr lang="en-US" altLang="ko-KR" sz="1800" dirty="0"/>
          </a:p>
          <a:p>
            <a:pPr lvl="2" fontAlgn="base">
              <a:lnSpc>
                <a:spcPct val="120000"/>
              </a:lnSpc>
            </a:pPr>
            <a:r>
              <a:rPr lang="en-US" altLang="ko-KR" sz="1800" i="1" dirty="0">
                <a:solidFill>
                  <a:srgbClr val="C00000"/>
                </a:solidFill>
              </a:rPr>
              <a:t>load </a:t>
            </a:r>
            <a:r>
              <a:rPr lang="en-US" altLang="ko-KR" sz="1800" dirty="0">
                <a:solidFill>
                  <a:srgbClr val="C00000"/>
                </a:solidFill>
              </a:rPr>
              <a:t>=1, </a:t>
            </a:r>
            <a:r>
              <a:rPr lang="ko-KR" altLang="en-US" sz="1800" dirty="0"/>
              <a:t>데이터 </a:t>
            </a:r>
            <a:r>
              <a:rPr lang="en-US" altLang="ko-KR" sz="1800" dirty="0"/>
              <a:t>= </a:t>
            </a:r>
            <a:r>
              <a:rPr lang="en-US" altLang="ko-KR" sz="1800" dirty="0">
                <a:solidFill>
                  <a:srgbClr val="C00000"/>
                </a:solidFill>
              </a:rPr>
              <a:t>0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/>
              <a:t> </a:t>
            </a:r>
            <a:r>
              <a:rPr lang="en-US" altLang="ko-KR" sz="1800" i="1" dirty="0">
                <a:solidFill>
                  <a:srgbClr val="C00000"/>
                </a:solidFill>
              </a:rPr>
              <a:t>JK</a:t>
            </a:r>
            <a:r>
              <a:rPr lang="en-US" altLang="ko-KR" sz="1800" dirty="0">
                <a:solidFill>
                  <a:srgbClr val="C00000"/>
                </a:solidFill>
              </a:rPr>
              <a:t>=01(reset): 0</a:t>
            </a:r>
            <a:r>
              <a:rPr lang="ko-KR" altLang="en-US" sz="1800" dirty="0"/>
              <a:t> 기록</a:t>
            </a:r>
            <a:endParaRPr lang="en-US" altLang="ko-KR" sz="1800" dirty="0"/>
          </a:p>
          <a:p>
            <a:pPr lvl="2" fontAlgn="base">
              <a:lnSpc>
                <a:spcPct val="120000"/>
              </a:lnSpc>
            </a:pPr>
            <a:r>
              <a:rPr lang="en-US" altLang="ko-KR" sz="1800" i="1" dirty="0">
                <a:solidFill>
                  <a:srgbClr val="C00000"/>
                </a:solidFill>
              </a:rPr>
              <a:t>load </a:t>
            </a:r>
            <a:r>
              <a:rPr lang="en-US" altLang="ko-KR" sz="1800" dirty="0">
                <a:solidFill>
                  <a:srgbClr val="C00000"/>
                </a:solidFill>
              </a:rPr>
              <a:t>=0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</a:t>
            </a:r>
            <a:r>
              <a:rPr lang="en-US" altLang="ko-KR" sz="1800" i="1" dirty="0">
                <a:solidFill>
                  <a:srgbClr val="C00000"/>
                </a:solidFill>
              </a:rPr>
              <a:t>JK</a:t>
            </a:r>
            <a:r>
              <a:rPr lang="en-US" altLang="ko-KR" sz="1800" dirty="0">
                <a:solidFill>
                  <a:srgbClr val="C00000"/>
                </a:solidFill>
              </a:rPr>
              <a:t>=00(no</a:t>
            </a:r>
            <a:r>
              <a:rPr lang="ko-KR" altLang="en-US" sz="1800" dirty="0">
                <a:solidFill>
                  <a:srgbClr val="C00000"/>
                </a:solidFill>
              </a:rPr>
              <a:t> </a:t>
            </a:r>
            <a:r>
              <a:rPr lang="en-US" altLang="ko-KR" sz="1800" dirty="0">
                <a:solidFill>
                  <a:srgbClr val="C00000"/>
                </a:solidFill>
              </a:rPr>
              <a:t>change): </a:t>
            </a:r>
            <a:r>
              <a:rPr lang="ko-KR" altLang="en-US" sz="1800" dirty="0"/>
              <a:t>현재 상태 </a:t>
            </a:r>
            <a:r>
              <a:rPr lang="ko-KR" altLang="en-US" sz="1800" dirty="0">
                <a:solidFill>
                  <a:srgbClr val="00A048"/>
                </a:solidFill>
              </a:rPr>
              <a:t>유지</a:t>
            </a:r>
            <a:endParaRPr lang="en-US" altLang="ko-KR" sz="1800" dirty="0">
              <a:solidFill>
                <a:srgbClr val="00A048"/>
              </a:solidFill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800" dirty="0"/>
              <a:t>피드백 라인 불필요</a:t>
            </a:r>
            <a:r>
              <a:rPr lang="en-US" altLang="ko-KR" sz="1800" dirty="0"/>
              <a:t>(</a:t>
            </a:r>
            <a:r>
              <a:rPr lang="en-US" altLang="ko-KR" sz="1800" i="1" dirty="0">
                <a:solidFill>
                  <a:srgbClr val="00A048"/>
                </a:solidFill>
              </a:rPr>
              <a:t>SR</a:t>
            </a:r>
            <a:r>
              <a:rPr lang="en-US" altLang="ko-KR" sz="1800" dirty="0">
                <a:solidFill>
                  <a:srgbClr val="00A048"/>
                </a:solidFill>
              </a:rPr>
              <a:t>-</a:t>
            </a:r>
            <a:r>
              <a:rPr lang="ko-KR" altLang="en-US" sz="1800" dirty="0" err="1">
                <a:solidFill>
                  <a:srgbClr val="00A048"/>
                </a:solidFill>
              </a:rPr>
              <a:t>래치로</a:t>
            </a:r>
            <a:r>
              <a:rPr lang="en-US" altLang="ko-KR" sz="1800" dirty="0">
                <a:solidFill>
                  <a:srgbClr val="00A048"/>
                </a:solidFill>
              </a:rPr>
              <a:t> </a:t>
            </a:r>
            <a:r>
              <a:rPr lang="ko-KR" altLang="en-US" sz="1800" dirty="0">
                <a:solidFill>
                  <a:srgbClr val="00A048"/>
                </a:solidFill>
              </a:rPr>
              <a:t>대체 가능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4BEBBF6-07D7-4364-AF38-88E84F777717}"/>
              </a:ext>
            </a:extLst>
          </p:cNvPr>
          <p:cNvGrpSpPr/>
          <p:nvPr/>
        </p:nvGrpSpPr>
        <p:grpSpPr>
          <a:xfrm>
            <a:off x="6661304" y="1813406"/>
            <a:ext cx="4455874" cy="3254698"/>
            <a:chOff x="1167620" y="192363"/>
            <a:chExt cx="4455874" cy="3254698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C5D18742-F0CD-496B-B2CC-75D4D9B7F98E}"/>
                </a:ext>
              </a:extLst>
            </p:cNvPr>
            <p:cNvCxnSpPr/>
            <p:nvPr/>
          </p:nvCxnSpPr>
          <p:spPr>
            <a:xfrm>
              <a:off x="2599838" y="1899183"/>
              <a:ext cx="45803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BD9E0FA-C0ED-40BA-96F2-3E48CBFAAE3A}"/>
                </a:ext>
              </a:extLst>
            </p:cNvPr>
            <p:cNvCxnSpPr/>
            <p:nvPr/>
          </p:nvCxnSpPr>
          <p:spPr>
            <a:xfrm>
              <a:off x="3333609" y="1167490"/>
              <a:ext cx="651086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9D387E-0BA6-40BE-A1E8-D3AF9B3BCF51}"/>
                </a:ext>
              </a:extLst>
            </p:cNvPr>
            <p:cNvSpPr/>
            <p:nvPr/>
          </p:nvSpPr>
          <p:spPr>
            <a:xfrm>
              <a:off x="3986460" y="194331"/>
              <a:ext cx="869244" cy="1284834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E584F456-B03E-47DB-ABFA-E0D41DBDE3CD}"/>
                </a:ext>
              </a:extLst>
            </p:cNvPr>
            <p:cNvCxnSpPr/>
            <p:nvPr/>
          </p:nvCxnSpPr>
          <p:spPr>
            <a:xfrm>
              <a:off x="4849659" y="476610"/>
              <a:ext cx="3727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014A8CC7-5F9C-4746-93B1-32319E25A037}"/>
                </a:ext>
              </a:extLst>
            </p:cNvPr>
            <p:cNvCxnSpPr/>
            <p:nvPr/>
          </p:nvCxnSpPr>
          <p:spPr>
            <a:xfrm>
              <a:off x="3333609" y="476610"/>
              <a:ext cx="651086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3A70BA7-AAE3-417B-831E-AF40C656FF0F}"/>
                </a:ext>
              </a:extLst>
            </p:cNvPr>
            <p:cNvCxnSpPr/>
            <p:nvPr/>
          </p:nvCxnSpPr>
          <p:spPr>
            <a:xfrm>
              <a:off x="3831074" y="856462"/>
              <a:ext cx="153621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10B25E5-D5C9-44CE-81AB-7A67E4FCD5B0}"/>
                </a:ext>
              </a:extLst>
            </p:cNvPr>
            <p:cNvSpPr txBox="1"/>
            <p:nvPr/>
          </p:nvSpPr>
          <p:spPr>
            <a:xfrm>
              <a:off x="3991914" y="294547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8D17163-CCA0-41E4-8B60-19E531674421}"/>
                </a:ext>
              </a:extLst>
            </p:cNvPr>
            <p:cNvSpPr txBox="1"/>
            <p:nvPr/>
          </p:nvSpPr>
          <p:spPr>
            <a:xfrm>
              <a:off x="4050970" y="652881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0015DE0-B5D5-4F42-AB39-BA9767454297}"/>
                </a:ext>
              </a:extLst>
            </p:cNvPr>
            <p:cNvCxnSpPr/>
            <p:nvPr/>
          </p:nvCxnSpPr>
          <p:spPr>
            <a:xfrm>
              <a:off x="3984695" y="734542"/>
              <a:ext cx="134433" cy="1191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697F859B-EB98-4E2C-B1A9-65B34A4914D6}"/>
                </a:ext>
              </a:extLst>
            </p:cNvPr>
            <p:cNvCxnSpPr/>
            <p:nvPr/>
          </p:nvCxnSpPr>
          <p:spPr>
            <a:xfrm flipV="1">
              <a:off x="3981164" y="853669"/>
              <a:ext cx="138846" cy="1191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0914084-67A9-4F38-BCB5-8AA9F11F6740}"/>
                </a:ext>
              </a:extLst>
            </p:cNvPr>
            <p:cNvSpPr txBox="1"/>
            <p:nvPr/>
          </p:nvSpPr>
          <p:spPr>
            <a:xfrm>
              <a:off x="1281434" y="393185"/>
              <a:ext cx="322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C1B92FB-869D-4AB5-A74F-FA9CE8B02525}"/>
                </a:ext>
              </a:extLst>
            </p:cNvPr>
            <p:cNvSpPr txBox="1"/>
            <p:nvPr/>
          </p:nvSpPr>
          <p:spPr>
            <a:xfrm>
              <a:off x="5222422" y="304222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D5DD126-5D04-4E41-80F5-EA4E7F7331C2}"/>
                </a:ext>
              </a:extLst>
            </p:cNvPr>
            <p:cNvSpPr txBox="1"/>
            <p:nvPr/>
          </p:nvSpPr>
          <p:spPr>
            <a:xfrm>
              <a:off x="1167620" y="192363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load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7BF4543-A27D-4755-861F-753CBDE9668F}"/>
                </a:ext>
              </a:extLst>
            </p:cNvPr>
            <p:cNvCxnSpPr/>
            <p:nvPr/>
          </p:nvCxnSpPr>
          <p:spPr>
            <a:xfrm>
              <a:off x="1700389" y="369948"/>
              <a:ext cx="135748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2D229C7-559C-49BE-989E-FDBF674DF852}"/>
                </a:ext>
              </a:extLst>
            </p:cNvPr>
            <p:cNvCxnSpPr/>
            <p:nvPr/>
          </p:nvCxnSpPr>
          <p:spPr>
            <a:xfrm>
              <a:off x="1700389" y="593588"/>
              <a:ext cx="136012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순서도: 지연 97">
              <a:extLst>
                <a:ext uri="{FF2B5EF4-FFF2-40B4-BE49-F238E27FC236}">
                  <a16:creationId xmlns:a16="http://schemas.microsoft.com/office/drawing/2014/main" id="{E96E655D-1084-409B-9418-8CEF98AC0735}"/>
                </a:ext>
              </a:extLst>
            </p:cNvPr>
            <p:cNvSpPr/>
            <p:nvPr/>
          </p:nvSpPr>
          <p:spPr>
            <a:xfrm>
              <a:off x="3014795" y="195526"/>
              <a:ext cx="642789" cy="557624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A6C7C102-15B0-44F9-81D5-F88B56A49A07}"/>
                </a:ext>
              </a:extLst>
            </p:cNvPr>
            <p:cNvCxnSpPr/>
            <p:nvPr/>
          </p:nvCxnSpPr>
          <p:spPr>
            <a:xfrm>
              <a:off x="2599838" y="1048882"/>
              <a:ext cx="45803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087B91ED-D65D-4E2C-806A-047D98172EE7}"/>
                </a:ext>
              </a:extLst>
            </p:cNvPr>
            <p:cNvCxnSpPr/>
            <p:nvPr/>
          </p:nvCxnSpPr>
          <p:spPr>
            <a:xfrm>
              <a:off x="1952138" y="1271816"/>
              <a:ext cx="110837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순서도: 지연 100">
              <a:extLst>
                <a:ext uri="{FF2B5EF4-FFF2-40B4-BE49-F238E27FC236}">
                  <a16:creationId xmlns:a16="http://schemas.microsoft.com/office/drawing/2014/main" id="{40D60044-EDE2-4A3E-87D6-B9D06CC40927}"/>
                </a:ext>
              </a:extLst>
            </p:cNvPr>
            <p:cNvSpPr/>
            <p:nvPr/>
          </p:nvSpPr>
          <p:spPr>
            <a:xfrm>
              <a:off x="3014795" y="885199"/>
              <a:ext cx="642789" cy="549102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EC9C849-8489-490F-9A25-89033804886F}"/>
                </a:ext>
              </a:extLst>
            </p:cNvPr>
            <p:cNvGrpSpPr/>
            <p:nvPr/>
          </p:nvGrpSpPr>
          <p:grpSpPr>
            <a:xfrm>
              <a:off x="2102594" y="1129801"/>
              <a:ext cx="332806" cy="290175"/>
              <a:chOff x="5469104" y="787337"/>
              <a:chExt cx="332806" cy="290175"/>
            </a:xfrm>
          </p:grpSpPr>
          <p:sp>
            <p:nvSpPr>
              <p:cNvPr id="137" name="이등변 삼각형 136">
                <a:extLst>
                  <a:ext uri="{FF2B5EF4-FFF2-40B4-BE49-F238E27FC236}">
                    <a16:creationId xmlns:a16="http://schemas.microsoft.com/office/drawing/2014/main" id="{BD64A92C-855C-45ED-8159-8CAEA8972438}"/>
                  </a:ext>
                </a:extLst>
              </p:cNvPr>
              <p:cNvSpPr/>
              <p:nvPr/>
            </p:nvSpPr>
            <p:spPr>
              <a:xfrm rot="5400000">
                <a:off x="5442760" y="813681"/>
                <a:ext cx="290175" cy="237488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ED3FE8BD-BA62-4266-B685-C2B44EB6230F}"/>
                  </a:ext>
                </a:extLst>
              </p:cNvPr>
              <p:cNvSpPr/>
              <p:nvPr/>
            </p:nvSpPr>
            <p:spPr>
              <a:xfrm rot="16200000">
                <a:off x="5715500" y="890072"/>
                <a:ext cx="85956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48B88FC-059E-4D76-901C-8B23440AAB3B}"/>
                </a:ext>
              </a:extLst>
            </p:cNvPr>
            <p:cNvCxnSpPr/>
            <p:nvPr/>
          </p:nvCxnSpPr>
          <p:spPr>
            <a:xfrm flipV="1">
              <a:off x="2599838" y="369948"/>
              <a:ext cx="0" cy="221171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6EF97A1-B784-4B50-BD0F-DB7675563317}"/>
                </a:ext>
              </a:extLst>
            </p:cNvPr>
            <p:cNvSpPr txBox="1"/>
            <p:nvPr/>
          </p:nvSpPr>
          <p:spPr>
            <a:xfrm>
              <a:off x="5222422" y="1825650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81C1C669-EEC7-4EEF-9410-EE0BEDF9661C}"/>
                </a:ext>
              </a:extLst>
            </p:cNvPr>
            <p:cNvSpPr/>
            <p:nvPr/>
          </p:nvSpPr>
          <p:spPr>
            <a:xfrm>
              <a:off x="2562213" y="32771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1E4AA2B4-7BA7-4FE2-9A9D-A53A0D8CD385}"/>
                </a:ext>
              </a:extLst>
            </p:cNvPr>
            <p:cNvCxnSpPr/>
            <p:nvPr/>
          </p:nvCxnSpPr>
          <p:spPr>
            <a:xfrm flipV="1">
              <a:off x="3831074" y="853427"/>
              <a:ext cx="0" cy="232467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7613209-65DD-4921-989A-98EC73E2B733}"/>
                </a:ext>
              </a:extLst>
            </p:cNvPr>
            <p:cNvSpPr txBox="1"/>
            <p:nvPr/>
          </p:nvSpPr>
          <p:spPr>
            <a:xfrm>
              <a:off x="3991914" y="1009584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10E5FAE7-36E5-4D26-9F5F-99F7A9597E1E}"/>
                </a:ext>
              </a:extLst>
            </p:cNvPr>
            <p:cNvCxnSpPr/>
            <p:nvPr/>
          </p:nvCxnSpPr>
          <p:spPr>
            <a:xfrm flipV="1">
              <a:off x="1952138" y="593589"/>
              <a:ext cx="0" cy="6782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EF5FFBC-0BA3-4503-AFE9-B14020DDD867}"/>
                </a:ext>
              </a:extLst>
            </p:cNvPr>
            <p:cNvSpPr/>
            <p:nvPr/>
          </p:nvSpPr>
          <p:spPr>
            <a:xfrm>
              <a:off x="1913701" y="55617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DB03B39-AABF-4845-BEE3-2B04320CED11}"/>
                </a:ext>
              </a:extLst>
            </p:cNvPr>
            <p:cNvSpPr/>
            <p:nvPr/>
          </p:nvSpPr>
          <p:spPr>
            <a:xfrm>
              <a:off x="2559486" y="1016092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4EC469E-9DB2-4911-9A25-DEDFFED1A0E7}"/>
                </a:ext>
              </a:extLst>
            </p:cNvPr>
            <p:cNvCxnSpPr/>
            <p:nvPr/>
          </p:nvCxnSpPr>
          <p:spPr>
            <a:xfrm>
              <a:off x="3333609" y="2700268"/>
              <a:ext cx="651086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4382DDD-BF91-439D-B42A-9E9B46592EBE}"/>
                </a:ext>
              </a:extLst>
            </p:cNvPr>
            <p:cNvSpPr/>
            <p:nvPr/>
          </p:nvSpPr>
          <p:spPr>
            <a:xfrm>
              <a:off x="3986460" y="1727109"/>
              <a:ext cx="869244" cy="1284834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9788C984-8713-49C0-9C31-CA9BCD9EE06B}"/>
                </a:ext>
              </a:extLst>
            </p:cNvPr>
            <p:cNvCxnSpPr/>
            <p:nvPr/>
          </p:nvCxnSpPr>
          <p:spPr>
            <a:xfrm>
              <a:off x="4849659" y="2009388"/>
              <a:ext cx="3727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D857A9B-D34B-4C6B-884D-336AB5B04C01}"/>
                </a:ext>
              </a:extLst>
            </p:cNvPr>
            <p:cNvCxnSpPr/>
            <p:nvPr/>
          </p:nvCxnSpPr>
          <p:spPr>
            <a:xfrm>
              <a:off x="3333609" y="2009388"/>
              <a:ext cx="651086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81422D3D-B491-436A-9968-80D569F5C867}"/>
                </a:ext>
              </a:extLst>
            </p:cNvPr>
            <p:cNvCxnSpPr/>
            <p:nvPr/>
          </p:nvCxnSpPr>
          <p:spPr>
            <a:xfrm>
              <a:off x="3831074" y="2389240"/>
              <a:ext cx="153621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11BDD14-D8F4-4967-BBB4-9D837B7A12DC}"/>
                </a:ext>
              </a:extLst>
            </p:cNvPr>
            <p:cNvSpPr txBox="1"/>
            <p:nvPr/>
          </p:nvSpPr>
          <p:spPr>
            <a:xfrm>
              <a:off x="3991914" y="1827325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1991A78-394C-4755-9DB6-8E37CD31076E}"/>
                </a:ext>
              </a:extLst>
            </p:cNvPr>
            <p:cNvSpPr txBox="1"/>
            <p:nvPr/>
          </p:nvSpPr>
          <p:spPr>
            <a:xfrm>
              <a:off x="4050970" y="2185659"/>
              <a:ext cx="425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70B95FCA-2889-4993-8AC0-1B48B4E3E71E}"/>
                </a:ext>
              </a:extLst>
            </p:cNvPr>
            <p:cNvCxnSpPr/>
            <p:nvPr/>
          </p:nvCxnSpPr>
          <p:spPr>
            <a:xfrm>
              <a:off x="3984695" y="2267320"/>
              <a:ext cx="134433" cy="1191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734EF1EE-F416-48B3-B399-C614D391B32C}"/>
                </a:ext>
              </a:extLst>
            </p:cNvPr>
            <p:cNvCxnSpPr/>
            <p:nvPr/>
          </p:nvCxnSpPr>
          <p:spPr>
            <a:xfrm flipV="1">
              <a:off x="3981164" y="2386447"/>
              <a:ext cx="138846" cy="1191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C402E94-6BDF-4922-A06F-0438AD6D3940}"/>
                </a:ext>
              </a:extLst>
            </p:cNvPr>
            <p:cNvSpPr txBox="1"/>
            <p:nvPr/>
          </p:nvSpPr>
          <p:spPr>
            <a:xfrm>
              <a:off x="1281434" y="1925963"/>
              <a:ext cx="322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A4596B52-1CC5-40E3-81E0-325D0898D977}"/>
                </a:ext>
              </a:extLst>
            </p:cNvPr>
            <p:cNvCxnSpPr/>
            <p:nvPr/>
          </p:nvCxnSpPr>
          <p:spPr>
            <a:xfrm>
              <a:off x="1700389" y="2126366"/>
              <a:ext cx="136012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순서도: 지연 122">
              <a:extLst>
                <a:ext uri="{FF2B5EF4-FFF2-40B4-BE49-F238E27FC236}">
                  <a16:creationId xmlns:a16="http://schemas.microsoft.com/office/drawing/2014/main" id="{88600E03-AE16-4195-94A0-77B749174B19}"/>
                </a:ext>
              </a:extLst>
            </p:cNvPr>
            <p:cNvSpPr/>
            <p:nvPr/>
          </p:nvSpPr>
          <p:spPr>
            <a:xfrm>
              <a:off x="3014795" y="1728304"/>
              <a:ext cx="642789" cy="557624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CDFD748E-95CE-40E9-A239-5052D1583591}"/>
                </a:ext>
              </a:extLst>
            </p:cNvPr>
            <p:cNvCxnSpPr/>
            <p:nvPr/>
          </p:nvCxnSpPr>
          <p:spPr>
            <a:xfrm>
              <a:off x="2599838" y="2581660"/>
              <a:ext cx="45803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08C60B6A-8447-4513-9BA1-CBD9939FDA49}"/>
                </a:ext>
              </a:extLst>
            </p:cNvPr>
            <p:cNvCxnSpPr/>
            <p:nvPr/>
          </p:nvCxnSpPr>
          <p:spPr>
            <a:xfrm>
              <a:off x="1952138" y="2804594"/>
              <a:ext cx="110837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순서도: 지연 126">
              <a:extLst>
                <a:ext uri="{FF2B5EF4-FFF2-40B4-BE49-F238E27FC236}">
                  <a16:creationId xmlns:a16="http://schemas.microsoft.com/office/drawing/2014/main" id="{6E1F678B-5999-451E-97F6-944E48607666}"/>
                </a:ext>
              </a:extLst>
            </p:cNvPr>
            <p:cNvSpPr/>
            <p:nvPr/>
          </p:nvSpPr>
          <p:spPr>
            <a:xfrm>
              <a:off x="3014795" y="2417977"/>
              <a:ext cx="642789" cy="549102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E9A05D55-3A14-4251-93AF-422803672B9D}"/>
                </a:ext>
              </a:extLst>
            </p:cNvPr>
            <p:cNvGrpSpPr/>
            <p:nvPr/>
          </p:nvGrpSpPr>
          <p:grpSpPr>
            <a:xfrm>
              <a:off x="2102594" y="2662579"/>
              <a:ext cx="332806" cy="290175"/>
              <a:chOff x="5469104" y="787337"/>
              <a:chExt cx="332806" cy="290175"/>
            </a:xfrm>
          </p:grpSpPr>
          <p:sp>
            <p:nvSpPr>
              <p:cNvPr id="135" name="이등변 삼각형 134">
                <a:extLst>
                  <a:ext uri="{FF2B5EF4-FFF2-40B4-BE49-F238E27FC236}">
                    <a16:creationId xmlns:a16="http://schemas.microsoft.com/office/drawing/2014/main" id="{DA73DA96-272E-4B00-A867-C940F4A491A0}"/>
                  </a:ext>
                </a:extLst>
              </p:cNvPr>
              <p:cNvSpPr/>
              <p:nvPr/>
            </p:nvSpPr>
            <p:spPr>
              <a:xfrm rot="5400000">
                <a:off x="5442760" y="813681"/>
                <a:ext cx="290175" cy="237488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BF17E4E4-0707-4DD6-8545-FB621CEDBC89}"/>
                  </a:ext>
                </a:extLst>
              </p:cNvPr>
              <p:cNvSpPr/>
              <p:nvPr/>
            </p:nvSpPr>
            <p:spPr>
              <a:xfrm rot="16200000">
                <a:off x="5715500" y="890072"/>
                <a:ext cx="85956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FCF4A891-1F0C-42F0-BB83-4E99B5A43238}"/>
                </a:ext>
              </a:extLst>
            </p:cNvPr>
            <p:cNvSpPr/>
            <p:nvPr/>
          </p:nvSpPr>
          <p:spPr>
            <a:xfrm>
              <a:off x="2562213" y="186048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22D4927-FFE7-4326-84D6-5DDD0F09E9A2}"/>
                </a:ext>
              </a:extLst>
            </p:cNvPr>
            <p:cNvSpPr txBox="1"/>
            <p:nvPr/>
          </p:nvSpPr>
          <p:spPr>
            <a:xfrm>
              <a:off x="3991914" y="2542362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56D0D6AD-D72B-4031-8170-42D1E77C4A59}"/>
                </a:ext>
              </a:extLst>
            </p:cNvPr>
            <p:cNvCxnSpPr/>
            <p:nvPr/>
          </p:nvCxnSpPr>
          <p:spPr>
            <a:xfrm flipV="1">
              <a:off x="1952138" y="2126367"/>
              <a:ext cx="0" cy="6782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D9807E2-FA35-4F80-BB59-602B2C0F9A12}"/>
                </a:ext>
              </a:extLst>
            </p:cNvPr>
            <p:cNvSpPr/>
            <p:nvPr/>
          </p:nvSpPr>
          <p:spPr>
            <a:xfrm>
              <a:off x="1913701" y="2088954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8452C17B-88D4-4D5E-81CD-A0029C245407}"/>
                </a:ext>
              </a:extLst>
            </p:cNvPr>
            <p:cNvSpPr/>
            <p:nvPr/>
          </p:nvSpPr>
          <p:spPr>
            <a:xfrm>
              <a:off x="3791684" y="2348442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F876FA5-A9C0-445D-B0AB-E1859DC291DE}"/>
                </a:ext>
              </a:extLst>
            </p:cNvPr>
            <p:cNvSpPr txBox="1"/>
            <p:nvPr/>
          </p:nvSpPr>
          <p:spPr>
            <a:xfrm>
              <a:off x="3519769" y="3108507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654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927700" y="6380504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35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09631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5.5 </a:t>
            </a:r>
            <a:r>
              <a:rPr lang="ko-KR" altLang="en-US" sz="2400"/>
              <a:t>레지스터</a:t>
            </a:r>
            <a:r>
              <a:rPr lang="en-US" altLang="ko-KR" sz="2400"/>
              <a:t>(register)</a:t>
            </a:r>
            <a:endParaRPr lang="ko-KR" altLang="en-US" sz="2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FF8A32-0B9B-40A3-A763-5091587865E0}"/>
              </a:ext>
            </a:extLst>
          </p:cNvPr>
          <p:cNvSpPr txBox="1"/>
          <p:nvPr/>
        </p:nvSpPr>
        <p:spPr>
          <a:xfrm>
            <a:off x="838199" y="855456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시프트 레지스터</a:t>
            </a:r>
            <a:r>
              <a:rPr lang="en-US" altLang="ko-KR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(shift register)</a:t>
            </a:r>
          </a:p>
        </p:txBody>
      </p:sp>
      <p:sp>
        <p:nvSpPr>
          <p:cNvPr id="66" name="내용 개체 틀 2">
            <a:extLst>
              <a:ext uri="{FF2B5EF4-FFF2-40B4-BE49-F238E27FC236}">
                <a16:creationId xmlns:a16="http://schemas.microsoft.com/office/drawing/2014/main" id="{35F58C22-70A5-41BF-A131-3E0ED0610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3" y="1360721"/>
            <a:ext cx="10515600" cy="404884"/>
          </a:xfrm>
        </p:spPr>
        <p:txBody>
          <a:bodyPr>
            <a:norm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800" i="1">
                <a:solidFill>
                  <a:srgbClr val="00A048"/>
                </a:solidFill>
              </a:rPr>
              <a:t>D</a:t>
            </a:r>
            <a:r>
              <a:rPr lang="ko-KR" altLang="en-US" sz="1800">
                <a:solidFill>
                  <a:srgbClr val="00A048"/>
                </a:solidFill>
              </a:rPr>
              <a:t> </a:t>
            </a:r>
            <a:r>
              <a:rPr lang="en-US" altLang="ko-KR" sz="1800" dirty="0">
                <a:solidFill>
                  <a:srgbClr val="00A048"/>
                </a:solidFill>
              </a:rPr>
              <a:t>F</a:t>
            </a:r>
            <a:r>
              <a:rPr lang="en-US" altLang="ko-KR" sz="1800">
                <a:solidFill>
                  <a:srgbClr val="00A048"/>
                </a:solidFill>
              </a:rPr>
              <a:t>/F</a:t>
            </a:r>
            <a:r>
              <a:rPr lang="ko-KR" altLang="en-US" sz="1800"/>
              <a:t> 직렬 연결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en-US" altLang="ko-KR" sz="1800" dirty="0">
                <a:solidFill>
                  <a:srgbClr val="C00000"/>
                </a:solidFill>
              </a:rPr>
              <a:t>1-</a:t>
            </a:r>
            <a:r>
              <a:rPr lang="ko-KR" altLang="en-US" sz="1800">
                <a:solidFill>
                  <a:srgbClr val="C00000"/>
                </a:solidFill>
              </a:rPr>
              <a:t>비트씩 </a:t>
            </a:r>
            <a:r>
              <a:rPr lang="ko-KR" altLang="en-US" sz="1800"/>
              <a:t>데이터 </a:t>
            </a:r>
            <a:r>
              <a:rPr lang="ko-KR" altLang="en-US" sz="1800" dirty="0"/>
              <a:t>이동</a:t>
            </a:r>
            <a:r>
              <a:rPr lang="en-US" altLang="ko-KR" sz="1800" dirty="0"/>
              <a:t>(</a:t>
            </a:r>
            <a:r>
              <a:rPr lang="en-US" altLang="ko-KR" sz="1800"/>
              <a:t>shift)</a:t>
            </a:r>
            <a:endParaRPr lang="en-US" altLang="ko-KR" sz="1800" dirty="0"/>
          </a:p>
        </p:txBody>
      </p: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BCDC00E8-69EA-4033-9244-A36FD2DBAE44}"/>
              </a:ext>
            </a:extLst>
          </p:cNvPr>
          <p:cNvGrpSpPr/>
          <p:nvPr/>
        </p:nvGrpSpPr>
        <p:grpSpPr>
          <a:xfrm>
            <a:off x="1244953" y="2805596"/>
            <a:ext cx="5670403" cy="1507309"/>
            <a:chOff x="2074765" y="1369589"/>
            <a:chExt cx="8180542" cy="2216112"/>
          </a:xfrm>
        </p:grpSpPr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EC7EC7C5-978A-48E6-A97B-21A5D4454FDB}"/>
                </a:ext>
              </a:extLst>
            </p:cNvPr>
            <p:cNvSpPr/>
            <p:nvPr/>
          </p:nvSpPr>
          <p:spPr>
            <a:xfrm>
              <a:off x="3598122" y="1794105"/>
              <a:ext cx="869244" cy="1284834"/>
            </a:xfrm>
            <a:prstGeom prst="rect">
              <a:avLst/>
            </a:prstGeom>
            <a:solidFill>
              <a:srgbClr val="E1F7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316" name="직선 연결선 315">
              <a:extLst>
                <a:ext uri="{FF2B5EF4-FFF2-40B4-BE49-F238E27FC236}">
                  <a16:creationId xmlns:a16="http://schemas.microsoft.com/office/drawing/2014/main" id="{9F28CFE1-6CBE-463B-B97B-189B3DB25824}"/>
                </a:ext>
              </a:extLst>
            </p:cNvPr>
            <p:cNvCxnSpPr/>
            <p:nvPr/>
          </p:nvCxnSpPr>
          <p:spPr>
            <a:xfrm>
              <a:off x="3051951" y="2076384"/>
              <a:ext cx="54440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28F4C028-C713-4C54-B487-A052BEEEA97B}"/>
                </a:ext>
              </a:extLst>
            </p:cNvPr>
            <p:cNvCxnSpPr/>
            <p:nvPr/>
          </p:nvCxnSpPr>
          <p:spPr>
            <a:xfrm>
              <a:off x="3289115" y="2755956"/>
              <a:ext cx="30724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54EB4B33-00AE-4F43-B7BB-CEE9402852F2}"/>
                </a:ext>
              </a:extLst>
            </p:cNvPr>
            <p:cNvSpPr txBox="1"/>
            <p:nvPr/>
          </p:nvSpPr>
          <p:spPr>
            <a:xfrm>
              <a:off x="3603576" y="1894321"/>
              <a:ext cx="425984" cy="40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06A8FBAE-4FB5-4250-AF47-034F77764D31}"/>
                </a:ext>
              </a:extLst>
            </p:cNvPr>
            <p:cNvSpPr txBox="1"/>
            <p:nvPr/>
          </p:nvSpPr>
          <p:spPr>
            <a:xfrm>
              <a:off x="3662632" y="2552375"/>
              <a:ext cx="527739" cy="40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18D0114E-71B8-458D-857C-14D3CE628276}"/>
                </a:ext>
              </a:extLst>
            </p:cNvPr>
            <p:cNvCxnSpPr/>
            <p:nvPr/>
          </p:nvCxnSpPr>
          <p:spPr>
            <a:xfrm>
              <a:off x="3596357" y="2634036"/>
              <a:ext cx="134433" cy="11912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448C9857-7B02-4C2F-84C0-61F8124D3D8E}"/>
                </a:ext>
              </a:extLst>
            </p:cNvPr>
            <p:cNvCxnSpPr/>
            <p:nvPr/>
          </p:nvCxnSpPr>
          <p:spPr>
            <a:xfrm flipV="1">
              <a:off x="3592826" y="2753163"/>
              <a:ext cx="138846" cy="119128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C5990B77-DB4F-4CAA-AE27-D90A83CC1B74}"/>
                </a:ext>
              </a:extLst>
            </p:cNvPr>
            <p:cNvSpPr txBox="1"/>
            <p:nvPr/>
          </p:nvSpPr>
          <p:spPr>
            <a:xfrm>
              <a:off x="2074765" y="1768560"/>
              <a:ext cx="870003" cy="70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Serial</a:t>
              </a:r>
              <a:b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kumimoji="0" lang="ko-KR" altLang="en-US" sz="14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989D407-27A1-460F-87EE-BA67322E7F6B}"/>
                </a:ext>
              </a:extLst>
            </p:cNvPr>
            <p:cNvSpPr txBox="1"/>
            <p:nvPr/>
          </p:nvSpPr>
          <p:spPr>
            <a:xfrm>
              <a:off x="2179370" y="3133194"/>
              <a:ext cx="814502" cy="452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9542FA1F-F4D0-45F3-8212-531570D7E643}"/>
                </a:ext>
              </a:extLst>
            </p:cNvPr>
            <p:cNvCxnSpPr/>
            <p:nvPr/>
          </p:nvCxnSpPr>
          <p:spPr>
            <a:xfrm flipV="1">
              <a:off x="3289115" y="2753163"/>
              <a:ext cx="0" cy="671375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AC67FC9F-9CB5-4369-8BFE-88E9F58FFC0E}"/>
                </a:ext>
              </a:extLst>
            </p:cNvPr>
            <p:cNvSpPr/>
            <p:nvPr/>
          </p:nvSpPr>
          <p:spPr>
            <a:xfrm>
              <a:off x="5013918" y="1794105"/>
              <a:ext cx="869244" cy="1284834"/>
            </a:xfrm>
            <a:prstGeom prst="rect">
              <a:avLst/>
            </a:prstGeom>
            <a:solidFill>
              <a:srgbClr val="E1F7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85095B28-DDD7-46FF-9868-DA1FA1FF03B5}"/>
                </a:ext>
              </a:extLst>
            </p:cNvPr>
            <p:cNvCxnSpPr/>
            <p:nvPr/>
          </p:nvCxnSpPr>
          <p:spPr>
            <a:xfrm>
              <a:off x="4467747" y="2076384"/>
              <a:ext cx="54440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E11926A6-828F-4F10-AF69-4A3753B6201D}"/>
                </a:ext>
              </a:extLst>
            </p:cNvPr>
            <p:cNvCxnSpPr/>
            <p:nvPr/>
          </p:nvCxnSpPr>
          <p:spPr>
            <a:xfrm>
              <a:off x="4704911" y="2755956"/>
              <a:ext cx="30724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C6632621-C18E-412F-81F3-F51BBB39323F}"/>
                </a:ext>
              </a:extLst>
            </p:cNvPr>
            <p:cNvSpPr txBox="1"/>
            <p:nvPr/>
          </p:nvSpPr>
          <p:spPr>
            <a:xfrm>
              <a:off x="5019372" y="1894321"/>
              <a:ext cx="425984" cy="40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E04F7816-EDF5-4BD6-ABC9-6B12A8F88D37}"/>
                </a:ext>
              </a:extLst>
            </p:cNvPr>
            <p:cNvSpPr txBox="1"/>
            <p:nvPr/>
          </p:nvSpPr>
          <p:spPr>
            <a:xfrm>
              <a:off x="5078428" y="2552375"/>
              <a:ext cx="527739" cy="40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D133FA8E-DE3E-4271-8DBE-62AB18DFDA02}"/>
                </a:ext>
              </a:extLst>
            </p:cNvPr>
            <p:cNvCxnSpPr/>
            <p:nvPr/>
          </p:nvCxnSpPr>
          <p:spPr>
            <a:xfrm>
              <a:off x="5012153" y="2634036"/>
              <a:ext cx="134433" cy="11912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002F0F3F-84F0-413C-8E73-6D22F62C1354}"/>
                </a:ext>
              </a:extLst>
            </p:cNvPr>
            <p:cNvCxnSpPr/>
            <p:nvPr/>
          </p:nvCxnSpPr>
          <p:spPr>
            <a:xfrm flipV="1">
              <a:off x="5008622" y="2753163"/>
              <a:ext cx="138846" cy="119128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96819B5C-A4F4-4250-BE7B-72CACC22190A}"/>
                </a:ext>
              </a:extLst>
            </p:cNvPr>
            <p:cNvCxnSpPr/>
            <p:nvPr/>
          </p:nvCxnSpPr>
          <p:spPr>
            <a:xfrm flipV="1">
              <a:off x="4704911" y="2753163"/>
              <a:ext cx="0" cy="671375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88BD7637-1B69-47B5-8099-C2AE518E7B0C}"/>
                </a:ext>
              </a:extLst>
            </p:cNvPr>
            <p:cNvSpPr/>
            <p:nvPr/>
          </p:nvSpPr>
          <p:spPr>
            <a:xfrm>
              <a:off x="6427948" y="1794105"/>
              <a:ext cx="869244" cy="1284834"/>
            </a:xfrm>
            <a:prstGeom prst="rect">
              <a:avLst/>
            </a:prstGeom>
            <a:solidFill>
              <a:srgbClr val="E1F7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2B7FB613-83A6-423B-847F-C68D39CEFEA9}"/>
                </a:ext>
              </a:extLst>
            </p:cNvPr>
            <p:cNvCxnSpPr/>
            <p:nvPr/>
          </p:nvCxnSpPr>
          <p:spPr>
            <a:xfrm>
              <a:off x="5881777" y="2076384"/>
              <a:ext cx="54440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8C206C1B-F93D-4D0F-A196-C4BCB9D1D225}"/>
                </a:ext>
              </a:extLst>
            </p:cNvPr>
            <p:cNvCxnSpPr/>
            <p:nvPr/>
          </p:nvCxnSpPr>
          <p:spPr>
            <a:xfrm>
              <a:off x="6118941" y="2755956"/>
              <a:ext cx="30724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055251DA-56B3-4918-BB6B-BCFE1DC8CB93}"/>
                </a:ext>
              </a:extLst>
            </p:cNvPr>
            <p:cNvSpPr txBox="1"/>
            <p:nvPr/>
          </p:nvSpPr>
          <p:spPr>
            <a:xfrm>
              <a:off x="6433402" y="1894321"/>
              <a:ext cx="425984" cy="40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5558DE1-E564-401F-BD7B-3D8E54C6F912}"/>
                </a:ext>
              </a:extLst>
            </p:cNvPr>
            <p:cNvSpPr txBox="1"/>
            <p:nvPr/>
          </p:nvSpPr>
          <p:spPr>
            <a:xfrm>
              <a:off x="6492458" y="2552375"/>
              <a:ext cx="527739" cy="40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8" name="직선 연결선 337">
              <a:extLst>
                <a:ext uri="{FF2B5EF4-FFF2-40B4-BE49-F238E27FC236}">
                  <a16:creationId xmlns:a16="http://schemas.microsoft.com/office/drawing/2014/main" id="{B405A220-0319-46E4-8273-03D5F3751DE7}"/>
                </a:ext>
              </a:extLst>
            </p:cNvPr>
            <p:cNvCxnSpPr/>
            <p:nvPr/>
          </p:nvCxnSpPr>
          <p:spPr>
            <a:xfrm>
              <a:off x="6426183" y="2634036"/>
              <a:ext cx="134433" cy="11912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65CA3E09-6BC9-4A34-A8D1-B558B28507F5}"/>
                </a:ext>
              </a:extLst>
            </p:cNvPr>
            <p:cNvCxnSpPr/>
            <p:nvPr/>
          </p:nvCxnSpPr>
          <p:spPr>
            <a:xfrm flipV="1">
              <a:off x="6422652" y="2753163"/>
              <a:ext cx="138846" cy="119128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340" name="직선 연결선 339">
              <a:extLst>
                <a:ext uri="{FF2B5EF4-FFF2-40B4-BE49-F238E27FC236}">
                  <a16:creationId xmlns:a16="http://schemas.microsoft.com/office/drawing/2014/main" id="{DDE56103-609F-4B1C-80CD-B1F66C816585}"/>
                </a:ext>
              </a:extLst>
            </p:cNvPr>
            <p:cNvCxnSpPr/>
            <p:nvPr/>
          </p:nvCxnSpPr>
          <p:spPr>
            <a:xfrm flipV="1">
              <a:off x="6118941" y="2753163"/>
              <a:ext cx="0" cy="671375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B54F3A0D-E340-4196-A655-FE5910C4B23D}"/>
                </a:ext>
              </a:extLst>
            </p:cNvPr>
            <p:cNvSpPr/>
            <p:nvPr/>
          </p:nvSpPr>
          <p:spPr>
            <a:xfrm>
              <a:off x="7840212" y="1794105"/>
              <a:ext cx="869244" cy="1284834"/>
            </a:xfrm>
            <a:prstGeom prst="rect">
              <a:avLst/>
            </a:prstGeom>
            <a:solidFill>
              <a:srgbClr val="E1F7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3A945A91-6D1B-4252-92B3-7716FC2D651E}"/>
                </a:ext>
              </a:extLst>
            </p:cNvPr>
            <p:cNvCxnSpPr/>
            <p:nvPr/>
          </p:nvCxnSpPr>
          <p:spPr>
            <a:xfrm>
              <a:off x="7294041" y="2076384"/>
              <a:ext cx="54440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BF237B76-B900-44F6-BAD7-F571F7AABFFD}"/>
                </a:ext>
              </a:extLst>
            </p:cNvPr>
            <p:cNvCxnSpPr/>
            <p:nvPr/>
          </p:nvCxnSpPr>
          <p:spPr>
            <a:xfrm>
              <a:off x="7531205" y="2755956"/>
              <a:ext cx="30724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6EE104A5-7B75-40A2-BEB0-95D11CCCECF9}"/>
                </a:ext>
              </a:extLst>
            </p:cNvPr>
            <p:cNvSpPr txBox="1"/>
            <p:nvPr/>
          </p:nvSpPr>
          <p:spPr>
            <a:xfrm>
              <a:off x="7845666" y="1894321"/>
              <a:ext cx="425984" cy="40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2B11BB7D-581D-43D7-91E3-681F2BA18FDB}"/>
                </a:ext>
              </a:extLst>
            </p:cNvPr>
            <p:cNvSpPr txBox="1"/>
            <p:nvPr/>
          </p:nvSpPr>
          <p:spPr>
            <a:xfrm>
              <a:off x="7904722" y="2552375"/>
              <a:ext cx="527739" cy="40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3299C90E-A4AD-4873-B57D-6726B7E5CEE8}"/>
                </a:ext>
              </a:extLst>
            </p:cNvPr>
            <p:cNvCxnSpPr/>
            <p:nvPr/>
          </p:nvCxnSpPr>
          <p:spPr>
            <a:xfrm>
              <a:off x="7838447" y="2634036"/>
              <a:ext cx="134433" cy="11912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2CC1EC34-4DF1-49A3-8464-674202AF1095}"/>
                </a:ext>
              </a:extLst>
            </p:cNvPr>
            <p:cNvCxnSpPr/>
            <p:nvPr/>
          </p:nvCxnSpPr>
          <p:spPr>
            <a:xfrm flipV="1">
              <a:off x="7834916" y="2753163"/>
              <a:ext cx="138846" cy="119128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348" name="직선 연결선 347">
              <a:extLst>
                <a:ext uri="{FF2B5EF4-FFF2-40B4-BE49-F238E27FC236}">
                  <a16:creationId xmlns:a16="http://schemas.microsoft.com/office/drawing/2014/main" id="{9557E691-BF7E-49B1-BD4A-EE0C449D6A71}"/>
                </a:ext>
              </a:extLst>
            </p:cNvPr>
            <p:cNvCxnSpPr/>
            <p:nvPr/>
          </p:nvCxnSpPr>
          <p:spPr>
            <a:xfrm flipV="1">
              <a:off x="7531205" y="2753163"/>
              <a:ext cx="0" cy="671375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49" name="직선 연결선 348">
              <a:extLst>
                <a:ext uri="{FF2B5EF4-FFF2-40B4-BE49-F238E27FC236}">
                  <a16:creationId xmlns:a16="http://schemas.microsoft.com/office/drawing/2014/main" id="{EBE7687C-6B37-417C-91C7-909A31082A2C}"/>
                </a:ext>
              </a:extLst>
            </p:cNvPr>
            <p:cNvCxnSpPr/>
            <p:nvPr/>
          </p:nvCxnSpPr>
          <p:spPr>
            <a:xfrm>
              <a:off x="3051951" y="3417558"/>
              <a:ext cx="4479254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A61817DB-F267-4BFD-8A0F-590ECB3FB17E}"/>
                </a:ext>
              </a:extLst>
            </p:cNvPr>
            <p:cNvCxnSpPr/>
            <p:nvPr/>
          </p:nvCxnSpPr>
          <p:spPr>
            <a:xfrm>
              <a:off x="8709456" y="2076384"/>
              <a:ext cx="54440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8F29F9AA-D20B-496A-B9A2-941F9E0BA350}"/>
                </a:ext>
              </a:extLst>
            </p:cNvPr>
            <p:cNvSpPr/>
            <p:nvPr/>
          </p:nvSpPr>
          <p:spPr>
            <a:xfrm>
              <a:off x="3249882" y="337825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4E604E92-E53E-40C9-8099-D87507FD2FD5}"/>
                </a:ext>
              </a:extLst>
            </p:cNvPr>
            <p:cNvSpPr/>
            <p:nvPr/>
          </p:nvSpPr>
          <p:spPr>
            <a:xfrm>
              <a:off x="4665955" y="337825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BD0AB1ED-1F65-4716-8F6D-9821A9ECBA3F}"/>
                </a:ext>
              </a:extLst>
            </p:cNvPr>
            <p:cNvSpPr/>
            <p:nvPr/>
          </p:nvSpPr>
          <p:spPr>
            <a:xfrm>
              <a:off x="6078218" y="337825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FCE8A066-6F10-46E1-8A5C-759DEB5A9D30}"/>
                </a:ext>
              </a:extLst>
            </p:cNvPr>
            <p:cNvSpPr txBox="1"/>
            <p:nvPr/>
          </p:nvSpPr>
          <p:spPr>
            <a:xfrm>
              <a:off x="9327487" y="1754347"/>
              <a:ext cx="927820" cy="70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Serial</a:t>
              </a:r>
              <a:b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kumimoji="0" lang="ko-KR" altLang="en-US" sz="14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5" name="직선 연결선 354">
              <a:extLst>
                <a:ext uri="{FF2B5EF4-FFF2-40B4-BE49-F238E27FC236}">
                  <a16:creationId xmlns:a16="http://schemas.microsoft.com/office/drawing/2014/main" id="{51BEBAE3-8C0B-4F72-83A8-018CDA1ECC3D}"/>
                </a:ext>
              </a:extLst>
            </p:cNvPr>
            <p:cNvCxnSpPr/>
            <p:nvPr/>
          </p:nvCxnSpPr>
          <p:spPr>
            <a:xfrm flipV="1">
              <a:off x="4704911" y="1730304"/>
              <a:ext cx="0" cy="3612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4FCAB07E-3E23-4A88-9C13-F719EA8F838D}"/>
                </a:ext>
              </a:extLst>
            </p:cNvPr>
            <p:cNvSpPr/>
            <p:nvPr/>
          </p:nvSpPr>
          <p:spPr>
            <a:xfrm>
              <a:off x="4665955" y="204528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357" name="직선 연결선 356">
              <a:extLst>
                <a:ext uri="{FF2B5EF4-FFF2-40B4-BE49-F238E27FC236}">
                  <a16:creationId xmlns:a16="http://schemas.microsoft.com/office/drawing/2014/main" id="{75B33539-43F7-467A-A543-5C8F89B8FA1A}"/>
                </a:ext>
              </a:extLst>
            </p:cNvPr>
            <p:cNvCxnSpPr/>
            <p:nvPr/>
          </p:nvCxnSpPr>
          <p:spPr>
            <a:xfrm flipV="1">
              <a:off x="6124267" y="1730304"/>
              <a:ext cx="0" cy="3612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BB8C233D-18E3-4A36-907D-C20C0F63CA0E}"/>
                </a:ext>
              </a:extLst>
            </p:cNvPr>
            <p:cNvSpPr/>
            <p:nvPr/>
          </p:nvSpPr>
          <p:spPr>
            <a:xfrm>
              <a:off x="6085311" y="204528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9B15080F-FC03-44C4-A945-B7B36E4AEA7F}"/>
                </a:ext>
              </a:extLst>
            </p:cNvPr>
            <p:cNvCxnSpPr/>
            <p:nvPr/>
          </p:nvCxnSpPr>
          <p:spPr>
            <a:xfrm flipV="1">
              <a:off x="7536763" y="1730304"/>
              <a:ext cx="0" cy="3612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8810F238-70AD-4421-A1CE-50BAE5B9A279}"/>
                </a:ext>
              </a:extLst>
            </p:cNvPr>
            <p:cNvSpPr/>
            <p:nvPr/>
          </p:nvSpPr>
          <p:spPr>
            <a:xfrm>
              <a:off x="7497807" y="204528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361" name="직선 연결선 360">
              <a:extLst>
                <a:ext uri="{FF2B5EF4-FFF2-40B4-BE49-F238E27FC236}">
                  <a16:creationId xmlns:a16="http://schemas.microsoft.com/office/drawing/2014/main" id="{EEB6BF53-BC5A-4929-92DB-2DE59A80F2E1}"/>
                </a:ext>
              </a:extLst>
            </p:cNvPr>
            <p:cNvCxnSpPr/>
            <p:nvPr/>
          </p:nvCxnSpPr>
          <p:spPr>
            <a:xfrm flipV="1">
              <a:off x="8937655" y="1730304"/>
              <a:ext cx="0" cy="3612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0E42614A-9B48-41F9-9B2F-EE59F9B69327}"/>
                </a:ext>
              </a:extLst>
            </p:cNvPr>
            <p:cNvSpPr/>
            <p:nvPr/>
          </p:nvSpPr>
          <p:spPr>
            <a:xfrm>
              <a:off x="8898699" y="204528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CAC8DC6A-D131-452C-AFED-A1613D9C6336}"/>
                </a:ext>
              </a:extLst>
            </p:cNvPr>
            <p:cNvSpPr txBox="1"/>
            <p:nvPr/>
          </p:nvSpPr>
          <p:spPr>
            <a:xfrm>
              <a:off x="4529495" y="1369589"/>
              <a:ext cx="451421" cy="40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2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7FDFD9DC-57A7-47C7-829F-D525BA64307E}"/>
                </a:ext>
              </a:extLst>
            </p:cNvPr>
            <p:cNvSpPr txBox="1"/>
            <p:nvPr/>
          </p:nvSpPr>
          <p:spPr>
            <a:xfrm>
              <a:off x="5945290" y="1369589"/>
              <a:ext cx="451421" cy="40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2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525A5199-86B5-491D-BA63-D76CCD765B2E}"/>
                </a:ext>
              </a:extLst>
            </p:cNvPr>
            <p:cNvSpPr txBox="1"/>
            <p:nvPr/>
          </p:nvSpPr>
          <p:spPr>
            <a:xfrm>
              <a:off x="7359320" y="1369589"/>
              <a:ext cx="451421" cy="40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12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1E2742BC-3649-42CC-AABE-9FC1DFCD06EB}"/>
                </a:ext>
              </a:extLst>
            </p:cNvPr>
            <p:cNvSpPr txBox="1"/>
            <p:nvPr/>
          </p:nvSpPr>
          <p:spPr>
            <a:xfrm>
              <a:off x="8771583" y="1369589"/>
              <a:ext cx="451421" cy="40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ko-KR" altLang="en-US" sz="12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7" name="그룹 366">
            <a:extLst>
              <a:ext uri="{FF2B5EF4-FFF2-40B4-BE49-F238E27FC236}">
                <a16:creationId xmlns:a16="http://schemas.microsoft.com/office/drawing/2014/main" id="{589D6D2F-E4E5-4DE1-A15A-0B6DF4FF4707}"/>
              </a:ext>
            </a:extLst>
          </p:cNvPr>
          <p:cNvGrpSpPr/>
          <p:nvPr/>
        </p:nvGrpSpPr>
        <p:grpSpPr>
          <a:xfrm>
            <a:off x="6593793" y="2053263"/>
            <a:ext cx="4750321" cy="3560321"/>
            <a:chOff x="1006840" y="801936"/>
            <a:chExt cx="9027294" cy="5437377"/>
          </a:xfrm>
        </p:grpSpPr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700639DB-1868-4092-ADCF-8D45ACB13101}"/>
                </a:ext>
              </a:extLst>
            </p:cNvPr>
            <p:cNvSpPr txBox="1"/>
            <p:nvPr/>
          </p:nvSpPr>
          <p:spPr>
            <a:xfrm>
              <a:off x="1863037" y="1533872"/>
              <a:ext cx="1314724" cy="517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kumimoji="0" lang="ko-KR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cxnSp>
          <p:nvCxnSpPr>
            <p:cNvPr id="369" name="직선 연결선 368">
              <a:extLst>
                <a:ext uri="{FF2B5EF4-FFF2-40B4-BE49-F238E27FC236}">
                  <a16:creationId xmlns:a16="http://schemas.microsoft.com/office/drawing/2014/main" id="{9B536A01-AFB7-4CCE-B853-080D8EBCF6CD}"/>
                </a:ext>
              </a:extLst>
            </p:cNvPr>
            <p:cNvCxnSpPr/>
            <p:nvPr/>
          </p:nvCxnSpPr>
          <p:spPr>
            <a:xfrm flipH="1">
              <a:off x="3180430" y="1385364"/>
              <a:ext cx="32565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70" name="직선 연결선 369">
              <a:extLst>
                <a:ext uri="{FF2B5EF4-FFF2-40B4-BE49-F238E27FC236}">
                  <a16:creationId xmlns:a16="http://schemas.microsoft.com/office/drawing/2014/main" id="{505DDFA3-F817-47EF-9D09-55820AD72AE8}"/>
                </a:ext>
              </a:extLst>
            </p:cNvPr>
            <p:cNvCxnSpPr/>
            <p:nvPr/>
          </p:nvCxnSpPr>
          <p:spPr>
            <a:xfrm flipH="1">
              <a:off x="6110144" y="1385364"/>
              <a:ext cx="392399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556603DF-0978-4868-A880-5CFDB4E5AE92}"/>
                </a:ext>
              </a:extLst>
            </p:cNvPr>
            <p:cNvSpPr txBox="1"/>
            <p:nvPr/>
          </p:nvSpPr>
          <p:spPr>
            <a:xfrm>
              <a:off x="1863037" y="801936"/>
              <a:ext cx="1314724" cy="73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Serial data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11F23949-C060-421B-9F79-162B34425239}"/>
                </a:ext>
              </a:extLst>
            </p:cNvPr>
            <p:cNvSpPr/>
            <p:nvPr/>
          </p:nvSpPr>
          <p:spPr>
            <a:xfrm>
              <a:off x="6048228" y="2069780"/>
              <a:ext cx="2680418" cy="4169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73" name="그룹 372">
              <a:extLst>
                <a:ext uri="{FF2B5EF4-FFF2-40B4-BE49-F238E27FC236}">
                  <a16:creationId xmlns:a16="http://schemas.microsoft.com/office/drawing/2014/main" id="{6558C805-F27F-4ADB-BD0F-C0957C0A0424}"/>
                </a:ext>
              </a:extLst>
            </p:cNvPr>
            <p:cNvGrpSpPr/>
            <p:nvPr/>
          </p:nvGrpSpPr>
          <p:grpSpPr>
            <a:xfrm>
              <a:off x="6154382" y="1979443"/>
              <a:ext cx="2555203" cy="423037"/>
              <a:chOff x="5431334" y="3670326"/>
              <a:chExt cx="2555203" cy="423037"/>
            </a:xfrm>
          </p:grpSpPr>
          <p:sp>
            <p:nvSpPr>
              <p:cNvPr id="500" name="TextBox 499">
                <a:extLst>
                  <a:ext uri="{FF2B5EF4-FFF2-40B4-BE49-F238E27FC236}">
                    <a16:creationId xmlns:a16="http://schemas.microsoft.com/office/drawing/2014/main" id="{F6D688A6-47DA-421B-9356-F2F823279B75}"/>
                  </a:ext>
                </a:extLst>
              </p:cNvPr>
              <p:cNvSpPr txBox="1"/>
              <p:nvPr/>
            </p:nvSpPr>
            <p:spPr>
              <a:xfrm>
                <a:off x="5431334" y="3670326"/>
                <a:ext cx="594632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ko-KR" sz="12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1363E226-14D1-4E99-87AB-19B613260B59}"/>
                  </a:ext>
                </a:extLst>
              </p:cNvPr>
              <p:cNvSpPr txBox="1"/>
              <p:nvPr/>
            </p:nvSpPr>
            <p:spPr>
              <a:xfrm>
                <a:off x="6084856" y="3670326"/>
                <a:ext cx="594632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ko-KR" sz="12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59F1D052-F045-45DA-B7D7-CB9BA20E3B1C}"/>
                  </a:ext>
                </a:extLst>
              </p:cNvPr>
              <p:cNvSpPr txBox="1"/>
              <p:nvPr/>
            </p:nvSpPr>
            <p:spPr>
              <a:xfrm>
                <a:off x="6738383" y="3670326"/>
                <a:ext cx="594632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ko-KR" sz="12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4DF4EDFB-C427-4206-9A3D-BA197093D4BF}"/>
                  </a:ext>
                </a:extLst>
              </p:cNvPr>
              <p:cNvSpPr txBox="1"/>
              <p:nvPr/>
            </p:nvSpPr>
            <p:spPr>
              <a:xfrm>
                <a:off x="7391905" y="3670326"/>
                <a:ext cx="594632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ko-KR" sz="12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6701E091-3E69-4885-8CAE-964ABA6A2AA2}"/>
                </a:ext>
              </a:extLst>
            </p:cNvPr>
            <p:cNvSpPr txBox="1"/>
            <p:nvPr/>
          </p:nvSpPr>
          <p:spPr>
            <a:xfrm>
              <a:off x="5945375" y="5502621"/>
              <a:ext cx="2923726" cy="736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Shift register data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</a:endParaRPr>
            </a:p>
          </p:txBody>
        </p: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1CEA151B-982D-43F7-ACA3-90EDDF0CDB0A}"/>
                </a:ext>
              </a:extLst>
            </p:cNvPr>
            <p:cNvGrpSpPr/>
            <p:nvPr/>
          </p:nvGrpSpPr>
          <p:grpSpPr>
            <a:xfrm>
              <a:off x="3506085" y="852661"/>
              <a:ext cx="2604057" cy="536759"/>
              <a:chOff x="2786740" y="3051566"/>
              <a:chExt cx="2604057" cy="536759"/>
            </a:xfrm>
          </p:grpSpPr>
          <p:cxnSp>
            <p:nvCxnSpPr>
              <p:cNvPr id="489" name="직선 연결선 488">
                <a:extLst>
                  <a:ext uri="{FF2B5EF4-FFF2-40B4-BE49-F238E27FC236}">
                    <a16:creationId xmlns:a16="http://schemas.microsoft.com/office/drawing/2014/main" id="{98D64F01-CDB6-40DE-8688-2A5C34717F91}"/>
                  </a:ext>
                </a:extLst>
              </p:cNvPr>
              <p:cNvCxnSpPr/>
              <p:nvPr/>
            </p:nvCxnSpPr>
            <p:spPr>
              <a:xfrm flipH="1">
                <a:off x="2786740" y="3052566"/>
                <a:ext cx="1302604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D8EDB29B-351F-4DBC-BDC4-6A855A451017}"/>
                  </a:ext>
                </a:extLst>
              </p:cNvPr>
              <p:cNvCxnSpPr/>
              <p:nvPr/>
            </p:nvCxnSpPr>
            <p:spPr>
              <a:xfrm flipV="1">
                <a:off x="4091351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9417F989-999C-4CA4-8C9E-DC55E1E3F58D}"/>
                  </a:ext>
                </a:extLst>
              </p:cNvPr>
              <p:cNvCxnSpPr/>
              <p:nvPr/>
            </p:nvCxnSpPr>
            <p:spPr>
              <a:xfrm flipH="1">
                <a:off x="4750624" y="3052566"/>
                <a:ext cx="640173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B5BCEA90-943F-4C62-9B91-1C6CB58251F7}"/>
                  </a:ext>
                </a:extLst>
              </p:cNvPr>
              <p:cNvCxnSpPr/>
              <p:nvPr/>
            </p:nvCxnSpPr>
            <p:spPr>
              <a:xfrm flipV="1">
                <a:off x="4741074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C1BE7B0C-A983-424E-A741-BDDD5FD92235}"/>
                  </a:ext>
                </a:extLst>
              </p:cNvPr>
              <p:cNvSpPr txBox="1"/>
              <p:nvPr/>
            </p:nvSpPr>
            <p:spPr>
              <a:xfrm>
                <a:off x="4810395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09815992-EE7B-4928-B28F-272E4E159F4B}"/>
                  </a:ext>
                </a:extLst>
              </p:cNvPr>
              <p:cNvSpPr txBox="1"/>
              <p:nvPr/>
            </p:nvSpPr>
            <p:spPr>
              <a:xfrm>
                <a:off x="4156230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1DEB3D06-4BCB-4A38-BE68-67408F604424}"/>
                  </a:ext>
                </a:extLst>
              </p:cNvPr>
              <p:cNvSpPr txBox="1"/>
              <p:nvPr/>
            </p:nvSpPr>
            <p:spPr>
              <a:xfrm>
                <a:off x="3506509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6" name="TextBox 495">
                <a:extLst>
                  <a:ext uri="{FF2B5EF4-FFF2-40B4-BE49-F238E27FC236}">
                    <a16:creationId xmlns:a16="http://schemas.microsoft.com/office/drawing/2014/main" id="{085F64BD-9C9E-4B37-BC58-DBA0E5982169}"/>
                  </a:ext>
                </a:extLst>
              </p:cNvPr>
              <p:cNvSpPr txBox="1"/>
              <p:nvPr/>
            </p:nvSpPr>
            <p:spPr>
              <a:xfrm>
                <a:off x="2861758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97" name="직선 연결선 496">
                <a:extLst>
                  <a:ext uri="{FF2B5EF4-FFF2-40B4-BE49-F238E27FC236}">
                    <a16:creationId xmlns:a16="http://schemas.microsoft.com/office/drawing/2014/main" id="{A4779879-4A5B-478F-9CD3-4D02D45585E7}"/>
                  </a:ext>
                </a:extLst>
              </p:cNvPr>
              <p:cNvCxnSpPr/>
              <p:nvPr/>
            </p:nvCxnSpPr>
            <p:spPr>
              <a:xfrm flipV="1">
                <a:off x="2786740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8" name="직선 연결선 497">
                <a:extLst>
                  <a:ext uri="{FF2B5EF4-FFF2-40B4-BE49-F238E27FC236}">
                    <a16:creationId xmlns:a16="http://schemas.microsoft.com/office/drawing/2014/main" id="{E4D71CC8-46E2-45B4-A80B-70D52E29CC12}"/>
                  </a:ext>
                </a:extLst>
              </p:cNvPr>
              <p:cNvCxnSpPr/>
              <p:nvPr/>
            </p:nvCxnSpPr>
            <p:spPr>
              <a:xfrm flipH="1">
                <a:off x="4089345" y="3584269"/>
                <a:ext cx="65172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9" name="직선 연결선 498">
                <a:extLst>
                  <a:ext uri="{FF2B5EF4-FFF2-40B4-BE49-F238E27FC236}">
                    <a16:creationId xmlns:a16="http://schemas.microsoft.com/office/drawing/2014/main" id="{224BDB93-BAAF-45FE-BA32-17194EAB4A3E}"/>
                  </a:ext>
                </a:extLst>
              </p:cNvPr>
              <p:cNvCxnSpPr/>
              <p:nvPr/>
            </p:nvCxnSpPr>
            <p:spPr>
              <a:xfrm flipV="1">
                <a:off x="5390797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76" name="직선 연결선 375">
              <a:extLst>
                <a:ext uri="{FF2B5EF4-FFF2-40B4-BE49-F238E27FC236}">
                  <a16:creationId xmlns:a16="http://schemas.microsoft.com/office/drawing/2014/main" id="{17ABDF0F-8044-4E50-B01B-F6A3A918E6C1}"/>
                </a:ext>
              </a:extLst>
            </p:cNvPr>
            <p:cNvCxnSpPr/>
            <p:nvPr/>
          </p:nvCxnSpPr>
          <p:spPr>
            <a:xfrm flipV="1">
              <a:off x="3506087" y="1462750"/>
              <a:ext cx="0" cy="5367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77" name="직선 연결선 376">
              <a:extLst>
                <a:ext uri="{FF2B5EF4-FFF2-40B4-BE49-F238E27FC236}">
                  <a16:creationId xmlns:a16="http://schemas.microsoft.com/office/drawing/2014/main" id="{3E7944AC-536C-4B9F-9BA4-1029C50D7C3C}"/>
                </a:ext>
              </a:extLst>
            </p:cNvPr>
            <p:cNvCxnSpPr/>
            <p:nvPr/>
          </p:nvCxnSpPr>
          <p:spPr>
            <a:xfrm rot="16200000" flipV="1">
              <a:off x="3343258" y="1832624"/>
              <a:ext cx="0" cy="32565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78" name="직선 연결선 377">
              <a:extLst>
                <a:ext uri="{FF2B5EF4-FFF2-40B4-BE49-F238E27FC236}">
                  <a16:creationId xmlns:a16="http://schemas.microsoft.com/office/drawing/2014/main" id="{D46C9DE3-EDFF-4DA4-988A-3FD7672F34F6}"/>
                </a:ext>
              </a:extLst>
            </p:cNvPr>
            <p:cNvCxnSpPr/>
            <p:nvPr/>
          </p:nvCxnSpPr>
          <p:spPr>
            <a:xfrm rot="16200000" flipV="1">
              <a:off x="3668914" y="1300921"/>
              <a:ext cx="0" cy="32565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79" name="직선 연결선 378">
              <a:extLst>
                <a:ext uri="{FF2B5EF4-FFF2-40B4-BE49-F238E27FC236}">
                  <a16:creationId xmlns:a16="http://schemas.microsoft.com/office/drawing/2014/main" id="{B7011FD1-9D17-4931-80D0-70B2BB66F1D0}"/>
                </a:ext>
              </a:extLst>
            </p:cNvPr>
            <p:cNvCxnSpPr/>
            <p:nvPr/>
          </p:nvCxnSpPr>
          <p:spPr>
            <a:xfrm flipV="1">
              <a:off x="3831742" y="1462750"/>
              <a:ext cx="0" cy="5367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80" name="직선 연결선 379">
              <a:extLst>
                <a:ext uri="{FF2B5EF4-FFF2-40B4-BE49-F238E27FC236}">
                  <a16:creationId xmlns:a16="http://schemas.microsoft.com/office/drawing/2014/main" id="{0E3DADF5-2A6E-4820-BD1A-E539D173E758}"/>
                </a:ext>
              </a:extLst>
            </p:cNvPr>
            <p:cNvCxnSpPr/>
            <p:nvPr/>
          </p:nvCxnSpPr>
          <p:spPr>
            <a:xfrm flipV="1">
              <a:off x="4159361" y="1462750"/>
              <a:ext cx="0" cy="5367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81" name="직선 연결선 380">
              <a:extLst>
                <a:ext uri="{FF2B5EF4-FFF2-40B4-BE49-F238E27FC236}">
                  <a16:creationId xmlns:a16="http://schemas.microsoft.com/office/drawing/2014/main" id="{39D77ADF-1C72-4C03-9ECA-38B4B5BCE299}"/>
                </a:ext>
              </a:extLst>
            </p:cNvPr>
            <p:cNvCxnSpPr/>
            <p:nvPr/>
          </p:nvCxnSpPr>
          <p:spPr>
            <a:xfrm rot="16200000" flipV="1">
              <a:off x="3996533" y="1832624"/>
              <a:ext cx="0" cy="32565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82" name="직선 연결선 381">
              <a:extLst>
                <a:ext uri="{FF2B5EF4-FFF2-40B4-BE49-F238E27FC236}">
                  <a16:creationId xmlns:a16="http://schemas.microsoft.com/office/drawing/2014/main" id="{94ACC315-CECA-4FA5-8EEB-78A401D4860D}"/>
                </a:ext>
              </a:extLst>
            </p:cNvPr>
            <p:cNvCxnSpPr/>
            <p:nvPr/>
          </p:nvCxnSpPr>
          <p:spPr>
            <a:xfrm rot="16200000" flipV="1">
              <a:off x="4322189" y="1300921"/>
              <a:ext cx="0" cy="32565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83" name="직선 연결선 382">
              <a:extLst>
                <a:ext uri="{FF2B5EF4-FFF2-40B4-BE49-F238E27FC236}">
                  <a16:creationId xmlns:a16="http://schemas.microsoft.com/office/drawing/2014/main" id="{2910AB10-E747-42C1-9F68-D831A2B4FAD2}"/>
                </a:ext>
              </a:extLst>
            </p:cNvPr>
            <p:cNvCxnSpPr/>
            <p:nvPr/>
          </p:nvCxnSpPr>
          <p:spPr>
            <a:xfrm flipV="1">
              <a:off x="4485017" y="1462750"/>
              <a:ext cx="0" cy="5367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84" name="직선 연결선 383">
              <a:extLst>
                <a:ext uri="{FF2B5EF4-FFF2-40B4-BE49-F238E27FC236}">
                  <a16:creationId xmlns:a16="http://schemas.microsoft.com/office/drawing/2014/main" id="{62778C94-F0F8-421A-94D3-196CB6D71811}"/>
                </a:ext>
              </a:extLst>
            </p:cNvPr>
            <p:cNvCxnSpPr/>
            <p:nvPr/>
          </p:nvCxnSpPr>
          <p:spPr>
            <a:xfrm flipV="1">
              <a:off x="4810696" y="1462750"/>
              <a:ext cx="0" cy="5367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85" name="직선 연결선 384">
              <a:extLst>
                <a:ext uri="{FF2B5EF4-FFF2-40B4-BE49-F238E27FC236}">
                  <a16:creationId xmlns:a16="http://schemas.microsoft.com/office/drawing/2014/main" id="{7167F3D4-328C-498D-A3D6-5877B3B7D8F9}"/>
                </a:ext>
              </a:extLst>
            </p:cNvPr>
            <p:cNvCxnSpPr/>
            <p:nvPr/>
          </p:nvCxnSpPr>
          <p:spPr>
            <a:xfrm rot="16200000" flipV="1">
              <a:off x="4647867" y="1832624"/>
              <a:ext cx="0" cy="32565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BF564C5F-5AB5-4E34-AF80-485A7EB5CB42}"/>
                </a:ext>
              </a:extLst>
            </p:cNvPr>
            <p:cNvCxnSpPr/>
            <p:nvPr/>
          </p:nvCxnSpPr>
          <p:spPr>
            <a:xfrm rot="16200000" flipV="1">
              <a:off x="4973524" y="1300921"/>
              <a:ext cx="0" cy="32565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87" name="직선 연결선 386">
              <a:extLst>
                <a:ext uri="{FF2B5EF4-FFF2-40B4-BE49-F238E27FC236}">
                  <a16:creationId xmlns:a16="http://schemas.microsoft.com/office/drawing/2014/main" id="{7609C2EB-7BC2-4226-8028-53C680646A68}"/>
                </a:ext>
              </a:extLst>
            </p:cNvPr>
            <p:cNvCxnSpPr/>
            <p:nvPr/>
          </p:nvCxnSpPr>
          <p:spPr>
            <a:xfrm flipV="1">
              <a:off x="5136351" y="1462750"/>
              <a:ext cx="0" cy="5367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72BC8B31-7A7A-483C-923A-BA47400B9EC2}"/>
                </a:ext>
              </a:extLst>
            </p:cNvPr>
            <p:cNvCxnSpPr/>
            <p:nvPr/>
          </p:nvCxnSpPr>
          <p:spPr>
            <a:xfrm rot="16200000" flipV="1">
              <a:off x="5299180" y="1832624"/>
              <a:ext cx="0" cy="32565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89" name="직선 연결선 388">
              <a:extLst>
                <a:ext uri="{FF2B5EF4-FFF2-40B4-BE49-F238E27FC236}">
                  <a16:creationId xmlns:a16="http://schemas.microsoft.com/office/drawing/2014/main" id="{F073FCDB-3B94-4C7D-AF41-EFD491FC3B09}"/>
                </a:ext>
              </a:extLst>
            </p:cNvPr>
            <p:cNvCxnSpPr/>
            <p:nvPr/>
          </p:nvCxnSpPr>
          <p:spPr>
            <a:xfrm flipV="1">
              <a:off x="5462909" y="1462750"/>
              <a:ext cx="0" cy="5367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90" name="직선 연결선 389">
              <a:extLst>
                <a:ext uri="{FF2B5EF4-FFF2-40B4-BE49-F238E27FC236}">
                  <a16:creationId xmlns:a16="http://schemas.microsoft.com/office/drawing/2014/main" id="{F9FD3C04-D744-471D-AB70-B873847194A8}"/>
                </a:ext>
              </a:extLst>
            </p:cNvPr>
            <p:cNvCxnSpPr/>
            <p:nvPr/>
          </p:nvCxnSpPr>
          <p:spPr>
            <a:xfrm rot="16200000" flipV="1">
              <a:off x="5625736" y="1300921"/>
              <a:ext cx="0" cy="32565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894D833F-3FD1-4B02-862A-5FF63EC9F132}"/>
                </a:ext>
              </a:extLst>
            </p:cNvPr>
            <p:cNvCxnSpPr/>
            <p:nvPr/>
          </p:nvCxnSpPr>
          <p:spPr>
            <a:xfrm flipV="1">
              <a:off x="5788564" y="1462750"/>
              <a:ext cx="0" cy="5367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92" name="직선 연결선 391">
              <a:extLst>
                <a:ext uri="{FF2B5EF4-FFF2-40B4-BE49-F238E27FC236}">
                  <a16:creationId xmlns:a16="http://schemas.microsoft.com/office/drawing/2014/main" id="{95862C26-E098-4CEA-AE80-38869E3FC879}"/>
                </a:ext>
              </a:extLst>
            </p:cNvPr>
            <p:cNvCxnSpPr/>
            <p:nvPr/>
          </p:nvCxnSpPr>
          <p:spPr>
            <a:xfrm flipV="1">
              <a:off x="6116183" y="1462750"/>
              <a:ext cx="0" cy="5367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93" name="직선 연결선 392">
              <a:extLst>
                <a:ext uri="{FF2B5EF4-FFF2-40B4-BE49-F238E27FC236}">
                  <a16:creationId xmlns:a16="http://schemas.microsoft.com/office/drawing/2014/main" id="{8ADE3534-153B-4090-B45E-0E931D802639}"/>
                </a:ext>
              </a:extLst>
            </p:cNvPr>
            <p:cNvCxnSpPr/>
            <p:nvPr/>
          </p:nvCxnSpPr>
          <p:spPr>
            <a:xfrm rot="16200000" flipV="1">
              <a:off x="5953355" y="1832624"/>
              <a:ext cx="0" cy="32565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65CC2408-F465-4F69-AA7E-FDB018973CBE}"/>
                </a:ext>
              </a:extLst>
            </p:cNvPr>
            <p:cNvCxnSpPr/>
            <p:nvPr/>
          </p:nvCxnSpPr>
          <p:spPr>
            <a:xfrm rot="16200000" flipV="1">
              <a:off x="6279011" y="1300921"/>
              <a:ext cx="0" cy="32565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95" name="직선 연결선 394">
              <a:extLst>
                <a:ext uri="{FF2B5EF4-FFF2-40B4-BE49-F238E27FC236}">
                  <a16:creationId xmlns:a16="http://schemas.microsoft.com/office/drawing/2014/main" id="{26A9FF9C-C9F7-499C-BF6F-D015B7D42FFB}"/>
                </a:ext>
              </a:extLst>
            </p:cNvPr>
            <p:cNvCxnSpPr/>
            <p:nvPr/>
          </p:nvCxnSpPr>
          <p:spPr>
            <a:xfrm flipV="1">
              <a:off x="6441839" y="1462750"/>
              <a:ext cx="0" cy="5367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96" name="직선 연결선 395">
              <a:extLst>
                <a:ext uri="{FF2B5EF4-FFF2-40B4-BE49-F238E27FC236}">
                  <a16:creationId xmlns:a16="http://schemas.microsoft.com/office/drawing/2014/main" id="{7B5ED131-DAEA-4A72-878E-DF32D70288D7}"/>
                </a:ext>
              </a:extLst>
            </p:cNvPr>
            <p:cNvCxnSpPr/>
            <p:nvPr/>
          </p:nvCxnSpPr>
          <p:spPr>
            <a:xfrm flipV="1">
              <a:off x="6767518" y="1462750"/>
              <a:ext cx="0" cy="5367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97" name="직선 연결선 396">
              <a:extLst>
                <a:ext uri="{FF2B5EF4-FFF2-40B4-BE49-F238E27FC236}">
                  <a16:creationId xmlns:a16="http://schemas.microsoft.com/office/drawing/2014/main" id="{333FF53B-67FA-4A86-8226-067C79121890}"/>
                </a:ext>
              </a:extLst>
            </p:cNvPr>
            <p:cNvCxnSpPr/>
            <p:nvPr/>
          </p:nvCxnSpPr>
          <p:spPr>
            <a:xfrm rot="16200000" flipV="1">
              <a:off x="6604689" y="1832624"/>
              <a:ext cx="0" cy="32565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E98506CF-2826-4313-A7BB-5E7D4FFE41A4}"/>
                </a:ext>
              </a:extLst>
            </p:cNvPr>
            <p:cNvCxnSpPr/>
            <p:nvPr/>
          </p:nvCxnSpPr>
          <p:spPr>
            <a:xfrm rot="16200000" flipV="1">
              <a:off x="6930346" y="1300921"/>
              <a:ext cx="0" cy="32565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99" name="직선 연결선 398">
              <a:extLst>
                <a:ext uri="{FF2B5EF4-FFF2-40B4-BE49-F238E27FC236}">
                  <a16:creationId xmlns:a16="http://schemas.microsoft.com/office/drawing/2014/main" id="{850E86AC-3716-4661-A683-03ADC6715D5C}"/>
                </a:ext>
              </a:extLst>
            </p:cNvPr>
            <p:cNvCxnSpPr/>
            <p:nvPr/>
          </p:nvCxnSpPr>
          <p:spPr>
            <a:xfrm flipV="1">
              <a:off x="7093173" y="1462750"/>
              <a:ext cx="0" cy="5367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00" name="직선 연결선 399">
              <a:extLst>
                <a:ext uri="{FF2B5EF4-FFF2-40B4-BE49-F238E27FC236}">
                  <a16:creationId xmlns:a16="http://schemas.microsoft.com/office/drawing/2014/main" id="{99B34E2B-CC2B-4191-A3F3-2F9E050BAC72}"/>
                </a:ext>
              </a:extLst>
            </p:cNvPr>
            <p:cNvCxnSpPr/>
            <p:nvPr/>
          </p:nvCxnSpPr>
          <p:spPr>
            <a:xfrm rot="16200000" flipV="1">
              <a:off x="7256002" y="1832624"/>
              <a:ext cx="0" cy="32565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01" name="직선 연결선 400">
              <a:extLst>
                <a:ext uri="{FF2B5EF4-FFF2-40B4-BE49-F238E27FC236}">
                  <a16:creationId xmlns:a16="http://schemas.microsoft.com/office/drawing/2014/main" id="{5A46B9C8-57F2-4789-AA8F-DB595C973CB3}"/>
                </a:ext>
              </a:extLst>
            </p:cNvPr>
            <p:cNvCxnSpPr/>
            <p:nvPr/>
          </p:nvCxnSpPr>
          <p:spPr>
            <a:xfrm flipV="1">
              <a:off x="7423481" y="1462750"/>
              <a:ext cx="0" cy="5367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02" name="직선 연결선 401">
              <a:extLst>
                <a:ext uri="{FF2B5EF4-FFF2-40B4-BE49-F238E27FC236}">
                  <a16:creationId xmlns:a16="http://schemas.microsoft.com/office/drawing/2014/main" id="{98320A25-9C21-4B7B-A192-93E98951BEFD}"/>
                </a:ext>
              </a:extLst>
            </p:cNvPr>
            <p:cNvCxnSpPr/>
            <p:nvPr/>
          </p:nvCxnSpPr>
          <p:spPr>
            <a:xfrm rot="16200000" flipV="1">
              <a:off x="7586309" y="1300921"/>
              <a:ext cx="0" cy="32565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03" name="직선 연결선 402">
              <a:extLst>
                <a:ext uri="{FF2B5EF4-FFF2-40B4-BE49-F238E27FC236}">
                  <a16:creationId xmlns:a16="http://schemas.microsoft.com/office/drawing/2014/main" id="{B660554F-8C14-48B0-A65F-278049228ED6}"/>
                </a:ext>
              </a:extLst>
            </p:cNvPr>
            <p:cNvCxnSpPr/>
            <p:nvPr/>
          </p:nvCxnSpPr>
          <p:spPr>
            <a:xfrm flipV="1">
              <a:off x="7749136" y="1462750"/>
              <a:ext cx="0" cy="5367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04" name="직선 연결선 403">
              <a:extLst>
                <a:ext uri="{FF2B5EF4-FFF2-40B4-BE49-F238E27FC236}">
                  <a16:creationId xmlns:a16="http://schemas.microsoft.com/office/drawing/2014/main" id="{8E60E0A4-5541-4EE0-A405-ED2F1A6FD23F}"/>
                </a:ext>
              </a:extLst>
            </p:cNvPr>
            <p:cNvCxnSpPr/>
            <p:nvPr/>
          </p:nvCxnSpPr>
          <p:spPr>
            <a:xfrm rot="16200000" flipV="1">
              <a:off x="7911965" y="1832624"/>
              <a:ext cx="0" cy="32565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05" name="직선 연결선 404">
              <a:extLst>
                <a:ext uri="{FF2B5EF4-FFF2-40B4-BE49-F238E27FC236}">
                  <a16:creationId xmlns:a16="http://schemas.microsoft.com/office/drawing/2014/main" id="{5079FD1D-78F8-409E-A913-04901C55635C}"/>
                </a:ext>
              </a:extLst>
            </p:cNvPr>
            <p:cNvCxnSpPr/>
            <p:nvPr/>
          </p:nvCxnSpPr>
          <p:spPr>
            <a:xfrm flipV="1">
              <a:off x="8077311" y="1462750"/>
              <a:ext cx="0" cy="5367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06" name="직선 연결선 405">
              <a:extLst>
                <a:ext uri="{FF2B5EF4-FFF2-40B4-BE49-F238E27FC236}">
                  <a16:creationId xmlns:a16="http://schemas.microsoft.com/office/drawing/2014/main" id="{92779729-02F3-4044-BE21-FAA931097277}"/>
                </a:ext>
              </a:extLst>
            </p:cNvPr>
            <p:cNvCxnSpPr/>
            <p:nvPr/>
          </p:nvCxnSpPr>
          <p:spPr>
            <a:xfrm rot="16200000" flipV="1">
              <a:off x="8240139" y="1300921"/>
              <a:ext cx="0" cy="32565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07" name="직선 연결선 406">
              <a:extLst>
                <a:ext uri="{FF2B5EF4-FFF2-40B4-BE49-F238E27FC236}">
                  <a16:creationId xmlns:a16="http://schemas.microsoft.com/office/drawing/2014/main" id="{5F16F8E9-4906-42F2-9F65-A367A8298F74}"/>
                </a:ext>
              </a:extLst>
            </p:cNvPr>
            <p:cNvCxnSpPr/>
            <p:nvPr/>
          </p:nvCxnSpPr>
          <p:spPr>
            <a:xfrm flipV="1">
              <a:off x="8402967" y="1462750"/>
              <a:ext cx="0" cy="5367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id="{7405FC54-E6ED-4840-9533-B3805E29A24C}"/>
                </a:ext>
              </a:extLst>
            </p:cNvPr>
            <p:cNvCxnSpPr/>
            <p:nvPr/>
          </p:nvCxnSpPr>
          <p:spPr>
            <a:xfrm flipV="1">
              <a:off x="8728646" y="1462750"/>
              <a:ext cx="0" cy="5367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8009BD4D-2226-4154-BDF4-E444389F7595}"/>
                </a:ext>
              </a:extLst>
            </p:cNvPr>
            <p:cNvCxnSpPr/>
            <p:nvPr/>
          </p:nvCxnSpPr>
          <p:spPr>
            <a:xfrm rot="16200000" flipV="1">
              <a:off x="8565817" y="1832624"/>
              <a:ext cx="0" cy="32565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677FBFD0-9B01-446A-A267-80F863DF9783}"/>
                </a:ext>
              </a:extLst>
            </p:cNvPr>
            <p:cNvCxnSpPr/>
            <p:nvPr/>
          </p:nvCxnSpPr>
          <p:spPr>
            <a:xfrm rot="16200000" flipV="1">
              <a:off x="8891474" y="1300921"/>
              <a:ext cx="0" cy="32565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89BA9F7C-0674-4AF2-B4FC-5A7D07990C86}"/>
                </a:ext>
              </a:extLst>
            </p:cNvPr>
            <p:cNvCxnSpPr/>
            <p:nvPr/>
          </p:nvCxnSpPr>
          <p:spPr>
            <a:xfrm flipV="1">
              <a:off x="9054301" y="1462750"/>
              <a:ext cx="0" cy="5367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2" name="직선 연결선 411">
              <a:extLst>
                <a:ext uri="{FF2B5EF4-FFF2-40B4-BE49-F238E27FC236}">
                  <a16:creationId xmlns:a16="http://schemas.microsoft.com/office/drawing/2014/main" id="{546082B6-97BA-4A32-9401-7CE5D8311425}"/>
                </a:ext>
              </a:extLst>
            </p:cNvPr>
            <p:cNvCxnSpPr/>
            <p:nvPr/>
          </p:nvCxnSpPr>
          <p:spPr>
            <a:xfrm rot="16200000" flipV="1">
              <a:off x="9217130" y="1832624"/>
              <a:ext cx="0" cy="32565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860EEAF0-6547-473C-A066-BBB49E1BEA61}"/>
                </a:ext>
              </a:extLst>
            </p:cNvPr>
            <p:cNvCxnSpPr/>
            <p:nvPr/>
          </p:nvCxnSpPr>
          <p:spPr>
            <a:xfrm flipV="1">
              <a:off x="9380859" y="1462750"/>
              <a:ext cx="0" cy="5367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BAC32384-6FB4-49D5-ACDB-41B3ABD340C0}"/>
                </a:ext>
              </a:extLst>
            </p:cNvPr>
            <p:cNvCxnSpPr/>
            <p:nvPr/>
          </p:nvCxnSpPr>
          <p:spPr>
            <a:xfrm rot="16200000" flipV="1">
              <a:off x="9543686" y="1300921"/>
              <a:ext cx="0" cy="32565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09671E41-7A73-4AE8-9B31-6291AE14478F}"/>
                </a:ext>
              </a:extLst>
            </p:cNvPr>
            <p:cNvCxnSpPr/>
            <p:nvPr/>
          </p:nvCxnSpPr>
          <p:spPr>
            <a:xfrm flipV="1">
              <a:off x="9706514" y="1462750"/>
              <a:ext cx="0" cy="53675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6" name="직선 연결선 415">
              <a:extLst>
                <a:ext uri="{FF2B5EF4-FFF2-40B4-BE49-F238E27FC236}">
                  <a16:creationId xmlns:a16="http://schemas.microsoft.com/office/drawing/2014/main" id="{A0CC1ACA-4818-422C-82D6-B547D1528CB8}"/>
                </a:ext>
              </a:extLst>
            </p:cNvPr>
            <p:cNvCxnSpPr/>
            <p:nvPr/>
          </p:nvCxnSpPr>
          <p:spPr>
            <a:xfrm rot="16200000" flipV="1">
              <a:off x="9871305" y="1832624"/>
              <a:ext cx="0" cy="32565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7" name="직선 연결선 416">
              <a:extLst>
                <a:ext uri="{FF2B5EF4-FFF2-40B4-BE49-F238E27FC236}">
                  <a16:creationId xmlns:a16="http://schemas.microsoft.com/office/drawing/2014/main" id="{C4D7C46C-C2F8-4CD2-AC59-F66F4436E6E9}"/>
                </a:ext>
              </a:extLst>
            </p:cNvPr>
            <p:cNvCxnSpPr/>
            <p:nvPr/>
          </p:nvCxnSpPr>
          <p:spPr>
            <a:xfrm flipH="1">
              <a:off x="3185904" y="2885466"/>
              <a:ext cx="95692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8" name="직선 연결선 417">
              <a:extLst>
                <a:ext uri="{FF2B5EF4-FFF2-40B4-BE49-F238E27FC236}">
                  <a16:creationId xmlns:a16="http://schemas.microsoft.com/office/drawing/2014/main" id="{429396A6-35E0-4B4B-A58C-FE984ACE2DB4}"/>
                </a:ext>
              </a:extLst>
            </p:cNvPr>
            <p:cNvCxnSpPr/>
            <p:nvPr/>
          </p:nvCxnSpPr>
          <p:spPr>
            <a:xfrm flipH="1">
              <a:off x="6746888" y="2885466"/>
              <a:ext cx="3285789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419" name="그룹 418">
              <a:extLst>
                <a:ext uri="{FF2B5EF4-FFF2-40B4-BE49-F238E27FC236}">
                  <a16:creationId xmlns:a16="http://schemas.microsoft.com/office/drawing/2014/main" id="{B6CE1C17-26FD-4C59-80CA-B94EF9FD2F76}"/>
                </a:ext>
              </a:extLst>
            </p:cNvPr>
            <p:cNvGrpSpPr/>
            <p:nvPr/>
          </p:nvGrpSpPr>
          <p:grpSpPr>
            <a:xfrm>
              <a:off x="4142829" y="2352763"/>
              <a:ext cx="2604057" cy="536759"/>
              <a:chOff x="2786740" y="3051566"/>
              <a:chExt cx="2604057" cy="536759"/>
            </a:xfrm>
          </p:grpSpPr>
          <p:cxnSp>
            <p:nvCxnSpPr>
              <p:cNvPr id="478" name="직선 연결선 477">
                <a:extLst>
                  <a:ext uri="{FF2B5EF4-FFF2-40B4-BE49-F238E27FC236}">
                    <a16:creationId xmlns:a16="http://schemas.microsoft.com/office/drawing/2014/main" id="{37B27998-98A1-42A6-85D8-1CA15F8EDF25}"/>
                  </a:ext>
                </a:extLst>
              </p:cNvPr>
              <p:cNvCxnSpPr/>
              <p:nvPr/>
            </p:nvCxnSpPr>
            <p:spPr>
              <a:xfrm flipH="1">
                <a:off x="2786740" y="3052566"/>
                <a:ext cx="1302604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9" name="직선 연결선 478">
                <a:extLst>
                  <a:ext uri="{FF2B5EF4-FFF2-40B4-BE49-F238E27FC236}">
                    <a16:creationId xmlns:a16="http://schemas.microsoft.com/office/drawing/2014/main" id="{6573565C-2885-4801-A855-0341C94C3E14}"/>
                  </a:ext>
                </a:extLst>
              </p:cNvPr>
              <p:cNvCxnSpPr/>
              <p:nvPr/>
            </p:nvCxnSpPr>
            <p:spPr>
              <a:xfrm flipV="1">
                <a:off x="4091351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0" name="직선 연결선 479">
                <a:extLst>
                  <a:ext uri="{FF2B5EF4-FFF2-40B4-BE49-F238E27FC236}">
                    <a16:creationId xmlns:a16="http://schemas.microsoft.com/office/drawing/2014/main" id="{A7CF0220-0D15-4B3B-845C-CBC1D59E4655}"/>
                  </a:ext>
                </a:extLst>
              </p:cNvPr>
              <p:cNvCxnSpPr/>
              <p:nvPr/>
            </p:nvCxnSpPr>
            <p:spPr>
              <a:xfrm flipH="1">
                <a:off x="4750624" y="3052566"/>
                <a:ext cx="640173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1" name="직선 연결선 480">
                <a:extLst>
                  <a:ext uri="{FF2B5EF4-FFF2-40B4-BE49-F238E27FC236}">
                    <a16:creationId xmlns:a16="http://schemas.microsoft.com/office/drawing/2014/main" id="{B3C1BD71-9343-44A5-B1B9-887BA262636B}"/>
                  </a:ext>
                </a:extLst>
              </p:cNvPr>
              <p:cNvCxnSpPr/>
              <p:nvPr/>
            </p:nvCxnSpPr>
            <p:spPr>
              <a:xfrm flipV="1">
                <a:off x="4741074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6CE9A04E-1CC5-41DF-A1B5-EC2822979D4F}"/>
                  </a:ext>
                </a:extLst>
              </p:cNvPr>
              <p:cNvSpPr txBox="1"/>
              <p:nvPr/>
            </p:nvSpPr>
            <p:spPr>
              <a:xfrm>
                <a:off x="4810395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E1056FBA-B65E-4B30-B0CD-6A1974DCA3EC}"/>
                  </a:ext>
                </a:extLst>
              </p:cNvPr>
              <p:cNvSpPr txBox="1"/>
              <p:nvPr/>
            </p:nvSpPr>
            <p:spPr>
              <a:xfrm>
                <a:off x="4156230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7C0E1473-FDCE-4F29-A1CC-189466E5A4DC}"/>
                  </a:ext>
                </a:extLst>
              </p:cNvPr>
              <p:cNvSpPr txBox="1"/>
              <p:nvPr/>
            </p:nvSpPr>
            <p:spPr>
              <a:xfrm>
                <a:off x="3506509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1FA38992-828A-46DD-8017-E0194CCEE330}"/>
                  </a:ext>
                </a:extLst>
              </p:cNvPr>
              <p:cNvSpPr txBox="1"/>
              <p:nvPr/>
            </p:nvSpPr>
            <p:spPr>
              <a:xfrm>
                <a:off x="2861758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86" name="직선 연결선 485">
                <a:extLst>
                  <a:ext uri="{FF2B5EF4-FFF2-40B4-BE49-F238E27FC236}">
                    <a16:creationId xmlns:a16="http://schemas.microsoft.com/office/drawing/2014/main" id="{3EB3CB64-5BF8-4A12-91B5-F480D9A12353}"/>
                  </a:ext>
                </a:extLst>
              </p:cNvPr>
              <p:cNvCxnSpPr/>
              <p:nvPr/>
            </p:nvCxnSpPr>
            <p:spPr>
              <a:xfrm flipV="1">
                <a:off x="2786740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7" name="직선 연결선 486">
                <a:extLst>
                  <a:ext uri="{FF2B5EF4-FFF2-40B4-BE49-F238E27FC236}">
                    <a16:creationId xmlns:a16="http://schemas.microsoft.com/office/drawing/2014/main" id="{0B8B5ABE-039C-4CDE-A574-92F8E227A596}"/>
                  </a:ext>
                </a:extLst>
              </p:cNvPr>
              <p:cNvCxnSpPr/>
              <p:nvPr/>
            </p:nvCxnSpPr>
            <p:spPr>
              <a:xfrm flipH="1">
                <a:off x="4089345" y="3584269"/>
                <a:ext cx="65172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8" name="직선 연결선 487">
                <a:extLst>
                  <a:ext uri="{FF2B5EF4-FFF2-40B4-BE49-F238E27FC236}">
                    <a16:creationId xmlns:a16="http://schemas.microsoft.com/office/drawing/2014/main" id="{1DE99F64-8B5A-47D9-941F-7ACB38705DC1}"/>
                  </a:ext>
                </a:extLst>
              </p:cNvPr>
              <p:cNvCxnSpPr/>
              <p:nvPr/>
            </p:nvCxnSpPr>
            <p:spPr>
              <a:xfrm flipV="1">
                <a:off x="5390797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20" name="직선 연결선 419">
              <a:extLst>
                <a:ext uri="{FF2B5EF4-FFF2-40B4-BE49-F238E27FC236}">
                  <a16:creationId xmlns:a16="http://schemas.microsoft.com/office/drawing/2014/main" id="{944BDA7A-A8E6-4038-823A-98F7149D5F96}"/>
                </a:ext>
              </a:extLst>
            </p:cNvPr>
            <p:cNvCxnSpPr/>
            <p:nvPr/>
          </p:nvCxnSpPr>
          <p:spPr>
            <a:xfrm flipH="1">
              <a:off x="3185904" y="3487388"/>
              <a:ext cx="1605697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21" name="직선 연결선 420">
              <a:extLst>
                <a:ext uri="{FF2B5EF4-FFF2-40B4-BE49-F238E27FC236}">
                  <a16:creationId xmlns:a16="http://schemas.microsoft.com/office/drawing/2014/main" id="{87EE1207-0FE0-4E0A-A75A-10FBA816E1F4}"/>
                </a:ext>
              </a:extLst>
            </p:cNvPr>
            <p:cNvCxnSpPr/>
            <p:nvPr/>
          </p:nvCxnSpPr>
          <p:spPr>
            <a:xfrm flipH="1">
              <a:off x="7395659" y="3487388"/>
              <a:ext cx="2637018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422" name="그룹 421">
              <a:extLst>
                <a:ext uri="{FF2B5EF4-FFF2-40B4-BE49-F238E27FC236}">
                  <a16:creationId xmlns:a16="http://schemas.microsoft.com/office/drawing/2014/main" id="{DD2C41DB-43B6-43CC-B131-777E53DBA644}"/>
                </a:ext>
              </a:extLst>
            </p:cNvPr>
            <p:cNvGrpSpPr/>
            <p:nvPr/>
          </p:nvGrpSpPr>
          <p:grpSpPr>
            <a:xfrm>
              <a:off x="4791600" y="2954685"/>
              <a:ext cx="2604057" cy="536759"/>
              <a:chOff x="2786740" y="3051566"/>
              <a:chExt cx="2604057" cy="536759"/>
            </a:xfrm>
          </p:grpSpPr>
          <p:cxnSp>
            <p:nvCxnSpPr>
              <p:cNvPr id="467" name="직선 연결선 466">
                <a:extLst>
                  <a:ext uri="{FF2B5EF4-FFF2-40B4-BE49-F238E27FC236}">
                    <a16:creationId xmlns:a16="http://schemas.microsoft.com/office/drawing/2014/main" id="{B42DB9A3-4C01-46A8-9B2D-321F15DDA41A}"/>
                  </a:ext>
                </a:extLst>
              </p:cNvPr>
              <p:cNvCxnSpPr/>
              <p:nvPr/>
            </p:nvCxnSpPr>
            <p:spPr>
              <a:xfrm flipH="1">
                <a:off x="2786740" y="3052566"/>
                <a:ext cx="1302604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8" name="직선 연결선 467">
                <a:extLst>
                  <a:ext uri="{FF2B5EF4-FFF2-40B4-BE49-F238E27FC236}">
                    <a16:creationId xmlns:a16="http://schemas.microsoft.com/office/drawing/2014/main" id="{8324C795-878B-41C9-A619-23B19A17C1C9}"/>
                  </a:ext>
                </a:extLst>
              </p:cNvPr>
              <p:cNvCxnSpPr/>
              <p:nvPr/>
            </p:nvCxnSpPr>
            <p:spPr>
              <a:xfrm flipV="1">
                <a:off x="4091351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9" name="직선 연결선 468">
                <a:extLst>
                  <a:ext uri="{FF2B5EF4-FFF2-40B4-BE49-F238E27FC236}">
                    <a16:creationId xmlns:a16="http://schemas.microsoft.com/office/drawing/2014/main" id="{358DEE64-330F-4124-82FD-3F3036FCE4CA}"/>
                  </a:ext>
                </a:extLst>
              </p:cNvPr>
              <p:cNvCxnSpPr/>
              <p:nvPr/>
            </p:nvCxnSpPr>
            <p:spPr>
              <a:xfrm flipH="1">
                <a:off x="4750624" y="3052566"/>
                <a:ext cx="640173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0" name="직선 연결선 469">
                <a:extLst>
                  <a:ext uri="{FF2B5EF4-FFF2-40B4-BE49-F238E27FC236}">
                    <a16:creationId xmlns:a16="http://schemas.microsoft.com/office/drawing/2014/main" id="{8CE83542-CC0F-4607-B385-9AB0A6EB9A8D}"/>
                  </a:ext>
                </a:extLst>
              </p:cNvPr>
              <p:cNvCxnSpPr/>
              <p:nvPr/>
            </p:nvCxnSpPr>
            <p:spPr>
              <a:xfrm flipV="1">
                <a:off x="4741074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97F5C599-0F91-4C41-91B6-479DF674F75D}"/>
                  </a:ext>
                </a:extLst>
              </p:cNvPr>
              <p:cNvSpPr txBox="1"/>
              <p:nvPr/>
            </p:nvSpPr>
            <p:spPr>
              <a:xfrm>
                <a:off x="4810395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220436C5-6153-4810-8A66-822F74E047E2}"/>
                  </a:ext>
                </a:extLst>
              </p:cNvPr>
              <p:cNvSpPr txBox="1"/>
              <p:nvPr/>
            </p:nvSpPr>
            <p:spPr>
              <a:xfrm>
                <a:off x="4156230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19B0EB8F-6CDB-4993-941F-48D898B113ED}"/>
                  </a:ext>
                </a:extLst>
              </p:cNvPr>
              <p:cNvSpPr txBox="1"/>
              <p:nvPr/>
            </p:nvSpPr>
            <p:spPr>
              <a:xfrm>
                <a:off x="3506509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CB3E9C20-C51B-4D41-8BD1-835D9915F6AE}"/>
                  </a:ext>
                </a:extLst>
              </p:cNvPr>
              <p:cNvSpPr txBox="1"/>
              <p:nvPr/>
            </p:nvSpPr>
            <p:spPr>
              <a:xfrm>
                <a:off x="2861758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75" name="직선 연결선 474">
                <a:extLst>
                  <a:ext uri="{FF2B5EF4-FFF2-40B4-BE49-F238E27FC236}">
                    <a16:creationId xmlns:a16="http://schemas.microsoft.com/office/drawing/2014/main" id="{0832930E-387D-49A8-B07A-E28FA91D464A}"/>
                  </a:ext>
                </a:extLst>
              </p:cNvPr>
              <p:cNvCxnSpPr/>
              <p:nvPr/>
            </p:nvCxnSpPr>
            <p:spPr>
              <a:xfrm flipV="1">
                <a:off x="2786740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40AFA0D6-D4B1-429A-8CB7-6EEB8974DA0D}"/>
                  </a:ext>
                </a:extLst>
              </p:cNvPr>
              <p:cNvCxnSpPr/>
              <p:nvPr/>
            </p:nvCxnSpPr>
            <p:spPr>
              <a:xfrm flipH="1">
                <a:off x="4089345" y="3584269"/>
                <a:ext cx="65172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7" name="직선 연결선 476">
                <a:extLst>
                  <a:ext uri="{FF2B5EF4-FFF2-40B4-BE49-F238E27FC236}">
                    <a16:creationId xmlns:a16="http://schemas.microsoft.com/office/drawing/2014/main" id="{A4B9B60A-4A3F-4F57-A9E7-D9CD73C1EA2D}"/>
                  </a:ext>
                </a:extLst>
              </p:cNvPr>
              <p:cNvCxnSpPr/>
              <p:nvPr/>
            </p:nvCxnSpPr>
            <p:spPr>
              <a:xfrm flipV="1">
                <a:off x="5390797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23" name="직선 연결선 422">
              <a:extLst>
                <a:ext uri="{FF2B5EF4-FFF2-40B4-BE49-F238E27FC236}">
                  <a16:creationId xmlns:a16="http://schemas.microsoft.com/office/drawing/2014/main" id="{6EFBB94E-D87A-4930-9F54-1482E932376A}"/>
                </a:ext>
              </a:extLst>
            </p:cNvPr>
            <p:cNvCxnSpPr/>
            <p:nvPr/>
          </p:nvCxnSpPr>
          <p:spPr>
            <a:xfrm flipH="1">
              <a:off x="3185904" y="4099225"/>
              <a:ext cx="2252611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24" name="직선 연결선 423">
              <a:extLst>
                <a:ext uri="{FF2B5EF4-FFF2-40B4-BE49-F238E27FC236}">
                  <a16:creationId xmlns:a16="http://schemas.microsoft.com/office/drawing/2014/main" id="{E58014A7-2459-4D08-966D-3279F97A429F}"/>
                </a:ext>
              </a:extLst>
            </p:cNvPr>
            <p:cNvCxnSpPr/>
            <p:nvPr/>
          </p:nvCxnSpPr>
          <p:spPr>
            <a:xfrm flipH="1">
              <a:off x="8042573" y="4099225"/>
              <a:ext cx="1990104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425" name="그룹 424">
              <a:extLst>
                <a:ext uri="{FF2B5EF4-FFF2-40B4-BE49-F238E27FC236}">
                  <a16:creationId xmlns:a16="http://schemas.microsoft.com/office/drawing/2014/main" id="{E48CA67D-3BD9-452A-9DD0-E4EAA39D3EFA}"/>
                </a:ext>
              </a:extLst>
            </p:cNvPr>
            <p:cNvGrpSpPr/>
            <p:nvPr/>
          </p:nvGrpSpPr>
          <p:grpSpPr>
            <a:xfrm>
              <a:off x="5438514" y="3566522"/>
              <a:ext cx="2604057" cy="536759"/>
              <a:chOff x="2786740" y="3051566"/>
              <a:chExt cx="2604057" cy="536759"/>
            </a:xfrm>
          </p:grpSpPr>
          <p:cxnSp>
            <p:nvCxnSpPr>
              <p:cNvPr id="456" name="직선 연결선 455">
                <a:extLst>
                  <a:ext uri="{FF2B5EF4-FFF2-40B4-BE49-F238E27FC236}">
                    <a16:creationId xmlns:a16="http://schemas.microsoft.com/office/drawing/2014/main" id="{E85DEA03-A73C-47D5-BF35-8404B66B9675}"/>
                  </a:ext>
                </a:extLst>
              </p:cNvPr>
              <p:cNvCxnSpPr/>
              <p:nvPr/>
            </p:nvCxnSpPr>
            <p:spPr>
              <a:xfrm flipH="1">
                <a:off x="2786740" y="3052566"/>
                <a:ext cx="1302604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7" name="직선 연결선 456">
                <a:extLst>
                  <a:ext uri="{FF2B5EF4-FFF2-40B4-BE49-F238E27FC236}">
                    <a16:creationId xmlns:a16="http://schemas.microsoft.com/office/drawing/2014/main" id="{41973D97-49B5-4745-832C-0890A1F597CE}"/>
                  </a:ext>
                </a:extLst>
              </p:cNvPr>
              <p:cNvCxnSpPr/>
              <p:nvPr/>
            </p:nvCxnSpPr>
            <p:spPr>
              <a:xfrm flipV="1">
                <a:off x="4091351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8" name="직선 연결선 457">
                <a:extLst>
                  <a:ext uri="{FF2B5EF4-FFF2-40B4-BE49-F238E27FC236}">
                    <a16:creationId xmlns:a16="http://schemas.microsoft.com/office/drawing/2014/main" id="{036C0392-E5E3-4F69-B59F-D6C0C73A44F6}"/>
                  </a:ext>
                </a:extLst>
              </p:cNvPr>
              <p:cNvCxnSpPr/>
              <p:nvPr/>
            </p:nvCxnSpPr>
            <p:spPr>
              <a:xfrm flipH="1">
                <a:off x="4750624" y="3052566"/>
                <a:ext cx="640173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9" name="직선 연결선 458">
                <a:extLst>
                  <a:ext uri="{FF2B5EF4-FFF2-40B4-BE49-F238E27FC236}">
                    <a16:creationId xmlns:a16="http://schemas.microsoft.com/office/drawing/2014/main" id="{269CCA28-154D-41C8-8A7B-65EBEEABDBF6}"/>
                  </a:ext>
                </a:extLst>
              </p:cNvPr>
              <p:cNvCxnSpPr/>
              <p:nvPr/>
            </p:nvCxnSpPr>
            <p:spPr>
              <a:xfrm flipV="1">
                <a:off x="4741074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870E0900-68A7-49E8-ABB9-704F4A05E375}"/>
                  </a:ext>
                </a:extLst>
              </p:cNvPr>
              <p:cNvSpPr txBox="1"/>
              <p:nvPr/>
            </p:nvSpPr>
            <p:spPr>
              <a:xfrm>
                <a:off x="4810395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78688453-BF65-4391-A340-72A9D5F0352F}"/>
                  </a:ext>
                </a:extLst>
              </p:cNvPr>
              <p:cNvSpPr txBox="1"/>
              <p:nvPr/>
            </p:nvSpPr>
            <p:spPr>
              <a:xfrm>
                <a:off x="4156230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D33A1571-B9B5-45B1-BB9B-4858DB859105}"/>
                  </a:ext>
                </a:extLst>
              </p:cNvPr>
              <p:cNvSpPr txBox="1"/>
              <p:nvPr/>
            </p:nvSpPr>
            <p:spPr>
              <a:xfrm>
                <a:off x="3506509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492EFF2A-70CE-4E56-B2F0-CFB5FCC5699C}"/>
                  </a:ext>
                </a:extLst>
              </p:cNvPr>
              <p:cNvSpPr txBox="1"/>
              <p:nvPr/>
            </p:nvSpPr>
            <p:spPr>
              <a:xfrm>
                <a:off x="2861758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593F622D-B23B-49B9-B5E9-CFE03004E4F4}"/>
                  </a:ext>
                </a:extLst>
              </p:cNvPr>
              <p:cNvCxnSpPr/>
              <p:nvPr/>
            </p:nvCxnSpPr>
            <p:spPr>
              <a:xfrm flipV="1">
                <a:off x="2786740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51F465E7-3973-44AA-B0BA-06AFB8B92B06}"/>
                  </a:ext>
                </a:extLst>
              </p:cNvPr>
              <p:cNvCxnSpPr/>
              <p:nvPr/>
            </p:nvCxnSpPr>
            <p:spPr>
              <a:xfrm flipH="1">
                <a:off x="4089345" y="3584269"/>
                <a:ext cx="65172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6" name="직선 연결선 465">
                <a:extLst>
                  <a:ext uri="{FF2B5EF4-FFF2-40B4-BE49-F238E27FC236}">
                    <a16:creationId xmlns:a16="http://schemas.microsoft.com/office/drawing/2014/main" id="{ACE7A08D-FC66-443C-859E-F6F78BBF499F}"/>
                  </a:ext>
                </a:extLst>
              </p:cNvPr>
              <p:cNvCxnSpPr/>
              <p:nvPr/>
            </p:nvCxnSpPr>
            <p:spPr>
              <a:xfrm flipV="1">
                <a:off x="5390797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26" name="직선 연결선 425">
              <a:extLst>
                <a:ext uri="{FF2B5EF4-FFF2-40B4-BE49-F238E27FC236}">
                  <a16:creationId xmlns:a16="http://schemas.microsoft.com/office/drawing/2014/main" id="{7E4CD7F1-4DD0-4EBC-90C4-E4AF52F03D36}"/>
                </a:ext>
              </a:extLst>
            </p:cNvPr>
            <p:cNvCxnSpPr/>
            <p:nvPr/>
          </p:nvCxnSpPr>
          <p:spPr>
            <a:xfrm flipH="1">
              <a:off x="3185904" y="4713564"/>
              <a:ext cx="289687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27" name="직선 연결선 426">
              <a:extLst>
                <a:ext uri="{FF2B5EF4-FFF2-40B4-BE49-F238E27FC236}">
                  <a16:creationId xmlns:a16="http://schemas.microsoft.com/office/drawing/2014/main" id="{DBA170EB-EDCE-402F-A343-57DB1F87ECF1}"/>
                </a:ext>
              </a:extLst>
            </p:cNvPr>
            <p:cNvCxnSpPr/>
            <p:nvPr/>
          </p:nvCxnSpPr>
          <p:spPr>
            <a:xfrm flipH="1">
              <a:off x="8686832" y="4713564"/>
              <a:ext cx="134584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428" name="그룹 427">
              <a:extLst>
                <a:ext uri="{FF2B5EF4-FFF2-40B4-BE49-F238E27FC236}">
                  <a16:creationId xmlns:a16="http://schemas.microsoft.com/office/drawing/2014/main" id="{8C351BF8-4442-4EA7-8D93-2D51389DDB9A}"/>
                </a:ext>
              </a:extLst>
            </p:cNvPr>
            <p:cNvGrpSpPr/>
            <p:nvPr/>
          </p:nvGrpSpPr>
          <p:grpSpPr>
            <a:xfrm>
              <a:off x="6082773" y="4180861"/>
              <a:ext cx="2604057" cy="536759"/>
              <a:chOff x="2786740" y="3051566"/>
              <a:chExt cx="2604057" cy="536759"/>
            </a:xfrm>
          </p:grpSpPr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5C36EB06-AE14-44D2-AC90-BC29BFCC7E36}"/>
                  </a:ext>
                </a:extLst>
              </p:cNvPr>
              <p:cNvCxnSpPr/>
              <p:nvPr/>
            </p:nvCxnSpPr>
            <p:spPr>
              <a:xfrm flipH="1">
                <a:off x="2786740" y="3052566"/>
                <a:ext cx="1302604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6" name="직선 연결선 445">
                <a:extLst>
                  <a:ext uri="{FF2B5EF4-FFF2-40B4-BE49-F238E27FC236}">
                    <a16:creationId xmlns:a16="http://schemas.microsoft.com/office/drawing/2014/main" id="{88A1991E-C800-4BB4-B2C2-79A6DFC1185E}"/>
                  </a:ext>
                </a:extLst>
              </p:cNvPr>
              <p:cNvCxnSpPr/>
              <p:nvPr/>
            </p:nvCxnSpPr>
            <p:spPr>
              <a:xfrm flipV="1">
                <a:off x="4091351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7" name="직선 연결선 446">
                <a:extLst>
                  <a:ext uri="{FF2B5EF4-FFF2-40B4-BE49-F238E27FC236}">
                    <a16:creationId xmlns:a16="http://schemas.microsoft.com/office/drawing/2014/main" id="{2E858096-A95B-44B2-AB99-637C02749D27}"/>
                  </a:ext>
                </a:extLst>
              </p:cNvPr>
              <p:cNvCxnSpPr/>
              <p:nvPr/>
            </p:nvCxnSpPr>
            <p:spPr>
              <a:xfrm flipH="1">
                <a:off x="4750624" y="3052566"/>
                <a:ext cx="640173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8" name="직선 연결선 447">
                <a:extLst>
                  <a:ext uri="{FF2B5EF4-FFF2-40B4-BE49-F238E27FC236}">
                    <a16:creationId xmlns:a16="http://schemas.microsoft.com/office/drawing/2014/main" id="{608AC656-D2AB-452B-B074-FB06AE7B07E5}"/>
                  </a:ext>
                </a:extLst>
              </p:cNvPr>
              <p:cNvCxnSpPr/>
              <p:nvPr/>
            </p:nvCxnSpPr>
            <p:spPr>
              <a:xfrm flipV="1">
                <a:off x="4741074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782D66D3-B4BF-4AEB-A101-C43F0E53E5CD}"/>
                  </a:ext>
                </a:extLst>
              </p:cNvPr>
              <p:cNvSpPr txBox="1"/>
              <p:nvPr/>
            </p:nvSpPr>
            <p:spPr>
              <a:xfrm>
                <a:off x="4810395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CF551D60-6A40-4615-A5CA-7506403CCB96}"/>
                  </a:ext>
                </a:extLst>
              </p:cNvPr>
              <p:cNvSpPr txBox="1"/>
              <p:nvPr/>
            </p:nvSpPr>
            <p:spPr>
              <a:xfrm>
                <a:off x="4156230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CAB41EAA-7294-440E-94E7-9385AFFB07B7}"/>
                  </a:ext>
                </a:extLst>
              </p:cNvPr>
              <p:cNvSpPr txBox="1"/>
              <p:nvPr/>
            </p:nvSpPr>
            <p:spPr>
              <a:xfrm>
                <a:off x="3506509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0893B9E6-5E8C-41A2-AE86-B0F57DD5B2D4}"/>
                  </a:ext>
                </a:extLst>
              </p:cNvPr>
              <p:cNvSpPr txBox="1"/>
              <p:nvPr/>
            </p:nvSpPr>
            <p:spPr>
              <a:xfrm>
                <a:off x="2861758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34AB2A56-468C-4C0C-AB1E-D5221F97984D}"/>
                  </a:ext>
                </a:extLst>
              </p:cNvPr>
              <p:cNvCxnSpPr/>
              <p:nvPr/>
            </p:nvCxnSpPr>
            <p:spPr>
              <a:xfrm flipV="1">
                <a:off x="2786740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8EAF2393-BC61-4719-8602-B8BC6E339B57}"/>
                  </a:ext>
                </a:extLst>
              </p:cNvPr>
              <p:cNvCxnSpPr/>
              <p:nvPr/>
            </p:nvCxnSpPr>
            <p:spPr>
              <a:xfrm flipH="1">
                <a:off x="4089345" y="3584269"/>
                <a:ext cx="65172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5" name="직선 연결선 454">
                <a:extLst>
                  <a:ext uri="{FF2B5EF4-FFF2-40B4-BE49-F238E27FC236}">
                    <a16:creationId xmlns:a16="http://schemas.microsoft.com/office/drawing/2014/main" id="{1E8C0FCC-F45F-4DD8-832C-08A2679169F0}"/>
                  </a:ext>
                </a:extLst>
              </p:cNvPr>
              <p:cNvCxnSpPr/>
              <p:nvPr/>
            </p:nvCxnSpPr>
            <p:spPr>
              <a:xfrm flipV="1">
                <a:off x="5390797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29" name="직선 연결선 428">
              <a:extLst>
                <a:ext uri="{FF2B5EF4-FFF2-40B4-BE49-F238E27FC236}">
                  <a16:creationId xmlns:a16="http://schemas.microsoft.com/office/drawing/2014/main" id="{70E60FBD-9E81-43A6-9ADC-8DD2410BF220}"/>
                </a:ext>
              </a:extLst>
            </p:cNvPr>
            <p:cNvCxnSpPr/>
            <p:nvPr/>
          </p:nvCxnSpPr>
          <p:spPr>
            <a:xfrm flipH="1">
              <a:off x="3185904" y="5327903"/>
              <a:ext cx="355521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30" name="직선 연결선 429">
              <a:extLst>
                <a:ext uri="{FF2B5EF4-FFF2-40B4-BE49-F238E27FC236}">
                  <a16:creationId xmlns:a16="http://schemas.microsoft.com/office/drawing/2014/main" id="{981B7A36-9760-4DC3-9B18-3FEEBE677AFA}"/>
                </a:ext>
              </a:extLst>
            </p:cNvPr>
            <p:cNvCxnSpPr/>
            <p:nvPr/>
          </p:nvCxnSpPr>
          <p:spPr>
            <a:xfrm flipH="1">
              <a:off x="9345177" y="5327903"/>
              <a:ext cx="68750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431" name="그룹 430">
              <a:extLst>
                <a:ext uri="{FF2B5EF4-FFF2-40B4-BE49-F238E27FC236}">
                  <a16:creationId xmlns:a16="http://schemas.microsoft.com/office/drawing/2014/main" id="{A93E5FED-F7EF-4DD9-84B6-41228AEF645A}"/>
                </a:ext>
              </a:extLst>
            </p:cNvPr>
            <p:cNvGrpSpPr/>
            <p:nvPr/>
          </p:nvGrpSpPr>
          <p:grpSpPr>
            <a:xfrm>
              <a:off x="6741118" y="4795200"/>
              <a:ext cx="2604057" cy="536759"/>
              <a:chOff x="2786740" y="3051566"/>
              <a:chExt cx="2604057" cy="536759"/>
            </a:xfrm>
          </p:grpSpPr>
          <p:cxnSp>
            <p:nvCxnSpPr>
              <p:cNvPr id="434" name="직선 연결선 433">
                <a:extLst>
                  <a:ext uri="{FF2B5EF4-FFF2-40B4-BE49-F238E27FC236}">
                    <a16:creationId xmlns:a16="http://schemas.microsoft.com/office/drawing/2014/main" id="{4D3D07B7-4894-4D74-97D5-1B4BCAEE6D13}"/>
                  </a:ext>
                </a:extLst>
              </p:cNvPr>
              <p:cNvCxnSpPr/>
              <p:nvPr/>
            </p:nvCxnSpPr>
            <p:spPr>
              <a:xfrm flipH="1">
                <a:off x="2786740" y="3052566"/>
                <a:ext cx="1302604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5" name="직선 연결선 434">
                <a:extLst>
                  <a:ext uri="{FF2B5EF4-FFF2-40B4-BE49-F238E27FC236}">
                    <a16:creationId xmlns:a16="http://schemas.microsoft.com/office/drawing/2014/main" id="{CF6C62AA-99E0-4CB0-893E-1948BDFB19F7}"/>
                  </a:ext>
                </a:extLst>
              </p:cNvPr>
              <p:cNvCxnSpPr/>
              <p:nvPr/>
            </p:nvCxnSpPr>
            <p:spPr>
              <a:xfrm flipV="1">
                <a:off x="4091351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F3AAA48C-735A-4DD7-B674-5A282A67ED10}"/>
                  </a:ext>
                </a:extLst>
              </p:cNvPr>
              <p:cNvCxnSpPr/>
              <p:nvPr/>
            </p:nvCxnSpPr>
            <p:spPr>
              <a:xfrm flipH="1">
                <a:off x="4750624" y="3052566"/>
                <a:ext cx="640173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7" name="직선 연결선 436">
                <a:extLst>
                  <a:ext uri="{FF2B5EF4-FFF2-40B4-BE49-F238E27FC236}">
                    <a16:creationId xmlns:a16="http://schemas.microsoft.com/office/drawing/2014/main" id="{B99ED1DE-EAA1-4C34-B870-234BC509EAEC}"/>
                  </a:ext>
                </a:extLst>
              </p:cNvPr>
              <p:cNvCxnSpPr/>
              <p:nvPr/>
            </p:nvCxnSpPr>
            <p:spPr>
              <a:xfrm flipV="1">
                <a:off x="4741074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8" name="TextBox 437">
                <a:extLst>
                  <a:ext uri="{FF2B5EF4-FFF2-40B4-BE49-F238E27FC236}">
                    <a16:creationId xmlns:a16="http://schemas.microsoft.com/office/drawing/2014/main" id="{917B29B1-D83A-4F57-B9E0-465FC8BB7E0F}"/>
                  </a:ext>
                </a:extLst>
              </p:cNvPr>
              <p:cNvSpPr txBox="1"/>
              <p:nvPr/>
            </p:nvSpPr>
            <p:spPr>
              <a:xfrm>
                <a:off x="4810395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0980B3C3-AA57-4071-9D11-3A12FEAA1CD7}"/>
                  </a:ext>
                </a:extLst>
              </p:cNvPr>
              <p:cNvSpPr txBox="1"/>
              <p:nvPr/>
            </p:nvSpPr>
            <p:spPr>
              <a:xfrm>
                <a:off x="4156230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0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A437FB83-FF35-47B9-BE60-324192B80847}"/>
                  </a:ext>
                </a:extLst>
              </p:cNvPr>
              <p:cNvSpPr txBox="1"/>
              <p:nvPr/>
            </p:nvSpPr>
            <p:spPr>
              <a:xfrm>
                <a:off x="3506509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2032F35B-D297-4750-86CF-0C37BC2A51F5}"/>
                  </a:ext>
                </a:extLst>
              </p:cNvPr>
              <p:cNvSpPr txBox="1"/>
              <p:nvPr/>
            </p:nvSpPr>
            <p:spPr>
              <a:xfrm>
                <a:off x="2861758" y="3126746"/>
                <a:ext cx="512385" cy="423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42" name="직선 연결선 441">
                <a:extLst>
                  <a:ext uri="{FF2B5EF4-FFF2-40B4-BE49-F238E27FC236}">
                    <a16:creationId xmlns:a16="http://schemas.microsoft.com/office/drawing/2014/main" id="{AEEA149C-463D-4103-9F5B-BF0093B906BB}"/>
                  </a:ext>
                </a:extLst>
              </p:cNvPr>
              <p:cNvCxnSpPr/>
              <p:nvPr/>
            </p:nvCxnSpPr>
            <p:spPr>
              <a:xfrm flipV="1">
                <a:off x="2786740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3" name="직선 연결선 442">
                <a:extLst>
                  <a:ext uri="{FF2B5EF4-FFF2-40B4-BE49-F238E27FC236}">
                    <a16:creationId xmlns:a16="http://schemas.microsoft.com/office/drawing/2014/main" id="{0033F8CF-C20B-4C4D-8918-44C67FB771B0}"/>
                  </a:ext>
                </a:extLst>
              </p:cNvPr>
              <p:cNvCxnSpPr/>
              <p:nvPr/>
            </p:nvCxnSpPr>
            <p:spPr>
              <a:xfrm flipH="1">
                <a:off x="4089345" y="3584269"/>
                <a:ext cx="65172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4" name="직선 연결선 443">
                <a:extLst>
                  <a:ext uri="{FF2B5EF4-FFF2-40B4-BE49-F238E27FC236}">
                    <a16:creationId xmlns:a16="http://schemas.microsoft.com/office/drawing/2014/main" id="{728DCDFA-AE54-4645-8DB8-67BA4A7C0ECB}"/>
                  </a:ext>
                </a:extLst>
              </p:cNvPr>
              <p:cNvCxnSpPr/>
              <p:nvPr/>
            </p:nvCxnSpPr>
            <p:spPr>
              <a:xfrm flipV="1">
                <a:off x="5390797" y="3051566"/>
                <a:ext cx="0" cy="536759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9A65AAE2-001A-4BC7-89C7-37AD5E4493F9}"/>
                </a:ext>
              </a:extLst>
            </p:cNvPr>
            <p:cNvSpPr txBox="1"/>
            <p:nvPr/>
          </p:nvSpPr>
          <p:spPr>
            <a:xfrm>
              <a:off x="1006840" y="3776580"/>
              <a:ext cx="2071873" cy="737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shifting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3" name="왼쪽 중괄호 432">
              <a:extLst>
                <a:ext uri="{FF2B5EF4-FFF2-40B4-BE49-F238E27FC236}">
                  <a16:creationId xmlns:a16="http://schemas.microsoft.com/office/drawing/2014/main" id="{AAEB0D4A-5CD5-4B75-BBA6-F6F57A0F836C}"/>
                </a:ext>
              </a:extLst>
            </p:cNvPr>
            <p:cNvSpPr/>
            <p:nvPr/>
          </p:nvSpPr>
          <p:spPr>
            <a:xfrm>
              <a:off x="2886203" y="2885466"/>
              <a:ext cx="257887" cy="2419504"/>
            </a:xfrm>
            <a:prstGeom prst="leftBrace">
              <a:avLst>
                <a:gd name="adj1" fmla="val 49439"/>
                <a:gd name="adj2" fmla="val 50000"/>
              </a:avLst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05" name="내용 개체 틀 2">
            <a:extLst>
              <a:ext uri="{FF2B5EF4-FFF2-40B4-BE49-F238E27FC236}">
                <a16:creationId xmlns:a16="http://schemas.microsoft.com/office/drawing/2014/main" id="{06000227-3EE1-458B-BDAE-7B7584C154F7}"/>
              </a:ext>
            </a:extLst>
          </p:cNvPr>
          <p:cNvSpPr txBox="1">
            <a:spLocks/>
          </p:cNvSpPr>
          <p:nvPr/>
        </p:nvSpPr>
        <p:spPr>
          <a:xfrm>
            <a:off x="1858907" y="5254069"/>
            <a:ext cx="6551994" cy="953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1600">
                <a:solidFill>
                  <a:srgbClr val="00A048"/>
                </a:solidFill>
              </a:rPr>
              <a:t>클럭이 입력될 때마다 </a:t>
            </a:r>
            <a:r>
              <a:rPr lang="ko-KR" altLang="en-US" sz="1600"/>
              <a:t>왼쪽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ko-KR" altLang="en-US" sz="1600"/>
              <a:t> 오른쪽으로 하나의 </a:t>
            </a:r>
            <a:r>
              <a:rPr lang="en-US" altLang="ko-KR" sz="1600" i="1">
                <a:solidFill>
                  <a:srgbClr val="00A048"/>
                </a:solidFill>
              </a:rPr>
              <a:t>D</a:t>
            </a:r>
            <a:r>
              <a:rPr lang="ko-KR" altLang="en-US" sz="1600">
                <a:solidFill>
                  <a:srgbClr val="00A048"/>
                </a:solidFill>
              </a:rPr>
              <a:t> </a:t>
            </a:r>
            <a:r>
              <a:rPr lang="en-US" altLang="ko-KR" sz="1600">
                <a:solidFill>
                  <a:srgbClr val="00A048"/>
                </a:solidFill>
              </a:rPr>
              <a:t>F/F</a:t>
            </a:r>
            <a:r>
              <a:rPr lang="ko-KR" altLang="en-US" sz="1600"/>
              <a:t>을 통과</a:t>
            </a:r>
            <a:endParaRPr lang="en-US" altLang="ko-KR" sz="160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altLang="ko-KR" sz="1600"/>
              <a:t>F/F</a:t>
            </a:r>
            <a:r>
              <a:rPr lang="ko-KR" altLang="en-US" sz="1600"/>
              <a:t>은 클럭의 </a:t>
            </a:r>
            <a:r>
              <a:rPr lang="en-US" altLang="ko-KR" sz="1600"/>
              <a:t>1</a:t>
            </a:r>
            <a:r>
              <a:rPr lang="ko-KR" altLang="en-US" sz="1600"/>
              <a:t>주기마다 천이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ko-KR" altLang="en-US" sz="1600"/>
              <a:t> 클럭보다 </a:t>
            </a:r>
            <a:r>
              <a:rPr lang="en-US" altLang="ko-KR" sz="1600">
                <a:solidFill>
                  <a:srgbClr val="C00000"/>
                </a:solidFill>
              </a:rPr>
              <a:t>2</a:t>
            </a:r>
            <a:r>
              <a:rPr lang="ko-KR" altLang="en-US" sz="1600">
                <a:solidFill>
                  <a:srgbClr val="C00000"/>
                </a:solidFill>
              </a:rPr>
              <a:t>배 느리게 </a:t>
            </a:r>
            <a:r>
              <a:rPr lang="ko-KR" altLang="en-US" sz="1600"/>
              <a:t>동작</a:t>
            </a:r>
            <a:endParaRPr lang="ko-KR" altLang="en-US" sz="1600" dirty="0"/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FE5EA161-58D0-4943-A3D4-AF247D37E363}"/>
              </a:ext>
            </a:extLst>
          </p:cNvPr>
          <p:cNvSpPr txBox="1"/>
          <p:nvPr/>
        </p:nvSpPr>
        <p:spPr>
          <a:xfrm>
            <a:off x="771134" y="18727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블록도와 타이밍 도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(timing diagram)</a:t>
            </a:r>
          </a:p>
        </p:txBody>
      </p:sp>
    </p:spTree>
    <p:extLst>
      <p:ext uri="{BB962C8B-B14F-4D97-AF65-F5344CB8AC3E}">
        <p14:creationId xmlns:p14="http://schemas.microsoft.com/office/powerpoint/2010/main" val="166663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927700" y="6380504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36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09631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5.5 </a:t>
            </a:r>
            <a:r>
              <a:rPr lang="ko-KR" altLang="en-US" sz="2400"/>
              <a:t>레지스터</a:t>
            </a:r>
            <a:r>
              <a:rPr lang="en-US" altLang="ko-KR" sz="2400"/>
              <a:t>(register)</a:t>
            </a:r>
            <a:endParaRPr lang="ko-KR" altLang="en-US" sz="2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FF8A32-0B9B-40A3-A763-5091587865E0}"/>
              </a:ext>
            </a:extLst>
          </p:cNvPr>
          <p:cNvSpPr txBox="1"/>
          <p:nvPr/>
        </p:nvSpPr>
        <p:spPr>
          <a:xfrm>
            <a:off x="838199" y="784360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시프트 레지스터</a:t>
            </a:r>
            <a:r>
              <a:rPr lang="en-US" altLang="ko-KR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(shift register)</a:t>
            </a:r>
          </a:p>
        </p:txBody>
      </p:sp>
      <p:sp>
        <p:nvSpPr>
          <p:cNvPr id="201" name="내용 개체 틀 2">
            <a:extLst>
              <a:ext uri="{FF2B5EF4-FFF2-40B4-BE49-F238E27FC236}">
                <a16:creationId xmlns:a16="http://schemas.microsoft.com/office/drawing/2014/main" id="{0D1BFB9B-48A5-4832-B2B3-233CE2809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4530"/>
            <a:ext cx="5385015" cy="1860097"/>
          </a:xfrm>
        </p:spPr>
        <p:txBody>
          <a:bodyPr>
            <a:no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A048"/>
                </a:solidFill>
              </a:rPr>
              <a:t>순환</a:t>
            </a:r>
            <a:r>
              <a:rPr lang="en-US" altLang="ko-KR" sz="1800" dirty="0">
                <a:solidFill>
                  <a:srgbClr val="00A048"/>
                </a:solidFill>
              </a:rPr>
              <a:t>(rotation)</a:t>
            </a:r>
            <a:r>
              <a:rPr lang="ko-KR" altLang="en-US" sz="1800" dirty="0"/>
              <a:t>과</a:t>
            </a:r>
            <a:r>
              <a:rPr lang="en-US" altLang="ko-KR" sz="1800" dirty="0"/>
              <a:t> </a:t>
            </a:r>
            <a:r>
              <a:rPr lang="ko-KR" altLang="en-US" sz="1800" dirty="0">
                <a:solidFill>
                  <a:srgbClr val="00A048"/>
                </a:solidFill>
              </a:rPr>
              <a:t>멈춤</a:t>
            </a:r>
            <a:r>
              <a:rPr lang="ko-KR" altLang="en-US" sz="1800" dirty="0"/>
              <a:t> 기능이 </a:t>
            </a:r>
            <a:r>
              <a:rPr lang="ko-KR" altLang="en-US" sz="1800"/>
              <a:t>있는 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ko-KR" altLang="en-US" sz="1800"/>
              <a:t>시프트 </a:t>
            </a:r>
            <a:r>
              <a:rPr lang="ko-KR" altLang="en-US" sz="1800" dirty="0"/>
              <a:t>레지스터</a:t>
            </a:r>
            <a:endParaRPr lang="en-US" altLang="ko-KR" sz="1800" dirty="0"/>
          </a:p>
          <a:p>
            <a:pPr lvl="2" fontAlgn="base"/>
            <a:r>
              <a:rPr lang="ko-KR" altLang="en-US" sz="1800" dirty="0"/>
              <a:t>클럭이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00A048"/>
                </a:solidFill>
              </a:rPr>
              <a:t>AND </a:t>
            </a:r>
            <a:r>
              <a:rPr lang="ko-KR" altLang="en-US" sz="1800" dirty="0">
                <a:solidFill>
                  <a:srgbClr val="00A048"/>
                </a:solidFill>
              </a:rPr>
              <a:t>게이트</a:t>
            </a:r>
            <a:r>
              <a:rPr lang="ko-KR" altLang="en-US" sz="1800" dirty="0"/>
              <a:t>에 </a:t>
            </a:r>
            <a:r>
              <a:rPr lang="ko-KR" altLang="en-US" sz="1800"/>
              <a:t>의해 통제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olidFill>
                  <a:srgbClr val="C00000"/>
                </a:solidFill>
              </a:rPr>
              <a:t>시프트 동작 정지</a:t>
            </a:r>
            <a:r>
              <a:rPr lang="ko-KR" altLang="en-US" sz="1800"/>
              <a:t> 기능</a:t>
            </a:r>
            <a:endParaRPr lang="en-US" altLang="ko-KR" sz="1800" dirty="0"/>
          </a:p>
          <a:p>
            <a:pPr lvl="2" fontAlgn="base"/>
            <a:r>
              <a:rPr lang="ko-KR" altLang="en-US" sz="1800">
                <a:solidFill>
                  <a:srgbClr val="00A048"/>
                </a:solidFill>
              </a:rPr>
              <a:t>순환 연결 </a:t>
            </a:r>
            <a:r>
              <a:rPr lang="en-US" altLang="ko-KR" sz="1800">
                <a:solidFill>
                  <a:srgbClr val="00A048"/>
                </a:solidFill>
              </a:rPr>
              <a:t/>
            </a:r>
            <a:br>
              <a:rPr lang="en-US" altLang="ko-KR" sz="1800">
                <a:solidFill>
                  <a:srgbClr val="00A048"/>
                </a:solidFill>
              </a:rPr>
            </a:br>
            <a:r>
              <a:rPr lang="en-US" altLang="ko-KR" sz="1800">
                <a:solidFill>
                  <a:srgbClr val="00A048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ko-KR" altLang="en-US" sz="1800" dirty="0"/>
              <a:t>마지막 </a:t>
            </a:r>
            <a:r>
              <a:rPr lang="en-US" altLang="ko-KR" sz="1800" dirty="0">
                <a:solidFill>
                  <a:srgbClr val="00A048"/>
                </a:solidFill>
              </a:rPr>
              <a:t>F</a:t>
            </a:r>
            <a:r>
              <a:rPr lang="en-US" altLang="ko-KR" sz="1800">
                <a:solidFill>
                  <a:srgbClr val="00A048"/>
                </a:solidFill>
              </a:rPr>
              <a:t>/F</a:t>
            </a:r>
            <a:r>
              <a:rPr lang="ko-KR" altLang="en-US" sz="1800"/>
              <a:t> </a:t>
            </a:r>
            <a:r>
              <a:rPr lang="ko-KR" altLang="en-US" sz="1800" dirty="0"/>
              <a:t>값이 첫 번째 </a:t>
            </a:r>
            <a:r>
              <a:rPr lang="en-US" altLang="ko-KR" sz="1800" dirty="0">
                <a:solidFill>
                  <a:srgbClr val="00A048"/>
                </a:solidFill>
              </a:rPr>
              <a:t>F/F</a:t>
            </a:r>
            <a:r>
              <a:rPr lang="ko-KR" altLang="en-US" sz="1800"/>
              <a:t>으로 저장</a:t>
            </a:r>
            <a:endParaRPr lang="ko-KR" altLang="en-US" sz="1800" dirty="0"/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A57EF73D-73F7-4940-A212-8AF046608804}"/>
              </a:ext>
            </a:extLst>
          </p:cNvPr>
          <p:cNvGrpSpPr/>
          <p:nvPr/>
        </p:nvGrpSpPr>
        <p:grpSpPr>
          <a:xfrm>
            <a:off x="6138527" y="1020844"/>
            <a:ext cx="5174279" cy="1804179"/>
            <a:chOff x="5398321" y="1154078"/>
            <a:chExt cx="6135697" cy="2005290"/>
          </a:xfrm>
        </p:grpSpPr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662D2411-A2DF-46A1-8E33-0B91E4C3B472}"/>
                </a:ext>
              </a:extLst>
            </p:cNvPr>
            <p:cNvSpPr/>
            <p:nvPr/>
          </p:nvSpPr>
          <p:spPr>
            <a:xfrm>
              <a:off x="7182890" y="1833435"/>
              <a:ext cx="551661" cy="876922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7CAF4CE5-A07E-4933-98A3-19F2D571361F}"/>
                </a:ext>
              </a:extLst>
            </p:cNvPr>
            <p:cNvCxnSpPr/>
            <p:nvPr/>
          </p:nvCxnSpPr>
          <p:spPr>
            <a:xfrm>
              <a:off x="6836266" y="2026096"/>
              <a:ext cx="345504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B2B97554-96B2-4175-B19B-6787538EFBBF}"/>
                </a:ext>
              </a:extLst>
            </p:cNvPr>
            <p:cNvCxnSpPr/>
            <p:nvPr/>
          </p:nvCxnSpPr>
          <p:spPr>
            <a:xfrm>
              <a:off x="6986780" y="2489916"/>
              <a:ext cx="194989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0457CAA-CA25-4F2A-AF9F-C44DB3142E04}"/>
                </a:ext>
              </a:extLst>
            </p:cNvPr>
            <p:cNvSpPr txBox="1"/>
            <p:nvPr/>
          </p:nvSpPr>
          <p:spPr>
            <a:xfrm>
              <a:off x="7186351" y="1901834"/>
              <a:ext cx="350138" cy="307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57A23F4-DD23-45D5-82A4-B6453453F70F}"/>
                </a:ext>
              </a:extLst>
            </p:cNvPr>
            <p:cNvSpPr txBox="1"/>
            <p:nvPr/>
          </p:nvSpPr>
          <p:spPr>
            <a:xfrm>
              <a:off x="7223831" y="2350967"/>
              <a:ext cx="433775" cy="307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0B8CE508-7B5D-4EBD-A043-240DED50B8A6}"/>
                </a:ext>
              </a:extLst>
            </p:cNvPr>
            <p:cNvCxnSpPr/>
            <p:nvPr/>
          </p:nvCxnSpPr>
          <p:spPr>
            <a:xfrm>
              <a:off x="7181770" y="2406703"/>
              <a:ext cx="85317" cy="8130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9D62B390-1413-4B88-B6D0-7CD05FDE4A68}"/>
                </a:ext>
              </a:extLst>
            </p:cNvPr>
            <p:cNvCxnSpPr/>
            <p:nvPr/>
          </p:nvCxnSpPr>
          <p:spPr>
            <a:xfrm flipV="1">
              <a:off x="7179529" y="2488010"/>
              <a:ext cx="88118" cy="8130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6512EE5-1EE5-4B61-AAE1-7E553B6EB87B}"/>
                </a:ext>
              </a:extLst>
            </p:cNvPr>
            <p:cNvSpPr txBox="1"/>
            <p:nvPr/>
          </p:nvSpPr>
          <p:spPr>
            <a:xfrm>
              <a:off x="6082471" y="1792003"/>
              <a:ext cx="715100" cy="530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Serial</a:t>
              </a:r>
              <a:b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E44A50E-F348-49CA-A4DA-811E525E9C03}"/>
                </a:ext>
              </a:extLst>
            </p:cNvPr>
            <p:cNvSpPr txBox="1"/>
            <p:nvPr/>
          </p:nvSpPr>
          <p:spPr>
            <a:xfrm>
              <a:off x="5534496" y="2817283"/>
              <a:ext cx="669481" cy="342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881DB54F-0137-4E90-98DC-4E5C353780FF}"/>
                </a:ext>
              </a:extLst>
            </p:cNvPr>
            <p:cNvCxnSpPr/>
            <p:nvPr/>
          </p:nvCxnSpPr>
          <p:spPr>
            <a:xfrm flipV="1">
              <a:off x="6986780" y="2488010"/>
              <a:ext cx="0" cy="458225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59E9AAB-9A76-472B-90DE-23ED952D998B}"/>
                </a:ext>
              </a:extLst>
            </p:cNvPr>
            <p:cNvSpPr/>
            <p:nvPr/>
          </p:nvSpPr>
          <p:spPr>
            <a:xfrm>
              <a:off x="8081417" y="1833435"/>
              <a:ext cx="551661" cy="876922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79442501-F08C-453B-8251-82216A123FE9}"/>
                </a:ext>
              </a:extLst>
            </p:cNvPr>
            <p:cNvCxnSpPr/>
            <p:nvPr/>
          </p:nvCxnSpPr>
          <p:spPr>
            <a:xfrm>
              <a:off x="7734793" y="2026096"/>
              <a:ext cx="345504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CDA10E8D-C72A-4F90-82F2-7C0A5AF150A9}"/>
                </a:ext>
              </a:extLst>
            </p:cNvPr>
            <p:cNvCxnSpPr/>
            <p:nvPr/>
          </p:nvCxnSpPr>
          <p:spPr>
            <a:xfrm>
              <a:off x="7885308" y="2489916"/>
              <a:ext cx="194989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3122A2F-9AF5-4CBC-95BE-A25B22811692}"/>
                </a:ext>
              </a:extLst>
            </p:cNvPr>
            <p:cNvSpPr txBox="1"/>
            <p:nvPr/>
          </p:nvSpPr>
          <p:spPr>
            <a:xfrm>
              <a:off x="8084878" y="1901834"/>
              <a:ext cx="350138" cy="307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4ED22217-B4A9-4E59-B4B0-BDA73173C419}"/>
                </a:ext>
              </a:extLst>
            </p:cNvPr>
            <p:cNvSpPr txBox="1"/>
            <p:nvPr/>
          </p:nvSpPr>
          <p:spPr>
            <a:xfrm>
              <a:off x="8122359" y="2350967"/>
              <a:ext cx="433775" cy="307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4DB05107-FEE9-430A-82F3-308DC05A5154}"/>
                </a:ext>
              </a:extLst>
            </p:cNvPr>
            <p:cNvCxnSpPr/>
            <p:nvPr/>
          </p:nvCxnSpPr>
          <p:spPr>
            <a:xfrm>
              <a:off x="8080297" y="2406703"/>
              <a:ext cx="85317" cy="8130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9271B022-EC41-489C-888B-2894834D8FDB}"/>
                </a:ext>
              </a:extLst>
            </p:cNvPr>
            <p:cNvCxnSpPr/>
            <p:nvPr/>
          </p:nvCxnSpPr>
          <p:spPr>
            <a:xfrm flipV="1">
              <a:off x="8078056" y="2488010"/>
              <a:ext cx="88118" cy="8130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624A0E3E-BBC5-46AB-BF15-40325AA9CC3F}"/>
                </a:ext>
              </a:extLst>
            </p:cNvPr>
            <p:cNvCxnSpPr/>
            <p:nvPr/>
          </p:nvCxnSpPr>
          <p:spPr>
            <a:xfrm flipV="1">
              <a:off x="7885308" y="2488010"/>
              <a:ext cx="0" cy="458225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B39C7217-EE32-415C-8095-0967A2C2E599}"/>
                </a:ext>
              </a:extLst>
            </p:cNvPr>
            <p:cNvSpPr/>
            <p:nvPr/>
          </p:nvSpPr>
          <p:spPr>
            <a:xfrm>
              <a:off x="8978824" y="1833435"/>
              <a:ext cx="551661" cy="876922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9DD2C1DE-66E1-4A8A-87BE-4C44D72BC324}"/>
                </a:ext>
              </a:extLst>
            </p:cNvPr>
            <p:cNvCxnSpPr/>
            <p:nvPr/>
          </p:nvCxnSpPr>
          <p:spPr>
            <a:xfrm>
              <a:off x="8632199" y="2026096"/>
              <a:ext cx="345504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5497115C-A4EF-4710-B150-4BFD07E88F2F}"/>
                </a:ext>
              </a:extLst>
            </p:cNvPr>
            <p:cNvCxnSpPr/>
            <p:nvPr/>
          </p:nvCxnSpPr>
          <p:spPr>
            <a:xfrm>
              <a:off x="8782714" y="2489916"/>
              <a:ext cx="194989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623F3981-43E0-4526-9A53-3022C2015CFA}"/>
                </a:ext>
              </a:extLst>
            </p:cNvPr>
            <p:cNvSpPr txBox="1"/>
            <p:nvPr/>
          </p:nvSpPr>
          <p:spPr>
            <a:xfrm>
              <a:off x="8982285" y="1901834"/>
              <a:ext cx="350138" cy="307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3881434-B96F-4332-B457-6B6CB5C5FA3B}"/>
                </a:ext>
              </a:extLst>
            </p:cNvPr>
            <p:cNvSpPr txBox="1"/>
            <p:nvPr/>
          </p:nvSpPr>
          <p:spPr>
            <a:xfrm>
              <a:off x="9019766" y="2350967"/>
              <a:ext cx="433775" cy="307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0AD0190B-63D8-4096-821A-E0BA3F3CD7DC}"/>
                </a:ext>
              </a:extLst>
            </p:cNvPr>
            <p:cNvCxnSpPr/>
            <p:nvPr/>
          </p:nvCxnSpPr>
          <p:spPr>
            <a:xfrm>
              <a:off x="8977704" y="2406703"/>
              <a:ext cx="85317" cy="8130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E4202FF2-73E8-44EA-9F03-A33978C6EBD5}"/>
                </a:ext>
              </a:extLst>
            </p:cNvPr>
            <p:cNvCxnSpPr/>
            <p:nvPr/>
          </p:nvCxnSpPr>
          <p:spPr>
            <a:xfrm flipV="1">
              <a:off x="8975463" y="2488010"/>
              <a:ext cx="88118" cy="8130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BBD3027F-D416-42D0-8198-04F4FC2E94F7}"/>
                </a:ext>
              </a:extLst>
            </p:cNvPr>
            <p:cNvCxnSpPr/>
            <p:nvPr/>
          </p:nvCxnSpPr>
          <p:spPr>
            <a:xfrm flipV="1">
              <a:off x="8782714" y="2488010"/>
              <a:ext cx="0" cy="458225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D8292958-0193-419D-913C-22C453D17836}"/>
                </a:ext>
              </a:extLst>
            </p:cNvPr>
            <p:cNvSpPr/>
            <p:nvPr/>
          </p:nvSpPr>
          <p:spPr>
            <a:xfrm>
              <a:off x="9875109" y="1833435"/>
              <a:ext cx="551661" cy="876922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7C9266AE-ADDC-4C12-94F2-DAC427CC3C35}"/>
                </a:ext>
              </a:extLst>
            </p:cNvPr>
            <p:cNvCxnSpPr/>
            <p:nvPr/>
          </p:nvCxnSpPr>
          <p:spPr>
            <a:xfrm>
              <a:off x="9528485" y="2026096"/>
              <a:ext cx="345504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2D233E1E-CC2C-4888-B65C-4FAEDB14E57F}"/>
                </a:ext>
              </a:extLst>
            </p:cNvPr>
            <p:cNvCxnSpPr/>
            <p:nvPr/>
          </p:nvCxnSpPr>
          <p:spPr>
            <a:xfrm>
              <a:off x="9679000" y="2489916"/>
              <a:ext cx="194989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357F86CB-511C-471D-A431-E52FBBC0F274}"/>
                </a:ext>
              </a:extLst>
            </p:cNvPr>
            <p:cNvSpPr txBox="1"/>
            <p:nvPr/>
          </p:nvSpPr>
          <p:spPr>
            <a:xfrm>
              <a:off x="9878571" y="1901834"/>
              <a:ext cx="350138" cy="307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9678BF42-E179-4BB9-B798-C0C48D68C093}"/>
                </a:ext>
              </a:extLst>
            </p:cNvPr>
            <p:cNvSpPr txBox="1"/>
            <p:nvPr/>
          </p:nvSpPr>
          <p:spPr>
            <a:xfrm>
              <a:off x="9916050" y="2350967"/>
              <a:ext cx="433775" cy="307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BC4DF578-E585-43A1-859B-68CD584B0954}"/>
                </a:ext>
              </a:extLst>
            </p:cNvPr>
            <p:cNvCxnSpPr/>
            <p:nvPr/>
          </p:nvCxnSpPr>
          <p:spPr>
            <a:xfrm>
              <a:off x="9873989" y="2406703"/>
              <a:ext cx="85317" cy="8130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DBDFF514-C197-4732-8CE6-DD0561A7BFC2}"/>
                </a:ext>
              </a:extLst>
            </p:cNvPr>
            <p:cNvCxnSpPr/>
            <p:nvPr/>
          </p:nvCxnSpPr>
          <p:spPr>
            <a:xfrm flipV="1">
              <a:off x="9871748" y="2488010"/>
              <a:ext cx="88118" cy="8130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33561D56-F789-4971-83B2-48E69FE5C3C1}"/>
                </a:ext>
              </a:extLst>
            </p:cNvPr>
            <p:cNvCxnSpPr/>
            <p:nvPr/>
          </p:nvCxnSpPr>
          <p:spPr>
            <a:xfrm flipV="1">
              <a:off x="9679000" y="2488010"/>
              <a:ext cx="0" cy="458225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AF5C7B7C-AAF1-410A-90DB-6F493562E89D}"/>
                </a:ext>
              </a:extLst>
            </p:cNvPr>
            <p:cNvCxnSpPr/>
            <p:nvPr/>
          </p:nvCxnSpPr>
          <p:spPr>
            <a:xfrm>
              <a:off x="6836266" y="2941471"/>
              <a:ext cx="2842734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78D12F79-2756-4BD9-8F2C-978DED66FD7C}"/>
                </a:ext>
              </a:extLst>
            </p:cNvPr>
            <p:cNvCxnSpPr/>
            <p:nvPr/>
          </p:nvCxnSpPr>
          <p:spPr>
            <a:xfrm>
              <a:off x="10426770" y="2026096"/>
              <a:ext cx="345504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68D17CF0-204A-4E17-B695-1EF5F9E31346}"/>
                </a:ext>
              </a:extLst>
            </p:cNvPr>
            <p:cNvSpPr/>
            <p:nvPr/>
          </p:nvSpPr>
          <p:spPr>
            <a:xfrm>
              <a:off x="6961881" y="2914647"/>
              <a:ext cx="47757" cy="51359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BD04D630-0D3A-489D-851B-B40410993608}"/>
                </a:ext>
              </a:extLst>
            </p:cNvPr>
            <p:cNvSpPr/>
            <p:nvPr/>
          </p:nvSpPr>
          <p:spPr>
            <a:xfrm>
              <a:off x="7860584" y="2914647"/>
              <a:ext cx="47757" cy="51359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881E51E7-00EC-4475-B861-622EDDFE02A6}"/>
                </a:ext>
              </a:extLst>
            </p:cNvPr>
            <p:cNvSpPr/>
            <p:nvPr/>
          </p:nvSpPr>
          <p:spPr>
            <a:xfrm>
              <a:off x="8756869" y="2914647"/>
              <a:ext cx="47757" cy="51359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38301EF-431A-466D-A80F-1E14A1A91DD2}"/>
                </a:ext>
              </a:extLst>
            </p:cNvPr>
            <p:cNvSpPr txBox="1"/>
            <p:nvPr/>
          </p:nvSpPr>
          <p:spPr>
            <a:xfrm>
              <a:off x="10771396" y="1803292"/>
              <a:ext cx="762622" cy="530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Serial</a:t>
              </a:r>
            </a:p>
            <a:p>
              <a:pPr>
                <a:lnSpc>
                  <a:spcPts val="1500"/>
                </a:lnSpc>
              </a:pP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49473D2E-422B-48FA-8088-AAFE63830E1D}"/>
                </a:ext>
              </a:extLst>
            </p:cNvPr>
            <p:cNvCxnSpPr/>
            <p:nvPr/>
          </p:nvCxnSpPr>
          <p:spPr>
            <a:xfrm flipV="1">
              <a:off x="7885308" y="1789890"/>
              <a:ext cx="0" cy="246566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A7617576-4E0B-4E1A-ADD6-3B62EF55D34D}"/>
                </a:ext>
              </a:extLst>
            </p:cNvPr>
            <p:cNvSpPr/>
            <p:nvPr/>
          </p:nvSpPr>
          <p:spPr>
            <a:xfrm>
              <a:off x="7860584" y="2001057"/>
              <a:ext cx="47757" cy="51359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0419E336-AF44-4167-AEF4-57754B5A810A}"/>
                </a:ext>
              </a:extLst>
            </p:cNvPr>
            <p:cNvCxnSpPr/>
            <p:nvPr/>
          </p:nvCxnSpPr>
          <p:spPr>
            <a:xfrm flipV="1">
              <a:off x="8786094" y="1789890"/>
              <a:ext cx="0" cy="246566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0C4DFCEA-F450-4023-A871-2C60D1E93839}"/>
                </a:ext>
              </a:extLst>
            </p:cNvPr>
            <p:cNvSpPr/>
            <p:nvPr/>
          </p:nvSpPr>
          <p:spPr>
            <a:xfrm>
              <a:off x="8761371" y="2001057"/>
              <a:ext cx="47757" cy="51359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C9367AD1-AB1D-454B-9400-BF85CF7E7859}"/>
                </a:ext>
              </a:extLst>
            </p:cNvPr>
            <p:cNvCxnSpPr/>
            <p:nvPr/>
          </p:nvCxnSpPr>
          <p:spPr>
            <a:xfrm flipV="1">
              <a:off x="9682527" y="1789890"/>
              <a:ext cx="0" cy="246566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F6E19F2A-7CA4-4CC3-8C8D-900943E24F93}"/>
                </a:ext>
              </a:extLst>
            </p:cNvPr>
            <p:cNvSpPr/>
            <p:nvPr/>
          </p:nvSpPr>
          <p:spPr>
            <a:xfrm>
              <a:off x="9657804" y="2001057"/>
              <a:ext cx="47757" cy="51359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B1CFB629-3183-402D-8F52-2761367271F8}"/>
                </a:ext>
              </a:extLst>
            </p:cNvPr>
            <p:cNvCxnSpPr/>
            <p:nvPr/>
          </p:nvCxnSpPr>
          <p:spPr>
            <a:xfrm flipV="1">
              <a:off x="10571596" y="1477546"/>
              <a:ext cx="0" cy="558911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ED77D674-FE24-4051-91B6-31471BB44C3A}"/>
                </a:ext>
              </a:extLst>
            </p:cNvPr>
            <p:cNvSpPr/>
            <p:nvPr/>
          </p:nvSpPr>
          <p:spPr>
            <a:xfrm>
              <a:off x="10546872" y="2002962"/>
              <a:ext cx="47757" cy="51359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4AC04C5E-08B2-473E-B69C-51C184AD83A8}"/>
                </a:ext>
              </a:extLst>
            </p:cNvPr>
            <p:cNvSpPr txBox="1"/>
            <p:nvPr/>
          </p:nvSpPr>
          <p:spPr>
            <a:xfrm>
              <a:off x="7773980" y="1543695"/>
              <a:ext cx="371046" cy="307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38703DC6-B2B7-49CC-A0AD-DE38C0C5F730}"/>
                </a:ext>
              </a:extLst>
            </p:cNvPr>
            <p:cNvSpPr txBox="1"/>
            <p:nvPr/>
          </p:nvSpPr>
          <p:spPr>
            <a:xfrm>
              <a:off x="8672506" y="1543695"/>
              <a:ext cx="371046" cy="307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29CDB32B-78FD-4555-97F4-71F5AD206648}"/>
                </a:ext>
              </a:extLst>
            </p:cNvPr>
            <p:cNvSpPr txBox="1"/>
            <p:nvPr/>
          </p:nvSpPr>
          <p:spPr>
            <a:xfrm>
              <a:off x="9569913" y="1543695"/>
              <a:ext cx="371046" cy="307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DC808F16-4725-45E1-9E79-514A85EC2E4C}"/>
                </a:ext>
              </a:extLst>
            </p:cNvPr>
            <p:cNvSpPr txBox="1"/>
            <p:nvPr/>
          </p:nvSpPr>
          <p:spPr>
            <a:xfrm>
              <a:off x="10571035" y="1542951"/>
              <a:ext cx="371046" cy="307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5F4EDC3D-A275-4125-9D91-C6BE1A3262C8}"/>
                </a:ext>
              </a:extLst>
            </p:cNvPr>
            <p:cNvCxnSpPr/>
            <p:nvPr/>
          </p:nvCxnSpPr>
          <p:spPr>
            <a:xfrm>
              <a:off x="6986780" y="1477546"/>
              <a:ext cx="3583970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F31D2922-0ED6-446D-8FB6-1E74A4A8A3D1}"/>
                </a:ext>
              </a:extLst>
            </p:cNvPr>
            <p:cNvCxnSpPr/>
            <p:nvPr/>
          </p:nvCxnSpPr>
          <p:spPr>
            <a:xfrm flipV="1">
              <a:off x="6989513" y="1477546"/>
              <a:ext cx="0" cy="558911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0068FABB-EBC5-40DA-A7B4-AE643C37C028}"/>
                </a:ext>
              </a:extLst>
            </p:cNvPr>
            <p:cNvSpPr/>
            <p:nvPr/>
          </p:nvSpPr>
          <p:spPr>
            <a:xfrm>
              <a:off x="6964789" y="2001057"/>
              <a:ext cx="47757" cy="51359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C9855938-7416-4C64-B495-7031577AFD69}"/>
                </a:ext>
              </a:extLst>
            </p:cNvPr>
            <p:cNvSpPr txBox="1"/>
            <p:nvPr/>
          </p:nvSpPr>
          <p:spPr>
            <a:xfrm>
              <a:off x="7915699" y="1154078"/>
              <a:ext cx="1901289" cy="342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Rotate connection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3F1815B9-72E4-446F-856E-D1035E274F67}"/>
                </a:ext>
              </a:extLst>
            </p:cNvPr>
            <p:cNvCxnSpPr/>
            <p:nvPr/>
          </p:nvCxnSpPr>
          <p:spPr>
            <a:xfrm>
              <a:off x="6172933" y="2865802"/>
              <a:ext cx="28273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E08A17B2-E863-4E59-B1CC-A1F36D52A4FE}"/>
                </a:ext>
              </a:extLst>
            </p:cNvPr>
            <p:cNvCxnSpPr/>
            <p:nvPr/>
          </p:nvCxnSpPr>
          <p:spPr>
            <a:xfrm>
              <a:off x="6172933" y="3017958"/>
              <a:ext cx="28440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순서도: 지연 260">
              <a:extLst>
                <a:ext uri="{FF2B5EF4-FFF2-40B4-BE49-F238E27FC236}">
                  <a16:creationId xmlns:a16="http://schemas.microsoft.com/office/drawing/2014/main" id="{A9E72BE3-6470-4ACC-9920-FCB942E8A1ED}"/>
                </a:ext>
              </a:extLst>
            </p:cNvPr>
            <p:cNvSpPr/>
            <p:nvPr/>
          </p:nvSpPr>
          <p:spPr>
            <a:xfrm>
              <a:off x="6428322" y="2754085"/>
              <a:ext cx="407943" cy="374772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B02E223D-056C-4679-82EE-C28BDFE028B2}"/>
                </a:ext>
              </a:extLst>
            </p:cNvPr>
            <p:cNvSpPr txBox="1"/>
            <p:nvPr/>
          </p:nvSpPr>
          <p:spPr>
            <a:xfrm>
              <a:off x="5398321" y="2354636"/>
              <a:ext cx="1555526" cy="330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shift control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5A62E806-4164-4C0B-8F65-3FBF655A397B}"/>
                </a:ext>
              </a:extLst>
            </p:cNvPr>
            <p:cNvCxnSpPr/>
            <p:nvPr/>
          </p:nvCxnSpPr>
          <p:spPr>
            <a:xfrm flipV="1">
              <a:off x="6172933" y="2655162"/>
              <a:ext cx="0" cy="21063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4400D8FD-D673-4631-AACD-C4740FF4B47C}"/>
              </a:ext>
            </a:extLst>
          </p:cNvPr>
          <p:cNvGrpSpPr/>
          <p:nvPr/>
        </p:nvGrpSpPr>
        <p:grpSpPr>
          <a:xfrm>
            <a:off x="3814927" y="3289439"/>
            <a:ext cx="7284323" cy="3013933"/>
            <a:chOff x="897274" y="1641893"/>
            <a:chExt cx="9775515" cy="4486056"/>
          </a:xfrm>
        </p:grpSpPr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0C5AD5AC-1718-4865-B4F2-46E1FADE8F39}"/>
                </a:ext>
              </a:extLst>
            </p:cNvPr>
            <p:cNvSpPr txBox="1"/>
            <p:nvPr/>
          </p:nvSpPr>
          <p:spPr>
            <a:xfrm>
              <a:off x="1122258" y="2344957"/>
              <a:ext cx="1314724" cy="503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83B3C756-4916-45C3-A22B-2D56647B5B29}"/>
                </a:ext>
              </a:extLst>
            </p:cNvPr>
            <p:cNvCxnSpPr/>
            <p:nvPr/>
          </p:nvCxnSpPr>
          <p:spPr>
            <a:xfrm flipV="1">
              <a:off x="2687771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9D2A9F01-8CEF-4371-BB1B-5977DD06C511}"/>
                </a:ext>
              </a:extLst>
            </p:cNvPr>
            <p:cNvCxnSpPr/>
            <p:nvPr/>
          </p:nvCxnSpPr>
          <p:spPr>
            <a:xfrm rot="16200000" flipV="1">
              <a:off x="2563711" y="2682478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88060C59-4057-4354-A15D-D45F57A29BE8}"/>
                </a:ext>
              </a:extLst>
            </p:cNvPr>
            <p:cNvCxnSpPr/>
            <p:nvPr/>
          </p:nvCxnSpPr>
          <p:spPr>
            <a:xfrm rot="16200000" flipV="1">
              <a:off x="2811830" y="215077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AE8167AC-3E21-4382-80DF-6987A3554118}"/>
                </a:ext>
              </a:extLst>
            </p:cNvPr>
            <p:cNvCxnSpPr/>
            <p:nvPr/>
          </p:nvCxnSpPr>
          <p:spPr>
            <a:xfrm flipV="1">
              <a:off x="2935890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BD576262-BA86-4C45-B974-629829231DCF}"/>
                </a:ext>
              </a:extLst>
            </p:cNvPr>
            <p:cNvCxnSpPr/>
            <p:nvPr/>
          </p:nvCxnSpPr>
          <p:spPr>
            <a:xfrm flipV="1">
              <a:off x="3185506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183D4C7B-DB57-4818-B004-D3CBA8E99704}"/>
                </a:ext>
              </a:extLst>
            </p:cNvPr>
            <p:cNvCxnSpPr/>
            <p:nvPr/>
          </p:nvCxnSpPr>
          <p:spPr>
            <a:xfrm rot="16200000" flipV="1">
              <a:off x="3061446" y="2682478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BD313072-D2B2-4ABC-B2B7-4A67FD083FC1}"/>
                </a:ext>
              </a:extLst>
            </p:cNvPr>
            <p:cNvCxnSpPr/>
            <p:nvPr/>
          </p:nvCxnSpPr>
          <p:spPr>
            <a:xfrm rot="16200000" flipV="1">
              <a:off x="3309565" y="215077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B5BCD05C-FF41-44A7-A5FF-0C1877E097A0}"/>
                </a:ext>
              </a:extLst>
            </p:cNvPr>
            <p:cNvCxnSpPr/>
            <p:nvPr/>
          </p:nvCxnSpPr>
          <p:spPr>
            <a:xfrm flipV="1">
              <a:off x="3433625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467D060D-40AA-4F83-B6D9-31140F06B51D}"/>
                </a:ext>
              </a:extLst>
            </p:cNvPr>
            <p:cNvCxnSpPr/>
            <p:nvPr/>
          </p:nvCxnSpPr>
          <p:spPr>
            <a:xfrm flipV="1">
              <a:off x="3681762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99E67C56-D02D-49AB-8E6C-BCFA1CF18FEA}"/>
                </a:ext>
              </a:extLst>
            </p:cNvPr>
            <p:cNvCxnSpPr/>
            <p:nvPr/>
          </p:nvCxnSpPr>
          <p:spPr>
            <a:xfrm rot="16200000" flipV="1">
              <a:off x="3557702" y="2682478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778281D1-8EAE-44B5-B93F-D5FC94E71718}"/>
                </a:ext>
              </a:extLst>
            </p:cNvPr>
            <p:cNvCxnSpPr/>
            <p:nvPr/>
          </p:nvCxnSpPr>
          <p:spPr>
            <a:xfrm rot="16200000" flipV="1">
              <a:off x="3805822" y="215077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id="{471867AD-4065-4CE6-9257-DF6C3DE514D5}"/>
                </a:ext>
              </a:extLst>
            </p:cNvPr>
            <p:cNvCxnSpPr/>
            <p:nvPr/>
          </p:nvCxnSpPr>
          <p:spPr>
            <a:xfrm flipV="1">
              <a:off x="3929881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32DC7D7E-19E4-4FD5-B7BC-2F21A567417A}"/>
                </a:ext>
              </a:extLst>
            </p:cNvPr>
            <p:cNvCxnSpPr/>
            <p:nvPr/>
          </p:nvCxnSpPr>
          <p:spPr>
            <a:xfrm rot="16200000" flipV="1">
              <a:off x="4053942" y="2682478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765E557B-F87D-4728-A697-6F346432111E}"/>
                </a:ext>
              </a:extLst>
            </p:cNvPr>
            <p:cNvCxnSpPr/>
            <p:nvPr/>
          </p:nvCxnSpPr>
          <p:spPr>
            <a:xfrm flipV="1">
              <a:off x="4178688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792CB93D-12F9-4ED1-9DEA-2D24CA4F9832}"/>
                </a:ext>
              </a:extLst>
            </p:cNvPr>
            <p:cNvCxnSpPr/>
            <p:nvPr/>
          </p:nvCxnSpPr>
          <p:spPr>
            <a:xfrm rot="16200000" flipV="1">
              <a:off x="4302747" y="215077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94292476-CC97-4339-B5D5-E9F678AC9FD0}"/>
                </a:ext>
              </a:extLst>
            </p:cNvPr>
            <p:cNvCxnSpPr/>
            <p:nvPr/>
          </p:nvCxnSpPr>
          <p:spPr>
            <a:xfrm flipV="1">
              <a:off x="4426807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56AEC9BF-769F-45AE-8204-38DE9BF66CDB}"/>
                </a:ext>
              </a:extLst>
            </p:cNvPr>
            <p:cNvCxnSpPr/>
            <p:nvPr/>
          </p:nvCxnSpPr>
          <p:spPr>
            <a:xfrm flipV="1">
              <a:off x="4676423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5F972493-26AA-4718-B0FD-51814D44B5AF}"/>
                </a:ext>
              </a:extLst>
            </p:cNvPr>
            <p:cNvCxnSpPr/>
            <p:nvPr/>
          </p:nvCxnSpPr>
          <p:spPr>
            <a:xfrm rot="16200000" flipV="1">
              <a:off x="4552363" y="2682478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31905DB7-65A9-40CA-AC54-670A62421200}"/>
                </a:ext>
              </a:extLst>
            </p:cNvPr>
            <p:cNvCxnSpPr/>
            <p:nvPr/>
          </p:nvCxnSpPr>
          <p:spPr>
            <a:xfrm rot="16200000" flipV="1">
              <a:off x="4800482" y="215077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A1988A09-E713-4406-81F1-0E651917068F}"/>
                </a:ext>
              </a:extLst>
            </p:cNvPr>
            <p:cNvCxnSpPr/>
            <p:nvPr/>
          </p:nvCxnSpPr>
          <p:spPr>
            <a:xfrm flipV="1">
              <a:off x="4924542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3ACB6220-631B-4099-A834-FBAE4D4178DF}"/>
                </a:ext>
              </a:extLst>
            </p:cNvPr>
            <p:cNvCxnSpPr/>
            <p:nvPr/>
          </p:nvCxnSpPr>
          <p:spPr>
            <a:xfrm flipV="1">
              <a:off x="5172680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22ED37A7-9506-4239-9710-1FE76CD2F116}"/>
                </a:ext>
              </a:extLst>
            </p:cNvPr>
            <p:cNvCxnSpPr/>
            <p:nvPr/>
          </p:nvCxnSpPr>
          <p:spPr>
            <a:xfrm rot="16200000" flipV="1">
              <a:off x="5048619" y="2682478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E4BFE448-7565-4A4A-B589-9A770DB30565}"/>
                </a:ext>
              </a:extLst>
            </p:cNvPr>
            <p:cNvCxnSpPr/>
            <p:nvPr/>
          </p:nvCxnSpPr>
          <p:spPr>
            <a:xfrm rot="16200000" flipV="1">
              <a:off x="5296739" y="215077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DCAD4E51-8C47-4A78-94A5-510A3D21ADA3}"/>
                </a:ext>
              </a:extLst>
            </p:cNvPr>
            <p:cNvCxnSpPr/>
            <p:nvPr/>
          </p:nvCxnSpPr>
          <p:spPr>
            <a:xfrm flipV="1">
              <a:off x="5420798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CAC3487C-F629-4D9C-BF0E-9F282EF9C4D6}"/>
                </a:ext>
              </a:extLst>
            </p:cNvPr>
            <p:cNvCxnSpPr/>
            <p:nvPr/>
          </p:nvCxnSpPr>
          <p:spPr>
            <a:xfrm rot="16200000" flipV="1">
              <a:off x="5544859" y="2682478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72A808B6-1EC1-4F25-AC25-9B6BA57A133F}"/>
                </a:ext>
              </a:extLst>
            </p:cNvPr>
            <p:cNvCxnSpPr/>
            <p:nvPr/>
          </p:nvCxnSpPr>
          <p:spPr>
            <a:xfrm flipV="1">
              <a:off x="5672463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>
              <a:extLst>
                <a:ext uri="{FF2B5EF4-FFF2-40B4-BE49-F238E27FC236}">
                  <a16:creationId xmlns:a16="http://schemas.microsoft.com/office/drawing/2014/main" id="{9D076BC0-5E1C-4B4F-8751-7A09928D9FA5}"/>
                </a:ext>
              </a:extLst>
            </p:cNvPr>
            <p:cNvCxnSpPr/>
            <p:nvPr/>
          </p:nvCxnSpPr>
          <p:spPr>
            <a:xfrm rot="16200000" flipV="1">
              <a:off x="5796522" y="215077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>
              <a:extLst>
                <a:ext uri="{FF2B5EF4-FFF2-40B4-BE49-F238E27FC236}">
                  <a16:creationId xmlns:a16="http://schemas.microsoft.com/office/drawing/2014/main" id="{D3431B9C-796C-4F06-8FBC-A09DAEC39291}"/>
                </a:ext>
              </a:extLst>
            </p:cNvPr>
            <p:cNvCxnSpPr/>
            <p:nvPr/>
          </p:nvCxnSpPr>
          <p:spPr>
            <a:xfrm flipV="1">
              <a:off x="5920582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>
              <a:extLst>
                <a:ext uri="{FF2B5EF4-FFF2-40B4-BE49-F238E27FC236}">
                  <a16:creationId xmlns:a16="http://schemas.microsoft.com/office/drawing/2014/main" id="{3958DC55-2537-4A94-B467-62DC3E0DD621}"/>
                </a:ext>
              </a:extLst>
            </p:cNvPr>
            <p:cNvCxnSpPr/>
            <p:nvPr/>
          </p:nvCxnSpPr>
          <p:spPr>
            <a:xfrm rot="16200000" flipV="1">
              <a:off x="6044642" y="2682478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CBDD81FF-C4EF-41A5-B0E9-11ABB8AC922A}"/>
                </a:ext>
              </a:extLst>
            </p:cNvPr>
            <p:cNvCxnSpPr/>
            <p:nvPr/>
          </p:nvCxnSpPr>
          <p:spPr>
            <a:xfrm flipV="1">
              <a:off x="6170620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76EBEA60-237B-4FDD-8DBA-60C42215D583}"/>
                </a:ext>
              </a:extLst>
            </p:cNvPr>
            <p:cNvCxnSpPr/>
            <p:nvPr/>
          </p:nvCxnSpPr>
          <p:spPr>
            <a:xfrm rot="16200000" flipV="1">
              <a:off x="6294680" y="215077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756D0146-B974-4381-AE7A-72A2CF9D90EA}"/>
                </a:ext>
              </a:extLst>
            </p:cNvPr>
            <p:cNvCxnSpPr/>
            <p:nvPr/>
          </p:nvCxnSpPr>
          <p:spPr>
            <a:xfrm flipV="1">
              <a:off x="6418740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143829C5-D450-4520-8AE6-66DA0301337F}"/>
                </a:ext>
              </a:extLst>
            </p:cNvPr>
            <p:cNvCxnSpPr/>
            <p:nvPr/>
          </p:nvCxnSpPr>
          <p:spPr>
            <a:xfrm flipV="1">
              <a:off x="6666877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347FCEC2-D5A5-4628-A6A8-920B3EC620F6}"/>
                </a:ext>
              </a:extLst>
            </p:cNvPr>
            <p:cNvCxnSpPr/>
            <p:nvPr/>
          </p:nvCxnSpPr>
          <p:spPr>
            <a:xfrm rot="16200000" flipV="1">
              <a:off x="6542817" y="2682478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B54BB150-9434-4D0F-B8C8-D557BD5FD676}"/>
                </a:ext>
              </a:extLst>
            </p:cNvPr>
            <p:cNvCxnSpPr/>
            <p:nvPr/>
          </p:nvCxnSpPr>
          <p:spPr>
            <a:xfrm rot="16200000" flipV="1">
              <a:off x="6790937" y="215077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C687A939-0471-4F29-872F-001FD7BCF554}"/>
                </a:ext>
              </a:extLst>
            </p:cNvPr>
            <p:cNvCxnSpPr/>
            <p:nvPr/>
          </p:nvCxnSpPr>
          <p:spPr>
            <a:xfrm flipV="1">
              <a:off x="6914996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>
              <a:extLst>
                <a:ext uri="{FF2B5EF4-FFF2-40B4-BE49-F238E27FC236}">
                  <a16:creationId xmlns:a16="http://schemas.microsoft.com/office/drawing/2014/main" id="{0847CBD1-5374-459A-9C1A-3CF5B6A5ACE1}"/>
                </a:ext>
              </a:extLst>
            </p:cNvPr>
            <p:cNvCxnSpPr/>
            <p:nvPr/>
          </p:nvCxnSpPr>
          <p:spPr>
            <a:xfrm rot="16200000" flipV="1">
              <a:off x="7039057" y="2682478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C1B2786C-D5ED-420F-99DE-365C31B319F7}"/>
                </a:ext>
              </a:extLst>
            </p:cNvPr>
            <p:cNvCxnSpPr/>
            <p:nvPr/>
          </p:nvCxnSpPr>
          <p:spPr>
            <a:xfrm flipV="1">
              <a:off x="7163803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F87745E-A08A-4477-8DC3-E9AE504C0435}"/>
                </a:ext>
              </a:extLst>
            </p:cNvPr>
            <p:cNvCxnSpPr/>
            <p:nvPr/>
          </p:nvCxnSpPr>
          <p:spPr>
            <a:xfrm rot="16200000" flipV="1">
              <a:off x="7287862" y="215077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3C5C72A2-8CDA-448A-B32A-C2D1FA43A63D}"/>
                </a:ext>
              </a:extLst>
            </p:cNvPr>
            <p:cNvCxnSpPr/>
            <p:nvPr/>
          </p:nvCxnSpPr>
          <p:spPr>
            <a:xfrm flipV="1">
              <a:off x="7411922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ED496E01-9324-4030-B7DB-1FB646547F8F}"/>
                </a:ext>
              </a:extLst>
            </p:cNvPr>
            <p:cNvCxnSpPr/>
            <p:nvPr/>
          </p:nvCxnSpPr>
          <p:spPr>
            <a:xfrm rot="16200000" flipV="1">
              <a:off x="7537478" y="2682478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C35A186B-F0EC-423D-AC5E-48EEDB1478F7}"/>
                </a:ext>
              </a:extLst>
            </p:cNvPr>
            <p:cNvCxnSpPr/>
            <p:nvPr/>
          </p:nvCxnSpPr>
          <p:spPr>
            <a:xfrm flipV="1">
              <a:off x="7662561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D9AF91E8-F0D8-46EB-AB82-329F9D127657}"/>
                </a:ext>
              </a:extLst>
            </p:cNvPr>
            <p:cNvCxnSpPr/>
            <p:nvPr/>
          </p:nvCxnSpPr>
          <p:spPr>
            <a:xfrm rot="16200000" flipV="1">
              <a:off x="7786621" y="215077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>
              <a:extLst>
                <a:ext uri="{FF2B5EF4-FFF2-40B4-BE49-F238E27FC236}">
                  <a16:creationId xmlns:a16="http://schemas.microsoft.com/office/drawing/2014/main" id="{4AECC947-2B94-4B48-907B-D123A0ACA592}"/>
                </a:ext>
              </a:extLst>
            </p:cNvPr>
            <p:cNvCxnSpPr/>
            <p:nvPr/>
          </p:nvCxnSpPr>
          <p:spPr>
            <a:xfrm flipV="1">
              <a:off x="7910680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914B8959-9131-4693-88AB-D900572C380F}"/>
                </a:ext>
              </a:extLst>
            </p:cNvPr>
            <p:cNvCxnSpPr/>
            <p:nvPr/>
          </p:nvCxnSpPr>
          <p:spPr>
            <a:xfrm rot="16200000" flipV="1">
              <a:off x="8034740" y="2682478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92FDD1F2-4AA3-429C-917D-DE8F19DD8F86}"/>
                </a:ext>
              </a:extLst>
            </p:cNvPr>
            <p:cNvCxnSpPr/>
            <p:nvPr/>
          </p:nvCxnSpPr>
          <p:spPr>
            <a:xfrm flipV="1">
              <a:off x="8159487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E0D4A50B-BE22-425F-9908-49A5834B2B5B}"/>
                </a:ext>
              </a:extLst>
            </p:cNvPr>
            <p:cNvCxnSpPr/>
            <p:nvPr/>
          </p:nvCxnSpPr>
          <p:spPr>
            <a:xfrm rot="16200000" flipV="1">
              <a:off x="8283546" y="215077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57F77D51-AFF3-4665-B856-1065B17929F6}"/>
                </a:ext>
              </a:extLst>
            </p:cNvPr>
            <p:cNvCxnSpPr/>
            <p:nvPr/>
          </p:nvCxnSpPr>
          <p:spPr>
            <a:xfrm flipV="1">
              <a:off x="8407606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직선 연결선 503">
              <a:extLst>
                <a:ext uri="{FF2B5EF4-FFF2-40B4-BE49-F238E27FC236}">
                  <a16:creationId xmlns:a16="http://schemas.microsoft.com/office/drawing/2014/main" id="{3429844F-5C2D-45D0-A1FC-B24C08DFA0C0}"/>
                </a:ext>
              </a:extLst>
            </p:cNvPr>
            <p:cNvCxnSpPr/>
            <p:nvPr/>
          </p:nvCxnSpPr>
          <p:spPr>
            <a:xfrm rot="16200000" flipV="1">
              <a:off x="8533161" y="2682478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822CF924-4919-4FCF-A945-0B3F6429469E}"/>
                </a:ext>
              </a:extLst>
            </p:cNvPr>
            <p:cNvSpPr txBox="1"/>
            <p:nvPr/>
          </p:nvSpPr>
          <p:spPr>
            <a:xfrm>
              <a:off x="1122258" y="2899885"/>
              <a:ext cx="1314726" cy="717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shift control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508" name="직선 연결선 507">
              <a:extLst>
                <a:ext uri="{FF2B5EF4-FFF2-40B4-BE49-F238E27FC236}">
                  <a16:creationId xmlns:a16="http://schemas.microsoft.com/office/drawing/2014/main" id="{73EE5F39-F030-427B-B33A-72104106876E}"/>
                </a:ext>
              </a:extLst>
            </p:cNvPr>
            <p:cNvCxnSpPr/>
            <p:nvPr/>
          </p:nvCxnSpPr>
          <p:spPr>
            <a:xfrm flipV="1">
              <a:off x="2687771" y="2882319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직선 연결선 508">
              <a:extLst>
                <a:ext uri="{FF2B5EF4-FFF2-40B4-BE49-F238E27FC236}">
                  <a16:creationId xmlns:a16="http://schemas.microsoft.com/office/drawing/2014/main" id="{1E9C3B9A-2422-43D8-937B-4C688624D656}"/>
                </a:ext>
              </a:extLst>
            </p:cNvPr>
            <p:cNvCxnSpPr/>
            <p:nvPr/>
          </p:nvCxnSpPr>
          <p:spPr>
            <a:xfrm rot="16200000" flipV="1">
              <a:off x="2563711" y="3290961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직선 연결선 509">
              <a:extLst>
                <a:ext uri="{FF2B5EF4-FFF2-40B4-BE49-F238E27FC236}">
                  <a16:creationId xmlns:a16="http://schemas.microsoft.com/office/drawing/2014/main" id="{7E4C9B70-9A3C-4F0E-9852-4E1F2A55F658}"/>
                </a:ext>
              </a:extLst>
            </p:cNvPr>
            <p:cNvCxnSpPr/>
            <p:nvPr/>
          </p:nvCxnSpPr>
          <p:spPr>
            <a:xfrm flipH="1">
              <a:off x="2687770" y="2883318"/>
              <a:ext cx="1988652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직선 연결선 510">
              <a:extLst>
                <a:ext uri="{FF2B5EF4-FFF2-40B4-BE49-F238E27FC236}">
                  <a16:creationId xmlns:a16="http://schemas.microsoft.com/office/drawing/2014/main" id="{ED14314A-5100-474B-9072-17021B3AA3D6}"/>
                </a:ext>
              </a:extLst>
            </p:cNvPr>
            <p:cNvCxnSpPr/>
            <p:nvPr/>
          </p:nvCxnSpPr>
          <p:spPr>
            <a:xfrm flipV="1">
              <a:off x="4682857" y="2882319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직선 연결선 511">
              <a:extLst>
                <a:ext uri="{FF2B5EF4-FFF2-40B4-BE49-F238E27FC236}">
                  <a16:creationId xmlns:a16="http://schemas.microsoft.com/office/drawing/2014/main" id="{C9892311-8958-4E98-A431-54418E2054F8}"/>
                </a:ext>
              </a:extLst>
            </p:cNvPr>
            <p:cNvCxnSpPr/>
            <p:nvPr/>
          </p:nvCxnSpPr>
          <p:spPr>
            <a:xfrm flipH="1">
              <a:off x="4689293" y="3415021"/>
              <a:ext cx="1977584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직선 연결선 512">
              <a:extLst>
                <a:ext uri="{FF2B5EF4-FFF2-40B4-BE49-F238E27FC236}">
                  <a16:creationId xmlns:a16="http://schemas.microsoft.com/office/drawing/2014/main" id="{EA1BAC9C-4397-458D-87A0-239A1F932AC4}"/>
                </a:ext>
              </a:extLst>
            </p:cNvPr>
            <p:cNvCxnSpPr/>
            <p:nvPr/>
          </p:nvCxnSpPr>
          <p:spPr>
            <a:xfrm flipV="1">
              <a:off x="6666877" y="2882319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직선 연결선 513">
              <a:extLst>
                <a:ext uri="{FF2B5EF4-FFF2-40B4-BE49-F238E27FC236}">
                  <a16:creationId xmlns:a16="http://schemas.microsoft.com/office/drawing/2014/main" id="{32AF488A-E1F0-43E4-B14F-EAC7BCDA3E1D}"/>
                </a:ext>
              </a:extLst>
            </p:cNvPr>
            <p:cNvCxnSpPr/>
            <p:nvPr/>
          </p:nvCxnSpPr>
          <p:spPr>
            <a:xfrm flipH="1">
              <a:off x="6666877" y="2883318"/>
              <a:ext cx="1984020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직선 연결선 514">
              <a:extLst>
                <a:ext uri="{FF2B5EF4-FFF2-40B4-BE49-F238E27FC236}">
                  <a16:creationId xmlns:a16="http://schemas.microsoft.com/office/drawing/2014/main" id="{1C3A0AD2-109B-4FB4-81F4-34D5A9A9DEA7}"/>
                </a:ext>
              </a:extLst>
            </p:cNvPr>
            <p:cNvCxnSpPr/>
            <p:nvPr/>
          </p:nvCxnSpPr>
          <p:spPr>
            <a:xfrm flipV="1">
              <a:off x="8653262" y="2882319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직선 연결선 515">
              <a:extLst>
                <a:ext uri="{FF2B5EF4-FFF2-40B4-BE49-F238E27FC236}">
                  <a16:creationId xmlns:a16="http://schemas.microsoft.com/office/drawing/2014/main" id="{97F45ABA-5805-4CA3-B459-CACEA2A5CF10}"/>
                </a:ext>
              </a:extLst>
            </p:cNvPr>
            <p:cNvCxnSpPr/>
            <p:nvPr/>
          </p:nvCxnSpPr>
          <p:spPr>
            <a:xfrm flipH="1">
              <a:off x="8653263" y="3415021"/>
              <a:ext cx="1970110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직선 연결선 516">
              <a:extLst>
                <a:ext uri="{FF2B5EF4-FFF2-40B4-BE49-F238E27FC236}">
                  <a16:creationId xmlns:a16="http://schemas.microsoft.com/office/drawing/2014/main" id="{60CE66F7-BFF8-4857-A1C0-9501B61EDEF1}"/>
                </a:ext>
              </a:extLst>
            </p:cNvPr>
            <p:cNvCxnSpPr/>
            <p:nvPr/>
          </p:nvCxnSpPr>
          <p:spPr>
            <a:xfrm flipV="1">
              <a:off x="8653263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직선 연결선 517">
              <a:extLst>
                <a:ext uri="{FF2B5EF4-FFF2-40B4-BE49-F238E27FC236}">
                  <a16:creationId xmlns:a16="http://schemas.microsoft.com/office/drawing/2014/main" id="{2319FC02-4D33-465F-A7C5-00A08077E2F3}"/>
                </a:ext>
              </a:extLst>
            </p:cNvPr>
            <p:cNvCxnSpPr/>
            <p:nvPr/>
          </p:nvCxnSpPr>
          <p:spPr>
            <a:xfrm rot="16200000" flipV="1">
              <a:off x="8777322" y="215077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직선 연결선 518">
              <a:extLst>
                <a:ext uri="{FF2B5EF4-FFF2-40B4-BE49-F238E27FC236}">
                  <a16:creationId xmlns:a16="http://schemas.microsoft.com/office/drawing/2014/main" id="{B616A099-F9B7-4676-971C-A58D568D49E9}"/>
                </a:ext>
              </a:extLst>
            </p:cNvPr>
            <p:cNvCxnSpPr/>
            <p:nvPr/>
          </p:nvCxnSpPr>
          <p:spPr>
            <a:xfrm flipV="1">
              <a:off x="8901382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직선 연결선 519">
              <a:extLst>
                <a:ext uri="{FF2B5EF4-FFF2-40B4-BE49-F238E27FC236}">
                  <a16:creationId xmlns:a16="http://schemas.microsoft.com/office/drawing/2014/main" id="{71114DB3-E18B-4A60-8FCE-BFDF794D358F}"/>
                </a:ext>
              </a:extLst>
            </p:cNvPr>
            <p:cNvCxnSpPr/>
            <p:nvPr/>
          </p:nvCxnSpPr>
          <p:spPr>
            <a:xfrm rot="16200000" flipV="1">
              <a:off x="9026937" y="2682478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A56648F7-F15C-4D66-B378-94BD8123E6CC}"/>
                </a:ext>
              </a:extLst>
            </p:cNvPr>
            <p:cNvSpPr txBox="1"/>
            <p:nvPr/>
          </p:nvSpPr>
          <p:spPr>
            <a:xfrm>
              <a:off x="897274" y="3606374"/>
              <a:ext cx="1622450" cy="442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lnSpc>
                  <a:spcPts val="1600"/>
                </a:lnSpc>
                <a:defRPr i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ko-KR" sz="1400" dirty="0"/>
                <a:t>Register clock</a:t>
              </a:r>
              <a:endParaRPr lang="ko-KR" altLang="en-US" sz="1400" dirty="0"/>
            </a:p>
          </p:txBody>
        </p:sp>
        <p:cxnSp>
          <p:nvCxnSpPr>
            <p:cNvPr id="522" name="직선 연결선 521">
              <a:extLst>
                <a:ext uri="{FF2B5EF4-FFF2-40B4-BE49-F238E27FC236}">
                  <a16:creationId xmlns:a16="http://schemas.microsoft.com/office/drawing/2014/main" id="{4C552721-76A8-4AC8-B925-5B922A903039}"/>
                </a:ext>
              </a:extLst>
            </p:cNvPr>
            <p:cNvCxnSpPr/>
            <p:nvPr/>
          </p:nvCxnSpPr>
          <p:spPr>
            <a:xfrm flipV="1">
              <a:off x="2687771" y="3484453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직선 연결선 522">
              <a:extLst>
                <a:ext uri="{FF2B5EF4-FFF2-40B4-BE49-F238E27FC236}">
                  <a16:creationId xmlns:a16="http://schemas.microsoft.com/office/drawing/2014/main" id="{666DB433-7296-42B4-88BC-277CB14C6763}"/>
                </a:ext>
              </a:extLst>
            </p:cNvPr>
            <p:cNvCxnSpPr/>
            <p:nvPr/>
          </p:nvCxnSpPr>
          <p:spPr>
            <a:xfrm rot="16200000" flipV="1">
              <a:off x="2563711" y="389309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직선 연결선 523">
              <a:extLst>
                <a:ext uri="{FF2B5EF4-FFF2-40B4-BE49-F238E27FC236}">
                  <a16:creationId xmlns:a16="http://schemas.microsoft.com/office/drawing/2014/main" id="{9C744458-2C0D-455C-B2DA-152672FBE45E}"/>
                </a:ext>
              </a:extLst>
            </p:cNvPr>
            <p:cNvCxnSpPr/>
            <p:nvPr/>
          </p:nvCxnSpPr>
          <p:spPr>
            <a:xfrm rot="16200000" flipV="1">
              <a:off x="2811830" y="3361392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직선 연결선 524">
              <a:extLst>
                <a:ext uri="{FF2B5EF4-FFF2-40B4-BE49-F238E27FC236}">
                  <a16:creationId xmlns:a16="http://schemas.microsoft.com/office/drawing/2014/main" id="{332B3F22-07FA-4367-A55B-2D0B0187906A}"/>
                </a:ext>
              </a:extLst>
            </p:cNvPr>
            <p:cNvCxnSpPr/>
            <p:nvPr/>
          </p:nvCxnSpPr>
          <p:spPr>
            <a:xfrm flipV="1">
              <a:off x="2935890" y="3484453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직선 연결선 525">
              <a:extLst>
                <a:ext uri="{FF2B5EF4-FFF2-40B4-BE49-F238E27FC236}">
                  <a16:creationId xmlns:a16="http://schemas.microsoft.com/office/drawing/2014/main" id="{B0B3A1FF-48FC-4473-9A79-86CC1127E096}"/>
                </a:ext>
              </a:extLst>
            </p:cNvPr>
            <p:cNvCxnSpPr/>
            <p:nvPr/>
          </p:nvCxnSpPr>
          <p:spPr>
            <a:xfrm flipV="1">
              <a:off x="3185506" y="3484453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직선 연결선 526">
              <a:extLst>
                <a:ext uri="{FF2B5EF4-FFF2-40B4-BE49-F238E27FC236}">
                  <a16:creationId xmlns:a16="http://schemas.microsoft.com/office/drawing/2014/main" id="{C8B80855-3DC3-4C43-99E5-467EEB34EABF}"/>
                </a:ext>
              </a:extLst>
            </p:cNvPr>
            <p:cNvCxnSpPr/>
            <p:nvPr/>
          </p:nvCxnSpPr>
          <p:spPr>
            <a:xfrm rot="16200000" flipV="1">
              <a:off x="3061446" y="389309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직선 연결선 527">
              <a:extLst>
                <a:ext uri="{FF2B5EF4-FFF2-40B4-BE49-F238E27FC236}">
                  <a16:creationId xmlns:a16="http://schemas.microsoft.com/office/drawing/2014/main" id="{BAC03D11-E0CA-49A7-A3A7-EF09CBAA81E8}"/>
                </a:ext>
              </a:extLst>
            </p:cNvPr>
            <p:cNvCxnSpPr/>
            <p:nvPr/>
          </p:nvCxnSpPr>
          <p:spPr>
            <a:xfrm rot="16200000" flipV="1">
              <a:off x="3309565" y="3361392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직선 연결선 528">
              <a:extLst>
                <a:ext uri="{FF2B5EF4-FFF2-40B4-BE49-F238E27FC236}">
                  <a16:creationId xmlns:a16="http://schemas.microsoft.com/office/drawing/2014/main" id="{09DC3CD2-51EE-4D3F-96EB-82D186A5AA2C}"/>
                </a:ext>
              </a:extLst>
            </p:cNvPr>
            <p:cNvCxnSpPr/>
            <p:nvPr/>
          </p:nvCxnSpPr>
          <p:spPr>
            <a:xfrm flipV="1">
              <a:off x="3433625" y="3484453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직선 연결선 529">
              <a:extLst>
                <a:ext uri="{FF2B5EF4-FFF2-40B4-BE49-F238E27FC236}">
                  <a16:creationId xmlns:a16="http://schemas.microsoft.com/office/drawing/2014/main" id="{8BDA9A5A-871D-4864-9C74-3B8C32CFE84D}"/>
                </a:ext>
              </a:extLst>
            </p:cNvPr>
            <p:cNvCxnSpPr/>
            <p:nvPr/>
          </p:nvCxnSpPr>
          <p:spPr>
            <a:xfrm flipV="1">
              <a:off x="3681762" y="3484453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직선 연결선 530">
              <a:extLst>
                <a:ext uri="{FF2B5EF4-FFF2-40B4-BE49-F238E27FC236}">
                  <a16:creationId xmlns:a16="http://schemas.microsoft.com/office/drawing/2014/main" id="{504C5CD5-EBEE-4319-8123-C5AB7D626027}"/>
                </a:ext>
              </a:extLst>
            </p:cNvPr>
            <p:cNvCxnSpPr/>
            <p:nvPr/>
          </p:nvCxnSpPr>
          <p:spPr>
            <a:xfrm rot="16200000" flipV="1">
              <a:off x="3557702" y="389309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직선 연결선 531">
              <a:extLst>
                <a:ext uri="{FF2B5EF4-FFF2-40B4-BE49-F238E27FC236}">
                  <a16:creationId xmlns:a16="http://schemas.microsoft.com/office/drawing/2014/main" id="{B83B57DB-FC70-4C3F-9A89-E72BB8719000}"/>
                </a:ext>
              </a:extLst>
            </p:cNvPr>
            <p:cNvCxnSpPr/>
            <p:nvPr/>
          </p:nvCxnSpPr>
          <p:spPr>
            <a:xfrm rot="16200000" flipV="1">
              <a:off x="3805822" y="3361392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직선 연결선 532">
              <a:extLst>
                <a:ext uri="{FF2B5EF4-FFF2-40B4-BE49-F238E27FC236}">
                  <a16:creationId xmlns:a16="http://schemas.microsoft.com/office/drawing/2014/main" id="{73D3E253-71CA-4D7E-8875-32020CB02F0C}"/>
                </a:ext>
              </a:extLst>
            </p:cNvPr>
            <p:cNvCxnSpPr/>
            <p:nvPr/>
          </p:nvCxnSpPr>
          <p:spPr>
            <a:xfrm flipV="1">
              <a:off x="3929881" y="3484453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직선 연결선 533">
              <a:extLst>
                <a:ext uri="{FF2B5EF4-FFF2-40B4-BE49-F238E27FC236}">
                  <a16:creationId xmlns:a16="http://schemas.microsoft.com/office/drawing/2014/main" id="{C82527C3-1727-4C53-8561-C398A7026DA7}"/>
                </a:ext>
              </a:extLst>
            </p:cNvPr>
            <p:cNvCxnSpPr/>
            <p:nvPr/>
          </p:nvCxnSpPr>
          <p:spPr>
            <a:xfrm rot="16200000" flipV="1">
              <a:off x="4053942" y="389309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직선 연결선 534">
              <a:extLst>
                <a:ext uri="{FF2B5EF4-FFF2-40B4-BE49-F238E27FC236}">
                  <a16:creationId xmlns:a16="http://schemas.microsoft.com/office/drawing/2014/main" id="{F2B6DF69-05FC-424C-AD40-180437FEBF1C}"/>
                </a:ext>
              </a:extLst>
            </p:cNvPr>
            <p:cNvCxnSpPr/>
            <p:nvPr/>
          </p:nvCxnSpPr>
          <p:spPr>
            <a:xfrm flipV="1">
              <a:off x="4178688" y="3484453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직선 연결선 535">
              <a:extLst>
                <a:ext uri="{FF2B5EF4-FFF2-40B4-BE49-F238E27FC236}">
                  <a16:creationId xmlns:a16="http://schemas.microsoft.com/office/drawing/2014/main" id="{B0BF6E55-B728-4B32-BC19-C37BE9303B1D}"/>
                </a:ext>
              </a:extLst>
            </p:cNvPr>
            <p:cNvCxnSpPr/>
            <p:nvPr/>
          </p:nvCxnSpPr>
          <p:spPr>
            <a:xfrm rot="16200000" flipV="1">
              <a:off x="4302747" y="3361392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직선 연결선 536">
              <a:extLst>
                <a:ext uri="{FF2B5EF4-FFF2-40B4-BE49-F238E27FC236}">
                  <a16:creationId xmlns:a16="http://schemas.microsoft.com/office/drawing/2014/main" id="{7BC31B01-A841-4908-BBF8-4E8094DFEB39}"/>
                </a:ext>
              </a:extLst>
            </p:cNvPr>
            <p:cNvCxnSpPr/>
            <p:nvPr/>
          </p:nvCxnSpPr>
          <p:spPr>
            <a:xfrm flipV="1">
              <a:off x="4426807" y="3484453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직선 연결선 537">
              <a:extLst>
                <a:ext uri="{FF2B5EF4-FFF2-40B4-BE49-F238E27FC236}">
                  <a16:creationId xmlns:a16="http://schemas.microsoft.com/office/drawing/2014/main" id="{B281C7D0-2988-44C6-BC9F-B7BF04447EDA}"/>
                </a:ext>
              </a:extLst>
            </p:cNvPr>
            <p:cNvCxnSpPr/>
            <p:nvPr/>
          </p:nvCxnSpPr>
          <p:spPr>
            <a:xfrm flipV="1">
              <a:off x="6666877" y="3484453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직선 연결선 538">
              <a:extLst>
                <a:ext uri="{FF2B5EF4-FFF2-40B4-BE49-F238E27FC236}">
                  <a16:creationId xmlns:a16="http://schemas.microsoft.com/office/drawing/2014/main" id="{6F30905A-29C3-4234-82D2-AF80E1910D1F}"/>
                </a:ext>
              </a:extLst>
            </p:cNvPr>
            <p:cNvCxnSpPr/>
            <p:nvPr/>
          </p:nvCxnSpPr>
          <p:spPr>
            <a:xfrm flipH="1">
              <a:off x="4428640" y="4017155"/>
              <a:ext cx="2238237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직선 연결선 539">
              <a:extLst>
                <a:ext uri="{FF2B5EF4-FFF2-40B4-BE49-F238E27FC236}">
                  <a16:creationId xmlns:a16="http://schemas.microsoft.com/office/drawing/2014/main" id="{AF4BABDC-2BAD-4214-AC0B-C9E77AB20B75}"/>
                </a:ext>
              </a:extLst>
            </p:cNvPr>
            <p:cNvCxnSpPr/>
            <p:nvPr/>
          </p:nvCxnSpPr>
          <p:spPr>
            <a:xfrm rot="16200000" flipV="1">
              <a:off x="6790937" y="3361392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직선 연결선 540">
              <a:extLst>
                <a:ext uri="{FF2B5EF4-FFF2-40B4-BE49-F238E27FC236}">
                  <a16:creationId xmlns:a16="http://schemas.microsoft.com/office/drawing/2014/main" id="{C9373445-25CE-431E-AAE3-C352332412E4}"/>
                </a:ext>
              </a:extLst>
            </p:cNvPr>
            <p:cNvCxnSpPr/>
            <p:nvPr/>
          </p:nvCxnSpPr>
          <p:spPr>
            <a:xfrm flipV="1">
              <a:off x="6914996" y="3484453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직선 연결선 541">
              <a:extLst>
                <a:ext uri="{FF2B5EF4-FFF2-40B4-BE49-F238E27FC236}">
                  <a16:creationId xmlns:a16="http://schemas.microsoft.com/office/drawing/2014/main" id="{CA1FE933-6F5C-4B03-986E-93395A5FD390}"/>
                </a:ext>
              </a:extLst>
            </p:cNvPr>
            <p:cNvCxnSpPr/>
            <p:nvPr/>
          </p:nvCxnSpPr>
          <p:spPr>
            <a:xfrm rot="16200000" flipV="1">
              <a:off x="7039057" y="389309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직선 연결선 542">
              <a:extLst>
                <a:ext uri="{FF2B5EF4-FFF2-40B4-BE49-F238E27FC236}">
                  <a16:creationId xmlns:a16="http://schemas.microsoft.com/office/drawing/2014/main" id="{6473A1D3-C426-44DD-ABD0-A6DFC09EDF96}"/>
                </a:ext>
              </a:extLst>
            </p:cNvPr>
            <p:cNvCxnSpPr/>
            <p:nvPr/>
          </p:nvCxnSpPr>
          <p:spPr>
            <a:xfrm flipV="1">
              <a:off x="7163803" y="3484453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직선 연결선 543">
              <a:extLst>
                <a:ext uri="{FF2B5EF4-FFF2-40B4-BE49-F238E27FC236}">
                  <a16:creationId xmlns:a16="http://schemas.microsoft.com/office/drawing/2014/main" id="{CFA121C3-92EE-41A5-A674-6CC3EA4AB9B8}"/>
                </a:ext>
              </a:extLst>
            </p:cNvPr>
            <p:cNvCxnSpPr/>
            <p:nvPr/>
          </p:nvCxnSpPr>
          <p:spPr>
            <a:xfrm rot="16200000" flipV="1">
              <a:off x="7287862" y="3361392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직선 연결선 544">
              <a:extLst>
                <a:ext uri="{FF2B5EF4-FFF2-40B4-BE49-F238E27FC236}">
                  <a16:creationId xmlns:a16="http://schemas.microsoft.com/office/drawing/2014/main" id="{98A4D8E1-88D2-4CF6-8802-E16BA421AF52}"/>
                </a:ext>
              </a:extLst>
            </p:cNvPr>
            <p:cNvCxnSpPr/>
            <p:nvPr/>
          </p:nvCxnSpPr>
          <p:spPr>
            <a:xfrm flipV="1">
              <a:off x="7411922" y="3484453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직선 연결선 545">
              <a:extLst>
                <a:ext uri="{FF2B5EF4-FFF2-40B4-BE49-F238E27FC236}">
                  <a16:creationId xmlns:a16="http://schemas.microsoft.com/office/drawing/2014/main" id="{0A72AD5C-47F8-4A36-8F60-6074739D7E88}"/>
                </a:ext>
              </a:extLst>
            </p:cNvPr>
            <p:cNvCxnSpPr/>
            <p:nvPr/>
          </p:nvCxnSpPr>
          <p:spPr>
            <a:xfrm rot="16200000" flipV="1">
              <a:off x="7537478" y="389309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직선 연결선 546">
              <a:extLst>
                <a:ext uri="{FF2B5EF4-FFF2-40B4-BE49-F238E27FC236}">
                  <a16:creationId xmlns:a16="http://schemas.microsoft.com/office/drawing/2014/main" id="{E5F1FFE1-7CF8-4CDB-B0E5-4EEE6E71C5B8}"/>
                </a:ext>
              </a:extLst>
            </p:cNvPr>
            <p:cNvCxnSpPr/>
            <p:nvPr/>
          </p:nvCxnSpPr>
          <p:spPr>
            <a:xfrm flipV="1">
              <a:off x="7662561" y="3484453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직선 연결선 547">
              <a:extLst>
                <a:ext uri="{FF2B5EF4-FFF2-40B4-BE49-F238E27FC236}">
                  <a16:creationId xmlns:a16="http://schemas.microsoft.com/office/drawing/2014/main" id="{EB88C483-B2B7-4C9B-B1D2-36DD08155597}"/>
                </a:ext>
              </a:extLst>
            </p:cNvPr>
            <p:cNvCxnSpPr/>
            <p:nvPr/>
          </p:nvCxnSpPr>
          <p:spPr>
            <a:xfrm rot="16200000" flipV="1">
              <a:off x="7786621" y="3361392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직선 연결선 548">
              <a:extLst>
                <a:ext uri="{FF2B5EF4-FFF2-40B4-BE49-F238E27FC236}">
                  <a16:creationId xmlns:a16="http://schemas.microsoft.com/office/drawing/2014/main" id="{C887C193-A790-4C20-9264-E4B192138EF8}"/>
                </a:ext>
              </a:extLst>
            </p:cNvPr>
            <p:cNvCxnSpPr/>
            <p:nvPr/>
          </p:nvCxnSpPr>
          <p:spPr>
            <a:xfrm flipV="1">
              <a:off x="7910680" y="3484453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직선 연결선 549">
              <a:extLst>
                <a:ext uri="{FF2B5EF4-FFF2-40B4-BE49-F238E27FC236}">
                  <a16:creationId xmlns:a16="http://schemas.microsoft.com/office/drawing/2014/main" id="{D780FE4F-4CD8-42F2-A77D-60AFC8D1D365}"/>
                </a:ext>
              </a:extLst>
            </p:cNvPr>
            <p:cNvCxnSpPr/>
            <p:nvPr/>
          </p:nvCxnSpPr>
          <p:spPr>
            <a:xfrm rot="16200000" flipV="1">
              <a:off x="8034740" y="389309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직선 연결선 550">
              <a:extLst>
                <a:ext uri="{FF2B5EF4-FFF2-40B4-BE49-F238E27FC236}">
                  <a16:creationId xmlns:a16="http://schemas.microsoft.com/office/drawing/2014/main" id="{E2EFA31E-359E-43C6-82B5-30CF991F428D}"/>
                </a:ext>
              </a:extLst>
            </p:cNvPr>
            <p:cNvCxnSpPr/>
            <p:nvPr/>
          </p:nvCxnSpPr>
          <p:spPr>
            <a:xfrm flipV="1">
              <a:off x="8159487" y="3484453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직선 연결선 551">
              <a:extLst>
                <a:ext uri="{FF2B5EF4-FFF2-40B4-BE49-F238E27FC236}">
                  <a16:creationId xmlns:a16="http://schemas.microsoft.com/office/drawing/2014/main" id="{09F443B5-D125-4F50-81BE-8BC3FB03504B}"/>
                </a:ext>
              </a:extLst>
            </p:cNvPr>
            <p:cNvCxnSpPr/>
            <p:nvPr/>
          </p:nvCxnSpPr>
          <p:spPr>
            <a:xfrm rot="16200000" flipV="1">
              <a:off x="8283546" y="3361392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직선 연결선 552">
              <a:extLst>
                <a:ext uri="{FF2B5EF4-FFF2-40B4-BE49-F238E27FC236}">
                  <a16:creationId xmlns:a16="http://schemas.microsoft.com/office/drawing/2014/main" id="{894F7BD2-D68B-49B2-A50B-91492375FCCB}"/>
                </a:ext>
              </a:extLst>
            </p:cNvPr>
            <p:cNvCxnSpPr/>
            <p:nvPr/>
          </p:nvCxnSpPr>
          <p:spPr>
            <a:xfrm flipV="1">
              <a:off x="8407606" y="3484453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직선 연결선 553">
              <a:extLst>
                <a:ext uri="{FF2B5EF4-FFF2-40B4-BE49-F238E27FC236}">
                  <a16:creationId xmlns:a16="http://schemas.microsoft.com/office/drawing/2014/main" id="{828939FE-06F9-4759-9D21-8941529360F7}"/>
                </a:ext>
              </a:extLst>
            </p:cNvPr>
            <p:cNvCxnSpPr/>
            <p:nvPr/>
          </p:nvCxnSpPr>
          <p:spPr>
            <a:xfrm flipH="1">
              <a:off x="8409102" y="4017155"/>
              <a:ext cx="2214271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670C2158-8DFF-43E8-A6AD-D9CD00C43F63}"/>
                </a:ext>
              </a:extLst>
            </p:cNvPr>
            <p:cNvSpPr/>
            <p:nvPr/>
          </p:nvSpPr>
          <p:spPr>
            <a:xfrm>
              <a:off x="4643246" y="4041800"/>
              <a:ext cx="2042212" cy="1536391"/>
            </a:xfrm>
            <a:prstGeom prst="rect">
              <a:avLst/>
            </a:prstGeom>
            <a:solidFill>
              <a:srgbClr val="EDF3DB"/>
            </a:solidFill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556" name="그룹 555">
              <a:extLst>
                <a:ext uri="{FF2B5EF4-FFF2-40B4-BE49-F238E27FC236}">
                  <a16:creationId xmlns:a16="http://schemas.microsoft.com/office/drawing/2014/main" id="{A9F77636-1788-4052-AF2A-041AE0E6B266}"/>
                </a:ext>
              </a:extLst>
            </p:cNvPr>
            <p:cNvGrpSpPr/>
            <p:nvPr/>
          </p:nvGrpSpPr>
          <p:grpSpPr>
            <a:xfrm>
              <a:off x="4759832" y="5144912"/>
              <a:ext cx="1905060" cy="412296"/>
              <a:chOff x="4759832" y="5144912"/>
              <a:chExt cx="1905060" cy="412296"/>
            </a:xfrm>
          </p:grpSpPr>
          <p:sp>
            <p:nvSpPr>
              <p:cNvPr id="635" name="TextBox 634">
                <a:extLst>
                  <a:ext uri="{FF2B5EF4-FFF2-40B4-BE49-F238E27FC236}">
                    <a16:creationId xmlns:a16="http://schemas.microsoft.com/office/drawing/2014/main" id="{9F00F68F-045A-4D7E-A9C6-26E2C72B260E}"/>
                  </a:ext>
                </a:extLst>
              </p:cNvPr>
              <p:cNvSpPr txBox="1"/>
              <p:nvPr/>
            </p:nvSpPr>
            <p:spPr>
              <a:xfrm>
                <a:off x="4759832" y="5144912"/>
                <a:ext cx="419918" cy="412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2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" name="TextBox 635">
                <a:extLst>
                  <a:ext uri="{FF2B5EF4-FFF2-40B4-BE49-F238E27FC236}">
                    <a16:creationId xmlns:a16="http://schemas.microsoft.com/office/drawing/2014/main" id="{5C5BB6C1-82FD-44C6-A8FD-4FF0FE06ECCF}"/>
                  </a:ext>
                </a:extLst>
              </p:cNvPr>
              <p:cNvSpPr txBox="1"/>
              <p:nvPr/>
            </p:nvSpPr>
            <p:spPr>
              <a:xfrm>
                <a:off x="5254879" y="5144912"/>
                <a:ext cx="419918" cy="412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2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" name="TextBox 636">
                <a:extLst>
                  <a:ext uri="{FF2B5EF4-FFF2-40B4-BE49-F238E27FC236}">
                    <a16:creationId xmlns:a16="http://schemas.microsoft.com/office/drawing/2014/main" id="{DDD1D718-14F1-4F59-A2E5-0CBD854D3CFD}"/>
                  </a:ext>
                </a:extLst>
              </p:cNvPr>
              <p:cNvSpPr txBox="1"/>
              <p:nvPr/>
            </p:nvSpPr>
            <p:spPr>
              <a:xfrm>
                <a:off x="5749924" y="5144912"/>
                <a:ext cx="419918" cy="412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2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964E6304-6F50-4590-AE70-5A82C4882BD1}"/>
                  </a:ext>
                </a:extLst>
              </p:cNvPr>
              <p:cNvSpPr txBox="1"/>
              <p:nvPr/>
            </p:nvSpPr>
            <p:spPr>
              <a:xfrm>
                <a:off x="6244974" y="5144912"/>
                <a:ext cx="419918" cy="412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2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57" name="직선 연결선 556">
              <a:extLst>
                <a:ext uri="{FF2B5EF4-FFF2-40B4-BE49-F238E27FC236}">
                  <a16:creationId xmlns:a16="http://schemas.microsoft.com/office/drawing/2014/main" id="{B6205092-F285-4041-B970-71BA4EAEEF96}"/>
                </a:ext>
              </a:extLst>
            </p:cNvPr>
            <p:cNvCxnSpPr/>
            <p:nvPr/>
          </p:nvCxnSpPr>
          <p:spPr>
            <a:xfrm flipV="1">
              <a:off x="9138571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직선 연결선 557">
              <a:extLst>
                <a:ext uri="{FF2B5EF4-FFF2-40B4-BE49-F238E27FC236}">
                  <a16:creationId xmlns:a16="http://schemas.microsoft.com/office/drawing/2014/main" id="{58C26328-4B34-4879-9F1A-215AF34A6B48}"/>
                </a:ext>
              </a:extLst>
            </p:cNvPr>
            <p:cNvCxnSpPr/>
            <p:nvPr/>
          </p:nvCxnSpPr>
          <p:spPr>
            <a:xfrm rot="16200000" flipV="1">
              <a:off x="9262631" y="215077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직선 연결선 558">
              <a:extLst>
                <a:ext uri="{FF2B5EF4-FFF2-40B4-BE49-F238E27FC236}">
                  <a16:creationId xmlns:a16="http://schemas.microsoft.com/office/drawing/2014/main" id="{8EEB5111-9D9E-4954-BEF8-51B32B1BB93B}"/>
                </a:ext>
              </a:extLst>
            </p:cNvPr>
            <p:cNvCxnSpPr/>
            <p:nvPr/>
          </p:nvCxnSpPr>
          <p:spPr>
            <a:xfrm flipV="1">
              <a:off x="9386690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직선 연결선 559">
              <a:extLst>
                <a:ext uri="{FF2B5EF4-FFF2-40B4-BE49-F238E27FC236}">
                  <a16:creationId xmlns:a16="http://schemas.microsoft.com/office/drawing/2014/main" id="{B8D55EF8-B9C2-401B-9CAC-D089C83DC7F9}"/>
                </a:ext>
              </a:extLst>
            </p:cNvPr>
            <p:cNvCxnSpPr/>
            <p:nvPr/>
          </p:nvCxnSpPr>
          <p:spPr>
            <a:xfrm rot="16200000" flipV="1">
              <a:off x="9510750" y="2682478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직선 연결선 560">
              <a:extLst>
                <a:ext uri="{FF2B5EF4-FFF2-40B4-BE49-F238E27FC236}">
                  <a16:creationId xmlns:a16="http://schemas.microsoft.com/office/drawing/2014/main" id="{30D5561E-FF47-4AC3-9C6F-A542392587A5}"/>
                </a:ext>
              </a:extLst>
            </p:cNvPr>
            <p:cNvCxnSpPr/>
            <p:nvPr/>
          </p:nvCxnSpPr>
          <p:spPr>
            <a:xfrm flipV="1">
              <a:off x="9635497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직선 연결선 561">
              <a:extLst>
                <a:ext uri="{FF2B5EF4-FFF2-40B4-BE49-F238E27FC236}">
                  <a16:creationId xmlns:a16="http://schemas.microsoft.com/office/drawing/2014/main" id="{637E7036-2CC2-488E-A877-1FF6939301A4}"/>
                </a:ext>
              </a:extLst>
            </p:cNvPr>
            <p:cNvCxnSpPr/>
            <p:nvPr/>
          </p:nvCxnSpPr>
          <p:spPr>
            <a:xfrm rot="16200000" flipV="1">
              <a:off x="9759556" y="215077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직선 연결선 562">
              <a:extLst>
                <a:ext uri="{FF2B5EF4-FFF2-40B4-BE49-F238E27FC236}">
                  <a16:creationId xmlns:a16="http://schemas.microsoft.com/office/drawing/2014/main" id="{29C18141-8991-4CDD-B9B5-21E4700C212C}"/>
                </a:ext>
              </a:extLst>
            </p:cNvPr>
            <p:cNvCxnSpPr/>
            <p:nvPr/>
          </p:nvCxnSpPr>
          <p:spPr>
            <a:xfrm flipV="1">
              <a:off x="9883616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직선 연결선 563">
              <a:extLst>
                <a:ext uri="{FF2B5EF4-FFF2-40B4-BE49-F238E27FC236}">
                  <a16:creationId xmlns:a16="http://schemas.microsoft.com/office/drawing/2014/main" id="{AA16B2A6-953A-4E16-A777-A09375A036C4}"/>
                </a:ext>
              </a:extLst>
            </p:cNvPr>
            <p:cNvCxnSpPr/>
            <p:nvPr/>
          </p:nvCxnSpPr>
          <p:spPr>
            <a:xfrm rot="16200000" flipV="1">
              <a:off x="10009171" y="2682478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직선 연결선 564">
              <a:extLst>
                <a:ext uri="{FF2B5EF4-FFF2-40B4-BE49-F238E27FC236}">
                  <a16:creationId xmlns:a16="http://schemas.microsoft.com/office/drawing/2014/main" id="{31A773F9-E7FB-4C2D-B4D2-D55B7C4795E1}"/>
                </a:ext>
              </a:extLst>
            </p:cNvPr>
            <p:cNvCxnSpPr/>
            <p:nvPr/>
          </p:nvCxnSpPr>
          <p:spPr>
            <a:xfrm flipV="1">
              <a:off x="10129273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직선 연결선 565">
              <a:extLst>
                <a:ext uri="{FF2B5EF4-FFF2-40B4-BE49-F238E27FC236}">
                  <a16:creationId xmlns:a16="http://schemas.microsoft.com/office/drawing/2014/main" id="{717E6F76-3C9F-4032-B020-15DB37BA65DC}"/>
                </a:ext>
              </a:extLst>
            </p:cNvPr>
            <p:cNvCxnSpPr/>
            <p:nvPr/>
          </p:nvCxnSpPr>
          <p:spPr>
            <a:xfrm rot="16200000" flipV="1">
              <a:off x="10253332" y="2150775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직선 연결선 566">
              <a:extLst>
                <a:ext uri="{FF2B5EF4-FFF2-40B4-BE49-F238E27FC236}">
                  <a16:creationId xmlns:a16="http://schemas.microsoft.com/office/drawing/2014/main" id="{21924FEA-8439-4B0A-9FF4-2ED5622E95B4}"/>
                </a:ext>
              </a:extLst>
            </p:cNvPr>
            <p:cNvCxnSpPr/>
            <p:nvPr/>
          </p:nvCxnSpPr>
          <p:spPr>
            <a:xfrm flipV="1">
              <a:off x="10377392" y="2273836"/>
              <a:ext cx="0" cy="5367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직선 연결선 567">
              <a:extLst>
                <a:ext uri="{FF2B5EF4-FFF2-40B4-BE49-F238E27FC236}">
                  <a16:creationId xmlns:a16="http://schemas.microsoft.com/office/drawing/2014/main" id="{708BD586-E55D-4915-B99F-368E07A32C3F}"/>
                </a:ext>
              </a:extLst>
            </p:cNvPr>
            <p:cNvCxnSpPr/>
            <p:nvPr/>
          </p:nvCxnSpPr>
          <p:spPr>
            <a:xfrm rot="16200000" flipV="1">
              <a:off x="10502947" y="2682478"/>
              <a:ext cx="0" cy="24812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직선 연결선 568">
              <a:extLst>
                <a:ext uri="{FF2B5EF4-FFF2-40B4-BE49-F238E27FC236}">
                  <a16:creationId xmlns:a16="http://schemas.microsoft.com/office/drawing/2014/main" id="{EA1DBC4F-B0DF-45F4-8B25-0D0C8B9BF1BE}"/>
                </a:ext>
              </a:extLst>
            </p:cNvPr>
            <p:cNvCxnSpPr/>
            <p:nvPr/>
          </p:nvCxnSpPr>
          <p:spPr>
            <a:xfrm flipH="1">
              <a:off x="2439652" y="2207740"/>
              <a:ext cx="24811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직선 연결선 569">
              <a:extLst>
                <a:ext uri="{FF2B5EF4-FFF2-40B4-BE49-F238E27FC236}">
                  <a16:creationId xmlns:a16="http://schemas.microsoft.com/office/drawing/2014/main" id="{723F3604-751F-43D7-A901-30FC1F2BF740}"/>
                </a:ext>
              </a:extLst>
            </p:cNvPr>
            <p:cNvCxnSpPr/>
            <p:nvPr/>
          </p:nvCxnSpPr>
          <p:spPr>
            <a:xfrm flipH="1">
              <a:off x="4682857" y="2207740"/>
              <a:ext cx="5940516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AA214964-03FE-44F7-8C80-B5EDD7ED9AF0}"/>
                </a:ext>
              </a:extLst>
            </p:cNvPr>
            <p:cNvSpPr txBox="1"/>
            <p:nvPr/>
          </p:nvSpPr>
          <p:spPr>
            <a:xfrm>
              <a:off x="1122258" y="1641893"/>
              <a:ext cx="1314726" cy="717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Serial data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572" name="그룹 571">
              <a:extLst>
                <a:ext uri="{FF2B5EF4-FFF2-40B4-BE49-F238E27FC236}">
                  <a16:creationId xmlns:a16="http://schemas.microsoft.com/office/drawing/2014/main" id="{767F223A-1831-4D1B-B643-B91597DE1F98}"/>
                </a:ext>
              </a:extLst>
            </p:cNvPr>
            <p:cNvGrpSpPr/>
            <p:nvPr/>
          </p:nvGrpSpPr>
          <p:grpSpPr>
            <a:xfrm>
              <a:off x="2687770" y="1675037"/>
              <a:ext cx="1988653" cy="536759"/>
              <a:chOff x="2786740" y="3051566"/>
              <a:chExt cx="2604057" cy="536759"/>
            </a:xfrm>
          </p:grpSpPr>
          <p:cxnSp>
            <p:nvCxnSpPr>
              <p:cNvPr id="624" name="직선 연결선 623">
                <a:extLst>
                  <a:ext uri="{FF2B5EF4-FFF2-40B4-BE49-F238E27FC236}">
                    <a16:creationId xmlns:a16="http://schemas.microsoft.com/office/drawing/2014/main" id="{A67B814E-D1ED-4DBE-B835-33A0F76B15EF}"/>
                  </a:ext>
                </a:extLst>
              </p:cNvPr>
              <p:cNvCxnSpPr/>
              <p:nvPr/>
            </p:nvCxnSpPr>
            <p:spPr>
              <a:xfrm flipH="1">
                <a:off x="2786740" y="3052566"/>
                <a:ext cx="130260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직선 연결선 624">
                <a:extLst>
                  <a:ext uri="{FF2B5EF4-FFF2-40B4-BE49-F238E27FC236}">
                    <a16:creationId xmlns:a16="http://schemas.microsoft.com/office/drawing/2014/main" id="{C5B5A45F-FA0B-4C6A-A56B-82309E80C7FE}"/>
                  </a:ext>
                </a:extLst>
              </p:cNvPr>
              <p:cNvCxnSpPr/>
              <p:nvPr/>
            </p:nvCxnSpPr>
            <p:spPr>
              <a:xfrm flipV="1">
                <a:off x="4091351" y="3051566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직선 연결선 625">
                <a:extLst>
                  <a:ext uri="{FF2B5EF4-FFF2-40B4-BE49-F238E27FC236}">
                    <a16:creationId xmlns:a16="http://schemas.microsoft.com/office/drawing/2014/main" id="{09E448B1-B5EC-4742-9012-7D3A4A213C39}"/>
                  </a:ext>
                </a:extLst>
              </p:cNvPr>
              <p:cNvCxnSpPr/>
              <p:nvPr/>
            </p:nvCxnSpPr>
            <p:spPr>
              <a:xfrm flipH="1">
                <a:off x="4750624" y="3052566"/>
                <a:ext cx="64017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직선 연결선 626">
                <a:extLst>
                  <a:ext uri="{FF2B5EF4-FFF2-40B4-BE49-F238E27FC236}">
                    <a16:creationId xmlns:a16="http://schemas.microsoft.com/office/drawing/2014/main" id="{2D1A1BC3-5255-4919-BB70-A0685AD4890F}"/>
                  </a:ext>
                </a:extLst>
              </p:cNvPr>
              <p:cNvCxnSpPr/>
              <p:nvPr/>
            </p:nvCxnSpPr>
            <p:spPr>
              <a:xfrm flipV="1">
                <a:off x="4741074" y="3051566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8" name="TextBox 627">
                <a:extLst>
                  <a:ext uri="{FF2B5EF4-FFF2-40B4-BE49-F238E27FC236}">
                    <a16:creationId xmlns:a16="http://schemas.microsoft.com/office/drawing/2014/main" id="{33EC5111-A46B-4401-8B03-D0CEDCCBBE85}"/>
                  </a:ext>
                </a:extLst>
              </p:cNvPr>
              <p:cNvSpPr txBox="1"/>
              <p:nvPr/>
            </p:nvSpPr>
            <p:spPr>
              <a:xfrm>
                <a:off x="4850866" y="3126746"/>
                <a:ext cx="499160" cy="458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sp>
            <p:nvSpPr>
              <p:cNvPr id="629" name="TextBox 628">
                <a:extLst>
                  <a:ext uri="{FF2B5EF4-FFF2-40B4-BE49-F238E27FC236}">
                    <a16:creationId xmlns:a16="http://schemas.microsoft.com/office/drawing/2014/main" id="{723203C2-16A6-487F-AF0E-CFBFB33C722F}"/>
                  </a:ext>
                </a:extLst>
              </p:cNvPr>
              <p:cNvSpPr txBox="1"/>
              <p:nvPr/>
            </p:nvSpPr>
            <p:spPr>
              <a:xfrm>
                <a:off x="4204682" y="3126746"/>
                <a:ext cx="499160" cy="458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0</a:t>
                </a:r>
                <a:endParaRPr lang="ko-KR" altLang="en-US" sz="1400" dirty="0"/>
              </a:p>
            </p:txBody>
          </p:sp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441890AA-C382-4D3D-867D-ED5BFBDCB1F5}"/>
                  </a:ext>
                </a:extLst>
              </p:cNvPr>
              <p:cNvSpPr txBox="1"/>
              <p:nvPr/>
            </p:nvSpPr>
            <p:spPr>
              <a:xfrm>
                <a:off x="3546978" y="3126746"/>
                <a:ext cx="499160" cy="458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161EFA5A-B804-418F-B2C0-B57194DEEBB5}"/>
                  </a:ext>
                </a:extLst>
              </p:cNvPr>
              <p:cNvSpPr txBox="1"/>
              <p:nvPr/>
            </p:nvSpPr>
            <p:spPr>
              <a:xfrm>
                <a:off x="2894245" y="3126746"/>
                <a:ext cx="499160" cy="458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cxnSp>
            <p:nvCxnSpPr>
              <p:cNvPr id="632" name="직선 연결선 631">
                <a:extLst>
                  <a:ext uri="{FF2B5EF4-FFF2-40B4-BE49-F238E27FC236}">
                    <a16:creationId xmlns:a16="http://schemas.microsoft.com/office/drawing/2014/main" id="{CA93D369-8138-4332-9507-464601BFFBDC}"/>
                  </a:ext>
                </a:extLst>
              </p:cNvPr>
              <p:cNvCxnSpPr/>
              <p:nvPr/>
            </p:nvCxnSpPr>
            <p:spPr>
              <a:xfrm flipV="1">
                <a:off x="2786740" y="3051566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직선 연결선 632">
                <a:extLst>
                  <a:ext uri="{FF2B5EF4-FFF2-40B4-BE49-F238E27FC236}">
                    <a16:creationId xmlns:a16="http://schemas.microsoft.com/office/drawing/2014/main" id="{4B539BB6-7CB4-459C-B596-8D52BD28F48F}"/>
                  </a:ext>
                </a:extLst>
              </p:cNvPr>
              <p:cNvCxnSpPr/>
              <p:nvPr/>
            </p:nvCxnSpPr>
            <p:spPr>
              <a:xfrm flipH="1">
                <a:off x="4089345" y="3584269"/>
                <a:ext cx="651729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직선 연결선 633">
                <a:extLst>
                  <a:ext uri="{FF2B5EF4-FFF2-40B4-BE49-F238E27FC236}">
                    <a16:creationId xmlns:a16="http://schemas.microsoft.com/office/drawing/2014/main" id="{A29D256E-966A-4B5F-AFD9-DD81454AE4E6}"/>
                  </a:ext>
                </a:extLst>
              </p:cNvPr>
              <p:cNvCxnSpPr/>
              <p:nvPr/>
            </p:nvCxnSpPr>
            <p:spPr>
              <a:xfrm flipV="1">
                <a:off x="5390797" y="3051566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" name="그룹 572">
              <a:extLst>
                <a:ext uri="{FF2B5EF4-FFF2-40B4-BE49-F238E27FC236}">
                  <a16:creationId xmlns:a16="http://schemas.microsoft.com/office/drawing/2014/main" id="{C0DF6B5C-E3B8-4FD0-BB6A-F577F0F6E326}"/>
                </a:ext>
              </a:extLst>
            </p:cNvPr>
            <p:cNvGrpSpPr/>
            <p:nvPr/>
          </p:nvGrpSpPr>
          <p:grpSpPr>
            <a:xfrm>
              <a:off x="4674592" y="4078474"/>
              <a:ext cx="1988653" cy="536759"/>
              <a:chOff x="2786740" y="3051566"/>
              <a:chExt cx="2604057" cy="536759"/>
            </a:xfrm>
          </p:grpSpPr>
          <p:cxnSp>
            <p:nvCxnSpPr>
              <p:cNvPr id="613" name="직선 연결선 612">
                <a:extLst>
                  <a:ext uri="{FF2B5EF4-FFF2-40B4-BE49-F238E27FC236}">
                    <a16:creationId xmlns:a16="http://schemas.microsoft.com/office/drawing/2014/main" id="{B3827812-969E-49A5-88D4-4EBFB64E42CC}"/>
                  </a:ext>
                </a:extLst>
              </p:cNvPr>
              <p:cNvCxnSpPr/>
              <p:nvPr/>
            </p:nvCxnSpPr>
            <p:spPr>
              <a:xfrm flipH="1">
                <a:off x="2786740" y="3052566"/>
                <a:ext cx="130260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직선 연결선 613">
                <a:extLst>
                  <a:ext uri="{FF2B5EF4-FFF2-40B4-BE49-F238E27FC236}">
                    <a16:creationId xmlns:a16="http://schemas.microsoft.com/office/drawing/2014/main" id="{3C428D79-AA48-4B67-BAEB-D1D63849EBBB}"/>
                  </a:ext>
                </a:extLst>
              </p:cNvPr>
              <p:cNvCxnSpPr/>
              <p:nvPr/>
            </p:nvCxnSpPr>
            <p:spPr>
              <a:xfrm flipV="1">
                <a:off x="4091351" y="3051566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직선 연결선 614">
                <a:extLst>
                  <a:ext uri="{FF2B5EF4-FFF2-40B4-BE49-F238E27FC236}">
                    <a16:creationId xmlns:a16="http://schemas.microsoft.com/office/drawing/2014/main" id="{3237501F-276E-426F-993A-E2A1BF6747B4}"/>
                  </a:ext>
                </a:extLst>
              </p:cNvPr>
              <p:cNvCxnSpPr/>
              <p:nvPr/>
            </p:nvCxnSpPr>
            <p:spPr>
              <a:xfrm flipH="1">
                <a:off x="4750624" y="3052566"/>
                <a:ext cx="64017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직선 연결선 615">
                <a:extLst>
                  <a:ext uri="{FF2B5EF4-FFF2-40B4-BE49-F238E27FC236}">
                    <a16:creationId xmlns:a16="http://schemas.microsoft.com/office/drawing/2014/main" id="{B439E591-F772-4AFB-9BC7-8F298A25A263}"/>
                  </a:ext>
                </a:extLst>
              </p:cNvPr>
              <p:cNvCxnSpPr/>
              <p:nvPr/>
            </p:nvCxnSpPr>
            <p:spPr>
              <a:xfrm flipV="1">
                <a:off x="4741074" y="3051566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7" name="TextBox 616">
                <a:extLst>
                  <a:ext uri="{FF2B5EF4-FFF2-40B4-BE49-F238E27FC236}">
                    <a16:creationId xmlns:a16="http://schemas.microsoft.com/office/drawing/2014/main" id="{07B59ADD-9F2B-47B5-B087-CE9F8E363A56}"/>
                  </a:ext>
                </a:extLst>
              </p:cNvPr>
              <p:cNvSpPr txBox="1"/>
              <p:nvPr/>
            </p:nvSpPr>
            <p:spPr>
              <a:xfrm>
                <a:off x="4850866" y="3126746"/>
                <a:ext cx="499160" cy="458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D0A645DE-5A68-4256-B124-840323A2351C}"/>
                  </a:ext>
                </a:extLst>
              </p:cNvPr>
              <p:cNvSpPr txBox="1"/>
              <p:nvPr/>
            </p:nvSpPr>
            <p:spPr>
              <a:xfrm>
                <a:off x="4204682" y="3126746"/>
                <a:ext cx="499160" cy="458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0</a:t>
                </a:r>
                <a:endParaRPr lang="ko-KR" altLang="en-US" sz="1400" dirty="0"/>
              </a:p>
            </p:txBody>
          </p:sp>
          <p:sp>
            <p:nvSpPr>
              <p:cNvPr id="619" name="TextBox 618">
                <a:extLst>
                  <a:ext uri="{FF2B5EF4-FFF2-40B4-BE49-F238E27FC236}">
                    <a16:creationId xmlns:a16="http://schemas.microsoft.com/office/drawing/2014/main" id="{E9E497C2-ACE8-45EB-A0BE-87ACFDC6DD68}"/>
                  </a:ext>
                </a:extLst>
              </p:cNvPr>
              <p:cNvSpPr txBox="1"/>
              <p:nvPr/>
            </p:nvSpPr>
            <p:spPr>
              <a:xfrm>
                <a:off x="3546978" y="3126746"/>
                <a:ext cx="499160" cy="458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44EDEFE2-1748-416F-B12A-9BE45B18DCFA}"/>
                  </a:ext>
                </a:extLst>
              </p:cNvPr>
              <p:cNvSpPr txBox="1"/>
              <p:nvPr/>
            </p:nvSpPr>
            <p:spPr>
              <a:xfrm>
                <a:off x="2894245" y="3126746"/>
                <a:ext cx="499160" cy="458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cxnSp>
            <p:nvCxnSpPr>
              <p:cNvPr id="621" name="직선 연결선 620">
                <a:extLst>
                  <a:ext uri="{FF2B5EF4-FFF2-40B4-BE49-F238E27FC236}">
                    <a16:creationId xmlns:a16="http://schemas.microsoft.com/office/drawing/2014/main" id="{C01C7321-C1F8-4D3F-B6D1-094D56D39262}"/>
                  </a:ext>
                </a:extLst>
              </p:cNvPr>
              <p:cNvCxnSpPr/>
              <p:nvPr/>
            </p:nvCxnSpPr>
            <p:spPr>
              <a:xfrm flipV="1">
                <a:off x="2786740" y="3051566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직선 연결선 621">
                <a:extLst>
                  <a:ext uri="{FF2B5EF4-FFF2-40B4-BE49-F238E27FC236}">
                    <a16:creationId xmlns:a16="http://schemas.microsoft.com/office/drawing/2014/main" id="{8851F6C0-C36E-4E9A-8C05-5A4AF8204238}"/>
                  </a:ext>
                </a:extLst>
              </p:cNvPr>
              <p:cNvCxnSpPr/>
              <p:nvPr/>
            </p:nvCxnSpPr>
            <p:spPr>
              <a:xfrm flipH="1">
                <a:off x="4089345" y="3584269"/>
                <a:ext cx="651729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직선 연결선 622">
                <a:extLst>
                  <a:ext uri="{FF2B5EF4-FFF2-40B4-BE49-F238E27FC236}">
                    <a16:creationId xmlns:a16="http://schemas.microsoft.com/office/drawing/2014/main" id="{B3E3A8E8-F23B-4319-9C73-6143B76B3850}"/>
                  </a:ext>
                </a:extLst>
              </p:cNvPr>
              <p:cNvCxnSpPr/>
              <p:nvPr/>
            </p:nvCxnSpPr>
            <p:spPr>
              <a:xfrm flipV="1">
                <a:off x="5390797" y="3051566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4" name="직선 연결선 573">
              <a:extLst>
                <a:ext uri="{FF2B5EF4-FFF2-40B4-BE49-F238E27FC236}">
                  <a16:creationId xmlns:a16="http://schemas.microsoft.com/office/drawing/2014/main" id="{BCE234F0-5CE6-4409-8287-CD20492668F5}"/>
                </a:ext>
              </a:extLst>
            </p:cNvPr>
            <p:cNvCxnSpPr/>
            <p:nvPr/>
          </p:nvCxnSpPr>
          <p:spPr>
            <a:xfrm flipH="1">
              <a:off x="2436982" y="4614197"/>
              <a:ext cx="2237610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47461A6E-EECA-4550-BCD8-D6D9014B98E4}"/>
                </a:ext>
              </a:extLst>
            </p:cNvPr>
            <p:cNvSpPr/>
            <p:nvPr/>
          </p:nvSpPr>
          <p:spPr>
            <a:xfrm>
              <a:off x="8630577" y="4041800"/>
              <a:ext cx="2042212" cy="1536391"/>
            </a:xfrm>
            <a:prstGeom prst="rect">
              <a:avLst/>
            </a:prstGeom>
            <a:solidFill>
              <a:srgbClr val="EDF3DB"/>
            </a:solidFill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575" name="직선 연결선 574">
              <a:extLst>
                <a:ext uri="{FF2B5EF4-FFF2-40B4-BE49-F238E27FC236}">
                  <a16:creationId xmlns:a16="http://schemas.microsoft.com/office/drawing/2014/main" id="{5D346609-3DEB-4A18-9B2B-64A4DF2721E5}"/>
                </a:ext>
              </a:extLst>
            </p:cNvPr>
            <p:cNvCxnSpPr/>
            <p:nvPr/>
          </p:nvCxnSpPr>
          <p:spPr>
            <a:xfrm flipH="1">
              <a:off x="6663772" y="4614197"/>
              <a:ext cx="3959601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6" name="그룹 575">
              <a:extLst>
                <a:ext uri="{FF2B5EF4-FFF2-40B4-BE49-F238E27FC236}">
                  <a16:creationId xmlns:a16="http://schemas.microsoft.com/office/drawing/2014/main" id="{B6336CC7-1392-48FC-9DA6-3D47F87D7510}"/>
                </a:ext>
              </a:extLst>
            </p:cNvPr>
            <p:cNvGrpSpPr/>
            <p:nvPr/>
          </p:nvGrpSpPr>
          <p:grpSpPr>
            <a:xfrm>
              <a:off x="8652847" y="4686957"/>
              <a:ext cx="1988653" cy="536759"/>
              <a:chOff x="2786740" y="3051566"/>
              <a:chExt cx="2604057" cy="536759"/>
            </a:xfrm>
          </p:grpSpPr>
          <p:cxnSp>
            <p:nvCxnSpPr>
              <p:cNvPr id="602" name="직선 연결선 601">
                <a:extLst>
                  <a:ext uri="{FF2B5EF4-FFF2-40B4-BE49-F238E27FC236}">
                    <a16:creationId xmlns:a16="http://schemas.microsoft.com/office/drawing/2014/main" id="{90A0C881-2ED0-4107-9D65-66DE4C4B610B}"/>
                  </a:ext>
                </a:extLst>
              </p:cNvPr>
              <p:cNvCxnSpPr/>
              <p:nvPr/>
            </p:nvCxnSpPr>
            <p:spPr>
              <a:xfrm flipH="1">
                <a:off x="2786740" y="3052566"/>
                <a:ext cx="130260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직선 연결선 602">
                <a:extLst>
                  <a:ext uri="{FF2B5EF4-FFF2-40B4-BE49-F238E27FC236}">
                    <a16:creationId xmlns:a16="http://schemas.microsoft.com/office/drawing/2014/main" id="{801BF49E-1283-41A9-9BEA-95876D9CB2DA}"/>
                  </a:ext>
                </a:extLst>
              </p:cNvPr>
              <p:cNvCxnSpPr/>
              <p:nvPr/>
            </p:nvCxnSpPr>
            <p:spPr>
              <a:xfrm flipV="1">
                <a:off x="4091351" y="3051566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직선 연결선 603">
                <a:extLst>
                  <a:ext uri="{FF2B5EF4-FFF2-40B4-BE49-F238E27FC236}">
                    <a16:creationId xmlns:a16="http://schemas.microsoft.com/office/drawing/2014/main" id="{9AE55420-A136-475C-B6CF-EDACAF20E2CE}"/>
                  </a:ext>
                </a:extLst>
              </p:cNvPr>
              <p:cNvCxnSpPr/>
              <p:nvPr/>
            </p:nvCxnSpPr>
            <p:spPr>
              <a:xfrm flipH="1">
                <a:off x="4750624" y="3052566"/>
                <a:ext cx="64017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직선 연결선 604">
                <a:extLst>
                  <a:ext uri="{FF2B5EF4-FFF2-40B4-BE49-F238E27FC236}">
                    <a16:creationId xmlns:a16="http://schemas.microsoft.com/office/drawing/2014/main" id="{F1C822E5-0F81-4AD7-9D23-FDFD440A0099}"/>
                  </a:ext>
                </a:extLst>
              </p:cNvPr>
              <p:cNvCxnSpPr/>
              <p:nvPr/>
            </p:nvCxnSpPr>
            <p:spPr>
              <a:xfrm flipV="1">
                <a:off x="4741074" y="3051566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6" name="TextBox 605">
                <a:extLst>
                  <a:ext uri="{FF2B5EF4-FFF2-40B4-BE49-F238E27FC236}">
                    <a16:creationId xmlns:a16="http://schemas.microsoft.com/office/drawing/2014/main" id="{7B9E0D52-311D-42AC-909C-628A5BFFC5C5}"/>
                  </a:ext>
                </a:extLst>
              </p:cNvPr>
              <p:cNvSpPr txBox="1"/>
              <p:nvPr/>
            </p:nvSpPr>
            <p:spPr>
              <a:xfrm>
                <a:off x="4850866" y="3126746"/>
                <a:ext cx="499160" cy="458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EC4A5A23-DBB7-414C-94FC-AEB87930C3C8}"/>
                  </a:ext>
                </a:extLst>
              </p:cNvPr>
              <p:cNvSpPr txBox="1"/>
              <p:nvPr/>
            </p:nvSpPr>
            <p:spPr>
              <a:xfrm>
                <a:off x="4204682" y="3126746"/>
                <a:ext cx="499160" cy="458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0</a:t>
                </a:r>
                <a:endParaRPr lang="ko-KR" altLang="en-US" sz="1400" dirty="0"/>
              </a:p>
            </p:txBody>
          </p:sp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47DE89B0-58EF-4423-96DF-946B8A27D060}"/>
                  </a:ext>
                </a:extLst>
              </p:cNvPr>
              <p:cNvSpPr txBox="1"/>
              <p:nvPr/>
            </p:nvSpPr>
            <p:spPr>
              <a:xfrm>
                <a:off x="3546978" y="3126746"/>
                <a:ext cx="499160" cy="458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C2FBDCDD-199B-4E58-B386-23B72933987C}"/>
                  </a:ext>
                </a:extLst>
              </p:cNvPr>
              <p:cNvSpPr txBox="1"/>
              <p:nvPr/>
            </p:nvSpPr>
            <p:spPr>
              <a:xfrm>
                <a:off x="2894245" y="3126746"/>
                <a:ext cx="499160" cy="458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cxnSp>
            <p:nvCxnSpPr>
              <p:cNvPr id="610" name="직선 연결선 609">
                <a:extLst>
                  <a:ext uri="{FF2B5EF4-FFF2-40B4-BE49-F238E27FC236}">
                    <a16:creationId xmlns:a16="http://schemas.microsoft.com/office/drawing/2014/main" id="{61038CF9-6293-4118-9C47-19E61606FA73}"/>
                  </a:ext>
                </a:extLst>
              </p:cNvPr>
              <p:cNvCxnSpPr/>
              <p:nvPr/>
            </p:nvCxnSpPr>
            <p:spPr>
              <a:xfrm flipV="1">
                <a:off x="2786740" y="3051566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직선 연결선 610">
                <a:extLst>
                  <a:ext uri="{FF2B5EF4-FFF2-40B4-BE49-F238E27FC236}">
                    <a16:creationId xmlns:a16="http://schemas.microsoft.com/office/drawing/2014/main" id="{152CFC4E-2FF4-476B-A3BF-79234F72B29E}"/>
                  </a:ext>
                </a:extLst>
              </p:cNvPr>
              <p:cNvCxnSpPr/>
              <p:nvPr/>
            </p:nvCxnSpPr>
            <p:spPr>
              <a:xfrm flipH="1">
                <a:off x="4089345" y="3584269"/>
                <a:ext cx="651729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직선 연결선 611">
                <a:extLst>
                  <a:ext uri="{FF2B5EF4-FFF2-40B4-BE49-F238E27FC236}">
                    <a16:creationId xmlns:a16="http://schemas.microsoft.com/office/drawing/2014/main" id="{9BD4E20F-C9A3-46AD-9019-50FCDF0205B9}"/>
                  </a:ext>
                </a:extLst>
              </p:cNvPr>
              <p:cNvCxnSpPr/>
              <p:nvPr/>
            </p:nvCxnSpPr>
            <p:spPr>
              <a:xfrm flipV="1">
                <a:off x="5390797" y="3051566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그룹 576">
              <a:extLst>
                <a:ext uri="{FF2B5EF4-FFF2-40B4-BE49-F238E27FC236}">
                  <a16:creationId xmlns:a16="http://schemas.microsoft.com/office/drawing/2014/main" id="{1CAE8646-BA1F-4A50-8B76-48D3E0CE2B90}"/>
                </a:ext>
              </a:extLst>
            </p:cNvPr>
            <p:cNvGrpSpPr/>
            <p:nvPr/>
          </p:nvGrpSpPr>
          <p:grpSpPr>
            <a:xfrm>
              <a:off x="4674592" y="4688268"/>
              <a:ext cx="1988653" cy="536759"/>
              <a:chOff x="2786740" y="3051566"/>
              <a:chExt cx="2604057" cy="536759"/>
            </a:xfrm>
          </p:grpSpPr>
          <p:cxnSp>
            <p:nvCxnSpPr>
              <p:cNvPr id="591" name="직선 연결선 590">
                <a:extLst>
                  <a:ext uri="{FF2B5EF4-FFF2-40B4-BE49-F238E27FC236}">
                    <a16:creationId xmlns:a16="http://schemas.microsoft.com/office/drawing/2014/main" id="{783B5ACB-C855-4A3E-A20F-59126B9B2F83}"/>
                  </a:ext>
                </a:extLst>
              </p:cNvPr>
              <p:cNvCxnSpPr/>
              <p:nvPr/>
            </p:nvCxnSpPr>
            <p:spPr>
              <a:xfrm flipH="1">
                <a:off x="2786740" y="3052566"/>
                <a:ext cx="130260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직선 연결선 591">
                <a:extLst>
                  <a:ext uri="{FF2B5EF4-FFF2-40B4-BE49-F238E27FC236}">
                    <a16:creationId xmlns:a16="http://schemas.microsoft.com/office/drawing/2014/main" id="{FDC95F53-822C-4502-AD7D-84B0E9084303}"/>
                  </a:ext>
                </a:extLst>
              </p:cNvPr>
              <p:cNvCxnSpPr/>
              <p:nvPr/>
            </p:nvCxnSpPr>
            <p:spPr>
              <a:xfrm flipV="1">
                <a:off x="4091351" y="3051566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직선 연결선 592">
                <a:extLst>
                  <a:ext uri="{FF2B5EF4-FFF2-40B4-BE49-F238E27FC236}">
                    <a16:creationId xmlns:a16="http://schemas.microsoft.com/office/drawing/2014/main" id="{CD8902E3-2A26-4842-9162-4C0FE7EEE6F7}"/>
                  </a:ext>
                </a:extLst>
              </p:cNvPr>
              <p:cNvCxnSpPr/>
              <p:nvPr/>
            </p:nvCxnSpPr>
            <p:spPr>
              <a:xfrm flipH="1">
                <a:off x="4750624" y="3052566"/>
                <a:ext cx="64017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직선 연결선 593">
                <a:extLst>
                  <a:ext uri="{FF2B5EF4-FFF2-40B4-BE49-F238E27FC236}">
                    <a16:creationId xmlns:a16="http://schemas.microsoft.com/office/drawing/2014/main" id="{554D7C59-21F6-4878-BB51-1D1CD76C2E13}"/>
                  </a:ext>
                </a:extLst>
              </p:cNvPr>
              <p:cNvCxnSpPr/>
              <p:nvPr/>
            </p:nvCxnSpPr>
            <p:spPr>
              <a:xfrm flipV="1">
                <a:off x="4741074" y="3051566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E8A17479-C1F4-4FDA-A113-E8C657B2ED03}"/>
                  </a:ext>
                </a:extLst>
              </p:cNvPr>
              <p:cNvSpPr txBox="1"/>
              <p:nvPr/>
            </p:nvSpPr>
            <p:spPr>
              <a:xfrm>
                <a:off x="4850866" y="3126746"/>
                <a:ext cx="499160" cy="458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sp>
            <p:nvSpPr>
              <p:cNvPr id="596" name="TextBox 595">
                <a:extLst>
                  <a:ext uri="{FF2B5EF4-FFF2-40B4-BE49-F238E27FC236}">
                    <a16:creationId xmlns:a16="http://schemas.microsoft.com/office/drawing/2014/main" id="{295B890E-2BE9-4F58-9239-05BD8535B5CD}"/>
                  </a:ext>
                </a:extLst>
              </p:cNvPr>
              <p:cNvSpPr txBox="1"/>
              <p:nvPr/>
            </p:nvSpPr>
            <p:spPr>
              <a:xfrm>
                <a:off x="4204682" y="3126746"/>
                <a:ext cx="499160" cy="458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0</a:t>
                </a:r>
                <a:endParaRPr lang="ko-KR" altLang="en-US" sz="1400" dirty="0"/>
              </a:p>
            </p:txBody>
          </p:sp>
          <p:sp>
            <p:nvSpPr>
              <p:cNvPr id="597" name="TextBox 596">
                <a:extLst>
                  <a:ext uri="{FF2B5EF4-FFF2-40B4-BE49-F238E27FC236}">
                    <a16:creationId xmlns:a16="http://schemas.microsoft.com/office/drawing/2014/main" id="{C5B46B6F-79B3-446E-90AB-72FA92E642C2}"/>
                  </a:ext>
                </a:extLst>
              </p:cNvPr>
              <p:cNvSpPr txBox="1"/>
              <p:nvPr/>
            </p:nvSpPr>
            <p:spPr>
              <a:xfrm>
                <a:off x="3546978" y="3126746"/>
                <a:ext cx="499160" cy="458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0771EEE5-D0DB-4071-B0D8-79647084B389}"/>
                  </a:ext>
                </a:extLst>
              </p:cNvPr>
              <p:cNvSpPr txBox="1"/>
              <p:nvPr/>
            </p:nvSpPr>
            <p:spPr>
              <a:xfrm>
                <a:off x="2894245" y="3126746"/>
                <a:ext cx="499160" cy="458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cxnSp>
            <p:nvCxnSpPr>
              <p:cNvPr id="599" name="직선 연결선 598">
                <a:extLst>
                  <a:ext uri="{FF2B5EF4-FFF2-40B4-BE49-F238E27FC236}">
                    <a16:creationId xmlns:a16="http://schemas.microsoft.com/office/drawing/2014/main" id="{9B840E05-8FB9-4215-8A23-59A1BEEDA77F}"/>
                  </a:ext>
                </a:extLst>
              </p:cNvPr>
              <p:cNvCxnSpPr/>
              <p:nvPr/>
            </p:nvCxnSpPr>
            <p:spPr>
              <a:xfrm flipV="1">
                <a:off x="2786740" y="3051566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직선 연결선 599">
                <a:extLst>
                  <a:ext uri="{FF2B5EF4-FFF2-40B4-BE49-F238E27FC236}">
                    <a16:creationId xmlns:a16="http://schemas.microsoft.com/office/drawing/2014/main" id="{D2F9C838-D00A-4788-8989-CF9928699A42}"/>
                  </a:ext>
                </a:extLst>
              </p:cNvPr>
              <p:cNvCxnSpPr/>
              <p:nvPr/>
            </p:nvCxnSpPr>
            <p:spPr>
              <a:xfrm flipH="1">
                <a:off x="4089345" y="3584269"/>
                <a:ext cx="651729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직선 연결선 600">
                <a:extLst>
                  <a:ext uri="{FF2B5EF4-FFF2-40B4-BE49-F238E27FC236}">
                    <a16:creationId xmlns:a16="http://schemas.microsoft.com/office/drawing/2014/main" id="{2F6212A7-B40C-4A68-943B-FA86CEB77F48}"/>
                  </a:ext>
                </a:extLst>
              </p:cNvPr>
              <p:cNvCxnSpPr/>
              <p:nvPr/>
            </p:nvCxnSpPr>
            <p:spPr>
              <a:xfrm flipV="1">
                <a:off x="5390797" y="3051566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8" name="직선 연결선 577">
              <a:extLst>
                <a:ext uri="{FF2B5EF4-FFF2-40B4-BE49-F238E27FC236}">
                  <a16:creationId xmlns:a16="http://schemas.microsoft.com/office/drawing/2014/main" id="{93284CFB-99E8-4F35-AA4D-99B053D5C9C1}"/>
                </a:ext>
              </a:extLst>
            </p:cNvPr>
            <p:cNvCxnSpPr/>
            <p:nvPr/>
          </p:nvCxnSpPr>
          <p:spPr>
            <a:xfrm flipH="1">
              <a:off x="2436982" y="5223757"/>
              <a:ext cx="2237610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직선 연결선 578">
              <a:extLst>
                <a:ext uri="{FF2B5EF4-FFF2-40B4-BE49-F238E27FC236}">
                  <a16:creationId xmlns:a16="http://schemas.microsoft.com/office/drawing/2014/main" id="{303EF229-54A8-4B3D-9419-2D88BE217078}"/>
                </a:ext>
              </a:extLst>
            </p:cNvPr>
            <p:cNvCxnSpPr/>
            <p:nvPr/>
          </p:nvCxnSpPr>
          <p:spPr>
            <a:xfrm flipH="1">
              <a:off x="6663245" y="5219947"/>
              <a:ext cx="1987652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CF34B248-3BA3-47CA-99EC-19ADB4A3F995}"/>
                </a:ext>
              </a:extLst>
            </p:cNvPr>
            <p:cNvSpPr txBox="1"/>
            <p:nvPr/>
          </p:nvSpPr>
          <p:spPr>
            <a:xfrm>
              <a:off x="978600" y="4108565"/>
              <a:ext cx="1602040" cy="719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 </a:t>
              </a:r>
              <a:r>
                <a:rPr lang="en-US" altLang="ko-KR" sz="160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cycles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76C4CC7D-83A8-49EC-8E6C-A22D152517C5}"/>
                </a:ext>
              </a:extLst>
            </p:cNvPr>
            <p:cNvSpPr txBox="1"/>
            <p:nvPr/>
          </p:nvSpPr>
          <p:spPr>
            <a:xfrm>
              <a:off x="978600" y="4708451"/>
              <a:ext cx="1602040" cy="719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 8 cycles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82" name="그룹 581">
              <a:extLst>
                <a:ext uri="{FF2B5EF4-FFF2-40B4-BE49-F238E27FC236}">
                  <a16:creationId xmlns:a16="http://schemas.microsoft.com/office/drawing/2014/main" id="{BFDC2A8D-D0C7-47DB-AE11-8187C5C62FA7}"/>
                </a:ext>
              </a:extLst>
            </p:cNvPr>
            <p:cNvGrpSpPr/>
            <p:nvPr/>
          </p:nvGrpSpPr>
          <p:grpSpPr>
            <a:xfrm>
              <a:off x="8726948" y="5144912"/>
              <a:ext cx="1905060" cy="412296"/>
              <a:chOff x="4759832" y="5144912"/>
              <a:chExt cx="1905060" cy="412296"/>
            </a:xfrm>
          </p:grpSpPr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3AC7D968-2072-49ED-A258-6F1AD34A7440}"/>
                  </a:ext>
                </a:extLst>
              </p:cNvPr>
              <p:cNvSpPr txBox="1"/>
              <p:nvPr/>
            </p:nvSpPr>
            <p:spPr>
              <a:xfrm>
                <a:off x="4759832" y="5144912"/>
                <a:ext cx="419918" cy="412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2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6AB5BEF5-B017-40A6-82F1-B052755CE9D7}"/>
                  </a:ext>
                </a:extLst>
              </p:cNvPr>
              <p:cNvSpPr txBox="1"/>
              <p:nvPr/>
            </p:nvSpPr>
            <p:spPr>
              <a:xfrm>
                <a:off x="5254879" y="5144912"/>
                <a:ext cx="419918" cy="412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2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9" name="TextBox 588">
                <a:extLst>
                  <a:ext uri="{FF2B5EF4-FFF2-40B4-BE49-F238E27FC236}">
                    <a16:creationId xmlns:a16="http://schemas.microsoft.com/office/drawing/2014/main" id="{650D5A22-08D2-49DE-B551-EA349C3D35A1}"/>
                  </a:ext>
                </a:extLst>
              </p:cNvPr>
              <p:cNvSpPr txBox="1"/>
              <p:nvPr/>
            </p:nvSpPr>
            <p:spPr>
              <a:xfrm>
                <a:off x="5749924" y="5144912"/>
                <a:ext cx="419918" cy="412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2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9E930EA4-D60E-4CFA-ADDF-C11741EF7CD0}"/>
                  </a:ext>
                </a:extLst>
              </p:cNvPr>
              <p:cNvSpPr txBox="1"/>
              <p:nvPr/>
            </p:nvSpPr>
            <p:spPr>
              <a:xfrm>
                <a:off x="6244974" y="5144912"/>
                <a:ext cx="419918" cy="412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2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E977DBEA-CB59-44DE-8A96-1BEB45D7027B}"/>
                </a:ext>
              </a:extLst>
            </p:cNvPr>
            <p:cNvSpPr txBox="1"/>
            <p:nvPr/>
          </p:nvSpPr>
          <p:spPr>
            <a:xfrm>
              <a:off x="7022862" y="5257547"/>
              <a:ext cx="1314724" cy="870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 data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585" name="직선 화살표 연결선 584">
              <a:extLst>
                <a:ext uri="{FF2B5EF4-FFF2-40B4-BE49-F238E27FC236}">
                  <a16:creationId xmlns:a16="http://schemas.microsoft.com/office/drawing/2014/main" id="{14573598-60FC-4F29-B8E3-EBD9C38DE99C}"/>
                </a:ext>
              </a:extLst>
            </p:cNvPr>
            <p:cNvCxnSpPr/>
            <p:nvPr/>
          </p:nvCxnSpPr>
          <p:spPr>
            <a:xfrm>
              <a:off x="8283546" y="5464048"/>
              <a:ext cx="297465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직선 화살표 연결선 585">
              <a:extLst>
                <a:ext uri="{FF2B5EF4-FFF2-40B4-BE49-F238E27FC236}">
                  <a16:creationId xmlns:a16="http://schemas.microsoft.com/office/drawing/2014/main" id="{4205F89F-DBE8-4F62-9857-B1252D5AC8BF}"/>
                </a:ext>
              </a:extLst>
            </p:cNvPr>
            <p:cNvCxnSpPr/>
            <p:nvPr/>
          </p:nvCxnSpPr>
          <p:spPr>
            <a:xfrm>
              <a:off x="6766263" y="5464048"/>
              <a:ext cx="297465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579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927700" y="6380504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37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09631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5.5 </a:t>
            </a:r>
            <a:r>
              <a:rPr lang="ko-KR" altLang="en-US" sz="2400"/>
              <a:t>레지스터</a:t>
            </a:r>
            <a:r>
              <a:rPr lang="en-US" altLang="ko-KR" sz="2400"/>
              <a:t>(register)</a:t>
            </a:r>
            <a:endParaRPr lang="ko-KR" altLang="en-US" sz="2200" dirty="0"/>
          </a:p>
        </p:txBody>
      </p:sp>
      <p:sp>
        <p:nvSpPr>
          <p:cNvPr id="314" name="내용 개체 틀 2">
            <a:extLst>
              <a:ext uri="{FF2B5EF4-FFF2-40B4-BE49-F238E27FC236}">
                <a16:creationId xmlns:a16="http://schemas.microsoft.com/office/drawing/2014/main" id="{F941A4D0-FB3F-46A6-8180-F4D634257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8649"/>
            <a:ext cx="10515600" cy="391377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</a:rPr>
              <a:t>만능</a:t>
            </a:r>
            <a:r>
              <a:rPr lang="en-US" altLang="ko-KR" sz="2000" dirty="0">
                <a:solidFill>
                  <a:srgbClr val="0070C0"/>
                </a:solidFill>
              </a:rPr>
              <a:t>(universal) </a:t>
            </a:r>
            <a:r>
              <a:rPr lang="ko-KR" altLang="en-US" sz="2000">
                <a:solidFill>
                  <a:srgbClr val="0070C0"/>
                </a:solidFill>
              </a:rPr>
              <a:t>시프트 레지스터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315" name="내용 개체 틀 2">
            <a:extLst>
              <a:ext uri="{FF2B5EF4-FFF2-40B4-BE49-F238E27FC236}">
                <a16:creationId xmlns:a16="http://schemas.microsoft.com/office/drawing/2014/main" id="{35E63691-D667-4ED9-8A1D-FAC8A32E7D95}"/>
              </a:ext>
            </a:extLst>
          </p:cNvPr>
          <p:cNvSpPr txBox="1">
            <a:spLocks/>
          </p:cNvSpPr>
          <p:nvPr/>
        </p:nvSpPr>
        <p:spPr>
          <a:xfrm>
            <a:off x="838199" y="1223074"/>
            <a:ext cx="10515600" cy="39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00B050"/>
                </a:solidFill>
              </a:rPr>
              <a:t>4</a:t>
            </a:r>
            <a:r>
              <a:rPr lang="en-US" altLang="ko-KR" sz="1800">
                <a:solidFill>
                  <a:srgbClr val="00B050"/>
                </a:solidFill>
                <a:sym typeface="Symbol" panose="05050102010706020507" pitchFamily="18" charset="2"/>
              </a:rPr>
              <a:t>1 </a:t>
            </a:r>
            <a:r>
              <a:rPr lang="en-US" altLang="ko-KR" sz="1800">
                <a:solidFill>
                  <a:srgbClr val="00B050"/>
                </a:solidFill>
              </a:rPr>
              <a:t>MUX</a:t>
            </a:r>
            <a:r>
              <a:rPr lang="ko-KR" altLang="en-US" sz="1800"/>
              <a:t>를 사용하여 </a:t>
            </a:r>
            <a:r>
              <a:rPr lang="ko-KR" altLang="en-US" sz="1800">
                <a:solidFill>
                  <a:srgbClr val="00B050"/>
                </a:solidFill>
              </a:rPr>
              <a:t>네 가지 기능</a:t>
            </a:r>
            <a:r>
              <a:rPr lang="ko-KR" altLang="en-US" sz="1800"/>
              <a:t>이 구현된 시프트 레지스터</a:t>
            </a:r>
            <a:endParaRPr lang="en-US" altLang="ko-KR" sz="180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3055A07-1DB9-4A1E-BB3E-98D0F09ABF75}"/>
              </a:ext>
            </a:extLst>
          </p:cNvPr>
          <p:cNvSpPr txBox="1"/>
          <p:nvPr/>
        </p:nvSpPr>
        <p:spPr>
          <a:xfrm>
            <a:off x="1161912" y="1655060"/>
            <a:ext cx="37053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ko-KR" altLang="en-US" sz="1600"/>
              <a:t>각 선택 입력에 따른 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데이터 흐름도</a:t>
            </a:r>
            <a:endParaRPr lang="ko-KR" altLang="en-US" sz="1600" dirty="0"/>
          </a:p>
        </p:txBody>
      </p:sp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0E6AAE4B-A739-4D5F-923A-D702D28FE72F}"/>
              </a:ext>
            </a:extLst>
          </p:cNvPr>
          <p:cNvGrpSpPr/>
          <p:nvPr/>
        </p:nvGrpSpPr>
        <p:grpSpPr>
          <a:xfrm>
            <a:off x="3232507" y="1695197"/>
            <a:ext cx="6959312" cy="4628285"/>
            <a:chOff x="2113991" y="511610"/>
            <a:chExt cx="8570023" cy="5543892"/>
          </a:xfrm>
        </p:grpSpPr>
        <p:grpSp>
          <p:nvGrpSpPr>
            <p:cNvPr id="318" name="그룹 317">
              <a:extLst>
                <a:ext uri="{FF2B5EF4-FFF2-40B4-BE49-F238E27FC236}">
                  <a16:creationId xmlns:a16="http://schemas.microsoft.com/office/drawing/2014/main" id="{B6CE5E0A-A869-4BA2-B2F7-D23303768559}"/>
                </a:ext>
              </a:extLst>
            </p:cNvPr>
            <p:cNvGrpSpPr/>
            <p:nvPr/>
          </p:nvGrpSpPr>
          <p:grpSpPr>
            <a:xfrm>
              <a:off x="2113991" y="511610"/>
              <a:ext cx="8570023" cy="5543892"/>
              <a:chOff x="2542968" y="884143"/>
              <a:chExt cx="8570023" cy="5543892"/>
            </a:xfrm>
          </p:grpSpPr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DA94FE2A-5251-437A-A7FE-04BBEDA89CCF}"/>
                  </a:ext>
                </a:extLst>
              </p:cNvPr>
              <p:cNvSpPr txBox="1"/>
              <p:nvPr/>
            </p:nvSpPr>
            <p:spPr>
              <a:xfrm>
                <a:off x="2902035" y="3121790"/>
                <a:ext cx="695248" cy="36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clock</a:t>
                </a:r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87B73799-8A3E-4E9A-94B8-642B6A0EC72E}"/>
                  </a:ext>
                </a:extLst>
              </p:cNvPr>
              <p:cNvSpPr/>
              <p:nvPr/>
            </p:nvSpPr>
            <p:spPr>
              <a:xfrm>
                <a:off x="8602212" y="1794105"/>
                <a:ext cx="869244" cy="1284834"/>
              </a:xfrm>
              <a:prstGeom prst="rect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9" name="직선 연결선 328">
                <a:extLst>
                  <a:ext uri="{FF2B5EF4-FFF2-40B4-BE49-F238E27FC236}">
                    <a16:creationId xmlns:a16="http://schemas.microsoft.com/office/drawing/2014/main" id="{CB973DB9-624E-4615-B5C2-32E467F93960}"/>
                  </a:ext>
                </a:extLst>
              </p:cNvPr>
              <p:cNvCxnSpPr/>
              <p:nvPr/>
            </p:nvCxnSpPr>
            <p:spPr>
              <a:xfrm>
                <a:off x="8465925" y="2755956"/>
                <a:ext cx="13452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7D6A65EC-ED4A-4279-AC39-780D113991DA}"/>
                  </a:ext>
                </a:extLst>
              </p:cNvPr>
              <p:cNvSpPr txBox="1"/>
              <p:nvPr/>
            </p:nvSpPr>
            <p:spPr>
              <a:xfrm>
                <a:off x="8607665" y="1894320"/>
                <a:ext cx="363614" cy="33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8C329B38-18BC-4AC8-A510-8DD961E647C5}"/>
                  </a:ext>
                </a:extLst>
              </p:cNvPr>
              <p:cNvSpPr txBox="1"/>
              <p:nvPr/>
            </p:nvSpPr>
            <p:spPr>
              <a:xfrm>
                <a:off x="8666722" y="2552374"/>
                <a:ext cx="450471" cy="33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2" name="직선 연결선 331">
                <a:extLst>
                  <a:ext uri="{FF2B5EF4-FFF2-40B4-BE49-F238E27FC236}">
                    <a16:creationId xmlns:a16="http://schemas.microsoft.com/office/drawing/2014/main" id="{9E336D93-BC4D-4B58-891B-05EBEA8E3230}"/>
                  </a:ext>
                </a:extLst>
              </p:cNvPr>
              <p:cNvCxnSpPr/>
              <p:nvPr/>
            </p:nvCxnSpPr>
            <p:spPr>
              <a:xfrm>
                <a:off x="8600447" y="2634036"/>
                <a:ext cx="134433" cy="11912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직선 연결선 332">
                <a:extLst>
                  <a:ext uri="{FF2B5EF4-FFF2-40B4-BE49-F238E27FC236}">
                    <a16:creationId xmlns:a16="http://schemas.microsoft.com/office/drawing/2014/main" id="{58521F4D-46EA-4659-8BE9-CBDE8581085E}"/>
                  </a:ext>
                </a:extLst>
              </p:cNvPr>
              <p:cNvCxnSpPr/>
              <p:nvPr/>
            </p:nvCxnSpPr>
            <p:spPr>
              <a:xfrm flipV="1">
                <a:off x="8596916" y="2753163"/>
                <a:ext cx="138846" cy="11912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연결선 333">
                <a:extLst>
                  <a:ext uri="{FF2B5EF4-FFF2-40B4-BE49-F238E27FC236}">
                    <a16:creationId xmlns:a16="http://schemas.microsoft.com/office/drawing/2014/main" id="{B6EA7B51-BEBD-49E7-B130-238E30C72304}"/>
                  </a:ext>
                </a:extLst>
              </p:cNvPr>
              <p:cNvCxnSpPr/>
              <p:nvPr/>
            </p:nvCxnSpPr>
            <p:spPr>
              <a:xfrm flipV="1">
                <a:off x="8465925" y="2753164"/>
                <a:ext cx="0" cy="595474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직선 연결선 334">
                <a:extLst>
                  <a:ext uri="{FF2B5EF4-FFF2-40B4-BE49-F238E27FC236}">
                    <a16:creationId xmlns:a16="http://schemas.microsoft.com/office/drawing/2014/main" id="{3CE9A44A-7E0B-451A-BC5B-62BB6C34B7F1}"/>
                  </a:ext>
                </a:extLst>
              </p:cNvPr>
              <p:cNvCxnSpPr/>
              <p:nvPr/>
            </p:nvCxnSpPr>
            <p:spPr>
              <a:xfrm>
                <a:off x="9471456" y="2076384"/>
                <a:ext cx="124567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4ED99293-67BB-4BAC-AE67-553DDAA13B25}"/>
                  </a:ext>
                </a:extLst>
              </p:cNvPr>
              <p:cNvSpPr txBox="1"/>
              <p:nvPr/>
            </p:nvSpPr>
            <p:spPr>
              <a:xfrm>
                <a:off x="9750527" y="5175749"/>
                <a:ext cx="1362464" cy="700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serial input</a:t>
                </a:r>
                <a:b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(shift left)</a:t>
                </a:r>
                <a:endParaRPr lang="ko-KR" altLang="en-US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D3724674-6EC6-4F3A-8474-DBC82F3D62FC}"/>
                  </a:ext>
                </a:extLst>
              </p:cNvPr>
              <p:cNvSpPr txBox="1"/>
              <p:nvPr/>
            </p:nvSpPr>
            <p:spPr>
              <a:xfrm>
                <a:off x="5178785" y="884143"/>
                <a:ext cx="426783" cy="33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2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49C3A4B3-5EA3-4B1E-BF95-EC3F4B8E358E}"/>
                  </a:ext>
                </a:extLst>
              </p:cNvPr>
              <p:cNvSpPr txBox="1"/>
              <p:nvPr/>
            </p:nvSpPr>
            <p:spPr>
              <a:xfrm>
                <a:off x="6565971" y="884143"/>
                <a:ext cx="426783" cy="33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2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B468F3B6-8EA7-43BF-9DF8-CD78E86FC111}"/>
                  </a:ext>
                </a:extLst>
              </p:cNvPr>
              <p:cNvSpPr txBox="1"/>
              <p:nvPr/>
            </p:nvSpPr>
            <p:spPr>
              <a:xfrm>
                <a:off x="7984428" y="884143"/>
                <a:ext cx="426783" cy="33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2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2732B25D-FAFE-41CA-8DD0-0AC76BDEFB03}"/>
                  </a:ext>
                </a:extLst>
              </p:cNvPr>
              <p:cNvSpPr txBox="1"/>
              <p:nvPr/>
            </p:nvSpPr>
            <p:spPr>
              <a:xfrm>
                <a:off x="9390616" y="884143"/>
                <a:ext cx="426783" cy="33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2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1" name="직선 연결선 340">
                <a:extLst>
                  <a:ext uri="{FF2B5EF4-FFF2-40B4-BE49-F238E27FC236}">
                    <a16:creationId xmlns:a16="http://schemas.microsoft.com/office/drawing/2014/main" id="{D6A6E96D-0726-41EE-BDAD-B3FB79DD24FA}"/>
                  </a:ext>
                </a:extLst>
              </p:cNvPr>
              <p:cNvCxnSpPr/>
              <p:nvPr/>
            </p:nvCxnSpPr>
            <p:spPr>
              <a:xfrm>
                <a:off x="8314944" y="2076384"/>
                <a:ext cx="28032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>
                <a:extLst>
                  <a:ext uri="{FF2B5EF4-FFF2-40B4-BE49-F238E27FC236}">
                    <a16:creationId xmlns:a16="http://schemas.microsoft.com/office/drawing/2014/main" id="{65D0C5BC-70F8-4859-A05F-50685E906633}"/>
                  </a:ext>
                </a:extLst>
              </p:cNvPr>
              <p:cNvCxnSpPr/>
              <p:nvPr/>
            </p:nvCxnSpPr>
            <p:spPr>
              <a:xfrm>
                <a:off x="4089989" y="2076323"/>
                <a:ext cx="0" cy="158155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3" name="직사각형 342">
                <a:extLst>
                  <a:ext uri="{FF2B5EF4-FFF2-40B4-BE49-F238E27FC236}">
                    <a16:creationId xmlns:a16="http://schemas.microsoft.com/office/drawing/2014/main" id="{50F7643D-39B9-4D47-B832-891AAB42BDF4}"/>
                  </a:ext>
                </a:extLst>
              </p:cNvPr>
              <p:cNvSpPr/>
              <p:nvPr/>
            </p:nvSpPr>
            <p:spPr>
              <a:xfrm>
                <a:off x="7178883" y="1794105"/>
                <a:ext cx="869244" cy="1284834"/>
              </a:xfrm>
              <a:prstGeom prst="rect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4" name="직선 연결선 343">
                <a:extLst>
                  <a:ext uri="{FF2B5EF4-FFF2-40B4-BE49-F238E27FC236}">
                    <a16:creationId xmlns:a16="http://schemas.microsoft.com/office/drawing/2014/main" id="{06DA5A26-1EC7-4503-AB33-FDB36FA1CDC9}"/>
                  </a:ext>
                </a:extLst>
              </p:cNvPr>
              <p:cNvCxnSpPr/>
              <p:nvPr/>
            </p:nvCxnSpPr>
            <p:spPr>
              <a:xfrm>
                <a:off x="7042596" y="2755956"/>
                <a:ext cx="13452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F6870F6A-727A-423E-8B85-2B3931DB5C98}"/>
                  </a:ext>
                </a:extLst>
              </p:cNvPr>
              <p:cNvSpPr txBox="1"/>
              <p:nvPr/>
            </p:nvSpPr>
            <p:spPr>
              <a:xfrm>
                <a:off x="7184337" y="1894320"/>
                <a:ext cx="363614" cy="33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B6A07747-C846-4A23-A2E0-4714E2432208}"/>
                  </a:ext>
                </a:extLst>
              </p:cNvPr>
              <p:cNvSpPr txBox="1"/>
              <p:nvPr/>
            </p:nvSpPr>
            <p:spPr>
              <a:xfrm>
                <a:off x="7243395" y="2552374"/>
                <a:ext cx="450471" cy="33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7" name="직선 연결선 346">
                <a:extLst>
                  <a:ext uri="{FF2B5EF4-FFF2-40B4-BE49-F238E27FC236}">
                    <a16:creationId xmlns:a16="http://schemas.microsoft.com/office/drawing/2014/main" id="{2BDCBEE2-1ED8-4351-BA99-F2B355D63614}"/>
                  </a:ext>
                </a:extLst>
              </p:cNvPr>
              <p:cNvCxnSpPr/>
              <p:nvPr/>
            </p:nvCxnSpPr>
            <p:spPr>
              <a:xfrm>
                <a:off x="7177118" y="2634036"/>
                <a:ext cx="134433" cy="11912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직선 연결선 347">
                <a:extLst>
                  <a:ext uri="{FF2B5EF4-FFF2-40B4-BE49-F238E27FC236}">
                    <a16:creationId xmlns:a16="http://schemas.microsoft.com/office/drawing/2014/main" id="{34F10F04-2E06-4818-97E3-1125D64995B7}"/>
                  </a:ext>
                </a:extLst>
              </p:cNvPr>
              <p:cNvCxnSpPr/>
              <p:nvPr/>
            </p:nvCxnSpPr>
            <p:spPr>
              <a:xfrm flipV="1">
                <a:off x="7173587" y="2753163"/>
                <a:ext cx="138846" cy="11912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D2CE7FC9-FEBB-4990-85B4-B5CECAACBB5E}"/>
                  </a:ext>
                </a:extLst>
              </p:cNvPr>
              <p:cNvCxnSpPr/>
              <p:nvPr/>
            </p:nvCxnSpPr>
            <p:spPr>
              <a:xfrm flipV="1">
                <a:off x="7042596" y="2753164"/>
                <a:ext cx="0" cy="595474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AB011653-838C-47BC-BEF5-FA68DF01F49C}"/>
                  </a:ext>
                </a:extLst>
              </p:cNvPr>
              <p:cNvCxnSpPr/>
              <p:nvPr/>
            </p:nvCxnSpPr>
            <p:spPr>
              <a:xfrm>
                <a:off x="8048127" y="2076384"/>
                <a:ext cx="124567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직선 연결선 350">
                <a:extLst>
                  <a:ext uri="{FF2B5EF4-FFF2-40B4-BE49-F238E27FC236}">
                    <a16:creationId xmlns:a16="http://schemas.microsoft.com/office/drawing/2014/main" id="{BF2F313D-B004-4016-B1C9-7E75FEBA4097}"/>
                  </a:ext>
                </a:extLst>
              </p:cNvPr>
              <p:cNvCxnSpPr/>
              <p:nvPr/>
            </p:nvCxnSpPr>
            <p:spPr>
              <a:xfrm>
                <a:off x="6891615" y="2076384"/>
                <a:ext cx="28032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BFD27377-051A-44FC-8219-6BE38552446A}"/>
                  </a:ext>
                </a:extLst>
              </p:cNvPr>
              <p:cNvSpPr/>
              <p:nvPr/>
            </p:nvSpPr>
            <p:spPr>
              <a:xfrm>
                <a:off x="5772695" y="1794105"/>
                <a:ext cx="869244" cy="1284834"/>
              </a:xfrm>
              <a:prstGeom prst="rect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CB529014-29E2-4D99-A072-5BD3C958215A}"/>
                  </a:ext>
                </a:extLst>
              </p:cNvPr>
              <p:cNvCxnSpPr/>
              <p:nvPr/>
            </p:nvCxnSpPr>
            <p:spPr>
              <a:xfrm>
                <a:off x="5636408" y="2755956"/>
                <a:ext cx="13452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2B08EDB3-BD73-4211-8942-9021A8BE6421}"/>
                  </a:ext>
                </a:extLst>
              </p:cNvPr>
              <p:cNvSpPr txBox="1"/>
              <p:nvPr/>
            </p:nvSpPr>
            <p:spPr>
              <a:xfrm>
                <a:off x="5778149" y="1894320"/>
                <a:ext cx="363614" cy="33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E7C743DD-01E3-4D34-B5F1-A82174C2F06E}"/>
                  </a:ext>
                </a:extLst>
              </p:cNvPr>
              <p:cNvSpPr txBox="1"/>
              <p:nvPr/>
            </p:nvSpPr>
            <p:spPr>
              <a:xfrm>
                <a:off x="5837206" y="2552374"/>
                <a:ext cx="450471" cy="33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6" name="직선 연결선 355">
                <a:extLst>
                  <a:ext uri="{FF2B5EF4-FFF2-40B4-BE49-F238E27FC236}">
                    <a16:creationId xmlns:a16="http://schemas.microsoft.com/office/drawing/2014/main" id="{DF69E9DF-E6E0-4D9C-BB22-520A98F5004C}"/>
                  </a:ext>
                </a:extLst>
              </p:cNvPr>
              <p:cNvCxnSpPr/>
              <p:nvPr/>
            </p:nvCxnSpPr>
            <p:spPr>
              <a:xfrm>
                <a:off x="5770930" y="2634036"/>
                <a:ext cx="134433" cy="11912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직선 연결선 356">
                <a:extLst>
                  <a:ext uri="{FF2B5EF4-FFF2-40B4-BE49-F238E27FC236}">
                    <a16:creationId xmlns:a16="http://schemas.microsoft.com/office/drawing/2014/main" id="{899CC1E8-EE40-4103-8134-A3AD9A0DE9CD}"/>
                  </a:ext>
                </a:extLst>
              </p:cNvPr>
              <p:cNvCxnSpPr/>
              <p:nvPr/>
            </p:nvCxnSpPr>
            <p:spPr>
              <a:xfrm flipV="1">
                <a:off x="5767399" y="2753163"/>
                <a:ext cx="138846" cy="11912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직선 연결선 357">
                <a:extLst>
                  <a:ext uri="{FF2B5EF4-FFF2-40B4-BE49-F238E27FC236}">
                    <a16:creationId xmlns:a16="http://schemas.microsoft.com/office/drawing/2014/main" id="{6095292B-E00B-4CB9-972D-3A6F52540A6D}"/>
                  </a:ext>
                </a:extLst>
              </p:cNvPr>
              <p:cNvCxnSpPr/>
              <p:nvPr/>
            </p:nvCxnSpPr>
            <p:spPr>
              <a:xfrm flipV="1">
                <a:off x="5636408" y="2753164"/>
                <a:ext cx="0" cy="595474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직선 연결선 358">
                <a:extLst>
                  <a:ext uri="{FF2B5EF4-FFF2-40B4-BE49-F238E27FC236}">
                    <a16:creationId xmlns:a16="http://schemas.microsoft.com/office/drawing/2014/main" id="{330CCEC9-17B0-4303-AE04-E58DD3E926B6}"/>
                  </a:ext>
                </a:extLst>
              </p:cNvPr>
              <p:cNvCxnSpPr/>
              <p:nvPr/>
            </p:nvCxnSpPr>
            <p:spPr>
              <a:xfrm>
                <a:off x="6641939" y="2076384"/>
                <a:ext cx="124567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직선 연결선 359">
                <a:extLst>
                  <a:ext uri="{FF2B5EF4-FFF2-40B4-BE49-F238E27FC236}">
                    <a16:creationId xmlns:a16="http://schemas.microsoft.com/office/drawing/2014/main" id="{B33CABC5-E6AE-417F-BAD0-212A087F94F6}"/>
                  </a:ext>
                </a:extLst>
              </p:cNvPr>
              <p:cNvCxnSpPr/>
              <p:nvPr/>
            </p:nvCxnSpPr>
            <p:spPr>
              <a:xfrm>
                <a:off x="5485427" y="2076384"/>
                <a:ext cx="28032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7424469B-7BB2-4B43-AE50-6E0E625F5B5E}"/>
                  </a:ext>
                </a:extLst>
              </p:cNvPr>
              <p:cNvSpPr/>
              <p:nvPr/>
            </p:nvSpPr>
            <p:spPr>
              <a:xfrm>
                <a:off x="4377257" y="1794105"/>
                <a:ext cx="869244" cy="1284834"/>
              </a:xfrm>
              <a:prstGeom prst="rect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2" name="직선 연결선 361">
                <a:extLst>
                  <a:ext uri="{FF2B5EF4-FFF2-40B4-BE49-F238E27FC236}">
                    <a16:creationId xmlns:a16="http://schemas.microsoft.com/office/drawing/2014/main" id="{99637DD6-59F4-4D16-9D73-667E826128AF}"/>
                  </a:ext>
                </a:extLst>
              </p:cNvPr>
              <p:cNvCxnSpPr/>
              <p:nvPr/>
            </p:nvCxnSpPr>
            <p:spPr>
              <a:xfrm>
                <a:off x="4240970" y="2755956"/>
                <a:ext cx="13452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B981E4E4-6B90-4658-ACBD-B0DEB63E1490}"/>
                  </a:ext>
                </a:extLst>
              </p:cNvPr>
              <p:cNvSpPr txBox="1"/>
              <p:nvPr/>
            </p:nvSpPr>
            <p:spPr>
              <a:xfrm>
                <a:off x="4382710" y="1894320"/>
                <a:ext cx="363614" cy="33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C2573AA8-3582-4E15-B010-9FE3133A5C92}"/>
                  </a:ext>
                </a:extLst>
              </p:cNvPr>
              <p:cNvSpPr txBox="1"/>
              <p:nvPr/>
            </p:nvSpPr>
            <p:spPr>
              <a:xfrm>
                <a:off x="4441766" y="2552374"/>
                <a:ext cx="450471" cy="33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5" name="직선 연결선 364">
                <a:extLst>
                  <a:ext uri="{FF2B5EF4-FFF2-40B4-BE49-F238E27FC236}">
                    <a16:creationId xmlns:a16="http://schemas.microsoft.com/office/drawing/2014/main" id="{76622363-3FFC-477A-84B4-F7B3E86CA08A}"/>
                  </a:ext>
                </a:extLst>
              </p:cNvPr>
              <p:cNvCxnSpPr/>
              <p:nvPr/>
            </p:nvCxnSpPr>
            <p:spPr>
              <a:xfrm>
                <a:off x="4375492" y="2634036"/>
                <a:ext cx="134433" cy="11912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직선 연결선 365">
                <a:extLst>
                  <a:ext uri="{FF2B5EF4-FFF2-40B4-BE49-F238E27FC236}">
                    <a16:creationId xmlns:a16="http://schemas.microsoft.com/office/drawing/2014/main" id="{AA411B75-7DA6-47EF-9AB5-0CA5EA3FB53B}"/>
                  </a:ext>
                </a:extLst>
              </p:cNvPr>
              <p:cNvCxnSpPr/>
              <p:nvPr/>
            </p:nvCxnSpPr>
            <p:spPr>
              <a:xfrm flipV="1">
                <a:off x="4371961" y="2753163"/>
                <a:ext cx="138846" cy="11912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직선 연결선 366">
                <a:extLst>
                  <a:ext uri="{FF2B5EF4-FFF2-40B4-BE49-F238E27FC236}">
                    <a16:creationId xmlns:a16="http://schemas.microsoft.com/office/drawing/2014/main" id="{AC3BACD7-6A30-46E1-A55A-070DCA9F1DCF}"/>
                  </a:ext>
                </a:extLst>
              </p:cNvPr>
              <p:cNvCxnSpPr/>
              <p:nvPr/>
            </p:nvCxnSpPr>
            <p:spPr>
              <a:xfrm flipV="1">
                <a:off x="4240970" y="2753164"/>
                <a:ext cx="0" cy="595474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직선 연결선 367">
                <a:extLst>
                  <a:ext uri="{FF2B5EF4-FFF2-40B4-BE49-F238E27FC236}">
                    <a16:creationId xmlns:a16="http://schemas.microsoft.com/office/drawing/2014/main" id="{73B6B787-1F02-42F6-B58D-6D86D51FFC7F}"/>
                  </a:ext>
                </a:extLst>
              </p:cNvPr>
              <p:cNvCxnSpPr/>
              <p:nvPr/>
            </p:nvCxnSpPr>
            <p:spPr>
              <a:xfrm>
                <a:off x="5246501" y="2076384"/>
                <a:ext cx="124567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직선 연결선 368">
                <a:extLst>
                  <a:ext uri="{FF2B5EF4-FFF2-40B4-BE49-F238E27FC236}">
                    <a16:creationId xmlns:a16="http://schemas.microsoft.com/office/drawing/2014/main" id="{18EC7654-96DE-4B32-8BC6-146A5487BF91}"/>
                  </a:ext>
                </a:extLst>
              </p:cNvPr>
              <p:cNvCxnSpPr/>
              <p:nvPr/>
            </p:nvCxnSpPr>
            <p:spPr>
              <a:xfrm flipV="1">
                <a:off x="9591153" y="1222699"/>
                <a:ext cx="0" cy="458719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직선 연결선 369">
                <a:extLst>
                  <a:ext uri="{FF2B5EF4-FFF2-40B4-BE49-F238E27FC236}">
                    <a16:creationId xmlns:a16="http://schemas.microsoft.com/office/drawing/2014/main" id="{BC8EDE8D-D5C0-4A45-9129-D4E426EB3C6D}"/>
                  </a:ext>
                </a:extLst>
              </p:cNvPr>
              <p:cNvCxnSpPr/>
              <p:nvPr/>
            </p:nvCxnSpPr>
            <p:spPr>
              <a:xfrm flipV="1">
                <a:off x="8172694" y="1222698"/>
                <a:ext cx="0" cy="4283924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직선 연결선 370">
                <a:extLst>
                  <a:ext uri="{FF2B5EF4-FFF2-40B4-BE49-F238E27FC236}">
                    <a16:creationId xmlns:a16="http://schemas.microsoft.com/office/drawing/2014/main" id="{10D5C2FB-1F4E-485E-93B3-26C0AD6224EB}"/>
                  </a:ext>
                </a:extLst>
              </p:cNvPr>
              <p:cNvCxnSpPr/>
              <p:nvPr/>
            </p:nvCxnSpPr>
            <p:spPr>
              <a:xfrm flipV="1">
                <a:off x="6766506" y="1222698"/>
                <a:ext cx="0" cy="458720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직선 연결선 371">
                <a:extLst>
                  <a:ext uri="{FF2B5EF4-FFF2-40B4-BE49-F238E27FC236}">
                    <a16:creationId xmlns:a16="http://schemas.microsoft.com/office/drawing/2014/main" id="{0BECE78B-F36C-4449-80E8-91BA855BC76C}"/>
                  </a:ext>
                </a:extLst>
              </p:cNvPr>
              <p:cNvCxnSpPr/>
              <p:nvPr/>
            </p:nvCxnSpPr>
            <p:spPr>
              <a:xfrm flipV="1">
                <a:off x="5371068" y="1222697"/>
                <a:ext cx="0" cy="3984766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직선 연결선 372">
                <a:extLst>
                  <a:ext uri="{FF2B5EF4-FFF2-40B4-BE49-F238E27FC236}">
                    <a16:creationId xmlns:a16="http://schemas.microsoft.com/office/drawing/2014/main" id="{53BD0C73-C895-41AF-A8FA-90B15EB8758F}"/>
                  </a:ext>
                </a:extLst>
              </p:cNvPr>
              <p:cNvCxnSpPr/>
              <p:nvPr/>
            </p:nvCxnSpPr>
            <p:spPr>
              <a:xfrm>
                <a:off x="4089989" y="2076384"/>
                <a:ext cx="28032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직선 연결선 373">
                <a:extLst>
                  <a:ext uri="{FF2B5EF4-FFF2-40B4-BE49-F238E27FC236}">
                    <a16:creationId xmlns:a16="http://schemas.microsoft.com/office/drawing/2014/main" id="{086645AD-904D-4261-B8B4-65501E513B0F}"/>
                  </a:ext>
                </a:extLst>
              </p:cNvPr>
              <p:cNvCxnSpPr/>
              <p:nvPr/>
            </p:nvCxnSpPr>
            <p:spPr>
              <a:xfrm>
                <a:off x="5485427" y="2076323"/>
                <a:ext cx="0" cy="158155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직선 연결선 374">
                <a:extLst>
                  <a:ext uri="{FF2B5EF4-FFF2-40B4-BE49-F238E27FC236}">
                    <a16:creationId xmlns:a16="http://schemas.microsoft.com/office/drawing/2014/main" id="{5478E011-591E-44C0-8533-DFEFB0B94EFB}"/>
                  </a:ext>
                </a:extLst>
              </p:cNvPr>
              <p:cNvCxnSpPr/>
              <p:nvPr/>
            </p:nvCxnSpPr>
            <p:spPr>
              <a:xfrm>
                <a:off x="6891615" y="2076323"/>
                <a:ext cx="0" cy="158155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직선 연결선 375">
                <a:extLst>
                  <a:ext uri="{FF2B5EF4-FFF2-40B4-BE49-F238E27FC236}">
                    <a16:creationId xmlns:a16="http://schemas.microsoft.com/office/drawing/2014/main" id="{36F8C852-6CF8-4870-B0B9-303FD720ADAA}"/>
                  </a:ext>
                </a:extLst>
              </p:cNvPr>
              <p:cNvCxnSpPr/>
              <p:nvPr/>
            </p:nvCxnSpPr>
            <p:spPr>
              <a:xfrm>
                <a:off x="8314944" y="2076323"/>
                <a:ext cx="0" cy="158155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FFA849D5-9B3D-41F5-BB24-C41A64FD6A9D}"/>
                  </a:ext>
                </a:extLst>
              </p:cNvPr>
              <p:cNvSpPr/>
              <p:nvPr/>
            </p:nvSpPr>
            <p:spPr>
              <a:xfrm>
                <a:off x="4228450" y="3972835"/>
                <a:ext cx="1023558" cy="914400"/>
              </a:xfrm>
              <a:prstGeom prst="rect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1</a:t>
                </a:r>
                <a:b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</a:br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MUX</a:t>
                </a:r>
              </a:p>
              <a:p>
                <a:pPr algn="ctr"/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3  2  1  0</a:t>
                </a:r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8" name="직선 연결선 377">
                <a:extLst>
                  <a:ext uri="{FF2B5EF4-FFF2-40B4-BE49-F238E27FC236}">
                    <a16:creationId xmlns:a16="http://schemas.microsoft.com/office/drawing/2014/main" id="{1483CF55-439A-49FF-A1E2-8BCFC4C521A4}"/>
                  </a:ext>
                </a:extLst>
              </p:cNvPr>
              <p:cNvCxnSpPr/>
              <p:nvPr/>
            </p:nvCxnSpPr>
            <p:spPr>
              <a:xfrm>
                <a:off x="3688080" y="3348638"/>
                <a:ext cx="477784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타원 378">
                <a:extLst>
                  <a:ext uri="{FF2B5EF4-FFF2-40B4-BE49-F238E27FC236}">
                    <a16:creationId xmlns:a16="http://schemas.microsoft.com/office/drawing/2014/main" id="{BFE27D89-CFC8-4018-948A-52B83C419684}"/>
                  </a:ext>
                </a:extLst>
              </p:cNvPr>
              <p:cNvSpPr/>
              <p:nvPr/>
            </p:nvSpPr>
            <p:spPr>
              <a:xfrm rot="16200000">
                <a:off x="4764484" y="1696916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380" name="직선 연결선 379">
                <a:extLst>
                  <a:ext uri="{FF2B5EF4-FFF2-40B4-BE49-F238E27FC236}">
                    <a16:creationId xmlns:a16="http://schemas.microsoft.com/office/drawing/2014/main" id="{A40250A4-837F-4641-8C46-6DC076543242}"/>
                  </a:ext>
                </a:extLst>
              </p:cNvPr>
              <p:cNvCxnSpPr/>
              <p:nvPr/>
            </p:nvCxnSpPr>
            <p:spPr>
              <a:xfrm flipV="1">
                <a:off x="4807917" y="1529016"/>
                <a:ext cx="0" cy="16963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TextBox 380">
                <a:extLst>
                  <a:ext uri="{FF2B5EF4-FFF2-40B4-BE49-F238E27FC236}">
                    <a16:creationId xmlns:a16="http://schemas.microsoft.com/office/drawing/2014/main" id="{5C126E4E-EB1E-4080-99B5-5B09F5F81CA6}"/>
                  </a:ext>
                </a:extLst>
              </p:cNvPr>
              <p:cNvSpPr txBox="1"/>
              <p:nvPr/>
            </p:nvSpPr>
            <p:spPr>
              <a:xfrm>
                <a:off x="4521168" y="1713018"/>
                <a:ext cx="589519" cy="33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2" name="타원 381">
                <a:extLst>
                  <a:ext uri="{FF2B5EF4-FFF2-40B4-BE49-F238E27FC236}">
                    <a16:creationId xmlns:a16="http://schemas.microsoft.com/office/drawing/2014/main" id="{7D7021B0-3537-4866-A45B-C3B1FECA8B6C}"/>
                  </a:ext>
                </a:extLst>
              </p:cNvPr>
              <p:cNvSpPr/>
              <p:nvPr/>
            </p:nvSpPr>
            <p:spPr>
              <a:xfrm rot="16200000">
                <a:off x="6164139" y="1696916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383" name="직선 연결선 382">
                <a:extLst>
                  <a:ext uri="{FF2B5EF4-FFF2-40B4-BE49-F238E27FC236}">
                    <a16:creationId xmlns:a16="http://schemas.microsoft.com/office/drawing/2014/main" id="{60A0EEA8-DC01-4C66-B058-BDD144CB9CB2}"/>
                  </a:ext>
                </a:extLst>
              </p:cNvPr>
              <p:cNvCxnSpPr/>
              <p:nvPr/>
            </p:nvCxnSpPr>
            <p:spPr>
              <a:xfrm flipV="1">
                <a:off x="6207572" y="1529016"/>
                <a:ext cx="0" cy="16963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AED51B83-0F64-4F53-A114-48CFFFCF21A0}"/>
                  </a:ext>
                </a:extLst>
              </p:cNvPr>
              <p:cNvSpPr txBox="1"/>
              <p:nvPr/>
            </p:nvSpPr>
            <p:spPr>
              <a:xfrm>
                <a:off x="5920823" y="1713018"/>
                <a:ext cx="589519" cy="33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5" name="타원 384">
                <a:extLst>
                  <a:ext uri="{FF2B5EF4-FFF2-40B4-BE49-F238E27FC236}">
                    <a16:creationId xmlns:a16="http://schemas.microsoft.com/office/drawing/2014/main" id="{54D9F46B-5E86-4FAC-988D-5391E63D9C35}"/>
                  </a:ext>
                </a:extLst>
              </p:cNvPr>
              <p:cNvSpPr/>
              <p:nvPr/>
            </p:nvSpPr>
            <p:spPr>
              <a:xfrm rot="16200000">
                <a:off x="7565229" y="1696916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3D8ADBFB-0256-47BE-BEBC-D889376BC6F3}"/>
                  </a:ext>
                </a:extLst>
              </p:cNvPr>
              <p:cNvCxnSpPr/>
              <p:nvPr/>
            </p:nvCxnSpPr>
            <p:spPr>
              <a:xfrm flipV="1">
                <a:off x="7608662" y="1529016"/>
                <a:ext cx="0" cy="16963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FD58CD3C-C953-48A9-8C16-BA0689AD0CC9}"/>
                  </a:ext>
                </a:extLst>
              </p:cNvPr>
              <p:cNvSpPr txBox="1"/>
              <p:nvPr/>
            </p:nvSpPr>
            <p:spPr>
              <a:xfrm>
                <a:off x="7321913" y="1713018"/>
                <a:ext cx="589519" cy="33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8" name="타원 387">
                <a:extLst>
                  <a:ext uri="{FF2B5EF4-FFF2-40B4-BE49-F238E27FC236}">
                    <a16:creationId xmlns:a16="http://schemas.microsoft.com/office/drawing/2014/main" id="{4551BB45-0A59-473E-B17B-E920A3538624}"/>
                  </a:ext>
                </a:extLst>
              </p:cNvPr>
              <p:cNvSpPr/>
              <p:nvPr/>
            </p:nvSpPr>
            <p:spPr>
              <a:xfrm rot="16200000">
                <a:off x="8986413" y="1696916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389" name="직선 연결선 388">
                <a:extLst>
                  <a:ext uri="{FF2B5EF4-FFF2-40B4-BE49-F238E27FC236}">
                    <a16:creationId xmlns:a16="http://schemas.microsoft.com/office/drawing/2014/main" id="{E8FF65BF-86EF-4F07-85DD-89AFC1BBB266}"/>
                  </a:ext>
                </a:extLst>
              </p:cNvPr>
              <p:cNvCxnSpPr/>
              <p:nvPr/>
            </p:nvCxnSpPr>
            <p:spPr>
              <a:xfrm flipV="1">
                <a:off x="9029846" y="1529016"/>
                <a:ext cx="0" cy="16963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CFBFF370-3FA9-46AA-ADE8-6F66E91AA4E2}"/>
                  </a:ext>
                </a:extLst>
              </p:cNvPr>
              <p:cNvSpPr txBox="1"/>
              <p:nvPr/>
            </p:nvSpPr>
            <p:spPr>
              <a:xfrm>
                <a:off x="8743097" y="1713018"/>
                <a:ext cx="589519" cy="33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B4664BAA-6A2D-424D-AD62-A91A147AB004}"/>
                  </a:ext>
                </a:extLst>
              </p:cNvPr>
              <p:cNvCxnSpPr/>
              <p:nvPr/>
            </p:nvCxnSpPr>
            <p:spPr>
              <a:xfrm>
                <a:off x="3667760" y="1529016"/>
                <a:ext cx="536208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id="{2945F242-9DF7-4858-BAD3-494CAD306471}"/>
                  </a:ext>
                </a:extLst>
              </p:cNvPr>
              <p:cNvSpPr/>
              <p:nvPr/>
            </p:nvSpPr>
            <p:spPr>
              <a:xfrm>
                <a:off x="5624477" y="3972835"/>
                <a:ext cx="1023558" cy="914400"/>
              </a:xfrm>
              <a:prstGeom prst="rect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1</a:t>
                </a:r>
                <a:b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</a:br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MUX</a:t>
                </a:r>
              </a:p>
              <a:p>
                <a:pPr algn="ctr"/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3  2  1  0</a:t>
                </a:r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07A30F2B-F5BD-4343-B905-8B779C0A1392}"/>
                  </a:ext>
                </a:extLst>
              </p:cNvPr>
              <p:cNvSpPr/>
              <p:nvPr/>
            </p:nvSpPr>
            <p:spPr>
              <a:xfrm>
                <a:off x="7030076" y="3972835"/>
                <a:ext cx="1023558" cy="914400"/>
              </a:xfrm>
              <a:prstGeom prst="rect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1</a:t>
                </a:r>
                <a:b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</a:br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MUX</a:t>
                </a:r>
              </a:p>
              <a:p>
                <a:pPr algn="ctr"/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3  2  1  0</a:t>
                </a:r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925026FA-0EB2-490D-B2EF-95C7715C42D3}"/>
                  </a:ext>
                </a:extLst>
              </p:cNvPr>
              <p:cNvSpPr/>
              <p:nvPr/>
            </p:nvSpPr>
            <p:spPr>
              <a:xfrm>
                <a:off x="8443692" y="3972835"/>
                <a:ext cx="1023558" cy="914400"/>
              </a:xfrm>
              <a:prstGeom prst="rect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1</a:t>
                </a:r>
                <a:b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</a:br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MUX</a:t>
                </a:r>
              </a:p>
              <a:p>
                <a:pPr algn="ctr"/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3  2  1  0</a:t>
                </a:r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5" name="직선 화살표 연결선 394">
                <a:extLst>
                  <a:ext uri="{FF2B5EF4-FFF2-40B4-BE49-F238E27FC236}">
                    <a16:creationId xmlns:a16="http://schemas.microsoft.com/office/drawing/2014/main" id="{D022E5EE-7C08-42D8-B734-B3D8796AA637}"/>
                  </a:ext>
                </a:extLst>
              </p:cNvPr>
              <p:cNvCxnSpPr/>
              <p:nvPr/>
            </p:nvCxnSpPr>
            <p:spPr>
              <a:xfrm>
                <a:off x="5256704" y="4274820"/>
                <a:ext cx="368956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직선 화살표 연결선 395">
                <a:extLst>
                  <a:ext uri="{FF2B5EF4-FFF2-40B4-BE49-F238E27FC236}">
                    <a16:creationId xmlns:a16="http://schemas.microsoft.com/office/drawing/2014/main" id="{7F7E3CD6-DB1D-43EB-9F47-DD71AADA015E}"/>
                  </a:ext>
                </a:extLst>
              </p:cNvPr>
              <p:cNvCxnSpPr/>
              <p:nvPr/>
            </p:nvCxnSpPr>
            <p:spPr>
              <a:xfrm>
                <a:off x="5256704" y="4579620"/>
                <a:ext cx="368956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직선 화살표 연결선 396">
                <a:extLst>
                  <a:ext uri="{FF2B5EF4-FFF2-40B4-BE49-F238E27FC236}">
                    <a16:creationId xmlns:a16="http://schemas.microsoft.com/office/drawing/2014/main" id="{FEB3E536-9E8B-44FC-9259-16947C611701}"/>
                  </a:ext>
                </a:extLst>
              </p:cNvPr>
              <p:cNvCxnSpPr/>
              <p:nvPr/>
            </p:nvCxnSpPr>
            <p:spPr>
              <a:xfrm>
                <a:off x="6657310" y="4274820"/>
                <a:ext cx="368956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직선 화살표 연결선 397">
                <a:extLst>
                  <a:ext uri="{FF2B5EF4-FFF2-40B4-BE49-F238E27FC236}">
                    <a16:creationId xmlns:a16="http://schemas.microsoft.com/office/drawing/2014/main" id="{740469DB-9190-4771-BF25-96C8DE9606CB}"/>
                  </a:ext>
                </a:extLst>
              </p:cNvPr>
              <p:cNvCxnSpPr/>
              <p:nvPr/>
            </p:nvCxnSpPr>
            <p:spPr>
              <a:xfrm>
                <a:off x="6657310" y="4579620"/>
                <a:ext cx="368956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직선 화살표 연결선 398">
                <a:extLst>
                  <a:ext uri="{FF2B5EF4-FFF2-40B4-BE49-F238E27FC236}">
                    <a16:creationId xmlns:a16="http://schemas.microsoft.com/office/drawing/2014/main" id="{2AD973E2-9B46-482F-AD6E-918896B411BB}"/>
                  </a:ext>
                </a:extLst>
              </p:cNvPr>
              <p:cNvCxnSpPr/>
              <p:nvPr/>
            </p:nvCxnSpPr>
            <p:spPr>
              <a:xfrm>
                <a:off x="8061088" y="4274820"/>
                <a:ext cx="368956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직선 화살표 연결선 399">
                <a:extLst>
                  <a:ext uri="{FF2B5EF4-FFF2-40B4-BE49-F238E27FC236}">
                    <a16:creationId xmlns:a16="http://schemas.microsoft.com/office/drawing/2014/main" id="{2F7A00CE-1004-4268-AFFA-96873A415243}"/>
                  </a:ext>
                </a:extLst>
              </p:cNvPr>
              <p:cNvCxnSpPr/>
              <p:nvPr/>
            </p:nvCxnSpPr>
            <p:spPr>
              <a:xfrm>
                <a:off x="8061088" y="4579620"/>
                <a:ext cx="368956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직선 화살표 연결선 400">
                <a:extLst>
                  <a:ext uri="{FF2B5EF4-FFF2-40B4-BE49-F238E27FC236}">
                    <a16:creationId xmlns:a16="http://schemas.microsoft.com/office/drawing/2014/main" id="{DC04CE47-8FA9-4B10-8183-2D7CC7D805DE}"/>
                  </a:ext>
                </a:extLst>
              </p:cNvPr>
              <p:cNvCxnSpPr/>
              <p:nvPr/>
            </p:nvCxnSpPr>
            <p:spPr>
              <a:xfrm>
                <a:off x="3854414" y="4274820"/>
                <a:ext cx="368956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직선 화살표 연결선 401">
                <a:extLst>
                  <a:ext uri="{FF2B5EF4-FFF2-40B4-BE49-F238E27FC236}">
                    <a16:creationId xmlns:a16="http://schemas.microsoft.com/office/drawing/2014/main" id="{BB61F989-3107-4DFD-827F-97E114F8FC3D}"/>
                  </a:ext>
                </a:extLst>
              </p:cNvPr>
              <p:cNvCxnSpPr/>
              <p:nvPr/>
            </p:nvCxnSpPr>
            <p:spPr>
              <a:xfrm>
                <a:off x="3854414" y="4579620"/>
                <a:ext cx="368956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D763744B-F3F0-4084-926E-EFACAC5E4AE6}"/>
                  </a:ext>
                </a:extLst>
              </p:cNvPr>
              <p:cNvSpPr txBox="1"/>
              <p:nvPr/>
            </p:nvSpPr>
            <p:spPr>
              <a:xfrm>
                <a:off x="3515555" y="4101733"/>
                <a:ext cx="387302" cy="36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0C7F7C7E-7DCB-4442-9192-7DB3F1F69799}"/>
                  </a:ext>
                </a:extLst>
              </p:cNvPr>
              <p:cNvSpPr txBox="1"/>
              <p:nvPr/>
            </p:nvSpPr>
            <p:spPr>
              <a:xfrm>
                <a:off x="3515555" y="4403718"/>
                <a:ext cx="387302" cy="36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FBB5147B-4374-4A28-8C45-3ED43A2A98DC}"/>
                  </a:ext>
                </a:extLst>
              </p:cNvPr>
              <p:cNvSpPr txBox="1"/>
              <p:nvPr/>
            </p:nvSpPr>
            <p:spPr>
              <a:xfrm>
                <a:off x="2902035" y="1317883"/>
                <a:ext cx="651504" cy="36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</a:t>
                </a:r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6" name="직선 연결선 405">
                <a:extLst>
                  <a:ext uri="{FF2B5EF4-FFF2-40B4-BE49-F238E27FC236}">
                    <a16:creationId xmlns:a16="http://schemas.microsoft.com/office/drawing/2014/main" id="{D974C8FD-1110-4430-89EB-68440B11FFDD}"/>
                  </a:ext>
                </a:extLst>
              </p:cNvPr>
              <p:cNvCxnSpPr/>
              <p:nvPr/>
            </p:nvCxnSpPr>
            <p:spPr>
              <a:xfrm flipV="1">
                <a:off x="4740592" y="3657875"/>
                <a:ext cx="0" cy="31496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직선 연결선 406">
                <a:extLst>
                  <a:ext uri="{FF2B5EF4-FFF2-40B4-BE49-F238E27FC236}">
                    <a16:creationId xmlns:a16="http://schemas.microsoft.com/office/drawing/2014/main" id="{E00696BC-E666-475C-A326-3D3E0C840CC0}"/>
                  </a:ext>
                </a:extLst>
              </p:cNvPr>
              <p:cNvCxnSpPr/>
              <p:nvPr/>
            </p:nvCxnSpPr>
            <p:spPr>
              <a:xfrm flipV="1">
                <a:off x="6149851" y="3657875"/>
                <a:ext cx="0" cy="31496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직선 연결선 407">
                <a:extLst>
                  <a:ext uri="{FF2B5EF4-FFF2-40B4-BE49-F238E27FC236}">
                    <a16:creationId xmlns:a16="http://schemas.microsoft.com/office/drawing/2014/main" id="{25B243AE-A3DD-4025-9C46-0F89AC5D6A9D}"/>
                  </a:ext>
                </a:extLst>
              </p:cNvPr>
              <p:cNvCxnSpPr/>
              <p:nvPr/>
            </p:nvCxnSpPr>
            <p:spPr>
              <a:xfrm flipV="1">
                <a:off x="7541855" y="3657875"/>
                <a:ext cx="0" cy="31496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직선 연결선 408">
                <a:extLst>
                  <a:ext uri="{FF2B5EF4-FFF2-40B4-BE49-F238E27FC236}">
                    <a16:creationId xmlns:a16="http://schemas.microsoft.com/office/drawing/2014/main" id="{366A9B77-532D-4725-951F-0E99B52B551A}"/>
                  </a:ext>
                </a:extLst>
              </p:cNvPr>
              <p:cNvCxnSpPr/>
              <p:nvPr/>
            </p:nvCxnSpPr>
            <p:spPr>
              <a:xfrm flipV="1">
                <a:off x="8939808" y="3657875"/>
                <a:ext cx="0" cy="31496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직선 연결선 409">
                <a:extLst>
                  <a:ext uri="{FF2B5EF4-FFF2-40B4-BE49-F238E27FC236}">
                    <a16:creationId xmlns:a16="http://schemas.microsoft.com/office/drawing/2014/main" id="{C8EBA2D1-BC52-4385-963B-57A833FA9597}"/>
                  </a:ext>
                </a:extLst>
              </p:cNvPr>
              <p:cNvCxnSpPr/>
              <p:nvPr/>
            </p:nvCxnSpPr>
            <p:spPr>
              <a:xfrm flipH="1">
                <a:off x="4089989" y="3657875"/>
                <a:ext cx="64913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직선 연결선 410">
                <a:extLst>
                  <a:ext uri="{FF2B5EF4-FFF2-40B4-BE49-F238E27FC236}">
                    <a16:creationId xmlns:a16="http://schemas.microsoft.com/office/drawing/2014/main" id="{79718549-CA52-4FC8-96BF-C88D3CA899F1}"/>
                  </a:ext>
                </a:extLst>
              </p:cNvPr>
              <p:cNvCxnSpPr/>
              <p:nvPr/>
            </p:nvCxnSpPr>
            <p:spPr>
              <a:xfrm flipH="1">
                <a:off x="5485428" y="3657875"/>
                <a:ext cx="66442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직선 연결선 411">
                <a:extLst>
                  <a:ext uri="{FF2B5EF4-FFF2-40B4-BE49-F238E27FC236}">
                    <a16:creationId xmlns:a16="http://schemas.microsoft.com/office/drawing/2014/main" id="{4D35F5B0-0524-42F2-A726-EC978EE9E60A}"/>
                  </a:ext>
                </a:extLst>
              </p:cNvPr>
              <p:cNvCxnSpPr/>
              <p:nvPr/>
            </p:nvCxnSpPr>
            <p:spPr>
              <a:xfrm flipH="1">
                <a:off x="6891615" y="3657875"/>
                <a:ext cx="65024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직선 연결선 412">
                <a:extLst>
                  <a:ext uri="{FF2B5EF4-FFF2-40B4-BE49-F238E27FC236}">
                    <a16:creationId xmlns:a16="http://schemas.microsoft.com/office/drawing/2014/main" id="{A4B5E8FC-6DC1-4B8B-92A5-2F158E9FA359}"/>
                  </a:ext>
                </a:extLst>
              </p:cNvPr>
              <p:cNvCxnSpPr/>
              <p:nvPr/>
            </p:nvCxnSpPr>
            <p:spPr>
              <a:xfrm flipH="1">
                <a:off x="8314944" y="3657875"/>
                <a:ext cx="62754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직선 연결선 413">
                <a:extLst>
                  <a:ext uri="{FF2B5EF4-FFF2-40B4-BE49-F238E27FC236}">
                    <a16:creationId xmlns:a16="http://schemas.microsoft.com/office/drawing/2014/main" id="{66239E65-2BA0-47DF-889D-235243C1B3D5}"/>
                  </a:ext>
                </a:extLst>
              </p:cNvPr>
              <p:cNvCxnSpPr/>
              <p:nvPr/>
            </p:nvCxnSpPr>
            <p:spPr>
              <a:xfrm flipV="1">
                <a:off x="4392497" y="4887236"/>
                <a:ext cx="0" cy="122705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직선 연결선 414">
                <a:extLst>
                  <a:ext uri="{FF2B5EF4-FFF2-40B4-BE49-F238E27FC236}">
                    <a16:creationId xmlns:a16="http://schemas.microsoft.com/office/drawing/2014/main" id="{4C30E4DE-26A4-4AF0-9241-57E082B0C326}"/>
                  </a:ext>
                </a:extLst>
              </p:cNvPr>
              <p:cNvCxnSpPr/>
              <p:nvPr/>
            </p:nvCxnSpPr>
            <p:spPr>
              <a:xfrm flipV="1">
                <a:off x="4619096" y="4887236"/>
                <a:ext cx="0" cy="92266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직선 연결선 415">
                <a:extLst>
                  <a:ext uri="{FF2B5EF4-FFF2-40B4-BE49-F238E27FC236}">
                    <a16:creationId xmlns:a16="http://schemas.microsoft.com/office/drawing/2014/main" id="{246715D4-9517-4F1A-BCA3-49DFAFEF2494}"/>
                  </a:ext>
                </a:extLst>
              </p:cNvPr>
              <p:cNvCxnSpPr/>
              <p:nvPr/>
            </p:nvCxnSpPr>
            <p:spPr>
              <a:xfrm flipV="1">
                <a:off x="4845695" y="4887235"/>
                <a:ext cx="0" cy="31496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직선 연결선 416">
                <a:extLst>
                  <a:ext uri="{FF2B5EF4-FFF2-40B4-BE49-F238E27FC236}">
                    <a16:creationId xmlns:a16="http://schemas.microsoft.com/office/drawing/2014/main" id="{3029D8CB-8E2D-4640-887B-197AC6223CFA}"/>
                  </a:ext>
                </a:extLst>
              </p:cNvPr>
              <p:cNvCxnSpPr/>
              <p:nvPr/>
            </p:nvCxnSpPr>
            <p:spPr>
              <a:xfrm flipV="1">
                <a:off x="5072294" y="4887235"/>
                <a:ext cx="0" cy="31496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직선 연결선 417">
                <a:extLst>
                  <a:ext uri="{FF2B5EF4-FFF2-40B4-BE49-F238E27FC236}">
                    <a16:creationId xmlns:a16="http://schemas.microsoft.com/office/drawing/2014/main" id="{B3BE9972-9FD9-43C9-8B71-64E2440E12DB}"/>
                  </a:ext>
                </a:extLst>
              </p:cNvPr>
              <p:cNvCxnSpPr/>
              <p:nvPr/>
            </p:nvCxnSpPr>
            <p:spPr>
              <a:xfrm flipV="1">
                <a:off x="5800947" y="4887236"/>
                <a:ext cx="0" cy="122705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직선 연결선 418">
                <a:extLst>
                  <a:ext uri="{FF2B5EF4-FFF2-40B4-BE49-F238E27FC236}">
                    <a16:creationId xmlns:a16="http://schemas.microsoft.com/office/drawing/2014/main" id="{92C6FA78-B219-4913-B14D-C9462AC3A16D}"/>
                  </a:ext>
                </a:extLst>
              </p:cNvPr>
              <p:cNvCxnSpPr/>
              <p:nvPr/>
            </p:nvCxnSpPr>
            <p:spPr>
              <a:xfrm flipV="1">
                <a:off x="6027546" y="4887235"/>
                <a:ext cx="0" cy="619387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직선 연결선 419">
                <a:extLst>
                  <a:ext uri="{FF2B5EF4-FFF2-40B4-BE49-F238E27FC236}">
                    <a16:creationId xmlns:a16="http://schemas.microsoft.com/office/drawing/2014/main" id="{BA7392AC-00AD-4340-AB9E-8CC2FD6827D0}"/>
                  </a:ext>
                </a:extLst>
              </p:cNvPr>
              <p:cNvCxnSpPr/>
              <p:nvPr/>
            </p:nvCxnSpPr>
            <p:spPr>
              <a:xfrm flipV="1">
                <a:off x="6254145" y="4887235"/>
                <a:ext cx="0" cy="31496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직선 연결선 420">
                <a:extLst>
                  <a:ext uri="{FF2B5EF4-FFF2-40B4-BE49-F238E27FC236}">
                    <a16:creationId xmlns:a16="http://schemas.microsoft.com/office/drawing/2014/main" id="{E6662A61-68A5-4019-AD62-B587E0D35258}"/>
                  </a:ext>
                </a:extLst>
              </p:cNvPr>
              <p:cNvCxnSpPr/>
              <p:nvPr/>
            </p:nvCxnSpPr>
            <p:spPr>
              <a:xfrm flipV="1">
                <a:off x="6480744" y="4887235"/>
                <a:ext cx="0" cy="31496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직선 연결선 421">
                <a:extLst>
                  <a:ext uri="{FF2B5EF4-FFF2-40B4-BE49-F238E27FC236}">
                    <a16:creationId xmlns:a16="http://schemas.microsoft.com/office/drawing/2014/main" id="{B8C550AC-9DC3-4DAC-B7F1-AA29E2BE0854}"/>
                  </a:ext>
                </a:extLst>
              </p:cNvPr>
              <p:cNvCxnSpPr/>
              <p:nvPr/>
            </p:nvCxnSpPr>
            <p:spPr>
              <a:xfrm flipV="1">
                <a:off x="7204663" y="4887236"/>
                <a:ext cx="0" cy="122705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직선 연결선 422">
                <a:extLst>
                  <a:ext uri="{FF2B5EF4-FFF2-40B4-BE49-F238E27FC236}">
                    <a16:creationId xmlns:a16="http://schemas.microsoft.com/office/drawing/2014/main" id="{7AEE1650-F039-43B5-A631-E4E82E431621}"/>
                  </a:ext>
                </a:extLst>
              </p:cNvPr>
              <p:cNvCxnSpPr/>
              <p:nvPr/>
            </p:nvCxnSpPr>
            <p:spPr>
              <a:xfrm flipV="1">
                <a:off x="7431262" y="4887236"/>
                <a:ext cx="0" cy="92266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직선 연결선 423">
                <a:extLst>
                  <a:ext uri="{FF2B5EF4-FFF2-40B4-BE49-F238E27FC236}">
                    <a16:creationId xmlns:a16="http://schemas.microsoft.com/office/drawing/2014/main" id="{BA5A3CDC-C274-47A6-9F4E-B634179E0DC9}"/>
                  </a:ext>
                </a:extLst>
              </p:cNvPr>
              <p:cNvCxnSpPr/>
              <p:nvPr/>
            </p:nvCxnSpPr>
            <p:spPr>
              <a:xfrm flipV="1">
                <a:off x="7657861" y="4887235"/>
                <a:ext cx="0" cy="31496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직선 연결선 424">
                <a:extLst>
                  <a:ext uri="{FF2B5EF4-FFF2-40B4-BE49-F238E27FC236}">
                    <a16:creationId xmlns:a16="http://schemas.microsoft.com/office/drawing/2014/main" id="{E03DA5DC-46CE-4B37-B046-D6F1F802E8B0}"/>
                  </a:ext>
                </a:extLst>
              </p:cNvPr>
              <p:cNvCxnSpPr/>
              <p:nvPr/>
            </p:nvCxnSpPr>
            <p:spPr>
              <a:xfrm flipV="1">
                <a:off x="7884460" y="4887235"/>
                <a:ext cx="0" cy="31496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직선 연결선 425">
                <a:extLst>
                  <a:ext uri="{FF2B5EF4-FFF2-40B4-BE49-F238E27FC236}">
                    <a16:creationId xmlns:a16="http://schemas.microsoft.com/office/drawing/2014/main" id="{2961214B-13B3-4D44-9D0A-13C9EB5BC234}"/>
                  </a:ext>
                </a:extLst>
              </p:cNvPr>
              <p:cNvCxnSpPr/>
              <p:nvPr/>
            </p:nvCxnSpPr>
            <p:spPr>
              <a:xfrm flipV="1">
                <a:off x="8615987" y="4887236"/>
                <a:ext cx="0" cy="122705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직선 연결선 426">
                <a:extLst>
                  <a:ext uri="{FF2B5EF4-FFF2-40B4-BE49-F238E27FC236}">
                    <a16:creationId xmlns:a16="http://schemas.microsoft.com/office/drawing/2014/main" id="{EC4FA110-06FB-466C-9024-F586F298EC45}"/>
                  </a:ext>
                </a:extLst>
              </p:cNvPr>
              <p:cNvCxnSpPr/>
              <p:nvPr/>
            </p:nvCxnSpPr>
            <p:spPr>
              <a:xfrm flipV="1">
                <a:off x="8842586" y="4887235"/>
                <a:ext cx="0" cy="619387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직선 연결선 427">
                <a:extLst>
                  <a:ext uri="{FF2B5EF4-FFF2-40B4-BE49-F238E27FC236}">
                    <a16:creationId xmlns:a16="http://schemas.microsoft.com/office/drawing/2014/main" id="{5698DC76-E27D-4E7B-A18A-52181FDE1046}"/>
                  </a:ext>
                </a:extLst>
              </p:cNvPr>
              <p:cNvCxnSpPr/>
              <p:nvPr/>
            </p:nvCxnSpPr>
            <p:spPr>
              <a:xfrm flipV="1">
                <a:off x="9069185" y="4887235"/>
                <a:ext cx="0" cy="31496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직선 연결선 428">
                <a:extLst>
                  <a:ext uri="{FF2B5EF4-FFF2-40B4-BE49-F238E27FC236}">
                    <a16:creationId xmlns:a16="http://schemas.microsoft.com/office/drawing/2014/main" id="{9FC52261-EF2B-44E1-95CC-B5F46E809820}"/>
                  </a:ext>
                </a:extLst>
              </p:cNvPr>
              <p:cNvCxnSpPr/>
              <p:nvPr/>
            </p:nvCxnSpPr>
            <p:spPr>
              <a:xfrm flipV="1">
                <a:off x="9295784" y="4887235"/>
                <a:ext cx="0" cy="31496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직선 연결선 429">
                <a:extLst>
                  <a:ext uri="{FF2B5EF4-FFF2-40B4-BE49-F238E27FC236}">
                    <a16:creationId xmlns:a16="http://schemas.microsoft.com/office/drawing/2014/main" id="{10C9852B-C2BB-4841-8017-24ADF2898463}"/>
                  </a:ext>
                </a:extLst>
              </p:cNvPr>
              <p:cNvCxnSpPr/>
              <p:nvPr/>
            </p:nvCxnSpPr>
            <p:spPr>
              <a:xfrm flipH="1">
                <a:off x="9295785" y="5202195"/>
                <a:ext cx="295368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직선 연결선 430">
                <a:extLst>
                  <a:ext uri="{FF2B5EF4-FFF2-40B4-BE49-F238E27FC236}">
                    <a16:creationId xmlns:a16="http://schemas.microsoft.com/office/drawing/2014/main" id="{2735714A-3297-4096-9D5B-01762A24AC85}"/>
                  </a:ext>
                </a:extLst>
              </p:cNvPr>
              <p:cNvCxnSpPr/>
              <p:nvPr/>
            </p:nvCxnSpPr>
            <p:spPr>
              <a:xfrm flipH="1">
                <a:off x="7882519" y="5202195"/>
                <a:ext cx="118666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841D4E7A-EB67-4E52-9521-2C6568C2E03C}"/>
                  </a:ext>
                </a:extLst>
              </p:cNvPr>
              <p:cNvCxnSpPr/>
              <p:nvPr/>
            </p:nvCxnSpPr>
            <p:spPr>
              <a:xfrm flipH="1">
                <a:off x="6476855" y="5202195"/>
                <a:ext cx="118095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FA8BDF41-DF60-4ACF-A55D-8CD6F56E95BB}"/>
                  </a:ext>
                </a:extLst>
              </p:cNvPr>
              <p:cNvCxnSpPr/>
              <p:nvPr/>
            </p:nvCxnSpPr>
            <p:spPr>
              <a:xfrm flipH="1">
                <a:off x="5075700" y="5202195"/>
                <a:ext cx="118662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직선 연결선 433">
                <a:extLst>
                  <a:ext uri="{FF2B5EF4-FFF2-40B4-BE49-F238E27FC236}">
                    <a16:creationId xmlns:a16="http://schemas.microsoft.com/office/drawing/2014/main" id="{8F184178-461E-48A2-891C-DEE8E783F73C}"/>
                  </a:ext>
                </a:extLst>
              </p:cNvPr>
              <p:cNvCxnSpPr/>
              <p:nvPr/>
            </p:nvCxnSpPr>
            <p:spPr>
              <a:xfrm>
                <a:off x="6027546" y="5506622"/>
                <a:ext cx="2157418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직선 연결선 434">
                <a:extLst>
                  <a:ext uri="{FF2B5EF4-FFF2-40B4-BE49-F238E27FC236}">
                    <a16:creationId xmlns:a16="http://schemas.microsoft.com/office/drawing/2014/main" id="{4245A72E-14A7-46DE-8A91-EFB2FC62B780}"/>
                  </a:ext>
                </a:extLst>
              </p:cNvPr>
              <p:cNvCxnSpPr/>
              <p:nvPr/>
            </p:nvCxnSpPr>
            <p:spPr>
              <a:xfrm>
                <a:off x="8841201" y="5506622"/>
                <a:ext cx="95048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F97EFD74-F712-4323-A336-B3FB2265C95F}"/>
                  </a:ext>
                </a:extLst>
              </p:cNvPr>
              <p:cNvCxnSpPr/>
              <p:nvPr/>
            </p:nvCxnSpPr>
            <p:spPr>
              <a:xfrm>
                <a:off x="3854414" y="5196928"/>
                <a:ext cx="987547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7" name="타원 436">
                <a:extLst>
                  <a:ext uri="{FF2B5EF4-FFF2-40B4-BE49-F238E27FC236}">
                    <a16:creationId xmlns:a16="http://schemas.microsoft.com/office/drawing/2014/main" id="{338703FF-ACE9-4A1E-97D9-09A077014F1F}"/>
                  </a:ext>
                </a:extLst>
              </p:cNvPr>
              <p:cNvSpPr/>
              <p:nvPr/>
            </p:nvSpPr>
            <p:spPr>
              <a:xfrm>
                <a:off x="4768987" y="1488681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8" name="타원 437">
                <a:extLst>
                  <a:ext uri="{FF2B5EF4-FFF2-40B4-BE49-F238E27FC236}">
                    <a16:creationId xmlns:a16="http://schemas.microsoft.com/office/drawing/2014/main" id="{EA940142-189A-4A2F-A28D-93787F940E23}"/>
                  </a:ext>
                </a:extLst>
              </p:cNvPr>
              <p:cNvSpPr/>
              <p:nvPr/>
            </p:nvSpPr>
            <p:spPr>
              <a:xfrm>
                <a:off x="6167967" y="1490280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9" name="타원 438">
                <a:extLst>
                  <a:ext uri="{FF2B5EF4-FFF2-40B4-BE49-F238E27FC236}">
                    <a16:creationId xmlns:a16="http://schemas.microsoft.com/office/drawing/2014/main" id="{AB512A71-FDD1-482B-9C7E-EF29B72C110B}"/>
                  </a:ext>
                </a:extLst>
              </p:cNvPr>
              <p:cNvSpPr/>
              <p:nvPr/>
            </p:nvSpPr>
            <p:spPr>
              <a:xfrm>
                <a:off x="7566637" y="1488681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0" name="타원 439">
                <a:extLst>
                  <a:ext uri="{FF2B5EF4-FFF2-40B4-BE49-F238E27FC236}">
                    <a16:creationId xmlns:a16="http://schemas.microsoft.com/office/drawing/2014/main" id="{F8D2EB59-99E2-4027-A61B-0B1894BA8137}"/>
                  </a:ext>
                </a:extLst>
              </p:cNvPr>
              <p:cNvSpPr/>
              <p:nvPr/>
            </p:nvSpPr>
            <p:spPr>
              <a:xfrm>
                <a:off x="8135615" y="2039259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1" name="타원 440">
                <a:extLst>
                  <a:ext uri="{FF2B5EF4-FFF2-40B4-BE49-F238E27FC236}">
                    <a16:creationId xmlns:a16="http://schemas.microsoft.com/office/drawing/2014/main" id="{6A02B0DD-2833-47D7-A494-16D10B38EA4A}"/>
                  </a:ext>
                </a:extLst>
              </p:cNvPr>
              <p:cNvSpPr/>
              <p:nvPr/>
            </p:nvSpPr>
            <p:spPr>
              <a:xfrm>
                <a:off x="6728055" y="2036169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2" name="타원 441">
                <a:extLst>
                  <a:ext uri="{FF2B5EF4-FFF2-40B4-BE49-F238E27FC236}">
                    <a16:creationId xmlns:a16="http://schemas.microsoft.com/office/drawing/2014/main" id="{31F3378C-E98A-4FC3-B827-BBAA95A1455E}"/>
                  </a:ext>
                </a:extLst>
              </p:cNvPr>
              <p:cNvSpPr/>
              <p:nvPr/>
            </p:nvSpPr>
            <p:spPr>
              <a:xfrm>
                <a:off x="5333368" y="2036586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3" name="타원 442">
                <a:extLst>
                  <a:ext uri="{FF2B5EF4-FFF2-40B4-BE49-F238E27FC236}">
                    <a16:creationId xmlns:a16="http://schemas.microsoft.com/office/drawing/2014/main" id="{553B2E48-20BD-4902-A7C0-63B9A972B406}"/>
                  </a:ext>
                </a:extLst>
              </p:cNvPr>
              <p:cNvSpPr/>
              <p:nvPr/>
            </p:nvSpPr>
            <p:spPr>
              <a:xfrm>
                <a:off x="4201274" y="3312216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4" name="타원 443">
                <a:extLst>
                  <a:ext uri="{FF2B5EF4-FFF2-40B4-BE49-F238E27FC236}">
                    <a16:creationId xmlns:a16="http://schemas.microsoft.com/office/drawing/2014/main" id="{70C54930-7DC9-4063-A8B4-48E28A560199}"/>
                  </a:ext>
                </a:extLst>
              </p:cNvPr>
              <p:cNvSpPr/>
              <p:nvPr/>
            </p:nvSpPr>
            <p:spPr>
              <a:xfrm>
                <a:off x="5598184" y="3309100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5" name="타원 444">
                <a:extLst>
                  <a:ext uri="{FF2B5EF4-FFF2-40B4-BE49-F238E27FC236}">
                    <a16:creationId xmlns:a16="http://schemas.microsoft.com/office/drawing/2014/main" id="{A0C2761D-7E29-4CA3-AFD0-ED969F233FB7}"/>
                  </a:ext>
                </a:extLst>
              </p:cNvPr>
              <p:cNvSpPr/>
              <p:nvPr/>
            </p:nvSpPr>
            <p:spPr>
              <a:xfrm>
                <a:off x="7004792" y="3308422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6" name="타원 445">
                <a:extLst>
                  <a:ext uri="{FF2B5EF4-FFF2-40B4-BE49-F238E27FC236}">
                    <a16:creationId xmlns:a16="http://schemas.microsoft.com/office/drawing/2014/main" id="{DA17AEBF-6D5E-4443-99CA-FA55FD80F0BC}"/>
                  </a:ext>
                </a:extLst>
              </p:cNvPr>
              <p:cNvSpPr/>
              <p:nvPr/>
            </p:nvSpPr>
            <p:spPr>
              <a:xfrm>
                <a:off x="8135615" y="5161679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7" name="타원 446">
                <a:extLst>
                  <a:ext uri="{FF2B5EF4-FFF2-40B4-BE49-F238E27FC236}">
                    <a16:creationId xmlns:a16="http://schemas.microsoft.com/office/drawing/2014/main" id="{C8533E7C-5752-4341-80B3-BACA3DD574D2}"/>
                  </a:ext>
                </a:extLst>
              </p:cNvPr>
              <p:cNvSpPr/>
              <p:nvPr/>
            </p:nvSpPr>
            <p:spPr>
              <a:xfrm>
                <a:off x="6727543" y="5159304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8" name="타원 447">
                <a:extLst>
                  <a:ext uri="{FF2B5EF4-FFF2-40B4-BE49-F238E27FC236}">
                    <a16:creationId xmlns:a16="http://schemas.microsoft.com/office/drawing/2014/main" id="{CD31449F-5274-4ADE-8EEF-6CAECF04CA87}"/>
                  </a:ext>
                </a:extLst>
              </p:cNvPr>
              <p:cNvSpPr/>
              <p:nvPr/>
            </p:nvSpPr>
            <p:spPr>
              <a:xfrm>
                <a:off x="5331067" y="5163377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9" name="직선 연결선 448">
                <a:extLst>
                  <a:ext uri="{FF2B5EF4-FFF2-40B4-BE49-F238E27FC236}">
                    <a16:creationId xmlns:a16="http://schemas.microsoft.com/office/drawing/2014/main" id="{6A3D9748-1764-4076-B6D5-D709CA1193E2}"/>
                  </a:ext>
                </a:extLst>
              </p:cNvPr>
              <p:cNvCxnSpPr/>
              <p:nvPr/>
            </p:nvCxnSpPr>
            <p:spPr>
              <a:xfrm>
                <a:off x="7431262" y="5809898"/>
                <a:ext cx="2159889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직선 연결선 449">
                <a:extLst>
                  <a:ext uri="{FF2B5EF4-FFF2-40B4-BE49-F238E27FC236}">
                    <a16:creationId xmlns:a16="http://schemas.microsoft.com/office/drawing/2014/main" id="{AE11038E-696D-4BFD-BEE3-C68C5FE318D2}"/>
                  </a:ext>
                </a:extLst>
              </p:cNvPr>
              <p:cNvCxnSpPr/>
              <p:nvPr/>
            </p:nvCxnSpPr>
            <p:spPr>
              <a:xfrm>
                <a:off x="4619096" y="5811832"/>
                <a:ext cx="214741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1" name="타원 450">
                <a:extLst>
                  <a:ext uri="{FF2B5EF4-FFF2-40B4-BE49-F238E27FC236}">
                    <a16:creationId xmlns:a16="http://schemas.microsoft.com/office/drawing/2014/main" id="{EB2588E9-C74F-441D-A299-DEB756276124}"/>
                  </a:ext>
                </a:extLst>
              </p:cNvPr>
              <p:cNvSpPr/>
              <p:nvPr/>
            </p:nvSpPr>
            <p:spPr>
              <a:xfrm>
                <a:off x="9552929" y="5163817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2" name="타원 451">
                <a:extLst>
                  <a:ext uri="{FF2B5EF4-FFF2-40B4-BE49-F238E27FC236}">
                    <a16:creationId xmlns:a16="http://schemas.microsoft.com/office/drawing/2014/main" id="{7A264E46-93CD-4F8F-BAF5-E6BFA980550D}"/>
                  </a:ext>
                </a:extLst>
              </p:cNvPr>
              <p:cNvSpPr/>
              <p:nvPr/>
            </p:nvSpPr>
            <p:spPr>
              <a:xfrm>
                <a:off x="9549119" y="2038698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7DF4E6DB-0198-49EC-8B09-463CC1B080A6}"/>
                  </a:ext>
                </a:extLst>
              </p:cNvPr>
              <p:cNvSpPr txBox="1"/>
              <p:nvPr/>
            </p:nvSpPr>
            <p:spPr>
              <a:xfrm>
                <a:off x="4213226" y="6096238"/>
                <a:ext cx="353743" cy="33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sz="12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5D0744F8-FCBC-4235-8ACC-E140BE22F15D}"/>
                  </a:ext>
                </a:extLst>
              </p:cNvPr>
              <p:cNvSpPr txBox="1"/>
              <p:nvPr/>
            </p:nvSpPr>
            <p:spPr>
              <a:xfrm>
                <a:off x="5600409" y="6096238"/>
                <a:ext cx="353743" cy="33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sz="12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23D6D5DD-C658-4C1B-8F83-7F8597E94967}"/>
                  </a:ext>
                </a:extLst>
              </p:cNvPr>
              <p:cNvSpPr txBox="1"/>
              <p:nvPr/>
            </p:nvSpPr>
            <p:spPr>
              <a:xfrm>
                <a:off x="7018870" y="6096238"/>
                <a:ext cx="353743" cy="33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sz="12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529D05BC-294B-4108-88CA-CE4BC451ACC8}"/>
                  </a:ext>
                </a:extLst>
              </p:cNvPr>
              <p:cNvSpPr txBox="1"/>
              <p:nvPr/>
            </p:nvSpPr>
            <p:spPr>
              <a:xfrm>
                <a:off x="8425057" y="6096238"/>
                <a:ext cx="353743" cy="331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sz="12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E15FECA1-34C9-49F3-968C-04958B74237A}"/>
                  </a:ext>
                </a:extLst>
              </p:cNvPr>
              <p:cNvSpPr txBox="1"/>
              <p:nvPr/>
            </p:nvSpPr>
            <p:spPr>
              <a:xfrm>
                <a:off x="2542968" y="4836138"/>
                <a:ext cx="1392074" cy="700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serial input</a:t>
                </a:r>
                <a:b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(shift right)</a:t>
                </a:r>
                <a:endParaRPr lang="ko-KR" altLang="en-US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E8A9F080-ACF7-4657-A8B7-3E6D4C8B2FD6}"/>
                </a:ext>
              </a:extLst>
            </p:cNvPr>
            <p:cNvSpPr/>
            <p:nvPr/>
          </p:nvSpPr>
          <p:spPr>
            <a:xfrm>
              <a:off x="4480730" y="4169262"/>
              <a:ext cx="325120" cy="325120"/>
            </a:xfrm>
            <a:prstGeom prst="ellipse">
              <a:avLst/>
            </a:prstGeom>
            <a:solidFill>
              <a:srgbClr val="EDF3DB">
                <a:alpha val="50196"/>
              </a:srgbClr>
            </a:solidFill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19" name="원호 318">
              <a:extLst>
                <a:ext uri="{FF2B5EF4-FFF2-40B4-BE49-F238E27FC236}">
                  <a16:creationId xmlns:a16="http://schemas.microsoft.com/office/drawing/2014/main" id="{54B3C7C6-8163-4852-B5BA-3A9410BF0326}"/>
                </a:ext>
              </a:extLst>
            </p:cNvPr>
            <p:cNvSpPr/>
            <p:nvPr/>
          </p:nvSpPr>
          <p:spPr>
            <a:xfrm>
              <a:off x="4615350" y="1741770"/>
              <a:ext cx="371898" cy="3123134"/>
            </a:xfrm>
            <a:prstGeom prst="arc">
              <a:avLst>
                <a:gd name="adj1" fmla="val 16200000"/>
                <a:gd name="adj2" fmla="val 5696379"/>
              </a:avLst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0" name="원호 319">
              <a:extLst>
                <a:ext uri="{FF2B5EF4-FFF2-40B4-BE49-F238E27FC236}">
                  <a16:creationId xmlns:a16="http://schemas.microsoft.com/office/drawing/2014/main" id="{EF82A326-95C7-4834-A6E3-6E7BD8E1F839}"/>
                </a:ext>
              </a:extLst>
            </p:cNvPr>
            <p:cNvSpPr/>
            <p:nvPr/>
          </p:nvSpPr>
          <p:spPr>
            <a:xfrm flipH="1">
              <a:off x="4965466" y="3328399"/>
              <a:ext cx="929977" cy="1533622"/>
            </a:xfrm>
            <a:prstGeom prst="arc">
              <a:avLst>
                <a:gd name="adj1" fmla="val 20948971"/>
                <a:gd name="adj2" fmla="val 7536292"/>
              </a:avLst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659AB062-9FC2-4FA9-A088-454F14924C86}"/>
                </a:ext>
              </a:extLst>
            </p:cNvPr>
            <p:cNvSpPr/>
            <p:nvPr/>
          </p:nvSpPr>
          <p:spPr>
            <a:xfrm>
              <a:off x="8016122" y="4158135"/>
              <a:ext cx="325120" cy="325120"/>
            </a:xfrm>
            <a:prstGeom prst="ellipse">
              <a:avLst/>
            </a:prstGeom>
            <a:solidFill>
              <a:srgbClr val="EDF3DB">
                <a:alpha val="50196"/>
              </a:srgbClr>
            </a:solidFill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36ACF074-F2F8-4FC4-ADB3-6DDBED8B7673}"/>
                </a:ext>
              </a:extLst>
            </p:cNvPr>
            <p:cNvSpPr/>
            <p:nvPr/>
          </p:nvSpPr>
          <p:spPr>
            <a:xfrm>
              <a:off x="6836200" y="4168295"/>
              <a:ext cx="325120" cy="325120"/>
            </a:xfrm>
            <a:prstGeom prst="ellipse">
              <a:avLst/>
            </a:prstGeom>
            <a:solidFill>
              <a:srgbClr val="EDF3DB">
                <a:alpha val="50196"/>
              </a:srgbClr>
            </a:solidFill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A620B335-7B16-487C-AF5D-B4D9C59E9DF8}"/>
                </a:ext>
              </a:extLst>
            </p:cNvPr>
            <p:cNvSpPr/>
            <p:nvPr/>
          </p:nvSpPr>
          <p:spPr>
            <a:xfrm>
              <a:off x="5649563" y="4178455"/>
              <a:ext cx="325120" cy="325120"/>
            </a:xfrm>
            <a:prstGeom prst="ellipse">
              <a:avLst/>
            </a:prstGeom>
            <a:solidFill>
              <a:srgbClr val="EDF3DB">
                <a:alpha val="50196"/>
              </a:srgbClr>
            </a:solidFill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5" name="원호 324">
              <a:extLst>
                <a:ext uri="{FF2B5EF4-FFF2-40B4-BE49-F238E27FC236}">
                  <a16:creationId xmlns:a16="http://schemas.microsoft.com/office/drawing/2014/main" id="{389CF7F1-ED32-42E2-89FF-E0D619A17868}"/>
                </a:ext>
              </a:extLst>
            </p:cNvPr>
            <p:cNvSpPr/>
            <p:nvPr/>
          </p:nvSpPr>
          <p:spPr>
            <a:xfrm flipH="1">
              <a:off x="8005138" y="4530890"/>
              <a:ext cx="237886" cy="1241260"/>
            </a:xfrm>
            <a:prstGeom prst="arc">
              <a:avLst>
                <a:gd name="adj1" fmla="val 16398245"/>
                <a:gd name="adj2" fmla="val 5286113"/>
              </a:avLst>
            </a:prstGeom>
            <a:ln w="28575">
              <a:solidFill>
                <a:srgbClr val="FF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6" name="원호 325">
              <a:extLst>
                <a:ext uri="{FF2B5EF4-FFF2-40B4-BE49-F238E27FC236}">
                  <a16:creationId xmlns:a16="http://schemas.microsoft.com/office/drawing/2014/main" id="{E346A7A4-E067-4543-8BE2-0B4BEE737A48}"/>
                </a:ext>
              </a:extLst>
            </p:cNvPr>
            <p:cNvSpPr/>
            <p:nvPr/>
          </p:nvSpPr>
          <p:spPr>
            <a:xfrm>
              <a:off x="6819355" y="629921"/>
              <a:ext cx="2415817" cy="4807444"/>
            </a:xfrm>
            <a:prstGeom prst="arc">
              <a:avLst>
                <a:gd name="adj1" fmla="val 18523059"/>
                <a:gd name="adj2" fmla="val 7307456"/>
              </a:avLst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aphicFrame>
        <p:nvGraphicFramePr>
          <p:cNvPr id="458" name="표 457">
            <a:extLst>
              <a:ext uri="{FF2B5EF4-FFF2-40B4-BE49-F238E27FC236}">
                <a16:creationId xmlns:a16="http://schemas.microsoft.com/office/drawing/2014/main" id="{9DD579A1-1DA1-4FB9-824D-CE5B74442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5492"/>
              </p:ext>
            </p:extLst>
          </p:nvPr>
        </p:nvGraphicFramePr>
        <p:xfrm>
          <a:off x="9364429" y="2617982"/>
          <a:ext cx="2437135" cy="1783842"/>
        </p:xfrm>
        <a:graphic>
          <a:graphicData uri="http://schemas.openxmlformats.org/drawingml/2006/table">
            <a:tbl>
              <a:tblPr/>
              <a:tblGrid>
                <a:gridCol w="562610">
                  <a:extLst>
                    <a:ext uri="{9D8B030D-6E8A-4147-A177-3AD203B41FA5}">
                      <a16:colId xmlns:a16="http://schemas.microsoft.com/office/drawing/2014/main" val="3793215734"/>
                    </a:ext>
                  </a:extLst>
                </a:gridCol>
                <a:gridCol w="562721">
                  <a:extLst>
                    <a:ext uri="{9D8B030D-6E8A-4147-A177-3AD203B41FA5}">
                      <a16:colId xmlns:a16="http://schemas.microsoft.com/office/drawing/2014/main" val="940235552"/>
                    </a:ext>
                  </a:extLst>
                </a:gridCol>
                <a:gridCol w="1311804">
                  <a:extLst>
                    <a:ext uri="{9D8B030D-6E8A-4147-A177-3AD203B41FA5}">
                      <a16:colId xmlns:a16="http://schemas.microsoft.com/office/drawing/2014/main" val="3754815886"/>
                    </a:ext>
                  </a:extLst>
                </a:gridCol>
              </a:tblGrid>
              <a:tr h="39762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MUX </a:t>
                      </a:r>
                      <a:b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입력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시프트 레지스터 모드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60684"/>
                  </a:ext>
                </a:extLst>
              </a:tr>
              <a:tr h="2732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</a:t>
                      </a:r>
                      <a:r>
                        <a:rPr 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</a:t>
                      </a:r>
                      <a:r>
                        <a:rPr 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129707"/>
                  </a:ext>
                </a:extLst>
              </a:tr>
              <a:tr h="8538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no change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shift right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shift left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data load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78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276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3B2942-9608-4474-BB67-F78408B53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AE240-B97E-40C6-B05F-4F6284FC1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38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B3850-9667-468F-A22A-B19B49CAF9D8}"/>
              </a:ext>
            </a:extLst>
          </p:cNvPr>
          <p:cNvSpPr txBox="1"/>
          <p:nvPr/>
        </p:nvSpPr>
        <p:spPr>
          <a:xfrm>
            <a:off x="1411380" y="920621"/>
            <a:ext cx="10144125" cy="44951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 latinLnBrk="1">
              <a:lnSpc>
                <a:spcPct val="12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순차 논리 회로의 특징을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2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트리거 모드를 구분할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2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 </a:t>
            </a:r>
            <a:r>
              <a:rPr lang="en-US" altLang="ko-KR" sz="16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래치의 동작을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2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4. NOR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형과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NAND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SR-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래치를 구현할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2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5. </a:t>
            </a:r>
            <a:r>
              <a:rPr lang="en-US" altLang="ko-KR" sz="16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래치의 금지 입력을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2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6. </a:t>
            </a:r>
            <a:r>
              <a:rPr lang="en-US" altLang="ko-KR" sz="16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래치의 원리를 설명하고 구현할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2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7. </a:t>
            </a:r>
            <a:r>
              <a:rPr lang="en-US" altLang="ko-KR" sz="16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F/F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만드는 주종 연결을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2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8. </a:t>
            </a:r>
            <a:r>
              <a:rPr lang="en-US" altLang="ko-KR" sz="16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JK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</a:t>
            </a:r>
            <a:r>
              <a:rPr lang="en-US" altLang="ko-KR" sz="16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F/F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6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F/F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설계할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2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F/F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상태표와 여기표를 작성하고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2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 장치에서의 클럭의 역할을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2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순차 회로의 설계 방법을 설명할 수 있고 기본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F/F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설계에 이용할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2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병렬 레지스터를 설명할 수 있고 구현할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2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병렬 레지스터의 데이터 적재를 이해하고 </a:t>
            </a:r>
            <a:r>
              <a:rPr lang="en-US" altLang="ko-KR" sz="16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60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JK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F/F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구현할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2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시프트 레지스터의 동작을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2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만능 시프트 레지스터를 설명하고 구현할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45777E-FBAA-4DAD-A2DB-1FBE2FE2B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442"/>
            <a:ext cx="2523963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96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58709B-3F49-45E2-B985-D8CECF714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C7FE1-3BA6-408C-BB51-A237B068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39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0C918-2E9E-427D-803B-DC0909991EAC}"/>
              </a:ext>
            </a:extLst>
          </p:cNvPr>
          <p:cNvSpPr txBox="1"/>
          <p:nvPr/>
        </p:nvSpPr>
        <p:spPr>
          <a:xfrm>
            <a:off x="4895694" y="2782669"/>
            <a:ext cx="527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A04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수고하셨습니다</a:t>
            </a:r>
            <a:r>
              <a:rPr lang="en-US" altLang="ko-KR" sz="4800">
                <a:solidFill>
                  <a:srgbClr val="00A04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  <a:endParaRPr lang="ko-KR" altLang="en-US" sz="4800">
              <a:solidFill>
                <a:srgbClr val="00A048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32CC6A5-08EE-42EA-A045-6F283F625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75" y="1886555"/>
            <a:ext cx="2947422" cy="17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5.1 </a:t>
            </a:r>
            <a:r>
              <a:rPr lang="ko-KR" altLang="en-US" sz="2200"/>
              <a:t>순차 논리 회로</a:t>
            </a:r>
            <a:endParaRPr lang="ko-KR" altLang="en-US" sz="22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C201DBF-8BED-428C-BFBB-FEE98C80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289"/>
            <a:ext cx="10515600" cy="880201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이전 단계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rgbClr val="00A048"/>
                </a:solidFill>
              </a:rPr>
              <a:t>출력값 </a:t>
            </a:r>
            <a:r>
              <a:rPr lang="en-US" altLang="ko-KR" sz="1800">
                <a:solidFill>
                  <a:srgbClr val="00A048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/>
              <a:t> 저장 장치 저장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rgbClr val="00A048"/>
                </a:solidFill>
              </a:rPr>
              <a:t>다음 단계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rgbClr val="00A048"/>
                </a:solidFill>
              </a:rPr>
              <a:t>입력</a:t>
            </a:r>
            <a:r>
              <a:rPr lang="ko-KR" altLang="en-US" sz="1800"/>
              <a:t>으로 피드백</a:t>
            </a:r>
            <a:endParaRPr lang="en-US" altLang="ko-KR" sz="180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다음 단계 출력 </a:t>
            </a:r>
            <a:r>
              <a:rPr lang="en-US" altLang="ko-KR" sz="1800">
                <a:solidFill>
                  <a:srgbClr val="00A048"/>
                </a:solidFill>
              </a:rPr>
              <a:t>=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rgbClr val="00A048"/>
                </a:solidFill>
              </a:rPr>
              <a:t>현재 입력값</a:t>
            </a:r>
            <a:r>
              <a:rPr lang="ko-KR" altLang="en-US" sz="1800"/>
              <a:t>과 </a:t>
            </a:r>
            <a:r>
              <a:rPr lang="ko-KR" altLang="en-US" sz="1800">
                <a:solidFill>
                  <a:srgbClr val="00A048"/>
                </a:solidFill>
              </a:rPr>
              <a:t>이전 단계의 출력값</a:t>
            </a:r>
            <a:r>
              <a:rPr lang="ko-KR" altLang="en-US" sz="1800"/>
              <a:t> 모두 입력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출력 결정</a:t>
            </a:r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200" y="85010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순차 논리 회로의 정의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5633576-6ACF-4857-ADA6-8B9A202419EB}"/>
              </a:ext>
            </a:extLst>
          </p:cNvPr>
          <p:cNvGrpSpPr/>
          <p:nvPr/>
        </p:nvGrpSpPr>
        <p:grpSpPr>
          <a:xfrm>
            <a:off x="2954911" y="2452880"/>
            <a:ext cx="6333932" cy="3410814"/>
            <a:chOff x="3085966" y="1110829"/>
            <a:chExt cx="6333932" cy="341081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4E6ABF3-EBE8-4AB7-A529-7A838F97699A}"/>
                </a:ext>
              </a:extLst>
            </p:cNvPr>
            <p:cNvSpPr/>
            <p:nvPr/>
          </p:nvSpPr>
          <p:spPr>
            <a:xfrm>
              <a:off x="4389740" y="1580444"/>
              <a:ext cx="2415822" cy="209973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893011-CBC4-47A2-92B9-CEEF8F262184}"/>
                </a:ext>
              </a:extLst>
            </p:cNvPr>
            <p:cNvSpPr txBox="1"/>
            <p:nvPr/>
          </p:nvSpPr>
          <p:spPr>
            <a:xfrm>
              <a:off x="4389738" y="1110829"/>
              <a:ext cx="2415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/>
                <a:t>순차 </a:t>
              </a:r>
              <a:r>
                <a:rPr lang="ko-KR" altLang="en-US" sz="2400" dirty="0"/>
                <a:t>논리 회로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1D72378-F471-4F71-945E-1239DB406DF1}"/>
                </a:ext>
              </a:extLst>
            </p:cNvPr>
            <p:cNvCxnSpPr/>
            <p:nvPr/>
          </p:nvCxnSpPr>
          <p:spPr>
            <a:xfrm>
              <a:off x="3858462" y="1915056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0FA50B64-1B01-4DAC-BCCE-D0C1F402F8D6}"/>
                </a:ext>
              </a:extLst>
            </p:cNvPr>
            <p:cNvCxnSpPr/>
            <p:nvPr/>
          </p:nvCxnSpPr>
          <p:spPr>
            <a:xfrm>
              <a:off x="3858462" y="2219856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EF39BD6-1137-461A-94F6-609C91D57D29}"/>
                </a:ext>
              </a:extLst>
            </p:cNvPr>
            <p:cNvCxnSpPr/>
            <p:nvPr/>
          </p:nvCxnSpPr>
          <p:spPr>
            <a:xfrm>
              <a:off x="3858462" y="2524656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E7C95F7-D8EE-4962-9BF3-50BBC4760769}"/>
                </a:ext>
              </a:extLst>
            </p:cNvPr>
            <p:cNvCxnSpPr/>
            <p:nvPr/>
          </p:nvCxnSpPr>
          <p:spPr>
            <a:xfrm>
              <a:off x="3858462" y="3077812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C29648-D364-4A84-8EB0-AA6CB0D0C053}"/>
                </a:ext>
              </a:extLst>
            </p:cNvPr>
            <p:cNvSpPr txBox="1"/>
            <p:nvPr/>
          </p:nvSpPr>
          <p:spPr>
            <a:xfrm rot="5400000">
              <a:off x="4016506" y="2603614"/>
              <a:ext cx="415498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1" b="1" dirty="0">
                  <a:solidFill>
                    <a:schemeClr val="accent1">
                      <a:lumMod val="75000"/>
                    </a:schemeClr>
                  </a:solidFill>
                  <a:sym typeface="Symbol" panose="05050102010706020507" pitchFamily="18" charset="2"/>
                </a:rPr>
                <a:t></a:t>
              </a:r>
              <a:endParaRPr lang="ko-KR" altLang="en-US" sz="1801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70328C-8344-49AB-9D27-526DB7BE4564}"/>
                </a:ext>
              </a:extLst>
            </p:cNvPr>
            <p:cNvSpPr txBox="1"/>
            <p:nvPr/>
          </p:nvSpPr>
          <p:spPr>
            <a:xfrm>
              <a:off x="3449376" y="1727210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82AA60-72E8-4765-86E3-1EF4A7258461}"/>
                </a:ext>
              </a:extLst>
            </p:cNvPr>
            <p:cNvSpPr txBox="1"/>
            <p:nvPr/>
          </p:nvSpPr>
          <p:spPr>
            <a:xfrm>
              <a:off x="3449376" y="2032008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F6B6FF-BD0D-4C32-8ED4-95C0D3E4B2DE}"/>
                </a:ext>
              </a:extLst>
            </p:cNvPr>
            <p:cNvSpPr txBox="1"/>
            <p:nvPr/>
          </p:nvSpPr>
          <p:spPr>
            <a:xfrm>
              <a:off x="3449376" y="2336806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CFBCBD-BB72-4F63-99F6-90CE2CDE515A}"/>
                </a:ext>
              </a:extLst>
            </p:cNvPr>
            <p:cNvSpPr txBox="1"/>
            <p:nvPr/>
          </p:nvSpPr>
          <p:spPr>
            <a:xfrm>
              <a:off x="3448240" y="2893146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i="1" baseline="-2500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ko-KR" altLang="en-US" sz="1600" i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CA7E3A7-436C-425F-A162-3E7921DB38C4}"/>
                </a:ext>
              </a:extLst>
            </p:cNvPr>
            <p:cNvGrpSpPr/>
            <p:nvPr/>
          </p:nvGrpSpPr>
          <p:grpSpPr>
            <a:xfrm>
              <a:off x="6805562" y="1859113"/>
              <a:ext cx="2614336" cy="1414640"/>
              <a:chOff x="6604000" y="2750936"/>
              <a:chExt cx="2614336" cy="1414640"/>
            </a:xfrm>
          </p:grpSpPr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DEA53D02-5604-4162-9ACC-C8EE65081747}"/>
                  </a:ext>
                </a:extLst>
              </p:cNvPr>
              <p:cNvCxnSpPr/>
              <p:nvPr/>
            </p:nvCxnSpPr>
            <p:spPr>
              <a:xfrm>
                <a:off x="6604000" y="2938783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4AF2972F-C511-46CE-A56D-1536AD6530B6}"/>
                  </a:ext>
                </a:extLst>
              </p:cNvPr>
              <p:cNvCxnSpPr/>
              <p:nvPr/>
            </p:nvCxnSpPr>
            <p:spPr>
              <a:xfrm>
                <a:off x="6604000" y="3243583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FAF856BF-E757-4BD3-B28A-CEE7C90D86C7}"/>
                  </a:ext>
                </a:extLst>
              </p:cNvPr>
              <p:cNvCxnSpPr/>
              <p:nvPr/>
            </p:nvCxnSpPr>
            <p:spPr>
              <a:xfrm>
                <a:off x="6604000" y="3847539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580030B-4908-4E86-8347-D9912D6FEF01}"/>
                  </a:ext>
                </a:extLst>
              </p:cNvPr>
              <p:cNvSpPr txBox="1"/>
              <p:nvPr/>
            </p:nvSpPr>
            <p:spPr>
              <a:xfrm rot="5400000">
                <a:off x="6762044" y="3363180"/>
                <a:ext cx="415498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1" b="1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</a:t>
                </a:r>
                <a:endParaRPr lang="ko-KR" altLang="en-US" sz="1801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A0BD9FC-81CC-4018-8393-6FD89F669D9C}"/>
                  </a:ext>
                </a:extLst>
              </p:cNvPr>
              <p:cNvSpPr txBox="1"/>
              <p:nvPr/>
            </p:nvSpPr>
            <p:spPr>
              <a:xfrm>
                <a:off x="7132043" y="2750936"/>
                <a:ext cx="20265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,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ko-KR" sz="16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6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ko-KR" sz="1600" i="1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1A99DE9-6191-4D2C-83E3-1FC47479A4C7}"/>
                  </a:ext>
                </a:extLst>
              </p:cNvPr>
              <p:cNvSpPr txBox="1"/>
              <p:nvPr/>
            </p:nvSpPr>
            <p:spPr>
              <a:xfrm>
                <a:off x="7132043" y="3055734"/>
                <a:ext cx="2026517" cy="50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,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ko-KR" sz="16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6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ko-KR" sz="1600" i="1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ko-KR" altLang="en-US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13CF00B-A186-4166-B3E2-1B40B4D13271}"/>
                  </a:ext>
                </a:extLst>
              </p:cNvPr>
              <p:cNvSpPr txBox="1"/>
              <p:nvPr/>
            </p:nvSpPr>
            <p:spPr>
              <a:xfrm>
                <a:off x="7130905" y="3662874"/>
                <a:ext cx="2087431" cy="50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sz="16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ko-KR" sz="16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ko-KR" sz="16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,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ko-KR" sz="16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6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ko-KR" sz="1600" i="1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ko-KR" altLang="en-US" sz="16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7515E48-BF4B-4DA9-8D07-BC4264400186}"/>
                </a:ext>
              </a:extLst>
            </p:cNvPr>
            <p:cNvSpPr/>
            <p:nvPr/>
          </p:nvSpPr>
          <p:spPr>
            <a:xfrm>
              <a:off x="4688331" y="1750681"/>
              <a:ext cx="1818640" cy="48628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accent1">
                      <a:lumMod val="75000"/>
                    </a:schemeClr>
                  </a:solidFill>
                </a:rPr>
                <a:t>논리 회로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E5486FA-E29D-40BD-8509-232E87741015}"/>
                </a:ext>
              </a:extLst>
            </p:cNvPr>
            <p:cNvSpPr/>
            <p:nvPr/>
          </p:nvSpPr>
          <p:spPr>
            <a:xfrm>
              <a:off x="4688331" y="2281562"/>
              <a:ext cx="1818640" cy="48628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논리 회로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390816-30A2-440C-8230-60982405A43B}"/>
                </a:ext>
              </a:extLst>
            </p:cNvPr>
            <p:cNvSpPr txBox="1"/>
            <p:nvPr/>
          </p:nvSpPr>
          <p:spPr>
            <a:xfrm rot="5400000">
              <a:off x="5523719" y="2738583"/>
              <a:ext cx="364202" cy="307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1" b="1" dirty="0">
                  <a:sym typeface="Symbol" panose="05050102010706020507" pitchFamily="18" charset="2"/>
                </a:rPr>
                <a:t></a:t>
              </a:r>
              <a:endParaRPr lang="ko-KR" altLang="en-US" sz="1401" b="1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397C1F1-AB38-4AA5-971D-3FE5E4E06815}"/>
                </a:ext>
              </a:extLst>
            </p:cNvPr>
            <p:cNvSpPr/>
            <p:nvPr/>
          </p:nvSpPr>
          <p:spPr>
            <a:xfrm>
              <a:off x="4688331" y="2988419"/>
              <a:ext cx="1818640" cy="48628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논리 회로</a:t>
              </a:r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96C36F6-D6C1-4FEC-8CE1-9DC331D4DE03}"/>
                </a:ext>
              </a:extLst>
            </p:cNvPr>
            <p:cNvCxnSpPr>
              <a:endCxn id="24" idx="2"/>
            </p:cNvCxnSpPr>
            <p:nvPr/>
          </p:nvCxnSpPr>
          <p:spPr>
            <a:xfrm>
              <a:off x="4388203" y="1917574"/>
              <a:ext cx="300128" cy="76249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DD6DF13-C3C7-4774-8840-133DFBEBE975}"/>
                </a:ext>
              </a:extLst>
            </p:cNvPr>
            <p:cNvCxnSpPr>
              <a:endCxn id="24" idx="2"/>
            </p:cNvCxnSpPr>
            <p:nvPr/>
          </p:nvCxnSpPr>
          <p:spPr>
            <a:xfrm flipV="1">
              <a:off x="4386067" y="1993823"/>
              <a:ext cx="302264" cy="232972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B91FE9E-D93B-4749-B87B-AAB6275DF863}"/>
                </a:ext>
              </a:extLst>
            </p:cNvPr>
            <p:cNvCxnSpPr>
              <a:endCxn id="24" idx="2"/>
            </p:cNvCxnSpPr>
            <p:nvPr/>
          </p:nvCxnSpPr>
          <p:spPr>
            <a:xfrm flipV="1">
              <a:off x="4392713" y="1993823"/>
              <a:ext cx="295618" cy="527650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3EDF261C-CB1B-4518-ABD0-D3E7FAFB0241}"/>
                </a:ext>
              </a:extLst>
            </p:cNvPr>
            <p:cNvCxnSpPr>
              <a:endCxn id="24" idx="2"/>
            </p:cNvCxnSpPr>
            <p:nvPr/>
          </p:nvCxnSpPr>
          <p:spPr>
            <a:xfrm flipV="1">
              <a:off x="4392013" y="1993823"/>
              <a:ext cx="296318" cy="1076853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516B343-4D42-427F-993D-E230190BA013}"/>
                </a:ext>
              </a:extLst>
            </p:cNvPr>
            <p:cNvCxnSpPr>
              <a:endCxn id="25" idx="2"/>
            </p:cNvCxnSpPr>
            <p:nvPr/>
          </p:nvCxnSpPr>
          <p:spPr>
            <a:xfrm flipV="1">
              <a:off x="4392013" y="2524704"/>
              <a:ext cx="296318" cy="547636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4436F7A-23C1-4A13-9FB3-88060D78B97F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4389039" y="3081044"/>
              <a:ext cx="299292" cy="150517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168AE26-3236-401B-942F-B15F6CDCBEEC}"/>
                </a:ext>
              </a:extLst>
            </p:cNvPr>
            <p:cNvCxnSpPr>
              <a:endCxn id="25" idx="2"/>
            </p:cNvCxnSpPr>
            <p:nvPr/>
          </p:nvCxnSpPr>
          <p:spPr>
            <a:xfrm>
              <a:off x="4403790" y="2512377"/>
              <a:ext cx="284541" cy="12327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C30F290-DCC6-42B1-8E20-450EE5F02FF7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4403790" y="2514336"/>
              <a:ext cx="284541" cy="717225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C605B814-971F-40FE-8147-34DC2319404C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4380586" y="2226293"/>
              <a:ext cx="307745" cy="1005268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6F2A9C47-F536-4D4B-8A3E-51DF21BE312C}"/>
                </a:ext>
              </a:extLst>
            </p:cNvPr>
            <p:cNvCxnSpPr>
              <a:endCxn id="27" idx="2"/>
            </p:cNvCxnSpPr>
            <p:nvPr/>
          </p:nvCxnSpPr>
          <p:spPr>
            <a:xfrm>
              <a:off x="4397144" y="1915056"/>
              <a:ext cx="291187" cy="1316505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799020A-D7C9-4495-B0E7-70C028B6E42F}"/>
                </a:ext>
              </a:extLst>
            </p:cNvPr>
            <p:cNvCxnSpPr>
              <a:endCxn id="25" idx="2"/>
            </p:cNvCxnSpPr>
            <p:nvPr/>
          </p:nvCxnSpPr>
          <p:spPr>
            <a:xfrm>
              <a:off x="4385366" y="2226003"/>
              <a:ext cx="302965" cy="298701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D7FF89D-E2C0-45D7-A3D0-B107015BA00B}"/>
                </a:ext>
              </a:extLst>
            </p:cNvPr>
            <p:cNvCxnSpPr>
              <a:endCxn id="25" idx="2"/>
            </p:cNvCxnSpPr>
            <p:nvPr/>
          </p:nvCxnSpPr>
          <p:spPr>
            <a:xfrm>
              <a:off x="4392012" y="1921170"/>
              <a:ext cx="296319" cy="603534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A092ECB-83CC-4C06-B85B-9ECF8EF37452}"/>
                </a:ext>
              </a:extLst>
            </p:cNvPr>
            <p:cNvCxnSpPr/>
            <p:nvPr/>
          </p:nvCxnSpPr>
          <p:spPr>
            <a:xfrm>
              <a:off x="6506621" y="1981034"/>
              <a:ext cx="295268" cy="61662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26085EE5-021C-475A-9201-911FFB9E089F}"/>
                </a:ext>
              </a:extLst>
            </p:cNvPr>
            <p:cNvCxnSpPr>
              <a:stCxn id="25" idx="6"/>
            </p:cNvCxnSpPr>
            <p:nvPr/>
          </p:nvCxnSpPr>
          <p:spPr>
            <a:xfrm flipV="1">
              <a:off x="6506971" y="2354327"/>
              <a:ext cx="301564" cy="170377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DD1D721-E28B-46D1-AB99-AE3E758B7F8E}"/>
                </a:ext>
              </a:extLst>
            </p:cNvPr>
            <p:cNvCxnSpPr>
              <a:stCxn id="27" idx="6"/>
            </p:cNvCxnSpPr>
            <p:nvPr/>
          </p:nvCxnSpPr>
          <p:spPr>
            <a:xfrm flipV="1">
              <a:off x="6506971" y="2953150"/>
              <a:ext cx="297054" cy="278411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F977AE5-35AF-4FB2-B898-59DC50415FE6}"/>
                </a:ext>
              </a:extLst>
            </p:cNvPr>
            <p:cNvSpPr txBox="1"/>
            <p:nvPr/>
          </p:nvSpPr>
          <p:spPr>
            <a:xfrm>
              <a:off x="3085966" y="1351510"/>
              <a:ext cx="1205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입력 변수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C93C7F0-5D49-4ED0-9822-CC892D36FD74}"/>
                </a:ext>
              </a:extLst>
            </p:cNvPr>
            <p:cNvSpPr txBox="1"/>
            <p:nvPr/>
          </p:nvSpPr>
          <p:spPr>
            <a:xfrm>
              <a:off x="7750846" y="1351510"/>
              <a:ext cx="12000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출력 함수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9445022A-AA05-42B4-9B28-4D08C627127F}"/>
                </a:ext>
              </a:extLst>
            </p:cNvPr>
            <p:cNvCxnSpPr/>
            <p:nvPr/>
          </p:nvCxnSpPr>
          <p:spPr>
            <a:xfrm>
              <a:off x="4056856" y="3398416"/>
              <a:ext cx="33218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FE0E944-0D1B-47E1-95A1-6A0E96504FCB}"/>
                </a:ext>
              </a:extLst>
            </p:cNvPr>
            <p:cNvSpPr/>
            <p:nvPr/>
          </p:nvSpPr>
          <p:spPr>
            <a:xfrm>
              <a:off x="4388203" y="3905715"/>
              <a:ext cx="2415822" cy="61592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1" dirty="0">
                  <a:solidFill>
                    <a:schemeClr val="accent1">
                      <a:lumMod val="75000"/>
                    </a:schemeClr>
                  </a:solidFill>
                </a:rPr>
                <a:t>저장 장치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2BFD6AC5-104E-44D0-BE0D-2E98EDC7B8F1}"/>
                </a:ext>
              </a:extLst>
            </p:cNvPr>
            <p:cNvCxnSpPr/>
            <p:nvPr/>
          </p:nvCxnSpPr>
          <p:spPr>
            <a:xfrm>
              <a:off x="6807604" y="4089192"/>
              <a:ext cx="33358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455C121-2188-41D8-A003-0D8EAAD0DC2C}"/>
                </a:ext>
              </a:extLst>
            </p:cNvPr>
            <p:cNvCxnSpPr/>
            <p:nvPr/>
          </p:nvCxnSpPr>
          <p:spPr>
            <a:xfrm flipH="1">
              <a:off x="6808535" y="4327929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D5098C1D-F1CA-4F26-9AAA-8B3D6A1BEC8C}"/>
                </a:ext>
              </a:extLst>
            </p:cNvPr>
            <p:cNvCxnSpPr/>
            <p:nvPr/>
          </p:nvCxnSpPr>
          <p:spPr>
            <a:xfrm>
              <a:off x="4056856" y="3398416"/>
              <a:ext cx="0" cy="812696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3DDDCCA-E794-4494-A6A7-5F813DD89C6F}"/>
                </a:ext>
              </a:extLst>
            </p:cNvPr>
            <p:cNvCxnSpPr/>
            <p:nvPr/>
          </p:nvCxnSpPr>
          <p:spPr>
            <a:xfrm>
              <a:off x="6803289" y="3411039"/>
              <a:ext cx="33218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C9D9647-C741-4D7E-9866-536A99AB1242}"/>
                </a:ext>
              </a:extLst>
            </p:cNvPr>
            <p:cNvCxnSpPr/>
            <p:nvPr/>
          </p:nvCxnSpPr>
          <p:spPr>
            <a:xfrm>
              <a:off x="7135473" y="3411039"/>
              <a:ext cx="0" cy="678153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BF659CFB-296E-4B4D-9934-15D3E52B617F}"/>
                </a:ext>
              </a:extLst>
            </p:cNvPr>
            <p:cNvCxnSpPr/>
            <p:nvPr/>
          </p:nvCxnSpPr>
          <p:spPr>
            <a:xfrm>
              <a:off x="4048402" y="4216311"/>
              <a:ext cx="33218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8A14974E-229D-4213-882D-7536070C63A1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4392013" y="1993823"/>
              <a:ext cx="296318" cy="1400330"/>
            </a:xfrm>
            <a:prstGeom prst="straightConnector1">
              <a:avLst/>
            </a:prstGeom>
            <a:ln w="12700">
              <a:solidFill>
                <a:srgbClr val="00B0F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089BBC20-E23B-4096-A76C-5B1A6B390530}"/>
                </a:ext>
              </a:extLst>
            </p:cNvPr>
            <p:cNvCxnSpPr>
              <a:stCxn id="25" idx="2"/>
            </p:cNvCxnSpPr>
            <p:nvPr/>
          </p:nvCxnSpPr>
          <p:spPr>
            <a:xfrm flipH="1">
              <a:off x="4392013" y="2524704"/>
              <a:ext cx="296318" cy="859081"/>
            </a:xfrm>
            <a:prstGeom prst="straightConnector1">
              <a:avLst/>
            </a:prstGeom>
            <a:ln w="12700">
              <a:solidFill>
                <a:srgbClr val="00B0F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F814D5E-626B-449A-A0BD-B00DC7D50812}"/>
                </a:ext>
              </a:extLst>
            </p:cNvPr>
            <p:cNvCxnSpPr>
              <a:stCxn id="27" idx="2"/>
            </p:cNvCxnSpPr>
            <p:nvPr/>
          </p:nvCxnSpPr>
          <p:spPr>
            <a:xfrm flipH="1">
              <a:off x="4389040" y="3231561"/>
              <a:ext cx="299291" cy="162592"/>
            </a:xfrm>
            <a:prstGeom prst="straightConnector1">
              <a:avLst/>
            </a:prstGeom>
            <a:ln w="12700">
              <a:solidFill>
                <a:srgbClr val="00B0F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8FA430-8827-401C-AF1F-3DC73ED5058C}"/>
                </a:ext>
              </a:extLst>
            </p:cNvPr>
            <p:cNvSpPr txBox="1"/>
            <p:nvPr/>
          </p:nvSpPr>
          <p:spPr>
            <a:xfrm>
              <a:off x="7529525" y="3644255"/>
              <a:ext cx="15103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클럭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ko-KR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sz="16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480BCBA-F67F-43D4-AE80-A195900EAB24}"/>
                </a:ext>
              </a:extLst>
            </p:cNvPr>
            <p:cNvSpPr txBox="1"/>
            <p:nvPr/>
          </p:nvSpPr>
          <p:spPr>
            <a:xfrm>
              <a:off x="3674055" y="3590662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ko-KR" sz="1600" i="1" baseline="-25000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endParaRPr lang="ko-KR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029C057-7DCB-461C-90A1-7BAA877BDA7E}"/>
                </a:ext>
              </a:extLst>
            </p:cNvPr>
            <p:cNvGrpSpPr/>
            <p:nvPr/>
          </p:nvGrpSpPr>
          <p:grpSpPr>
            <a:xfrm>
              <a:off x="7440316" y="4018072"/>
              <a:ext cx="1874372" cy="310532"/>
              <a:chOff x="7440316" y="4211112"/>
              <a:chExt cx="2175616" cy="310532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B1FA3260-735E-48AE-B42B-5F04E0346F41}"/>
                  </a:ext>
                </a:extLst>
              </p:cNvPr>
              <p:cNvCxnSpPr/>
              <p:nvPr/>
            </p:nvCxnSpPr>
            <p:spPr>
              <a:xfrm flipV="1">
                <a:off x="7750848" y="4211112"/>
                <a:ext cx="0" cy="31053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342C17F-FB2A-416D-AD16-CBBC9754020B}"/>
                  </a:ext>
                </a:extLst>
              </p:cNvPr>
              <p:cNvCxnSpPr/>
              <p:nvPr/>
            </p:nvCxnSpPr>
            <p:spPr>
              <a:xfrm rot="16200000" flipV="1">
                <a:off x="7595582" y="4364031"/>
                <a:ext cx="0" cy="31053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A8725819-D403-402C-A480-0D5BD77F215A}"/>
                  </a:ext>
                </a:extLst>
              </p:cNvPr>
              <p:cNvCxnSpPr/>
              <p:nvPr/>
            </p:nvCxnSpPr>
            <p:spPr>
              <a:xfrm rot="16200000" flipV="1">
                <a:off x="7906114" y="4056424"/>
                <a:ext cx="0" cy="31053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DDBEF545-B78B-45DB-A2BA-D9E15657D198}"/>
                  </a:ext>
                </a:extLst>
              </p:cNvPr>
              <p:cNvCxnSpPr/>
              <p:nvPr/>
            </p:nvCxnSpPr>
            <p:spPr>
              <a:xfrm flipV="1">
                <a:off x="8061380" y="4211112"/>
                <a:ext cx="0" cy="31053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36DE719B-D9C6-445B-B294-F7AE0DABA132}"/>
                  </a:ext>
                </a:extLst>
              </p:cNvPr>
              <p:cNvCxnSpPr/>
              <p:nvPr/>
            </p:nvCxnSpPr>
            <p:spPr>
              <a:xfrm flipV="1">
                <a:off x="8373783" y="4211112"/>
                <a:ext cx="0" cy="31053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9E224445-71A1-420C-9E3E-58AB80D93E8C}"/>
                  </a:ext>
                </a:extLst>
              </p:cNvPr>
              <p:cNvCxnSpPr/>
              <p:nvPr/>
            </p:nvCxnSpPr>
            <p:spPr>
              <a:xfrm rot="16200000" flipV="1">
                <a:off x="8218517" y="4364031"/>
                <a:ext cx="0" cy="31053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468B7095-DEB5-4D28-BF6F-FABF0D0E8ABF}"/>
                  </a:ext>
                </a:extLst>
              </p:cNvPr>
              <p:cNvCxnSpPr/>
              <p:nvPr/>
            </p:nvCxnSpPr>
            <p:spPr>
              <a:xfrm rot="16200000" flipV="1">
                <a:off x="8529049" y="4056424"/>
                <a:ext cx="0" cy="31053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868D475-BF34-4D10-BED9-8E5708D976C2}"/>
                  </a:ext>
                </a:extLst>
              </p:cNvPr>
              <p:cNvCxnSpPr/>
              <p:nvPr/>
            </p:nvCxnSpPr>
            <p:spPr>
              <a:xfrm flipV="1">
                <a:off x="8684315" y="4211112"/>
                <a:ext cx="0" cy="31053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863BD471-B163-4365-A2F7-81C26987AFEF}"/>
                  </a:ext>
                </a:extLst>
              </p:cNvPr>
              <p:cNvCxnSpPr/>
              <p:nvPr/>
            </p:nvCxnSpPr>
            <p:spPr>
              <a:xfrm flipV="1">
                <a:off x="8994868" y="4211112"/>
                <a:ext cx="0" cy="31053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9D27CEC1-E9A0-4575-AE0A-9D28FD874487}"/>
                  </a:ext>
                </a:extLst>
              </p:cNvPr>
              <p:cNvCxnSpPr/>
              <p:nvPr/>
            </p:nvCxnSpPr>
            <p:spPr>
              <a:xfrm rot="16200000" flipV="1">
                <a:off x="8839602" y="4364031"/>
                <a:ext cx="0" cy="31053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EF98B97C-7576-467A-9621-63F5FC0C7A40}"/>
                  </a:ext>
                </a:extLst>
              </p:cNvPr>
              <p:cNvCxnSpPr/>
              <p:nvPr/>
            </p:nvCxnSpPr>
            <p:spPr>
              <a:xfrm rot="16200000" flipV="1">
                <a:off x="9150134" y="4056424"/>
                <a:ext cx="0" cy="31053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FD8C7F0F-B454-4220-80D0-BCC55826DD0B}"/>
                  </a:ext>
                </a:extLst>
              </p:cNvPr>
              <p:cNvCxnSpPr/>
              <p:nvPr/>
            </p:nvCxnSpPr>
            <p:spPr>
              <a:xfrm flipV="1">
                <a:off x="9305400" y="4211112"/>
                <a:ext cx="0" cy="31053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1EDB071-D378-490A-AC45-864238F5F2FB}"/>
                  </a:ext>
                </a:extLst>
              </p:cNvPr>
              <p:cNvCxnSpPr/>
              <p:nvPr/>
            </p:nvCxnSpPr>
            <p:spPr>
              <a:xfrm rot="16200000" flipV="1">
                <a:off x="9460666" y="4364031"/>
                <a:ext cx="0" cy="31053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0381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FE6BA87-8A9A-45CD-A234-EF20CD8F326A}"/>
              </a:ext>
            </a:extLst>
          </p:cNvPr>
          <p:cNvSpPr/>
          <p:nvPr/>
        </p:nvSpPr>
        <p:spPr>
          <a:xfrm>
            <a:off x="6812385" y="4018548"/>
            <a:ext cx="396709" cy="26421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5.1 </a:t>
            </a:r>
            <a:r>
              <a:rPr lang="ko-KR" altLang="en-US" sz="2200"/>
              <a:t>순차 논리 회로</a:t>
            </a:r>
            <a:endParaRPr lang="ko-KR" altLang="en-US" sz="22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C201DBF-8BED-428C-BFBB-FEE98C80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34" y="1352012"/>
            <a:ext cx="10515600" cy="1812529"/>
          </a:xfrm>
        </p:spPr>
        <p:txBody>
          <a:bodyPr>
            <a:noAutofit/>
          </a:bodyPr>
          <a:lstStyle/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저장 장치를 통한 피드백</a:t>
            </a:r>
            <a:endParaRPr lang="en-US" altLang="ko-KR" sz="1800"/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클럭</a:t>
            </a:r>
            <a:r>
              <a:rPr lang="en-US" altLang="ko-KR" sz="1800">
                <a:solidFill>
                  <a:srgbClr val="00A048"/>
                </a:solidFill>
              </a:rPr>
              <a:t>(</a:t>
            </a:r>
            <a:r>
              <a:rPr lang="ko-KR" altLang="en-US" sz="1800"/>
              <a:t>펄스 입력</a:t>
            </a:r>
            <a:r>
              <a:rPr lang="en-US" altLang="ko-KR" sz="1800"/>
              <a:t>)</a:t>
            </a:r>
            <a:r>
              <a:rPr lang="ko-KR" altLang="en-US" sz="1800"/>
              <a:t> 추가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ko-KR" altLang="en-US" sz="1800">
                <a:solidFill>
                  <a:srgbClr val="00A048"/>
                </a:solidFill>
              </a:rPr>
              <a:t>단계</a:t>
            </a:r>
            <a:r>
              <a:rPr lang="ko-KR" altLang="en-US" sz="1800"/>
              <a:t> </a:t>
            </a:r>
            <a:r>
              <a:rPr lang="en-US" altLang="ko-KR" sz="1800"/>
              <a:t>:</a:t>
            </a:r>
            <a:r>
              <a:rPr lang="ko-KR" altLang="en-US" sz="1800"/>
              <a:t> 현재 입력과 저장 장치에 저장된 값이 유효하게 동작하는 구간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클럭 펄스의 </a:t>
            </a:r>
            <a:r>
              <a:rPr lang="en-US" altLang="ko-KR" sz="1800">
                <a:solidFill>
                  <a:srgbClr val="C00000"/>
                </a:solidFill>
              </a:rPr>
              <a:t>1</a:t>
            </a:r>
            <a:r>
              <a:rPr lang="ko-KR" altLang="en-US" sz="1800">
                <a:solidFill>
                  <a:srgbClr val="C00000"/>
                </a:solidFill>
              </a:rPr>
              <a:t>주기 </a:t>
            </a:r>
            <a:r>
              <a:rPr lang="en-US" altLang="ko-KR" sz="180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/>
              <a:t> 각 </a:t>
            </a:r>
            <a:r>
              <a:rPr lang="ko-KR" altLang="en-US" sz="1800">
                <a:solidFill>
                  <a:srgbClr val="00A048"/>
                </a:solidFill>
              </a:rPr>
              <a:t>단계</a:t>
            </a:r>
            <a:r>
              <a:rPr lang="ko-KR" altLang="en-US" sz="1800"/>
              <a:t>의 유효 구간</a:t>
            </a:r>
            <a:r>
              <a:rPr lang="en-US" altLang="ko-KR" sz="1800"/>
              <a:t>(valid interval)</a:t>
            </a:r>
          </a:p>
          <a:p>
            <a:pPr lvl="2" fontAlgn="base">
              <a:lnSpc>
                <a:spcPct val="100000"/>
              </a:lnSpc>
            </a:pPr>
            <a:r>
              <a:rPr lang="ko-KR" altLang="en-US" sz="1800">
                <a:solidFill>
                  <a:srgbClr val="00A048"/>
                </a:solidFill>
              </a:rPr>
              <a:t>클럭</a:t>
            </a:r>
            <a:r>
              <a:rPr lang="ko-KR" altLang="en-US" sz="1800"/>
              <a:t>에 의해 동작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</a:t>
            </a:r>
            <a:r>
              <a:rPr lang="ko-KR" altLang="en-US" sz="1800">
                <a:solidFill>
                  <a:srgbClr val="C00000"/>
                </a:solidFill>
              </a:rPr>
              <a:t>클럭이 인가되지 않으면 순차 회로는 변화되지 않음</a:t>
            </a:r>
            <a:endParaRPr lang="en-US" altLang="ko-KR" sz="1800">
              <a:solidFill>
                <a:srgbClr val="C00000"/>
              </a:solidFill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B73C69A7-2913-4EDC-9225-23BF5E208BA7}"/>
              </a:ext>
            </a:extLst>
          </p:cNvPr>
          <p:cNvSpPr/>
          <p:nvPr/>
        </p:nvSpPr>
        <p:spPr>
          <a:xfrm>
            <a:off x="8419815" y="4003597"/>
            <a:ext cx="396709" cy="26421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0BE001AD-1DF3-4FF1-A3A6-BDE0495DD6D9}"/>
              </a:ext>
            </a:extLst>
          </p:cNvPr>
          <p:cNvSpPr/>
          <p:nvPr/>
        </p:nvSpPr>
        <p:spPr>
          <a:xfrm>
            <a:off x="7608207" y="4040658"/>
            <a:ext cx="396709" cy="26421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200" y="85010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순차 회로의 특징</a:t>
            </a:r>
            <a:r>
              <a:rPr lang="en-US" altLang="ko-KR" sz="2000">
                <a:solidFill>
                  <a:srgbClr val="0070C0"/>
                </a:solidFill>
              </a:rPr>
              <a:t>(</a:t>
            </a:r>
            <a:r>
              <a:rPr lang="ko-KR" altLang="en-US" sz="2000">
                <a:solidFill>
                  <a:srgbClr val="0070C0"/>
                </a:solidFill>
              </a:rPr>
              <a:t>조합 회로와의 차이점</a:t>
            </a:r>
            <a:r>
              <a:rPr lang="en-US" altLang="ko-KR" sz="2000">
                <a:solidFill>
                  <a:srgbClr val="0070C0"/>
                </a:solidFill>
              </a:rPr>
              <a:t>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C0C7C6-294F-4D6A-AD66-2430EFA848A9}"/>
              </a:ext>
            </a:extLst>
          </p:cNvPr>
          <p:cNvSpPr txBox="1"/>
          <p:nvPr/>
        </p:nvSpPr>
        <p:spPr>
          <a:xfrm>
            <a:off x="838200" y="326133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트리거 모드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26B7D8F4-B0D5-4118-A184-A12AEE42BF0B}"/>
              </a:ext>
            </a:extLst>
          </p:cNvPr>
          <p:cNvSpPr txBox="1">
            <a:spLocks/>
          </p:cNvSpPr>
          <p:nvPr/>
        </p:nvSpPr>
        <p:spPr>
          <a:xfrm>
            <a:off x="838200" y="3719711"/>
            <a:ext cx="4233422" cy="753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레벨 트리거 </a:t>
            </a:r>
            <a:r>
              <a:rPr lang="en-US" altLang="ko-KR" sz="1800"/>
              <a:t>: </a:t>
            </a:r>
            <a:r>
              <a:rPr lang="ko-KR" altLang="en-US" sz="1800"/>
              <a:t>래치</a:t>
            </a:r>
            <a:r>
              <a:rPr lang="en-US" altLang="ko-KR" sz="1800"/>
              <a:t>(latch)</a:t>
            </a: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에지</a:t>
            </a:r>
            <a:r>
              <a:rPr lang="en-US" altLang="ko-KR" sz="1800">
                <a:solidFill>
                  <a:srgbClr val="00A048"/>
                </a:solidFill>
              </a:rPr>
              <a:t> </a:t>
            </a:r>
            <a:r>
              <a:rPr lang="ko-KR" altLang="en-US" sz="1800">
                <a:solidFill>
                  <a:srgbClr val="00A048"/>
                </a:solidFill>
              </a:rPr>
              <a:t>트리거</a:t>
            </a:r>
            <a:r>
              <a:rPr lang="ko-KR" altLang="en-US" sz="1800"/>
              <a:t> </a:t>
            </a:r>
            <a:r>
              <a:rPr lang="en-US" altLang="ko-KR" sz="1800"/>
              <a:t>: </a:t>
            </a:r>
            <a:r>
              <a:rPr lang="ko-KR" altLang="en-US" sz="1800"/>
              <a:t>플립</a:t>
            </a:r>
            <a:r>
              <a:rPr lang="en-US" altLang="ko-KR" sz="1800"/>
              <a:t>-</a:t>
            </a:r>
            <a:r>
              <a:rPr lang="ko-KR" altLang="en-US" sz="1800"/>
              <a:t>플롭</a:t>
            </a:r>
            <a:r>
              <a:rPr lang="en-US" altLang="ko-KR" sz="1800"/>
              <a:t>(flip-flop)</a:t>
            </a:r>
            <a:endParaRPr lang="ko-KR" altLang="en-US" sz="18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A8C696B-713F-41B0-A100-75019FA3AC1F}"/>
              </a:ext>
            </a:extLst>
          </p:cNvPr>
          <p:cNvSpPr txBox="1"/>
          <p:nvPr/>
        </p:nvSpPr>
        <p:spPr>
          <a:xfrm>
            <a:off x="9208306" y="3174266"/>
            <a:ext cx="244040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rgbClr val="C00000"/>
                </a:solidFill>
              </a:rPr>
              <a:t>점선 부분 </a:t>
            </a:r>
            <a:r>
              <a:rPr lang="en-US" altLang="ko-KR" sz="160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600">
                <a:solidFill>
                  <a:srgbClr val="C00000"/>
                </a:solidFill>
              </a:rPr>
              <a:t> 활성 영역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5" name="그래픽 4" descr="뒤로 단색으로 채워진">
            <a:extLst>
              <a:ext uri="{FF2B5EF4-FFF2-40B4-BE49-F238E27FC236}">
                <a16:creationId xmlns:a16="http://schemas.microsoft.com/office/drawing/2014/main" id="{B4850CD9-C4B5-45C5-B877-03BB4F05D9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9991410">
            <a:off x="8404540" y="3436836"/>
            <a:ext cx="1090633" cy="413043"/>
          </a:xfrm>
          <a:prstGeom prst="rect">
            <a:avLst/>
          </a:prstGeom>
        </p:spPr>
      </p:pic>
      <p:sp>
        <p:nvSpPr>
          <p:cNvPr id="166" name="타원 165">
            <a:extLst>
              <a:ext uri="{FF2B5EF4-FFF2-40B4-BE49-F238E27FC236}">
                <a16:creationId xmlns:a16="http://schemas.microsoft.com/office/drawing/2014/main" id="{9BE014D2-B0DC-4DB3-93EA-A30F04AC6147}"/>
              </a:ext>
            </a:extLst>
          </p:cNvPr>
          <p:cNvSpPr/>
          <p:nvPr/>
        </p:nvSpPr>
        <p:spPr>
          <a:xfrm>
            <a:off x="6372075" y="4851409"/>
            <a:ext cx="396709" cy="26421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123EEEAE-EE35-4BE1-9432-0B1D01F5BF20}"/>
              </a:ext>
            </a:extLst>
          </p:cNvPr>
          <p:cNvSpPr/>
          <p:nvPr/>
        </p:nvSpPr>
        <p:spPr>
          <a:xfrm>
            <a:off x="7205903" y="4896241"/>
            <a:ext cx="396709" cy="26421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10D9047C-1F76-44BF-88EB-CC8F3141E985}"/>
              </a:ext>
            </a:extLst>
          </p:cNvPr>
          <p:cNvSpPr/>
          <p:nvPr/>
        </p:nvSpPr>
        <p:spPr>
          <a:xfrm>
            <a:off x="8004904" y="4842714"/>
            <a:ext cx="396709" cy="26421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4D6401D9-D812-485E-B963-A6DD68FF0A73}"/>
              </a:ext>
            </a:extLst>
          </p:cNvPr>
          <p:cNvSpPr/>
          <p:nvPr/>
        </p:nvSpPr>
        <p:spPr>
          <a:xfrm>
            <a:off x="8817654" y="4826528"/>
            <a:ext cx="396709" cy="26421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57B48C67-C95D-4EC8-9090-DD846A5088EE}"/>
              </a:ext>
            </a:extLst>
          </p:cNvPr>
          <p:cNvSpPr/>
          <p:nvPr/>
        </p:nvSpPr>
        <p:spPr>
          <a:xfrm rot="5400000">
            <a:off x="6613037" y="5157211"/>
            <a:ext cx="396709" cy="26421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3D829ED4-0D91-4F35-B915-1A246F3EC42D}"/>
              </a:ext>
            </a:extLst>
          </p:cNvPr>
          <p:cNvSpPr/>
          <p:nvPr/>
        </p:nvSpPr>
        <p:spPr>
          <a:xfrm rot="5400000">
            <a:off x="7371167" y="5169100"/>
            <a:ext cx="396709" cy="26421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B7674BFE-B7A9-4714-B03E-84619C16D824}"/>
              </a:ext>
            </a:extLst>
          </p:cNvPr>
          <p:cNvSpPr/>
          <p:nvPr/>
        </p:nvSpPr>
        <p:spPr>
          <a:xfrm rot="5400000">
            <a:off x="8221460" y="5165551"/>
            <a:ext cx="396709" cy="26421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787172D9-37B8-435E-B8AF-D8DC309DAB7B}"/>
              </a:ext>
            </a:extLst>
          </p:cNvPr>
          <p:cNvSpPr/>
          <p:nvPr/>
        </p:nvSpPr>
        <p:spPr>
          <a:xfrm rot="5400000">
            <a:off x="8589863" y="5549818"/>
            <a:ext cx="396709" cy="26421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CA908EE4-619C-49FC-919D-4552469CF5E7}"/>
              </a:ext>
            </a:extLst>
          </p:cNvPr>
          <p:cNvSpPr/>
          <p:nvPr/>
        </p:nvSpPr>
        <p:spPr>
          <a:xfrm rot="5400000">
            <a:off x="7796601" y="5561453"/>
            <a:ext cx="396709" cy="26421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8F04F06F-958C-4EF7-A4C7-CF756E342142}"/>
              </a:ext>
            </a:extLst>
          </p:cNvPr>
          <p:cNvSpPr/>
          <p:nvPr/>
        </p:nvSpPr>
        <p:spPr>
          <a:xfrm rot="5400000">
            <a:off x="6981855" y="5587229"/>
            <a:ext cx="396709" cy="264214"/>
          </a:xfrm>
          <a:prstGeom prst="ellipse">
            <a:avLst/>
          </a:prstGeom>
          <a:solidFill>
            <a:srgbClr val="FFC000">
              <a:alpha val="69804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A5145F0-3613-40BE-95C2-1F48CFB69815}"/>
              </a:ext>
            </a:extLst>
          </p:cNvPr>
          <p:cNvGrpSpPr/>
          <p:nvPr/>
        </p:nvGrpSpPr>
        <p:grpSpPr>
          <a:xfrm>
            <a:off x="5071622" y="3708118"/>
            <a:ext cx="4136684" cy="2192031"/>
            <a:chOff x="1654818" y="723080"/>
            <a:chExt cx="4593581" cy="306520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12BB759-66DF-4B7F-B86C-6DCBC38D0B35}"/>
                </a:ext>
              </a:extLst>
            </p:cNvPr>
            <p:cNvGrpSpPr/>
            <p:nvPr/>
          </p:nvGrpSpPr>
          <p:grpSpPr>
            <a:xfrm>
              <a:off x="1738172" y="723080"/>
              <a:ext cx="4510227" cy="536759"/>
              <a:chOff x="1738172" y="723080"/>
              <a:chExt cx="4510227" cy="536759"/>
            </a:xfrm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E3FBA59F-BA9A-45D1-8249-65FCAF844572}"/>
                  </a:ext>
                </a:extLst>
              </p:cNvPr>
              <p:cNvGrpSpPr/>
              <p:nvPr/>
            </p:nvGrpSpPr>
            <p:grpSpPr>
              <a:xfrm>
                <a:off x="3143316" y="723080"/>
                <a:ext cx="3105083" cy="536759"/>
                <a:chOff x="3143316" y="723080"/>
                <a:chExt cx="3105083" cy="536759"/>
              </a:xfrm>
            </p:grpSpPr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61D0F9B2-905D-4AF9-A323-430C681B2EDB}"/>
                    </a:ext>
                  </a:extLst>
                </p:cNvPr>
                <p:cNvCxnSpPr/>
                <p:nvPr/>
              </p:nvCxnSpPr>
              <p:spPr>
                <a:xfrm flipV="1">
                  <a:off x="3586514" y="723080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E9B2C6B9-92C4-4ECA-BE9C-BF84AEADEF63}"/>
                    </a:ext>
                  </a:extLst>
                </p:cNvPr>
                <p:cNvCxnSpPr/>
                <p:nvPr/>
              </p:nvCxnSpPr>
              <p:spPr>
                <a:xfrm rot="16200000" flipV="1">
                  <a:off x="3364915" y="1034183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C3872C3A-A905-4DFC-9AE1-672E5B26B318}"/>
                    </a:ext>
                  </a:extLst>
                </p:cNvPr>
                <p:cNvCxnSpPr/>
                <p:nvPr/>
              </p:nvCxnSpPr>
              <p:spPr>
                <a:xfrm rot="16200000" flipV="1">
                  <a:off x="3808112" y="502480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6D6F073F-3761-48E6-BBA9-B03A791B5BCE}"/>
                    </a:ext>
                  </a:extLst>
                </p:cNvPr>
                <p:cNvCxnSpPr/>
                <p:nvPr/>
              </p:nvCxnSpPr>
              <p:spPr>
                <a:xfrm flipV="1">
                  <a:off x="4029711" y="723080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731A266D-117F-42DA-AF0F-5233A74C736D}"/>
                    </a:ext>
                  </a:extLst>
                </p:cNvPr>
                <p:cNvCxnSpPr/>
                <p:nvPr/>
              </p:nvCxnSpPr>
              <p:spPr>
                <a:xfrm flipV="1">
                  <a:off x="4475579" y="723080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>
                  <a:extLst>
                    <a:ext uri="{FF2B5EF4-FFF2-40B4-BE49-F238E27FC236}">
                      <a16:creationId xmlns:a16="http://schemas.microsoft.com/office/drawing/2014/main" id="{CE30356B-8783-4235-82B6-BF332E9935AF}"/>
                    </a:ext>
                  </a:extLst>
                </p:cNvPr>
                <p:cNvCxnSpPr/>
                <p:nvPr/>
              </p:nvCxnSpPr>
              <p:spPr>
                <a:xfrm rot="16200000" flipV="1">
                  <a:off x="4253980" y="1034183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AF69F722-8103-468B-9762-358D3D26A0F0}"/>
                    </a:ext>
                  </a:extLst>
                </p:cNvPr>
                <p:cNvCxnSpPr/>
                <p:nvPr/>
              </p:nvCxnSpPr>
              <p:spPr>
                <a:xfrm rot="16200000" flipV="1">
                  <a:off x="4697178" y="502480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99D8316C-1B81-4994-BD34-D5699557E8BF}"/>
                    </a:ext>
                  </a:extLst>
                </p:cNvPr>
                <p:cNvCxnSpPr/>
                <p:nvPr/>
              </p:nvCxnSpPr>
              <p:spPr>
                <a:xfrm flipV="1">
                  <a:off x="4918776" y="723080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5252712E-2998-4B89-BA00-E47D86399B71}"/>
                    </a:ext>
                  </a:extLst>
                </p:cNvPr>
                <p:cNvCxnSpPr/>
                <p:nvPr/>
              </p:nvCxnSpPr>
              <p:spPr>
                <a:xfrm flipV="1">
                  <a:off x="5362004" y="723080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9CDDFF77-A35F-425C-9EA0-B17AA5583012}"/>
                    </a:ext>
                  </a:extLst>
                </p:cNvPr>
                <p:cNvCxnSpPr/>
                <p:nvPr/>
              </p:nvCxnSpPr>
              <p:spPr>
                <a:xfrm rot="16200000" flipV="1">
                  <a:off x="5140405" y="1034183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03AD1AFA-EF63-4B93-A7DC-1E25BC2F0C64}"/>
                    </a:ext>
                  </a:extLst>
                </p:cNvPr>
                <p:cNvCxnSpPr/>
                <p:nvPr/>
              </p:nvCxnSpPr>
              <p:spPr>
                <a:xfrm rot="16200000" flipV="1">
                  <a:off x="5583603" y="502480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873DF90E-0B25-44CB-B234-24098D719968}"/>
                    </a:ext>
                  </a:extLst>
                </p:cNvPr>
                <p:cNvCxnSpPr/>
                <p:nvPr/>
              </p:nvCxnSpPr>
              <p:spPr>
                <a:xfrm flipV="1">
                  <a:off x="5805201" y="723080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C5838721-C50A-40BF-9159-D6725AF2C64E}"/>
                    </a:ext>
                  </a:extLst>
                </p:cNvPr>
                <p:cNvCxnSpPr/>
                <p:nvPr/>
              </p:nvCxnSpPr>
              <p:spPr>
                <a:xfrm rot="16200000" flipV="1">
                  <a:off x="6026800" y="1034183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8EEC75E1-65E7-4F9D-A34E-AF6AF4A10A7C}"/>
                  </a:ext>
                </a:extLst>
              </p:cNvPr>
              <p:cNvSpPr txBox="1"/>
              <p:nvPr/>
            </p:nvSpPr>
            <p:spPr>
              <a:xfrm>
                <a:off x="1738172" y="794202"/>
                <a:ext cx="1314724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01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clock</a:t>
                </a:r>
                <a:endParaRPr lang="ko-KR" altLang="en-US" sz="1801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5A76CE95-B539-4A97-8315-27212073E809}"/>
                </a:ext>
              </a:extLst>
            </p:cNvPr>
            <p:cNvGrpSpPr/>
            <p:nvPr/>
          </p:nvGrpSpPr>
          <p:grpSpPr>
            <a:xfrm>
              <a:off x="1680465" y="1355190"/>
              <a:ext cx="4567934" cy="536759"/>
              <a:chOff x="1680465" y="1621206"/>
              <a:chExt cx="4567934" cy="536759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314420C6-B073-40A6-9C21-0EED35262C0A}"/>
                  </a:ext>
                </a:extLst>
              </p:cNvPr>
              <p:cNvGrpSpPr/>
              <p:nvPr/>
            </p:nvGrpSpPr>
            <p:grpSpPr>
              <a:xfrm>
                <a:off x="3143316" y="1621206"/>
                <a:ext cx="3105083" cy="536759"/>
                <a:chOff x="3143316" y="1621206"/>
                <a:chExt cx="3105083" cy="536759"/>
              </a:xfrm>
            </p:grpSpPr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A20FF000-9125-410A-B6B5-720925E481D1}"/>
                    </a:ext>
                  </a:extLst>
                </p:cNvPr>
                <p:cNvCxnSpPr/>
                <p:nvPr/>
              </p:nvCxnSpPr>
              <p:spPr>
                <a:xfrm flipV="1">
                  <a:off x="3586514" y="1621206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43BD5DFD-FCA2-4B29-9FB7-CE870EABA707}"/>
                    </a:ext>
                  </a:extLst>
                </p:cNvPr>
                <p:cNvCxnSpPr/>
                <p:nvPr/>
              </p:nvCxnSpPr>
              <p:spPr>
                <a:xfrm rot="16200000" flipV="1">
                  <a:off x="3364915" y="1932309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F66DD9C1-4CFB-4170-A52C-3278013080E6}"/>
                    </a:ext>
                  </a:extLst>
                </p:cNvPr>
                <p:cNvCxnSpPr/>
                <p:nvPr/>
              </p:nvCxnSpPr>
              <p:spPr>
                <a:xfrm rot="16200000" flipV="1">
                  <a:off x="3808112" y="1400606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795DD171-98E7-4F3B-82FF-7BFF0B605EE1}"/>
                    </a:ext>
                  </a:extLst>
                </p:cNvPr>
                <p:cNvCxnSpPr/>
                <p:nvPr/>
              </p:nvCxnSpPr>
              <p:spPr>
                <a:xfrm flipV="1">
                  <a:off x="4029711" y="1621206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D6C74627-C72B-48ED-AFE3-073EE4D5227F}"/>
                    </a:ext>
                  </a:extLst>
                </p:cNvPr>
                <p:cNvCxnSpPr/>
                <p:nvPr/>
              </p:nvCxnSpPr>
              <p:spPr>
                <a:xfrm flipV="1">
                  <a:off x="4475579" y="1621206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8E9CCBBA-8133-487B-B69D-ED059F07EAC0}"/>
                    </a:ext>
                  </a:extLst>
                </p:cNvPr>
                <p:cNvCxnSpPr/>
                <p:nvPr/>
              </p:nvCxnSpPr>
              <p:spPr>
                <a:xfrm rot="16200000" flipV="1">
                  <a:off x="4253980" y="1932309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>
                  <a:extLst>
                    <a:ext uri="{FF2B5EF4-FFF2-40B4-BE49-F238E27FC236}">
                      <a16:creationId xmlns:a16="http://schemas.microsoft.com/office/drawing/2014/main" id="{6D79238A-810B-4CFC-9F49-EA5FF73AF25A}"/>
                    </a:ext>
                  </a:extLst>
                </p:cNvPr>
                <p:cNvCxnSpPr/>
                <p:nvPr/>
              </p:nvCxnSpPr>
              <p:spPr>
                <a:xfrm rot="16200000" flipV="1">
                  <a:off x="4697178" y="1400606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C7C494A4-193B-467D-B57A-1544AB52B2A6}"/>
                    </a:ext>
                  </a:extLst>
                </p:cNvPr>
                <p:cNvCxnSpPr/>
                <p:nvPr/>
              </p:nvCxnSpPr>
              <p:spPr>
                <a:xfrm flipV="1">
                  <a:off x="4918776" y="1621206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8905E345-D15E-43C5-A4D1-07F2CFE5C152}"/>
                    </a:ext>
                  </a:extLst>
                </p:cNvPr>
                <p:cNvCxnSpPr/>
                <p:nvPr/>
              </p:nvCxnSpPr>
              <p:spPr>
                <a:xfrm flipV="1">
                  <a:off x="5362004" y="1621206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id="{08FAE5C7-A110-40FA-998D-26A46E4C7B70}"/>
                    </a:ext>
                  </a:extLst>
                </p:cNvPr>
                <p:cNvCxnSpPr/>
                <p:nvPr/>
              </p:nvCxnSpPr>
              <p:spPr>
                <a:xfrm rot="16200000" flipV="1">
                  <a:off x="5140405" y="1932309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>
                  <a:extLst>
                    <a:ext uri="{FF2B5EF4-FFF2-40B4-BE49-F238E27FC236}">
                      <a16:creationId xmlns:a16="http://schemas.microsoft.com/office/drawing/2014/main" id="{DAEE5ED7-08CD-49CF-832D-33DF606CDD44}"/>
                    </a:ext>
                  </a:extLst>
                </p:cNvPr>
                <p:cNvCxnSpPr/>
                <p:nvPr/>
              </p:nvCxnSpPr>
              <p:spPr>
                <a:xfrm rot="16200000" flipV="1">
                  <a:off x="5583603" y="1400606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87F1C043-47CC-4849-9147-D60C6BE5CA14}"/>
                    </a:ext>
                  </a:extLst>
                </p:cNvPr>
                <p:cNvCxnSpPr/>
                <p:nvPr/>
              </p:nvCxnSpPr>
              <p:spPr>
                <a:xfrm flipV="1">
                  <a:off x="5805201" y="1621206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73C77892-5E4A-41B7-BAAB-8DF08A3D66EF}"/>
                    </a:ext>
                  </a:extLst>
                </p:cNvPr>
                <p:cNvCxnSpPr/>
                <p:nvPr/>
              </p:nvCxnSpPr>
              <p:spPr>
                <a:xfrm rot="16200000" flipV="1">
                  <a:off x="6026800" y="1932309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B7338A4-859E-4772-9AA8-787847DD79B6}"/>
                  </a:ext>
                </a:extLst>
              </p:cNvPr>
              <p:cNvSpPr txBox="1"/>
              <p:nvPr/>
            </p:nvSpPr>
            <p:spPr>
              <a:xfrm>
                <a:off x="1680465" y="1686641"/>
                <a:ext cx="1422184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80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level</a:t>
                </a:r>
                <a:endParaRPr lang="ko-KR" altLang="en-US" sz="180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EE148260-A0D7-4B8D-8919-25F0156DB96B}"/>
                </a:ext>
              </a:extLst>
            </p:cNvPr>
            <p:cNvGrpSpPr/>
            <p:nvPr/>
          </p:nvGrpSpPr>
          <p:grpSpPr>
            <a:xfrm>
              <a:off x="1654818" y="1987300"/>
              <a:ext cx="4593581" cy="536759"/>
              <a:chOff x="1654818" y="2519332"/>
              <a:chExt cx="4593581" cy="536759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189514AB-54BC-4B39-AAE6-88F5E007727D}"/>
                  </a:ext>
                </a:extLst>
              </p:cNvPr>
              <p:cNvGrpSpPr/>
              <p:nvPr/>
            </p:nvGrpSpPr>
            <p:grpSpPr>
              <a:xfrm>
                <a:off x="3143316" y="2519332"/>
                <a:ext cx="3105083" cy="536759"/>
                <a:chOff x="3143316" y="2519332"/>
                <a:chExt cx="3105083" cy="536759"/>
              </a:xfrm>
            </p:grpSpPr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7CADEC32-2EA6-491A-B601-0C99B65D92E6}"/>
                    </a:ext>
                  </a:extLst>
                </p:cNvPr>
                <p:cNvCxnSpPr/>
                <p:nvPr/>
              </p:nvCxnSpPr>
              <p:spPr>
                <a:xfrm flipV="1">
                  <a:off x="3586514" y="2519332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17D8F815-A268-4890-AD9E-0A26393782EA}"/>
                    </a:ext>
                  </a:extLst>
                </p:cNvPr>
                <p:cNvCxnSpPr/>
                <p:nvPr/>
              </p:nvCxnSpPr>
              <p:spPr>
                <a:xfrm rot="16200000" flipV="1">
                  <a:off x="3364915" y="2830435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9FA25C35-E7D4-4EC1-80C2-09FB57C96E19}"/>
                    </a:ext>
                  </a:extLst>
                </p:cNvPr>
                <p:cNvCxnSpPr/>
                <p:nvPr/>
              </p:nvCxnSpPr>
              <p:spPr>
                <a:xfrm rot="16200000" flipV="1">
                  <a:off x="3808112" y="2298732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75FEE19E-817A-4CD9-80C4-EC9C7C60E157}"/>
                    </a:ext>
                  </a:extLst>
                </p:cNvPr>
                <p:cNvCxnSpPr/>
                <p:nvPr/>
              </p:nvCxnSpPr>
              <p:spPr>
                <a:xfrm flipV="1">
                  <a:off x="4029711" y="2519332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5CC4AF0B-D005-4B2F-8719-B804A84D5DBA}"/>
                    </a:ext>
                  </a:extLst>
                </p:cNvPr>
                <p:cNvCxnSpPr/>
                <p:nvPr/>
              </p:nvCxnSpPr>
              <p:spPr>
                <a:xfrm flipV="1">
                  <a:off x="4475579" y="2519332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 124">
                  <a:extLst>
                    <a:ext uri="{FF2B5EF4-FFF2-40B4-BE49-F238E27FC236}">
                      <a16:creationId xmlns:a16="http://schemas.microsoft.com/office/drawing/2014/main" id="{34684D29-00AE-47D3-ACAC-01E98811AF12}"/>
                    </a:ext>
                  </a:extLst>
                </p:cNvPr>
                <p:cNvCxnSpPr/>
                <p:nvPr/>
              </p:nvCxnSpPr>
              <p:spPr>
                <a:xfrm rot="16200000" flipV="1">
                  <a:off x="4253980" y="2830435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FD9B16B6-28D5-449B-A56F-33A01CCCAF71}"/>
                    </a:ext>
                  </a:extLst>
                </p:cNvPr>
                <p:cNvCxnSpPr/>
                <p:nvPr/>
              </p:nvCxnSpPr>
              <p:spPr>
                <a:xfrm rot="16200000" flipV="1">
                  <a:off x="4697178" y="2298732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B3335377-C475-4C32-9F3D-D533FE5CF477}"/>
                    </a:ext>
                  </a:extLst>
                </p:cNvPr>
                <p:cNvCxnSpPr/>
                <p:nvPr/>
              </p:nvCxnSpPr>
              <p:spPr>
                <a:xfrm flipV="1">
                  <a:off x="4918776" y="2519332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FC158C56-7AD8-40D4-8920-834DFAA45B9E}"/>
                    </a:ext>
                  </a:extLst>
                </p:cNvPr>
                <p:cNvCxnSpPr/>
                <p:nvPr/>
              </p:nvCxnSpPr>
              <p:spPr>
                <a:xfrm flipV="1">
                  <a:off x="5362004" y="2519332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71449A40-D870-46F4-9D49-8067E6D85490}"/>
                    </a:ext>
                  </a:extLst>
                </p:cNvPr>
                <p:cNvCxnSpPr/>
                <p:nvPr/>
              </p:nvCxnSpPr>
              <p:spPr>
                <a:xfrm rot="16200000" flipV="1">
                  <a:off x="5140405" y="2830435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>
                  <a:extLst>
                    <a:ext uri="{FF2B5EF4-FFF2-40B4-BE49-F238E27FC236}">
                      <a16:creationId xmlns:a16="http://schemas.microsoft.com/office/drawing/2014/main" id="{8280AB78-DF28-4202-8AFD-1C6C85E27419}"/>
                    </a:ext>
                  </a:extLst>
                </p:cNvPr>
                <p:cNvCxnSpPr/>
                <p:nvPr/>
              </p:nvCxnSpPr>
              <p:spPr>
                <a:xfrm rot="16200000" flipV="1">
                  <a:off x="5583603" y="2298732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0329671C-7155-42EB-B75A-37A61879641A}"/>
                    </a:ext>
                  </a:extLst>
                </p:cNvPr>
                <p:cNvCxnSpPr/>
                <p:nvPr/>
              </p:nvCxnSpPr>
              <p:spPr>
                <a:xfrm flipV="1">
                  <a:off x="5805201" y="2519332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B46AC8C3-1F62-41C5-A7B4-1C1AFE02B193}"/>
                    </a:ext>
                  </a:extLst>
                </p:cNvPr>
                <p:cNvCxnSpPr/>
                <p:nvPr/>
              </p:nvCxnSpPr>
              <p:spPr>
                <a:xfrm rot="16200000" flipV="1">
                  <a:off x="6026800" y="2830435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BA8F568-89E6-4D08-A7FB-F6EC95B5B31D}"/>
                  </a:ext>
                </a:extLst>
              </p:cNvPr>
              <p:cNvSpPr txBox="1"/>
              <p:nvPr/>
            </p:nvSpPr>
            <p:spPr>
              <a:xfrm>
                <a:off x="1654818" y="2596390"/>
                <a:ext cx="1473481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80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level</a:t>
                </a:r>
                <a:endParaRPr lang="ko-KR" altLang="en-US" sz="180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2E9C300-5829-422A-9030-0D1A492926BF}"/>
                </a:ext>
              </a:extLst>
            </p:cNvPr>
            <p:cNvGrpSpPr/>
            <p:nvPr/>
          </p:nvGrpSpPr>
          <p:grpSpPr>
            <a:xfrm>
              <a:off x="1686877" y="2619411"/>
              <a:ext cx="4561522" cy="536759"/>
              <a:chOff x="1686877" y="3417458"/>
              <a:chExt cx="4561522" cy="536759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C37C1F54-A30D-4491-A473-501502AA3ADE}"/>
                  </a:ext>
                </a:extLst>
              </p:cNvPr>
              <p:cNvGrpSpPr/>
              <p:nvPr/>
            </p:nvGrpSpPr>
            <p:grpSpPr>
              <a:xfrm>
                <a:off x="3143316" y="3417458"/>
                <a:ext cx="3105083" cy="536759"/>
                <a:chOff x="3143316" y="3417458"/>
                <a:chExt cx="3105083" cy="536759"/>
              </a:xfrm>
            </p:grpSpPr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F6479B38-6DBD-4142-824F-08540B60F53E}"/>
                    </a:ext>
                  </a:extLst>
                </p:cNvPr>
                <p:cNvCxnSpPr/>
                <p:nvPr/>
              </p:nvCxnSpPr>
              <p:spPr>
                <a:xfrm flipV="1">
                  <a:off x="3586514" y="3417458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ysDot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BE6E5347-23E9-46F6-9682-15A8EED3A564}"/>
                    </a:ext>
                  </a:extLst>
                </p:cNvPr>
                <p:cNvCxnSpPr/>
                <p:nvPr/>
              </p:nvCxnSpPr>
              <p:spPr>
                <a:xfrm rot="16200000" flipV="1">
                  <a:off x="3364915" y="3728561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B5B73161-6F58-49A3-8A61-EE2895822542}"/>
                    </a:ext>
                  </a:extLst>
                </p:cNvPr>
                <p:cNvCxnSpPr/>
                <p:nvPr/>
              </p:nvCxnSpPr>
              <p:spPr>
                <a:xfrm rot="16200000" flipV="1">
                  <a:off x="3808112" y="3196858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>
                  <a:extLst>
                    <a:ext uri="{FF2B5EF4-FFF2-40B4-BE49-F238E27FC236}">
                      <a16:creationId xmlns:a16="http://schemas.microsoft.com/office/drawing/2014/main" id="{953623D2-BDAB-4249-8D45-ACCEC73AC253}"/>
                    </a:ext>
                  </a:extLst>
                </p:cNvPr>
                <p:cNvCxnSpPr/>
                <p:nvPr/>
              </p:nvCxnSpPr>
              <p:spPr>
                <a:xfrm flipV="1">
                  <a:off x="4029711" y="3417458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5ACCEE7A-FE5F-4C95-9044-DE5B12A5AADC}"/>
                    </a:ext>
                  </a:extLst>
                </p:cNvPr>
                <p:cNvCxnSpPr/>
                <p:nvPr/>
              </p:nvCxnSpPr>
              <p:spPr>
                <a:xfrm flipV="1">
                  <a:off x="4475579" y="3417458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ysDot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03F05B56-69D1-477A-81A9-A4C27F5F435E}"/>
                    </a:ext>
                  </a:extLst>
                </p:cNvPr>
                <p:cNvCxnSpPr/>
                <p:nvPr/>
              </p:nvCxnSpPr>
              <p:spPr>
                <a:xfrm rot="16200000" flipV="1">
                  <a:off x="4253980" y="3728561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7540FC42-366F-4B90-9304-F19CA4C500C6}"/>
                    </a:ext>
                  </a:extLst>
                </p:cNvPr>
                <p:cNvCxnSpPr/>
                <p:nvPr/>
              </p:nvCxnSpPr>
              <p:spPr>
                <a:xfrm rot="16200000" flipV="1">
                  <a:off x="4697178" y="3196858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CFF15A45-3015-49C6-8C1E-9EDF9E8A5F5C}"/>
                    </a:ext>
                  </a:extLst>
                </p:cNvPr>
                <p:cNvCxnSpPr/>
                <p:nvPr/>
              </p:nvCxnSpPr>
              <p:spPr>
                <a:xfrm flipV="1">
                  <a:off x="4918776" y="3417458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E1ECEF41-E9BC-4238-8316-60E1888B4B51}"/>
                    </a:ext>
                  </a:extLst>
                </p:cNvPr>
                <p:cNvCxnSpPr/>
                <p:nvPr/>
              </p:nvCxnSpPr>
              <p:spPr>
                <a:xfrm flipV="1">
                  <a:off x="5362004" y="3417458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ysDot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96656B7A-275D-42A6-B1BE-21AAF5CF1C7F}"/>
                    </a:ext>
                  </a:extLst>
                </p:cNvPr>
                <p:cNvCxnSpPr/>
                <p:nvPr/>
              </p:nvCxnSpPr>
              <p:spPr>
                <a:xfrm rot="16200000" flipV="1">
                  <a:off x="5140405" y="3728561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7B65801B-1ECE-4AF3-9398-7A00673C666B}"/>
                    </a:ext>
                  </a:extLst>
                </p:cNvPr>
                <p:cNvCxnSpPr/>
                <p:nvPr/>
              </p:nvCxnSpPr>
              <p:spPr>
                <a:xfrm rot="16200000" flipV="1">
                  <a:off x="5583603" y="3196858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8EBF4929-24DF-42CC-9133-30E2A8A8BB2C}"/>
                    </a:ext>
                  </a:extLst>
                </p:cNvPr>
                <p:cNvCxnSpPr/>
                <p:nvPr/>
              </p:nvCxnSpPr>
              <p:spPr>
                <a:xfrm flipV="1">
                  <a:off x="5805201" y="3417458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>
                  <a:extLst>
                    <a:ext uri="{FF2B5EF4-FFF2-40B4-BE49-F238E27FC236}">
                      <a16:creationId xmlns:a16="http://schemas.microsoft.com/office/drawing/2014/main" id="{F67205DE-AAC2-4C2D-AC11-ECA9A427289D}"/>
                    </a:ext>
                  </a:extLst>
                </p:cNvPr>
                <p:cNvCxnSpPr/>
                <p:nvPr/>
              </p:nvCxnSpPr>
              <p:spPr>
                <a:xfrm rot="16200000" flipV="1">
                  <a:off x="6026800" y="3728561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7D7E47-4856-4D72-BA99-55EA72B45942}"/>
                  </a:ext>
                </a:extLst>
              </p:cNvPr>
              <p:cNvSpPr txBox="1"/>
              <p:nvPr/>
            </p:nvSpPr>
            <p:spPr>
              <a:xfrm>
                <a:off x="1686877" y="3491606"/>
                <a:ext cx="140936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80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edge</a:t>
                </a:r>
                <a:endParaRPr lang="ko-KR" altLang="en-US" sz="180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0CCF170D-543C-4A7C-AA8C-B4F4EE028105}"/>
                </a:ext>
              </a:extLst>
            </p:cNvPr>
            <p:cNvGrpSpPr/>
            <p:nvPr/>
          </p:nvGrpSpPr>
          <p:grpSpPr>
            <a:xfrm>
              <a:off x="1661229" y="3251522"/>
              <a:ext cx="4587170" cy="536759"/>
              <a:chOff x="1661229" y="4315584"/>
              <a:chExt cx="4587170" cy="536759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EB17D75-9F65-4670-A011-37777E86C614}"/>
                  </a:ext>
                </a:extLst>
              </p:cNvPr>
              <p:cNvGrpSpPr/>
              <p:nvPr/>
            </p:nvGrpSpPr>
            <p:grpSpPr>
              <a:xfrm>
                <a:off x="3143316" y="4315584"/>
                <a:ext cx="3105083" cy="536759"/>
                <a:chOff x="3143316" y="4315584"/>
                <a:chExt cx="3105083" cy="536759"/>
              </a:xfrm>
            </p:grpSpPr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88982D43-62D3-486E-B86E-BA0D3E2C746E}"/>
                    </a:ext>
                  </a:extLst>
                </p:cNvPr>
                <p:cNvCxnSpPr/>
                <p:nvPr/>
              </p:nvCxnSpPr>
              <p:spPr>
                <a:xfrm flipV="1">
                  <a:off x="3586514" y="4315584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D7D80F79-B5DF-4697-AB07-383BE23C9C4C}"/>
                    </a:ext>
                  </a:extLst>
                </p:cNvPr>
                <p:cNvCxnSpPr/>
                <p:nvPr/>
              </p:nvCxnSpPr>
              <p:spPr>
                <a:xfrm rot="16200000" flipV="1">
                  <a:off x="3364915" y="4626687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39053AB7-B161-4E8C-9DD6-214E33B47AE9}"/>
                    </a:ext>
                  </a:extLst>
                </p:cNvPr>
                <p:cNvCxnSpPr/>
                <p:nvPr/>
              </p:nvCxnSpPr>
              <p:spPr>
                <a:xfrm rot="16200000" flipV="1">
                  <a:off x="3808112" y="4094984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571F1C70-12A2-455A-AC55-F6CFDCA29F63}"/>
                    </a:ext>
                  </a:extLst>
                </p:cNvPr>
                <p:cNvCxnSpPr/>
                <p:nvPr/>
              </p:nvCxnSpPr>
              <p:spPr>
                <a:xfrm flipV="1">
                  <a:off x="4029711" y="4315584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ysDot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DC852D8B-134E-4B38-8DA6-BD54A97439ED}"/>
                    </a:ext>
                  </a:extLst>
                </p:cNvPr>
                <p:cNvCxnSpPr/>
                <p:nvPr/>
              </p:nvCxnSpPr>
              <p:spPr>
                <a:xfrm flipV="1">
                  <a:off x="4475579" y="4315584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9D57B93B-DD66-4B8B-B3F4-D6AF35B82AD2}"/>
                    </a:ext>
                  </a:extLst>
                </p:cNvPr>
                <p:cNvCxnSpPr/>
                <p:nvPr/>
              </p:nvCxnSpPr>
              <p:spPr>
                <a:xfrm rot="16200000" flipV="1">
                  <a:off x="4253980" y="4626687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5CFE2BC8-50F2-401A-91E1-DEFD068F6226}"/>
                    </a:ext>
                  </a:extLst>
                </p:cNvPr>
                <p:cNvCxnSpPr/>
                <p:nvPr/>
              </p:nvCxnSpPr>
              <p:spPr>
                <a:xfrm rot="16200000" flipV="1">
                  <a:off x="4697178" y="4094984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1D4EC197-752C-45F2-9AC0-0EC1A2589FDD}"/>
                    </a:ext>
                  </a:extLst>
                </p:cNvPr>
                <p:cNvCxnSpPr/>
                <p:nvPr/>
              </p:nvCxnSpPr>
              <p:spPr>
                <a:xfrm flipV="1">
                  <a:off x="4918776" y="4315584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ysDot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757A6213-067B-4872-9F29-0E12F90604E8}"/>
                    </a:ext>
                  </a:extLst>
                </p:cNvPr>
                <p:cNvCxnSpPr/>
                <p:nvPr/>
              </p:nvCxnSpPr>
              <p:spPr>
                <a:xfrm flipV="1">
                  <a:off x="5362004" y="4315584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8D69B87F-6578-454B-8D3D-DE573C3F99A4}"/>
                    </a:ext>
                  </a:extLst>
                </p:cNvPr>
                <p:cNvCxnSpPr/>
                <p:nvPr/>
              </p:nvCxnSpPr>
              <p:spPr>
                <a:xfrm rot="16200000" flipV="1">
                  <a:off x="5140405" y="4626687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A6A710F3-27A3-4798-B096-3C27B09F4500}"/>
                    </a:ext>
                  </a:extLst>
                </p:cNvPr>
                <p:cNvCxnSpPr/>
                <p:nvPr/>
              </p:nvCxnSpPr>
              <p:spPr>
                <a:xfrm rot="16200000" flipV="1">
                  <a:off x="5583603" y="4094984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63EF5B17-A8FB-4D18-83FA-1564ACD2FCDF}"/>
                    </a:ext>
                  </a:extLst>
                </p:cNvPr>
                <p:cNvCxnSpPr/>
                <p:nvPr/>
              </p:nvCxnSpPr>
              <p:spPr>
                <a:xfrm flipV="1">
                  <a:off x="5805201" y="4315584"/>
                  <a:ext cx="0" cy="536759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prstDash val="sysDot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CE507C4C-EFD2-43AD-A943-85A0C9324A3D}"/>
                    </a:ext>
                  </a:extLst>
                </p:cNvPr>
                <p:cNvCxnSpPr/>
                <p:nvPr/>
              </p:nvCxnSpPr>
              <p:spPr>
                <a:xfrm rot="16200000" flipV="1">
                  <a:off x="6026800" y="4626687"/>
                  <a:ext cx="0" cy="443198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A1DA6C5-F032-4ADF-8B03-A5F6AA95B2DC}"/>
                  </a:ext>
                </a:extLst>
              </p:cNvPr>
              <p:cNvSpPr txBox="1"/>
              <p:nvPr/>
            </p:nvSpPr>
            <p:spPr>
              <a:xfrm>
                <a:off x="1661229" y="4384044"/>
                <a:ext cx="1460656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80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edge</a:t>
                </a:r>
                <a:endParaRPr lang="ko-KR" altLang="en-US" sz="180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892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6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5.2 </a:t>
            </a:r>
            <a:r>
              <a:rPr lang="ko-KR" altLang="en-US" sz="2200"/>
              <a:t>래치 저장 장치</a:t>
            </a:r>
            <a:endParaRPr lang="ko-KR" altLang="en-US" sz="22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C201DBF-8BED-428C-BFBB-FEE98C80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34" y="1352012"/>
            <a:ext cx="10515600" cy="753087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저장 장치는 </a:t>
            </a:r>
            <a:r>
              <a:rPr lang="ko-KR" altLang="en-US" sz="1800">
                <a:solidFill>
                  <a:srgbClr val="00A048"/>
                </a:solidFill>
              </a:rPr>
              <a:t>두 개의 출력 </a:t>
            </a:r>
            <a:r>
              <a:rPr lang="en-US" altLang="ko-KR" sz="1800" i="1">
                <a:solidFill>
                  <a:srgbClr val="C00000"/>
                </a:solidFill>
              </a:rPr>
              <a:t>Q</a:t>
            </a:r>
            <a:r>
              <a:rPr lang="ko-KR" altLang="en-US" sz="1800"/>
              <a:t>와 </a:t>
            </a:r>
            <a:r>
              <a:rPr lang="ko-KR" altLang="en-US" sz="1800">
                <a:solidFill>
                  <a:srgbClr val="C00000"/>
                </a:solidFill>
              </a:rPr>
              <a:t>보수 </a:t>
            </a:r>
            <a:r>
              <a:rPr lang="en-US" altLang="ko-KR" sz="1800" i="1">
                <a:solidFill>
                  <a:srgbClr val="C00000"/>
                </a:solidFill>
              </a:rPr>
              <a:t>Q</a:t>
            </a:r>
            <a:r>
              <a:rPr lang="en-US" altLang="ko-KR" sz="1800">
                <a:solidFill>
                  <a:srgbClr val="C00000"/>
                </a:solidFill>
              </a:rPr>
              <a:t>′</a:t>
            </a:r>
            <a:r>
              <a:rPr lang="ko-KR" altLang="en-US" sz="1800"/>
              <a:t>을 가지도록 함</a:t>
            </a:r>
            <a:endParaRPr lang="en-US" altLang="ko-KR" sz="180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두 출력이 </a:t>
            </a:r>
            <a:r>
              <a:rPr lang="ko-KR" altLang="en-US" sz="1800">
                <a:solidFill>
                  <a:srgbClr val="C00000"/>
                </a:solidFill>
              </a:rPr>
              <a:t>보수가 아니면</a:t>
            </a:r>
            <a:r>
              <a:rPr lang="ko-KR" altLang="en-US" sz="1800"/>
              <a:t> 해당 동작 상태 </a:t>
            </a:r>
            <a:r>
              <a:rPr lang="ko-KR" altLang="en-US" sz="1800">
                <a:solidFill>
                  <a:srgbClr val="C00000"/>
                </a:solidFill>
              </a:rPr>
              <a:t>사용 불가</a:t>
            </a:r>
            <a:endParaRPr lang="en-US" altLang="ko-KR" sz="18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200" y="85010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모든 저장 장치 제작 원칙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C0C7C6-294F-4D6A-AD66-2430EFA848A9}"/>
              </a:ext>
            </a:extLst>
          </p:cNvPr>
          <p:cNvSpPr txBox="1"/>
          <p:nvPr/>
        </p:nvSpPr>
        <p:spPr>
          <a:xfrm>
            <a:off x="838201" y="2713765"/>
            <a:ext cx="10515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i="1">
                <a:solidFill>
                  <a:srgbClr val="0070C0"/>
                </a:solidFill>
              </a:rPr>
              <a:t>SR</a:t>
            </a:r>
            <a:r>
              <a:rPr lang="en-US" altLang="ko-KR" sz="2000">
                <a:solidFill>
                  <a:srgbClr val="0070C0"/>
                </a:solidFill>
              </a:rPr>
              <a:t>-</a:t>
            </a:r>
            <a:r>
              <a:rPr lang="ko-KR" altLang="en-US" sz="2000">
                <a:solidFill>
                  <a:srgbClr val="0070C0"/>
                </a:solidFill>
              </a:rPr>
              <a:t>래치</a:t>
            </a:r>
            <a:r>
              <a:rPr lang="en-US" altLang="ko-KR" sz="2000">
                <a:solidFill>
                  <a:srgbClr val="0070C0"/>
                </a:solidFill>
              </a:rPr>
              <a:t>: </a:t>
            </a:r>
            <a:r>
              <a:rPr lang="ko-KR" altLang="en-US" sz="2000">
                <a:solidFill>
                  <a:srgbClr val="0070C0"/>
                </a:solidFill>
              </a:rPr>
              <a:t>출력은 </a:t>
            </a:r>
            <a:r>
              <a:rPr lang="en-US" altLang="ko-KR" sz="2000">
                <a:solidFill>
                  <a:srgbClr val="0070C0"/>
                </a:solidFill>
              </a:rPr>
              <a:t>set/reset</a:t>
            </a:r>
            <a:r>
              <a:rPr lang="ko-KR" altLang="en-US" sz="2000">
                <a:solidFill>
                  <a:srgbClr val="0070C0"/>
                </a:solidFill>
              </a:rPr>
              <a:t>시키는 장치</a:t>
            </a:r>
            <a:r>
              <a:rPr lang="en-US" altLang="ko-KR" sz="2000">
                <a:solidFill>
                  <a:srgbClr val="0070C0"/>
                </a:solidFill>
              </a:rPr>
              <a:t>(1-</a:t>
            </a:r>
            <a:r>
              <a:rPr lang="ko-KR" altLang="en-US" sz="2000">
                <a:solidFill>
                  <a:srgbClr val="0070C0"/>
                </a:solidFill>
              </a:rPr>
              <a:t>비트 저장 가능</a:t>
            </a:r>
            <a:r>
              <a:rPr lang="en-US" altLang="ko-KR" sz="2000">
                <a:solidFill>
                  <a:srgbClr val="0070C0"/>
                </a:solidFill>
              </a:rPr>
              <a:t>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26B7D8F4-B0D5-4118-A184-A12AEE42BF0B}"/>
              </a:ext>
            </a:extLst>
          </p:cNvPr>
          <p:cNvSpPr txBox="1">
            <a:spLocks/>
          </p:cNvSpPr>
          <p:nvPr/>
        </p:nvSpPr>
        <p:spPr>
          <a:xfrm>
            <a:off x="838200" y="3179949"/>
            <a:ext cx="6934200" cy="2038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A048"/>
                </a:solidFill>
              </a:rPr>
              <a:t>NOR</a:t>
            </a:r>
            <a:r>
              <a:rPr lang="ko-KR" altLang="en-US" sz="2000">
                <a:solidFill>
                  <a:srgbClr val="00A048"/>
                </a:solidFill>
              </a:rPr>
              <a:t>형</a:t>
            </a:r>
            <a:endParaRPr lang="en-US" altLang="ko-KR" sz="2000">
              <a:solidFill>
                <a:srgbClr val="00A048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altLang="ko-KR" sz="1800"/>
              <a:t>2-</a:t>
            </a:r>
            <a:r>
              <a:rPr lang="ko-KR" altLang="en-US" sz="1800"/>
              <a:t>입력 </a:t>
            </a:r>
            <a:r>
              <a:rPr lang="en-US" altLang="ko-KR" sz="1800">
                <a:solidFill>
                  <a:srgbClr val="00A048"/>
                </a:solidFill>
              </a:rPr>
              <a:t>NOR(OR-NOT)</a:t>
            </a:r>
            <a:r>
              <a:rPr lang="ko-KR" altLang="en-US" sz="1800"/>
              <a:t>의</a:t>
            </a:r>
            <a:r>
              <a:rPr lang="en-US" altLang="ko-KR" sz="1800"/>
              <a:t> </a:t>
            </a:r>
            <a:r>
              <a:rPr lang="ko-KR" altLang="en-US" sz="1800"/>
              <a:t>특징 </a:t>
            </a:r>
            <a:endParaRPr lang="en-US" altLang="ko-KR" sz="1800"/>
          </a:p>
          <a:p>
            <a:pPr lvl="3">
              <a:lnSpc>
                <a:spcPct val="120000"/>
              </a:lnSpc>
            </a:pPr>
            <a:r>
              <a:rPr lang="ko-KR" altLang="en-US"/>
              <a:t>한 입력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>
                <a:solidFill>
                  <a:srgbClr val="C00000"/>
                </a:solidFill>
              </a:rPr>
              <a:t>1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/>
              <a:t>다른 입력과 무관하게 </a:t>
            </a:r>
            <a:r>
              <a:rPr lang="ko-KR" altLang="en-US">
                <a:solidFill>
                  <a:srgbClr val="C00000"/>
                </a:solidFill>
              </a:rPr>
              <a:t>출력 </a:t>
            </a:r>
            <a:r>
              <a:rPr lang="en-US" altLang="ko-KR">
                <a:solidFill>
                  <a:srgbClr val="C00000"/>
                </a:solidFill>
              </a:rPr>
              <a:t>= 0</a:t>
            </a:r>
            <a:r>
              <a:rPr lang="ko-KR" altLang="en-US"/>
              <a:t>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(</a:t>
            </a:r>
            <a:r>
              <a:rPr lang="en-US" altLang="ko-KR">
                <a:solidFill>
                  <a:srgbClr val="C00000"/>
                </a:solidFill>
              </a:rPr>
              <a:t>1 + </a:t>
            </a:r>
            <a:r>
              <a:rPr lang="en-US" altLang="ko-KR" i="1">
                <a:solidFill>
                  <a:srgbClr val="C00000"/>
                </a:solidFill>
              </a:rPr>
              <a:t>x </a:t>
            </a:r>
            <a:r>
              <a:rPr lang="en-US" altLang="ko-KR">
                <a:solidFill>
                  <a:srgbClr val="C00000"/>
                </a:solidFill>
              </a:rPr>
              <a:t>= 1</a:t>
            </a:r>
            <a:r>
              <a:rPr lang="ko-KR" altLang="en-US"/>
              <a:t>이므로 부정일 때 </a:t>
            </a:r>
            <a:r>
              <a:rPr lang="en-US" altLang="ko-KR">
                <a:solidFill>
                  <a:srgbClr val="C00000"/>
                </a:solidFill>
              </a:rPr>
              <a:t>0</a:t>
            </a:r>
            <a:r>
              <a:rPr lang="en-US" altLang="ko-KR"/>
              <a:t>)</a:t>
            </a:r>
          </a:p>
          <a:p>
            <a:pPr lvl="3">
              <a:lnSpc>
                <a:spcPct val="120000"/>
              </a:lnSpc>
            </a:pPr>
            <a:r>
              <a:rPr lang="ko-KR" altLang="en-US"/>
              <a:t>한 입력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>
                <a:solidFill>
                  <a:srgbClr val="C00000"/>
                </a:solidFill>
              </a:rPr>
              <a:t>0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</a:t>
            </a:r>
            <a:r>
              <a:rPr lang="ko-KR" altLang="en-US"/>
              <a:t>다른 입력에 따라 결과 변동</a:t>
            </a:r>
            <a:r>
              <a:rPr lang="en-US" altLang="ko-KR"/>
              <a:t>(</a:t>
            </a:r>
            <a:r>
              <a:rPr lang="en-US" altLang="ko-KR">
                <a:solidFill>
                  <a:srgbClr val="C00000"/>
                </a:solidFill>
              </a:rPr>
              <a:t>0 + </a:t>
            </a:r>
            <a:r>
              <a:rPr lang="en-US" altLang="ko-KR" i="1">
                <a:solidFill>
                  <a:srgbClr val="C00000"/>
                </a:solidFill>
              </a:rPr>
              <a:t>x </a:t>
            </a:r>
            <a:r>
              <a:rPr lang="en-US" altLang="ko-KR">
                <a:solidFill>
                  <a:srgbClr val="C00000"/>
                </a:solidFill>
              </a:rPr>
              <a:t>= </a:t>
            </a:r>
            <a:r>
              <a:rPr lang="en-US" altLang="ko-KR" i="1">
                <a:solidFill>
                  <a:srgbClr val="C00000"/>
                </a:solidFill>
              </a:rPr>
              <a:t>x</a:t>
            </a:r>
            <a:r>
              <a:rPr lang="en-US" altLang="ko-KR"/>
              <a:t>)</a:t>
            </a: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A90AE352-337A-43FA-9800-FFC732859CCC}"/>
              </a:ext>
            </a:extLst>
          </p:cNvPr>
          <p:cNvGrpSpPr/>
          <p:nvPr/>
        </p:nvGrpSpPr>
        <p:grpSpPr>
          <a:xfrm>
            <a:off x="7928127" y="3261639"/>
            <a:ext cx="2978593" cy="1904017"/>
            <a:chOff x="2034494" y="1309003"/>
            <a:chExt cx="2978594" cy="1904018"/>
          </a:xfrm>
        </p:grpSpPr>
        <p:sp>
          <p:nvSpPr>
            <p:cNvPr id="165" name="달 164">
              <a:extLst>
                <a:ext uri="{FF2B5EF4-FFF2-40B4-BE49-F238E27FC236}">
                  <a16:creationId xmlns:a16="http://schemas.microsoft.com/office/drawing/2014/main" id="{B9ADA46F-074A-45E5-8BF2-50401C01FFDE}"/>
                </a:ext>
              </a:extLst>
            </p:cNvPr>
            <p:cNvSpPr/>
            <p:nvPr/>
          </p:nvSpPr>
          <p:spPr>
            <a:xfrm flipH="1">
              <a:off x="3135304" y="1309003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6" name="달 165">
              <a:extLst>
                <a:ext uri="{FF2B5EF4-FFF2-40B4-BE49-F238E27FC236}">
                  <a16:creationId xmlns:a16="http://schemas.microsoft.com/office/drawing/2014/main" id="{B45CFBE2-2290-4A18-B8EA-E50C3C73DA97}"/>
                </a:ext>
              </a:extLst>
            </p:cNvPr>
            <p:cNvSpPr/>
            <p:nvPr/>
          </p:nvSpPr>
          <p:spPr>
            <a:xfrm flipH="1">
              <a:off x="3135304" y="2490932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C5702CC4-B8E1-4175-BEEB-98005D5D6579}"/>
                </a:ext>
              </a:extLst>
            </p:cNvPr>
            <p:cNvCxnSpPr/>
            <p:nvPr/>
          </p:nvCxnSpPr>
          <p:spPr>
            <a:xfrm>
              <a:off x="3864560" y="1670693"/>
              <a:ext cx="76332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2AB5061D-2D00-4283-89F2-2D79C5FE2515}"/>
                </a:ext>
              </a:extLst>
            </p:cNvPr>
            <p:cNvCxnSpPr/>
            <p:nvPr/>
          </p:nvCxnSpPr>
          <p:spPr>
            <a:xfrm>
              <a:off x="3864988" y="2853568"/>
              <a:ext cx="7628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5D7D0B6D-7C68-480B-A09E-846DCC8C5AF9}"/>
                </a:ext>
              </a:extLst>
            </p:cNvPr>
            <p:cNvCxnSpPr/>
            <p:nvPr/>
          </p:nvCxnSpPr>
          <p:spPr>
            <a:xfrm>
              <a:off x="4274130" y="1666710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DD77BD1F-E233-4194-9DAA-CB31A5CE5F16}"/>
                </a:ext>
              </a:extLst>
            </p:cNvPr>
            <p:cNvCxnSpPr/>
            <p:nvPr/>
          </p:nvCxnSpPr>
          <p:spPr>
            <a:xfrm>
              <a:off x="4274130" y="2552696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5D999750-9DA9-4D8D-AB4F-3B7C8357BBB2}"/>
                </a:ext>
              </a:extLst>
            </p:cNvPr>
            <p:cNvCxnSpPr/>
            <p:nvPr/>
          </p:nvCxnSpPr>
          <p:spPr>
            <a:xfrm>
              <a:off x="2362200" y="1511966"/>
              <a:ext cx="8726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A4C57C19-F87E-4AF8-B61D-0390BAC83ADA}"/>
                </a:ext>
              </a:extLst>
            </p:cNvPr>
            <p:cNvCxnSpPr/>
            <p:nvPr/>
          </p:nvCxnSpPr>
          <p:spPr>
            <a:xfrm>
              <a:off x="2778760" y="1811122"/>
              <a:ext cx="4560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DEBAB901-182F-4753-916D-C0A72A4EC8D5}"/>
                </a:ext>
              </a:extLst>
            </p:cNvPr>
            <p:cNvCxnSpPr/>
            <p:nvPr/>
          </p:nvCxnSpPr>
          <p:spPr>
            <a:xfrm>
              <a:off x="2778760" y="2688523"/>
              <a:ext cx="4560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C12A2A15-4064-4F8B-AEB0-A66EAC4F73F1}"/>
                </a:ext>
              </a:extLst>
            </p:cNvPr>
            <p:cNvCxnSpPr/>
            <p:nvPr/>
          </p:nvCxnSpPr>
          <p:spPr>
            <a:xfrm>
              <a:off x="2362200" y="2987679"/>
              <a:ext cx="8726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5968EE88-BAAD-4C4A-897E-6BB6381A27FD}"/>
                </a:ext>
              </a:extLst>
            </p:cNvPr>
            <p:cNvSpPr/>
            <p:nvPr/>
          </p:nvSpPr>
          <p:spPr>
            <a:xfrm rot="16200000">
              <a:off x="3882162" y="1625757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CAB211C-307B-49B5-A144-F4F8BC701B20}"/>
                </a:ext>
              </a:extLst>
            </p:cNvPr>
            <p:cNvSpPr/>
            <p:nvPr/>
          </p:nvSpPr>
          <p:spPr>
            <a:xfrm rot="16200000">
              <a:off x="3878718" y="2806870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C842947C-6ABE-42D7-874D-0727726E4D3E}"/>
                </a:ext>
              </a:extLst>
            </p:cNvPr>
            <p:cNvCxnSpPr/>
            <p:nvPr/>
          </p:nvCxnSpPr>
          <p:spPr>
            <a:xfrm>
              <a:off x="2778760" y="1811122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06AB8E95-7144-4561-8CB1-D7E06F4C22CF}"/>
                </a:ext>
              </a:extLst>
            </p:cNvPr>
            <p:cNvCxnSpPr/>
            <p:nvPr/>
          </p:nvCxnSpPr>
          <p:spPr>
            <a:xfrm>
              <a:off x="2778760" y="2389242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DC0DA9DB-0B44-4EF7-9E9A-AAC4901022E4}"/>
                </a:ext>
              </a:extLst>
            </p:cNvPr>
            <p:cNvCxnSpPr/>
            <p:nvPr/>
          </p:nvCxnSpPr>
          <p:spPr>
            <a:xfrm>
              <a:off x="2778760" y="2110403"/>
              <a:ext cx="1495370" cy="4422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98BD1643-6E5A-4880-8707-83722797FA2B}"/>
                </a:ext>
              </a:extLst>
            </p:cNvPr>
            <p:cNvCxnSpPr/>
            <p:nvPr/>
          </p:nvCxnSpPr>
          <p:spPr>
            <a:xfrm flipV="1">
              <a:off x="2778759" y="1961585"/>
              <a:ext cx="1495371" cy="4212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979FD6B-9F29-4FBE-929E-D8979074B863}"/>
                </a:ext>
              </a:extLst>
            </p:cNvPr>
            <p:cNvSpPr txBox="1"/>
            <p:nvPr/>
          </p:nvSpPr>
          <p:spPr>
            <a:xfrm>
              <a:off x="2034494" y="280687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93CB188-04BD-40B4-8962-88B3FD625149}"/>
                </a:ext>
              </a:extLst>
            </p:cNvPr>
            <p:cNvSpPr txBox="1"/>
            <p:nvPr/>
          </p:nvSpPr>
          <p:spPr>
            <a:xfrm>
              <a:off x="2034494" y="1328157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8A88889-B459-4EA7-8510-1D22A8E4E861}"/>
                </a:ext>
              </a:extLst>
            </p:cNvPr>
            <p:cNvSpPr txBox="1"/>
            <p:nvPr/>
          </p:nvSpPr>
          <p:spPr>
            <a:xfrm>
              <a:off x="4637664" y="1494578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7E9B346-9BFE-4A67-859B-68AB1D0199ED}"/>
                </a:ext>
              </a:extLst>
            </p:cNvPr>
            <p:cNvSpPr txBox="1"/>
            <p:nvPr/>
          </p:nvSpPr>
          <p:spPr>
            <a:xfrm>
              <a:off x="4637664" y="2681025"/>
              <a:ext cx="3754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7072A3E-F729-43C7-8837-0B773D9CCEC6}"/>
                </a:ext>
              </a:extLst>
            </p:cNvPr>
            <p:cNvSpPr/>
            <p:nvPr/>
          </p:nvSpPr>
          <p:spPr>
            <a:xfrm>
              <a:off x="4236505" y="1631564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59624CD7-4D64-46B9-8055-54B5430603EA}"/>
                </a:ext>
              </a:extLst>
            </p:cNvPr>
            <p:cNvSpPr/>
            <p:nvPr/>
          </p:nvSpPr>
          <p:spPr>
            <a:xfrm>
              <a:off x="4235948" y="2813974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56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7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5.2 </a:t>
            </a:r>
            <a:r>
              <a:rPr lang="ko-KR" altLang="en-US" sz="2200"/>
              <a:t>래치 저장 장치</a:t>
            </a:r>
            <a:endParaRPr lang="ko-KR" altLang="en-US" sz="2200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E32219EC-AB23-48E3-AB54-01F4555BD508}"/>
              </a:ext>
            </a:extLst>
          </p:cNvPr>
          <p:cNvSpPr/>
          <p:nvPr/>
        </p:nvSpPr>
        <p:spPr>
          <a:xfrm>
            <a:off x="1201747" y="2553569"/>
            <a:ext cx="1571973" cy="199551"/>
          </a:xfrm>
          <a:prstGeom prst="ellipse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4C15F10C-9810-4B02-BCEB-E74CCF4EFFC7}"/>
              </a:ext>
            </a:extLst>
          </p:cNvPr>
          <p:cNvSpPr/>
          <p:nvPr/>
        </p:nvSpPr>
        <p:spPr>
          <a:xfrm>
            <a:off x="1224050" y="2915522"/>
            <a:ext cx="1571973" cy="197147"/>
          </a:xfrm>
          <a:prstGeom prst="ellipse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C0C7C6-294F-4D6A-AD66-2430EFA848A9}"/>
              </a:ext>
            </a:extLst>
          </p:cNvPr>
          <p:cNvSpPr txBox="1"/>
          <p:nvPr/>
        </p:nvSpPr>
        <p:spPr>
          <a:xfrm>
            <a:off x="780561" y="657218"/>
            <a:ext cx="10515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i="1">
                <a:solidFill>
                  <a:srgbClr val="0070C0"/>
                </a:solidFill>
              </a:rPr>
              <a:t>SR</a:t>
            </a:r>
            <a:r>
              <a:rPr lang="en-US" altLang="ko-KR" sz="2000">
                <a:solidFill>
                  <a:srgbClr val="0070C0"/>
                </a:solidFill>
              </a:rPr>
              <a:t>-</a:t>
            </a:r>
            <a:r>
              <a:rPr lang="ko-KR" altLang="en-US" sz="2000">
                <a:solidFill>
                  <a:srgbClr val="0070C0"/>
                </a:solidFill>
              </a:rPr>
              <a:t>래치</a:t>
            </a:r>
            <a:r>
              <a:rPr lang="en-US" altLang="ko-KR" sz="2000">
                <a:solidFill>
                  <a:srgbClr val="0070C0"/>
                </a:solidFill>
              </a:rPr>
              <a:t>: </a:t>
            </a:r>
            <a:r>
              <a:rPr lang="ko-KR" altLang="en-US" sz="2000">
                <a:solidFill>
                  <a:srgbClr val="0070C0"/>
                </a:solidFill>
              </a:rPr>
              <a:t>출력을 </a:t>
            </a:r>
            <a:r>
              <a:rPr lang="en-US" altLang="ko-KR" sz="2000">
                <a:solidFill>
                  <a:srgbClr val="0070C0"/>
                </a:solidFill>
              </a:rPr>
              <a:t>set/reset</a:t>
            </a:r>
            <a:r>
              <a:rPr lang="ko-KR" altLang="en-US" sz="2000">
                <a:solidFill>
                  <a:srgbClr val="0070C0"/>
                </a:solidFill>
              </a:rPr>
              <a:t>시키는 장치</a:t>
            </a:r>
            <a:r>
              <a:rPr lang="en-US" altLang="ko-KR" sz="2000">
                <a:solidFill>
                  <a:srgbClr val="0070C0"/>
                </a:solidFill>
              </a:rPr>
              <a:t>(1-</a:t>
            </a:r>
            <a:r>
              <a:rPr lang="ko-KR" altLang="en-US" sz="2000">
                <a:solidFill>
                  <a:srgbClr val="0070C0"/>
                </a:solidFill>
              </a:rPr>
              <a:t>비트 저장 가능</a:t>
            </a:r>
            <a:r>
              <a:rPr lang="en-US" altLang="ko-KR" sz="2000">
                <a:solidFill>
                  <a:srgbClr val="0070C0"/>
                </a:solidFill>
              </a:rPr>
              <a:t>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26B7D8F4-B0D5-4118-A184-A12AEE42BF0B}"/>
              </a:ext>
            </a:extLst>
          </p:cNvPr>
          <p:cNvSpPr txBox="1">
            <a:spLocks/>
          </p:cNvSpPr>
          <p:nvPr/>
        </p:nvSpPr>
        <p:spPr>
          <a:xfrm>
            <a:off x="1003103" y="1010374"/>
            <a:ext cx="1714974" cy="4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A048"/>
                </a:solidFill>
              </a:rPr>
              <a:t>NOR</a:t>
            </a:r>
            <a:r>
              <a:rPr lang="ko-KR" altLang="en-US" sz="2000">
                <a:solidFill>
                  <a:srgbClr val="00A048"/>
                </a:solidFill>
              </a:rPr>
              <a:t>형</a:t>
            </a:r>
            <a:endParaRPr lang="en-US" altLang="ko-KR" sz="2000">
              <a:solidFill>
                <a:srgbClr val="00A048"/>
              </a:solidFill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1FCA11E-2919-4D57-816D-FCC2D2395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5145"/>
              </p:ext>
            </p:extLst>
          </p:nvPr>
        </p:nvGraphicFramePr>
        <p:xfrm>
          <a:off x="1215576" y="1898520"/>
          <a:ext cx="3368532" cy="1387602"/>
        </p:xfrm>
        <a:graphic>
          <a:graphicData uri="http://schemas.openxmlformats.org/drawingml/2006/table">
            <a:tbl>
              <a:tblPr/>
              <a:tblGrid>
                <a:gridCol w="320251">
                  <a:extLst>
                    <a:ext uri="{9D8B030D-6E8A-4147-A177-3AD203B41FA5}">
                      <a16:colId xmlns:a16="http://schemas.microsoft.com/office/drawing/2014/main" val="2749391681"/>
                    </a:ext>
                  </a:extLst>
                </a:gridCol>
                <a:gridCol w="320251">
                  <a:extLst>
                    <a:ext uri="{9D8B030D-6E8A-4147-A177-3AD203B41FA5}">
                      <a16:colId xmlns:a16="http://schemas.microsoft.com/office/drawing/2014/main" val="1323236076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3298308067"/>
                    </a:ext>
                  </a:extLst>
                </a:gridCol>
                <a:gridCol w="493666">
                  <a:extLst>
                    <a:ext uri="{9D8B030D-6E8A-4147-A177-3AD203B41FA5}">
                      <a16:colId xmlns:a16="http://schemas.microsoft.com/office/drawing/2014/main" val="2177853416"/>
                    </a:ext>
                  </a:extLst>
                </a:gridCol>
                <a:gridCol w="1785047">
                  <a:extLst>
                    <a:ext uri="{9D8B030D-6E8A-4147-A177-3AD203B41FA5}">
                      <a16:colId xmlns:a16="http://schemas.microsoft.com/office/drawing/2014/main" val="1572768017"/>
                    </a:ext>
                  </a:extLst>
                </a:gridCol>
              </a:tblGrid>
              <a:tr h="20488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</a:t>
                      </a:r>
                      <a:r>
                        <a:rPr lang="ko-KR" altLang="en-US" sz="12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12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116368"/>
                  </a:ext>
                </a:extLst>
              </a:tr>
              <a:tr h="204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endParaRPr lang="en-US" sz="12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93863"/>
                  </a:ext>
                </a:extLst>
              </a:tr>
              <a:tr h="8902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set,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저장</a:t>
                      </a:r>
                      <a:endParaRPr lang="ko-KR" altLang="en-US" sz="12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유지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reset,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200" kern="0" spc="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저장</a:t>
                      </a:r>
                      <a:endParaRPr lang="ko-KR" altLang="en-US" sz="12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유지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r>
                        <a:rPr lang="en-US" altLang="ko-KR" sz="1200" b="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금지 입력</a:t>
                      </a:r>
                      <a:r>
                        <a:rPr lang="en-US" altLang="ko-KR" sz="1200" b="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94121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E1A8391-98D9-445D-A9B0-A789B300E82D}"/>
              </a:ext>
            </a:extLst>
          </p:cNvPr>
          <p:cNvSpPr txBox="1"/>
          <p:nvPr/>
        </p:nvSpPr>
        <p:spPr>
          <a:xfrm>
            <a:off x="1091061" y="3308481"/>
            <a:ext cx="5197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4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동일 입력 </a:t>
            </a:r>
            <a:r>
              <a:rPr lang="ko-KR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다른</a:t>
            </a:r>
            <a:r>
              <a:rPr lang="en-US" altLang="ko-KR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r>
              <a:rPr lang="en-US" altLang="ko-KR" sz="1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이전 단계의 값이 다름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C00B8A53-331B-4FB3-A9AD-0B8AD60D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576" y="1517282"/>
            <a:ext cx="2586317" cy="32989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/>
              <a:t>동작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상태</a:t>
            </a:r>
            <a:r>
              <a:rPr lang="en-US" altLang="ko-KR" sz="1600" dirty="0"/>
              <a:t>(1-</a:t>
            </a:r>
            <a:r>
              <a:rPr lang="ko-KR" altLang="en-US" sz="1600" dirty="0"/>
              <a:t>비트 저장장치</a:t>
            </a:r>
            <a:r>
              <a:rPr lang="en-US" altLang="ko-KR" sz="1600" dirty="0"/>
              <a:t>)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386F27-F17C-45C7-A2E6-A44F4EEC1151}"/>
              </a:ext>
            </a:extLst>
          </p:cNvPr>
          <p:cNvGrpSpPr/>
          <p:nvPr/>
        </p:nvGrpSpPr>
        <p:grpSpPr>
          <a:xfrm>
            <a:off x="5973146" y="1639010"/>
            <a:ext cx="5185533" cy="2119981"/>
            <a:chOff x="4684195" y="113086"/>
            <a:chExt cx="7343930" cy="3020424"/>
          </a:xfrm>
        </p:grpSpPr>
        <p:sp>
          <p:nvSpPr>
            <p:cNvPr id="38" name="달 37">
              <a:extLst>
                <a:ext uri="{FF2B5EF4-FFF2-40B4-BE49-F238E27FC236}">
                  <a16:creationId xmlns:a16="http://schemas.microsoft.com/office/drawing/2014/main" id="{76A1F2DF-1766-4E2E-9C3D-2711D2FB10FD}"/>
                </a:ext>
              </a:extLst>
            </p:cNvPr>
            <p:cNvSpPr/>
            <p:nvPr/>
          </p:nvSpPr>
          <p:spPr>
            <a:xfrm flipH="1">
              <a:off x="5981427" y="639078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달 38">
              <a:extLst>
                <a:ext uri="{FF2B5EF4-FFF2-40B4-BE49-F238E27FC236}">
                  <a16:creationId xmlns:a16="http://schemas.microsoft.com/office/drawing/2014/main" id="{F57D36F3-9CB3-4C79-A3FD-AA7E832680D3}"/>
                </a:ext>
              </a:extLst>
            </p:cNvPr>
            <p:cNvSpPr/>
            <p:nvPr/>
          </p:nvSpPr>
          <p:spPr>
            <a:xfrm flipH="1">
              <a:off x="5981427" y="1821008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800063E-4560-463B-9DC4-F7EE64AD91B7}"/>
                </a:ext>
              </a:extLst>
            </p:cNvPr>
            <p:cNvCxnSpPr/>
            <p:nvPr/>
          </p:nvCxnSpPr>
          <p:spPr>
            <a:xfrm>
              <a:off x="6710683" y="1000769"/>
              <a:ext cx="76332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E6E58FE-4AEE-4BB9-B5F6-D18355B78BD1}"/>
                </a:ext>
              </a:extLst>
            </p:cNvPr>
            <p:cNvCxnSpPr/>
            <p:nvPr/>
          </p:nvCxnSpPr>
          <p:spPr>
            <a:xfrm>
              <a:off x="6711111" y="2183644"/>
              <a:ext cx="7628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2A6D1EE-40F7-4766-A117-57F4C5D4EF30}"/>
                </a:ext>
              </a:extLst>
            </p:cNvPr>
            <p:cNvCxnSpPr/>
            <p:nvPr/>
          </p:nvCxnSpPr>
          <p:spPr>
            <a:xfrm>
              <a:off x="7120253" y="996786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6D4A2AA-D4FF-452D-9A07-D0D0D551750A}"/>
                </a:ext>
              </a:extLst>
            </p:cNvPr>
            <p:cNvCxnSpPr/>
            <p:nvPr/>
          </p:nvCxnSpPr>
          <p:spPr>
            <a:xfrm>
              <a:off x="7120253" y="1882772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8D27F96-04F4-4418-8E2C-5BEAEA9AFC96}"/>
                </a:ext>
              </a:extLst>
            </p:cNvPr>
            <p:cNvCxnSpPr/>
            <p:nvPr/>
          </p:nvCxnSpPr>
          <p:spPr>
            <a:xfrm>
              <a:off x="5208323" y="842042"/>
              <a:ext cx="8726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51BCE13-EC1F-4E54-8B68-0A9A2A4A7562}"/>
                </a:ext>
              </a:extLst>
            </p:cNvPr>
            <p:cNvCxnSpPr/>
            <p:nvPr/>
          </p:nvCxnSpPr>
          <p:spPr>
            <a:xfrm>
              <a:off x="5624883" y="1141198"/>
              <a:ext cx="4560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D2B6844-2253-467A-A05A-80ED99EE88D1}"/>
                </a:ext>
              </a:extLst>
            </p:cNvPr>
            <p:cNvCxnSpPr/>
            <p:nvPr/>
          </p:nvCxnSpPr>
          <p:spPr>
            <a:xfrm>
              <a:off x="5624883" y="2018599"/>
              <a:ext cx="4560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03FCFCF-3A68-417D-B78B-EBD4696FCA7F}"/>
                </a:ext>
              </a:extLst>
            </p:cNvPr>
            <p:cNvCxnSpPr/>
            <p:nvPr/>
          </p:nvCxnSpPr>
          <p:spPr>
            <a:xfrm>
              <a:off x="5208323" y="2317756"/>
              <a:ext cx="8726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D2DA43E-EC58-4BE4-8404-6FBE1CBA14BA}"/>
                </a:ext>
              </a:extLst>
            </p:cNvPr>
            <p:cNvSpPr/>
            <p:nvPr/>
          </p:nvSpPr>
          <p:spPr>
            <a:xfrm rot="16200000">
              <a:off x="6728285" y="955833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5F630E3-C2DC-4128-A8DA-A965676DCFC5}"/>
                </a:ext>
              </a:extLst>
            </p:cNvPr>
            <p:cNvSpPr/>
            <p:nvPr/>
          </p:nvSpPr>
          <p:spPr>
            <a:xfrm rot="16200000">
              <a:off x="6724841" y="2136946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8425EEC-FF0A-405F-8B2F-B7308CFA5D82}"/>
                </a:ext>
              </a:extLst>
            </p:cNvPr>
            <p:cNvCxnSpPr/>
            <p:nvPr/>
          </p:nvCxnSpPr>
          <p:spPr>
            <a:xfrm>
              <a:off x="5624883" y="1141198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3237528-B579-4D0E-9446-7B63178BB979}"/>
                </a:ext>
              </a:extLst>
            </p:cNvPr>
            <p:cNvCxnSpPr/>
            <p:nvPr/>
          </p:nvCxnSpPr>
          <p:spPr>
            <a:xfrm>
              <a:off x="5624883" y="1719318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809DA76-D3E7-4FC6-A5E0-2F0D314C9F4C}"/>
                </a:ext>
              </a:extLst>
            </p:cNvPr>
            <p:cNvCxnSpPr/>
            <p:nvPr/>
          </p:nvCxnSpPr>
          <p:spPr>
            <a:xfrm>
              <a:off x="5624883" y="1440479"/>
              <a:ext cx="1495370" cy="4422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46A4AEE-D756-4828-BD7D-56C86C71FB31}"/>
                </a:ext>
              </a:extLst>
            </p:cNvPr>
            <p:cNvCxnSpPr/>
            <p:nvPr/>
          </p:nvCxnSpPr>
          <p:spPr>
            <a:xfrm flipV="1">
              <a:off x="5624882" y="1291661"/>
              <a:ext cx="1495371" cy="4212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30A9112-3E10-4E2B-9C35-53FC66269479}"/>
                </a:ext>
              </a:extLst>
            </p:cNvPr>
            <p:cNvSpPr txBox="1"/>
            <p:nvPr/>
          </p:nvSpPr>
          <p:spPr>
            <a:xfrm>
              <a:off x="4695416" y="2136944"/>
              <a:ext cx="602064" cy="3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A54868-F4D4-4712-A779-A0D8DBB83804}"/>
                </a:ext>
              </a:extLst>
            </p:cNvPr>
            <p:cNvSpPr txBox="1"/>
            <p:nvPr/>
          </p:nvSpPr>
          <p:spPr>
            <a:xfrm>
              <a:off x="4684195" y="658230"/>
              <a:ext cx="627038" cy="3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E837AB-593C-42FD-8613-3BF03D6B523E}"/>
                </a:ext>
              </a:extLst>
            </p:cNvPr>
            <p:cNvSpPr txBox="1"/>
            <p:nvPr/>
          </p:nvSpPr>
          <p:spPr>
            <a:xfrm>
              <a:off x="7483789" y="824654"/>
              <a:ext cx="649740" cy="3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8F131D-8AB2-4109-A8D4-5B6C9600E462}"/>
                </a:ext>
              </a:extLst>
            </p:cNvPr>
            <p:cNvSpPr txBox="1"/>
            <p:nvPr/>
          </p:nvSpPr>
          <p:spPr>
            <a:xfrm>
              <a:off x="7483789" y="2011101"/>
              <a:ext cx="697415" cy="3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9B4B712-C714-4AD0-9412-4729FC507A0E}"/>
                </a:ext>
              </a:extLst>
            </p:cNvPr>
            <p:cNvSpPr/>
            <p:nvPr/>
          </p:nvSpPr>
          <p:spPr>
            <a:xfrm>
              <a:off x="7082628" y="96164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DEF61CF-76CA-4120-BD53-E163B7FB1870}"/>
                </a:ext>
              </a:extLst>
            </p:cNvPr>
            <p:cNvSpPr/>
            <p:nvPr/>
          </p:nvSpPr>
          <p:spPr>
            <a:xfrm>
              <a:off x="7082071" y="214405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EE8AFA2-3B5D-4DF0-977A-B8D3613643F5}"/>
                </a:ext>
              </a:extLst>
            </p:cNvPr>
            <p:cNvSpPr txBox="1"/>
            <p:nvPr/>
          </p:nvSpPr>
          <p:spPr>
            <a:xfrm>
              <a:off x="5314302" y="1076470"/>
              <a:ext cx="370501" cy="3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원호 60">
              <a:extLst>
                <a:ext uri="{FF2B5EF4-FFF2-40B4-BE49-F238E27FC236}">
                  <a16:creationId xmlns:a16="http://schemas.microsoft.com/office/drawing/2014/main" id="{4E6C91F5-FA98-4788-A97D-4196813C47FB}"/>
                </a:ext>
              </a:extLst>
            </p:cNvPr>
            <p:cNvSpPr/>
            <p:nvPr/>
          </p:nvSpPr>
          <p:spPr>
            <a:xfrm rot="5188478">
              <a:off x="6201022" y="947014"/>
              <a:ext cx="562125" cy="2845308"/>
            </a:xfrm>
            <a:prstGeom prst="arc">
              <a:avLst>
                <a:gd name="adj1" fmla="val 16289729"/>
                <a:gd name="adj2" fmla="val 5421110"/>
              </a:avLst>
            </a:prstGeom>
            <a:ln w="1905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3517E0-761F-443D-AFCD-B27F9DA6C695}"/>
                </a:ext>
              </a:extLst>
            </p:cNvPr>
            <p:cNvSpPr txBox="1"/>
            <p:nvPr/>
          </p:nvSpPr>
          <p:spPr>
            <a:xfrm>
              <a:off x="6264885" y="2651158"/>
              <a:ext cx="520336" cy="48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</a:t>
              </a:r>
              <a:endParaRPr lang="ko-KR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2505644-FEF1-4ADC-982D-586E1FC0CF50}"/>
                </a:ext>
              </a:extLst>
            </p:cNvPr>
            <p:cNvGrpSpPr/>
            <p:nvPr/>
          </p:nvGrpSpPr>
          <p:grpSpPr>
            <a:xfrm rot="21439499">
              <a:off x="5312700" y="1189881"/>
              <a:ext cx="2616571" cy="971314"/>
              <a:chOff x="1092209" y="3735836"/>
              <a:chExt cx="2626728" cy="1074516"/>
            </a:xfrm>
          </p:grpSpPr>
          <p:sp>
            <p:nvSpPr>
              <p:cNvPr id="93" name="원호 92">
                <a:extLst>
                  <a:ext uri="{FF2B5EF4-FFF2-40B4-BE49-F238E27FC236}">
                    <a16:creationId xmlns:a16="http://schemas.microsoft.com/office/drawing/2014/main" id="{2522D4FC-033B-4AFE-A08A-4C001BB67EBE}"/>
                  </a:ext>
                </a:extLst>
              </p:cNvPr>
              <p:cNvSpPr/>
              <p:nvPr/>
            </p:nvSpPr>
            <p:spPr>
              <a:xfrm rot="16555469" flipH="1">
                <a:off x="2129478" y="2868074"/>
                <a:ext cx="509552" cy="2245075"/>
              </a:xfrm>
              <a:prstGeom prst="arc">
                <a:avLst>
                  <a:gd name="adj1" fmla="val 16289729"/>
                  <a:gd name="adj2" fmla="val 21541323"/>
                </a:avLst>
              </a:prstGeom>
              <a:ln w="19050">
                <a:solidFill>
                  <a:srgbClr val="FF0000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94" name="원호 93">
                <a:extLst>
                  <a:ext uri="{FF2B5EF4-FFF2-40B4-BE49-F238E27FC236}">
                    <a16:creationId xmlns:a16="http://schemas.microsoft.com/office/drawing/2014/main" id="{C1D20FF5-5331-4307-83A6-01F94F348F79}"/>
                  </a:ext>
                </a:extLst>
              </p:cNvPr>
              <p:cNvSpPr/>
              <p:nvPr/>
            </p:nvSpPr>
            <p:spPr>
              <a:xfrm rot="16615172" flipV="1">
                <a:off x="2124510" y="3215926"/>
                <a:ext cx="562125" cy="2626728"/>
              </a:xfrm>
              <a:prstGeom prst="arc">
                <a:avLst>
                  <a:gd name="adj1" fmla="val 16196796"/>
                  <a:gd name="adj2" fmla="val 938047"/>
                </a:avLst>
              </a:prstGeom>
              <a:ln w="19050">
                <a:solidFill>
                  <a:srgbClr val="C0000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6F31499-BE9E-4FBE-BB43-01F6C64F1A6F}"/>
                </a:ext>
              </a:extLst>
            </p:cNvPr>
            <p:cNvSpPr txBox="1"/>
            <p:nvPr/>
          </p:nvSpPr>
          <p:spPr>
            <a:xfrm>
              <a:off x="5610729" y="1104724"/>
              <a:ext cx="520336" cy="48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</a:t>
              </a:r>
              <a:endParaRPr lang="ko-KR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원호 64">
              <a:extLst>
                <a:ext uri="{FF2B5EF4-FFF2-40B4-BE49-F238E27FC236}">
                  <a16:creationId xmlns:a16="http://schemas.microsoft.com/office/drawing/2014/main" id="{3BB5B1FA-73BA-44A7-87E5-1AF117DFE285}"/>
                </a:ext>
              </a:extLst>
            </p:cNvPr>
            <p:cNvSpPr/>
            <p:nvPr/>
          </p:nvSpPr>
          <p:spPr>
            <a:xfrm rot="16411522" flipV="1">
              <a:off x="6201021" y="-645843"/>
              <a:ext cx="562125" cy="2845308"/>
            </a:xfrm>
            <a:prstGeom prst="arc">
              <a:avLst>
                <a:gd name="adj1" fmla="val 16289729"/>
                <a:gd name="adj2" fmla="val 5421110"/>
              </a:avLst>
            </a:prstGeom>
            <a:ln w="19050">
              <a:solidFill>
                <a:srgbClr val="C0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22C2619-BD45-4472-A336-8743CC68205F}"/>
                </a:ext>
              </a:extLst>
            </p:cNvPr>
            <p:cNvSpPr txBox="1"/>
            <p:nvPr/>
          </p:nvSpPr>
          <p:spPr>
            <a:xfrm>
              <a:off x="6264885" y="113086"/>
              <a:ext cx="520336" cy="482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</a:t>
              </a:r>
              <a:endParaRPr lang="ko-KR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달 66">
              <a:extLst>
                <a:ext uri="{FF2B5EF4-FFF2-40B4-BE49-F238E27FC236}">
                  <a16:creationId xmlns:a16="http://schemas.microsoft.com/office/drawing/2014/main" id="{3137BA6B-713F-436B-A7E1-9CF10B755186}"/>
                </a:ext>
              </a:extLst>
            </p:cNvPr>
            <p:cNvSpPr/>
            <p:nvPr/>
          </p:nvSpPr>
          <p:spPr>
            <a:xfrm flipH="1">
              <a:off x="9828349" y="635995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달 67">
              <a:extLst>
                <a:ext uri="{FF2B5EF4-FFF2-40B4-BE49-F238E27FC236}">
                  <a16:creationId xmlns:a16="http://schemas.microsoft.com/office/drawing/2014/main" id="{84FA1FD8-73AC-40E6-8E24-6F4580301E4D}"/>
                </a:ext>
              </a:extLst>
            </p:cNvPr>
            <p:cNvSpPr/>
            <p:nvPr/>
          </p:nvSpPr>
          <p:spPr>
            <a:xfrm flipH="1">
              <a:off x="9828349" y="1817925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69DFE30-6AD0-456F-A703-2B1F17C05F63}"/>
                </a:ext>
              </a:extLst>
            </p:cNvPr>
            <p:cNvCxnSpPr/>
            <p:nvPr/>
          </p:nvCxnSpPr>
          <p:spPr>
            <a:xfrm>
              <a:off x="10557606" y="997685"/>
              <a:ext cx="76332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DABA9AB-3239-47E2-9881-9CBBA249111A}"/>
                </a:ext>
              </a:extLst>
            </p:cNvPr>
            <p:cNvCxnSpPr/>
            <p:nvPr/>
          </p:nvCxnSpPr>
          <p:spPr>
            <a:xfrm>
              <a:off x="10558034" y="2180561"/>
              <a:ext cx="7628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29908B9-CC37-4A8C-B735-DD5B287EA20C}"/>
                </a:ext>
              </a:extLst>
            </p:cNvPr>
            <p:cNvCxnSpPr/>
            <p:nvPr/>
          </p:nvCxnSpPr>
          <p:spPr>
            <a:xfrm>
              <a:off x="10967176" y="993702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63F16DF-9238-4496-A09F-A0785C41CDCE}"/>
                </a:ext>
              </a:extLst>
            </p:cNvPr>
            <p:cNvCxnSpPr/>
            <p:nvPr/>
          </p:nvCxnSpPr>
          <p:spPr>
            <a:xfrm>
              <a:off x="10967176" y="1879689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5AF589C-99A8-476A-B776-57A1BE991F68}"/>
                </a:ext>
              </a:extLst>
            </p:cNvPr>
            <p:cNvCxnSpPr/>
            <p:nvPr/>
          </p:nvCxnSpPr>
          <p:spPr>
            <a:xfrm>
              <a:off x="9055245" y="838958"/>
              <a:ext cx="8726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6B8D5FF2-B2EF-4EB2-9A80-8A7392DB3BDB}"/>
                </a:ext>
              </a:extLst>
            </p:cNvPr>
            <p:cNvCxnSpPr/>
            <p:nvPr/>
          </p:nvCxnSpPr>
          <p:spPr>
            <a:xfrm>
              <a:off x="9471805" y="1138114"/>
              <a:ext cx="4560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9F850674-F339-4DEE-860F-885AECEC6617}"/>
                </a:ext>
              </a:extLst>
            </p:cNvPr>
            <p:cNvCxnSpPr/>
            <p:nvPr/>
          </p:nvCxnSpPr>
          <p:spPr>
            <a:xfrm>
              <a:off x="9471805" y="2015516"/>
              <a:ext cx="4560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43DEF6BB-DF27-4318-9696-D0F9C129131D}"/>
                </a:ext>
              </a:extLst>
            </p:cNvPr>
            <p:cNvCxnSpPr/>
            <p:nvPr/>
          </p:nvCxnSpPr>
          <p:spPr>
            <a:xfrm>
              <a:off x="9055245" y="2314672"/>
              <a:ext cx="8726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D0715D8-10DF-4632-B565-C9908BC55F6D}"/>
                </a:ext>
              </a:extLst>
            </p:cNvPr>
            <p:cNvSpPr/>
            <p:nvPr/>
          </p:nvSpPr>
          <p:spPr>
            <a:xfrm rot="16200000">
              <a:off x="10575208" y="952749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7DBB841E-E244-4C97-91CE-72B95C259A7E}"/>
                </a:ext>
              </a:extLst>
            </p:cNvPr>
            <p:cNvSpPr/>
            <p:nvPr/>
          </p:nvSpPr>
          <p:spPr>
            <a:xfrm rot="16200000">
              <a:off x="10571764" y="2133863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CC74F312-B95E-4BF8-85E3-EC57AE86C828}"/>
                </a:ext>
              </a:extLst>
            </p:cNvPr>
            <p:cNvCxnSpPr/>
            <p:nvPr/>
          </p:nvCxnSpPr>
          <p:spPr>
            <a:xfrm>
              <a:off x="9471805" y="1138114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ACDE2FEB-4596-44A7-84F6-14E28C12D3EF}"/>
                </a:ext>
              </a:extLst>
            </p:cNvPr>
            <p:cNvCxnSpPr/>
            <p:nvPr/>
          </p:nvCxnSpPr>
          <p:spPr>
            <a:xfrm>
              <a:off x="9471805" y="1716235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6CDBF39D-C515-4A3A-BECD-7FA932F836D9}"/>
                </a:ext>
              </a:extLst>
            </p:cNvPr>
            <p:cNvCxnSpPr/>
            <p:nvPr/>
          </p:nvCxnSpPr>
          <p:spPr>
            <a:xfrm>
              <a:off x="9471805" y="1437395"/>
              <a:ext cx="1495370" cy="4422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5CD45104-AB76-4D31-A209-178635F8F69A}"/>
                </a:ext>
              </a:extLst>
            </p:cNvPr>
            <p:cNvCxnSpPr/>
            <p:nvPr/>
          </p:nvCxnSpPr>
          <p:spPr>
            <a:xfrm flipV="1">
              <a:off x="9471804" y="1288577"/>
              <a:ext cx="1495371" cy="4212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E7A6580-1C5A-481D-95C8-D1F0F2496C5E}"/>
                </a:ext>
              </a:extLst>
            </p:cNvPr>
            <p:cNvSpPr txBox="1"/>
            <p:nvPr/>
          </p:nvSpPr>
          <p:spPr>
            <a:xfrm>
              <a:off x="8260401" y="2133860"/>
              <a:ext cx="926707" cy="3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r>
                <a:rPr lang="en-US" altLang="ko-KR" sz="12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1D416EC-5F10-42B0-93A4-3C889CBF4D5D}"/>
                </a:ext>
              </a:extLst>
            </p:cNvPr>
            <p:cNvSpPr txBox="1"/>
            <p:nvPr/>
          </p:nvSpPr>
          <p:spPr>
            <a:xfrm>
              <a:off x="8531117" y="655149"/>
              <a:ext cx="627038" cy="3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B50EBD2-038D-4F49-B26D-706A3DA14B36}"/>
                </a:ext>
              </a:extLst>
            </p:cNvPr>
            <p:cNvSpPr txBox="1"/>
            <p:nvPr/>
          </p:nvSpPr>
          <p:spPr>
            <a:xfrm>
              <a:off x="11330710" y="821571"/>
              <a:ext cx="649740" cy="3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75412D-1A11-456A-B72F-9F7E3B517365}"/>
                </a:ext>
              </a:extLst>
            </p:cNvPr>
            <p:cNvSpPr txBox="1"/>
            <p:nvPr/>
          </p:nvSpPr>
          <p:spPr>
            <a:xfrm>
              <a:off x="11330710" y="2008019"/>
              <a:ext cx="697415" cy="3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FB693385-A7C3-4378-8A19-5D253EE56642}"/>
                </a:ext>
              </a:extLst>
            </p:cNvPr>
            <p:cNvSpPr/>
            <p:nvPr/>
          </p:nvSpPr>
          <p:spPr>
            <a:xfrm>
              <a:off x="10929551" y="95855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E991438-FC5A-4405-88DF-408DB9581B1C}"/>
                </a:ext>
              </a:extLst>
            </p:cNvPr>
            <p:cNvSpPr/>
            <p:nvPr/>
          </p:nvSpPr>
          <p:spPr>
            <a:xfrm>
              <a:off x="10928994" y="214096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235EB96-DA2B-4CB0-8466-6E5633EF2AB8}"/>
                </a:ext>
              </a:extLst>
            </p:cNvPr>
            <p:cNvSpPr txBox="1"/>
            <p:nvPr/>
          </p:nvSpPr>
          <p:spPr>
            <a:xfrm>
              <a:off x="9161225" y="1073389"/>
              <a:ext cx="370501" cy="3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1EE53D2-DAFE-40C8-ABED-F90C16597B3B}"/>
                </a:ext>
              </a:extLst>
            </p:cNvPr>
            <p:cNvSpPr txBox="1"/>
            <p:nvPr/>
          </p:nvSpPr>
          <p:spPr>
            <a:xfrm>
              <a:off x="9161225" y="1750777"/>
              <a:ext cx="370501" cy="394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4D792C96-10FB-45EC-9233-4C121853CF7C}"/>
              </a:ext>
            </a:extLst>
          </p:cNvPr>
          <p:cNvSpPr txBox="1"/>
          <p:nvPr/>
        </p:nvSpPr>
        <p:spPr>
          <a:xfrm>
            <a:off x="5173950" y="1266624"/>
            <a:ext cx="6178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 </a:t>
            </a:r>
            <a:r>
              <a:rPr lang="ko-KR" altLang="en-US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게이트</a:t>
            </a:r>
            <a:r>
              <a:rPr lang="en-US" altLang="ko-KR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하나의 입력이 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일 때 출력 결정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에서 시작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37E1BAD-1F64-46FA-BEAD-97EAC31210B1}"/>
              </a:ext>
            </a:extLst>
          </p:cNvPr>
          <p:cNvGrpSpPr/>
          <p:nvPr/>
        </p:nvGrpSpPr>
        <p:grpSpPr>
          <a:xfrm>
            <a:off x="1574520" y="3962221"/>
            <a:ext cx="9777764" cy="2403561"/>
            <a:chOff x="1082996" y="4079631"/>
            <a:chExt cx="10679772" cy="2625291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85175A87-B853-4839-A4E3-D4946B8C0AB8}"/>
                </a:ext>
              </a:extLst>
            </p:cNvPr>
            <p:cNvGrpSpPr/>
            <p:nvPr/>
          </p:nvGrpSpPr>
          <p:grpSpPr>
            <a:xfrm>
              <a:off x="1082996" y="4079631"/>
              <a:ext cx="3538248" cy="2625291"/>
              <a:chOff x="243308" y="2948115"/>
              <a:chExt cx="4245826" cy="2998879"/>
            </a:xfrm>
          </p:grpSpPr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BF41ABDB-28ED-4236-9439-D915A80CA466}"/>
                  </a:ext>
                </a:extLst>
              </p:cNvPr>
              <p:cNvGrpSpPr/>
              <p:nvPr/>
            </p:nvGrpSpPr>
            <p:grpSpPr>
              <a:xfrm>
                <a:off x="243308" y="3459187"/>
                <a:ext cx="4245826" cy="1904018"/>
                <a:chOff x="89562" y="3288274"/>
                <a:chExt cx="4245826" cy="1904018"/>
              </a:xfrm>
            </p:grpSpPr>
            <p:sp>
              <p:nvSpPr>
                <p:cNvPr id="188" name="달 187">
                  <a:extLst>
                    <a:ext uri="{FF2B5EF4-FFF2-40B4-BE49-F238E27FC236}">
                      <a16:creationId xmlns:a16="http://schemas.microsoft.com/office/drawing/2014/main" id="{CA646328-23AB-4B6B-9C01-9102EDCD0ACC}"/>
                    </a:ext>
                  </a:extLst>
                </p:cNvPr>
                <p:cNvSpPr/>
                <p:nvPr/>
              </p:nvSpPr>
              <p:spPr>
                <a:xfrm flipH="1">
                  <a:off x="1769490" y="3288274"/>
                  <a:ext cx="729256" cy="722089"/>
                </a:xfrm>
                <a:prstGeom prst="moon">
                  <a:avLst>
                    <a:gd name="adj" fmla="val 83270"/>
                  </a:avLst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89" name="달 188">
                  <a:extLst>
                    <a:ext uri="{FF2B5EF4-FFF2-40B4-BE49-F238E27FC236}">
                      <a16:creationId xmlns:a16="http://schemas.microsoft.com/office/drawing/2014/main" id="{3FCD8A40-936F-48C0-8679-C22E1E73FE03}"/>
                    </a:ext>
                  </a:extLst>
                </p:cNvPr>
                <p:cNvSpPr/>
                <p:nvPr/>
              </p:nvSpPr>
              <p:spPr>
                <a:xfrm flipH="1">
                  <a:off x="1769490" y="4470203"/>
                  <a:ext cx="729256" cy="722089"/>
                </a:xfrm>
                <a:prstGeom prst="moon">
                  <a:avLst>
                    <a:gd name="adj" fmla="val 83270"/>
                  </a:avLst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C522D16D-E319-49C5-9678-F2E50B8DA1C1}"/>
                    </a:ext>
                  </a:extLst>
                </p:cNvPr>
                <p:cNvCxnSpPr/>
                <p:nvPr/>
              </p:nvCxnSpPr>
              <p:spPr>
                <a:xfrm>
                  <a:off x="2498746" y="3649964"/>
                  <a:ext cx="763320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8555A516-DBE7-4467-8E7C-DF318C1C5337}"/>
                    </a:ext>
                  </a:extLst>
                </p:cNvPr>
                <p:cNvCxnSpPr/>
                <p:nvPr/>
              </p:nvCxnSpPr>
              <p:spPr>
                <a:xfrm>
                  <a:off x="2499174" y="4832839"/>
                  <a:ext cx="7628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AD43B9EC-6A51-4A38-9D46-CACB7A19EB60}"/>
                    </a:ext>
                  </a:extLst>
                </p:cNvPr>
                <p:cNvCxnSpPr/>
                <p:nvPr/>
              </p:nvCxnSpPr>
              <p:spPr>
                <a:xfrm>
                  <a:off x="2908316" y="3645981"/>
                  <a:ext cx="0" cy="299281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5DDFDE58-E258-42CE-B33C-B089DE8BB073}"/>
                    </a:ext>
                  </a:extLst>
                </p:cNvPr>
                <p:cNvCxnSpPr/>
                <p:nvPr/>
              </p:nvCxnSpPr>
              <p:spPr>
                <a:xfrm>
                  <a:off x="2908316" y="4531967"/>
                  <a:ext cx="0" cy="299281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D706C2FC-B29B-4222-97A3-648F69CFF9FB}"/>
                    </a:ext>
                  </a:extLst>
                </p:cNvPr>
                <p:cNvCxnSpPr/>
                <p:nvPr/>
              </p:nvCxnSpPr>
              <p:spPr>
                <a:xfrm>
                  <a:off x="996386" y="3491237"/>
                  <a:ext cx="87265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>
                  <a:extLst>
                    <a:ext uri="{FF2B5EF4-FFF2-40B4-BE49-F238E27FC236}">
                      <a16:creationId xmlns:a16="http://schemas.microsoft.com/office/drawing/2014/main" id="{C0E8CD0A-70CB-4BFA-A7C8-0EC5E81FC964}"/>
                    </a:ext>
                  </a:extLst>
                </p:cNvPr>
                <p:cNvCxnSpPr/>
                <p:nvPr/>
              </p:nvCxnSpPr>
              <p:spPr>
                <a:xfrm>
                  <a:off x="1412946" y="3790393"/>
                  <a:ext cx="4560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10C39834-46AC-48DF-A354-474901203AB2}"/>
                    </a:ext>
                  </a:extLst>
                </p:cNvPr>
                <p:cNvCxnSpPr/>
                <p:nvPr/>
              </p:nvCxnSpPr>
              <p:spPr>
                <a:xfrm>
                  <a:off x="1412946" y="4667794"/>
                  <a:ext cx="4560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77B2B34F-EB1E-42D8-81BB-A242278A5F04}"/>
                    </a:ext>
                  </a:extLst>
                </p:cNvPr>
                <p:cNvCxnSpPr/>
                <p:nvPr/>
              </p:nvCxnSpPr>
              <p:spPr>
                <a:xfrm>
                  <a:off x="996386" y="4966950"/>
                  <a:ext cx="87265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타원 197">
                  <a:extLst>
                    <a:ext uri="{FF2B5EF4-FFF2-40B4-BE49-F238E27FC236}">
                      <a16:creationId xmlns:a16="http://schemas.microsoft.com/office/drawing/2014/main" id="{6AA43356-4C96-470E-8B4A-6E96A143A2F0}"/>
                    </a:ext>
                  </a:extLst>
                </p:cNvPr>
                <p:cNvSpPr/>
                <p:nvPr/>
              </p:nvSpPr>
              <p:spPr>
                <a:xfrm rot="16200000">
                  <a:off x="2516348" y="3605028"/>
                  <a:ext cx="86865" cy="8686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99" name="타원 198">
                  <a:extLst>
                    <a:ext uri="{FF2B5EF4-FFF2-40B4-BE49-F238E27FC236}">
                      <a16:creationId xmlns:a16="http://schemas.microsoft.com/office/drawing/2014/main" id="{3FF629BF-D8F7-4D99-9051-12FE6204897C}"/>
                    </a:ext>
                  </a:extLst>
                </p:cNvPr>
                <p:cNvSpPr/>
                <p:nvPr/>
              </p:nvSpPr>
              <p:spPr>
                <a:xfrm rot="16200000">
                  <a:off x="2512904" y="4786141"/>
                  <a:ext cx="86865" cy="8686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69163FA8-F654-4414-95F4-330680195396}"/>
                    </a:ext>
                  </a:extLst>
                </p:cNvPr>
                <p:cNvCxnSpPr/>
                <p:nvPr/>
              </p:nvCxnSpPr>
              <p:spPr>
                <a:xfrm>
                  <a:off x="1412946" y="3790393"/>
                  <a:ext cx="0" cy="299281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3D466615-9C5E-4C3B-949C-5AF606C25904}"/>
                    </a:ext>
                  </a:extLst>
                </p:cNvPr>
                <p:cNvCxnSpPr/>
                <p:nvPr/>
              </p:nvCxnSpPr>
              <p:spPr>
                <a:xfrm>
                  <a:off x="1412946" y="4368513"/>
                  <a:ext cx="0" cy="299281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43926FBC-3CFF-4725-A48D-62521026FD79}"/>
                    </a:ext>
                  </a:extLst>
                </p:cNvPr>
                <p:cNvCxnSpPr/>
                <p:nvPr/>
              </p:nvCxnSpPr>
              <p:spPr>
                <a:xfrm>
                  <a:off x="1412946" y="4089674"/>
                  <a:ext cx="1495370" cy="442293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E3748253-AC50-4D34-ACF2-9311407C5FDF}"/>
                    </a:ext>
                  </a:extLst>
                </p:cNvPr>
                <p:cNvCxnSpPr/>
                <p:nvPr/>
              </p:nvCxnSpPr>
              <p:spPr>
                <a:xfrm flipV="1">
                  <a:off x="1412945" y="3940856"/>
                  <a:ext cx="1495371" cy="421286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4CE3B13C-21FC-4E80-ADCB-A6C5F3DF06EA}"/>
                    </a:ext>
                  </a:extLst>
                </p:cNvPr>
                <p:cNvSpPr txBox="1"/>
                <p:nvPr/>
              </p:nvSpPr>
              <p:spPr>
                <a:xfrm>
                  <a:off x="93164" y="4786141"/>
                  <a:ext cx="960587" cy="3840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ko-KR" sz="1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=1</a:t>
                  </a:r>
                  <a:r>
                    <a:rPr lang="en-US" altLang="ko-KR" sz="1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0</a:t>
                  </a:r>
                  <a:endPara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5E1931E7-B6AB-47D7-B34F-8C1DFBD6233F}"/>
                    </a:ext>
                  </a:extLst>
                </p:cNvPr>
                <p:cNvSpPr txBox="1"/>
                <p:nvPr/>
              </p:nvSpPr>
              <p:spPr>
                <a:xfrm>
                  <a:off x="89562" y="3307428"/>
                  <a:ext cx="985800" cy="3840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ko-KR" sz="1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=0</a:t>
                  </a:r>
                  <a:r>
                    <a:rPr lang="en-US" altLang="ko-KR" sz="1400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</a:t>
                  </a:r>
                  <a:r>
                    <a:rPr lang="en-US" altLang="ko-KR" sz="1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1</a:t>
                  </a:r>
                  <a:endPara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EA1C1EA9-24DB-484D-BAD6-96BC7D5A2673}"/>
                    </a:ext>
                  </a:extLst>
                </p:cNvPr>
                <p:cNvSpPr txBox="1"/>
                <p:nvPr/>
              </p:nvSpPr>
              <p:spPr>
                <a:xfrm>
                  <a:off x="3271849" y="3473850"/>
                  <a:ext cx="1013114" cy="3840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altLang="ko-KR" sz="1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=1</a:t>
                  </a:r>
                  <a:r>
                    <a:rPr lang="en-US" altLang="ko-KR" sz="1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0</a:t>
                  </a:r>
                  <a:endPara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C9014DD-EFCA-4FF4-8BD2-431CE57F0E60}"/>
                    </a:ext>
                  </a:extLst>
                </p:cNvPr>
                <p:cNvSpPr txBox="1"/>
                <p:nvPr/>
              </p:nvSpPr>
              <p:spPr>
                <a:xfrm>
                  <a:off x="3271849" y="4660297"/>
                  <a:ext cx="1063539" cy="3840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Q'</a:t>
                  </a:r>
                  <a:r>
                    <a:rPr lang="en-US" altLang="ko-KR" sz="1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=0</a:t>
                  </a:r>
                  <a:r>
                    <a:rPr lang="en-US" altLang="ko-KR" sz="1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1</a:t>
                  </a:r>
                  <a:endPara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타원 207">
                  <a:extLst>
                    <a:ext uri="{FF2B5EF4-FFF2-40B4-BE49-F238E27FC236}">
                      <a16:creationId xmlns:a16="http://schemas.microsoft.com/office/drawing/2014/main" id="{94A60F75-4C8E-42A3-8C20-5E38D4BEC28D}"/>
                    </a:ext>
                  </a:extLst>
                </p:cNvPr>
                <p:cNvSpPr/>
                <p:nvPr/>
              </p:nvSpPr>
              <p:spPr>
                <a:xfrm>
                  <a:off x="2870691" y="3610835"/>
                  <a:ext cx="75250" cy="75250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타원 208">
                  <a:extLst>
                    <a:ext uri="{FF2B5EF4-FFF2-40B4-BE49-F238E27FC236}">
                      <a16:creationId xmlns:a16="http://schemas.microsoft.com/office/drawing/2014/main" id="{C81597D0-FA06-4B2F-805E-86993ED07533}"/>
                    </a:ext>
                  </a:extLst>
                </p:cNvPr>
                <p:cNvSpPr/>
                <p:nvPr/>
              </p:nvSpPr>
              <p:spPr>
                <a:xfrm>
                  <a:off x="2870134" y="4793245"/>
                  <a:ext cx="75250" cy="75250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9DE5654-783A-4395-A928-ACBA53FB9FB1}"/>
                    </a:ext>
                  </a:extLst>
                </p:cNvPr>
                <p:cNvSpPr txBox="1"/>
                <p:nvPr/>
              </p:nvSpPr>
              <p:spPr>
                <a:xfrm>
                  <a:off x="1102364" y="3725667"/>
                  <a:ext cx="359695" cy="3840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1D8250F3-4CB0-4348-A2EA-A5E670F89E1F}"/>
                    </a:ext>
                  </a:extLst>
                </p:cNvPr>
                <p:cNvSpPr txBox="1"/>
                <p:nvPr/>
              </p:nvSpPr>
              <p:spPr>
                <a:xfrm>
                  <a:off x="1102364" y="4403054"/>
                  <a:ext cx="359695" cy="3840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3" name="원호 152">
                <a:extLst>
                  <a:ext uri="{FF2B5EF4-FFF2-40B4-BE49-F238E27FC236}">
                    <a16:creationId xmlns:a16="http://schemas.microsoft.com/office/drawing/2014/main" id="{AC5D090D-A58A-43D0-8AFF-66CA3AFA1517}"/>
                  </a:ext>
                </a:extLst>
              </p:cNvPr>
              <p:cNvSpPr/>
              <p:nvPr/>
            </p:nvSpPr>
            <p:spPr>
              <a:xfrm rot="5188478">
                <a:off x="2298712" y="3644793"/>
                <a:ext cx="562125" cy="3103905"/>
              </a:xfrm>
              <a:prstGeom prst="arc">
                <a:avLst>
                  <a:gd name="adj1" fmla="val 16289729"/>
                  <a:gd name="adj2" fmla="val 5421110"/>
                </a:avLst>
              </a:prstGeom>
              <a:ln w="19050">
                <a:solidFill>
                  <a:srgbClr val="C00000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9576B34-2E33-41CE-A63F-E4C4B1F14C96}"/>
                  </a:ext>
                </a:extLst>
              </p:cNvPr>
              <p:cNvSpPr txBox="1"/>
              <p:nvPr/>
            </p:nvSpPr>
            <p:spPr>
              <a:xfrm>
                <a:off x="2233521" y="5486185"/>
                <a:ext cx="510968" cy="460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</a:t>
                </a:r>
                <a:endParaRPr lang="ko-KR" alt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F7831AE1-1317-4D78-A869-E8C7C73BC9D2}"/>
                  </a:ext>
                </a:extLst>
              </p:cNvPr>
              <p:cNvGrpSpPr/>
              <p:nvPr/>
            </p:nvGrpSpPr>
            <p:grpSpPr>
              <a:xfrm rot="160501" flipV="1">
                <a:off x="1311712" y="3846510"/>
                <a:ext cx="2808636" cy="971313"/>
                <a:chOff x="1092209" y="3735836"/>
                <a:chExt cx="2626728" cy="1074516"/>
              </a:xfrm>
            </p:grpSpPr>
            <p:sp>
              <p:nvSpPr>
                <p:cNvPr id="163" name="원호 162">
                  <a:extLst>
                    <a:ext uri="{FF2B5EF4-FFF2-40B4-BE49-F238E27FC236}">
                      <a16:creationId xmlns:a16="http://schemas.microsoft.com/office/drawing/2014/main" id="{6A94EEFD-6706-42D9-92C3-8496FF6D0F99}"/>
                    </a:ext>
                  </a:extLst>
                </p:cNvPr>
                <p:cNvSpPr/>
                <p:nvPr/>
              </p:nvSpPr>
              <p:spPr>
                <a:xfrm rot="16555469" flipH="1">
                  <a:off x="2129478" y="2868074"/>
                  <a:ext cx="509552" cy="2245075"/>
                </a:xfrm>
                <a:prstGeom prst="arc">
                  <a:avLst>
                    <a:gd name="adj1" fmla="val 16289729"/>
                    <a:gd name="adj2" fmla="val 21541323"/>
                  </a:avLst>
                </a:prstGeom>
                <a:ln w="19050">
                  <a:solidFill>
                    <a:srgbClr val="FF0000"/>
                  </a:solidFill>
                  <a:prstDash val="sysDot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원호 186">
                  <a:extLst>
                    <a:ext uri="{FF2B5EF4-FFF2-40B4-BE49-F238E27FC236}">
                      <a16:creationId xmlns:a16="http://schemas.microsoft.com/office/drawing/2014/main" id="{B88DC72A-D2BD-44FA-9390-03EB0B095287}"/>
                    </a:ext>
                  </a:extLst>
                </p:cNvPr>
                <p:cNvSpPr/>
                <p:nvPr/>
              </p:nvSpPr>
              <p:spPr>
                <a:xfrm rot="16615172" flipV="1">
                  <a:off x="2124510" y="3215926"/>
                  <a:ext cx="562125" cy="2626728"/>
                </a:xfrm>
                <a:prstGeom prst="arc">
                  <a:avLst>
                    <a:gd name="adj1" fmla="val 16196796"/>
                    <a:gd name="adj2" fmla="val 938047"/>
                  </a:avLst>
                </a:prstGeom>
                <a:ln w="19050">
                  <a:solidFill>
                    <a:srgbClr val="C00000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91A45E3-401F-4409-B738-39F786607A3E}"/>
                  </a:ext>
                </a:extLst>
              </p:cNvPr>
              <p:cNvSpPr txBox="1"/>
              <p:nvPr/>
            </p:nvSpPr>
            <p:spPr>
              <a:xfrm>
                <a:off x="1579365" y="4478231"/>
                <a:ext cx="510968" cy="460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</a:t>
                </a:r>
                <a:endParaRPr lang="ko-KR" alt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원호 156">
                <a:extLst>
                  <a:ext uri="{FF2B5EF4-FFF2-40B4-BE49-F238E27FC236}">
                    <a16:creationId xmlns:a16="http://schemas.microsoft.com/office/drawing/2014/main" id="{8C57B7E0-C407-4F0B-9D75-69AEE495FE80}"/>
                  </a:ext>
                </a:extLst>
              </p:cNvPr>
              <p:cNvSpPr/>
              <p:nvPr/>
            </p:nvSpPr>
            <p:spPr>
              <a:xfrm rot="16411522" flipV="1">
                <a:off x="2288815" y="2077143"/>
                <a:ext cx="562125" cy="3084076"/>
              </a:xfrm>
              <a:prstGeom prst="arc">
                <a:avLst>
                  <a:gd name="adj1" fmla="val 16289729"/>
                  <a:gd name="adj2" fmla="val 5421110"/>
                </a:avLst>
              </a:prstGeom>
              <a:ln w="19050">
                <a:solidFill>
                  <a:srgbClr val="C00000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5313513-CB5C-4817-B7EB-5174FFC5D153}"/>
                  </a:ext>
                </a:extLst>
              </p:cNvPr>
              <p:cNvSpPr txBox="1"/>
              <p:nvPr/>
            </p:nvSpPr>
            <p:spPr>
              <a:xfrm>
                <a:off x="2233521" y="2948115"/>
                <a:ext cx="510968" cy="460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</a:t>
                </a:r>
                <a:endParaRPr lang="ko-KR" alt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17E6DAF8-F532-4E64-9005-5A2153CD95FC}"/>
                  </a:ext>
                </a:extLst>
              </p:cNvPr>
              <p:cNvGrpSpPr/>
              <p:nvPr/>
            </p:nvGrpSpPr>
            <p:grpSpPr>
              <a:xfrm rot="21439499">
                <a:off x="1307693" y="3964961"/>
                <a:ext cx="2817649" cy="971313"/>
                <a:chOff x="1092209" y="3735836"/>
                <a:chExt cx="2626728" cy="1074516"/>
              </a:xfrm>
            </p:grpSpPr>
            <p:sp>
              <p:nvSpPr>
                <p:cNvPr id="161" name="원호 160">
                  <a:extLst>
                    <a:ext uri="{FF2B5EF4-FFF2-40B4-BE49-F238E27FC236}">
                      <a16:creationId xmlns:a16="http://schemas.microsoft.com/office/drawing/2014/main" id="{984AA3DB-C886-4D32-8878-71F2A4519BE0}"/>
                    </a:ext>
                  </a:extLst>
                </p:cNvPr>
                <p:cNvSpPr/>
                <p:nvPr/>
              </p:nvSpPr>
              <p:spPr>
                <a:xfrm rot="16555469" flipH="1">
                  <a:off x="2129478" y="2868074"/>
                  <a:ext cx="509552" cy="2245075"/>
                </a:xfrm>
                <a:prstGeom prst="arc">
                  <a:avLst>
                    <a:gd name="adj1" fmla="val 16289729"/>
                    <a:gd name="adj2" fmla="val 21541323"/>
                  </a:avLst>
                </a:prstGeom>
                <a:ln w="19050">
                  <a:solidFill>
                    <a:srgbClr val="FF0000"/>
                  </a:solidFill>
                  <a:prstDash val="sysDot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원호 161">
                  <a:extLst>
                    <a:ext uri="{FF2B5EF4-FFF2-40B4-BE49-F238E27FC236}">
                      <a16:creationId xmlns:a16="http://schemas.microsoft.com/office/drawing/2014/main" id="{B2F8F9C4-2085-447A-B7CD-43ACAE92DBC9}"/>
                    </a:ext>
                  </a:extLst>
                </p:cNvPr>
                <p:cNvSpPr/>
                <p:nvPr/>
              </p:nvSpPr>
              <p:spPr>
                <a:xfrm rot="16615172" flipV="1">
                  <a:off x="2124510" y="3215926"/>
                  <a:ext cx="562125" cy="2626728"/>
                </a:xfrm>
                <a:prstGeom prst="arc">
                  <a:avLst>
                    <a:gd name="adj1" fmla="val 16196796"/>
                    <a:gd name="adj2" fmla="val 938047"/>
                  </a:avLst>
                </a:prstGeom>
                <a:ln w="19050">
                  <a:solidFill>
                    <a:srgbClr val="C00000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980E4135-C488-4FD8-A7C1-ED1F72405CFB}"/>
                  </a:ext>
                </a:extLst>
              </p:cNvPr>
              <p:cNvSpPr txBox="1"/>
              <p:nvPr/>
            </p:nvSpPr>
            <p:spPr>
              <a:xfrm>
                <a:off x="1579365" y="3941082"/>
                <a:ext cx="510968" cy="4608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</a:t>
                </a:r>
                <a:endParaRPr lang="ko-KR" alt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46DE089E-24E4-4532-8D77-17E025C6549B}"/>
                </a:ext>
              </a:extLst>
            </p:cNvPr>
            <p:cNvGrpSpPr/>
            <p:nvPr/>
          </p:nvGrpSpPr>
          <p:grpSpPr>
            <a:xfrm>
              <a:off x="4541045" y="4527036"/>
              <a:ext cx="3848698" cy="1666823"/>
              <a:chOff x="-282973" y="3288274"/>
              <a:chExt cx="4618361" cy="1904018"/>
            </a:xfrm>
          </p:grpSpPr>
          <p:sp>
            <p:nvSpPr>
              <p:cNvPr id="128" name="달 127">
                <a:extLst>
                  <a:ext uri="{FF2B5EF4-FFF2-40B4-BE49-F238E27FC236}">
                    <a16:creationId xmlns:a16="http://schemas.microsoft.com/office/drawing/2014/main" id="{07E0390B-D7E0-4750-8A56-665C6EE85CDA}"/>
                  </a:ext>
                </a:extLst>
              </p:cNvPr>
              <p:cNvSpPr/>
              <p:nvPr/>
            </p:nvSpPr>
            <p:spPr>
              <a:xfrm flipH="1">
                <a:off x="1769490" y="3288274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9" name="달 128">
                <a:extLst>
                  <a:ext uri="{FF2B5EF4-FFF2-40B4-BE49-F238E27FC236}">
                    <a16:creationId xmlns:a16="http://schemas.microsoft.com/office/drawing/2014/main" id="{86B78F60-C448-4AE8-915F-03BCBAE9E67F}"/>
                  </a:ext>
                </a:extLst>
              </p:cNvPr>
              <p:cNvSpPr/>
              <p:nvPr/>
            </p:nvSpPr>
            <p:spPr>
              <a:xfrm flipH="1">
                <a:off x="1769490" y="4470203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E18A419E-D0A2-4F6F-9274-C9A7770FBCDB}"/>
                  </a:ext>
                </a:extLst>
              </p:cNvPr>
              <p:cNvCxnSpPr/>
              <p:nvPr/>
            </p:nvCxnSpPr>
            <p:spPr>
              <a:xfrm>
                <a:off x="2498746" y="3649964"/>
                <a:ext cx="76332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2678CC99-A61D-41B4-ACE2-7CD96AC11CDF}"/>
                  </a:ext>
                </a:extLst>
              </p:cNvPr>
              <p:cNvCxnSpPr/>
              <p:nvPr/>
            </p:nvCxnSpPr>
            <p:spPr>
              <a:xfrm>
                <a:off x="2499174" y="4832839"/>
                <a:ext cx="7628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FE61CC19-780A-4E20-AD43-ED6BFF8D79AA}"/>
                  </a:ext>
                </a:extLst>
              </p:cNvPr>
              <p:cNvCxnSpPr/>
              <p:nvPr/>
            </p:nvCxnSpPr>
            <p:spPr>
              <a:xfrm>
                <a:off x="2908316" y="3645981"/>
                <a:ext cx="0" cy="29928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A8F66D5D-8228-4E2C-90EA-020C5CC1BC51}"/>
                  </a:ext>
                </a:extLst>
              </p:cNvPr>
              <p:cNvCxnSpPr/>
              <p:nvPr/>
            </p:nvCxnSpPr>
            <p:spPr>
              <a:xfrm>
                <a:off x="2908316" y="4531967"/>
                <a:ext cx="0" cy="29928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3B403F8D-5A38-4558-BF6C-A4CAC07C91A3}"/>
                  </a:ext>
                </a:extLst>
              </p:cNvPr>
              <p:cNvCxnSpPr/>
              <p:nvPr/>
            </p:nvCxnSpPr>
            <p:spPr>
              <a:xfrm>
                <a:off x="996386" y="3491237"/>
                <a:ext cx="87265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E85969E3-6F47-4EE7-AE5C-8BFED7794221}"/>
                  </a:ext>
                </a:extLst>
              </p:cNvPr>
              <p:cNvCxnSpPr/>
              <p:nvPr/>
            </p:nvCxnSpPr>
            <p:spPr>
              <a:xfrm>
                <a:off x="1412946" y="3790393"/>
                <a:ext cx="4560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6C050E59-6976-41D9-B320-B8CA9C0AE506}"/>
                  </a:ext>
                </a:extLst>
              </p:cNvPr>
              <p:cNvCxnSpPr/>
              <p:nvPr/>
            </p:nvCxnSpPr>
            <p:spPr>
              <a:xfrm>
                <a:off x="1412946" y="4667794"/>
                <a:ext cx="4560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490C89B3-2C0C-45B9-8208-5E4BFAD02450}"/>
                  </a:ext>
                </a:extLst>
              </p:cNvPr>
              <p:cNvCxnSpPr/>
              <p:nvPr/>
            </p:nvCxnSpPr>
            <p:spPr>
              <a:xfrm>
                <a:off x="996386" y="4966950"/>
                <a:ext cx="87265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D8A1336E-1A51-42BA-896B-39D6161FD4A1}"/>
                  </a:ext>
                </a:extLst>
              </p:cNvPr>
              <p:cNvSpPr/>
              <p:nvPr/>
            </p:nvSpPr>
            <p:spPr>
              <a:xfrm rot="16200000">
                <a:off x="2516348" y="3605028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5C49053A-25FB-4945-A55A-A9106C7B7309}"/>
                  </a:ext>
                </a:extLst>
              </p:cNvPr>
              <p:cNvSpPr/>
              <p:nvPr/>
            </p:nvSpPr>
            <p:spPr>
              <a:xfrm rot="16200000">
                <a:off x="2512904" y="4786141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6A2038DC-9971-4D12-9226-78946F3AF7FC}"/>
                  </a:ext>
                </a:extLst>
              </p:cNvPr>
              <p:cNvCxnSpPr/>
              <p:nvPr/>
            </p:nvCxnSpPr>
            <p:spPr>
              <a:xfrm>
                <a:off x="1412946" y="3790393"/>
                <a:ext cx="0" cy="29928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FE7134A4-5301-4E1E-B770-F39C02D3EB1B}"/>
                  </a:ext>
                </a:extLst>
              </p:cNvPr>
              <p:cNvCxnSpPr/>
              <p:nvPr/>
            </p:nvCxnSpPr>
            <p:spPr>
              <a:xfrm>
                <a:off x="1412946" y="4368513"/>
                <a:ext cx="0" cy="29928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F87E0137-7384-439E-BD86-A99471E0CD2E}"/>
                  </a:ext>
                </a:extLst>
              </p:cNvPr>
              <p:cNvCxnSpPr/>
              <p:nvPr/>
            </p:nvCxnSpPr>
            <p:spPr>
              <a:xfrm>
                <a:off x="1412946" y="4089674"/>
                <a:ext cx="1495370" cy="44229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5CE359D2-629E-47A8-AFE7-A44BE8F22A26}"/>
                  </a:ext>
                </a:extLst>
              </p:cNvPr>
              <p:cNvCxnSpPr/>
              <p:nvPr/>
            </p:nvCxnSpPr>
            <p:spPr>
              <a:xfrm flipV="1">
                <a:off x="1412945" y="3940856"/>
                <a:ext cx="1495371" cy="42128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3A9240D-281E-49D8-8743-F920025FDBCF}"/>
                  </a:ext>
                </a:extLst>
              </p:cNvPr>
              <p:cNvSpPr txBox="1"/>
              <p:nvPr/>
            </p:nvSpPr>
            <p:spPr>
              <a:xfrm>
                <a:off x="25430" y="4786139"/>
                <a:ext cx="960588" cy="384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0</a:t>
                </a:r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E95B4FA-8142-4FEB-B69F-EBA20EA1AA7A}"/>
                  </a:ext>
                </a:extLst>
              </p:cNvPr>
              <p:cNvSpPr txBox="1"/>
              <p:nvPr/>
            </p:nvSpPr>
            <p:spPr>
              <a:xfrm>
                <a:off x="-282973" y="3307428"/>
                <a:ext cx="1336672" cy="384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1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7E240B0-2EEA-44AD-9262-AB370113FDF4}"/>
                  </a:ext>
                </a:extLst>
              </p:cNvPr>
              <p:cNvSpPr txBox="1"/>
              <p:nvPr/>
            </p:nvSpPr>
            <p:spPr>
              <a:xfrm>
                <a:off x="3271849" y="3473851"/>
                <a:ext cx="1013115" cy="384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0</a:t>
                </a:r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D8B0B02-186D-4496-943A-F091F45B481D}"/>
                  </a:ext>
                </a:extLst>
              </p:cNvPr>
              <p:cNvSpPr txBox="1"/>
              <p:nvPr/>
            </p:nvSpPr>
            <p:spPr>
              <a:xfrm>
                <a:off x="3271849" y="4660297"/>
                <a:ext cx="1063539" cy="384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Q'</a:t>
                </a:r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1</a:t>
                </a:r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46CFFA9D-9C33-4E83-8A4A-13A1359FE896}"/>
                  </a:ext>
                </a:extLst>
              </p:cNvPr>
              <p:cNvSpPr/>
              <p:nvPr/>
            </p:nvSpPr>
            <p:spPr>
              <a:xfrm>
                <a:off x="2870691" y="3610835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E4275D8E-804F-4DB5-B0F8-D9AEE7B4B46F}"/>
                  </a:ext>
                </a:extLst>
              </p:cNvPr>
              <p:cNvSpPr/>
              <p:nvPr/>
            </p:nvSpPr>
            <p:spPr>
              <a:xfrm>
                <a:off x="2870134" y="4793245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C498CC2-F09E-4969-B87D-A332FECDF4CB}"/>
                  </a:ext>
                </a:extLst>
              </p:cNvPr>
              <p:cNvSpPr txBox="1"/>
              <p:nvPr/>
            </p:nvSpPr>
            <p:spPr>
              <a:xfrm>
                <a:off x="1102365" y="3725668"/>
                <a:ext cx="359695" cy="384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D2B78B0-ACD0-4674-9EF6-CF3E3C6E5B9D}"/>
                  </a:ext>
                </a:extLst>
              </p:cNvPr>
              <p:cNvSpPr txBox="1"/>
              <p:nvPr/>
            </p:nvSpPr>
            <p:spPr>
              <a:xfrm>
                <a:off x="1102365" y="4403056"/>
                <a:ext cx="359695" cy="3840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65DF4079-5928-407C-8EE9-72B9E7ABF6E9}"/>
                </a:ext>
              </a:extLst>
            </p:cNvPr>
            <p:cNvGrpSpPr/>
            <p:nvPr/>
          </p:nvGrpSpPr>
          <p:grpSpPr>
            <a:xfrm>
              <a:off x="8785198" y="4321452"/>
              <a:ext cx="2977570" cy="1886521"/>
              <a:chOff x="8673153" y="3283687"/>
              <a:chExt cx="3573021" cy="2154981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52CE1CA0-FA34-4CEC-919D-47E0CF76CB47}"/>
                  </a:ext>
                </a:extLst>
              </p:cNvPr>
              <p:cNvGrpSpPr/>
              <p:nvPr/>
            </p:nvGrpSpPr>
            <p:grpSpPr>
              <a:xfrm>
                <a:off x="8673153" y="3431626"/>
                <a:ext cx="3512260" cy="1904017"/>
                <a:chOff x="472258" y="3288274"/>
                <a:chExt cx="3512260" cy="1904018"/>
              </a:xfrm>
            </p:grpSpPr>
            <p:sp>
              <p:nvSpPr>
                <p:cNvPr id="106" name="달 105">
                  <a:extLst>
                    <a:ext uri="{FF2B5EF4-FFF2-40B4-BE49-F238E27FC236}">
                      <a16:creationId xmlns:a16="http://schemas.microsoft.com/office/drawing/2014/main" id="{4857484D-0436-4D45-B565-99EB3D808990}"/>
                    </a:ext>
                  </a:extLst>
                </p:cNvPr>
                <p:cNvSpPr/>
                <p:nvPr/>
              </p:nvSpPr>
              <p:spPr>
                <a:xfrm flipH="1">
                  <a:off x="1769490" y="3288274"/>
                  <a:ext cx="729256" cy="722089"/>
                </a:xfrm>
                <a:prstGeom prst="moon">
                  <a:avLst>
                    <a:gd name="adj" fmla="val 83270"/>
                  </a:avLst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07" name="달 106">
                  <a:extLst>
                    <a:ext uri="{FF2B5EF4-FFF2-40B4-BE49-F238E27FC236}">
                      <a16:creationId xmlns:a16="http://schemas.microsoft.com/office/drawing/2014/main" id="{884A6E91-DE4D-4EEE-BE23-CC97306B93C5}"/>
                    </a:ext>
                  </a:extLst>
                </p:cNvPr>
                <p:cNvSpPr/>
                <p:nvPr/>
              </p:nvSpPr>
              <p:spPr>
                <a:xfrm flipH="1">
                  <a:off x="1769490" y="4470203"/>
                  <a:ext cx="729256" cy="722089"/>
                </a:xfrm>
                <a:prstGeom prst="moon">
                  <a:avLst>
                    <a:gd name="adj" fmla="val 83270"/>
                  </a:avLst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cxnSp>
              <p:nvCxnSpPr>
                <p:cNvPr id="108" name="직선 연결선 107">
                  <a:extLst>
                    <a:ext uri="{FF2B5EF4-FFF2-40B4-BE49-F238E27FC236}">
                      <a16:creationId xmlns:a16="http://schemas.microsoft.com/office/drawing/2014/main" id="{CDBE87A0-6FC6-42E4-AAB2-3D7F36D99202}"/>
                    </a:ext>
                  </a:extLst>
                </p:cNvPr>
                <p:cNvCxnSpPr/>
                <p:nvPr/>
              </p:nvCxnSpPr>
              <p:spPr>
                <a:xfrm>
                  <a:off x="2498746" y="3649964"/>
                  <a:ext cx="763320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D4B452EF-6C3F-4E4A-BB36-6B37DADB1A25}"/>
                    </a:ext>
                  </a:extLst>
                </p:cNvPr>
                <p:cNvCxnSpPr/>
                <p:nvPr/>
              </p:nvCxnSpPr>
              <p:spPr>
                <a:xfrm>
                  <a:off x="2499174" y="4832839"/>
                  <a:ext cx="7628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7E3F0A64-605C-4D01-B840-D4301E674692}"/>
                    </a:ext>
                  </a:extLst>
                </p:cNvPr>
                <p:cNvCxnSpPr/>
                <p:nvPr/>
              </p:nvCxnSpPr>
              <p:spPr>
                <a:xfrm>
                  <a:off x="2908316" y="3645981"/>
                  <a:ext cx="0" cy="299281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DB8C04EB-40AA-4A0D-BA7E-C99237A9E236}"/>
                    </a:ext>
                  </a:extLst>
                </p:cNvPr>
                <p:cNvCxnSpPr/>
                <p:nvPr/>
              </p:nvCxnSpPr>
              <p:spPr>
                <a:xfrm>
                  <a:off x="2908316" y="4531967"/>
                  <a:ext cx="0" cy="299281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3F154A0A-66F5-4938-A231-F20E93319825}"/>
                    </a:ext>
                  </a:extLst>
                </p:cNvPr>
                <p:cNvCxnSpPr/>
                <p:nvPr/>
              </p:nvCxnSpPr>
              <p:spPr>
                <a:xfrm>
                  <a:off x="996386" y="3491237"/>
                  <a:ext cx="87265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2B31B07D-2061-4500-B40B-5180AD72DE04}"/>
                    </a:ext>
                  </a:extLst>
                </p:cNvPr>
                <p:cNvCxnSpPr/>
                <p:nvPr/>
              </p:nvCxnSpPr>
              <p:spPr>
                <a:xfrm>
                  <a:off x="1412946" y="3790393"/>
                  <a:ext cx="4560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013F45AF-2680-46FA-BB27-C96A6C59E821}"/>
                    </a:ext>
                  </a:extLst>
                </p:cNvPr>
                <p:cNvCxnSpPr/>
                <p:nvPr/>
              </p:nvCxnSpPr>
              <p:spPr>
                <a:xfrm>
                  <a:off x="1412946" y="4667794"/>
                  <a:ext cx="4560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8AB660B3-2039-4CD6-9685-E6D85BE423B5}"/>
                    </a:ext>
                  </a:extLst>
                </p:cNvPr>
                <p:cNvCxnSpPr/>
                <p:nvPr/>
              </p:nvCxnSpPr>
              <p:spPr>
                <a:xfrm>
                  <a:off x="996386" y="4966950"/>
                  <a:ext cx="87265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8AAFE484-BB3C-4C1C-B858-5FA75A7E50AE}"/>
                    </a:ext>
                  </a:extLst>
                </p:cNvPr>
                <p:cNvSpPr/>
                <p:nvPr/>
              </p:nvSpPr>
              <p:spPr>
                <a:xfrm rot="16200000">
                  <a:off x="2516348" y="3605028"/>
                  <a:ext cx="86865" cy="8686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59BCC70B-D6FD-47FF-913F-9AB87EA4959A}"/>
                    </a:ext>
                  </a:extLst>
                </p:cNvPr>
                <p:cNvSpPr/>
                <p:nvPr/>
              </p:nvSpPr>
              <p:spPr>
                <a:xfrm rot="16200000">
                  <a:off x="2512904" y="4786141"/>
                  <a:ext cx="86865" cy="8686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7EE43D6A-AD76-49C4-805E-5C2D97DE0CE8}"/>
                    </a:ext>
                  </a:extLst>
                </p:cNvPr>
                <p:cNvCxnSpPr/>
                <p:nvPr/>
              </p:nvCxnSpPr>
              <p:spPr>
                <a:xfrm>
                  <a:off x="1412946" y="3790393"/>
                  <a:ext cx="0" cy="299281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51630A75-5E60-4B70-BAD1-EB6F8E5E48D0}"/>
                    </a:ext>
                  </a:extLst>
                </p:cNvPr>
                <p:cNvCxnSpPr/>
                <p:nvPr/>
              </p:nvCxnSpPr>
              <p:spPr>
                <a:xfrm>
                  <a:off x="1412946" y="4368513"/>
                  <a:ext cx="0" cy="299281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D5D5D0D0-0D0F-48B2-BC02-D2914DBD9DC9}"/>
                    </a:ext>
                  </a:extLst>
                </p:cNvPr>
                <p:cNvCxnSpPr/>
                <p:nvPr/>
              </p:nvCxnSpPr>
              <p:spPr>
                <a:xfrm>
                  <a:off x="1412946" y="4089674"/>
                  <a:ext cx="1495370" cy="442293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502AA3F0-7812-45DC-8A5E-4CC95D6BCDD9}"/>
                    </a:ext>
                  </a:extLst>
                </p:cNvPr>
                <p:cNvCxnSpPr/>
                <p:nvPr/>
              </p:nvCxnSpPr>
              <p:spPr>
                <a:xfrm flipV="1">
                  <a:off x="1412945" y="3940856"/>
                  <a:ext cx="1495371" cy="421286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4DB47233-AE90-47AA-BDE1-8854CDE95784}"/>
                    </a:ext>
                  </a:extLst>
                </p:cNvPr>
                <p:cNvSpPr txBox="1"/>
                <p:nvPr/>
              </p:nvSpPr>
              <p:spPr>
                <a:xfrm>
                  <a:off x="491597" y="4786141"/>
                  <a:ext cx="609717" cy="3840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altLang="ko-KR" sz="1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=1</a:t>
                  </a:r>
                  <a:endPara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E4E5EC00-D871-4DA6-8731-7E3009E3CE9E}"/>
                    </a:ext>
                  </a:extLst>
                </p:cNvPr>
                <p:cNvSpPr txBox="1"/>
                <p:nvPr/>
              </p:nvSpPr>
              <p:spPr>
                <a:xfrm>
                  <a:off x="472258" y="3307428"/>
                  <a:ext cx="634929" cy="3840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ko-KR" sz="1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=1</a:t>
                  </a:r>
                  <a:endPara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5BEFA10-07DD-4D92-9AC5-86BB9B7EC035}"/>
                    </a:ext>
                  </a:extLst>
                </p:cNvPr>
                <p:cNvSpPr txBox="1"/>
                <p:nvPr/>
              </p:nvSpPr>
              <p:spPr>
                <a:xfrm>
                  <a:off x="3271849" y="3473849"/>
                  <a:ext cx="662242" cy="3840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altLang="ko-KR" sz="1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=0</a:t>
                  </a:r>
                  <a:endPara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E03244F0-9E85-4180-814E-599D02BEF860}"/>
                    </a:ext>
                  </a:extLst>
                </p:cNvPr>
                <p:cNvSpPr txBox="1"/>
                <p:nvPr/>
              </p:nvSpPr>
              <p:spPr>
                <a:xfrm>
                  <a:off x="3271851" y="4660296"/>
                  <a:ext cx="712667" cy="3840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Q'</a:t>
                  </a:r>
                  <a:r>
                    <a:rPr lang="en-US" altLang="ko-KR" sz="14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=0</a:t>
                  </a:r>
                  <a:endParaRPr lang="ko-KR" altLang="en-US" sz="1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B904FF19-7135-45D0-B569-AC840C20F360}"/>
                    </a:ext>
                  </a:extLst>
                </p:cNvPr>
                <p:cNvSpPr/>
                <p:nvPr/>
              </p:nvSpPr>
              <p:spPr>
                <a:xfrm>
                  <a:off x="2870691" y="3610835"/>
                  <a:ext cx="75250" cy="75250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9FE01341-BB90-418A-BEE9-47D97C586C1C}"/>
                    </a:ext>
                  </a:extLst>
                </p:cNvPr>
                <p:cNvSpPr/>
                <p:nvPr/>
              </p:nvSpPr>
              <p:spPr>
                <a:xfrm>
                  <a:off x="2870134" y="4793245"/>
                  <a:ext cx="75250" cy="75250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1" name="원호 100">
                <a:extLst>
                  <a:ext uri="{FF2B5EF4-FFF2-40B4-BE49-F238E27FC236}">
                    <a16:creationId xmlns:a16="http://schemas.microsoft.com/office/drawing/2014/main" id="{0D0A42CB-D01F-4C33-8817-F37BC6CAEF9A}"/>
                  </a:ext>
                </a:extLst>
              </p:cNvPr>
              <p:cNvSpPr/>
              <p:nvPr/>
            </p:nvSpPr>
            <p:spPr>
              <a:xfrm rot="5188478">
                <a:off x="10216449" y="3734952"/>
                <a:ext cx="562124" cy="2845308"/>
              </a:xfrm>
              <a:prstGeom prst="arc">
                <a:avLst>
                  <a:gd name="adj1" fmla="val 16289729"/>
                  <a:gd name="adj2" fmla="val 5421110"/>
                </a:avLst>
              </a:prstGeom>
              <a:ln w="19050">
                <a:solidFill>
                  <a:srgbClr val="C00000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373D88DB-2880-4920-8CA8-9E703C0B35A6}"/>
                  </a:ext>
                </a:extLst>
              </p:cNvPr>
              <p:cNvSpPr/>
              <p:nvPr/>
            </p:nvSpPr>
            <p:spPr>
              <a:xfrm rot="16411522" flipV="1">
                <a:off x="10216449" y="2142095"/>
                <a:ext cx="562124" cy="2845308"/>
              </a:xfrm>
              <a:prstGeom prst="arc">
                <a:avLst>
                  <a:gd name="adj1" fmla="val 16289729"/>
                  <a:gd name="adj2" fmla="val 5421110"/>
                </a:avLst>
              </a:prstGeom>
              <a:ln w="19050">
                <a:solidFill>
                  <a:srgbClr val="C00000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1E9FBB-BE74-43B5-BBBB-0BCCA740261C}"/>
                  </a:ext>
                </a:extLst>
              </p:cNvPr>
              <p:cNvSpPr txBox="1"/>
              <p:nvPr/>
            </p:nvSpPr>
            <p:spPr>
              <a:xfrm>
                <a:off x="11533507" y="4042736"/>
                <a:ext cx="712667" cy="652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조건</a:t>
                </a:r>
                <a:endParaRPr lang="en-US" altLang="ko-KR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ko-KR" altLang="en-US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위반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4" name="직선 화살표 연결선 103">
                <a:extLst>
                  <a:ext uri="{FF2B5EF4-FFF2-40B4-BE49-F238E27FC236}">
                    <a16:creationId xmlns:a16="http://schemas.microsoft.com/office/drawing/2014/main" id="{292807DC-7EB7-441A-8FE4-3B27C3E9F0C1}"/>
                  </a:ext>
                </a:extLst>
              </p:cNvPr>
              <p:cNvCxnSpPr/>
              <p:nvPr/>
            </p:nvCxnSpPr>
            <p:spPr>
              <a:xfrm flipV="1">
                <a:off x="11878123" y="3879024"/>
                <a:ext cx="0" cy="23192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227515DE-E1BE-478C-A39E-566DBA82A159}"/>
                  </a:ext>
                </a:extLst>
              </p:cNvPr>
              <p:cNvCxnSpPr/>
              <p:nvPr/>
            </p:nvCxnSpPr>
            <p:spPr>
              <a:xfrm>
                <a:off x="11918763" y="4641116"/>
                <a:ext cx="0" cy="23192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55EB4B80-D02E-4350-B446-EA1FB12FF5A6}"/>
              </a:ext>
            </a:extLst>
          </p:cNvPr>
          <p:cNvSpPr txBox="1"/>
          <p:nvPr/>
        </p:nvSpPr>
        <p:spPr>
          <a:xfrm>
            <a:off x="806040" y="3714605"/>
            <a:ext cx="10546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입력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변화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순차적으로 변화되면서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안정된 상태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(stable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state)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로 됨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8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5.2 </a:t>
            </a:r>
            <a:r>
              <a:rPr lang="ko-KR" altLang="en-US" sz="2200"/>
              <a:t>래치 저장 장치</a:t>
            </a:r>
            <a:endParaRPr lang="ko-KR" altLang="en-US" sz="2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C0C7C6-294F-4D6A-AD66-2430EFA848A9}"/>
              </a:ext>
            </a:extLst>
          </p:cNvPr>
          <p:cNvSpPr txBox="1"/>
          <p:nvPr/>
        </p:nvSpPr>
        <p:spPr>
          <a:xfrm>
            <a:off x="780561" y="657218"/>
            <a:ext cx="10515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i="1">
                <a:solidFill>
                  <a:srgbClr val="0070C0"/>
                </a:solidFill>
              </a:rPr>
              <a:t>SR</a:t>
            </a:r>
            <a:r>
              <a:rPr lang="en-US" altLang="ko-KR" sz="2000">
                <a:solidFill>
                  <a:srgbClr val="0070C0"/>
                </a:solidFill>
              </a:rPr>
              <a:t>-</a:t>
            </a:r>
            <a:r>
              <a:rPr lang="ko-KR" altLang="en-US" sz="2000">
                <a:solidFill>
                  <a:srgbClr val="0070C0"/>
                </a:solidFill>
              </a:rPr>
              <a:t>래치</a:t>
            </a:r>
            <a:r>
              <a:rPr lang="en-US" altLang="ko-KR" sz="2000">
                <a:solidFill>
                  <a:srgbClr val="0070C0"/>
                </a:solidFill>
              </a:rPr>
              <a:t>: </a:t>
            </a:r>
            <a:r>
              <a:rPr lang="ko-KR" altLang="en-US" sz="2000">
                <a:solidFill>
                  <a:srgbClr val="0070C0"/>
                </a:solidFill>
              </a:rPr>
              <a:t>출력을 </a:t>
            </a:r>
            <a:r>
              <a:rPr lang="en-US" altLang="ko-KR" sz="2000">
                <a:solidFill>
                  <a:srgbClr val="0070C0"/>
                </a:solidFill>
              </a:rPr>
              <a:t>set/reset</a:t>
            </a:r>
            <a:r>
              <a:rPr lang="ko-KR" altLang="en-US" sz="2000">
                <a:solidFill>
                  <a:srgbClr val="0070C0"/>
                </a:solidFill>
              </a:rPr>
              <a:t>시키는 장치</a:t>
            </a:r>
            <a:r>
              <a:rPr lang="en-US" altLang="ko-KR" sz="2000">
                <a:solidFill>
                  <a:srgbClr val="0070C0"/>
                </a:solidFill>
              </a:rPr>
              <a:t>(1-</a:t>
            </a:r>
            <a:r>
              <a:rPr lang="ko-KR" altLang="en-US" sz="2000">
                <a:solidFill>
                  <a:srgbClr val="0070C0"/>
                </a:solidFill>
              </a:rPr>
              <a:t>비트 저장 가능</a:t>
            </a:r>
            <a:r>
              <a:rPr lang="en-US" altLang="ko-KR" sz="2000">
                <a:solidFill>
                  <a:srgbClr val="0070C0"/>
                </a:solidFill>
              </a:rPr>
              <a:t>)</a:t>
            </a:r>
            <a:endParaRPr lang="ko-KR" altLang="en-US" sz="2000">
              <a:solidFill>
                <a:srgbClr val="0070C0"/>
              </a:solidFill>
            </a:endParaRP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26B7D8F4-B0D5-4118-A184-A12AEE42BF0B}"/>
              </a:ext>
            </a:extLst>
          </p:cNvPr>
          <p:cNvSpPr txBox="1">
            <a:spLocks/>
          </p:cNvSpPr>
          <p:nvPr/>
        </p:nvSpPr>
        <p:spPr>
          <a:xfrm>
            <a:off x="838200" y="1140114"/>
            <a:ext cx="6498530" cy="1665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A048"/>
                </a:solidFill>
              </a:rPr>
              <a:t>NAND</a:t>
            </a:r>
            <a:r>
              <a:rPr lang="ko-KR" altLang="en-US" sz="2000">
                <a:solidFill>
                  <a:srgbClr val="00A048"/>
                </a:solidFill>
              </a:rPr>
              <a:t>형</a:t>
            </a:r>
            <a:r>
              <a:rPr lang="en-US" altLang="ko-KR" sz="2000"/>
              <a:t>(</a:t>
            </a:r>
            <a:r>
              <a:rPr lang="ko-KR" altLang="en-US" sz="2000"/>
              <a:t>부논리로 동작</a:t>
            </a:r>
            <a:r>
              <a:rPr lang="en-US" altLang="ko-KR" sz="2000"/>
              <a:t>, </a:t>
            </a:r>
            <a:r>
              <a:rPr lang="en-US" altLang="ko-KR" sz="2000" i="1">
                <a:solidFill>
                  <a:srgbClr val="00A048"/>
                </a:solidFill>
              </a:rPr>
              <a:t>S</a:t>
            </a:r>
            <a:r>
              <a:rPr lang="en-US" altLang="ko-KR" sz="2000">
                <a:solidFill>
                  <a:srgbClr val="00A048"/>
                </a:solidFill>
              </a:rPr>
              <a:t>′</a:t>
            </a:r>
            <a:r>
              <a:rPr lang="en-US" altLang="ko-KR" sz="2000" i="1">
                <a:solidFill>
                  <a:srgbClr val="00A048"/>
                </a:solidFill>
              </a:rPr>
              <a:t>R</a:t>
            </a:r>
            <a:r>
              <a:rPr lang="en-US" altLang="ko-KR" sz="2000">
                <a:solidFill>
                  <a:srgbClr val="00A048"/>
                </a:solidFill>
              </a:rPr>
              <a:t>′-</a:t>
            </a:r>
            <a:r>
              <a:rPr lang="ko-KR" altLang="en-US" sz="2000">
                <a:solidFill>
                  <a:srgbClr val="00A048"/>
                </a:solidFill>
              </a:rPr>
              <a:t>래치</a:t>
            </a:r>
            <a:r>
              <a:rPr lang="en-US" altLang="ko-KR" sz="2000"/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ko-KR" sz="1800"/>
              <a:t>2-</a:t>
            </a:r>
            <a:r>
              <a:rPr lang="ko-KR" altLang="en-US" sz="1800"/>
              <a:t>입력 </a:t>
            </a:r>
            <a:r>
              <a:rPr lang="en-US" altLang="ko-KR" sz="1800"/>
              <a:t>NAND(AND-NOT)</a:t>
            </a:r>
            <a:r>
              <a:rPr lang="ko-KR" altLang="en-US" sz="1800"/>
              <a:t>의</a:t>
            </a:r>
            <a:r>
              <a:rPr lang="en-US" altLang="ko-KR" sz="1800"/>
              <a:t> </a:t>
            </a:r>
            <a:r>
              <a:rPr lang="ko-KR" altLang="en-US" sz="1800"/>
              <a:t>특징 </a:t>
            </a:r>
            <a:endParaRPr lang="en-US" altLang="ko-KR"/>
          </a:p>
          <a:p>
            <a:pPr lvl="3">
              <a:lnSpc>
                <a:spcPct val="100000"/>
              </a:lnSpc>
            </a:pPr>
            <a:r>
              <a:rPr lang="ko-KR" altLang="en-US" sz="1600"/>
              <a:t>한 입력 </a:t>
            </a:r>
            <a:r>
              <a:rPr lang="en-US" altLang="ko-KR" sz="1600"/>
              <a:t>=</a:t>
            </a:r>
            <a:r>
              <a:rPr lang="ko-KR" altLang="en-US" sz="1600"/>
              <a:t> </a:t>
            </a:r>
            <a:r>
              <a:rPr lang="en-US" altLang="ko-KR" sz="1600">
                <a:solidFill>
                  <a:srgbClr val="C00000"/>
                </a:solidFill>
              </a:rPr>
              <a:t>0</a:t>
            </a:r>
            <a:r>
              <a:rPr lang="en-US" altLang="ko-KR" sz="1600"/>
              <a:t>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ko-KR" altLang="en-US" sz="1600"/>
              <a:t>다른 입력과 무관하게 </a:t>
            </a:r>
            <a:r>
              <a:rPr lang="ko-KR" altLang="en-US" sz="1600">
                <a:solidFill>
                  <a:srgbClr val="C00000"/>
                </a:solidFill>
              </a:rPr>
              <a:t>출력</a:t>
            </a:r>
            <a:r>
              <a:rPr lang="en-US" altLang="ko-KR" sz="1600">
                <a:solidFill>
                  <a:srgbClr val="C00000"/>
                </a:solidFill>
              </a:rPr>
              <a:t>=1</a:t>
            </a:r>
            <a:r>
              <a:rPr lang="ko-KR" altLang="en-US" sz="1600"/>
              <a:t>이 결정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C00000"/>
                </a:solidFill>
              </a:rPr>
              <a:t>0</a:t>
            </a:r>
            <a:r>
              <a:rPr lang="en-US" altLang="ko-KR" sz="1600" i="1">
                <a:solidFill>
                  <a:srgbClr val="C00000"/>
                </a:solidFill>
              </a:rPr>
              <a:t>x </a:t>
            </a:r>
            <a:r>
              <a:rPr lang="en-US" altLang="ko-KR" sz="1600">
                <a:solidFill>
                  <a:srgbClr val="C00000"/>
                </a:solidFill>
              </a:rPr>
              <a:t>= 0</a:t>
            </a:r>
            <a:r>
              <a:rPr lang="ko-KR" altLang="en-US" sz="1600"/>
              <a:t>이므로 부정일 때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C00000"/>
                </a:solidFill>
              </a:rPr>
              <a:t>1</a:t>
            </a:r>
            <a:r>
              <a:rPr lang="en-US" altLang="ko-KR" sz="1600"/>
              <a:t>)</a:t>
            </a:r>
          </a:p>
          <a:p>
            <a:pPr lvl="3">
              <a:lnSpc>
                <a:spcPct val="100000"/>
              </a:lnSpc>
            </a:pPr>
            <a:r>
              <a:rPr lang="ko-KR" altLang="en-US" sz="1600"/>
              <a:t>한 입력 </a:t>
            </a:r>
            <a:r>
              <a:rPr lang="en-US" altLang="ko-KR" sz="1600"/>
              <a:t>=</a:t>
            </a:r>
            <a:r>
              <a:rPr lang="ko-KR" altLang="en-US" sz="1600"/>
              <a:t> </a:t>
            </a:r>
            <a:r>
              <a:rPr lang="en-US" altLang="ko-KR" sz="1600">
                <a:solidFill>
                  <a:srgbClr val="C00000"/>
                </a:solidFill>
              </a:rPr>
              <a:t>1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en-US" altLang="ko-KR" sz="1600"/>
              <a:t> </a:t>
            </a:r>
            <a:r>
              <a:rPr lang="ko-KR" altLang="en-US" sz="1600"/>
              <a:t>다른 입력에 따라 결과 변동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C00000"/>
                </a:solidFill>
              </a:rPr>
              <a:t>1</a:t>
            </a:r>
            <a:r>
              <a:rPr lang="en-US" altLang="ko-KR" sz="1600" i="1">
                <a:solidFill>
                  <a:srgbClr val="C00000"/>
                </a:solidFill>
              </a:rPr>
              <a:t>x </a:t>
            </a:r>
            <a:r>
              <a:rPr lang="en-US" altLang="ko-KR" sz="1600">
                <a:solidFill>
                  <a:srgbClr val="C00000"/>
                </a:solidFill>
              </a:rPr>
              <a:t>= </a:t>
            </a:r>
            <a:r>
              <a:rPr lang="en-US" altLang="ko-KR" sz="1600" i="1">
                <a:solidFill>
                  <a:srgbClr val="C00000"/>
                </a:solidFill>
              </a:rPr>
              <a:t>x</a:t>
            </a:r>
            <a:r>
              <a:rPr lang="en-US" altLang="ko-KR" sz="1600"/>
              <a:t>)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9BD83C1C-8148-413B-BCF3-4B9CB342D429}"/>
              </a:ext>
            </a:extLst>
          </p:cNvPr>
          <p:cNvGrpSpPr/>
          <p:nvPr/>
        </p:nvGrpSpPr>
        <p:grpSpPr>
          <a:xfrm>
            <a:off x="7827488" y="1282868"/>
            <a:ext cx="2180750" cy="1348184"/>
            <a:chOff x="1224265" y="436906"/>
            <a:chExt cx="3105899" cy="1916152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C194DC8-0324-4483-97AD-9B3A0C263E62}"/>
                </a:ext>
              </a:extLst>
            </p:cNvPr>
            <p:cNvSpPr txBox="1"/>
            <p:nvPr/>
          </p:nvSpPr>
          <p:spPr>
            <a:xfrm>
              <a:off x="1224265" y="1915620"/>
              <a:ext cx="418255" cy="437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524F57B-EB01-4F1C-AB17-75EA1EE2F18C}"/>
                </a:ext>
              </a:extLst>
            </p:cNvPr>
            <p:cNvSpPr txBox="1"/>
            <p:nvPr/>
          </p:nvSpPr>
          <p:spPr>
            <a:xfrm>
              <a:off x="1224265" y="436906"/>
              <a:ext cx="390858" cy="437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E7D0BA4-E6ED-447E-AA73-B82DF9398A4C}"/>
                </a:ext>
              </a:extLst>
            </p:cNvPr>
            <p:cNvSpPr txBox="1"/>
            <p:nvPr/>
          </p:nvSpPr>
          <p:spPr>
            <a:xfrm>
              <a:off x="3827435" y="603328"/>
              <a:ext cx="447936" cy="437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F593F876-C8D6-4428-9453-70821A15E440}"/>
                </a:ext>
              </a:extLst>
            </p:cNvPr>
            <p:cNvSpPr txBox="1"/>
            <p:nvPr/>
          </p:nvSpPr>
          <p:spPr>
            <a:xfrm>
              <a:off x="3827435" y="1789775"/>
              <a:ext cx="502729" cy="437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C86C4ED6-5D39-4878-A4C9-77F3521BAFE2}"/>
                </a:ext>
              </a:extLst>
            </p:cNvPr>
            <p:cNvGrpSpPr/>
            <p:nvPr/>
          </p:nvGrpSpPr>
          <p:grpSpPr>
            <a:xfrm>
              <a:off x="1551972" y="479988"/>
              <a:ext cx="2265680" cy="1779858"/>
              <a:chOff x="1551971" y="479989"/>
              <a:chExt cx="2265680" cy="1779857"/>
            </a:xfrm>
          </p:grpSpPr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714355C9-0B41-4D38-A64B-CB699993E7A6}"/>
                  </a:ext>
                </a:extLst>
              </p:cNvPr>
              <p:cNvCxnSpPr/>
              <p:nvPr/>
            </p:nvCxnSpPr>
            <p:spPr>
              <a:xfrm>
                <a:off x="3054331" y="779443"/>
                <a:ext cx="76332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62CC1BD3-80F1-4039-8501-1C9C9C0A1FA2}"/>
                  </a:ext>
                </a:extLst>
              </p:cNvPr>
              <p:cNvCxnSpPr/>
              <p:nvPr/>
            </p:nvCxnSpPr>
            <p:spPr>
              <a:xfrm>
                <a:off x="3054759" y="1962318"/>
                <a:ext cx="7628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30F1911B-3AEC-4192-983B-3B9AF5EFD380}"/>
                  </a:ext>
                </a:extLst>
              </p:cNvPr>
              <p:cNvCxnSpPr/>
              <p:nvPr/>
            </p:nvCxnSpPr>
            <p:spPr>
              <a:xfrm>
                <a:off x="3463901" y="775460"/>
                <a:ext cx="0" cy="29928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7B7A4316-61E5-40AB-A24D-E4767BE25A2E}"/>
                  </a:ext>
                </a:extLst>
              </p:cNvPr>
              <p:cNvCxnSpPr/>
              <p:nvPr/>
            </p:nvCxnSpPr>
            <p:spPr>
              <a:xfrm>
                <a:off x="3463901" y="1661446"/>
                <a:ext cx="0" cy="29928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56D428FC-4D62-4425-8094-EB666E41979B}"/>
                  </a:ext>
                </a:extLst>
              </p:cNvPr>
              <p:cNvCxnSpPr/>
              <p:nvPr/>
            </p:nvCxnSpPr>
            <p:spPr>
              <a:xfrm>
                <a:off x="1551971" y="620716"/>
                <a:ext cx="87265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4F49A6BE-AB80-4C2E-9426-FD472EB8F25D}"/>
                  </a:ext>
                </a:extLst>
              </p:cNvPr>
              <p:cNvCxnSpPr/>
              <p:nvPr/>
            </p:nvCxnSpPr>
            <p:spPr>
              <a:xfrm>
                <a:off x="1968531" y="919872"/>
                <a:ext cx="4560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FAD4EF83-15CC-482B-8F90-4F58A89FCF63}"/>
                  </a:ext>
                </a:extLst>
              </p:cNvPr>
              <p:cNvCxnSpPr/>
              <p:nvPr/>
            </p:nvCxnSpPr>
            <p:spPr>
              <a:xfrm>
                <a:off x="1968531" y="1797273"/>
                <a:ext cx="4560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842F221B-CBF1-4C9E-8F1F-003AAF30E727}"/>
                  </a:ext>
                </a:extLst>
              </p:cNvPr>
              <p:cNvCxnSpPr/>
              <p:nvPr/>
            </p:nvCxnSpPr>
            <p:spPr>
              <a:xfrm>
                <a:off x="1551971" y="2096429"/>
                <a:ext cx="87265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B4C6B31A-E884-48A0-8E2A-8D7B8CB71432}"/>
                  </a:ext>
                </a:extLst>
              </p:cNvPr>
              <p:cNvCxnSpPr/>
              <p:nvPr/>
            </p:nvCxnSpPr>
            <p:spPr>
              <a:xfrm>
                <a:off x="1968531" y="919872"/>
                <a:ext cx="0" cy="29928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6EE94FF0-DB14-4515-B4E6-D7E0A1B92B9E}"/>
                  </a:ext>
                </a:extLst>
              </p:cNvPr>
              <p:cNvCxnSpPr/>
              <p:nvPr/>
            </p:nvCxnSpPr>
            <p:spPr>
              <a:xfrm>
                <a:off x="1968531" y="1497992"/>
                <a:ext cx="0" cy="29928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1FA47718-A112-47A9-9714-09F0CA0F4909}"/>
                  </a:ext>
                </a:extLst>
              </p:cNvPr>
              <p:cNvCxnSpPr/>
              <p:nvPr/>
            </p:nvCxnSpPr>
            <p:spPr>
              <a:xfrm>
                <a:off x="1968531" y="1219153"/>
                <a:ext cx="1495370" cy="44229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1637091C-99EE-4836-B8B3-CD3B66D123B1}"/>
                  </a:ext>
                </a:extLst>
              </p:cNvPr>
              <p:cNvCxnSpPr/>
              <p:nvPr/>
            </p:nvCxnSpPr>
            <p:spPr>
              <a:xfrm flipV="1">
                <a:off x="1968530" y="1070335"/>
                <a:ext cx="1495371" cy="42128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C3E5D203-037F-45FF-8995-6457020B9EF4}"/>
                  </a:ext>
                </a:extLst>
              </p:cNvPr>
              <p:cNvSpPr/>
              <p:nvPr/>
            </p:nvSpPr>
            <p:spPr>
              <a:xfrm>
                <a:off x="3426276" y="740314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DE2C10A4-D127-4E24-919D-BAD7282ABEA7}"/>
                  </a:ext>
                </a:extLst>
              </p:cNvPr>
              <p:cNvSpPr/>
              <p:nvPr/>
            </p:nvSpPr>
            <p:spPr>
              <a:xfrm>
                <a:off x="3425719" y="1922724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1EDA2F9E-30A2-4A29-885E-4388C4638EB5}"/>
                  </a:ext>
                </a:extLst>
              </p:cNvPr>
              <p:cNvGrpSpPr/>
              <p:nvPr/>
            </p:nvGrpSpPr>
            <p:grpSpPr>
              <a:xfrm>
                <a:off x="2378903" y="1665082"/>
                <a:ext cx="739328" cy="594764"/>
                <a:chOff x="3539490" y="4202431"/>
                <a:chExt cx="739328" cy="594764"/>
              </a:xfrm>
              <a:solidFill>
                <a:schemeClr val="bg1"/>
              </a:solidFill>
            </p:grpSpPr>
            <p:sp>
              <p:nvSpPr>
                <p:cNvPr id="215" name="순서도: 지연 214">
                  <a:extLst>
                    <a:ext uri="{FF2B5EF4-FFF2-40B4-BE49-F238E27FC236}">
                      <a16:creationId xmlns:a16="http://schemas.microsoft.com/office/drawing/2014/main" id="{BC0D2D0C-35C6-4EED-ABDD-61105AF52360}"/>
                    </a:ext>
                  </a:extLst>
                </p:cNvPr>
                <p:cNvSpPr/>
                <p:nvPr/>
              </p:nvSpPr>
              <p:spPr>
                <a:xfrm>
                  <a:off x="3539490" y="4202431"/>
                  <a:ext cx="642789" cy="594764"/>
                </a:xfrm>
                <a:prstGeom prst="flowChartDelay">
                  <a:avLst/>
                </a:prstGeom>
                <a:solidFill>
                  <a:srgbClr val="E1F7FF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16" name="타원 215">
                  <a:extLst>
                    <a:ext uri="{FF2B5EF4-FFF2-40B4-BE49-F238E27FC236}">
                      <a16:creationId xmlns:a16="http://schemas.microsoft.com/office/drawing/2014/main" id="{1F6B3ED2-6A0A-4A86-9FBE-36B16D46BDF2}"/>
                    </a:ext>
                  </a:extLst>
                </p:cNvPr>
                <p:cNvSpPr/>
                <p:nvPr/>
              </p:nvSpPr>
              <p:spPr>
                <a:xfrm rot="16200000">
                  <a:off x="4191953" y="4455521"/>
                  <a:ext cx="86865" cy="86865"/>
                </a:xfrm>
                <a:prstGeom prst="ellipse">
                  <a:avLst/>
                </a:prstGeom>
                <a:grp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0BF9ECEF-71B3-4024-A8BA-F928C61FC587}"/>
                  </a:ext>
                </a:extLst>
              </p:cNvPr>
              <p:cNvGrpSpPr/>
              <p:nvPr/>
            </p:nvGrpSpPr>
            <p:grpSpPr>
              <a:xfrm>
                <a:off x="2378903" y="479989"/>
                <a:ext cx="739328" cy="594764"/>
                <a:chOff x="3539490" y="4202431"/>
                <a:chExt cx="739328" cy="594764"/>
              </a:xfrm>
              <a:solidFill>
                <a:schemeClr val="bg1"/>
              </a:solidFill>
            </p:grpSpPr>
            <p:sp>
              <p:nvSpPr>
                <p:cNvPr id="213" name="순서도: 지연 212">
                  <a:extLst>
                    <a:ext uri="{FF2B5EF4-FFF2-40B4-BE49-F238E27FC236}">
                      <a16:creationId xmlns:a16="http://schemas.microsoft.com/office/drawing/2014/main" id="{FCDB6AFC-8AF3-4B58-899D-02070F52F97D}"/>
                    </a:ext>
                  </a:extLst>
                </p:cNvPr>
                <p:cNvSpPr/>
                <p:nvPr/>
              </p:nvSpPr>
              <p:spPr>
                <a:xfrm>
                  <a:off x="3539490" y="4202431"/>
                  <a:ext cx="642789" cy="594764"/>
                </a:xfrm>
                <a:prstGeom prst="flowChartDelay">
                  <a:avLst/>
                </a:prstGeom>
                <a:solidFill>
                  <a:srgbClr val="E1F7FF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6FEF6605-4580-4C57-BFD8-55D5C937662C}"/>
                    </a:ext>
                  </a:extLst>
                </p:cNvPr>
                <p:cNvSpPr/>
                <p:nvPr/>
              </p:nvSpPr>
              <p:spPr>
                <a:xfrm rot="16200000">
                  <a:off x="4191953" y="4455521"/>
                  <a:ext cx="86865" cy="86865"/>
                </a:xfrm>
                <a:prstGeom prst="ellipse">
                  <a:avLst/>
                </a:prstGeom>
                <a:grp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BA7691BD-94EC-4470-B23B-238C419900F2}"/>
              </a:ext>
            </a:extLst>
          </p:cNvPr>
          <p:cNvGrpSpPr/>
          <p:nvPr/>
        </p:nvGrpSpPr>
        <p:grpSpPr>
          <a:xfrm>
            <a:off x="2234313" y="2669250"/>
            <a:ext cx="8137852" cy="1976888"/>
            <a:chOff x="845847" y="2485002"/>
            <a:chExt cx="9410153" cy="2234635"/>
          </a:xfrm>
        </p:grpSpPr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E9D1BCCA-4F74-4E24-A3FF-42B14BC69B37}"/>
                </a:ext>
              </a:extLst>
            </p:cNvPr>
            <p:cNvGrpSpPr/>
            <p:nvPr/>
          </p:nvGrpSpPr>
          <p:grpSpPr>
            <a:xfrm>
              <a:off x="845847" y="2485002"/>
              <a:ext cx="5940766" cy="2232136"/>
              <a:chOff x="4684194" y="38830"/>
              <a:chExt cx="7385138" cy="3064670"/>
            </a:xfrm>
          </p:grpSpPr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CCC6C3B5-FEEA-44F3-B06B-BD48D2754167}"/>
                  </a:ext>
                </a:extLst>
              </p:cNvPr>
              <p:cNvSpPr txBox="1"/>
              <p:nvPr/>
            </p:nvSpPr>
            <p:spPr>
              <a:xfrm>
                <a:off x="4695415" y="2136942"/>
                <a:ext cx="664087" cy="458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D700A41A-99ED-47D1-9441-B8C0BEF5ADFA}"/>
                  </a:ext>
                </a:extLst>
              </p:cNvPr>
              <p:cNvSpPr txBox="1"/>
              <p:nvPr/>
            </p:nvSpPr>
            <p:spPr>
              <a:xfrm>
                <a:off x="4684194" y="658231"/>
                <a:ext cx="637638" cy="458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5600EDC3-2F94-47B7-BD8B-CEECCE1C6A96}"/>
                  </a:ext>
                </a:extLst>
              </p:cNvPr>
              <p:cNvSpPr txBox="1"/>
              <p:nvPr/>
            </p:nvSpPr>
            <p:spPr>
              <a:xfrm>
                <a:off x="7483787" y="824653"/>
                <a:ext cx="688131" cy="458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65BBF415-AEE1-408C-9A4C-018A79A3E1F6}"/>
                  </a:ext>
                </a:extLst>
              </p:cNvPr>
              <p:cNvSpPr txBox="1"/>
              <p:nvPr/>
            </p:nvSpPr>
            <p:spPr>
              <a:xfrm>
                <a:off x="7483787" y="2011098"/>
                <a:ext cx="738623" cy="458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Q'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2420EC4-8224-47DD-9B68-3F7BB7449DA8}"/>
                  </a:ext>
                </a:extLst>
              </p:cNvPr>
              <p:cNvSpPr txBox="1"/>
              <p:nvPr/>
            </p:nvSpPr>
            <p:spPr>
              <a:xfrm>
                <a:off x="5314301" y="1765514"/>
                <a:ext cx="392393" cy="458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" name="원호 263">
                <a:extLst>
                  <a:ext uri="{FF2B5EF4-FFF2-40B4-BE49-F238E27FC236}">
                    <a16:creationId xmlns:a16="http://schemas.microsoft.com/office/drawing/2014/main" id="{A23FDC90-9F9D-4C2A-A941-C3F5B7108934}"/>
                  </a:ext>
                </a:extLst>
              </p:cNvPr>
              <p:cNvSpPr/>
              <p:nvPr/>
            </p:nvSpPr>
            <p:spPr>
              <a:xfrm rot="5188478">
                <a:off x="6201021" y="947012"/>
                <a:ext cx="562125" cy="2845308"/>
              </a:xfrm>
              <a:prstGeom prst="arc">
                <a:avLst>
                  <a:gd name="adj1" fmla="val 16289729"/>
                  <a:gd name="adj2" fmla="val 5421110"/>
                </a:avLst>
              </a:prstGeom>
              <a:ln w="19050">
                <a:solidFill>
                  <a:srgbClr val="FF0000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93390744-05A5-4DC1-842D-6176C81EE8B7}"/>
                  </a:ext>
                </a:extLst>
              </p:cNvPr>
              <p:cNvSpPr txBox="1"/>
              <p:nvPr/>
            </p:nvSpPr>
            <p:spPr>
              <a:xfrm>
                <a:off x="6264883" y="2542656"/>
                <a:ext cx="551081" cy="560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</a:t>
                </a:r>
                <a:endParaRPr lang="ko-KR" alt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" name="그룹 265">
                <a:extLst>
                  <a:ext uri="{FF2B5EF4-FFF2-40B4-BE49-F238E27FC236}">
                    <a16:creationId xmlns:a16="http://schemas.microsoft.com/office/drawing/2014/main" id="{E2F4C124-E9A8-4A16-B90B-8FFBB15B1DA1}"/>
                  </a:ext>
                </a:extLst>
              </p:cNvPr>
              <p:cNvGrpSpPr/>
              <p:nvPr/>
            </p:nvGrpSpPr>
            <p:grpSpPr>
              <a:xfrm rot="160501" flipV="1">
                <a:off x="5289839" y="1006999"/>
                <a:ext cx="2616571" cy="971313"/>
                <a:chOff x="1092209" y="3735836"/>
                <a:chExt cx="2626728" cy="1074516"/>
              </a:xfrm>
            </p:grpSpPr>
            <p:sp>
              <p:nvSpPr>
                <p:cNvPr id="317" name="원호 316">
                  <a:extLst>
                    <a:ext uri="{FF2B5EF4-FFF2-40B4-BE49-F238E27FC236}">
                      <a16:creationId xmlns:a16="http://schemas.microsoft.com/office/drawing/2014/main" id="{BE5E1363-BBC1-4A9D-ACE1-A7FB55C38CFA}"/>
                    </a:ext>
                  </a:extLst>
                </p:cNvPr>
                <p:cNvSpPr/>
                <p:nvPr/>
              </p:nvSpPr>
              <p:spPr>
                <a:xfrm rot="16555469" flipH="1">
                  <a:off x="2129478" y="2868074"/>
                  <a:ext cx="509552" cy="2245075"/>
                </a:xfrm>
                <a:prstGeom prst="arc">
                  <a:avLst>
                    <a:gd name="adj1" fmla="val 16289729"/>
                    <a:gd name="adj2" fmla="val 21541323"/>
                  </a:avLst>
                </a:prstGeom>
                <a:ln w="19050">
                  <a:solidFill>
                    <a:srgbClr val="FF0000"/>
                  </a:solidFill>
                  <a:prstDash val="sysDot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318" name="원호 317">
                  <a:extLst>
                    <a:ext uri="{FF2B5EF4-FFF2-40B4-BE49-F238E27FC236}">
                      <a16:creationId xmlns:a16="http://schemas.microsoft.com/office/drawing/2014/main" id="{14A80FE0-C643-4EF4-B543-B0C015102409}"/>
                    </a:ext>
                  </a:extLst>
                </p:cNvPr>
                <p:cNvSpPr/>
                <p:nvPr/>
              </p:nvSpPr>
              <p:spPr>
                <a:xfrm rot="16615172" flipV="1">
                  <a:off x="2124510" y="3215926"/>
                  <a:ext cx="562125" cy="2626728"/>
                </a:xfrm>
                <a:prstGeom prst="arc">
                  <a:avLst>
                    <a:gd name="adj1" fmla="val 16196796"/>
                    <a:gd name="adj2" fmla="val 938047"/>
                  </a:avLst>
                </a:prstGeom>
                <a:ln w="19050">
                  <a:solidFill>
                    <a:srgbClr val="FF0000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6896A2DA-173F-4F68-8AD4-EC2AA52938A3}"/>
                  </a:ext>
                </a:extLst>
              </p:cNvPr>
              <p:cNvSpPr txBox="1"/>
              <p:nvPr/>
            </p:nvSpPr>
            <p:spPr>
              <a:xfrm>
                <a:off x="5610729" y="1578717"/>
                <a:ext cx="551081" cy="560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</a:t>
                </a:r>
                <a:endParaRPr lang="ko-KR" alt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원호 267">
                <a:extLst>
                  <a:ext uri="{FF2B5EF4-FFF2-40B4-BE49-F238E27FC236}">
                    <a16:creationId xmlns:a16="http://schemas.microsoft.com/office/drawing/2014/main" id="{512471FA-8200-444B-BF07-CC176A749AF8}"/>
                  </a:ext>
                </a:extLst>
              </p:cNvPr>
              <p:cNvSpPr/>
              <p:nvPr/>
            </p:nvSpPr>
            <p:spPr>
              <a:xfrm rot="16411522" flipV="1">
                <a:off x="6201020" y="-645844"/>
                <a:ext cx="562125" cy="2845308"/>
              </a:xfrm>
              <a:prstGeom prst="arc">
                <a:avLst>
                  <a:gd name="adj1" fmla="val 16289729"/>
                  <a:gd name="adj2" fmla="val 5421110"/>
                </a:avLst>
              </a:prstGeom>
              <a:ln w="19050">
                <a:solidFill>
                  <a:srgbClr val="FF0000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BE66243-4151-449C-9D28-F666A5CA9E8C}"/>
                  </a:ext>
                </a:extLst>
              </p:cNvPr>
              <p:cNvSpPr txBox="1"/>
              <p:nvPr/>
            </p:nvSpPr>
            <p:spPr>
              <a:xfrm>
                <a:off x="6264884" y="38830"/>
                <a:ext cx="551081" cy="560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</a:t>
                </a:r>
                <a:endParaRPr lang="ko-KR" alt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6E90C53D-A59F-4994-B50A-3C3302401FE3}"/>
                  </a:ext>
                </a:extLst>
              </p:cNvPr>
              <p:cNvSpPr txBox="1"/>
              <p:nvPr/>
            </p:nvSpPr>
            <p:spPr>
              <a:xfrm>
                <a:off x="8260398" y="668198"/>
                <a:ext cx="981463" cy="4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F7EC96C5-8E60-4827-A710-96955877AF96}"/>
                  </a:ext>
                </a:extLst>
              </p:cNvPr>
              <p:cNvSpPr txBox="1"/>
              <p:nvPr/>
            </p:nvSpPr>
            <p:spPr>
              <a:xfrm>
                <a:off x="8531116" y="2145392"/>
                <a:ext cx="664087" cy="4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7220407-9BFA-4112-8C79-A99AD14DFE62}"/>
                  </a:ext>
                </a:extLst>
              </p:cNvPr>
              <p:cNvSpPr txBox="1"/>
              <p:nvPr/>
            </p:nvSpPr>
            <p:spPr>
              <a:xfrm>
                <a:off x="11330706" y="821570"/>
                <a:ext cx="688131" cy="4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133446C6-4357-46EF-A2A7-AC2C7D0E78F7}"/>
                  </a:ext>
                </a:extLst>
              </p:cNvPr>
              <p:cNvSpPr txBox="1"/>
              <p:nvPr/>
            </p:nvSpPr>
            <p:spPr>
              <a:xfrm>
                <a:off x="11330709" y="2008015"/>
                <a:ext cx="738623" cy="4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Q'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5CFAB6D0-9823-43BF-B26B-A1E2624F3C16}"/>
                  </a:ext>
                </a:extLst>
              </p:cNvPr>
              <p:cNvSpPr txBox="1"/>
              <p:nvPr/>
            </p:nvSpPr>
            <p:spPr>
              <a:xfrm>
                <a:off x="9161223" y="1073388"/>
                <a:ext cx="392393" cy="4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89326902-3CA2-453B-BC9E-6033DC0993BC}"/>
                  </a:ext>
                </a:extLst>
              </p:cNvPr>
              <p:cNvSpPr txBox="1"/>
              <p:nvPr/>
            </p:nvSpPr>
            <p:spPr>
              <a:xfrm>
                <a:off x="9161223" y="1750775"/>
                <a:ext cx="392393" cy="4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6" name="직선 연결선 275">
                <a:extLst>
                  <a:ext uri="{FF2B5EF4-FFF2-40B4-BE49-F238E27FC236}">
                    <a16:creationId xmlns:a16="http://schemas.microsoft.com/office/drawing/2014/main" id="{878A001C-86EB-4F5F-8446-63BF395D740E}"/>
                  </a:ext>
                </a:extLst>
              </p:cNvPr>
              <p:cNvCxnSpPr/>
              <p:nvPr/>
            </p:nvCxnSpPr>
            <p:spPr>
              <a:xfrm>
                <a:off x="6719909" y="994360"/>
                <a:ext cx="76332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37A634D0-99C2-4B84-806B-249391687BA4}"/>
                  </a:ext>
                </a:extLst>
              </p:cNvPr>
              <p:cNvCxnSpPr/>
              <p:nvPr/>
            </p:nvCxnSpPr>
            <p:spPr>
              <a:xfrm>
                <a:off x="6720337" y="2177235"/>
                <a:ext cx="7628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9355AC42-8368-4073-8224-9E373C51CB17}"/>
                  </a:ext>
                </a:extLst>
              </p:cNvPr>
              <p:cNvCxnSpPr/>
              <p:nvPr/>
            </p:nvCxnSpPr>
            <p:spPr>
              <a:xfrm>
                <a:off x="7129479" y="990377"/>
                <a:ext cx="0" cy="29928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DB5FF77D-BD93-4C35-915C-576E41F3914F}"/>
                  </a:ext>
                </a:extLst>
              </p:cNvPr>
              <p:cNvCxnSpPr/>
              <p:nvPr/>
            </p:nvCxnSpPr>
            <p:spPr>
              <a:xfrm>
                <a:off x="7129479" y="1876363"/>
                <a:ext cx="0" cy="29928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>
                <a:extLst>
                  <a:ext uri="{FF2B5EF4-FFF2-40B4-BE49-F238E27FC236}">
                    <a16:creationId xmlns:a16="http://schemas.microsoft.com/office/drawing/2014/main" id="{1B1B10C5-842B-4287-B763-0D471370677A}"/>
                  </a:ext>
                </a:extLst>
              </p:cNvPr>
              <p:cNvCxnSpPr/>
              <p:nvPr/>
            </p:nvCxnSpPr>
            <p:spPr>
              <a:xfrm>
                <a:off x="5217549" y="835633"/>
                <a:ext cx="87265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>
                <a:extLst>
                  <a:ext uri="{FF2B5EF4-FFF2-40B4-BE49-F238E27FC236}">
                    <a16:creationId xmlns:a16="http://schemas.microsoft.com/office/drawing/2014/main" id="{62C1D674-9DCC-4A99-AAA9-96784B83F76D}"/>
                  </a:ext>
                </a:extLst>
              </p:cNvPr>
              <p:cNvCxnSpPr/>
              <p:nvPr/>
            </p:nvCxnSpPr>
            <p:spPr>
              <a:xfrm>
                <a:off x="5634109" y="1134789"/>
                <a:ext cx="4560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>
                <a:extLst>
                  <a:ext uri="{FF2B5EF4-FFF2-40B4-BE49-F238E27FC236}">
                    <a16:creationId xmlns:a16="http://schemas.microsoft.com/office/drawing/2014/main" id="{DE6CC10A-EA7E-4CDD-B62C-743F27488D36}"/>
                  </a:ext>
                </a:extLst>
              </p:cNvPr>
              <p:cNvCxnSpPr/>
              <p:nvPr/>
            </p:nvCxnSpPr>
            <p:spPr>
              <a:xfrm>
                <a:off x="5634109" y="2012190"/>
                <a:ext cx="4560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id="{6BF8E5C8-27DF-451E-BDA1-D765B69F4773}"/>
                  </a:ext>
                </a:extLst>
              </p:cNvPr>
              <p:cNvCxnSpPr/>
              <p:nvPr/>
            </p:nvCxnSpPr>
            <p:spPr>
              <a:xfrm>
                <a:off x="5217549" y="2311346"/>
                <a:ext cx="87265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>
                <a:extLst>
                  <a:ext uri="{FF2B5EF4-FFF2-40B4-BE49-F238E27FC236}">
                    <a16:creationId xmlns:a16="http://schemas.microsoft.com/office/drawing/2014/main" id="{AAAC9249-F55E-40CD-8185-293A4A690EA6}"/>
                  </a:ext>
                </a:extLst>
              </p:cNvPr>
              <p:cNvCxnSpPr/>
              <p:nvPr/>
            </p:nvCxnSpPr>
            <p:spPr>
              <a:xfrm>
                <a:off x="5634109" y="1134789"/>
                <a:ext cx="0" cy="29928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>
                <a:extLst>
                  <a:ext uri="{FF2B5EF4-FFF2-40B4-BE49-F238E27FC236}">
                    <a16:creationId xmlns:a16="http://schemas.microsoft.com/office/drawing/2014/main" id="{F8B8266F-083A-4677-B509-CFB59F58DED9}"/>
                  </a:ext>
                </a:extLst>
              </p:cNvPr>
              <p:cNvCxnSpPr/>
              <p:nvPr/>
            </p:nvCxnSpPr>
            <p:spPr>
              <a:xfrm>
                <a:off x="5634109" y="1712909"/>
                <a:ext cx="0" cy="29928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직선 연결선 285">
                <a:extLst>
                  <a:ext uri="{FF2B5EF4-FFF2-40B4-BE49-F238E27FC236}">
                    <a16:creationId xmlns:a16="http://schemas.microsoft.com/office/drawing/2014/main" id="{D560B396-7CFE-4199-ADFE-A82D21932468}"/>
                  </a:ext>
                </a:extLst>
              </p:cNvPr>
              <p:cNvCxnSpPr/>
              <p:nvPr/>
            </p:nvCxnSpPr>
            <p:spPr>
              <a:xfrm>
                <a:off x="5634109" y="1434070"/>
                <a:ext cx="1495370" cy="44229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>
                <a:extLst>
                  <a:ext uri="{FF2B5EF4-FFF2-40B4-BE49-F238E27FC236}">
                    <a16:creationId xmlns:a16="http://schemas.microsoft.com/office/drawing/2014/main" id="{FA2BA5FB-46F3-4BE5-B1FF-573066BCBDBD}"/>
                  </a:ext>
                </a:extLst>
              </p:cNvPr>
              <p:cNvCxnSpPr/>
              <p:nvPr/>
            </p:nvCxnSpPr>
            <p:spPr>
              <a:xfrm flipV="1">
                <a:off x="5634108" y="1285252"/>
                <a:ext cx="1495371" cy="42128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타원 287">
                <a:extLst>
                  <a:ext uri="{FF2B5EF4-FFF2-40B4-BE49-F238E27FC236}">
                    <a16:creationId xmlns:a16="http://schemas.microsoft.com/office/drawing/2014/main" id="{B7F345A8-2FFE-42E7-8631-F3349F382B8D}"/>
                  </a:ext>
                </a:extLst>
              </p:cNvPr>
              <p:cNvSpPr/>
              <p:nvPr/>
            </p:nvSpPr>
            <p:spPr>
              <a:xfrm>
                <a:off x="7091854" y="955231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타원 288">
                <a:extLst>
                  <a:ext uri="{FF2B5EF4-FFF2-40B4-BE49-F238E27FC236}">
                    <a16:creationId xmlns:a16="http://schemas.microsoft.com/office/drawing/2014/main" id="{F92A8A74-CEBB-4386-BE75-3436BCEAC23A}"/>
                  </a:ext>
                </a:extLst>
              </p:cNvPr>
              <p:cNvSpPr/>
              <p:nvPr/>
            </p:nvSpPr>
            <p:spPr>
              <a:xfrm>
                <a:off x="7091297" y="2137641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" name="그룹 289">
                <a:extLst>
                  <a:ext uri="{FF2B5EF4-FFF2-40B4-BE49-F238E27FC236}">
                    <a16:creationId xmlns:a16="http://schemas.microsoft.com/office/drawing/2014/main" id="{7D59718E-9AD3-4BCA-A5AD-E012C97A4218}"/>
                  </a:ext>
                </a:extLst>
              </p:cNvPr>
              <p:cNvGrpSpPr/>
              <p:nvPr/>
            </p:nvGrpSpPr>
            <p:grpSpPr>
              <a:xfrm>
                <a:off x="6044481" y="1879999"/>
                <a:ext cx="739328" cy="594764"/>
                <a:chOff x="3539490" y="4202431"/>
                <a:chExt cx="739328" cy="594764"/>
              </a:xfrm>
              <a:solidFill>
                <a:schemeClr val="bg1"/>
              </a:solidFill>
            </p:grpSpPr>
            <p:sp>
              <p:nvSpPr>
                <p:cNvPr id="315" name="순서도: 지연 314">
                  <a:extLst>
                    <a:ext uri="{FF2B5EF4-FFF2-40B4-BE49-F238E27FC236}">
                      <a16:creationId xmlns:a16="http://schemas.microsoft.com/office/drawing/2014/main" id="{CFD1E8D9-182A-4FAF-A3B2-3F6B965AFD19}"/>
                    </a:ext>
                  </a:extLst>
                </p:cNvPr>
                <p:cNvSpPr/>
                <p:nvPr/>
              </p:nvSpPr>
              <p:spPr>
                <a:xfrm>
                  <a:off x="3539490" y="4202431"/>
                  <a:ext cx="642789" cy="594764"/>
                </a:xfrm>
                <a:prstGeom prst="flowChartDelay">
                  <a:avLst/>
                </a:prstGeom>
                <a:solidFill>
                  <a:srgbClr val="E1F7FF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316" name="타원 315">
                  <a:extLst>
                    <a:ext uri="{FF2B5EF4-FFF2-40B4-BE49-F238E27FC236}">
                      <a16:creationId xmlns:a16="http://schemas.microsoft.com/office/drawing/2014/main" id="{6496BA7F-D5FB-4989-928B-96A12631F89D}"/>
                    </a:ext>
                  </a:extLst>
                </p:cNvPr>
                <p:cNvSpPr/>
                <p:nvPr/>
              </p:nvSpPr>
              <p:spPr>
                <a:xfrm rot="16200000">
                  <a:off x="4191953" y="4455521"/>
                  <a:ext cx="86865" cy="86865"/>
                </a:xfrm>
                <a:prstGeom prst="ellipse">
                  <a:avLst/>
                </a:prstGeom>
                <a:grp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grpSp>
            <p:nvGrpSpPr>
              <p:cNvPr id="291" name="그룹 290">
                <a:extLst>
                  <a:ext uri="{FF2B5EF4-FFF2-40B4-BE49-F238E27FC236}">
                    <a16:creationId xmlns:a16="http://schemas.microsoft.com/office/drawing/2014/main" id="{307B729F-6650-47C2-945E-07E2426C594B}"/>
                  </a:ext>
                </a:extLst>
              </p:cNvPr>
              <p:cNvGrpSpPr/>
              <p:nvPr/>
            </p:nvGrpSpPr>
            <p:grpSpPr>
              <a:xfrm>
                <a:off x="6044481" y="694906"/>
                <a:ext cx="739328" cy="594764"/>
                <a:chOff x="3539490" y="4202431"/>
                <a:chExt cx="739328" cy="594764"/>
              </a:xfrm>
              <a:solidFill>
                <a:schemeClr val="bg1"/>
              </a:solidFill>
            </p:grpSpPr>
            <p:sp>
              <p:nvSpPr>
                <p:cNvPr id="313" name="순서도: 지연 312">
                  <a:extLst>
                    <a:ext uri="{FF2B5EF4-FFF2-40B4-BE49-F238E27FC236}">
                      <a16:creationId xmlns:a16="http://schemas.microsoft.com/office/drawing/2014/main" id="{B23E2051-0D3F-4535-BB88-F97A07261201}"/>
                    </a:ext>
                  </a:extLst>
                </p:cNvPr>
                <p:cNvSpPr/>
                <p:nvPr/>
              </p:nvSpPr>
              <p:spPr>
                <a:xfrm>
                  <a:off x="3539490" y="4202431"/>
                  <a:ext cx="642789" cy="594764"/>
                </a:xfrm>
                <a:prstGeom prst="flowChartDelay">
                  <a:avLst/>
                </a:prstGeom>
                <a:solidFill>
                  <a:srgbClr val="E1F7FF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314" name="타원 313">
                  <a:extLst>
                    <a:ext uri="{FF2B5EF4-FFF2-40B4-BE49-F238E27FC236}">
                      <a16:creationId xmlns:a16="http://schemas.microsoft.com/office/drawing/2014/main" id="{526FD84D-BF14-4754-99F7-F4FB19F04EBD}"/>
                    </a:ext>
                  </a:extLst>
                </p:cNvPr>
                <p:cNvSpPr/>
                <p:nvPr/>
              </p:nvSpPr>
              <p:spPr>
                <a:xfrm rot="16200000">
                  <a:off x="4191953" y="4455521"/>
                  <a:ext cx="86865" cy="86865"/>
                </a:xfrm>
                <a:prstGeom prst="ellipse">
                  <a:avLst/>
                </a:prstGeom>
                <a:grp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grpSp>
            <p:nvGrpSpPr>
              <p:cNvPr id="292" name="그룹 291">
                <a:extLst>
                  <a:ext uri="{FF2B5EF4-FFF2-40B4-BE49-F238E27FC236}">
                    <a16:creationId xmlns:a16="http://schemas.microsoft.com/office/drawing/2014/main" id="{0E5CF69A-FEA3-4FF4-B795-2B7F8F2ABE35}"/>
                  </a:ext>
                </a:extLst>
              </p:cNvPr>
              <p:cNvGrpSpPr/>
              <p:nvPr/>
            </p:nvGrpSpPr>
            <p:grpSpPr>
              <a:xfrm>
                <a:off x="9071958" y="700995"/>
                <a:ext cx="2265680" cy="1779857"/>
                <a:chOff x="1551971" y="479989"/>
                <a:chExt cx="2265680" cy="1779857"/>
              </a:xfrm>
            </p:grpSpPr>
            <p:cxnSp>
              <p:nvCxnSpPr>
                <p:cNvPr id="293" name="직선 연결선 292">
                  <a:extLst>
                    <a:ext uri="{FF2B5EF4-FFF2-40B4-BE49-F238E27FC236}">
                      <a16:creationId xmlns:a16="http://schemas.microsoft.com/office/drawing/2014/main" id="{FB250644-F268-4911-A1AA-CDF679C281E8}"/>
                    </a:ext>
                  </a:extLst>
                </p:cNvPr>
                <p:cNvCxnSpPr/>
                <p:nvPr/>
              </p:nvCxnSpPr>
              <p:spPr>
                <a:xfrm>
                  <a:off x="3054331" y="779443"/>
                  <a:ext cx="763320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직선 연결선 293">
                  <a:extLst>
                    <a:ext uri="{FF2B5EF4-FFF2-40B4-BE49-F238E27FC236}">
                      <a16:creationId xmlns:a16="http://schemas.microsoft.com/office/drawing/2014/main" id="{7D8B5301-6ADC-4603-BC8D-38A97A5D19AB}"/>
                    </a:ext>
                  </a:extLst>
                </p:cNvPr>
                <p:cNvCxnSpPr/>
                <p:nvPr/>
              </p:nvCxnSpPr>
              <p:spPr>
                <a:xfrm>
                  <a:off x="3054759" y="1962318"/>
                  <a:ext cx="7628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직선 연결선 294">
                  <a:extLst>
                    <a:ext uri="{FF2B5EF4-FFF2-40B4-BE49-F238E27FC236}">
                      <a16:creationId xmlns:a16="http://schemas.microsoft.com/office/drawing/2014/main" id="{5E21A44C-748B-487A-85C8-5F8353709005}"/>
                    </a:ext>
                  </a:extLst>
                </p:cNvPr>
                <p:cNvCxnSpPr/>
                <p:nvPr/>
              </p:nvCxnSpPr>
              <p:spPr>
                <a:xfrm>
                  <a:off x="3463901" y="775460"/>
                  <a:ext cx="0" cy="299281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직선 연결선 295">
                  <a:extLst>
                    <a:ext uri="{FF2B5EF4-FFF2-40B4-BE49-F238E27FC236}">
                      <a16:creationId xmlns:a16="http://schemas.microsoft.com/office/drawing/2014/main" id="{92234DD2-CBD4-4EDA-8591-071779EDEC52}"/>
                    </a:ext>
                  </a:extLst>
                </p:cNvPr>
                <p:cNvCxnSpPr/>
                <p:nvPr/>
              </p:nvCxnSpPr>
              <p:spPr>
                <a:xfrm>
                  <a:off x="3463901" y="1661446"/>
                  <a:ext cx="0" cy="299281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직선 연결선 296">
                  <a:extLst>
                    <a:ext uri="{FF2B5EF4-FFF2-40B4-BE49-F238E27FC236}">
                      <a16:creationId xmlns:a16="http://schemas.microsoft.com/office/drawing/2014/main" id="{9598A3B0-FDE1-486A-83C7-B96553A036FA}"/>
                    </a:ext>
                  </a:extLst>
                </p:cNvPr>
                <p:cNvCxnSpPr/>
                <p:nvPr/>
              </p:nvCxnSpPr>
              <p:spPr>
                <a:xfrm>
                  <a:off x="1551971" y="620716"/>
                  <a:ext cx="87265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직선 연결선 297">
                  <a:extLst>
                    <a:ext uri="{FF2B5EF4-FFF2-40B4-BE49-F238E27FC236}">
                      <a16:creationId xmlns:a16="http://schemas.microsoft.com/office/drawing/2014/main" id="{FA5DCD0B-E2E9-41A2-877F-57992325E8F5}"/>
                    </a:ext>
                  </a:extLst>
                </p:cNvPr>
                <p:cNvCxnSpPr/>
                <p:nvPr/>
              </p:nvCxnSpPr>
              <p:spPr>
                <a:xfrm>
                  <a:off x="1968531" y="919872"/>
                  <a:ext cx="4560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직선 연결선 298">
                  <a:extLst>
                    <a:ext uri="{FF2B5EF4-FFF2-40B4-BE49-F238E27FC236}">
                      <a16:creationId xmlns:a16="http://schemas.microsoft.com/office/drawing/2014/main" id="{7A1E8F07-FF56-4394-94F1-D0716F5A0133}"/>
                    </a:ext>
                  </a:extLst>
                </p:cNvPr>
                <p:cNvCxnSpPr/>
                <p:nvPr/>
              </p:nvCxnSpPr>
              <p:spPr>
                <a:xfrm>
                  <a:off x="1968531" y="1797273"/>
                  <a:ext cx="4560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직선 연결선 299">
                  <a:extLst>
                    <a:ext uri="{FF2B5EF4-FFF2-40B4-BE49-F238E27FC236}">
                      <a16:creationId xmlns:a16="http://schemas.microsoft.com/office/drawing/2014/main" id="{68D95978-89F5-4BED-BF74-6588C0F21B87}"/>
                    </a:ext>
                  </a:extLst>
                </p:cNvPr>
                <p:cNvCxnSpPr/>
                <p:nvPr/>
              </p:nvCxnSpPr>
              <p:spPr>
                <a:xfrm>
                  <a:off x="1551971" y="2096429"/>
                  <a:ext cx="87265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직선 연결선 300">
                  <a:extLst>
                    <a:ext uri="{FF2B5EF4-FFF2-40B4-BE49-F238E27FC236}">
                      <a16:creationId xmlns:a16="http://schemas.microsoft.com/office/drawing/2014/main" id="{612B873F-C562-4F4C-B15F-C6C8460002A8}"/>
                    </a:ext>
                  </a:extLst>
                </p:cNvPr>
                <p:cNvCxnSpPr/>
                <p:nvPr/>
              </p:nvCxnSpPr>
              <p:spPr>
                <a:xfrm>
                  <a:off x="1968531" y="919872"/>
                  <a:ext cx="0" cy="299281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직선 연결선 301">
                  <a:extLst>
                    <a:ext uri="{FF2B5EF4-FFF2-40B4-BE49-F238E27FC236}">
                      <a16:creationId xmlns:a16="http://schemas.microsoft.com/office/drawing/2014/main" id="{033B116C-701E-4047-B1F1-E5DA83FE432A}"/>
                    </a:ext>
                  </a:extLst>
                </p:cNvPr>
                <p:cNvCxnSpPr/>
                <p:nvPr/>
              </p:nvCxnSpPr>
              <p:spPr>
                <a:xfrm>
                  <a:off x="1968531" y="1497992"/>
                  <a:ext cx="0" cy="299281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직선 연결선 302">
                  <a:extLst>
                    <a:ext uri="{FF2B5EF4-FFF2-40B4-BE49-F238E27FC236}">
                      <a16:creationId xmlns:a16="http://schemas.microsoft.com/office/drawing/2014/main" id="{6EE057CF-42D0-4D3B-A45B-2EFCB8A5071E}"/>
                    </a:ext>
                  </a:extLst>
                </p:cNvPr>
                <p:cNvCxnSpPr/>
                <p:nvPr/>
              </p:nvCxnSpPr>
              <p:spPr>
                <a:xfrm>
                  <a:off x="1968531" y="1219153"/>
                  <a:ext cx="1495370" cy="442293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직선 연결선 303">
                  <a:extLst>
                    <a:ext uri="{FF2B5EF4-FFF2-40B4-BE49-F238E27FC236}">
                      <a16:creationId xmlns:a16="http://schemas.microsoft.com/office/drawing/2014/main" id="{FD2601EC-E5CF-44F4-BE83-6BA345130735}"/>
                    </a:ext>
                  </a:extLst>
                </p:cNvPr>
                <p:cNvCxnSpPr/>
                <p:nvPr/>
              </p:nvCxnSpPr>
              <p:spPr>
                <a:xfrm flipV="1">
                  <a:off x="1968530" y="1070335"/>
                  <a:ext cx="1495371" cy="421286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A9430763-5B04-468A-9C63-683711084620}"/>
                    </a:ext>
                  </a:extLst>
                </p:cNvPr>
                <p:cNvSpPr/>
                <p:nvPr/>
              </p:nvSpPr>
              <p:spPr>
                <a:xfrm>
                  <a:off x="3426276" y="740314"/>
                  <a:ext cx="75250" cy="75250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타원 305">
                  <a:extLst>
                    <a:ext uri="{FF2B5EF4-FFF2-40B4-BE49-F238E27FC236}">
                      <a16:creationId xmlns:a16="http://schemas.microsoft.com/office/drawing/2014/main" id="{2AF08B71-63DD-403F-8BCB-3831B97BAC4F}"/>
                    </a:ext>
                  </a:extLst>
                </p:cNvPr>
                <p:cNvSpPr/>
                <p:nvPr/>
              </p:nvSpPr>
              <p:spPr>
                <a:xfrm>
                  <a:off x="3425719" y="1922724"/>
                  <a:ext cx="75250" cy="75250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7" name="그룹 306">
                  <a:extLst>
                    <a:ext uri="{FF2B5EF4-FFF2-40B4-BE49-F238E27FC236}">
                      <a16:creationId xmlns:a16="http://schemas.microsoft.com/office/drawing/2014/main" id="{B8D35E09-97A9-458D-A249-D5FC4AC5076F}"/>
                    </a:ext>
                  </a:extLst>
                </p:cNvPr>
                <p:cNvGrpSpPr/>
                <p:nvPr/>
              </p:nvGrpSpPr>
              <p:grpSpPr>
                <a:xfrm>
                  <a:off x="2378903" y="1665082"/>
                  <a:ext cx="739328" cy="594764"/>
                  <a:chOff x="3539490" y="4202431"/>
                  <a:chExt cx="739328" cy="594764"/>
                </a:xfrm>
                <a:solidFill>
                  <a:schemeClr val="bg1"/>
                </a:solidFill>
              </p:grpSpPr>
              <p:sp>
                <p:nvSpPr>
                  <p:cNvPr id="311" name="순서도: 지연 310">
                    <a:extLst>
                      <a:ext uri="{FF2B5EF4-FFF2-40B4-BE49-F238E27FC236}">
                        <a16:creationId xmlns:a16="http://schemas.microsoft.com/office/drawing/2014/main" id="{B1DD64EC-473E-433A-B772-FB7A1B5E2FD0}"/>
                      </a:ext>
                    </a:extLst>
                  </p:cNvPr>
                  <p:cNvSpPr/>
                  <p:nvPr/>
                </p:nvSpPr>
                <p:spPr>
                  <a:xfrm>
                    <a:off x="3539490" y="4202431"/>
                    <a:ext cx="642789" cy="594764"/>
                  </a:xfrm>
                  <a:prstGeom prst="flowChartDelay">
                    <a:avLst/>
                  </a:prstGeom>
                  <a:solidFill>
                    <a:srgbClr val="E1F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312" name="타원 311">
                    <a:extLst>
                      <a:ext uri="{FF2B5EF4-FFF2-40B4-BE49-F238E27FC236}">
                        <a16:creationId xmlns:a16="http://schemas.microsoft.com/office/drawing/2014/main" id="{61F67920-A832-4FAE-B53E-B093A40AC0F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191953" y="4455521"/>
                    <a:ext cx="86865" cy="86865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</p:grpSp>
            <p:grpSp>
              <p:nvGrpSpPr>
                <p:cNvPr id="308" name="그룹 307">
                  <a:extLst>
                    <a:ext uri="{FF2B5EF4-FFF2-40B4-BE49-F238E27FC236}">
                      <a16:creationId xmlns:a16="http://schemas.microsoft.com/office/drawing/2014/main" id="{3AA25620-3096-4F32-AE1E-F9EFB98CB581}"/>
                    </a:ext>
                  </a:extLst>
                </p:cNvPr>
                <p:cNvGrpSpPr/>
                <p:nvPr/>
              </p:nvGrpSpPr>
              <p:grpSpPr>
                <a:xfrm>
                  <a:off x="2378903" y="479989"/>
                  <a:ext cx="739328" cy="594764"/>
                  <a:chOff x="3539490" y="4202431"/>
                  <a:chExt cx="739328" cy="594764"/>
                </a:xfrm>
                <a:solidFill>
                  <a:schemeClr val="bg1"/>
                </a:solidFill>
              </p:grpSpPr>
              <p:sp>
                <p:nvSpPr>
                  <p:cNvPr id="309" name="순서도: 지연 308">
                    <a:extLst>
                      <a:ext uri="{FF2B5EF4-FFF2-40B4-BE49-F238E27FC236}">
                        <a16:creationId xmlns:a16="http://schemas.microsoft.com/office/drawing/2014/main" id="{C7321F45-4012-47DB-9CB0-26B6C6913249}"/>
                      </a:ext>
                    </a:extLst>
                  </p:cNvPr>
                  <p:cNvSpPr/>
                  <p:nvPr/>
                </p:nvSpPr>
                <p:spPr>
                  <a:xfrm>
                    <a:off x="3539490" y="4202431"/>
                    <a:ext cx="642789" cy="594764"/>
                  </a:xfrm>
                  <a:prstGeom prst="flowChartDelay">
                    <a:avLst/>
                  </a:prstGeom>
                  <a:solidFill>
                    <a:srgbClr val="E1F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310" name="타원 309">
                    <a:extLst>
                      <a:ext uri="{FF2B5EF4-FFF2-40B4-BE49-F238E27FC236}">
                        <a16:creationId xmlns:a16="http://schemas.microsoft.com/office/drawing/2014/main" id="{B058FD99-4AA2-4E4B-9B10-2DE299F8E2C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191953" y="4455521"/>
                    <a:ext cx="86865" cy="86865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</p:grpSp>
          </p:grpSp>
        </p:grpSp>
        <p:grpSp>
          <p:nvGrpSpPr>
            <p:cNvPr id="219" name="그룹 218">
              <a:extLst>
                <a:ext uri="{FF2B5EF4-FFF2-40B4-BE49-F238E27FC236}">
                  <a16:creationId xmlns:a16="http://schemas.microsoft.com/office/drawing/2014/main" id="{57FFE997-1115-4CBC-B905-C21F7A7D6C11}"/>
                </a:ext>
              </a:extLst>
            </p:cNvPr>
            <p:cNvGrpSpPr/>
            <p:nvPr/>
          </p:nvGrpSpPr>
          <p:grpSpPr>
            <a:xfrm>
              <a:off x="6909521" y="2487501"/>
              <a:ext cx="3346479" cy="2232136"/>
              <a:chOff x="362590" y="2873860"/>
              <a:chExt cx="4160106" cy="3064670"/>
            </a:xfrm>
          </p:grpSpPr>
          <p:sp>
            <p:nvSpPr>
              <p:cNvPr id="220" name="원호 219">
                <a:extLst>
                  <a:ext uri="{FF2B5EF4-FFF2-40B4-BE49-F238E27FC236}">
                    <a16:creationId xmlns:a16="http://schemas.microsoft.com/office/drawing/2014/main" id="{121B4502-63D3-4DED-B471-02EB3DE066E1}"/>
                  </a:ext>
                </a:extLst>
              </p:cNvPr>
              <p:cNvSpPr/>
              <p:nvPr/>
            </p:nvSpPr>
            <p:spPr>
              <a:xfrm rot="5188478">
                <a:off x="2297194" y="3646406"/>
                <a:ext cx="562125" cy="3100865"/>
              </a:xfrm>
              <a:prstGeom prst="arc">
                <a:avLst>
                  <a:gd name="adj1" fmla="val 16289729"/>
                  <a:gd name="adj2" fmla="val 5421110"/>
                </a:avLst>
              </a:prstGeom>
              <a:ln w="19050">
                <a:solidFill>
                  <a:srgbClr val="FF0000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AC027E0-519E-4978-9EB1-16294D9FDAF4}"/>
                  </a:ext>
                </a:extLst>
              </p:cNvPr>
              <p:cNvSpPr txBox="1"/>
              <p:nvPr/>
            </p:nvSpPr>
            <p:spPr>
              <a:xfrm>
                <a:off x="2233523" y="5377686"/>
                <a:ext cx="551081" cy="560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</a:t>
                </a:r>
                <a:endParaRPr lang="ko-KR" alt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2" name="그룹 221">
                <a:extLst>
                  <a:ext uri="{FF2B5EF4-FFF2-40B4-BE49-F238E27FC236}">
                    <a16:creationId xmlns:a16="http://schemas.microsoft.com/office/drawing/2014/main" id="{A0056094-FB11-4E06-AD13-7B7E3774764C}"/>
                  </a:ext>
                </a:extLst>
              </p:cNvPr>
              <p:cNvGrpSpPr/>
              <p:nvPr/>
            </p:nvGrpSpPr>
            <p:grpSpPr>
              <a:xfrm rot="160501" flipV="1">
                <a:off x="1311712" y="3846510"/>
                <a:ext cx="2808636" cy="971313"/>
                <a:chOff x="1092209" y="3735836"/>
                <a:chExt cx="2626728" cy="1074516"/>
              </a:xfrm>
            </p:grpSpPr>
            <p:sp>
              <p:nvSpPr>
                <p:cNvPr id="257" name="원호 256">
                  <a:extLst>
                    <a:ext uri="{FF2B5EF4-FFF2-40B4-BE49-F238E27FC236}">
                      <a16:creationId xmlns:a16="http://schemas.microsoft.com/office/drawing/2014/main" id="{B6BFDCE3-8B83-43A8-9A47-B6EC738BF082}"/>
                    </a:ext>
                  </a:extLst>
                </p:cNvPr>
                <p:cNvSpPr/>
                <p:nvPr/>
              </p:nvSpPr>
              <p:spPr>
                <a:xfrm rot="16555469" flipH="1">
                  <a:off x="2129478" y="2868074"/>
                  <a:ext cx="509552" cy="2245075"/>
                </a:xfrm>
                <a:prstGeom prst="arc">
                  <a:avLst>
                    <a:gd name="adj1" fmla="val 16289729"/>
                    <a:gd name="adj2" fmla="val 21541323"/>
                  </a:avLst>
                </a:prstGeom>
                <a:ln w="19050">
                  <a:solidFill>
                    <a:srgbClr val="FF0000"/>
                  </a:solidFill>
                  <a:prstDash val="sysDot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58" name="원호 257">
                  <a:extLst>
                    <a:ext uri="{FF2B5EF4-FFF2-40B4-BE49-F238E27FC236}">
                      <a16:creationId xmlns:a16="http://schemas.microsoft.com/office/drawing/2014/main" id="{B2F7BEFC-2865-4D9B-8EAD-CC6463414ED2}"/>
                    </a:ext>
                  </a:extLst>
                </p:cNvPr>
                <p:cNvSpPr/>
                <p:nvPr/>
              </p:nvSpPr>
              <p:spPr>
                <a:xfrm rot="16615172" flipV="1">
                  <a:off x="2124510" y="3215926"/>
                  <a:ext cx="562125" cy="2626728"/>
                </a:xfrm>
                <a:prstGeom prst="arc">
                  <a:avLst>
                    <a:gd name="adj1" fmla="val 16196796"/>
                    <a:gd name="adj2" fmla="val 938047"/>
                  </a:avLst>
                </a:prstGeom>
                <a:ln w="19050">
                  <a:solidFill>
                    <a:srgbClr val="FF0000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33D60761-C929-4A54-829A-8390CE278586}"/>
                  </a:ext>
                </a:extLst>
              </p:cNvPr>
              <p:cNvSpPr txBox="1"/>
              <p:nvPr/>
            </p:nvSpPr>
            <p:spPr>
              <a:xfrm>
                <a:off x="1579368" y="4418827"/>
                <a:ext cx="551081" cy="560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</a:t>
                </a:r>
                <a:endParaRPr lang="ko-KR" alt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원호 223">
                <a:extLst>
                  <a:ext uri="{FF2B5EF4-FFF2-40B4-BE49-F238E27FC236}">
                    <a16:creationId xmlns:a16="http://schemas.microsoft.com/office/drawing/2014/main" id="{2C815586-740B-4931-BFFC-F4525051F720}"/>
                  </a:ext>
                </a:extLst>
              </p:cNvPr>
              <p:cNvSpPr/>
              <p:nvPr/>
            </p:nvSpPr>
            <p:spPr>
              <a:xfrm rot="16411522" flipV="1">
                <a:off x="2288815" y="2077143"/>
                <a:ext cx="562125" cy="3084076"/>
              </a:xfrm>
              <a:prstGeom prst="arc">
                <a:avLst>
                  <a:gd name="adj1" fmla="val 16289729"/>
                  <a:gd name="adj2" fmla="val 5421110"/>
                </a:avLst>
              </a:prstGeom>
              <a:ln w="19050">
                <a:solidFill>
                  <a:srgbClr val="FF0000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FBD0B865-4904-4845-A9AB-34674F7CE31D}"/>
                  </a:ext>
                </a:extLst>
              </p:cNvPr>
              <p:cNvSpPr txBox="1"/>
              <p:nvPr/>
            </p:nvSpPr>
            <p:spPr>
              <a:xfrm>
                <a:off x="2233523" y="2873860"/>
                <a:ext cx="551081" cy="560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</a:t>
                </a:r>
                <a:endParaRPr lang="ko-KR" alt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2644DB1A-0A25-478E-891D-3A356A432139}"/>
                  </a:ext>
                </a:extLst>
              </p:cNvPr>
              <p:cNvGrpSpPr/>
              <p:nvPr/>
            </p:nvGrpSpPr>
            <p:grpSpPr>
              <a:xfrm rot="21439499">
                <a:off x="1307693" y="3954801"/>
                <a:ext cx="2817649" cy="971313"/>
                <a:chOff x="1092209" y="3735836"/>
                <a:chExt cx="2626728" cy="1074516"/>
              </a:xfrm>
            </p:grpSpPr>
            <p:sp>
              <p:nvSpPr>
                <p:cNvPr id="255" name="원호 254">
                  <a:extLst>
                    <a:ext uri="{FF2B5EF4-FFF2-40B4-BE49-F238E27FC236}">
                      <a16:creationId xmlns:a16="http://schemas.microsoft.com/office/drawing/2014/main" id="{E3F10255-6D33-465F-BF73-C7ED157E7E15}"/>
                    </a:ext>
                  </a:extLst>
                </p:cNvPr>
                <p:cNvSpPr/>
                <p:nvPr/>
              </p:nvSpPr>
              <p:spPr>
                <a:xfrm rot="16555469" flipH="1">
                  <a:off x="2129478" y="2868074"/>
                  <a:ext cx="509552" cy="2245075"/>
                </a:xfrm>
                <a:prstGeom prst="arc">
                  <a:avLst>
                    <a:gd name="adj1" fmla="val 16289729"/>
                    <a:gd name="adj2" fmla="val 21541323"/>
                  </a:avLst>
                </a:prstGeom>
                <a:ln w="19050">
                  <a:solidFill>
                    <a:srgbClr val="FF0000"/>
                  </a:solidFill>
                  <a:prstDash val="sysDot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56" name="원호 255">
                  <a:extLst>
                    <a:ext uri="{FF2B5EF4-FFF2-40B4-BE49-F238E27FC236}">
                      <a16:creationId xmlns:a16="http://schemas.microsoft.com/office/drawing/2014/main" id="{AEC5EF9A-0F71-4C64-9A56-883171374149}"/>
                    </a:ext>
                  </a:extLst>
                </p:cNvPr>
                <p:cNvSpPr/>
                <p:nvPr/>
              </p:nvSpPr>
              <p:spPr>
                <a:xfrm rot="16615172" flipV="1">
                  <a:off x="2124510" y="3215926"/>
                  <a:ext cx="562125" cy="2626728"/>
                </a:xfrm>
                <a:prstGeom prst="arc">
                  <a:avLst>
                    <a:gd name="adj1" fmla="val 16196796"/>
                    <a:gd name="adj2" fmla="val 938047"/>
                  </a:avLst>
                </a:prstGeom>
                <a:ln w="19050">
                  <a:solidFill>
                    <a:srgbClr val="FF0000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A6EC5B44-4DF4-4B6C-B30B-494A67BF3375}"/>
                  </a:ext>
                </a:extLst>
              </p:cNvPr>
              <p:cNvSpPr txBox="1"/>
              <p:nvPr/>
            </p:nvSpPr>
            <p:spPr>
              <a:xfrm>
                <a:off x="1579368" y="3866826"/>
                <a:ext cx="551081" cy="560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</a:t>
                </a:r>
                <a:endParaRPr lang="ko-KR" alt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B879133-ADE1-4373-87E9-823995BD234B}"/>
                  </a:ext>
                </a:extLst>
              </p:cNvPr>
              <p:cNvSpPr txBox="1"/>
              <p:nvPr/>
            </p:nvSpPr>
            <p:spPr>
              <a:xfrm>
                <a:off x="369940" y="3484348"/>
                <a:ext cx="981463" cy="4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1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E2AB5F4F-D45D-4165-845E-79DA8BD795E4}"/>
                  </a:ext>
                </a:extLst>
              </p:cNvPr>
              <p:cNvSpPr txBox="1"/>
              <p:nvPr/>
            </p:nvSpPr>
            <p:spPr>
              <a:xfrm>
                <a:off x="362590" y="4961541"/>
                <a:ext cx="1007911" cy="4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E2D399B3-A4B8-47E4-91C9-6B838C44138F}"/>
                  </a:ext>
                </a:extLst>
              </p:cNvPr>
              <p:cNvSpPr txBox="1"/>
              <p:nvPr/>
            </p:nvSpPr>
            <p:spPr>
              <a:xfrm>
                <a:off x="3440249" y="3637718"/>
                <a:ext cx="1031955" cy="4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0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9C2BE6E0-EF32-45C3-84E3-7592B5A6211A}"/>
                  </a:ext>
                </a:extLst>
              </p:cNvPr>
              <p:cNvSpPr txBox="1"/>
              <p:nvPr/>
            </p:nvSpPr>
            <p:spPr>
              <a:xfrm>
                <a:off x="3440249" y="4824165"/>
                <a:ext cx="1082447" cy="4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Q'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1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739013C9-8812-492D-AECE-5A27A544F4B9}"/>
                  </a:ext>
                </a:extLst>
              </p:cNvPr>
              <p:cNvSpPr txBox="1"/>
              <p:nvPr/>
            </p:nvSpPr>
            <p:spPr>
              <a:xfrm>
                <a:off x="1270763" y="3889538"/>
                <a:ext cx="392393" cy="4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4D27ADF1-F4DE-4C1F-AAED-40E0DA7C2E83}"/>
                  </a:ext>
                </a:extLst>
              </p:cNvPr>
              <p:cNvSpPr txBox="1"/>
              <p:nvPr/>
            </p:nvSpPr>
            <p:spPr>
              <a:xfrm>
                <a:off x="1270763" y="4566925"/>
                <a:ext cx="392393" cy="4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FC8CBBB0-D90E-40C9-A394-39682D9FDF62}"/>
                  </a:ext>
                </a:extLst>
              </p:cNvPr>
              <p:cNvGrpSpPr/>
              <p:nvPr/>
            </p:nvGrpSpPr>
            <p:grpSpPr>
              <a:xfrm>
                <a:off x="1181499" y="3517144"/>
                <a:ext cx="2265680" cy="1779857"/>
                <a:chOff x="1551971" y="479989"/>
                <a:chExt cx="2265680" cy="1779857"/>
              </a:xfrm>
            </p:grpSpPr>
            <p:cxnSp>
              <p:nvCxnSpPr>
                <p:cNvPr id="235" name="직선 연결선 234">
                  <a:extLst>
                    <a:ext uri="{FF2B5EF4-FFF2-40B4-BE49-F238E27FC236}">
                      <a16:creationId xmlns:a16="http://schemas.microsoft.com/office/drawing/2014/main" id="{CC7A769E-5BE5-4F5C-A586-012DA62AC072}"/>
                    </a:ext>
                  </a:extLst>
                </p:cNvPr>
                <p:cNvCxnSpPr/>
                <p:nvPr/>
              </p:nvCxnSpPr>
              <p:spPr>
                <a:xfrm>
                  <a:off x="3054331" y="779443"/>
                  <a:ext cx="763320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직선 연결선 235">
                  <a:extLst>
                    <a:ext uri="{FF2B5EF4-FFF2-40B4-BE49-F238E27FC236}">
                      <a16:creationId xmlns:a16="http://schemas.microsoft.com/office/drawing/2014/main" id="{0E56A6A6-F86F-4ABE-90B0-D526E5474FC3}"/>
                    </a:ext>
                  </a:extLst>
                </p:cNvPr>
                <p:cNvCxnSpPr/>
                <p:nvPr/>
              </p:nvCxnSpPr>
              <p:spPr>
                <a:xfrm>
                  <a:off x="3054759" y="1962318"/>
                  <a:ext cx="7628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직선 연결선 236">
                  <a:extLst>
                    <a:ext uri="{FF2B5EF4-FFF2-40B4-BE49-F238E27FC236}">
                      <a16:creationId xmlns:a16="http://schemas.microsoft.com/office/drawing/2014/main" id="{3CA99CD0-6044-4A88-A550-328B95DFAFD1}"/>
                    </a:ext>
                  </a:extLst>
                </p:cNvPr>
                <p:cNvCxnSpPr/>
                <p:nvPr/>
              </p:nvCxnSpPr>
              <p:spPr>
                <a:xfrm>
                  <a:off x="3463901" y="775460"/>
                  <a:ext cx="0" cy="299281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직선 연결선 237">
                  <a:extLst>
                    <a:ext uri="{FF2B5EF4-FFF2-40B4-BE49-F238E27FC236}">
                      <a16:creationId xmlns:a16="http://schemas.microsoft.com/office/drawing/2014/main" id="{EAE178EC-222B-4EE7-8651-CD1A00B4006C}"/>
                    </a:ext>
                  </a:extLst>
                </p:cNvPr>
                <p:cNvCxnSpPr/>
                <p:nvPr/>
              </p:nvCxnSpPr>
              <p:spPr>
                <a:xfrm>
                  <a:off x="3463901" y="1661446"/>
                  <a:ext cx="0" cy="299281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직선 연결선 238">
                  <a:extLst>
                    <a:ext uri="{FF2B5EF4-FFF2-40B4-BE49-F238E27FC236}">
                      <a16:creationId xmlns:a16="http://schemas.microsoft.com/office/drawing/2014/main" id="{E9B87A22-C011-4F3E-AF7F-C726AD02A813}"/>
                    </a:ext>
                  </a:extLst>
                </p:cNvPr>
                <p:cNvCxnSpPr/>
                <p:nvPr/>
              </p:nvCxnSpPr>
              <p:spPr>
                <a:xfrm>
                  <a:off x="1551971" y="620716"/>
                  <a:ext cx="87265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직선 연결선 239">
                  <a:extLst>
                    <a:ext uri="{FF2B5EF4-FFF2-40B4-BE49-F238E27FC236}">
                      <a16:creationId xmlns:a16="http://schemas.microsoft.com/office/drawing/2014/main" id="{C9A76DB9-B151-4827-8FAF-FE44E284428B}"/>
                    </a:ext>
                  </a:extLst>
                </p:cNvPr>
                <p:cNvCxnSpPr/>
                <p:nvPr/>
              </p:nvCxnSpPr>
              <p:spPr>
                <a:xfrm>
                  <a:off x="1968531" y="919872"/>
                  <a:ext cx="4560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09328E64-C5E9-4B22-9C12-F6F90A67876B}"/>
                    </a:ext>
                  </a:extLst>
                </p:cNvPr>
                <p:cNvCxnSpPr/>
                <p:nvPr/>
              </p:nvCxnSpPr>
              <p:spPr>
                <a:xfrm>
                  <a:off x="1968531" y="1797273"/>
                  <a:ext cx="4560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직선 연결선 241">
                  <a:extLst>
                    <a:ext uri="{FF2B5EF4-FFF2-40B4-BE49-F238E27FC236}">
                      <a16:creationId xmlns:a16="http://schemas.microsoft.com/office/drawing/2014/main" id="{F698498F-0F29-46E4-8CD2-B47F141ADC22}"/>
                    </a:ext>
                  </a:extLst>
                </p:cNvPr>
                <p:cNvCxnSpPr/>
                <p:nvPr/>
              </p:nvCxnSpPr>
              <p:spPr>
                <a:xfrm>
                  <a:off x="1551971" y="2096429"/>
                  <a:ext cx="87265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직선 연결선 242">
                  <a:extLst>
                    <a:ext uri="{FF2B5EF4-FFF2-40B4-BE49-F238E27FC236}">
                      <a16:creationId xmlns:a16="http://schemas.microsoft.com/office/drawing/2014/main" id="{771324FD-8003-498D-BD72-EB69DA7776A4}"/>
                    </a:ext>
                  </a:extLst>
                </p:cNvPr>
                <p:cNvCxnSpPr/>
                <p:nvPr/>
              </p:nvCxnSpPr>
              <p:spPr>
                <a:xfrm>
                  <a:off x="1968531" y="919872"/>
                  <a:ext cx="0" cy="299281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직선 연결선 243">
                  <a:extLst>
                    <a:ext uri="{FF2B5EF4-FFF2-40B4-BE49-F238E27FC236}">
                      <a16:creationId xmlns:a16="http://schemas.microsoft.com/office/drawing/2014/main" id="{F9002182-6856-4D6E-A183-79D5E1A8854B}"/>
                    </a:ext>
                  </a:extLst>
                </p:cNvPr>
                <p:cNvCxnSpPr/>
                <p:nvPr/>
              </p:nvCxnSpPr>
              <p:spPr>
                <a:xfrm>
                  <a:off x="1968531" y="1497992"/>
                  <a:ext cx="0" cy="299281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직선 연결선 244">
                  <a:extLst>
                    <a:ext uri="{FF2B5EF4-FFF2-40B4-BE49-F238E27FC236}">
                      <a16:creationId xmlns:a16="http://schemas.microsoft.com/office/drawing/2014/main" id="{031F9139-EF11-4C95-BE9A-7890AC2938E5}"/>
                    </a:ext>
                  </a:extLst>
                </p:cNvPr>
                <p:cNvCxnSpPr/>
                <p:nvPr/>
              </p:nvCxnSpPr>
              <p:spPr>
                <a:xfrm>
                  <a:off x="1968531" y="1219153"/>
                  <a:ext cx="1495370" cy="442293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직선 연결선 245">
                  <a:extLst>
                    <a:ext uri="{FF2B5EF4-FFF2-40B4-BE49-F238E27FC236}">
                      <a16:creationId xmlns:a16="http://schemas.microsoft.com/office/drawing/2014/main" id="{4A52ACA7-EEE2-4508-9F08-20360BBAD8AD}"/>
                    </a:ext>
                  </a:extLst>
                </p:cNvPr>
                <p:cNvCxnSpPr/>
                <p:nvPr/>
              </p:nvCxnSpPr>
              <p:spPr>
                <a:xfrm flipV="1">
                  <a:off x="1968530" y="1070335"/>
                  <a:ext cx="1495371" cy="421286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타원 246">
                  <a:extLst>
                    <a:ext uri="{FF2B5EF4-FFF2-40B4-BE49-F238E27FC236}">
                      <a16:creationId xmlns:a16="http://schemas.microsoft.com/office/drawing/2014/main" id="{77027E5A-CDF3-480F-8A68-8C0543C5C076}"/>
                    </a:ext>
                  </a:extLst>
                </p:cNvPr>
                <p:cNvSpPr/>
                <p:nvPr/>
              </p:nvSpPr>
              <p:spPr>
                <a:xfrm>
                  <a:off x="3426276" y="740314"/>
                  <a:ext cx="75250" cy="75250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8" name="타원 247">
                  <a:extLst>
                    <a:ext uri="{FF2B5EF4-FFF2-40B4-BE49-F238E27FC236}">
                      <a16:creationId xmlns:a16="http://schemas.microsoft.com/office/drawing/2014/main" id="{904BCC27-2EA3-4953-9423-D1DD4238A0CD}"/>
                    </a:ext>
                  </a:extLst>
                </p:cNvPr>
                <p:cNvSpPr/>
                <p:nvPr/>
              </p:nvSpPr>
              <p:spPr>
                <a:xfrm>
                  <a:off x="3425719" y="1922724"/>
                  <a:ext cx="75250" cy="75250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" name="그룹 248">
                  <a:extLst>
                    <a:ext uri="{FF2B5EF4-FFF2-40B4-BE49-F238E27FC236}">
                      <a16:creationId xmlns:a16="http://schemas.microsoft.com/office/drawing/2014/main" id="{5B98DD60-B03D-4995-B1F4-99258CA21F8E}"/>
                    </a:ext>
                  </a:extLst>
                </p:cNvPr>
                <p:cNvGrpSpPr/>
                <p:nvPr/>
              </p:nvGrpSpPr>
              <p:grpSpPr>
                <a:xfrm>
                  <a:off x="2378903" y="1665082"/>
                  <a:ext cx="739328" cy="594764"/>
                  <a:chOff x="3539490" y="4202431"/>
                  <a:chExt cx="739328" cy="594764"/>
                </a:xfrm>
                <a:solidFill>
                  <a:schemeClr val="bg1"/>
                </a:solidFill>
              </p:grpSpPr>
              <p:sp>
                <p:nvSpPr>
                  <p:cNvPr id="253" name="순서도: 지연 252">
                    <a:extLst>
                      <a:ext uri="{FF2B5EF4-FFF2-40B4-BE49-F238E27FC236}">
                        <a16:creationId xmlns:a16="http://schemas.microsoft.com/office/drawing/2014/main" id="{1D762118-152C-4B11-8B7D-5B4BD1F5D841}"/>
                      </a:ext>
                    </a:extLst>
                  </p:cNvPr>
                  <p:cNvSpPr/>
                  <p:nvPr/>
                </p:nvSpPr>
                <p:spPr>
                  <a:xfrm>
                    <a:off x="3539490" y="4202431"/>
                    <a:ext cx="642789" cy="594764"/>
                  </a:xfrm>
                  <a:prstGeom prst="flowChartDelay">
                    <a:avLst/>
                  </a:prstGeom>
                  <a:solidFill>
                    <a:srgbClr val="E1F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254" name="타원 253">
                    <a:extLst>
                      <a:ext uri="{FF2B5EF4-FFF2-40B4-BE49-F238E27FC236}">
                        <a16:creationId xmlns:a16="http://schemas.microsoft.com/office/drawing/2014/main" id="{9B337047-6645-4C74-885C-BBD303BFD1B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191953" y="4455521"/>
                    <a:ext cx="86865" cy="86865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</p:grpSp>
            <p:grpSp>
              <p:nvGrpSpPr>
                <p:cNvPr id="250" name="그룹 249">
                  <a:extLst>
                    <a:ext uri="{FF2B5EF4-FFF2-40B4-BE49-F238E27FC236}">
                      <a16:creationId xmlns:a16="http://schemas.microsoft.com/office/drawing/2014/main" id="{49DED658-596D-48B0-BF58-9455B675D9F1}"/>
                    </a:ext>
                  </a:extLst>
                </p:cNvPr>
                <p:cNvGrpSpPr/>
                <p:nvPr/>
              </p:nvGrpSpPr>
              <p:grpSpPr>
                <a:xfrm>
                  <a:off x="2378903" y="479989"/>
                  <a:ext cx="739328" cy="594764"/>
                  <a:chOff x="3539490" y="4202431"/>
                  <a:chExt cx="739328" cy="594764"/>
                </a:xfrm>
                <a:solidFill>
                  <a:schemeClr val="bg1"/>
                </a:solidFill>
              </p:grpSpPr>
              <p:sp>
                <p:nvSpPr>
                  <p:cNvPr id="251" name="순서도: 지연 250">
                    <a:extLst>
                      <a:ext uri="{FF2B5EF4-FFF2-40B4-BE49-F238E27FC236}">
                        <a16:creationId xmlns:a16="http://schemas.microsoft.com/office/drawing/2014/main" id="{FFF41256-9410-4B31-9C67-25A6FE78DABD}"/>
                      </a:ext>
                    </a:extLst>
                  </p:cNvPr>
                  <p:cNvSpPr/>
                  <p:nvPr/>
                </p:nvSpPr>
                <p:spPr>
                  <a:xfrm>
                    <a:off x="3539490" y="4202431"/>
                    <a:ext cx="642789" cy="594764"/>
                  </a:xfrm>
                  <a:prstGeom prst="flowChartDelay">
                    <a:avLst/>
                  </a:prstGeom>
                  <a:solidFill>
                    <a:srgbClr val="E1F7FF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252" name="타원 251">
                    <a:extLst>
                      <a:ext uri="{FF2B5EF4-FFF2-40B4-BE49-F238E27FC236}">
                        <a16:creationId xmlns:a16="http://schemas.microsoft.com/office/drawing/2014/main" id="{3D3BFF9F-1475-47EF-9FDD-AA17259056A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191953" y="4455521"/>
                    <a:ext cx="86865" cy="86865"/>
                  </a:xfrm>
                  <a:prstGeom prst="ellipse">
                    <a:avLst/>
                  </a:prstGeom>
                  <a:grpFill/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</p:grpSp>
          </p:grpSp>
        </p:grpSp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A17102F5-7C0C-4240-A03C-23F5693EFB24}"/>
              </a:ext>
            </a:extLst>
          </p:cNvPr>
          <p:cNvGrpSpPr/>
          <p:nvPr/>
        </p:nvGrpSpPr>
        <p:grpSpPr>
          <a:xfrm>
            <a:off x="1917493" y="4780779"/>
            <a:ext cx="3091736" cy="1375935"/>
            <a:chOff x="4400188" y="3517144"/>
            <a:chExt cx="4389445" cy="1906356"/>
          </a:xfrm>
        </p:grpSpPr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75DFA0BA-58BB-49C7-8453-29E37A33A95B}"/>
                </a:ext>
              </a:extLst>
            </p:cNvPr>
            <p:cNvSpPr txBox="1"/>
            <p:nvPr/>
          </p:nvSpPr>
          <p:spPr>
            <a:xfrm>
              <a:off x="4727473" y="3517144"/>
              <a:ext cx="899319" cy="429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1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99E58AB8-B5E9-4B82-9A89-CD5483DC05D1}"/>
                </a:ext>
              </a:extLst>
            </p:cNvPr>
            <p:cNvSpPr txBox="1"/>
            <p:nvPr/>
          </p:nvSpPr>
          <p:spPr>
            <a:xfrm>
              <a:off x="4400188" y="4994339"/>
              <a:ext cx="1238602" cy="429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0</a:t>
              </a:r>
              <a:r>
                <a:rPr lang="en-US" altLang="ko-KR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CF135C4D-AF37-4469-A4AE-9B888AC1228F}"/>
                </a:ext>
              </a:extLst>
            </p:cNvPr>
            <p:cNvSpPr txBox="1"/>
            <p:nvPr/>
          </p:nvSpPr>
          <p:spPr>
            <a:xfrm>
              <a:off x="7797783" y="3670515"/>
              <a:ext cx="945585" cy="429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0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55396567-D4F4-4427-A63B-B3272F0FE691}"/>
                </a:ext>
              </a:extLst>
            </p:cNvPr>
            <p:cNvSpPr txBox="1"/>
            <p:nvPr/>
          </p:nvSpPr>
          <p:spPr>
            <a:xfrm>
              <a:off x="7797783" y="4856961"/>
              <a:ext cx="991850" cy="429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1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BE126259-66D6-4604-90CF-CDB5AB56C092}"/>
                </a:ext>
              </a:extLst>
            </p:cNvPr>
            <p:cNvSpPr txBox="1"/>
            <p:nvPr/>
          </p:nvSpPr>
          <p:spPr>
            <a:xfrm>
              <a:off x="5628298" y="3922331"/>
              <a:ext cx="359551" cy="429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75BBF149-400D-4B51-8A63-E0048D1372F2}"/>
                </a:ext>
              </a:extLst>
            </p:cNvPr>
            <p:cNvSpPr txBox="1"/>
            <p:nvPr/>
          </p:nvSpPr>
          <p:spPr>
            <a:xfrm>
              <a:off x="5628298" y="4599719"/>
              <a:ext cx="359551" cy="429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1F53A2E5-478D-4F16-B4F4-18A6CE0C031B}"/>
                </a:ext>
              </a:extLst>
            </p:cNvPr>
            <p:cNvGrpSpPr/>
            <p:nvPr/>
          </p:nvGrpSpPr>
          <p:grpSpPr>
            <a:xfrm>
              <a:off x="5539034" y="3549940"/>
              <a:ext cx="2265680" cy="1779857"/>
              <a:chOff x="1551971" y="479989"/>
              <a:chExt cx="2265680" cy="1779857"/>
            </a:xfrm>
          </p:grpSpPr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8A7D4E64-EC2C-4934-B918-D551AA3D96FF}"/>
                  </a:ext>
                </a:extLst>
              </p:cNvPr>
              <p:cNvCxnSpPr/>
              <p:nvPr/>
            </p:nvCxnSpPr>
            <p:spPr>
              <a:xfrm>
                <a:off x="3054331" y="779443"/>
                <a:ext cx="76332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직선 연결선 327">
                <a:extLst>
                  <a:ext uri="{FF2B5EF4-FFF2-40B4-BE49-F238E27FC236}">
                    <a16:creationId xmlns:a16="http://schemas.microsoft.com/office/drawing/2014/main" id="{B56182CE-0D94-4BB6-A3D9-1839586491D9}"/>
                  </a:ext>
                </a:extLst>
              </p:cNvPr>
              <p:cNvCxnSpPr/>
              <p:nvPr/>
            </p:nvCxnSpPr>
            <p:spPr>
              <a:xfrm>
                <a:off x="3054759" y="1962318"/>
                <a:ext cx="7628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직선 연결선 328">
                <a:extLst>
                  <a:ext uri="{FF2B5EF4-FFF2-40B4-BE49-F238E27FC236}">
                    <a16:creationId xmlns:a16="http://schemas.microsoft.com/office/drawing/2014/main" id="{9AF236E3-520E-42BD-9057-FA51C4AC5D93}"/>
                  </a:ext>
                </a:extLst>
              </p:cNvPr>
              <p:cNvCxnSpPr/>
              <p:nvPr/>
            </p:nvCxnSpPr>
            <p:spPr>
              <a:xfrm>
                <a:off x="3463901" y="775460"/>
                <a:ext cx="0" cy="29928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직선 연결선 329">
                <a:extLst>
                  <a:ext uri="{FF2B5EF4-FFF2-40B4-BE49-F238E27FC236}">
                    <a16:creationId xmlns:a16="http://schemas.microsoft.com/office/drawing/2014/main" id="{FEC6BF4D-AA4C-4A24-9BC3-122ED475FE52}"/>
                  </a:ext>
                </a:extLst>
              </p:cNvPr>
              <p:cNvCxnSpPr/>
              <p:nvPr/>
            </p:nvCxnSpPr>
            <p:spPr>
              <a:xfrm>
                <a:off x="3463901" y="1661446"/>
                <a:ext cx="0" cy="29928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직선 연결선 330">
                <a:extLst>
                  <a:ext uri="{FF2B5EF4-FFF2-40B4-BE49-F238E27FC236}">
                    <a16:creationId xmlns:a16="http://schemas.microsoft.com/office/drawing/2014/main" id="{D86DE089-55DE-4F6F-9839-7EDB1F76ED3D}"/>
                  </a:ext>
                </a:extLst>
              </p:cNvPr>
              <p:cNvCxnSpPr/>
              <p:nvPr/>
            </p:nvCxnSpPr>
            <p:spPr>
              <a:xfrm>
                <a:off x="1551971" y="620716"/>
                <a:ext cx="87265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직선 연결선 331">
                <a:extLst>
                  <a:ext uri="{FF2B5EF4-FFF2-40B4-BE49-F238E27FC236}">
                    <a16:creationId xmlns:a16="http://schemas.microsoft.com/office/drawing/2014/main" id="{7CDC9189-62D2-4B45-B8F4-78F33509FDC4}"/>
                  </a:ext>
                </a:extLst>
              </p:cNvPr>
              <p:cNvCxnSpPr/>
              <p:nvPr/>
            </p:nvCxnSpPr>
            <p:spPr>
              <a:xfrm>
                <a:off x="1968531" y="919872"/>
                <a:ext cx="4560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직선 연결선 332">
                <a:extLst>
                  <a:ext uri="{FF2B5EF4-FFF2-40B4-BE49-F238E27FC236}">
                    <a16:creationId xmlns:a16="http://schemas.microsoft.com/office/drawing/2014/main" id="{4C90E34D-E2B0-4F9F-BE87-F83B30BBC639}"/>
                  </a:ext>
                </a:extLst>
              </p:cNvPr>
              <p:cNvCxnSpPr/>
              <p:nvPr/>
            </p:nvCxnSpPr>
            <p:spPr>
              <a:xfrm>
                <a:off x="1968531" y="1797273"/>
                <a:ext cx="4560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연결선 333">
                <a:extLst>
                  <a:ext uri="{FF2B5EF4-FFF2-40B4-BE49-F238E27FC236}">
                    <a16:creationId xmlns:a16="http://schemas.microsoft.com/office/drawing/2014/main" id="{6025B55E-6DCB-41FB-A998-12F9D2802B0E}"/>
                  </a:ext>
                </a:extLst>
              </p:cNvPr>
              <p:cNvCxnSpPr/>
              <p:nvPr/>
            </p:nvCxnSpPr>
            <p:spPr>
              <a:xfrm>
                <a:off x="1551971" y="2096429"/>
                <a:ext cx="87265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직선 연결선 334">
                <a:extLst>
                  <a:ext uri="{FF2B5EF4-FFF2-40B4-BE49-F238E27FC236}">
                    <a16:creationId xmlns:a16="http://schemas.microsoft.com/office/drawing/2014/main" id="{24F25F89-7258-4F90-82C9-B1C2E5BD254E}"/>
                  </a:ext>
                </a:extLst>
              </p:cNvPr>
              <p:cNvCxnSpPr/>
              <p:nvPr/>
            </p:nvCxnSpPr>
            <p:spPr>
              <a:xfrm>
                <a:off x="1968531" y="919872"/>
                <a:ext cx="0" cy="29928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연결선 335">
                <a:extLst>
                  <a:ext uri="{FF2B5EF4-FFF2-40B4-BE49-F238E27FC236}">
                    <a16:creationId xmlns:a16="http://schemas.microsoft.com/office/drawing/2014/main" id="{9D3DE4D4-FFF1-4877-BAEA-DE07FB5D5348}"/>
                  </a:ext>
                </a:extLst>
              </p:cNvPr>
              <p:cNvCxnSpPr/>
              <p:nvPr/>
            </p:nvCxnSpPr>
            <p:spPr>
              <a:xfrm>
                <a:off x="1968531" y="1497992"/>
                <a:ext cx="0" cy="29928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직선 연결선 336">
                <a:extLst>
                  <a:ext uri="{FF2B5EF4-FFF2-40B4-BE49-F238E27FC236}">
                    <a16:creationId xmlns:a16="http://schemas.microsoft.com/office/drawing/2014/main" id="{CBFB1234-9A3F-49B9-9D2C-17C5EED54909}"/>
                  </a:ext>
                </a:extLst>
              </p:cNvPr>
              <p:cNvCxnSpPr/>
              <p:nvPr/>
            </p:nvCxnSpPr>
            <p:spPr>
              <a:xfrm>
                <a:off x="1968531" y="1219153"/>
                <a:ext cx="1495370" cy="44229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직선 연결선 337">
                <a:extLst>
                  <a:ext uri="{FF2B5EF4-FFF2-40B4-BE49-F238E27FC236}">
                    <a16:creationId xmlns:a16="http://schemas.microsoft.com/office/drawing/2014/main" id="{FB2A3A7B-055C-4442-B17C-F2440FFC3BDD}"/>
                  </a:ext>
                </a:extLst>
              </p:cNvPr>
              <p:cNvCxnSpPr/>
              <p:nvPr/>
            </p:nvCxnSpPr>
            <p:spPr>
              <a:xfrm flipV="1">
                <a:off x="1968530" y="1070335"/>
                <a:ext cx="1495371" cy="42128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9" name="타원 338">
                <a:extLst>
                  <a:ext uri="{FF2B5EF4-FFF2-40B4-BE49-F238E27FC236}">
                    <a16:creationId xmlns:a16="http://schemas.microsoft.com/office/drawing/2014/main" id="{48D186D2-0C63-4879-A378-A83640A0BF19}"/>
                  </a:ext>
                </a:extLst>
              </p:cNvPr>
              <p:cNvSpPr/>
              <p:nvPr/>
            </p:nvSpPr>
            <p:spPr>
              <a:xfrm>
                <a:off x="3426276" y="740314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0" name="타원 339">
                <a:extLst>
                  <a:ext uri="{FF2B5EF4-FFF2-40B4-BE49-F238E27FC236}">
                    <a16:creationId xmlns:a16="http://schemas.microsoft.com/office/drawing/2014/main" id="{FC5F981B-E0CE-4BFA-9CD5-B8B5530841A7}"/>
                  </a:ext>
                </a:extLst>
              </p:cNvPr>
              <p:cNvSpPr/>
              <p:nvPr/>
            </p:nvSpPr>
            <p:spPr>
              <a:xfrm>
                <a:off x="3425719" y="1922724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41" name="그룹 340">
                <a:extLst>
                  <a:ext uri="{FF2B5EF4-FFF2-40B4-BE49-F238E27FC236}">
                    <a16:creationId xmlns:a16="http://schemas.microsoft.com/office/drawing/2014/main" id="{B6BF825E-4BD8-41B7-BE05-290FC48A456F}"/>
                  </a:ext>
                </a:extLst>
              </p:cNvPr>
              <p:cNvGrpSpPr/>
              <p:nvPr/>
            </p:nvGrpSpPr>
            <p:grpSpPr>
              <a:xfrm>
                <a:off x="2378903" y="1665082"/>
                <a:ext cx="739328" cy="594764"/>
                <a:chOff x="3539490" y="4202431"/>
                <a:chExt cx="739328" cy="594764"/>
              </a:xfrm>
              <a:solidFill>
                <a:schemeClr val="bg1"/>
              </a:solidFill>
            </p:grpSpPr>
            <p:sp>
              <p:nvSpPr>
                <p:cNvPr id="345" name="순서도: 지연 344">
                  <a:extLst>
                    <a:ext uri="{FF2B5EF4-FFF2-40B4-BE49-F238E27FC236}">
                      <a16:creationId xmlns:a16="http://schemas.microsoft.com/office/drawing/2014/main" id="{AD977EFB-89CC-4539-B543-4B2F47F0E081}"/>
                    </a:ext>
                  </a:extLst>
                </p:cNvPr>
                <p:cNvSpPr/>
                <p:nvPr/>
              </p:nvSpPr>
              <p:spPr>
                <a:xfrm>
                  <a:off x="3539490" y="4202431"/>
                  <a:ext cx="642789" cy="594764"/>
                </a:xfrm>
                <a:prstGeom prst="flowChartDelay">
                  <a:avLst/>
                </a:prstGeom>
                <a:solidFill>
                  <a:srgbClr val="E1F7FF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346" name="타원 345">
                  <a:extLst>
                    <a:ext uri="{FF2B5EF4-FFF2-40B4-BE49-F238E27FC236}">
                      <a16:creationId xmlns:a16="http://schemas.microsoft.com/office/drawing/2014/main" id="{9DAAD748-0A0A-4642-BB15-657B46B1B8BE}"/>
                    </a:ext>
                  </a:extLst>
                </p:cNvPr>
                <p:cNvSpPr/>
                <p:nvPr/>
              </p:nvSpPr>
              <p:spPr>
                <a:xfrm rot="16200000">
                  <a:off x="4191953" y="4455521"/>
                  <a:ext cx="86865" cy="86865"/>
                </a:xfrm>
                <a:prstGeom prst="ellipse">
                  <a:avLst/>
                </a:prstGeom>
                <a:grp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grpSp>
            <p:nvGrpSpPr>
              <p:cNvPr id="342" name="그룹 341">
                <a:extLst>
                  <a:ext uri="{FF2B5EF4-FFF2-40B4-BE49-F238E27FC236}">
                    <a16:creationId xmlns:a16="http://schemas.microsoft.com/office/drawing/2014/main" id="{2DADDE51-7848-4A8F-A632-A8D930232DF8}"/>
                  </a:ext>
                </a:extLst>
              </p:cNvPr>
              <p:cNvGrpSpPr/>
              <p:nvPr/>
            </p:nvGrpSpPr>
            <p:grpSpPr>
              <a:xfrm>
                <a:off x="2378903" y="479989"/>
                <a:ext cx="739328" cy="594764"/>
                <a:chOff x="3539490" y="4202431"/>
                <a:chExt cx="739328" cy="594764"/>
              </a:xfrm>
              <a:solidFill>
                <a:schemeClr val="bg1"/>
              </a:solidFill>
            </p:grpSpPr>
            <p:sp>
              <p:nvSpPr>
                <p:cNvPr id="343" name="순서도: 지연 342">
                  <a:extLst>
                    <a:ext uri="{FF2B5EF4-FFF2-40B4-BE49-F238E27FC236}">
                      <a16:creationId xmlns:a16="http://schemas.microsoft.com/office/drawing/2014/main" id="{536B2D83-AC89-42D6-9823-3B46D1A42624}"/>
                    </a:ext>
                  </a:extLst>
                </p:cNvPr>
                <p:cNvSpPr/>
                <p:nvPr/>
              </p:nvSpPr>
              <p:spPr>
                <a:xfrm>
                  <a:off x="3539490" y="4202431"/>
                  <a:ext cx="642789" cy="594764"/>
                </a:xfrm>
                <a:prstGeom prst="flowChartDelay">
                  <a:avLst/>
                </a:prstGeom>
                <a:solidFill>
                  <a:srgbClr val="E1F7FF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344" name="타원 343">
                  <a:extLst>
                    <a:ext uri="{FF2B5EF4-FFF2-40B4-BE49-F238E27FC236}">
                      <a16:creationId xmlns:a16="http://schemas.microsoft.com/office/drawing/2014/main" id="{07462A22-2D74-44D9-BECE-2AD6CBCBAC43}"/>
                    </a:ext>
                  </a:extLst>
                </p:cNvPr>
                <p:cNvSpPr/>
                <p:nvPr/>
              </p:nvSpPr>
              <p:spPr>
                <a:xfrm rot="16200000">
                  <a:off x="4191953" y="4455521"/>
                  <a:ext cx="86865" cy="86865"/>
                </a:xfrm>
                <a:prstGeom prst="ellipse">
                  <a:avLst/>
                </a:prstGeom>
                <a:grp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AC3F022A-096C-4C21-B890-85C7AFD20D12}"/>
              </a:ext>
            </a:extLst>
          </p:cNvPr>
          <p:cNvGrpSpPr/>
          <p:nvPr/>
        </p:nvGrpSpPr>
        <p:grpSpPr>
          <a:xfrm>
            <a:off x="5009229" y="4656157"/>
            <a:ext cx="2592064" cy="1486330"/>
            <a:chOff x="8652895" y="3356077"/>
            <a:chExt cx="3551732" cy="2154981"/>
          </a:xfrm>
        </p:grpSpPr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33078D9C-E74F-4682-9DC9-78F7F506ED70}"/>
                </a:ext>
              </a:extLst>
            </p:cNvPr>
            <p:cNvSpPr txBox="1"/>
            <p:nvPr/>
          </p:nvSpPr>
          <p:spPr>
            <a:xfrm>
              <a:off x="8664116" y="3535413"/>
              <a:ext cx="582508" cy="396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9FC406E8-CB01-48DB-BB7A-F80D3B05663B}"/>
                </a:ext>
              </a:extLst>
            </p:cNvPr>
            <p:cNvSpPr txBox="1"/>
            <p:nvPr/>
          </p:nvSpPr>
          <p:spPr>
            <a:xfrm>
              <a:off x="8652895" y="5012607"/>
              <a:ext cx="606671" cy="396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7C954E80-E72C-4196-A42D-C465BEBBAD0C}"/>
                </a:ext>
              </a:extLst>
            </p:cNvPr>
            <p:cNvSpPr txBox="1"/>
            <p:nvPr/>
          </p:nvSpPr>
          <p:spPr>
            <a:xfrm>
              <a:off x="11432046" y="3688785"/>
              <a:ext cx="628636" cy="396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03ACFEC2-1D77-4878-B477-4F71EC4C6E43}"/>
                </a:ext>
              </a:extLst>
            </p:cNvPr>
            <p:cNvSpPr txBox="1"/>
            <p:nvPr/>
          </p:nvSpPr>
          <p:spPr>
            <a:xfrm>
              <a:off x="11432046" y="4875232"/>
              <a:ext cx="674762" cy="396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FCC33E79-2C7F-4E1A-83B2-B8DE0FAADC01}"/>
                </a:ext>
              </a:extLst>
            </p:cNvPr>
            <p:cNvSpPr txBox="1"/>
            <p:nvPr/>
          </p:nvSpPr>
          <p:spPr>
            <a:xfrm>
              <a:off x="9262561" y="3940602"/>
              <a:ext cx="358467" cy="396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942C54CE-00F5-4F92-AA5F-322ED9D5D781}"/>
                </a:ext>
              </a:extLst>
            </p:cNvPr>
            <p:cNvSpPr txBox="1"/>
            <p:nvPr/>
          </p:nvSpPr>
          <p:spPr>
            <a:xfrm>
              <a:off x="9262561" y="4617990"/>
              <a:ext cx="358467" cy="396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54" name="그룹 353">
              <a:extLst>
                <a:ext uri="{FF2B5EF4-FFF2-40B4-BE49-F238E27FC236}">
                  <a16:creationId xmlns:a16="http://schemas.microsoft.com/office/drawing/2014/main" id="{D4070E9A-327F-4C64-A858-D52EA66A55A2}"/>
                </a:ext>
              </a:extLst>
            </p:cNvPr>
            <p:cNvGrpSpPr/>
            <p:nvPr/>
          </p:nvGrpSpPr>
          <p:grpSpPr>
            <a:xfrm>
              <a:off x="9173296" y="3568209"/>
              <a:ext cx="2265680" cy="1779857"/>
              <a:chOff x="1551971" y="479989"/>
              <a:chExt cx="2265680" cy="1779857"/>
            </a:xfrm>
          </p:grpSpPr>
          <p:cxnSp>
            <p:nvCxnSpPr>
              <p:cNvPr id="360" name="직선 연결선 359">
                <a:extLst>
                  <a:ext uri="{FF2B5EF4-FFF2-40B4-BE49-F238E27FC236}">
                    <a16:creationId xmlns:a16="http://schemas.microsoft.com/office/drawing/2014/main" id="{E423970A-435E-4B39-AEBE-BE2AD1B43986}"/>
                  </a:ext>
                </a:extLst>
              </p:cNvPr>
              <p:cNvCxnSpPr/>
              <p:nvPr/>
            </p:nvCxnSpPr>
            <p:spPr>
              <a:xfrm>
                <a:off x="3054331" y="779443"/>
                <a:ext cx="76332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직선 연결선 360">
                <a:extLst>
                  <a:ext uri="{FF2B5EF4-FFF2-40B4-BE49-F238E27FC236}">
                    <a16:creationId xmlns:a16="http://schemas.microsoft.com/office/drawing/2014/main" id="{06A7E70F-BFAF-41D9-9705-E2AF196CB0DB}"/>
                  </a:ext>
                </a:extLst>
              </p:cNvPr>
              <p:cNvCxnSpPr/>
              <p:nvPr/>
            </p:nvCxnSpPr>
            <p:spPr>
              <a:xfrm>
                <a:off x="3054759" y="1962318"/>
                <a:ext cx="7628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직선 연결선 361">
                <a:extLst>
                  <a:ext uri="{FF2B5EF4-FFF2-40B4-BE49-F238E27FC236}">
                    <a16:creationId xmlns:a16="http://schemas.microsoft.com/office/drawing/2014/main" id="{B59171D6-8DC7-4542-9A2C-9AF559462001}"/>
                  </a:ext>
                </a:extLst>
              </p:cNvPr>
              <p:cNvCxnSpPr/>
              <p:nvPr/>
            </p:nvCxnSpPr>
            <p:spPr>
              <a:xfrm>
                <a:off x="3463901" y="775460"/>
                <a:ext cx="0" cy="29928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연결선 362">
                <a:extLst>
                  <a:ext uri="{FF2B5EF4-FFF2-40B4-BE49-F238E27FC236}">
                    <a16:creationId xmlns:a16="http://schemas.microsoft.com/office/drawing/2014/main" id="{FCE855F2-FC11-4F82-B12F-4EBCCB9D9AC8}"/>
                  </a:ext>
                </a:extLst>
              </p:cNvPr>
              <p:cNvCxnSpPr/>
              <p:nvPr/>
            </p:nvCxnSpPr>
            <p:spPr>
              <a:xfrm>
                <a:off x="3463901" y="1661446"/>
                <a:ext cx="0" cy="29928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직선 연결선 363">
                <a:extLst>
                  <a:ext uri="{FF2B5EF4-FFF2-40B4-BE49-F238E27FC236}">
                    <a16:creationId xmlns:a16="http://schemas.microsoft.com/office/drawing/2014/main" id="{D55FE8CE-D295-408F-B40B-D59532AAE852}"/>
                  </a:ext>
                </a:extLst>
              </p:cNvPr>
              <p:cNvCxnSpPr/>
              <p:nvPr/>
            </p:nvCxnSpPr>
            <p:spPr>
              <a:xfrm>
                <a:off x="1551971" y="620716"/>
                <a:ext cx="87265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직선 연결선 364">
                <a:extLst>
                  <a:ext uri="{FF2B5EF4-FFF2-40B4-BE49-F238E27FC236}">
                    <a16:creationId xmlns:a16="http://schemas.microsoft.com/office/drawing/2014/main" id="{2159292B-5996-437A-A448-89F81D844E12}"/>
                  </a:ext>
                </a:extLst>
              </p:cNvPr>
              <p:cNvCxnSpPr/>
              <p:nvPr/>
            </p:nvCxnSpPr>
            <p:spPr>
              <a:xfrm>
                <a:off x="1968531" y="919872"/>
                <a:ext cx="4560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직선 연결선 365">
                <a:extLst>
                  <a:ext uri="{FF2B5EF4-FFF2-40B4-BE49-F238E27FC236}">
                    <a16:creationId xmlns:a16="http://schemas.microsoft.com/office/drawing/2014/main" id="{1E98C9CD-B5F7-4E19-9153-39E0DCFBBD81}"/>
                  </a:ext>
                </a:extLst>
              </p:cNvPr>
              <p:cNvCxnSpPr/>
              <p:nvPr/>
            </p:nvCxnSpPr>
            <p:spPr>
              <a:xfrm>
                <a:off x="1968531" y="1797273"/>
                <a:ext cx="45609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직선 연결선 366">
                <a:extLst>
                  <a:ext uri="{FF2B5EF4-FFF2-40B4-BE49-F238E27FC236}">
                    <a16:creationId xmlns:a16="http://schemas.microsoft.com/office/drawing/2014/main" id="{AC623F60-E8CE-4895-8F3F-7FBE611F20DE}"/>
                  </a:ext>
                </a:extLst>
              </p:cNvPr>
              <p:cNvCxnSpPr/>
              <p:nvPr/>
            </p:nvCxnSpPr>
            <p:spPr>
              <a:xfrm>
                <a:off x="1551971" y="2096429"/>
                <a:ext cx="87265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직선 연결선 367">
                <a:extLst>
                  <a:ext uri="{FF2B5EF4-FFF2-40B4-BE49-F238E27FC236}">
                    <a16:creationId xmlns:a16="http://schemas.microsoft.com/office/drawing/2014/main" id="{C91D4569-5D3E-4428-B35C-706D75199655}"/>
                  </a:ext>
                </a:extLst>
              </p:cNvPr>
              <p:cNvCxnSpPr/>
              <p:nvPr/>
            </p:nvCxnSpPr>
            <p:spPr>
              <a:xfrm>
                <a:off x="1968531" y="919872"/>
                <a:ext cx="0" cy="29928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직선 연결선 368">
                <a:extLst>
                  <a:ext uri="{FF2B5EF4-FFF2-40B4-BE49-F238E27FC236}">
                    <a16:creationId xmlns:a16="http://schemas.microsoft.com/office/drawing/2014/main" id="{20802679-606A-40A8-9E99-02289D14482A}"/>
                  </a:ext>
                </a:extLst>
              </p:cNvPr>
              <p:cNvCxnSpPr/>
              <p:nvPr/>
            </p:nvCxnSpPr>
            <p:spPr>
              <a:xfrm>
                <a:off x="1968531" y="1497992"/>
                <a:ext cx="0" cy="29928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직선 연결선 369">
                <a:extLst>
                  <a:ext uri="{FF2B5EF4-FFF2-40B4-BE49-F238E27FC236}">
                    <a16:creationId xmlns:a16="http://schemas.microsoft.com/office/drawing/2014/main" id="{3DBDCBC6-89DC-4EA8-9BD6-AA31B324C09C}"/>
                  </a:ext>
                </a:extLst>
              </p:cNvPr>
              <p:cNvCxnSpPr/>
              <p:nvPr/>
            </p:nvCxnSpPr>
            <p:spPr>
              <a:xfrm>
                <a:off x="1968531" y="1219153"/>
                <a:ext cx="1495370" cy="44229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직선 연결선 370">
                <a:extLst>
                  <a:ext uri="{FF2B5EF4-FFF2-40B4-BE49-F238E27FC236}">
                    <a16:creationId xmlns:a16="http://schemas.microsoft.com/office/drawing/2014/main" id="{FCF89302-BDF6-4C16-BE2E-3DD972230821}"/>
                  </a:ext>
                </a:extLst>
              </p:cNvPr>
              <p:cNvCxnSpPr/>
              <p:nvPr/>
            </p:nvCxnSpPr>
            <p:spPr>
              <a:xfrm flipV="1">
                <a:off x="1968530" y="1070335"/>
                <a:ext cx="1495371" cy="42128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타원 371">
                <a:extLst>
                  <a:ext uri="{FF2B5EF4-FFF2-40B4-BE49-F238E27FC236}">
                    <a16:creationId xmlns:a16="http://schemas.microsoft.com/office/drawing/2014/main" id="{39143F1F-F55E-4AEF-88DF-B9E5A5DCF156}"/>
                  </a:ext>
                </a:extLst>
              </p:cNvPr>
              <p:cNvSpPr/>
              <p:nvPr/>
            </p:nvSpPr>
            <p:spPr>
              <a:xfrm>
                <a:off x="3426276" y="740314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3" name="타원 372">
                <a:extLst>
                  <a:ext uri="{FF2B5EF4-FFF2-40B4-BE49-F238E27FC236}">
                    <a16:creationId xmlns:a16="http://schemas.microsoft.com/office/drawing/2014/main" id="{2E8B8C1E-AB1A-40E2-8246-AAD2CBD2548D}"/>
                  </a:ext>
                </a:extLst>
              </p:cNvPr>
              <p:cNvSpPr/>
              <p:nvPr/>
            </p:nvSpPr>
            <p:spPr>
              <a:xfrm>
                <a:off x="3425719" y="1922724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74" name="그룹 373">
                <a:extLst>
                  <a:ext uri="{FF2B5EF4-FFF2-40B4-BE49-F238E27FC236}">
                    <a16:creationId xmlns:a16="http://schemas.microsoft.com/office/drawing/2014/main" id="{1661DE0C-07B5-42C3-8DDD-DB9341F22AE1}"/>
                  </a:ext>
                </a:extLst>
              </p:cNvPr>
              <p:cNvGrpSpPr/>
              <p:nvPr/>
            </p:nvGrpSpPr>
            <p:grpSpPr>
              <a:xfrm>
                <a:off x="2378903" y="1665082"/>
                <a:ext cx="739328" cy="594764"/>
                <a:chOff x="3539490" y="4202431"/>
                <a:chExt cx="739328" cy="594764"/>
              </a:xfrm>
              <a:solidFill>
                <a:schemeClr val="bg1"/>
              </a:solidFill>
            </p:grpSpPr>
            <p:sp>
              <p:nvSpPr>
                <p:cNvPr id="378" name="순서도: 지연 377">
                  <a:extLst>
                    <a:ext uri="{FF2B5EF4-FFF2-40B4-BE49-F238E27FC236}">
                      <a16:creationId xmlns:a16="http://schemas.microsoft.com/office/drawing/2014/main" id="{77D032F4-F3FE-4CA2-9313-144DB3CB0718}"/>
                    </a:ext>
                  </a:extLst>
                </p:cNvPr>
                <p:cNvSpPr/>
                <p:nvPr/>
              </p:nvSpPr>
              <p:spPr>
                <a:xfrm>
                  <a:off x="3539490" y="4202431"/>
                  <a:ext cx="642789" cy="594764"/>
                </a:xfrm>
                <a:prstGeom prst="flowChartDelay">
                  <a:avLst/>
                </a:prstGeom>
                <a:solidFill>
                  <a:srgbClr val="E1F7FF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379" name="타원 378">
                  <a:extLst>
                    <a:ext uri="{FF2B5EF4-FFF2-40B4-BE49-F238E27FC236}">
                      <a16:creationId xmlns:a16="http://schemas.microsoft.com/office/drawing/2014/main" id="{8E67AED0-019C-4AC2-8A8E-3AD4E2A1FD69}"/>
                    </a:ext>
                  </a:extLst>
                </p:cNvPr>
                <p:cNvSpPr/>
                <p:nvPr/>
              </p:nvSpPr>
              <p:spPr>
                <a:xfrm rot="16200000">
                  <a:off x="4191953" y="4455521"/>
                  <a:ext cx="86865" cy="86865"/>
                </a:xfrm>
                <a:prstGeom prst="ellipse">
                  <a:avLst/>
                </a:prstGeom>
                <a:grp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grpSp>
            <p:nvGrpSpPr>
              <p:cNvPr id="375" name="그룹 374">
                <a:extLst>
                  <a:ext uri="{FF2B5EF4-FFF2-40B4-BE49-F238E27FC236}">
                    <a16:creationId xmlns:a16="http://schemas.microsoft.com/office/drawing/2014/main" id="{6C231D2A-FD9A-4E2D-8E4F-3F8419AD6B35}"/>
                  </a:ext>
                </a:extLst>
              </p:cNvPr>
              <p:cNvGrpSpPr/>
              <p:nvPr/>
            </p:nvGrpSpPr>
            <p:grpSpPr>
              <a:xfrm>
                <a:off x="2378903" y="479989"/>
                <a:ext cx="739328" cy="594764"/>
                <a:chOff x="3539490" y="4202431"/>
                <a:chExt cx="739328" cy="594764"/>
              </a:xfrm>
              <a:solidFill>
                <a:schemeClr val="bg1"/>
              </a:solidFill>
            </p:grpSpPr>
            <p:sp>
              <p:nvSpPr>
                <p:cNvPr id="376" name="순서도: 지연 375">
                  <a:extLst>
                    <a:ext uri="{FF2B5EF4-FFF2-40B4-BE49-F238E27FC236}">
                      <a16:creationId xmlns:a16="http://schemas.microsoft.com/office/drawing/2014/main" id="{901054B3-E4FA-4BCE-8F20-53BA1431A4B3}"/>
                    </a:ext>
                  </a:extLst>
                </p:cNvPr>
                <p:cNvSpPr/>
                <p:nvPr/>
              </p:nvSpPr>
              <p:spPr>
                <a:xfrm>
                  <a:off x="3539490" y="4202431"/>
                  <a:ext cx="642789" cy="594764"/>
                </a:xfrm>
                <a:prstGeom prst="flowChartDelay">
                  <a:avLst/>
                </a:prstGeom>
                <a:solidFill>
                  <a:srgbClr val="E1F7FF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377" name="타원 376">
                  <a:extLst>
                    <a:ext uri="{FF2B5EF4-FFF2-40B4-BE49-F238E27FC236}">
                      <a16:creationId xmlns:a16="http://schemas.microsoft.com/office/drawing/2014/main" id="{F1138ABF-09CF-4864-9330-F6A3355168E3}"/>
                    </a:ext>
                  </a:extLst>
                </p:cNvPr>
                <p:cNvSpPr/>
                <p:nvPr/>
              </p:nvSpPr>
              <p:spPr>
                <a:xfrm rot="16200000">
                  <a:off x="4191953" y="4455521"/>
                  <a:ext cx="86865" cy="86865"/>
                </a:xfrm>
                <a:prstGeom prst="ellipse">
                  <a:avLst/>
                </a:prstGeom>
                <a:grp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</p:grpSp>
        <p:sp>
          <p:nvSpPr>
            <p:cNvPr id="355" name="원호 354">
              <a:extLst>
                <a:ext uri="{FF2B5EF4-FFF2-40B4-BE49-F238E27FC236}">
                  <a16:creationId xmlns:a16="http://schemas.microsoft.com/office/drawing/2014/main" id="{DF84B7E5-A892-40CA-8D95-EE930AAC1B36}"/>
                </a:ext>
              </a:extLst>
            </p:cNvPr>
            <p:cNvSpPr/>
            <p:nvPr/>
          </p:nvSpPr>
          <p:spPr>
            <a:xfrm rot="5188478">
              <a:off x="10176230" y="3807342"/>
              <a:ext cx="562125" cy="2845308"/>
            </a:xfrm>
            <a:prstGeom prst="arc">
              <a:avLst>
                <a:gd name="adj1" fmla="val 16289729"/>
                <a:gd name="adj2" fmla="val 5421110"/>
              </a:avLst>
            </a:prstGeom>
            <a:ln w="19050">
              <a:solidFill>
                <a:srgbClr val="FF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6" name="원호 355">
              <a:extLst>
                <a:ext uri="{FF2B5EF4-FFF2-40B4-BE49-F238E27FC236}">
                  <a16:creationId xmlns:a16="http://schemas.microsoft.com/office/drawing/2014/main" id="{962C6838-FC56-42B7-A57C-80D7756EF3F9}"/>
                </a:ext>
              </a:extLst>
            </p:cNvPr>
            <p:cNvSpPr/>
            <p:nvPr/>
          </p:nvSpPr>
          <p:spPr>
            <a:xfrm rot="16411522" flipV="1">
              <a:off x="10176229" y="2214486"/>
              <a:ext cx="562125" cy="2845308"/>
            </a:xfrm>
            <a:prstGeom prst="arc">
              <a:avLst>
                <a:gd name="adj1" fmla="val 16289729"/>
                <a:gd name="adj2" fmla="val 5421110"/>
              </a:avLst>
            </a:prstGeom>
            <a:ln w="19050">
              <a:solidFill>
                <a:srgbClr val="FF0000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BC71D4A4-C488-4EDC-94D2-F895324EE2E4}"/>
                </a:ext>
              </a:extLst>
            </p:cNvPr>
            <p:cNvSpPr txBox="1"/>
            <p:nvPr/>
          </p:nvSpPr>
          <p:spPr>
            <a:xfrm>
              <a:off x="11529865" y="4115125"/>
              <a:ext cx="674762" cy="660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조건</a:t>
              </a:r>
              <a:endPara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r>
                <a:rPr lang="ko-KR" altLang="en-US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위반</a:t>
              </a:r>
              <a:endParaRPr lang="ko-KR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8" name="직선 화살표 연결선 357">
              <a:extLst>
                <a:ext uri="{FF2B5EF4-FFF2-40B4-BE49-F238E27FC236}">
                  <a16:creationId xmlns:a16="http://schemas.microsoft.com/office/drawing/2014/main" id="{3ABFA3D4-054E-4D7F-86C0-C7A1A8AD39EA}"/>
                </a:ext>
              </a:extLst>
            </p:cNvPr>
            <p:cNvCxnSpPr/>
            <p:nvPr/>
          </p:nvCxnSpPr>
          <p:spPr>
            <a:xfrm flipV="1">
              <a:off x="11837904" y="3951412"/>
              <a:ext cx="0" cy="23192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화살표 연결선 358">
              <a:extLst>
                <a:ext uri="{FF2B5EF4-FFF2-40B4-BE49-F238E27FC236}">
                  <a16:creationId xmlns:a16="http://schemas.microsoft.com/office/drawing/2014/main" id="{EA03FF07-9A7B-40E7-8674-BC6566DAB308}"/>
                </a:ext>
              </a:extLst>
            </p:cNvPr>
            <p:cNvCxnSpPr/>
            <p:nvPr/>
          </p:nvCxnSpPr>
          <p:spPr>
            <a:xfrm>
              <a:off x="11878544" y="4713506"/>
              <a:ext cx="0" cy="23192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타원 199">
            <a:extLst>
              <a:ext uri="{FF2B5EF4-FFF2-40B4-BE49-F238E27FC236}">
                <a16:creationId xmlns:a16="http://schemas.microsoft.com/office/drawing/2014/main" id="{23775E7A-9C07-4E73-A664-883BA27B0A38}"/>
              </a:ext>
            </a:extLst>
          </p:cNvPr>
          <p:cNvSpPr/>
          <p:nvPr/>
        </p:nvSpPr>
        <p:spPr>
          <a:xfrm>
            <a:off x="7867623" y="5729132"/>
            <a:ext cx="1571973" cy="256715"/>
          </a:xfrm>
          <a:prstGeom prst="ellipse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38BC7433-A4E3-45D7-BEB7-E845CF3C2F30}"/>
              </a:ext>
            </a:extLst>
          </p:cNvPr>
          <p:cNvSpPr/>
          <p:nvPr/>
        </p:nvSpPr>
        <p:spPr>
          <a:xfrm>
            <a:off x="7867624" y="5334343"/>
            <a:ext cx="1571973" cy="256715"/>
          </a:xfrm>
          <a:prstGeom prst="ellipse">
            <a:avLst/>
          </a:prstGeom>
          <a:solidFill>
            <a:srgbClr val="FFC000">
              <a:alpha val="50196"/>
            </a:srgbClr>
          </a:solidFill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80" name="표 379">
            <a:extLst>
              <a:ext uri="{FF2B5EF4-FFF2-40B4-BE49-F238E27FC236}">
                <a16:creationId xmlns:a16="http://schemas.microsoft.com/office/drawing/2014/main" id="{08FDC578-71D7-463A-A722-FCBBB44F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37506"/>
              </p:ext>
            </p:extLst>
          </p:nvPr>
        </p:nvGraphicFramePr>
        <p:xfrm>
          <a:off x="7870371" y="4634356"/>
          <a:ext cx="3465698" cy="1570482"/>
        </p:xfrm>
        <a:graphic>
          <a:graphicData uri="http://schemas.openxmlformats.org/drawingml/2006/table">
            <a:tbl>
              <a:tblPr/>
              <a:tblGrid>
                <a:gridCol w="322796">
                  <a:extLst>
                    <a:ext uri="{9D8B030D-6E8A-4147-A177-3AD203B41FA5}">
                      <a16:colId xmlns:a16="http://schemas.microsoft.com/office/drawing/2014/main" val="3773831789"/>
                    </a:ext>
                  </a:extLst>
                </a:gridCol>
                <a:gridCol w="395021">
                  <a:extLst>
                    <a:ext uri="{9D8B030D-6E8A-4147-A177-3AD203B41FA5}">
                      <a16:colId xmlns:a16="http://schemas.microsoft.com/office/drawing/2014/main" val="130313098"/>
                    </a:ext>
                  </a:extLst>
                </a:gridCol>
                <a:gridCol w="331894">
                  <a:extLst>
                    <a:ext uri="{9D8B030D-6E8A-4147-A177-3AD203B41FA5}">
                      <a16:colId xmlns:a16="http://schemas.microsoft.com/office/drawing/2014/main" val="2275107821"/>
                    </a:ext>
                  </a:extLst>
                </a:gridCol>
                <a:gridCol w="476444">
                  <a:extLst>
                    <a:ext uri="{9D8B030D-6E8A-4147-A177-3AD203B41FA5}">
                      <a16:colId xmlns:a16="http://schemas.microsoft.com/office/drawing/2014/main" val="1104538436"/>
                    </a:ext>
                  </a:extLst>
                </a:gridCol>
                <a:gridCol w="1939543">
                  <a:extLst>
                    <a:ext uri="{9D8B030D-6E8A-4147-A177-3AD203B41FA5}">
                      <a16:colId xmlns:a16="http://schemas.microsoft.com/office/drawing/2014/main" val="4159097224"/>
                    </a:ext>
                  </a:extLst>
                </a:gridCol>
              </a:tblGrid>
              <a:tr h="19169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상태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69117"/>
                  </a:ext>
                </a:extLst>
              </a:tr>
              <a:tr h="2178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endParaRPr lang="en-US" sz="14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11129"/>
                  </a:ext>
                </a:extLst>
              </a:tr>
              <a:tr h="9640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set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유지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reset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상태 유지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금지 입력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55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15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9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5.2 </a:t>
            </a:r>
            <a:r>
              <a:rPr lang="ko-KR" altLang="en-US" sz="2200"/>
              <a:t>래치 저장 장치</a:t>
            </a:r>
            <a:endParaRPr lang="ko-KR" altLang="en-US" sz="2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C0C7C6-294F-4D6A-AD66-2430EFA848A9}"/>
              </a:ext>
            </a:extLst>
          </p:cNvPr>
          <p:cNvSpPr txBox="1"/>
          <p:nvPr/>
        </p:nvSpPr>
        <p:spPr>
          <a:xfrm>
            <a:off x="780561" y="657218"/>
            <a:ext cx="10515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클럭 인가형 </a:t>
            </a:r>
            <a:r>
              <a:rPr lang="en-US" altLang="ko-KR" sz="2000" i="1">
                <a:solidFill>
                  <a:srgbClr val="0070C0"/>
                </a:solidFill>
              </a:rPr>
              <a:t>SR</a:t>
            </a:r>
            <a:r>
              <a:rPr lang="en-US" altLang="ko-KR" sz="2000">
                <a:solidFill>
                  <a:srgbClr val="0070C0"/>
                </a:solidFill>
              </a:rPr>
              <a:t>-</a:t>
            </a:r>
            <a:r>
              <a:rPr lang="ko-KR" altLang="en-US" sz="2000">
                <a:solidFill>
                  <a:srgbClr val="0070C0"/>
                </a:solidFill>
              </a:rPr>
              <a:t>래치</a:t>
            </a: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26B7D8F4-B0D5-4118-A184-A12AEE42BF0B}"/>
              </a:ext>
            </a:extLst>
          </p:cNvPr>
          <p:cNvSpPr txBox="1">
            <a:spLocks/>
          </p:cNvSpPr>
          <p:nvPr/>
        </p:nvSpPr>
        <p:spPr>
          <a:xfrm>
            <a:off x="838200" y="1140115"/>
            <a:ext cx="10515599" cy="1271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800"/>
              <a:t>저장 장치는 </a:t>
            </a:r>
            <a:r>
              <a:rPr lang="ko-KR" altLang="en-US" sz="1800">
                <a:solidFill>
                  <a:srgbClr val="00A048"/>
                </a:solidFill>
              </a:rPr>
              <a:t>클럭</a:t>
            </a:r>
            <a:r>
              <a:rPr lang="ko-KR" altLang="en-US" sz="1800"/>
              <a:t>에 의해 </a:t>
            </a:r>
            <a:r>
              <a:rPr lang="ko-KR" altLang="en-US" sz="1800">
                <a:solidFill>
                  <a:srgbClr val="00A048"/>
                </a:solidFill>
              </a:rPr>
              <a:t>동기화</a:t>
            </a:r>
            <a:endParaRPr lang="en-US" altLang="ko-KR" sz="1800">
              <a:solidFill>
                <a:srgbClr val="00A048"/>
              </a:solidFill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00A048"/>
                </a:solidFill>
              </a:rPr>
              <a:t>OR </a:t>
            </a:r>
            <a:r>
              <a:rPr lang="ko-KR" altLang="en-US" sz="1800">
                <a:solidFill>
                  <a:srgbClr val="00A048"/>
                </a:solidFill>
              </a:rPr>
              <a:t>형태 게이트 </a:t>
            </a:r>
            <a:r>
              <a:rPr lang="en-US" altLang="ko-KR" sz="1800">
                <a:solidFill>
                  <a:srgbClr val="00A048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/>
              <a:t>특정 신호의 통과와 차단 </a:t>
            </a:r>
            <a:r>
              <a:rPr lang="ko-KR" altLang="en-US" sz="1800">
                <a:solidFill>
                  <a:srgbClr val="C00000"/>
                </a:solidFill>
              </a:rPr>
              <a:t>불가</a:t>
            </a:r>
            <a:endParaRPr lang="en-US" altLang="ko-KR" sz="1800">
              <a:solidFill>
                <a:srgbClr val="C00000"/>
              </a:solidFill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00A048"/>
                </a:solidFill>
              </a:rPr>
              <a:t>NAND </a:t>
            </a:r>
            <a:r>
              <a:rPr lang="ko-KR" altLang="en-US" sz="1800">
                <a:solidFill>
                  <a:srgbClr val="00A048"/>
                </a:solidFill>
              </a:rPr>
              <a:t>게이트 형태</a:t>
            </a:r>
            <a:r>
              <a:rPr lang="ko-KR" altLang="en-US" sz="1800"/>
              <a:t>의 </a:t>
            </a:r>
            <a:r>
              <a:rPr lang="en-US" altLang="ko-KR" sz="1800" i="1">
                <a:solidFill>
                  <a:srgbClr val="00A048"/>
                </a:solidFill>
              </a:rPr>
              <a:t>S′R′</a:t>
            </a:r>
            <a:r>
              <a:rPr lang="en-US" altLang="ko-KR" sz="1800">
                <a:solidFill>
                  <a:srgbClr val="00A048"/>
                </a:solidFill>
              </a:rPr>
              <a:t>-</a:t>
            </a:r>
            <a:r>
              <a:rPr lang="ko-KR" altLang="en-US" sz="1800">
                <a:solidFill>
                  <a:srgbClr val="00A048"/>
                </a:solidFill>
              </a:rPr>
              <a:t>래치</a:t>
            </a:r>
            <a:r>
              <a:rPr lang="ko-KR" altLang="en-US" sz="1800"/>
              <a:t>에 입력을 클럭 신호로 통과하게 </a:t>
            </a:r>
            <a:r>
              <a:rPr lang="en-US" altLang="ko-KR" sz="1800" i="1">
                <a:solidFill>
                  <a:srgbClr val="00A048"/>
                </a:solidFill>
              </a:rPr>
              <a:t>SR</a:t>
            </a:r>
            <a:r>
              <a:rPr lang="ko-KR" altLang="en-US" sz="1800">
                <a:solidFill>
                  <a:srgbClr val="00A048"/>
                </a:solidFill>
              </a:rPr>
              <a:t> 입력</a:t>
            </a:r>
            <a:r>
              <a:rPr lang="ko-KR" altLang="en-US" sz="1800"/>
              <a:t> 연결</a:t>
            </a:r>
            <a:endParaRPr lang="en-US" altLang="ko-KR" sz="180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정논리로 동작</a:t>
            </a:r>
            <a:r>
              <a:rPr lang="en-US" altLang="ko-KR" sz="1800">
                <a:solidFill>
                  <a:srgbClr val="00A048"/>
                </a:solidFill>
              </a:rPr>
              <a:t>, 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rgbClr val="00A048"/>
                </a:solidFill>
              </a:rPr>
              <a:t>클럭</a:t>
            </a:r>
            <a:r>
              <a:rPr lang="ko-KR" altLang="en-US" sz="1800"/>
              <a:t>으로</a:t>
            </a:r>
            <a:r>
              <a:rPr lang="ko-KR" altLang="en-US" sz="1800">
                <a:solidFill>
                  <a:srgbClr val="C00000"/>
                </a:solidFill>
              </a:rPr>
              <a:t> 동작 통제</a:t>
            </a:r>
            <a:endParaRPr lang="en-US" altLang="ko-KR" sz="1800"/>
          </a:p>
          <a:p>
            <a:pPr lvl="3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E6B50F19-FA22-4A0B-A6D2-1A7E576D2D62}"/>
              </a:ext>
            </a:extLst>
          </p:cNvPr>
          <p:cNvGrpSpPr/>
          <p:nvPr/>
        </p:nvGrpSpPr>
        <p:grpSpPr>
          <a:xfrm>
            <a:off x="1157476" y="2551672"/>
            <a:ext cx="4133783" cy="1907135"/>
            <a:chOff x="766954" y="704094"/>
            <a:chExt cx="4926096" cy="2185263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E1C6494-93E4-4F21-82EA-E03BCB84C338}"/>
                </a:ext>
              </a:extLst>
            </p:cNvPr>
            <p:cNvSpPr txBox="1"/>
            <p:nvPr/>
          </p:nvSpPr>
          <p:spPr>
            <a:xfrm>
              <a:off x="1237598" y="2487401"/>
              <a:ext cx="349957" cy="35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73D08CA-D1B8-4723-8AE2-AD595AD0F02B}"/>
                </a:ext>
              </a:extLst>
            </p:cNvPr>
            <p:cNvSpPr txBox="1"/>
            <p:nvPr/>
          </p:nvSpPr>
          <p:spPr>
            <a:xfrm>
              <a:off x="1237598" y="735050"/>
              <a:ext cx="327034" cy="35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8426B2B-5B79-4BA4-90FB-40702E8B6459}"/>
                </a:ext>
              </a:extLst>
            </p:cNvPr>
            <p:cNvSpPr txBox="1"/>
            <p:nvPr/>
          </p:nvSpPr>
          <p:spPr>
            <a:xfrm>
              <a:off x="5272413" y="1043596"/>
              <a:ext cx="374791" cy="35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C6FDD89-00D7-459D-96FE-9BB1F0B4CC4F}"/>
                </a:ext>
              </a:extLst>
            </p:cNvPr>
            <p:cNvSpPr txBox="1"/>
            <p:nvPr/>
          </p:nvSpPr>
          <p:spPr>
            <a:xfrm>
              <a:off x="5272413" y="2230043"/>
              <a:ext cx="420637" cy="35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2731850B-1283-4119-97B9-4EE581E2F0BB}"/>
                </a:ext>
              </a:extLst>
            </p:cNvPr>
            <p:cNvCxnSpPr/>
            <p:nvPr/>
          </p:nvCxnSpPr>
          <p:spPr>
            <a:xfrm>
              <a:off x="4499309" y="1219710"/>
              <a:ext cx="76332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DAD8C791-6F0C-471F-A0E5-FD8423C4B076}"/>
                </a:ext>
              </a:extLst>
            </p:cNvPr>
            <p:cNvCxnSpPr/>
            <p:nvPr/>
          </p:nvCxnSpPr>
          <p:spPr>
            <a:xfrm>
              <a:off x="4499737" y="2402585"/>
              <a:ext cx="7628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EA5A5180-AEDE-4EAD-81A1-4ECAC72BD342}"/>
                </a:ext>
              </a:extLst>
            </p:cNvPr>
            <p:cNvCxnSpPr/>
            <p:nvPr/>
          </p:nvCxnSpPr>
          <p:spPr>
            <a:xfrm>
              <a:off x="4908879" y="1215727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0CE3A6D4-A836-4529-BE70-10B2C9A744FD}"/>
                </a:ext>
              </a:extLst>
            </p:cNvPr>
            <p:cNvCxnSpPr/>
            <p:nvPr/>
          </p:nvCxnSpPr>
          <p:spPr>
            <a:xfrm>
              <a:off x="4908879" y="2101713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51F375EF-0FFE-4483-A406-9B660BF175D5}"/>
                </a:ext>
              </a:extLst>
            </p:cNvPr>
            <p:cNvCxnSpPr/>
            <p:nvPr/>
          </p:nvCxnSpPr>
          <p:spPr>
            <a:xfrm>
              <a:off x="2996949" y="1060983"/>
              <a:ext cx="8726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714CD8A2-FD74-4E13-B767-12B8235C99B9}"/>
                </a:ext>
              </a:extLst>
            </p:cNvPr>
            <p:cNvCxnSpPr/>
            <p:nvPr/>
          </p:nvCxnSpPr>
          <p:spPr>
            <a:xfrm>
              <a:off x="3413509" y="1360139"/>
              <a:ext cx="4560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F53D437E-87B3-4FE9-80D6-E6678590ED21}"/>
                </a:ext>
              </a:extLst>
            </p:cNvPr>
            <p:cNvCxnSpPr/>
            <p:nvPr/>
          </p:nvCxnSpPr>
          <p:spPr>
            <a:xfrm>
              <a:off x="3413509" y="2237540"/>
              <a:ext cx="4560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55FE042C-0690-48F7-B49B-3F0EF49F27EC}"/>
                </a:ext>
              </a:extLst>
            </p:cNvPr>
            <p:cNvCxnSpPr/>
            <p:nvPr/>
          </p:nvCxnSpPr>
          <p:spPr>
            <a:xfrm>
              <a:off x="2996949" y="2536696"/>
              <a:ext cx="8726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E9CEC7D4-FB7C-411E-8ED2-D37D190BB625}"/>
                </a:ext>
              </a:extLst>
            </p:cNvPr>
            <p:cNvCxnSpPr/>
            <p:nvPr/>
          </p:nvCxnSpPr>
          <p:spPr>
            <a:xfrm>
              <a:off x="3413509" y="1360139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87B9F37F-D001-4C87-8284-9C1A1658C1A6}"/>
                </a:ext>
              </a:extLst>
            </p:cNvPr>
            <p:cNvCxnSpPr/>
            <p:nvPr/>
          </p:nvCxnSpPr>
          <p:spPr>
            <a:xfrm>
              <a:off x="3413509" y="1938259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74C543DD-82DA-4C1A-8996-22F40B84BFB5}"/>
                </a:ext>
              </a:extLst>
            </p:cNvPr>
            <p:cNvCxnSpPr/>
            <p:nvPr/>
          </p:nvCxnSpPr>
          <p:spPr>
            <a:xfrm>
              <a:off x="3413509" y="1659420"/>
              <a:ext cx="1495370" cy="4422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 380">
              <a:extLst>
                <a:ext uri="{FF2B5EF4-FFF2-40B4-BE49-F238E27FC236}">
                  <a16:creationId xmlns:a16="http://schemas.microsoft.com/office/drawing/2014/main" id="{ADB9F874-1EBA-4225-87BE-475BD0FE4FF7}"/>
                </a:ext>
              </a:extLst>
            </p:cNvPr>
            <p:cNvCxnSpPr/>
            <p:nvPr/>
          </p:nvCxnSpPr>
          <p:spPr>
            <a:xfrm flipV="1">
              <a:off x="3413508" y="1510602"/>
              <a:ext cx="1495371" cy="4212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68D38CD3-4D4F-4E19-BCF7-904DB4AA6AF9}"/>
                </a:ext>
              </a:extLst>
            </p:cNvPr>
            <p:cNvSpPr/>
            <p:nvPr/>
          </p:nvSpPr>
          <p:spPr>
            <a:xfrm>
              <a:off x="4871254" y="118058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69B96046-C5FB-4F92-AE75-12E39112018C}"/>
                </a:ext>
              </a:extLst>
            </p:cNvPr>
            <p:cNvSpPr/>
            <p:nvPr/>
          </p:nvSpPr>
          <p:spPr>
            <a:xfrm>
              <a:off x="4870697" y="236299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84" name="그룹 383">
              <a:extLst>
                <a:ext uri="{FF2B5EF4-FFF2-40B4-BE49-F238E27FC236}">
                  <a16:creationId xmlns:a16="http://schemas.microsoft.com/office/drawing/2014/main" id="{4604EE87-649A-4D5E-8B75-F84C19A5C2A6}"/>
                </a:ext>
              </a:extLst>
            </p:cNvPr>
            <p:cNvGrpSpPr/>
            <p:nvPr/>
          </p:nvGrpSpPr>
          <p:grpSpPr>
            <a:xfrm>
              <a:off x="3823881" y="2105349"/>
              <a:ext cx="739328" cy="594764"/>
              <a:chOff x="3539490" y="4202431"/>
              <a:chExt cx="739328" cy="594764"/>
            </a:xfrm>
            <a:solidFill>
              <a:schemeClr val="bg1"/>
            </a:solidFill>
          </p:grpSpPr>
          <p:sp>
            <p:nvSpPr>
              <p:cNvPr id="417" name="순서도: 지연 416">
                <a:extLst>
                  <a:ext uri="{FF2B5EF4-FFF2-40B4-BE49-F238E27FC236}">
                    <a16:creationId xmlns:a16="http://schemas.microsoft.com/office/drawing/2014/main" id="{DA93DCE1-50E9-4F10-8505-A78A1F554A11}"/>
                  </a:ext>
                </a:extLst>
              </p:cNvPr>
              <p:cNvSpPr/>
              <p:nvPr/>
            </p:nvSpPr>
            <p:spPr>
              <a:xfrm>
                <a:off x="3539490" y="4202431"/>
                <a:ext cx="642789" cy="594764"/>
              </a:xfrm>
              <a:prstGeom prst="flowChartDelay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8" name="타원 417">
                <a:extLst>
                  <a:ext uri="{FF2B5EF4-FFF2-40B4-BE49-F238E27FC236}">
                    <a16:creationId xmlns:a16="http://schemas.microsoft.com/office/drawing/2014/main" id="{B6D2471B-AC18-40A9-BCE1-67F1FE5A424B}"/>
                  </a:ext>
                </a:extLst>
              </p:cNvPr>
              <p:cNvSpPr/>
              <p:nvPr/>
            </p:nvSpPr>
            <p:spPr>
              <a:xfrm rot="16200000">
                <a:off x="4191953" y="4455521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385" name="그룹 384">
              <a:extLst>
                <a:ext uri="{FF2B5EF4-FFF2-40B4-BE49-F238E27FC236}">
                  <a16:creationId xmlns:a16="http://schemas.microsoft.com/office/drawing/2014/main" id="{FD5C8AFD-945D-449E-843F-A27789A810C4}"/>
                </a:ext>
              </a:extLst>
            </p:cNvPr>
            <p:cNvGrpSpPr/>
            <p:nvPr/>
          </p:nvGrpSpPr>
          <p:grpSpPr>
            <a:xfrm>
              <a:off x="3823881" y="920256"/>
              <a:ext cx="739328" cy="594764"/>
              <a:chOff x="3539490" y="4202431"/>
              <a:chExt cx="739328" cy="594764"/>
            </a:xfrm>
            <a:solidFill>
              <a:schemeClr val="bg1"/>
            </a:solidFill>
          </p:grpSpPr>
          <p:sp>
            <p:nvSpPr>
              <p:cNvPr id="415" name="순서도: 지연 414">
                <a:extLst>
                  <a:ext uri="{FF2B5EF4-FFF2-40B4-BE49-F238E27FC236}">
                    <a16:creationId xmlns:a16="http://schemas.microsoft.com/office/drawing/2014/main" id="{DF0866AD-E095-44DD-94F2-34EDE17CE7E7}"/>
                  </a:ext>
                </a:extLst>
              </p:cNvPr>
              <p:cNvSpPr/>
              <p:nvPr/>
            </p:nvSpPr>
            <p:spPr>
              <a:xfrm>
                <a:off x="3539490" y="4202431"/>
                <a:ext cx="642789" cy="594764"/>
              </a:xfrm>
              <a:prstGeom prst="flowChartDelay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6" name="타원 415">
                <a:extLst>
                  <a:ext uri="{FF2B5EF4-FFF2-40B4-BE49-F238E27FC236}">
                    <a16:creationId xmlns:a16="http://schemas.microsoft.com/office/drawing/2014/main" id="{F4B9C31E-F74A-42D6-A88C-DE2574391CB4}"/>
                  </a:ext>
                </a:extLst>
              </p:cNvPr>
              <p:cNvSpPr/>
              <p:nvPr/>
            </p:nvSpPr>
            <p:spPr>
              <a:xfrm rot="16200000">
                <a:off x="4191953" y="4455521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53D617EB-A73D-4CAA-8656-72B8B2DE87D0}"/>
                </a:ext>
              </a:extLst>
            </p:cNvPr>
            <p:cNvCxnSpPr/>
            <p:nvPr/>
          </p:nvCxnSpPr>
          <p:spPr>
            <a:xfrm>
              <a:off x="1547299" y="904328"/>
              <a:ext cx="8726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 386">
              <a:extLst>
                <a:ext uri="{FF2B5EF4-FFF2-40B4-BE49-F238E27FC236}">
                  <a16:creationId xmlns:a16="http://schemas.microsoft.com/office/drawing/2014/main" id="{E443BBF7-F815-49CA-8BFC-C3A5734E8D31}"/>
                </a:ext>
              </a:extLst>
            </p:cNvPr>
            <p:cNvCxnSpPr/>
            <p:nvPr/>
          </p:nvCxnSpPr>
          <p:spPr>
            <a:xfrm>
              <a:off x="1963859" y="1203484"/>
              <a:ext cx="4560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순서도: 지연 387">
              <a:extLst>
                <a:ext uri="{FF2B5EF4-FFF2-40B4-BE49-F238E27FC236}">
                  <a16:creationId xmlns:a16="http://schemas.microsoft.com/office/drawing/2014/main" id="{38A77BBA-54B8-4090-9612-F9CB0004F0BB}"/>
                </a:ext>
              </a:extLst>
            </p:cNvPr>
            <p:cNvSpPr/>
            <p:nvPr/>
          </p:nvSpPr>
          <p:spPr>
            <a:xfrm>
              <a:off x="2374231" y="763601"/>
              <a:ext cx="642789" cy="594764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C173F3DD-7454-4F08-B348-F95FB53EB6AF}"/>
                </a:ext>
              </a:extLst>
            </p:cNvPr>
            <p:cNvSpPr/>
            <p:nvPr/>
          </p:nvSpPr>
          <p:spPr>
            <a:xfrm rot="16200000">
              <a:off x="3026694" y="1016691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390" name="직선 연결선 389">
              <a:extLst>
                <a:ext uri="{FF2B5EF4-FFF2-40B4-BE49-F238E27FC236}">
                  <a16:creationId xmlns:a16="http://schemas.microsoft.com/office/drawing/2014/main" id="{464F7B8A-AAC9-4817-A4CB-F241766F8182}"/>
                </a:ext>
              </a:extLst>
            </p:cNvPr>
            <p:cNvCxnSpPr/>
            <p:nvPr/>
          </p:nvCxnSpPr>
          <p:spPr>
            <a:xfrm>
              <a:off x="1963859" y="2371919"/>
              <a:ext cx="4560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F2A5A2FF-2B5A-4A25-A6F6-1B2D86C3FF61}"/>
                </a:ext>
              </a:extLst>
            </p:cNvPr>
            <p:cNvCxnSpPr/>
            <p:nvPr/>
          </p:nvCxnSpPr>
          <p:spPr>
            <a:xfrm>
              <a:off x="1547299" y="2671075"/>
              <a:ext cx="8726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2" name="그룹 391">
              <a:extLst>
                <a:ext uri="{FF2B5EF4-FFF2-40B4-BE49-F238E27FC236}">
                  <a16:creationId xmlns:a16="http://schemas.microsoft.com/office/drawing/2014/main" id="{E4622C33-7E87-4979-B9D8-6DD6586711C7}"/>
                </a:ext>
              </a:extLst>
            </p:cNvPr>
            <p:cNvGrpSpPr/>
            <p:nvPr/>
          </p:nvGrpSpPr>
          <p:grpSpPr>
            <a:xfrm>
              <a:off x="2374231" y="2231192"/>
              <a:ext cx="739328" cy="594764"/>
              <a:chOff x="3539490" y="4202431"/>
              <a:chExt cx="739328" cy="594764"/>
            </a:xfrm>
            <a:solidFill>
              <a:schemeClr val="bg1"/>
            </a:solidFill>
          </p:grpSpPr>
          <p:sp>
            <p:nvSpPr>
              <p:cNvPr id="413" name="순서도: 지연 412">
                <a:extLst>
                  <a:ext uri="{FF2B5EF4-FFF2-40B4-BE49-F238E27FC236}">
                    <a16:creationId xmlns:a16="http://schemas.microsoft.com/office/drawing/2014/main" id="{8C2BFADA-7741-4889-8B99-02BE8AE30481}"/>
                  </a:ext>
                </a:extLst>
              </p:cNvPr>
              <p:cNvSpPr/>
              <p:nvPr/>
            </p:nvSpPr>
            <p:spPr>
              <a:xfrm>
                <a:off x="3539490" y="4202431"/>
                <a:ext cx="642789" cy="594764"/>
              </a:xfrm>
              <a:prstGeom prst="flowChartDelay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4" name="타원 413">
                <a:extLst>
                  <a:ext uri="{FF2B5EF4-FFF2-40B4-BE49-F238E27FC236}">
                    <a16:creationId xmlns:a16="http://schemas.microsoft.com/office/drawing/2014/main" id="{ECB82CC9-9104-463F-8429-DD5B0B1C7AE6}"/>
                  </a:ext>
                </a:extLst>
              </p:cNvPr>
              <p:cNvSpPr/>
              <p:nvPr/>
            </p:nvSpPr>
            <p:spPr>
              <a:xfrm rot="16200000">
                <a:off x="4191953" y="4455521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cxnSp>
          <p:nvCxnSpPr>
            <p:cNvPr id="393" name="직선 연결선 392">
              <a:extLst>
                <a:ext uri="{FF2B5EF4-FFF2-40B4-BE49-F238E27FC236}">
                  <a16:creationId xmlns:a16="http://schemas.microsoft.com/office/drawing/2014/main" id="{31943824-5A4E-4E2D-ADFF-7FF811F1ECB0}"/>
                </a:ext>
              </a:extLst>
            </p:cNvPr>
            <p:cNvCxnSpPr/>
            <p:nvPr/>
          </p:nvCxnSpPr>
          <p:spPr>
            <a:xfrm>
              <a:off x="1963859" y="1203484"/>
              <a:ext cx="0" cy="115950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2F820982-C2F6-4B44-914D-0288ADE942DE}"/>
                </a:ext>
              </a:extLst>
            </p:cNvPr>
            <p:cNvCxnSpPr/>
            <p:nvPr/>
          </p:nvCxnSpPr>
          <p:spPr>
            <a:xfrm>
              <a:off x="1547299" y="1800440"/>
              <a:ext cx="4165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3213DA5C-6E1B-47FC-9C59-0A7287DC3F2D}"/>
                </a:ext>
              </a:extLst>
            </p:cNvPr>
            <p:cNvSpPr/>
            <p:nvPr/>
          </p:nvSpPr>
          <p:spPr>
            <a:xfrm>
              <a:off x="1926124" y="175932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D45969A1-C972-45BA-B3B3-19D7AF2C8CA1}"/>
                </a:ext>
              </a:extLst>
            </p:cNvPr>
            <p:cNvSpPr txBox="1"/>
            <p:nvPr/>
          </p:nvSpPr>
          <p:spPr>
            <a:xfrm>
              <a:off x="968358" y="1625931"/>
              <a:ext cx="672789" cy="35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lang="ko-KR" altLang="en-US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7" name="그룹 396">
              <a:extLst>
                <a:ext uri="{FF2B5EF4-FFF2-40B4-BE49-F238E27FC236}">
                  <a16:creationId xmlns:a16="http://schemas.microsoft.com/office/drawing/2014/main" id="{3F192002-CFA1-4A37-8CD2-F202A127FBF3}"/>
                </a:ext>
              </a:extLst>
            </p:cNvPr>
            <p:cNvGrpSpPr/>
            <p:nvPr/>
          </p:nvGrpSpPr>
          <p:grpSpPr>
            <a:xfrm>
              <a:off x="766954" y="1949474"/>
              <a:ext cx="1033108" cy="255924"/>
              <a:chOff x="3143316" y="723080"/>
              <a:chExt cx="3105083" cy="536759"/>
            </a:xfrm>
          </p:grpSpPr>
          <p:cxnSp>
            <p:nvCxnSpPr>
              <p:cNvPr id="400" name="직선 연결선 399">
                <a:extLst>
                  <a:ext uri="{FF2B5EF4-FFF2-40B4-BE49-F238E27FC236}">
                    <a16:creationId xmlns:a16="http://schemas.microsoft.com/office/drawing/2014/main" id="{F482DCCC-1F8B-428F-97CF-807869E64A3D}"/>
                  </a:ext>
                </a:extLst>
              </p:cNvPr>
              <p:cNvCxnSpPr/>
              <p:nvPr/>
            </p:nvCxnSpPr>
            <p:spPr>
              <a:xfrm flipV="1">
                <a:off x="3586514" y="723080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직선 연결선 400">
                <a:extLst>
                  <a:ext uri="{FF2B5EF4-FFF2-40B4-BE49-F238E27FC236}">
                    <a16:creationId xmlns:a16="http://schemas.microsoft.com/office/drawing/2014/main" id="{335E1E1D-6B67-471C-839D-38E983F03AC2}"/>
                  </a:ext>
                </a:extLst>
              </p:cNvPr>
              <p:cNvCxnSpPr/>
              <p:nvPr/>
            </p:nvCxnSpPr>
            <p:spPr>
              <a:xfrm rot="16200000" flipV="1">
                <a:off x="3364915" y="1034183"/>
                <a:ext cx="0" cy="443198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직선 연결선 401">
                <a:extLst>
                  <a:ext uri="{FF2B5EF4-FFF2-40B4-BE49-F238E27FC236}">
                    <a16:creationId xmlns:a16="http://schemas.microsoft.com/office/drawing/2014/main" id="{23BE65E7-A208-4FE3-915D-A39189A533C0}"/>
                  </a:ext>
                </a:extLst>
              </p:cNvPr>
              <p:cNvCxnSpPr/>
              <p:nvPr/>
            </p:nvCxnSpPr>
            <p:spPr>
              <a:xfrm rot="16200000" flipV="1">
                <a:off x="3808112" y="502480"/>
                <a:ext cx="0" cy="443198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직선 연결선 402">
                <a:extLst>
                  <a:ext uri="{FF2B5EF4-FFF2-40B4-BE49-F238E27FC236}">
                    <a16:creationId xmlns:a16="http://schemas.microsoft.com/office/drawing/2014/main" id="{00E4E04C-19F3-4BE0-9D8B-C9DC7EBA9D8E}"/>
                  </a:ext>
                </a:extLst>
              </p:cNvPr>
              <p:cNvCxnSpPr/>
              <p:nvPr/>
            </p:nvCxnSpPr>
            <p:spPr>
              <a:xfrm flipV="1">
                <a:off x="4029711" y="723080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직선 연결선 403">
                <a:extLst>
                  <a:ext uri="{FF2B5EF4-FFF2-40B4-BE49-F238E27FC236}">
                    <a16:creationId xmlns:a16="http://schemas.microsoft.com/office/drawing/2014/main" id="{2CE09E9B-9BCE-4FB0-B23D-D8A8BD26BAC8}"/>
                  </a:ext>
                </a:extLst>
              </p:cNvPr>
              <p:cNvCxnSpPr/>
              <p:nvPr/>
            </p:nvCxnSpPr>
            <p:spPr>
              <a:xfrm flipV="1">
                <a:off x="4475579" y="723080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직선 연결선 404">
                <a:extLst>
                  <a:ext uri="{FF2B5EF4-FFF2-40B4-BE49-F238E27FC236}">
                    <a16:creationId xmlns:a16="http://schemas.microsoft.com/office/drawing/2014/main" id="{09BF46D4-3769-4489-98DB-2D1AD915C834}"/>
                  </a:ext>
                </a:extLst>
              </p:cNvPr>
              <p:cNvCxnSpPr/>
              <p:nvPr/>
            </p:nvCxnSpPr>
            <p:spPr>
              <a:xfrm rot="16200000" flipV="1">
                <a:off x="4253980" y="1034183"/>
                <a:ext cx="0" cy="443198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직선 연결선 405">
                <a:extLst>
                  <a:ext uri="{FF2B5EF4-FFF2-40B4-BE49-F238E27FC236}">
                    <a16:creationId xmlns:a16="http://schemas.microsoft.com/office/drawing/2014/main" id="{D411E079-13F0-4482-A849-9B1D8B2E81D1}"/>
                  </a:ext>
                </a:extLst>
              </p:cNvPr>
              <p:cNvCxnSpPr/>
              <p:nvPr/>
            </p:nvCxnSpPr>
            <p:spPr>
              <a:xfrm rot="16200000" flipV="1">
                <a:off x="4697178" y="502480"/>
                <a:ext cx="0" cy="443198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직선 연결선 406">
                <a:extLst>
                  <a:ext uri="{FF2B5EF4-FFF2-40B4-BE49-F238E27FC236}">
                    <a16:creationId xmlns:a16="http://schemas.microsoft.com/office/drawing/2014/main" id="{496D75B0-1C27-425E-8D6A-946D7ED8A130}"/>
                  </a:ext>
                </a:extLst>
              </p:cNvPr>
              <p:cNvCxnSpPr/>
              <p:nvPr/>
            </p:nvCxnSpPr>
            <p:spPr>
              <a:xfrm flipV="1">
                <a:off x="4918776" y="723080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직선 연결선 407">
                <a:extLst>
                  <a:ext uri="{FF2B5EF4-FFF2-40B4-BE49-F238E27FC236}">
                    <a16:creationId xmlns:a16="http://schemas.microsoft.com/office/drawing/2014/main" id="{1CD4143D-804B-44D5-BA5B-B546BA49A1B2}"/>
                  </a:ext>
                </a:extLst>
              </p:cNvPr>
              <p:cNvCxnSpPr/>
              <p:nvPr/>
            </p:nvCxnSpPr>
            <p:spPr>
              <a:xfrm flipV="1">
                <a:off x="5362004" y="723080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직선 연결선 408">
                <a:extLst>
                  <a:ext uri="{FF2B5EF4-FFF2-40B4-BE49-F238E27FC236}">
                    <a16:creationId xmlns:a16="http://schemas.microsoft.com/office/drawing/2014/main" id="{4B5AEB3E-4AFE-49EB-95C1-6D13EF912807}"/>
                  </a:ext>
                </a:extLst>
              </p:cNvPr>
              <p:cNvCxnSpPr/>
              <p:nvPr/>
            </p:nvCxnSpPr>
            <p:spPr>
              <a:xfrm rot="16200000" flipV="1">
                <a:off x="5140405" y="1034183"/>
                <a:ext cx="0" cy="443198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직선 연결선 409">
                <a:extLst>
                  <a:ext uri="{FF2B5EF4-FFF2-40B4-BE49-F238E27FC236}">
                    <a16:creationId xmlns:a16="http://schemas.microsoft.com/office/drawing/2014/main" id="{AB82E57B-7865-40D0-81BD-9CA93C5015FD}"/>
                  </a:ext>
                </a:extLst>
              </p:cNvPr>
              <p:cNvCxnSpPr/>
              <p:nvPr/>
            </p:nvCxnSpPr>
            <p:spPr>
              <a:xfrm rot="16200000" flipV="1">
                <a:off x="5583603" y="502480"/>
                <a:ext cx="0" cy="443198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직선 연결선 410">
                <a:extLst>
                  <a:ext uri="{FF2B5EF4-FFF2-40B4-BE49-F238E27FC236}">
                    <a16:creationId xmlns:a16="http://schemas.microsoft.com/office/drawing/2014/main" id="{E4F4A1C6-69A2-40C2-9E49-7FA3664389F5}"/>
                  </a:ext>
                </a:extLst>
              </p:cNvPr>
              <p:cNvCxnSpPr/>
              <p:nvPr/>
            </p:nvCxnSpPr>
            <p:spPr>
              <a:xfrm flipV="1">
                <a:off x="5805201" y="723080"/>
                <a:ext cx="0" cy="53675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직선 연결선 411">
                <a:extLst>
                  <a:ext uri="{FF2B5EF4-FFF2-40B4-BE49-F238E27FC236}">
                    <a16:creationId xmlns:a16="http://schemas.microsoft.com/office/drawing/2014/main" id="{E0E08AAA-4B35-4060-A554-B3DF1946FF7F}"/>
                  </a:ext>
                </a:extLst>
              </p:cNvPr>
              <p:cNvCxnSpPr/>
              <p:nvPr/>
            </p:nvCxnSpPr>
            <p:spPr>
              <a:xfrm rot="16200000" flipV="1">
                <a:off x="6026800" y="1034183"/>
                <a:ext cx="0" cy="443198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3184988A-6B7F-4437-84F6-51CC7982ABF6}"/>
                </a:ext>
              </a:extLst>
            </p:cNvPr>
            <p:cNvSpPr txBox="1"/>
            <p:nvPr/>
          </p:nvSpPr>
          <p:spPr>
            <a:xfrm>
              <a:off x="3283762" y="704094"/>
              <a:ext cx="372880" cy="35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S'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FD18A9D9-F501-41DD-9DF4-F023073A7F24}"/>
                </a:ext>
              </a:extLst>
            </p:cNvPr>
            <p:cNvSpPr txBox="1"/>
            <p:nvPr/>
          </p:nvSpPr>
          <p:spPr>
            <a:xfrm>
              <a:off x="3283762" y="2536695"/>
              <a:ext cx="395803" cy="35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R'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19" name="표 418">
            <a:extLst>
              <a:ext uri="{FF2B5EF4-FFF2-40B4-BE49-F238E27FC236}">
                <a16:creationId xmlns:a16="http://schemas.microsoft.com/office/drawing/2014/main" id="{0A0E69F6-F590-4AEF-AF4D-0B6A6C7B6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129855"/>
              </p:ext>
            </p:extLst>
          </p:nvPr>
        </p:nvGraphicFramePr>
        <p:xfrm>
          <a:off x="5847318" y="2828458"/>
          <a:ext cx="4691485" cy="1744218"/>
        </p:xfrm>
        <a:graphic>
          <a:graphicData uri="http://schemas.openxmlformats.org/drawingml/2006/table">
            <a:tbl>
              <a:tblPr/>
              <a:tblGrid>
                <a:gridCol w="531413">
                  <a:extLst>
                    <a:ext uri="{9D8B030D-6E8A-4147-A177-3AD203B41FA5}">
                      <a16:colId xmlns:a16="http://schemas.microsoft.com/office/drawing/2014/main" val="3607762267"/>
                    </a:ext>
                  </a:extLst>
                </a:gridCol>
                <a:gridCol w="365375">
                  <a:extLst>
                    <a:ext uri="{9D8B030D-6E8A-4147-A177-3AD203B41FA5}">
                      <a16:colId xmlns:a16="http://schemas.microsoft.com/office/drawing/2014/main" val="1291654596"/>
                    </a:ext>
                  </a:extLst>
                </a:gridCol>
                <a:gridCol w="398670">
                  <a:extLst>
                    <a:ext uri="{9D8B030D-6E8A-4147-A177-3AD203B41FA5}">
                      <a16:colId xmlns:a16="http://schemas.microsoft.com/office/drawing/2014/main" val="756184099"/>
                    </a:ext>
                  </a:extLst>
                </a:gridCol>
                <a:gridCol w="689238">
                  <a:extLst>
                    <a:ext uri="{9D8B030D-6E8A-4147-A177-3AD203B41FA5}">
                      <a16:colId xmlns:a16="http://schemas.microsoft.com/office/drawing/2014/main" val="2660255270"/>
                    </a:ext>
                  </a:extLst>
                </a:gridCol>
                <a:gridCol w="689238">
                  <a:extLst>
                    <a:ext uri="{9D8B030D-6E8A-4147-A177-3AD203B41FA5}">
                      <a16:colId xmlns:a16="http://schemas.microsoft.com/office/drawing/2014/main" val="1895634816"/>
                    </a:ext>
                  </a:extLst>
                </a:gridCol>
                <a:gridCol w="2017551">
                  <a:extLst>
                    <a:ext uri="{9D8B030D-6E8A-4147-A177-3AD203B41FA5}">
                      <a16:colId xmlns:a16="http://schemas.microsoft.com/office/drawing/2014/main" val="126910597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상태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774038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clock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197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상태 유지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10987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400" i="1" kern="0" spc="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t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상태 유지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48240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reset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400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125518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Q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set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400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743234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금지 입력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017486"/>
                  </a:ext>
                </a:extLst>
              </a:tr>
            </a:tbl>
          </a:graphicData>
        </a:graphic>
      </p:graphicFrame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49261509-90FE-4A80-B462-0BF38AC0BDCA}"/>
              </a:ext>
            </a:extLst>
          </p:cNvPr>
          <p:cNvSpPr/>
          <p:nvPr/>
        </p:nvSpPr>
        <p:spPr>
          <a:xfrm>
            <a:off x="5890321" y="2350570"/>
            <a:ext cx="2954655" cy="434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kern="0" dirty="0">
                <a:latin typeface="맑은 고딕" panose="020B0503020000020004" pitchFamily="50" charset="-127"/>
              </a:rPr>
              <a:t>클럭 </a:t>
            </a:r>
            <a:r>
              <a:rPr lang="ko-KR" altLang="en-US" sz="1600" kern="0" dirty="0" err="1">
                <a:latin typeface="맑은 고딕" panose="020B0503020000020004" pitchFamily="50" charset="-127"/>
              </a:rPr>
              <a:t>인가형</a:t>
            </a:r>
            <a:r>
              <a:rPr lang="ko-KR" altLang="en-US" sz="1600" kern="0" dirty="0">
                <a:latin typeface="맑은 고딕" panose="020B0503020000020004" pitchFamily="50" charset="-127"/>
              </a:rPr>
              <a:t> </a:t>
            </a:r>
            <a:r>
              <a:rPr lang="en-US" altLang="ko-KR" sz="1600" i="1" kern="0" dirty="0">
                <a:latin typeface="Times New Roman" panose="02020603050405020304" pitchFamily="18" charset="0"/>
              </a:rPr>
              <a:t>SR</a:t>
            </a:r>
            <a:r>
              <a:rPr lang="en-US" altLang="ko-KR" sz="1600" kern="0" dirty="0">
                <a:latin typeface="Times New Roman" panose="02020603050405020304" pitchFamily="18" charset="0"/>
              </a:rPr>
              <a:t>-</a:t>
            </a:r>
            <a:r>
              <a:rPr lang="ko-KR" altLang="en-US" sz="1600" kern="0" dirty="0" err="1">
                <a:latin typeface="맑은 고딕" panose="020B0503020000020004" pitchFamily="50" charset="-127"/>
              </a:rPr>
              <a:t>래치의</a:t>
            </a:r>
            <a:r>
              <a:rPr lang="ko-KR" altLang="en-US" sz="1600" kern="0" dirty="0">
                <a:latin typeface="맑은 고딕" panose="020B0503020000020004" pitchFamily="50" charset="-127"/>
              </a:rPr>
              <a:t> </a:t>
            </a:r>
            <a:r>
              <a:rPr lang="ko-KR" altLang="en-US" sz="1600" kern="0" dirty="0" err="1">
                <a:latin typeface="맑은 고딕" panose="020B0503020000020004" pitchFamily="50" charset="-127"/>
              </a:rPr>
              <a:t>상태표</a:t>
            </a:r>
            <a:endParaRPr lang="ko-KR" altLang="en-US" sz="1600" kern="0" dirty="0">
              <a:latin typeface="함초롬바탕" panose="02030604000101010101" pitchFamily="18" charset="-127"/>
            </a:endParaRPr>
          </a:p>
        </p:txBody>
      </p: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A98D37AD-1424-410C-93D7-C2BE4D6B02E7}"/>
              </a:ext>
            </a:extLst>
          </p:cNvPr>
          <p:cNvGrpSpPr/>
          <p:nvPr/>
        </p:nvGrpSpPr>
        <p:grpSpPr>
          <a:xfrm>
            <a:off x="1518871" y="4827840"/>
            <a:ext cx="8857204" cy="1284834"/>
            <a:chOff x="1412986" y="4987938"/>
            <a:chExt cx="8857204" cy="1284834"/>
          </a:xfrm>
        </p:grpSpPr>
        <p:grpSp>
          <p:nvGrpSpPr>
            <p:cNvPr id="422" name="그룹 421">
              <a:extLst>
                <a:ext uri="{FF2B5EF4-FFF2-40B4-BE49-F238E27FC236}">
                  <a16:creationId xmlns:a16="http://schemas.microsoft.com/office/drawing/2014/main" id="{2977EE68-F74E-4B95-B21F-2FAA1610704E}"/>
                </a:ext>
              </a:extLst>
            </p:cNvPr>
            <p:cNvGrpSpPr/>
            <p:nvPr/>
          </p:nvGrpSpPr>
          <p:grpSpPr>
            <a:xfrm>
              <a:off x="2543891" y="4987938"/>
              <a:ext cx="1462947" cy="1284834"/>
              <a:chOff x="6924132" y="1073605"/>
              <a:chExt cx="1462948" cy="1284834"/>
            </a:xfrm>
          </p:grpSpPr>
          <p:sp>
            <p:nvSpPr>
              <p:cNvPr id="456" name="직사각형 455">
                <a:extLst>
                  <a:ext uri="{FF2B5EF4-FFF2-40B4-BE49-F238E27FC236}">
                    <a16:creationId xmlns:a16="http://schemas.microsoft.com/office/drawing/2014/main" id="{732B864C-9078-472F-8B17-0D0521D461E0}"/>
                  </a:ext>
                </a:extLst>
              </p:cNvPr>
              <p:cNvSpPr/>
              <p:nvPr/>
            </p:nvSpPr>
            <p:spPr>
              <a:xfrm>
                <a:off x="7224889" y="1073605"/>
                <a:ext cx="869244" cy="1284834"/>
              </a:xfrm>
              <a:prstGeom prst="rect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</a:t>
                </a:r>
                <a:endParaRPr lang="ko-KR" altLang="en-US" sz="180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57" name="그룹 456">
                <a:extLst>
                  <a:ext uri="{FF2B5EF4-FFF2-40B4-BE49-F238E27FC236}">
                    <a16:creationId xmlns:a16="http://schemas.microsoft.com/office/drawing/2014/main" id="{D286C51B-DAE4-4753-9AA4-CCE4862A49D6}"/>
                  </a:ext>
                </a:extLst>
              </p:cNvPr>
              <p:cNvGrpSpPr/>
              <p:nvPr/>
            </p:nvGrpSpPr>
            <p:grpSpPr>
              <a:xfrm>
                <a:off x="8088088" y="1355884"/>
                <a:ext cx="298992" cy="679572"/>
                <a:chOff x="8088088" y="1355884"/>
                <a:chExt cx="456092" cy="679572"/>
              </a:xfrm>
            </p:grpSpPr>
            <p:cxnSp>
              <p:nvCxnSpPr>
                <p:cNvPr id="466" name="직선 연결선 465">
                  <a:extLst>
                    <a:ext uri="{FF2B5EF4-FFF2-40B4-BE49-F238E27FC236}">
                      <a16:creationId xmlns:a16="http://schemas.microsoft.com/office/drawing/2014/main" id="{9732E4B4-1845-4D25-8935-45294C98CCF4}"/>
                    </a:ext>
                  </a:extLst>
                </p:cNvPr>
                <p:cNvCxnSpPr/>
                <p:nvPr/>
              </p:nvCxnSpPr>
              <p:spPr>
                <a:xfrm>
                  <a:off x="8088088" y="1355884"/>
                  <a:ext cx="4560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직선 연결선 466">
                  <a:extLst>
                    <a:ext uri="{FF2B5EF4-FFF2-40B4-BE49-F238E27FC236}">
                      <a16:creationId xmlns:a16="http://schemas.microsoft.com/office/drawing/2014/main" id="{79569FC7-EA57-464E-A1A4-A85D6D31AB01}"/>
                    </a:ext>
                  </a:extLst>
                </p:cNvPr>
                <p:cNvCxnSpPr/>
                <p:nvPr/>
              </p:nvCxnSpPr>
              <p:spPr>
                <a:xfrm>
                  <a:off x="8088088" y="2035456"/>
                  <a:ext cx="4560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8" name="타원 457">
                <a:extLst>
                  <a:ext uri="{FF2B5EF4-FFF2-40B4-BE49-F238E27FC236}">
                    <a16:creationId xmlns:a16="http://schemas.microsoft.com/office/drawing/2014/main" id="{BD8FAAA7-6A6A-481A-8D32-0D569DF55ADF}"/>
                  </a:ext>
                </a:extLst>
              </p:cNvPr>
              <p:cNvSpPr/>
              <p:nvPr/>
            </p:nvSpPr>
            <p:spPr>
              <a:xfrm rot="16200000">
                <a:off x="8097664" y="1989231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459" name="그룹 458">
                <a:extLst>
                  <a:ext uri="{FF2B5EF4-FFF2-40B4-BE49-F238E27FC236}">
                    <a16:creationId xmlns:a16="http://schemas.microsoft.com/office/drawing/2014/main" id="{8E112415-C388-49D6-BC41-F7E77C232052}"/>
                  </a:ext>
                </a:extLst>
              </p:cNvPr>
              <p:cNvGrpSpPr/>
              <p:nvPr/>
            </p:nvGrpSpPr>
            <p:grpSpPr>
              <a:xfrm>
                <a:off x="6924132" y="1355884"/>
                <a:ext cx="298992" cy="679572"/>
                <a:chOff x="8088088" y="1355884"/>
                <a:chExt cx="456092" cy="679572"/>
              </a:xfrm>
            </p:grpSpPr>
            <p:cxnSp>
              <p:nvCxnSpPr>
                <p:cNvPr id="464" name="직선 연결선 463">
                  <a:extLst>
                    <a:ext uri="{FF2B5EF4-FFF2-40B4-BE49-F238E27FC236}">
                      <a16:creationId xmlns:a16="http://schemas.microsoft.com/office/drawing/2014/main" id="{7BF32DF6-7B9F-485D-BCBA-36CCBF931190}"/>
                    </a:ext>
                  </a:extLst>
                </p:cNvPr>
                <p:cNvCxnSpPr/>
                <p:nvPr/>
              </p:nvCxnSpPr>
              <p:spPr>
                <a:xfrm>
                  <a:off x="8088088" y="1355884"/>
                  <a:ext cx="4560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직선 연결선 464">
                  <a:extLst>
                    <a:ext uri="{FF2B5EF4-FFF2-40B4-BE49-F238E27FC236}">
                      <a16:creationId xmlns:a16="http://schemas.microsoft.com/office/drawing/2014/main" id="{D3BE02CD-2EF0-4A33-9BA4-551FACB6F81B}"/>
                    </a:ext>
                  </a:extLst>
                </p:cNvPr>
                <p:cNvCxnSpPr/>
                <p:nvPr/>
              </p:nvCxnSpPr>
              <p:spPr>
                <a:xfrm>
                  <a:off x="8088088" y="2035456"/>
                  <a:ext cx="4560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2F9AB63A-E248-4598-BBC4-C83BAA2B7120}"/>
                  </a:ext>
                </a:extLst>
              </p:cNvPr>
              <p:cNvSpPr txBox="1"/>
              <p:nvPr/>
            </p:nvSpPr>
            <p:spPr>
              <a:xfrm>
                <a:off x="7764056" y="117382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81E3AA59-9E96-43DE-9F5B-3B8D91208959}"/>
                  </a:ext>
                </a:extLst>
              </p:cNvPr>
              <p:cNvSpPr txBox="1"/>
              <p:nvPr/>
            </p:nvSpPr>
            <p:spPr>
              <a:xfrm>
                <a:off x="7764056" y="1866165"/>
                <a:ext cx="3754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Q'</a:t>
                </a:r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54972BD9-E613-4369-AB69-7181A527E788}"/>
                  </a:ext>
                </a:extLst>
              </p:cNvPr>
              <p:cNvSpPr txBox="1"/>
              <p:nvPr/>
            </p:nvSpPr>
            <p:spPr>
              <a:xfrm>
                <a:off x="7230344" y="1173820"/>
                <a:ext cx="2872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0DDADEB4-93FD-46F6-B347-60C7B80C7C28}"/>
                  </a:ext>
                </a:extLst>
              </p:cNvPr>
              <p:cNvSpPr txBox="1"/>
              <p:nvPr/>
            </p:nvSpPr>
            <p:spPr>
              <a:xfrm>
                <a:off x="7230344" y="1866165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id="{58D2C894-B331-4397-B3BD-A362E3715291}"/>
                </a:ext>
              </a:extLst>
            </p:cNvPr>
            <p:cNvGrpSpPr/>
            <p:nvPr/>
          </p:nvGrpSpPr>
          <p:grpSpPr>
            <a:xfrm>
              <a:off x="5562444" y="4987938"/>
              <a:ext cx="1462947" cy="1284834"/>
              <a:chOff x="6924132" y="1073605"/>
              <a:chExt cx="1462948" cy="1284834"/>
            </a:xfrm>
          </p:grpSpPr>
          <p:sp>
            <p:nvSpPr>
              <p:cNvPr id="442" name="직사각형 441">
                <a:extLst>
                  <a:ext uri="{FF2B5EF4-FFF2-40B4-BE49-F238E27FC236}">
                    <a16:creationId xmlns:a16="http://schemas.microsoft.com/office/drawing/2014/main" id="{80E96BAD-98F9-4AC7-8F8F-A94377485117}"/>
                  </a:ext>
                </a:extLst>
              </p:cNvPr>
              <p:cNvSpPr/>
              <p:nvPr/>
            </p:nvSpPr>
            <p:spPr>
              <a:xfrm>
                <a:off x="7224889" y="1073605"/>
                <a:ext cx="869244" cy="1284834"/>
              </a:xfrm>
              <a:prstGeom prst="rect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</a:t>
                </a:r>
                <a:endParaRPr lang="ko-KR" altLang="en-US" sz="180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43" name="그룹 442">
                <a:extLst>
                  <a:ext uri="{FF2B5EF4-FFF2-40B4-BE49-F238E27FC236}">
                    <a16:creationId xmlns:a16="http://schemas.microsoft.com/office/drawing/2014/main" id="{0D2D3A51-6683-4FE8-8FF4-BF847758A382}"/>
                  </a:ext>
                </a:extLst>
              </p:cNvPr>
              <p:cNvGrpSpPr/>
              <p:nvPr/>
            </p:nvGrpSpPr>
            <p:grpSpPr>
              <a:xfrm>
                <a:off x="8088088" y="1355884"/>
                <a:ext cx="298992" cy="679572"/>
                <a:chOff x="8088088" y="1355884"/>
                <a:chExt cx="456092" cy="679572"/>
              </a:xfrm>
            </p:grpSpPr>
            <p:cxnSp>
              <p:nvCxnSpPr>
                <p:cNvPr id="454" name="직선 연결선 453">
                  <a:extLst>
                    <a:ext uri="{FF2B5EF4-FFF2-40B4-BE49-F238E27FC236}">
                      <a16:creationId xmlns:a16="http://schemas.microsoft.com/office/drawing/2014/main" id="{5FFCE8B5-E8F6-4212-A6E8-513342DACD2E}"/>
                    </a:ext>
                  </a:extLst>
                </p:cNvPr>
                <p:cNvCxnSpPr/>
                <p:nvPr/>
              </p:nvCxnSpPr>
              <p:spPr>
                <a:xfrm>
                  <a:off x="8088088" y="1355884"/>
                  <a:ext cx="4560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직선 연결선 454">
                  <a:extLst>
                    <a:ext uri="{FF2B5EF4-FFF2-40B4-BE49-F238E27FC236}">
                      <a16:creationId xmlns:a16="http://schemas.microsoft.com/office/drawing/2014/main" id="{68CDFD65-8DE4-4E50-A1C1-08CF5B3B7620}"/>
                    </a:ext>
                  </a:extLst>
                </p:cNvPr>
                <p:cNvCxnSpPr/>
                <p:nvPr/>
              </p:nvCxnSpPr>
              <p:spPr>
                <a:xfrm>
                  <a:off x="8088088" y="2035456"/>
                  <a:ext cx="4560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타원 443">
                <a:extLst>
                  <a:ext uri="{FF2B5EF4-FFF2-40B4-BE49-F238E27FC236}">
                    <a16:creationId xmlns:a16="http://schemas.microsoft.com/office/drawing/2014/main" id="{D91381E2-CAFB-4C35-B10A-2D23319805C5}"/>
                  </a:ext>
                </a:extLst>
              </p:cNvPr>
              <p:cNvSpPr/>
              <p:nvPr/>
            </p:nvSpPr>
            <p:spPr>
              <a:xfrm rot="16200000">
                <a:off x="8097664" y="1989231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445" name="그룹 444">
                <a:extLst>
                  <a:ext uri="{FF2B5EF4-FFF2-40B4-BE49-F238E27FC236}">
                    <a16:creationId xmlns:a16="http://schemas.microsoft.com/office/drawing/2014/main" id="{8D72DE99-F1DD-4990-97A5-41CDC0402DF2}"/>
                  </a:ext>
                </a:extLst>
              </p:cNvPr>
              <p:cNvGrpSpPr/>
              <p:nvPr/>
            </p:nvGrpSpPr>
            <p:grpSpPr>
              <a:xfrm>
                <a:off x="6924132" y="1355884"/>
                <a:ext cx="298992" cy="679572"/>
                <a:chOff x="8088088" y="1355884"/>
                <a:chExt cx="456092" cy="679572"/>
              </a:xfrm>
            </p:grpSpPr>
            <p:cxnSp>
              <p:nvCxnSpPr>
                <p:cNvPr id="452" name="직선 연결선 451">
                  <a:extLst>
                    <a:ext uri="{FF2B5EF4-FFF2-40B4-BE49-F238E27FC236}">
                      <a16:creationId xmlns:a16="http://schemas.microsoft.com/office/drawing/2014/main" id="{EF21A2B3-BD9D-4C2D-BDFE-481E94AB6C80}"/>
                    </a:ext>
                  </a:extLst>
                </p:cNvPr>
                <p:cNvCxnSpPr/>
                <p:nvPr/>
              </p:nvCxnSpPr>
              <p:spPr>
                <a:xfrm>
                  <a:off x="8088088" y="1355884"/>
                  <a:ext cx="4560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직선 연결선 452">
                  <a:extLst>
                    <a:ext uri="{FF2B5EF4-FFF2-40B4-BE49-F238E27FC236}">
                      <a16:creationId xmlns:a16="http://schemas.microsoft.com/office/drawing/2014/main" id="{DDD68872-A873-4053-903C-1D492B233693}"/>
                    </a:ext>
                  </a:extLst>
                </p:cNvPr>
                <p:cNvCxnSpPr/>
                <p:nvPr/>
              </p:nvCxnSpPr>
              <p:spPr>
                <a:xfrm>
                  <a:off x="8088088" y="2035456"/>
                  <a:ext cx="4560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1D9C9852-4DCD-4FD4-8003-5EE2E95A388C}"/>
                  </a:ext>
                </a:extLst>
              </p:cNvPr>
              <p:cNvSpPr txBox="1"/>
              <p:nvPr/>
            </p:nvSpPr>
            <p:spPr>
              <a:xfrm>
                <a:off x="7764056" y="117382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0A22CC69-86C2-4440-82E0-D71B7554DA10}"/>
                  </a:ext>
                </a:extLst>
              </p:cNvPr>
              <p:cNvSpPr txBox="1"/>
              <p:nvPr/>
            </p:nvSpPr>
            <p:spPr>
              <a:xfrm>
                <a:off x="7764056" y="1866165"/>
                <a:ext cx="3754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Q'</a:t>
                </a:r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FABD6065-1C5F-4ED8-9B34-E26EED1DC260}"/>
                  </a:ext>
                </a:extLst>
              </p:cNvPr>
              <p:cNvSpPr txBox="1"/>
              <p:nvPr/>
            </p:nvSpPr>
            <p:spPr>
              <a:xfrm>
                <a:off x="7230344" y="1173820"/>
                <a:ext cx="3305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S'</a:t>
                </a:r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A5E87A42-EAA0-4558-8DFB-E30F20567966}"/>
                  </a:ext>
                </a:extLst>
              </p:cNvPr>
              <p:cNvSpPr txBox="1"/>
              <p:nvPr/>
            </p:nvSpPr>
            <p:spPr>
              <a:xfrm>
                <a:off x="7230344" y="1866165"/>
                <a:ext cx="3529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R'</a:t>
                </a:r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0" name="타원 449">
                <a:extLst>
                  <a:ext uri="{FF2B5EF4-FFF2-40B4-BE49-F238E27FC236}">
                    <a16:creationId xmlns:a16="http://schemas.microsoft.com/office/drawing/2014/main" id="{D405C1CB-852B-44B6-B594-85CBAE1177E4}"/>
                  </a:ext>
                </a:extLst>
              </p:cNvPr>
              <p:cNvSpPr/>
              <p:nvPr/>
            </p:nvSpPr>
            <p:spPr>
              <a:xfrm rot="16200000">
                <a:off x="7134493" y="1989231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51" name="타원 450">
                <a:extLst>
                  <a:ext uri="{FF2B5EF4-FFF2-40B4-BE49-F238E27FC236}">
                    <a16:creationId xmlns:a16="http://schemas.microsoft.com/office/drawing/2014/main" id="{9C86FCB0-8579-45B2-B187-B4D082DED20D}"/>
                  </a:ext>
                </a:extLst>
              </p:cNvPr>
              <p:cNvSpPr/>
              <p:nvPr/>
            </p:nvSpPr>
            <p:spPr>
              <a:xfrm rot="16200000">
                <a:off x="7134493" y="1312451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24" name="그룹 423">
              <a:extLst>
                <a:ext uri="{FF2B5EF4-FFF2-40B4-BE49-F238E27FC236}">
                  <a16:creationId xmlns:a16="http://schemas.microsoft.com/office/drawing/2014/main" id="{807D528A-E60D-44B7-8A86-293EBB30762B}"/>
                </a:ext>
              </a:extLst>
            </p:cNvPr>
            <p:cNvGrpSpPr/>
            <p:nvPr/>
          </p:nvGrpSpPr>
          <p:grpSpPr>
            <a:xfrm>
              <a:off x="8467598" y="4987938"/>
              <a:ext cx="1802592" cy="1284834"/>
              <a:chOff x="8467598" y="4987938"/>
              <a:chExt cx="1802592" cy="1284834"/>
            </a:xfrm>
          </p:grpSpPr>
          <p:grpSp>
            <p:nvGrpSpPr>
              <p:cNvPr id="428" name="그룹 427">
                <a:extLst>
                  <a:ext uri="{FF2B5EF4-FFF2-40B4-BE49-F238E27FC236}">
                    <a16:creationId xmlns:a16="http://schemas.microsoft.com/office/drawing/2014/main" id="{9668743B-47E6-4B0C-84B9-517F3F6D1A46}"/>
                  </a:ext>
                </a:extLst>
              </p:cNvPr>
              <p:cNvGrpSpPr/>
              <p:nvPr/>
            </p:nvGrpSpPr>
            <p:grpSpPr>
              <a:xfrm>
                <a:off x="8807243" y="4987938"/>
                <a:ext cx="1462947" cy="1284834"/>
                <a:chOff x="7001020" y="4987938"/>
                <a:chExt cx="1462947" cy="1284834"/>
              </a:xfrm>
            </p:grpSpPr>
            <p:sp>
              <p:nvSpPr>
                <p:cNvPr id="430" name="직사각형 429">
                  <a:extLst>
                    <a:ext uri="{FF2B5EF4-FFF2-40B4-BE49-F238E27FC236}">
                      <a16:creationId xmlns:a16="http://schemas.microsoft.com/office/drawing/2014/main" id="{481A5E6C-205E-40F7-B1EF-D41A300D54FD}"/>
                    </a:ext>
                  </a:extLst>
                </p:cNvPr>
                <p:cNvSpPr/>
                <p:nvPr/>
              </p:nvSpPr>
              <p:spPr>
                <a:xfrm>
                  <a:off x="7301776" y="4987938"/>
                  <a:ext cx="869244" cy="1284834"/>
                </a:xfrm>
                <a:prstGeom prst="rect">
                  <a:avLst/>
                </a:prstGeom>
                <a:solidFill>
                  <a:srgbClr val="E1F7FF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80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SR</a:t>
                  </a:r>
                  <a:endParaRPr lang="ko-KR" altLang="en-US" sz="180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31" name="그룹 430">
                  <a:extLst>
                    <a:ext uri="{FF2B5EF4-FFF2-40B4-BE49-F238E27FC236}">
                      <a16:creationId xmlns:a16="http://schemas.microsoft.com/office/drawing/2014/main" id="{74E56C3F-65D9-4A79-9474-BCBEB2C89AE2}"/>
                    </a:ext>
                  </a:extLst>
                </p:cNvPr>
                <p:cNvGrpSpPr/>
                <p:nvPr/>
              </p:nvGrpSpPr>
              <p:grpSpPr>
                <a:xfrm>
                  <a:off x="8164975" y="5270217"/>
                  <a:ext cx="298992" cy="679572"/>
                  <a:chOff x="8088088" y="1355884"/>
                  <a:chExt cx="456092" cy="679572"/>
                </a:xfrm>
              </p:grpSpPr>
              <p:cxnSp>
                <p:nvCxnSpPr>
                  <p:cNvPr id="440" name="직선 연결선 439">
                    <a:extLst>
                      <a:ext uri="{FF2B5EF4-FFF2-40B4-BE49-F238E27FC236}">
                        <a16:creationId xmlns:a16="http://schemas.microsoft.com/office/drawing/2014/main" id="{888ABB6B-8CE7-4E57-AF34-394DDB31091D}"/>
                      </a:ext>
                    </a:extLst>
                  </p:cNvPr>
                  <p:cNvCxnSpPr/>
                  <p:nvPr/>
                </p:nvCxnSpPr>
                <p:spPr>
                  <a:xfrm>
                    <a:off x="8088088" y="1355884"/>
                    <a:ext cx="456092" cy="0"/>
                  </a:xfrm>
                  <a:prstGeom prst="line">
                    <a:avLst/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직선 연결선 440">
                    <a:extLst>
                      <a:ext uri="{FF2B5EF4-FFF2-40B4-BE49-F238E27FC236}">
                        <a16:creationId xmlns:a16="http://schemas.microsoft.com/office/drawing/2014/main" id="{E10DA0A9-836E-4229-888F-184C351F5BD6}"/>
                      </a:ext>
                    </a:extLst>
                  </p:cNvPr>
                  <p:cNvCxnSpPr/>
                  <p:nvPr/>
                </p:nvCxnSpPr>
                <p:spPr>
                  <a:xfrm>
                    <a:off x="8088088" y="2035456"/>
                    <a:ext cx="456092" cy="0"/>
                  </a:xfrm>
                  <a:prstGeom prst="line">
                    <a:avLst/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2" name="타원 431">
                  <a:extLst>
                    <a:ext uri="{FF2B5EF4-FFF2-40B4-BE49-F238E27FC236}">
                      <a16:creationId xmlns:a16="http://schemas.microsoft.com/office/drawing/2014/main" id="{B1EF2FE0-BF67-44AC-A89F-80006D7DA065}"/>
                    </a:ext>
                  </a:extLst>
                </p:cNvPr>
                <p:cNvSpPr/>
                <p:nvPr/>
              </p:nvSpPr>
              <p:spPr>
                <a:xfrm rot="16200000">
                  <a:off x="8174551" y="5903564"/>
                  <a:ext cx="86866" cy="8686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cxnSp>
              <p:nvCxnSpPr>
                <p:cNvPr id="433" name="직선 연결선 432">
                  <a:extLst>
                    <a:ext uri="{FF2B5EF4-FFF2-40B4-BE49-F238E27FC236}">
                      <a16:creationId xmlns:a16="http://schemas.microsoft.com/office/drawing/2014/main" id="{2D100752-55FB-498D-B525-D12B97212CB2}"/>
                    </a:ext>
                  </a:extLst>
                </p:cNvPr>
                <p:cNvCxnSpPr/>
                <p:nvPr/>
              </p:nvCxnSpPr>
              <p:spPr>
                <a:xfrm>
                  <a:off x="7001020" y="5270217"/>
                  <a:ext cx="2989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직선 연결선 433">
                  <a:extLst>
                    <a:ext uri="{FF2B5EF4-FFF2-40B4-BE49-F238E27FC236}">
                      <a16:creationId xmlns:a16="http://schemas.microsoft.com/office/drawing/2014/main" id="{327DE012-1A5B-4054-A3F4-5886C09A654C}"/>
                    </a:ext>
                  </a:extLst>
                </p:cNvPr>
                <p:cNvCxnSpPr/>
                <p:nvPr/>
              </p:nvCxnSpPr>
              <p:spPr>
                <a:xfrm>
                  <a:off x="7001020" y="5949788"/>
                  <a:ext cx="298992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E05EDF36-09D6-4F24-B177-1AEC03D3E358}"/>
                    </a:ext>
                  </a:extLst>
                </p:cNvPr>
                <p:cNvSpPr txBox="1"/>
                <p:nvPr/>
              </p:nvSpPr>
              <p:spPr>
                <a:xfrm>
                  <a:off x="7840944" y="5088154"/>
                  <a:ext cx="33214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endParaRPr lang="ko-KR" altLang="en-US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6" name="TextBox 435">
                  <a:extLst>
                    <a:ext uri="{FF2B5EF4-FFF2-40B4-BE49-F238E27FC236}">
                      <a16:creationId xmlns:a16="http://schemas.microsoft.com/office/drawing/2014/main" id="{54DB6F6A-FBB9-4153-A13F-C117B07F685E}"/>
                    </a:ext>
                  </a:extLst>
                </p:cNvPr>
                <p:cNvSpPr txBox="1"/>
                <p:nvPr/>
              </p:nvSpPr>
              <p:spPr>
                <a:xfrm>
                  <a:off x="7840943" y="5780498"/>
                  <a:ext cx="37542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Q'</a:t>
                  </a:r>
                  <a:endParaRPr lang="ko-KR" altLang="en-US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7" name="TextBox 436">
                  <a:extLst>
                    <a:ext uri="{FF2B5EF4-FFF2-40B4-BE49-F238E27FC236}">
                      <a16:creationId xmlns:a16="http://schemas.microsoft.com/office/drawing/2014/main" id="{D7A1A61A-8617-491B-A1AD-798DE957C67D}"/>
                    </a:ext>
                  </a:extLst>
                </p:cNvPr>
                <p:cNvSpPr txBox="1"/>
                <p:nvPr/>
              </p:nvSpPr>
              <p:spPr>
                <a:xfrm>
                  <a:off x="7307232" y="5088154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ko-KR" altLang="en-US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EE4DA8A8-AC67-47F4-BA2E-9FE47A400336}"/>
                    </a:ext>
                  </a:extLst>
                </p:cNvPr>
                <p:cNvSpPr txBox="1"/>
                <p:nvPr/>
              </p:nvSpPr>
              <p:spPr>
                <a:xfrm>
                  <a:off x="7307230" y="5780498"/>
                  <a:ext cx="3097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endParaRPr lang="ko-KR" altLang="en-US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39" name="직선 연결선 438">
                  <a:extLst>
                    <a:ext uri="{FF2B5EF4-FFF2-40B4-BE49-F238E27FC236}">
                      <a16:creationId xmlns:a16="http://schemas.microsoft.com/office/drawing/2014/main" id="{723B2CDB-7BC7-4444-8DFE-5E26806A3965}"/>
                    </a:ext>
                  </a:extLst>
                </p:cNvPr>
                <p:cNvCxnSpPr/>
                <p:nvPr/>
              </p:nvCxnSpPr>
              <p:spPr>
                <a:xfrm>
                  <a:off x="7106478" y="5610003"/>
                  <a:ext cx="193534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F40D6551-1408-4163-AFC9-538FF8C1E814}"/>
                  </a:ext>
                </a:extLst>
              </p:cNvPr>
              <p:cNvSpPr txBox="1"/>
              <p:nvPr/>
            </p:nvSpPr>
            <p:spPr>
              <a:xfrm>
                <a:off x="8467598" y="5439509"/>
                <a:ext cx="4251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001A2A9A-58EF-4B2D-A68F-814826146D35}"/>
                </a:ext>
              </a:extLst>
            </p:cNvPr>
            <p:cNvSpPr/>
            <p:nvPr/>
          </p:nvSpPr>
          <p:spPr>
            <a:xfrm>
              <a:off x="1412986" y="5168690"/>
              <a:ext cx="1005404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algn="ctr" fontAlgn="base"/>
              <a:r>
                <a:rPr lang="ko-KR" altLang="en-US" sz="1600" kern="0" dirty="0" err="1">
                  <a:solidFill>
                    <a:srgbClr val="00A048"/>
                  </a:solidFill>
                  <a:latin typeface="맑은 고딕" panose="020B0503020000020004" pitchFamily="50" charset="-127"/>
                </a:rPr>
                <a:t>정논리형</a:t>
              </a:r>
              <a:r>
                <a:rPr lang="en-US" altLang="ko-KR" sz="1600" kern="0" dirty="0">
                  <a:latin typeface="맑은 고딕" panose="020B0503020000020004" pitchFamily="50" charset="-127"/>
                </a:rPr>
                <a:t/>
              </a:r>
              <a:br>
                <a:rPr lang="en-US" altLang="ko-KR" sz="1600" kern="0" dirty="0">
                  <a:latin typeface="맑은 고딕" panose="020B0503020000020004" pitchFamily="50" charset="-127"/>
                </a:rPr>
              </a:br>
              <a:r>
                <a:rPr lang="en-US" altLang="ko-KR" sz="1600" i="1" kern="0" dirty="0">
                  <a:latin typeface="Times New Roman" panose="02020603050405020304" pitchFamily="18" charset="0"/>
                </a:rPr>
                <a:t>SR</a:t>
              </a:r>
              <a:r>
                <a:rPr lang="en-US" altLang="ko-KR" sz="1600" kern="0" dirty="0">
                  <a:latin typeface="Times New Roman" panose="02020603050405020304" pitchFamily="18" charset="0"/>
                </a:rPr>
                <a:t>-</a:t>
              </a:r>
              <a:r>
                <a:rPr lang="ko-KR" altLang="en-US" sz="1600" kern="0" dirty="0" err="1">
                  <a:latin typeface="맑은 고딕" panose="020B0503020000020004" pitchFamily="50" charset="-127"/>
                </a:rPr>
                <a:t>래치</a:t>
              </a:r>
              <a:r>
                <a:rPr lang="en-US" altLang="ko-KR" sz="1600" kern="0" dirty="0">
                  <a:latin typeface="맑은 고딕" panose="020B0503020000020004" pitchFamily="50" charset="-127"/>
                </a:rPr>
                <a:t/>
              </a:r>
              <a:br>
                <a:rPr lang="en-US" altLang="ko-KR" sz="1600" kern="0" dirty="0">
                  <a:latin typeface="맑은 고딕" panose="020B0503020000020004" pitchFamily="50" charset="-127"/>
                </a:rPr>
              </a:br>
              <a:r>
                <a:rPr lang="ko-KR" altLang="en-US" sz="1600" kern="0" dirty="0">
                  <a:latin typeface="맑은 고딕" panose="020B0503020000020004" pitchFamily="50" charset="-127"/>
                </a:rPr>
                <a:t>블록도</a:t>
              </a:r>
              <a:endParaRPr lang="ko-KR" altLang="en-US" sz="1600" kern="0" dirty="0">
                <a:latin typeface="함초롬바탕" panose="02030604000101010101" pitchFamily="18" charset="-127"/>
              </a:endParaRPr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742BA42C-55FB-4DDA-A5E8-136F96A32253}"/>
                </a:ext>
              </a:extLst>
            </p:cNvPr>
            <p:cNvSpPr/>
            <p:nvPr/>
          </p:nvSpPr>
          <p:spPr>
            <a:xfrm>
              <a:off x="4505902" y="5168690"/>
              <a:ext cx="1005404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algn="ctr" fontAlgn="base"/>
              <a:r>
                <a:rPr lang="ko-KR" altLang="en-US" sz="1600" kern="0" dirty="0" err="1">
                  <a:solidFill>
                    <a:srgbClr val="00A048"/>
                  </a:solidFill>
                  <a:latin typeface="맑은 고딕" panose="020B0503020000020004" pitchFamily="50" charset="-127"/>
                </a:rPr>
                <a:t>부논리형</a:t>
              </a:r>
              <a:r>
                <a:rPr lang="en-US" altLang="ko-KR" sz="1600" kern="0" dirty="0">
                  <a:latin typeface="맑은 고딕" panose="020B0503020000020004" pitchFamily="50" charset="-127"/>
                </a:rPr>
                <a:t/>
              </a:r>
              <a:br>
                <a:rPr lang="en-US" altLang="ko-KR" sz="1600" kern="0" dirty="0">
                  <a:latin typeface="맑은 고딕" panose="020B0503020000020004" pitchFamily="50" charset="-127"/>
                </a:rPr>
              </a:br>
              <a:r>
                <a:rPr lang="en-US" altLang="ko-KR" sz="1600" i="1" kern="0" dirty="0">
                  <a:latin typeface="Times New Roman" panose="02020603050405020304" pitchFamily="18" charset="0"/>
                </a:rPr>
                <a:t>SR</a:t>
              </a:r>
              <a:r>
                <a:rPr lang="en-US" altLang="ko-KR" sz="1600" kern="0" dirty="0">
                  <a:latin typeface="Times New Roman" panose="02020603050405020304" pitchFamily="18" charset="0"/>
                </a:rPr>
                <a:t>-</a:t>
              </a:r>
              <a:r>
                <a:rPr lang="ko-KR" altLang="en-US" sz="1600" kern="0" dirty="0" err="1">
                  <a:latin typeface="맑은 고딕" panose="020B0503020000020004" pitchFamily="50" charset="-127"/>
                </a:rPr>
                <a:t>래치</a:t>
              </a:r>
              <a:r>
                <a:rPr lang="en-US" altLang="ko-KR" sz="1600" kern="0" dirty="0">
                  <a:latin typeface="맑은 고딕" panose="020B0503020000020004" pitchFamily="50" charset="-127"/>
                </a:rPr>
                <a:t/>
              </a:r>
              <a:br>
                <a:rPr lang="en-US" altLang="ko-KR" sz="1600" kern="0" dirty="0">
                  <a:latin typeface="맑은 고딕" panose="020B0503020000020004" pitchFamily="50" charset="-127"/>
                </a:rPr>
              </a:br>
              <a:r>
                <a:rPr lang="ko-KR" altLang="en-US" sz="1600" kern="0" dirty="0">
                  <a:latin typeface="맑은 고딕" panose="020B0503020000020004" pitchFamily="50" charset="-127"/>
                </a:rPr>
                <a:t>블록도</a:t>
              </a:r>
              <a:endParaRPr lang="ko-KR" altLang="en-US" sz="1600" kern="0" dirty="0">
                <a:latin typeface="함초롬바탕" panose="02030604000101010101" pitchFamily="18" charset="-127"/>
              </a:endParaRPr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9449BC54-520E-4247-A3DF-A1BB58280CC5}"/>
                </a:ext>
              </a:extLst>
            </p:cNvPr>
            <p:cNvSpPr/>
            <p:nvPr/>
          </p:nvSpPr>
          <p:spPr>
            <a:xfrm>
              <a:off x="7281606" y="5168690"/>
              <a:ext cx="121058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algn="ctr" fontAlgn="base"/>
              <a:r>
                <a:rPr lang="ko-KR" altLang="en-US" sz="1600" kern="0" dirty="0" err="1">
                  <a:solidFill>
                    <a:srgbClr val="00A048"/>
                  </a:solidFill>
                  <a:latin typeface="맑은 고딕" panose="020B0503020000020004" pitchFamily="50" charset="-127"/>
                </a:rPr>
                <a:t>클럭인가형</a:t>
              </a:r>
              <a:r>
                <a:rPr lang="en-US" altLang="ko-KR" sz="1600" kern="0" dirty="0">
                  <a:latin typeface="맑은 고딕" panose="020B0503020000020004" pitchFamily="50" charset="-127"/>
                </a:rPr>
                <a:t/>
              </a:r>
              <a:br>
                <a:rPr lang="en-US" altLang="ko-KR" sz="1600" kern="0" dirty="0">
                  <a:latin typeface="맑은 고딕" panose="020B0503020000020004" pitchFamily="50" charset="-127"/>
                </a:rPr>
              </a:br>
              <a:r>
                <a:rPr lang="en-US" altLang="ko-KR" sz="1600" i="1" kern="0" dirty="0">
                  <a:latin typeface="Times New Roman" panose="02020603050405020304" pitchFamily="18" charset="0"/>
                </a:rPr>
                <a:t>SR</a:t>
              </a:r>
              <a:r>
                <a:rPr lang="en-US" altLang="ko-KR" sz="1600" kern="0" dirty="0">
                  <a:latin typeface="Times New Roman" panose="02020603050405020304" pitchFamily="18" charset="0"/>
                </a:rPr>
                <a:t>-</a:t>
              </a:r>
              <a:r>
                <a:rPr lang="ko-KR" altLang="en-US" sz="1600" kern="0" dirty="0" err="1">
                  <a:latin typeface="맑은 고딕" panose="020B0503020000020004" pitchFamily="50" charset="-127"/>
                </a:rPr>
                <a:t>래치</a:t>
              </a:r>
              <a:r>
                <a:rPr lang="en-US" altLang="ko-KR" sz="1600" kern="0" dirty="0">
                  <a:latin typeface="맑은 고딕" panose="020B0503020000020004" pitchFamily="50" charset="-127"/>
                </a:rPr>
                <a:t/>
              </a:r>
              <a:br>
                <a:rPr lang="en-US" altLang="ko-KR" sz="1600" kern="0" dirty="0">
                  <a:latin typeface="맑은 고딕" panose="020B0503020000020004" pitchFamily="50" charset="-127"/>
                </a:rPr>
              </a:br>
              <a:r>
                <a:rPr lang="ko-KR" altLang="en-US" sz="1600" kern="0" dirty="0">
                  <a:latin typeface="맑은 고딕" panose="020B0503020000020004" pitchFamily="50" charset="-127"/>
                </a:rPr>
                <a:t>블록도</a:t>
              </a:r>
              <a:endParaRPr lang="ko-KR" altLang="en-US" sz="1600" kern="0" dirty="0">
                <a:latin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27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TM10237556[[fn=3D 메탈 테마]]</Template>
  <TotalTime>4171</TotalTime>
  <Words>4413</Words>
  <Application>Microsoft Office PowerPoint</Application>
  <PresentationFormat>와이드스크린</PresentationFormat>
  <Paragraphs>1606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Arial Nova</vt:lpstr>
      <vt:lpstr>HY헤드라인M</vt:lpstr>
      <vt:lpstr>나눔스퀘어_ac ExtraBold</vt:lpstr>
      <vt:lpstr>맑은 고딕</vt:lpstr>
      <vt:lpstr>함초롬바탕</vt:lpstr>
      <vt:lpstr>Arial</vt:lpstr>
      <vt:lpstr>Symbol</vt:lpstr>
      <vt:lpstr>Times New Roman</vt:lpstr>
      <vt:lpstr>Wingdings</vt:lpstr>
      <vt:lpstr>Office 테마</vt:lpstr>
      <vt:lpstr>5장   순차 논리 회로와 레지스터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한규필</dc:creator>
  <cp:lastModifiedBy>hkp</cp:lastModifiedBy>
  <cp:revision>111</cp:revision>
  <dcterms:created xsi:type="dcterms:W3CDTF">2021-12-27T03:57:05Z</dcterms:created>
  <dcterms:modified xsi:type="dcterms:W3CDTF">2022-11-15T01:00:11Z</dcterms:modified>
</cp:coreProperties>
</file>