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302" r:id="rId4"/>
    <p:sldId id="259" r:id="rId5"/>
    <p:sldId id="540" r:id="rId6"/>
    <p:sldId id="541" r:id="rId7"/>
    <p:sldId id="542" r:id="rId8"/>
    <p:sldId id="543" r:id="rId9"/>
    <p:sldId id="544" r:id="rId10"/>
    <p:sldId id="546" r:id="rId11"/>
    <p:sldId id="545" r:id="rId12"/>
    <p:sldId id="547" r:id="rId13"/>
    <p:sldId id="548" r:id="rId14"/>
    <p:sldId id="549" r:id="rId15"/>
    <p:sldId id="550" r:id="rId16"/>
    <p:sldId id="551" r:id="rId17"/>
    <p:sldId id="552" r:id="rId18"/>
    <p:sldId id="553" r:id="rId19"/>
    <p:sldId id="554" r:id="rId20"/>
    <p:sldId id="555" r:id="rId21"/>
    <p:sldId id="399" r:id="rId22"/>
    <p:sldId id="557" r:id="rId23"/>
    <p:sldId id="556" r:id="rId24"/>
    <p:sldId id="558" r:id="rId25"/>
    <p:sldId id="559" r:id="rId26"/>
    <p:sldId id="301" r:id="rId27"/>
    <p:sldId id="337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048"/>
    <a:srgbClr val="E1F7FF"/>
    <a:srgbClr val="EDF3DB"/>
    <a:srgbClr val="0B5395"/>
    <a:srgbClr val="F2F9EF"/>
    <a:srgbClr val="96BDDA"/>
    <a:srgbClr val="FFFFFF"/>
    <a:srgbClr val="FAF2CA"/>
    <a:srgbClr val="CAFBED"/>
    <a:srgbClr val="C9F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1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91BD2-DAE0-48D6-8AD5-DAA06318F913}" type="datetimeFigureOut">
              <a:rPr lang="ko-KR" altLang="en-US" smtClean="0"/>
              <a:t>2024-12-09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03C201-6CB3-49D5-A8D2-B889D17DE3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14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7" name="바닥글 개체 틀 4">
            <a:extLst>
              <a:ext uri="{FF2B5EF4-FFF2-40B4-BE49-F238E27FC236}">
                <a16:creationId xmlns:a16="http://schemas.microsoft.com/office/drawing/2014/main" id="{AFB2132E-08F5-4DE9-B057-0D73D833C2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0492" y="6340181"/>
            <a:ext cx="4233422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A9ACEF3B-9F20-4AD4-88D0-1569CA46D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 Nova" panose="020B0504020202020204" pitchFamily="34" charset="0"/>
                <a:cs typeface="Times New Roman" panose="02020603050405020304" pitchFamily="18" charset="0"/>
              </a:defRPr>
            </a:lvl1pPr>
          </a:lstStyle>
          <a:p>
            <a:pPr algn="r"/>
            <a:fld id="{DD56B641-AF1D-410E-8D2C-401D06D4F279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1A1296-147D-458A-A3F8-07ACD8BE7CA7}"/>
              </a:ext>
            </a:extLst>
          </p:cNvPr>
          <p:cNvSpPr txBox="1"/>
          <p:nvPr userDrawn="1"/>
        </p:nvSpPr>
        <p:spPr>
          <a:xfrm>
            <a:off x="7532016" y="6382291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한규필 </a:t>
            </a:r>
            <a:r>
              <a:rPr lang="ko-KR" altLang="en-US" sz="1400"/>
              <a:t>지음</a:t>
            </a:r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DF71B6BA-15DE-4A12-B83F-1F23B8029228}"/>
              </a:ext>
            </a:extLst>
          </p:cNvPr>
          <p:cNvCxnSpPr/>
          <p:nvPr userDrawn="1"/>
        </p:nvCxnSpPr>
        <p:spPr>
          <a:xfrm>
            <a:off x="122548" y="6311900"/>
            <a:ext cx="11660957" cy="0"/>
          </a:xfrm>
          <a:prstGeom prst="line">
            <a:avLst/>
          </a:prstGeom>
          <a:ln w="31750" cmpd="thinThick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542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Font typeface="Wingdings" panose="05000000000000000000" pitchFamily="2" charset="2"/>
              <a:buChar char="§"/>
              <a:defRPr sz="2200">
                <a:solidFill>
                  <a:srgbClr val="0070C0"/>
                </a:solidFill>
              </a:defRPr>
            </a:lvl1pPr>
            <a:lvl2pPr marL="685800" indent="-228600"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3"/>
            <a:r>
              <a:rPr lang="ko-KR" altLang="en-US"/>
              <a:t>셋째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568F80D4-8625-476A-8B95-72D335C5B7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066CA3C-1521-4F6A-93E2-754ED835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 Nova" panose="020B0504020202020204" pitchFamily="34" charset="0"/>
                <a:cs typeface="Times New Roman" panose="02020603050405020304" pitchFamily="18" charset="0"/>
              </a:defRPr>
            </a:lvl1pPr>
          </a:lstStyle>
          <a:p>
            <a:pPr algn="r"/>
            <a:fld id="{DD56B641-AF1D-410E-8D2C-401D06D4F279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369148-0988-4843-A135-BE2E304CA10B}"/>
              </a:ext>
            </a:extLst>
          </p:cNvPr>
          <p:cNvSpPr txBox="1"/>
          <p:nvPr userDrawn="1"/>
        </p:nvSpPr>
        <p:spPr>
          <a:xfrm>
            <a:off x="7532016" y="6382291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한규필 </a:t>
            </a:r>
            <a:r>
              <a:rPr lang="ko-KR" altLang="en-US" sz="1400"/>
              <a:t>지음</a:t>
            </a:r>
            <a:endParaRPr lang="ko-KR" altLang="en-US"/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969CA64-2384-422C-BDA6-2EE73FA3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179661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2"/>
          <p:cNvSpPr>
            <a:spLocks noGrp="1"/>
          </p:cNvSpPr>
          <p:nvPr>
            <p:ph idx="1" hasCustomPrompt="1"/>
          </p:nvPr>
        </p:nvSpPr>
        <p:spPr>
          <a:xfrm>
            <a:off x="838200" y="390293"/>
            <a:ext cx="10515600" cy="578667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3pPr marL="1143000" indent="-228600">
              <a:buFont typeface="Arial" panose="020B0604020202020204" pitchFamily="34" charset="0"/>
              <a:buChar char="•"/>
              <a:defRPr/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</a:t>
            </a:r>
            <a:r>
              <a:rPr lang="ko-KR" altLang="en-US" dirty="0"/>
              <a:t>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4">
            <a:extLst>
              <a:ext uri="{FF2B5EF4-FFF2-40B4-BE49-F238E27FC236}">
                <a16:creationId xmlns:a16="http://schemas.microsoft.com/office/drawing/2014/main" id="{91843BCC-03F9-4F6F-8AF5-32A2E3CBD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3B9F4940-FF08-43F8-833F-06F3B9DF2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 Nova" panose="020B0504020202020204" pitchFamily="34" charset="0"/>
                <a:cs typeface="Times New Roman" panose="02020603050405020304" pitchFamily="18" charset="0"/>
              </a:defRPr>
            </a:lvl1pPr>
          </a:lstStyle>
          <a:p>
            <a:pPr algn="r"/>
            <a:fld id="{DD56B641-AF1D-410E-8D2C-401D06D4F279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A2CB56-69AA-4DDD-B5C8-6825A1A0DC6F}"/>
              </a:ext>
            </a:extLst>
          </p:cNvPr>
          <p:cNvSpPr txBox="1"/>
          <p:nvPr userDrawn="1"/>
        </p:nvSpPr>
        <p:spPr>
          <a:xfrm>
            <a:off x="7532016" y="6382291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한규필 </a:t>
            </a:r>
            <a:r>
              <a:rPr lang="ko-KR" altLang="en-US" sz="1400"/>
              <a:t>지음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64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838200" y="6311900"/>
            <a:ext cx="4233422" cy="365125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 Nova" panose="020B0504020202020204" pitchFamily="34" charset="0"/>
                <a:cs typeface="Times New Roman" panose="02020603050405020304" pitchFamily="18" charset="0"/>
              </a:defRPr>
            </a:lvl1pPr>
          </a:lstStyle>
          <a:p>
            <a:pPr algn="r"/>
            <a:fld id="{DD56B641-AF1D-410E-8D2C-401D06D4F279}" type="slidenum">
              <a:rPr lang="ko-KR" altLang="en-US" smtClean="0"/>
              <a:pPr algn="r"/>
              <a:t>‹#›</a:t>
            </a:fld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F2DB1A-B5B8-49B9-8115-35039A806892}"/>
              </a:ext>
            </a:extLst>
          </p:cNvPr>
          <p:cNvSpPr txBox="1"/>
          <p:nvPr userDrawn="1"/>
        </p:nvSpPr>
        <p:spPr>
          <a:xfrm>
            <a:off x="7532016" y="6382291"/>
            <a:ext cx="1395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한규필 </a:t>
            </a:r>
            <a:r>
              <a:rPr lang="ko-KR" altLang="en-US" sz="1400"/>
              <a:t>지음</a:t>
            </a:r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195D49-EA09-4E3B-9083-BAB6E042F51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2215" y="6380367"/>
            <a:ext cx="1139246" cy="31709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FCF3910-DC39-4D72-AD7A-52E0EBF6C5A0}"/>
              </a:ext>
            </a:extLst>
          </p:cNvPr>
          <p:cNvCxnSpPr/>
          <p:nvPr userDrawn="1"/>
        </p:nvCxnSpPr>
        <p:spPr>
          <a:xfrm>
            <a:off x="122548" y="6311900"/>
            <a:ext cx="11660957" cy="0"/>
          </a:xfrm>
          <a:prstGeom prst="line">
            <a:avLst/>
          </a:prstGeom>
          <a:ln w="31750" cmpd="thinThick">
            <a:solidFill>
              <a:schemeClr val="accent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6538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Times New Roman" panose="02020603050405020304" pitchFamily="18" charset="0"/>
          <a:ea typeface="HY헤드라인M" panose="02030600000101010101" pitchFamily="18" charset="-127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ü"/>
        <a:defRPr sz="2800" kern="1200">
          <a:solidFill>
            <a:srgbClr val="00A048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–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맑은 고딕" panose="020B0503020000020004" pitchFamily="50" charset="-127"/>
        <a:buChar char="º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DCEFB93-2661-9D9E-ED5D-5581EC90AB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250"/>
          <a:stretch/>
        </p:blipFill>
        <p:spPr>
          <a:xfrm>
            <a:off x="6048" y="0"/>
            <a:ext cx="12191980" cy="6857990"/>
          </a:xfrm>
          <a:prstGeom prst="rect">
            <a:avLst/>
          </a:prstGeom>
        </p:spPr>
      </p:pic>
      <p:sp>
        <p:nvSpPr>
          <p:cNvPr id="11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317991" y="2700850"/>
            <a:ext cx="5044637" cy="2280405"/>
          </a:xfrm>
        </p:spPr>
        <p:txBody>
          <a:bodyPr>
            <a:normAutofit fontScale="90000"/>
          </a:bodyPr>
          <a:lstStyle/>
          <a:p>
            <a:r>
              <a:rPr lang="en-US" altLang="ko-KR" sz="4000">
                <a:solidFill>
                  <a:srgbClr val="0070C0"/>
                </a:solidFill>
              </a:rPr>
              <a:t>7</a:t>
            </a:r>
            <a:r>
              <a:rPr lang="ko-KR" altLang="en-US" sz="4000">
                <a:solidFill>
                  <a:srgbClr val="0070C0"/>
                </a:solidFill>
              </a:rPr>
              <a:t>장 </a:t>
            </a:r>
            <a:br>
              <a:rPr lang="en-US" altLang="ko-KR" sz="4000">
                <a:solidFill>
                  <a:srgbClr val="0070C0"/>
                </a:solidFill>
              </a:rPr>
            </a:br>
            <a:br>
              <a:rPr lang="en-US" altLang="ko-KR" sz="4000">
                <a:solidFill>
                  <a:srgbClr val="0070C0"/>
                </a:solidFill>
              </a:rPr>
            </a:br>
            <a:r>
              <a:rPr lang="ko-KR" altLang="en-US" sz="4000">
                <a:solidFill>
                  <a:srgbClr val="0070C0"/>
                </a:solidFill>
              </a:rPr>
              <a:t>프로그래머블</a:t>
            </a:r>
            <a:br>
              <a:rPr lang="ko-KR" altLang="en-US" sz="4000">
                <a:solidFill>
                  <a:srgbClr val="0070C0"/>
                </a:solidFill>
              </a:rPr>
            </a:br>
            <a:r>
              <a:rPr lang="ko-KR" altLang="en-US" sz="4000">
                <a:solidFill>
                  <a:srgbClr val="0070C0"/>
                </a:solidFill>
              </a:rPr>
              <a:t>논리 장치 </a:t>
            </a:r>
            <a:r>
              <a:rPr lang="en-US" altLang="ko-KR" sz="4000">
                <a:solidFill>
                  <a:srgbClr val="0070C0"/>
                </a:solidFill>
              </a:rPr>
              <a:t>(PLD)</a:t>
            </a:r>
            <a:endParaRPr lang="ko-KR" altLang="en-US" sz="4000">
              <a:solidFill>
                <a:srgbClr val="0070C0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DC91F7D-B715-478C-8E6B-76DF21373ABE}"/>
              </a:ext>
            </a:extLst>
          </p:cNvPr>
          <p:cNvSpPr txBox="1"/>
          <p:nvPr/>
        </p:nvSpPr>
        <p:spPr>
          <a:xfrm>
            <a:off x="1732295" y="528918"/>
            <a:ext cx="4363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>
                <a:solidFill>
                  <a:srgbClr val="F9FA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원리로 쉽게 배우는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F37B0-12F3-4581-83BB-A83657586233}"/>
              </a:ext>
            </a:extLst>
          </p:cNvPr>
          <p:cNvSpPr txBox="1"/>
          <p:nvPr/>
        </p:nvSpPr>
        <p:spPr>
          <a:xfrm>
            <a:off x="1689136" y="1245939"/>
            <a:ext cx="83984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600" b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디지털</a:t>
            </a:r>
            <a:r>
              <a:rPr lang="ko-KR" altLang="en-US" sz="6600" b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6600" b="1"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논리회로</a:t>
            </a:r>
            <a:r>
              <a:rPr lang="ko-KR" altLang="en-US" sz="6600" b="1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6600" b="1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설계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28ACAF-00D5-4FB2-89EB-2F0A9ADEA20D}"/>
              </a:ext>
            </a:extLst>
          </p:cNvPr>
          <p:cNvSpPr txBox="1"/>
          <p:nvPr/>
        </p:nvSpPr>
        <p:spPr>
          <a:xfrm>
            <a:off x="8212941" y="621250"/>
            <a:ext cx="1627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한규필</a:t>
            </a:r>
            <a:r>
              <a:rPr lang="ko-KR" altLang="en-US" sz="240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ko-KR" altLang="en-US" sz="1400">
                <a:solidFill>
                  <a:schemeClr val="accent3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지음</a:t>
            </a:r>
            <a:endParaRPr lang="ko-KR" altLang="en-US" sz="2400">
              <a:solidFill>
                <a:schemeClr val="accent3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E51554C-7A22-49BB-971B-5EDC4D7BBDC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91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295" y="6058453"/>
            <a:ext cx="1165571" cy="3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19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10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7.2 PROM</a:t>
            </a:r>
            <a:endParaRPr lang="ko-KR" alt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08C62-C88C-4350-BB80-D7CF7530BE11}"/>
              </a:ext>
            </a:extLst>
          </p:cNvPr>
          <p:cNvSpPr txBox="1"/>
          <p:nvPr/>
        </p:nvSpPr>
        <p:spPr>
          <a:xfrm>
            <a:off x="838200" y="63454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RAM</a:t>
            </a:r>
            <a:r>
              <a:rPr lang="ko-KR" altLang="en-US" sz="2000">
                <a:solidFill>
                  <a:srgbClr val="0070C0"/>
                </a:solidFill>
              </a:rPr>
              <a:t>의 종류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1EA3A57-87C5-4D9A-A621-9B02940C516F}"/>
              </a:ext>
            </a:extLst>
          </p:cNvPr>
          <p:cNvSpPr txBox="1">
            <a:spLocks/>
          </p:cNvSpPr>
          <p:nvPr/>
        </p:nvSpPr>
        <p:spPr>
          <a:xfrm>
            <a:off x="838200" y="1065436"/>
            <a:ext cx="10515600" cy="4931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rgbClr val="00A048"/>
                </a:solidFill>
              </a:rPr>
              <a:t>SRAM(static RAM)</a:t>
            </a:r>
          </a:p>
          <a:p>
            <a:pPr lvl="2" fontAlgn="base">
              <a:lnSpc>
                <a:spcPct val="110000"/>
              </a:lnSpc>
            </a:pPr>
            <a:r>
              <a:rPr lang="ko-KR" altLang="en-US" sz="1800"/>
              <a:t>전원 공급 동안 기록된 값이 변화 없이 정적</a:t>
            </a:r>
            <a:r>
              <a:rPr lang="en-US" altLang="ko-KR" sz="1800"/>
              <a:t>(static)</a:t>
            </a:r>
            <a:r>
              <a:rPr lang="ko-KR" altLang="en-US" sz="1800"/>
              <a:t>으로 저장</a:t>
            </a:r>
            <a:endParaRPr lang="en-US" altLang="ko-KR" sz="1800"/>
          </a:p>
          <a:p>
            <a:pPr lvl="2" fontAlgn="base">
              <a:lnSpc>
                <a:spcPct val="110000"/>
              </a:lnSpc>
            </a:pP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F/F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으로 구성된 기억 소자</a:t>
            </a:r>
            <a:r>
              <a:rPr lang="en-US" altLang="ko-KR" sz="1800"/>
              <a:t>, </a:t>
            </a:r>
            <a:r>
              <a:rPr lang="ko-KR" altLang="en-US" sz="1800"/>
              <a:t>내부는 논리 스위치 역할의 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다수 트랜지스터로 구성</a:t>
            </a:r>
            <a:endParaRPr lang="en-US" altLang="ko-KR" sz="1800"/>
          </a:p>
          <a:p>
            <a:pPr lvl="2" fontAlgn="base">
              <a:lnSpc>
                <a:spcPct val="110000"/>
              </a:lnSpc>
            </a:pP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읽기 쓰기 속도가 빠른 반면</a:t>
            </a:r>
            <a:r>
              <a:rPr lang="en-US" altLang="ko-KR" sz="1800"/>
              <a:t>, 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발열이 심해 집적도가 낮은 단점</a:t>
            </a:r>
            <a:endParaRPr lang="en-US" altLang="ko-KR" sz="1800"/>
          </a:p>
          <a:p>
            <a:pPr lvl="2" fontAlgn="base">
              <a:lnSpc>
                <a:spcPct val="110000"/>
              </a:lnSpc>
            </a:pPr>
            <a:r>
              <a:rPr lang="ko-KR" altLang="en-US" sz="1800"/>
              <a:t>고속 접근이 필요한 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캐시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(cache) 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메모리나 레지스터</a:t>
            </a:r>
            <a:r>
              <a:rPr lang="ko-KR" altLang="en-US" sz="1800"/>
              <a:t>로 활용</a:t>
            </a:r>
            <a:endParaRPr lang="en-US" altLang="ko-KR" sz="1800"/>
          </a:p>
          <a:p>
            <a:pPr lvl="1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rgbClr val="00A048"/>
                </a:solidFill>
              </a:rPr>
              <a:t>DRAM(dynamic RAM)</a:t>
            </a:r>
          </a:p>
          <a:p>
            <a:pPr lvl="2" fontAlgn="base">
              <a:lnSpc>
                <a:spcPct val="110000"/>
              </a:lnSpc>
            </a:pPr>
            <a:r>
              <a:rPr lang="ko-KR" altLang="en-US" sz="1800"/>
              <a:t>트랜지스터 </a:t>
            </a:r>
            <a:r>
              <a:rPr lang="en-US" altLang="ko-KR" sz="1800"/>
              <a:t>1</a:t>
            </a:r>
            <a:r>
              <a:rPr lang="ko-KR" altLang="en-US" sz="1800"/>
              <a:t>개와 전하를 충전할 수 있는 커패시터</a:t>
            </a:r>
            <a:r>
              <a:rPr lang="en-US" altLang="ko-KR" sz="1800"/>
              <a:t>(capacitor) </a:t>
            </a:r>
            <a:r>
              <a:rPr lang="ko-KR" altLang="en-US" sz="1800"/>
              <a:t>소자 </a:t>
            </a:r>
            <a:r>
              <a:rPr lang="en-US" altLang="ko-KR" sz="1800"/>
              <a:t>1</a:t>
            </a:r>
            <a:r>
              <a:rPr lang="ko-KR" altLang="en-US" sz="1800"/>
              <a:t>개로 구성</a:t>
            </a:r>
            <a:endParaRPr lang="en-US" altLang="ko-KR" sz="1800"/>
          </a:p>
          <a:p>
            <a:pPr lvl="2" fontAlgn="base">
              <a:lnSpc>
                <a:spcPct val="110000"/>
              </a:lnSpc>
            </a:pP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수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ms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에 완전 방전 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800"/>
              <a:t> 항상 동적</a:t>
            </a:r>
            <a:r>
              <a:rPr lang="en-US" altLang="ko-KR" sz="1800"/>
              <a:t>(dynamic)</a:t>
            </a:r>
            <a:r>
              <a:rPr lang="ko-KR" altLang="en-US" sz="1800"/>
              <a:t>인 전하의 움직임</a:t>
            </a:r>
            <a:endParaRPr lang="en-US" altLang="ko-KR" sz="1800"/>
          </a:p>
          <a:p>
            <a:pPr lvl="2" fontAlgn="base">
              <a:lnSpc>
                <a:spcPct val="110000"/>
              </a:lnSpc>
            </a:pPr>
            <a:r>
              <a:rPr lang="ko-KR" altLang="en-US" sz="1800"/>
              <a:t>데이터 방전 전 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refresh 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필요</a:t>
            </a:r>
            <a:r>
              <a:rPr lang="en-US" altLang="ko-KR" sz="1800"/>
              <a:t>(</a:t>
            </a:r>
            <a:r>
              <a:rPr lang="ko-KR" altLang="en-US" sz="1800"/>
              <a:t>보통 </a:t>
            </a:r>
            <a:r>
              <a:rPr lang="en-US" altLang="ko-KR" sz="1800"/>
              <a:t>100ns </a:t>
            </a:r>
            <a:r>
              <a:rPr lang="ko-KR" altLang="en-US" sz="1800"/>
              <a:t>이내</a:t>
            </a:r>
            <a:r>
              <a:rPr lang="en-US" altLang="ko-KR" sz="1800"/>
              <a:t>)</a:t>
            </a:r>
          </a:p>
          <a:p>
            <a:pPr lvl="2" fontAlgn="base">
              <a:lnSpc>
                <a:spcPct val="110000"/>
              </a:lnSpc>
            </a:pPr>
            <a:r>
              <a:rPr lang="en-US" altLang="ko-KR" sz="1800"/>
              <a:t>refresh</a:t>
            </a:r>
            <a:r>
              <a:rPr lang="ko-KR" altLang="en-US" sz="1800"/>
              <a:t> 과정 중에는 어떤 읽기 쓰기 요구도 수용 불가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속도 저하</a:t>
            </a:r>
            <a:endParaRPr lang="en-US" altLang="ko-KR" sz="1800">
              <a:solidFill>
                <a:schemeClr val="accent1">
                  <a:lumMod val="75000"/>
                </a:schemeClr>
              </a:solidFill>
            </a:endParaRPr>
          </a:p>
          <a:p>
            <a:pPr lvl="2" fontAlgn="base">
              <a:lnSpc>
                <a:spcPct val="110000"/>
              </a:lnSpc>
            </a:pP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고집적도 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 대용량 메모리</a:t>
            </a:r>
            <a:r>
              <a:rPr lang="ko-KR" altLang="en-US" sz="1800"/>
              <a:t> 제작 가능</a:t>
            </a:r>
            <a:r>
              <a:rPr lang="en-US" altLang="ko-KR" sz="1800"/>
              <a:t>:</a:t>
            </a:r>
            <a:r>
              <a:rPr lang="ko-KR" altLang="en-US" sz="1800"/>
              <a:t> 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주 기억장치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(main memory)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용</a:t>
            </a:r>
            <a:endParaRPr lang="en-US" altLang="ko-KR" sz="1800"/>
          </a:p>
          <a:p>
            <a:pPr lvl="2" fontAlgn="base">
              <a:lnSpc>
                <a:spcPct val="100000"/>
              </a:lnSpc>
            </a:pPr>
            <a:endParaRPr lang="en-US" altLang="ko-KR" sz="18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6048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11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3AB3C25-BEEB-45B8-BEF7-7DC13587984A}"/>
              </a:ext>
            </a:extLst>
          </p:cNvPr>
          <p:cNvSpPr/>
          <p:nvPr/>
        </p:nvSpPr>
        <p:spPr>
          <a:xfrm>
            <a:off x="959224" y="842682"/>
            <a:ext cx="10394576" cy="528215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7.2 PROM</a:t>
            </a:r>
            <a:endParaRPr lang="ko-KR" alt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08C62-C88C-4350-BB80-D7CF7530BE11}"/>
              </a:ext>
            </a:extLst>
          </p:cNvPr>
          <p:cNvSpPr txBox="1"/>
          <p:nvPr/>
        </p:nvSpPr>
        <p:spPr>
          <a:xfrm>
            <a:off x="1900517" y="823389"/>
            <a:ext cx="49261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US" altLang="ko-KR" sz="2000">
                <a:solidFill>
                  <a:srgbClr val="0070C0"/>
                </a:solidFill>
              </a:rPr>
              <a:t>Flash </a:t>
            </a:r>
            <a:r>
              <a:rPr lang="ko-KR" altLang="en-US" sz="2000">
                <a:solidFill>
                  <a:srgbClr val="0070C0"/>
                </a:solidFill>
              </a:rPr>
              <a:t>메모리</a:t>
            </a:r>
          </a:p>
        </p:txBody>
      </p: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E88F3EE9-2F5A-4B05-A0E1-9EDF81EF5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342" y="644068"/>
            <a:ext cx="1426059" cy="119956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7EB212D-367F-4B01-A93D-F36A0ADB2150}"/>
              </a:ext>
            </a:extLst>
          </p:cNvPr>
          <p:cNvSpPr txBox="1"/>
          <p:nvPr/>
        </p:nvSpPr>
        <p:spPr>
          <a:xfrm>
            <a:off x="1104900" y="1273569"/>
            <a:ext cx="9823076" cy="3927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00150" lvl="2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EEPROM(EPROM)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과 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DRAM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의 장점을 가진 메모리</a:t>
            </a:r>
            <a:endParaRPr lang="en-US" altLang="ko-KR"/>
          </a:p>
          <a:p>
            <a:pPr marL="1200150" lvl="2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부동 게이트를 갖는 트랜지스터에 전하를 충전하고 방전</a:t>
            </a:r>
            <a:endParaRPr lang="en-US" altLang="ko-KR"/>
          </a:p>
          <a:p>
            <a:pPr marL="1200150" lvl="2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비휘발성</a:t>
            </a:r>
            <a:endParaRPr lang="en-US" altLang="ko-KR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1-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바이트 단위로는 수정 불가능</a:t>
            </a:r>
            <a:endParaRPr lang="en-US" altLang="ko-KR">
              <a:solidFill>
                <a:schemeClr val="accent1">
                  <a:lumMod val="75000"/>
                </a:schemeClr>
              </a:solidFill>
            </a:endParaRPr>
          </a:p>
          <a:p>
            <a:pPr marL="1657350" lvl="3" indent="-285750" fontAlgn="base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ko-KR" altLang="en-US" sz="1600"/>
              <a:t>블록 단위로 교체 </a:t>
            </a: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ko-KR" altLang="en-US" sz="1600"/>
              <a:t> 읽기 쓰기가 자유로우며 한 번에 큰 용량의 데이터를 저장하는 멀티미디어 파일 저장에 용이</a:t>
            </a:r>
            <a:endParaRPr lang="en-US" altLang="ko-KR" sz="1600"/>
          </a:p>
          <a:p>
            <a:pPr marL="1200150" lvl="2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00A048"/>
                </a:solidFill>
              </a:rPr>
              <a:t>NAND</a:t>
            </a:r>
            <a:r>
              <a:rPr lang="ko-KR" altLang="en-US">
                <a:solidFill>
                  <a:srgbClr val="00A048"/>
                </a:solidFill>
              </a:rPr>
              <a:t>형</a:t>
            </a:r>
            <a:r>
              <a:rPr lang="ko-KR" altLang="en-US"/>
              <a:t>과 </a:t>
            </a:r>
            <a:r>
              <a:rPr lang="en-US" altLang="ko-KR">
                <a:solidFill>
                  <a:srgbClr val="00A048"/>
                </a:solidFill>
              </a:rPr>
              <a:t>NOR</a:t>
            </a:r>
            <a:r>
              <a:rPr lang="ko-KR" altLang="en-US">
                <a:solidFill>
                  <a:srgbClr val="00A048"/>
                </a:solidFill>
              </a:rPr>
              <a:t>형</a:t>
            </a:r>
            <a:r>
              <a:rPr lang="ko-KR" altLang="en-US"/>
              <a:t>으로 구분</a:t>
            </a:r>
            <a:endParaRPr lang="en-US" altLang="ko-KR"/>
          </a:p>
          <a:p>
            <a:pPr marL="1657350" lvl="3" indent="-285750" fontAlgn="base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600"/>
              <a:t>SSD(solid state drive), </a:t>
            </a:r>
            <a:r>
              <a:rPr lang="ko-KR" altLang="en-US" sz="1600"/>
              <a:t>이동식 디스크나 카메라 및 스마트폰 등의 보조 저장 장치</a:t>
            </a:r>
            <a:endParaRPr lang="en-US" altLang="ko-KR" sz="1600"/>
          </a:p>
          <a:p>
            <a:pPr marL="1200150" lvl="2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기록 가능 횟수 제한</a:t>
            </a:r>
            <a:endParaRPr lang="en-US" altLang="ko-KR">
              <a:solidFill>
                <a:schemeClr val="accent1">
                  <a:lumMod val="75000"/>
                </a:schemeClr>
              </a:solidFill>
            </a:endParaRPr>
          </a:p>
          <a:p>
            <a:pPr marL="1200150" lvl="2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셀당</a:t>
            </a:r>
            <a:r>
              <a:rPr lang="en-US" altLang="ko-KR"/>
              <a:t> </a:t>
            </a:r>
            <a:r>
              <a:rPr lang="ko-KR" altLang="en-US"/>
              <a:t>기록 가능 비트 단계 구분 </a:t>
            </a:r>
            <a:endParaRPr lang="en-US" altLang="ko-KR"/>
          </a:p>
          <a:p>
            <a:pPr marL="1657350" lvl="3" indent="-285750" fontAlgn="base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</a:rPr>
              <a:t>SLC(single-level cell), MLC(multi-level cell), TLC(triple-level cell) </a:t>
            </a:r>
            <a:r>
              <a:rPr lang="ko-KR" altLang="en-US" sz="1600">
                <a:solidFill>
                  <a:schemeClr val="accent1">
                    <a:lumMod val="75000"/>
                  </a:schemeClr>
                </a:solidFill>
              </a:rPr>
              <a:t>및 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</a:rPr>
              <a:t>QLC(quad-level cell)</a:t>
            </a:r>
            <a:endParaRPr lang="en-US" altLang="ko-KR" sz="1600"/>
          </a:p>
          <a:p>
            <a:pPr marL="1200150" lvl="2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/>
              <a:t>ROM</a:t>
            </a:r>
            <a:r>
              <a:rPr lang="ko-KR" altLang="en-US"/>
              <a:t>이나 자장 방식을 활용하는 저장 영역들이 플래시 메모리로 대체되는 추세</a:t>
            </a:r>
            <a:endParaRPr lang="en-US" altLang="ko-KR"/>
          </a:p>
          <a:p>
            <a:pPr marL="1657350" lvl="3" indent="-285750" fontAlgn="base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altLang="ko-KR" sz="1600"/>
              <a:t>ROMBIOS, </a:t>
            </a:r>
            <a:r>
              <a:rPr lang="ko-KR" altLang="en-US" sz="1600"/>
              <a:t>이동식 디스크 등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732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12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7.2 PROM</a:t>
            </a:r>
            <a:endParaRPr lang="ko-KR" altLang="en-US" sz="2200" dirty="0"/>
          </a:p>
        </p:txBody>
      </p:sp>
      <p:sp>
        <p:nvSpPr>
          <p:cNvPr id="209" name="타원 208">
            <a:extLst>
              <a:ext uri="{FF2B5EF4-FFF2-40B4-BE49-F238E27FC236}">
                <a16:creationId xmlns:a16="http://schemas.microsoft.com/office/drawing/2014/main" id="{1916B100-8DED-4C64-841D-34F714E22CA6}"/>
              </a:ext>
            </a:extLst>
          </p:cNvPr>
          <p:cNvSpPr/>
          <p:nvPr/>
        </p:nvSpPr>
        <p:spPr>
          <a:xfrm>
            <a:off x="8548299" y="3317109"/>
            <a:ext cx="316954" cy="307777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08C62-C88C-4350-BB80-D7CF7530BE11}"/>
              </a:ext>
            </a:extLst>
          </p:cNvPr>
          <p:cNvSpPr txBox="1"/>
          <p:nvPr/>
        </p:nvSpPr>
        <p:spPr>
          <a:xfrm>
            <a:off x="838200" y="63454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PROM</a:t>
            </a:r>
            <a:r>
              <a:rPr lang="ko-KR" altLang="en-US" sz="2000">
                <a:solidFill>
                  <a:srgbClr val="0070C0"/>
                </a:solidFill>
              </a:rPr>
              <a:t>의 구조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1EA3A57-87C5-4D9A-A621-9B02940C516F}"/>
              </a:ext>
            </a:extLst>
          </p:cNvPr>
          <p:cNvSpPr txBox="1">
            <a:spLocks/>
          </p:cNvSpPr>
          <p:nvPr/>
        </p:nvSpPr>
        <p:spPr>
          <a:xfrm>
            <a:off x="838200" y="1065437"/>
            <a:ext cx="10515600" cy="1240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/>
            <a:r>
              <a:rPr lang="en-US" altLang="ko-KR" sz="1800"/>
              <a:t>PROM</a:t>
            </a:r>
            <a:r>
              <a:rPr lang="ko-KR" altLang="en-US" sz="1800"/>
              <a:t>의 퓨즈 및 메모리 셀 구조도</a:t>
            </a:r>
          </a:p>
          <a:p>
            <a:pPr lvl="2" fontAlgn="base"/>
            <a:r>
              <a:rPr lang="ko-KR" altLang="en-US" sz="1600"/>
              <a:t>퓨즈 </a:t>
            </a:r>
            <a:r>
              <a:rPr lang="en-US" altLang="ko-KR" sz="1600">
                <a:solidFill>
                  <a:srgbClr val="00A048"/>
                </a:solidFill>
              </a:rPr>
              <a:t>burning/blowing</a:t>
            </a:r>
          </a:p>
          <a:p>
            <a:pPr lvl="2" fontAlgn="base"/>
            <a:r>
              <a:rPr lang="ko-KR" altLang="en-US" sz="1600">
                <a:solidFill>
                  <a:srgbClr val="00A048"/>
                </a:solidFill>
              </a:rPr>
              <a:t>퓨즈 유지</a:t>
            </a:r>
            <a:r>
              <a:rPr lang="en-US" altLang="ko-KR" sz="1600"/>
              <a:t>:</a:t>
            </a:r>
            <a:r>
              <a:rPr lang="ko-KR" altLang="en-US" sz="1600"/>
              <a:t> </a:t>
            </a:r>
            <a:r>
              <a:rPr lang="en-US" altLang="ko-KR" sz="1600" i="1"/>
              <a:t>Line </a:t>
            </a:r>
            <a:r>
              <a:rPr lang="ko-KR" altLang="en-US" sz="1600"/>
              <a:t>입력으로 스위치 </a:t>
            </a:r>
            <a:r>
              <a:rPr lang="en-US" altLang="ko-KR" sz="1600">
                <a:solidFill>
                  <a:srgbClr val="C00000"/>
                </a:solidFill>
              </a:rPr>
              <a:t>ON </a:t>
            </a:r>
            <a:r>
              <a:rPr lang="en-US" altLang="ko-KR" sz="160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en-US" altLang="ko-KR" sz="1600">
                <a:solidFill>
                  <a:srgbClr val="C00000"/>
                </a:solidFill>
              </a:rPr>
              <a:t>0V</a:t>
            </a:r>
            <a:r>
              <a:rPr lang="ko-KR" altLang="en-US" sz="1600"/>
              <a:t>와 연결</a:t>
            </a:r>
            <a:r>
              <a:rPr lang="en-US" altLang="ko-KR" sz="1600"/>
              <a:t>,</a:t>
            </a:r>
            <a:r>
              <a:rPr lang="ko-KR" altLang="en-US" sz="1600"/>
              <a:t> </a:t>
            </a:r>
            <a:r>
              <a:rPr lang="en-US" altLang="ko-KR" sz="1600"/>
              <a:t>OR </a:t>
            </a:r>
            <a:r>
              <a:rPr lang="ko-KR" altLang="en-US" sz="1600"/>
              <a:t>게이트 출력 </a:t>
            </a:r>
            <a:r>
              <a:rPr lang="en-US" altLang="ko-KR" sz="1600">
                <a:solidFill>
                  <a:srgbClr val="C00000"/>
                </a:solidFill>
              </a:rPr>
              <a:t>=</a:t>
            </a: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en-US" altLang="ko-KR" sz="1600">
                <a:solidFill>
                  <a:srgbClr val="C00000"/>
                </a:solidFill>
              </a:rPr>
              <a:t>1</a:t>
            </a:r>
          </a:p>
          <a:p>
            <a:pPr lvl="2" fontAlgn="base"/>
            <a:r>
              <a:rPr lang="ko-KR" altLang="en-US" sz="1600">
                <a:solidFill>
                  <a:srgbClr val="00A048"/>
                </a:solidFill>
              </a:rPr>
              <a:t>퓨즈 단락</a:t>
            </a:r>
            <a:r>
              <a:rPr lang="en-US" altLang="ko-KR" sz="1600"/>
              <a:t>: </a:t>
            </a:r>
            <a:r>
              <a:rPr lang="ko-KR" altLang="en-US" sz="1600"/>
              <a:t>해당 셀의 </a:t>
            </a:r>
            <a:r>
              <a:rPr lang="en-US" altLang="ko-KR" sz="1600"/>
              <a:t>OR </a:t>
            </a:r>
            <a:r>
              <a:rPr lang="ko-KR" altLang="en-US" sz="1600"/>
              <a:t>게이트 출력 </a:t>
            </a:r>
            <a:r>
              <a:rPr lang="en-US" altLang="ko-KR" sz="1600">
                <a:solidFill>
                  <a:srgbClr val="C00000"/>
                </a:solidFill>
              </a:rPr>
              <a:t>=</a:t>
            </a:r>
            <a:r>
              <a:rPr lang="ko-KR" altLang="en-US" sz="1600">
                <a:solidFill>
                  <a:srgbClr val="C00000"/>
                </a:solidFill>
              </a:rPr>
              <a:t> </a:t>
            </a:r>
            <a:r>
              <a:rPr lang="en-US" altLang="ko-KR" sz="1600">
                <a:solidFill>
                  <a:srgbClr val="C00000"/>
                </a:solidFill>
              </a:rPr>
              <a:t>0</a:t>
            </a:r>
          </a:p>
        </p:txBody>
      </p: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DB8B8E4C-6538-4981-9033-C8DDD92FB19D}"/>
              </a:ext>
            </a:extLst>
          </p:cNvPr>
          <p:cNvGrpSpPr/>
          <p:nvPr/>
        </p:nvGrpSpPr>
        <p:grpSpPr>
          <a:xfrm>
            <a:off x="2549952" y="2548160"/>
            <a:ext cx="7092095" cy="3675291"/>
            <a:chOff x="321364" y="142053"/>
            <a:chExt cx="10530912" cy="5957475"/>
          </a:xfrm>
        </p:grpSpPr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91DF5E7E-4FA4-4294-8AA5-E04352FFB6F7}"/>
                </a:ext>
              </a:extLst>
            </p:cNvPr>
            <p:cNvSpPr/>
            <p:nvPr/>
          </p:nvSpPr>
          <p:spPr>
            <a:xfrm>
              <a:off x="2392840" y="2244420"/>
              <a:ext cx="914400" cy="136581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타원 111">
              <a:extLst>
                <a:ext uri="{FF2B5EF4-FFF2-40B4-BE49-F238E27FC236}">
                  <a16:creationId xmlns:a16="http://schemas.microsoft.com/office/drawing/2014/main" id="{E601E901-0E03-4595-A43C-ADEC755103D6}"/>
                </a:ext>
              </a:extLst>
            </p:cNvPr>
            <p:cNvSpPr/>
            <p:nvPr/>
          </p:nvSpPr>
          <p:spPr>
            <a:xfrm>
              <a:off x="2810471" y="2480335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F857DF21-C803-4609-8D59-ADBF95F193AF}"/>
                </a:ext>
              </a:extLst>
            </p:cNvPr>
            <p:cNvCxnSpPr/>
            <p:nvPr/>
          </p:nvCxnSpPr>
          <p:spPr>
            <a:xfrm flipV="1">
              <a:off x="2848856" y="1362290"/>
              <a:ext cx="0" cy="114588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2288E0E9-0663-4CAE-B579-B746B497AF5D}"/>
                </a:ext>
              </a:extLst>
            </p:cNvPr>
            <p:cNvCxnSpPr/>
            <p:nvPr/>
          </p:nvCxnSpPr>
          <p:spPr>
            <a:xfrm flipV="1">
              <a:off x="2848856" y="3398285"/>
              <a:ext cx="0" cy="45641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E26EE143-93BA-4950-95D3-7A2EF9FB0BDD}"/>
                </a:ext>
              </a:extLst>
            </p:cNvPr>
            <p:cNvSpPr/>
            <p:nvPr/>
          </p:nvSpPr>
          <p:spPr>
            <a:xfrm>
              <a:off x="2808103" y="3316779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EE8ED6D-6375-4887-94AD-CDA6A9AE9A30}"/>
                </a:ext>
              </a:extLst>
            </p:cNvPr>
            <p:cNvSpPr txBox="1"/>
            <p:nvPr/>
          </p:nvSpPr>
          <p:spPr>
            <a:xfrm>
              <a:off x="2542634" y="142053"/>
              <a:ext cx="750261" cy="498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+5V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D4AAE8A-32FA-41F7-B570-EFB8BB105DF4}"/>
                </a:ext>
              </a:extLst>
            </p:cNvPr>
            <p:cNvSpPr txBox="1"/>
            <p:nvPr/>
          </p:nvSpPr>
          <p:spPr>
            <a:xfrm>
              <a:off x="5096151" y="3801179"/>
              <a:ext cx="1221553" cy="848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Burning/</a:t>
              </a:r>
              <a:b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Blowing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552C9338-8374-4BC8-AB9E-D2BDD44164EB}"/>
                </a:ext>
              </a:extLst>
            </p:cNvPr>
            <p:cNvGrpSpPr/>
            <p:nvPr/>
          </p:nvGrpSpPr>
          <p:grpSpPr>
            <a:xfrm>
              <a:off x="2767142" y="781880"/>
              <a:ext cx="167860" cy="580410"/>
              <a:chOff x="2225041" y="2465853"/>
              <a:chExt cx="416559" cy="910139"/>
            </a:xfrm>
          </p:grpSpPr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F624153F-3560-4059-A0B5-4B7F62D77F6C}"/>
                  </a:ext>
                </a:extLst>
              </p:cNvPr>
              <p:cNvCxnSpPr/>
              <p:nvPr/>
            </p:nvCxnSpPr>
            <p:spPr>
              <a:xfrm>
                <a:off x="2430115" y="2588353"/>
                <a:ext cx="205074" cy="41656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BA63FFE5-EB9D-46C7-9FA1-738C1163FE90}"/>
                  </a:ext>
                </a:extLst>
              </p:cNvPr>
              <p:cNvCxnSpPr/>
              <p:nvPr/>
            </p:nvCxnSpPr>
            <p:spPr>
              <a:xfrm flipH="1">
                <a:off x="2225041" y="2631836"/>
                <a:ext cx="410148" cy="8331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연결선 197">
                <a:extLst>
                  <a:ext uri="{FF2B5EF4-FFF2-40B4-BE49-F238E27FC236}">
                    <a16:creationId xmlns:a16="http://schemas.microsoft.com/office/drawing/2014/main" id="{96457C6F-EDC0-45BF-8A97-781AF85D1729}"/>
                  </a:ext>
                </a:extLst>
              </p:cNvPr>
              <p:cNvCxnSpPr/>
              <p:nvPr/>
            </p:nvCxnSpPr>
            <p:spPr>
              <a:xfrm flipH="1" flipV="1">
                <a:off x="2226813" y="2714373"/>
                <a:ext cx="410148" cy="8331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7E605DC0-D2CC-4773-A49C-31A1935DD857}"/>
                  </a:ext>
                </a:extLst>
              </p:cNvPr>
              <p:cNvCxnSpPr/>
              <p:nvPr/>
            </p:nvCxnSpPr>
            <p:spPr>
              <a:xfrm flipH="1">
                <a:off x="2229680" y="2797635"/>
                <a:ext cx="410148" cy="8331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747A20D7-CFC3-48F0-8B55-753ED79DB41E}"/>
                  </a:ext>
                </a:extLst>
              </p:cNvPr>
              <p:cNvCxnSpPr/>
              <p:nvPr/>
            </p:nvCxnSpPr>
            <p:spPr>
              <a:xfrm flipH="1" flipV="1">
                <a:off x="2231452" y="2880172"/>
                <a:ext cx="410148" cy="8331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2AFCE5A3-DF2C-4A5B-BB3E-1C28EFB85F7B}"/>
                  </a:ext>
                </a:extLst>
              </p:cNvPr>
              <p:cNvCxnSpPr/>
              <p:nvPr/>
            </p:nvCxnSpPr>
            <p:spPr>
              <a:xfrm flipH="1">
                <a:off x="2229680" y="2962396"/>
                <a:ext cx="410148" cy="8331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357E14A2-8D98-4A43-98C5-DDF7803A58C9}"/>
                  </a:ext>
                </a:extLst>
              </p:cNvPr>
              <p:cNvCxnSpPr/>
              <p:nvPr/>
            </p:nvCxnSpPr>
            <p:spPr>
              <a:xfrm flipH="1" flipV="1">
                <a:off x="2231452" y="3044934"/>
                <a:ext cx="410148" cy="8331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47B9666D-DE83-48E4-A59A-4BEA4C288956}"/>
                  </a:ext>
                </a:extLst>
              </p:cNvPr>
              <p:cNvCxnSpPr/>
              <p:nvPr/>
            </p:nvCxnSpPr>
            <p:spPr>
              <a:xfrm flipH="1">
                <a:off x="2229680" y="3130990"/>
                <a:ext cx="410148" cy="8331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18B5DBB8-DEA7-4E3A-8495-1D6F88E561CE}"/>
                  </a:ext>
                </a:extLst>
              </p:cNvPr>
              <p:cNvCxnSpPr/>
              <p:nvPr/>
            </p:nvCxnSpPr>
            <p:spPr>
              <a:xfrm>
                <a:off x="2227908" y="3215475"/>
                <a:ext cx="205074" cy="41656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BF92530B-4545-46D5-AF8D-242B14413F11}"/>
                  </a:ext>
                </a:extLst>
              </p:cNvPr>
              <p:cNvCxnSpPr/>
              <p:nvPr/>
            </p:nvCxnSpPr>
            <p:spPr>
              <a:xfrm>
                <a:off x="2430115" y="2465853"/>
                <a:ext cx="0" cy="12250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83103066-515C-4A28-B2F1-D13E5052C266}"/>
                  </a:ext>
                </a:extLst>
              </p:cNvPr>
              <p:cNvCxnSpPr/>
              <p:nvPr/>
            </p:nvCxnSpPr>
            <p:spPr>
              <a:xfrm>
                <a:off x="2430115" y="3253492"/>
                <a:ext cx="0" cy="12250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DAB94E1A-0E54-4B91-99FA-32D288924D9F}"/>
                </a:ext>
              </a:extLst>
            </p:cNvPr>
            <p:cNvCxnSpPr/>
            <p:nvPr/>
          </p:nvCxnSpPr>
          <p:spPr>
            <a:xfrm>
              <a:off x="2848087" y="504678"/>
              <a:ext cx="0" cy="284768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B4428899-2B32-4300-BDA5-A814843E6358}"/>
                </a:ext>
              </a:extLst>
            </p:cNvPr>
            <p:cNvCxnSpPr/>
            <p:nvPr/>
          </p:nvCxnSpPr>
          <p:spPr>
            <a:xfrm flipV="1">
              <a:off x="1801796" y="2957486"/>
              <a:ext cx="600004" cy="1297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76D957C-C7E9-49AD-8143-66AEC10C2384}"/>
                </a:ext>
              </a:extLst>
            </p:cNvPr>
            <p:cNvSpPr txBox="1"/>
            <p:nvPr/>
          </p:nvSpPr>
          <p:spPr>
            <a:xfrm>
              <a:off x="2614597" y="4900799"/>
              <a:ext cx="600304" cy="498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0V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D2DB5058-F7BC-4FD2-BE43-D111327FEAE5}"/>
                </a:ext>
              </a:extLst>
            </p:cNvPr>
            <p:cNvCxnSpPr/>
            <p:nvPr/>
          </p:nvCxnSpPr>
          <p:spPr>
            <a:xfrm flipV="1">
              <a:off x="2848266" y="4396185"/>
              <a:ext cx="0" cy="534813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구부러진 연결선 18">
              <a:extLst>
                <a:ext uri="{FF2B5EF4-FFF2-40B4-BE49-F238E27FC236}">
                  <a16:creationId xmlns:a16="http://schemas.microsoft.com/office/drawing/2014/main" id="{793435D6-5CEE-4ED6-A8A9-7A32F174C4D4}"/>
                </a:ext>
              </a:extLst>
            </p:cNvPr>
            <p:cNvCxnSpPr/>
            <p:nvPr/>
          </p:nvCxnSpPr>
          <p:spPr>
            <a:xfrm rot="3093467" flipH="1" flipV="1">
              <a:off x="2680909" y="3993631"/>
              <a:ext cx="331058" cy="269240"/>
            </a:xfrm>
            <a:prstGeom prst="curvedConnector3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02EA9BF-BD77-408D-86D5-657B8D216D80}"/>
                </a:ext>
              </a:extLst>
            </p:cNvPr>
            <p:cNvSpPr txBox="1"/>
            <p:nvPr/>
          </p:nvSpPr>
          <p:spPr>
            <a:xfrm>
              <a:off x="2971518" y="3992175"/>
              <a:ext cx="912119" cy="498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Fuse1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F39AE22C-03D1-4C9E-A2B9-2D80586C9CF5}"/>
                </a:ext>
              </a:extLst>
            </p:cNvPr>
            <p:cNvCxnSpPr/>
            <p:nvPr/>
          </p:nvCxnSpPr>
          <p:spPr>
            <a:xfrm>
              <a:off x="1257104" y="1614311"/>
              <a:ext cx="669437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54001B3E-3DD5-4349-8936-ACF8BA1E0ECB}"/>
                </a:ext>
              </a:extLst>
            </p:cNvPr>
            <p:cNvCxnSpPr/>
            <p:nvPr/>
          </p:nvCxnSpPr>
          <p:spPr>
            <a:xfrm>
              <a:off x="2858154" y="1939431"/>
              <a:ext cx="113659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9AC104F2-CBAD-4DD8-9BCB-A63074D2315B}"/>
                </a:ext>
              </a:extLst>
            </p:cNvPr>
            <p:cNvCxnSpPr/>
            <p:nvPr/>
          </p:nvCxnSpPr>
          <p:spPr>
            <a:xfrm flipV="1">
              <a:off x="3988803" y="1939433"/>
              <a:ext cx="0" cy="345665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8" name="그룹 127">
              <a:extLst>
                <a:ext uri="{FF2B5EF4-FFF2-40B4-BE49-F238E27FC236}">
                  <a16:creationId xmlns:a16="http://schemas.microsoft.com/office/drawing/2014/main" id="{9A39C736-B431-45A4-87A5-B25F776EC8D7}"/>
                </a:ext>
              </a:extLst>
            </p:cNvPr>
            <p:cNvGrpSpPr/>
            <p:nvPr/>
          </p:nvGrpSpPr>
          <p:grpSpPr>
            <a:xfrm>
              <a:off x="3759085" y="2617945"/>
              <a:ext cx="458569" cy="508798"/>
              <a:chOff x="5104386" y="3086832"/>
              <a:chExt cx="458569" cy="508798"/>
            </a:xfrm>
          </p:grpSpPr>
          <p:sp>
            <p:nvSpPr>
              <p:cNvPr id="194" name="이등변 삼각형 193">
                <a:extLst>
                  <a:ext uri="{FF2B5EF4-FFF2-40B4-BE49-F238E27FC236}">
                    <a16:creationId xmlns:a16="http://schemas.microsoft.com/office/drawing/2014/main" id="{5ED2B715-33C2-4118-A87E-B7C49FE4186E}"/>
                  </a:ext>
                </a:extLst>
              </p:cNvPr>
              <p:cNvSpPr/>
              <p:nvPr/>
            </p:nvSpPr>
            <p:spPr>
              <a:xfrm rot="10800000">
                <a:off x="5104386" y="3086832"/>
                <a:ext cx="458569" cy="375308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551D2896-A307-48DB-8CF9-52582290783D}"/>
                  </a:ext>
                </a:extLst>
              </p:cNvPr>
              <p:cNvSpPr/>
              <p:nvPr/>
            </p:nvSpPr>
            <p:spPr>
              <a:xfrm>
                <a:off x="5264046" y="3458355"/>
                <a:ext cx="135838" cy="1372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F0FC116B-0E36-42C6-88A1-8CB231434270}"/>
                </a:ext>
              </a:extLst>
            </p:cNvPr>
            <p:cNvSpPr/>
            <p:nvPr/>
          </p:nvSpPr>
          <p:spPr>
            <a:xfrm>
              <a:off x="2808103" y="3835682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EB3478E4-2C09-47F2-8EBE-BB0B08491E29}"/>
                </a:ext>
              </a:extLst>
            </p:cNvPr>
            <p:cNvSpPr/>
            <p:nvPr/>
          </p:nvSpPr>
          <p:spPr>
            <a:xfrm>
              <a:off x="2805685" y="4341596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달 130">
              <a:extLst>
                <a:ext uri="{FF2B5EF4-FFF2-40B4-BE49-F238E27FC236}">
                  <a16:creationId xmlns:a16="http://schemas.microsoft.com/office/drawing/2014/main" id="{27DABEFD-C9C1-4471-9169-73BA7A2B648D}"/>
                </a:ext>
              </a:extLst>
            </p:cNvPr>
            <p:cNvSpPr/>
            <p:nvPr/>
          </p:nvSpPr>
          <p:spPr>
            <a:xfrm rot="5400000" flipH="1">
              <a:off x="3659933" y="4552368"/>
              <a:ext cx="647059" cy="640096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4A408598-8763-4D25-8210-1E611A8C9BDC}"/>
                </a:ext>
              </a:extLst>
            </p:cNvPr>
            <p:cNvCxnSpPr/>
            <p:nvPr/>
          </p:nvCxnSpPr>
          <p:spPr>
            <a:xfrm flipV="1">
              <a:off x="1801796" y="1614311"/>
              <a:ext cx="0" cy="137403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C5F4CDD8-A26F-4288-8E43-EC0D5CA849D6}"/>
                </a:ext>
              </a:extLst>
            </p:cNvPr>
            <p:cNvSpPr/>
            <p:nvPr/>
          </p:nvSpPr>
          <p:spPr>
            <a:xfrm>
              <a:off x="1761043" y="1573557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4B8545BA-13DC-4DE7-9F04-207FBB30780E}"/>
                </a:ext>
              </a:extLst>
            </p:cNvPr>
            <p:cNvSpPr/>
            <p:nvPr/>
          </p:nvSpPr>
          <p:spPr>
            <a:xfrm>
              <a:off x="2805685" y="1898972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782C099-35A4-469E-8DE1-3606709B34E0}"/>
                </a:ext>
              </a:extLst>
            </p:cNvPr>
            <p:cNvSpPr txBox="1"/>
            <p:nvPr/>
          </p:nvSpPr>
          <p:spPr>
            <a:xfrm>
              <a:off x="1637569" y="3000034"/>
              <a:ext cx="807387" cy="848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SW1</a:t>
              </a:r>
              <a:b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426AC778-838E-41FB-89FD-FC1A5A55B98C}"/>
                </a:ext>
              </a:extLst>
            </p:cNvPr>
            <p:cNvSpPr/>
            <p:nvPr/>
          </p:nvSpPr>
          <p:spPr>
            <a:xfrm>
              <a:off x="5878923" y="2244420"/>
              <a:ext cx="914400" cy="1365814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A522FB0F-0CC6-4C98-AD34-9731C5DC246A}"/>
                </a:ext>
              </a:extLst>
            </p:cNvPr>
            <p:cNvSpPr/>
            <p:nvPr/>
          </p:nvSpPr>
          <p:spPr>
            <a:xfrm>
              <a:off x="6296554" y="2480335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A56FE482-EFF9-4D75-8CE7-34854BC2974C}"/>
                </a:ext>
              </a:extLst>
            </p:cNvPr>
            <p:cNvCxnSpPr/>
            <p:nvPr/>
          </p:nvCxnSpPr>
          <p:spPr>
            <a:xfrm flipV="1">
              <a:off x="6334939" y="1362290"/>
              <a:ext cx="0" cy="114588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88712B00-8C95-4EA1-B4A1-85C6596CEF78}"/>
                </a:ext>
              </a:extLst>
            </p:cNvPr>
            <p:cNvCxnSpPr/>
            <p:nvPr/>
          </p:nvCxnSpPr>
          <p:spPr>
            <a:xfrm flipV="1">
              <a:off x="6334939" y="3398285"/>
              <a:ext cx="0" cy="45641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0CFA72F9-1DD5-45E4-AAB4-FCC821A50D14}"/>
                </a:ext>
              </a:extLst>
            </p:cNvPr>
            <p:cNvSpPr/>
            <p:nvPr/>
          </p:nvSpPr>
          <p:spPr>
            <a:xfrm>
              <a:off x="6294186" y="3316779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05022FC0-70FC-46B5-B536-780813414223}"/>
                </a:ext>
              </a:extLst>
            </p:cNvPr>
            <p:cNvSpPr txBox="1"/>
            <p:nvPr/>
          </p:nvSpPr>
          <p:spPr>
            <a:xfrm>
              <a:off x="6028716" y="142053"/>
              <a:ext cx="750261" cy="498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+5V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2" name="그룹 141">
              <a:extLst>
                <a:ext uri="{FF2B5EF4-FFF2-40B4-BE49-F238E27FC236}">
                  <a16:creationId xmlns:a16="http://schemas.microsoft.com/office/drawing/2014/main" id="{E6879CB9-EB28-4CE3-88BD-25563211DF26}"/>
                </a:ext>
              </a:extLst>
            </p:cNvPr>
            <p:cNvGrpSpPr/>
            <p:nvPr/>
          </p:nvGrpSpPr>
          <p:grpSpPr>
            <a:xfrm>
              <a:off x="6253225" y="781880"/>
              <a:ext cx="167860" cy="580410"/>
              <a:chOff x="2225041" y="2465853"/>
              <a:chExt cx="416559" cy="910139"/>
            </a:xfrm>
          </p:grpSpPr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2B74F435-2E9C-4A66-9BD8-C899A09448AD}"/>
                  </a:ext>
                </a:extLst>
              </p:cNvPr>
              <p:cNvCxnSpPr/>
              <p:nvPr/>
            </p:nvCxnSpPr>
            <p:spPr>
              <a:xfrm>
                <a:off x="2430115" y="2588353"/>
                <a:ext cx="205074" cy="41656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CF9C62A5-3F51-47AA-BBBE-DA8A1951BEC5}"/>
                  </a:ext>
                </a:extLst>
              </p:cNvPr>
              <p:cNvCxnSpPr/>
              <p:nvPr/>
            </p:nvCxnSpPr>
            <p:spPr>
              <a:xfrm flipH="1">
                <a:off x="2225041" y="2631836"/>
                <a:ext cx="410148" cy="8331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0BCFF4AC-5C32-449C-9131-65ECA70877FF}"/>
                  </a:ext>
                </a:extLst>
              </p:cNvPr>
              <p:cNvCxnSpPr/>
              <p:nvPr/>
            </p:nvCxnSpPr>
            <p:spPr>
              <a:xfrm flipH="1" flipV="1">
                <a:off x="2226813" y="2714373"/>
                <a:ext cx="410148" cy="8331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22446C11-82DB-41BF-BD8F-8433ACDAD38F}"/>
                  </a:ext>
                </a:extLst>
              </p:cNvPr>
              <p:cNvCxnSpPr/>
              <p:nvPr/>
            </p:nvCxnSpPr>
            <p:spPr>
              <a:xfrm flipH="1">
                <a:off x="2229680" y="2797635"/>
                <a:ext cx="410148" cy="8331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D1BA4ED0-9E99-460D-B7B0-110203A02D83}"/>
                  </a:ext>
                </a:extLst>
              </p:cNvPr>
              <p:cNvCxnSpPr/>
              <p:nvPr/>
            </p:nvCxnSpPr>
            <p:spPr>
              <a:xfrm flipH="1" flipV="1">
                <a:off x="2231452" y="2880172"/>
                <a:ext cx="410148" cy="8331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F29FB1DB-7AAF-4F7B-87A9-7D0F44648C38}"/>
                  </a:ext>
                </a:extLst>
              </p:cNvPr>
              <p:cNvCxnSpPr/>
              <p:nvPr/>
            </p:nvCxnSpPr>
            <p:spPr>
              <a:xfrm flipH="1">
                <a:off x="2229680" y="2962396"/>
                <a:ext cx="410148" cy="8331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AD9B4FAF-9B7A-4916-B153-D639CBC43DB8}"/>
                  </a:ext>
                </a:extLst>
              </p:cNvPr>
              <p:cNvCxnSpPr/>
              <p:nvPr/>
            </p:nvCxnSpPr>
            <p:spPr>
              <a:xfrm flipH="1" flipV="1">
                <a:off x="2231452" y="3044934"/>
                <a:ext cx="410148" cy="8331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24D74A3E-FC84-41E4-B321-0B8B095FA7E2}"/>
                  </a:ext>
                </a:extLst>
              </p:cNvPr>
              <p:cNvCxnSpPr/>
              <p:nvPr/>
            </p:nvCxnSpPr>
            <p:spPr>
              <a:xfrm flipH="1">
                <a:off x="2229680" y="3130990"/>
                <a:ext cx="410148" cy="83311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66B0F45F-93A9-4286-A8FC-466E09083B28}"/>
                  </a:ext>
                </a:extLst>
              </p:cNvPr>
              <p:cNvCxnSpPr/>
              <p:nvPr/>
            </p:nvCxnSpPr>
            <p:spPr>
              <a:xfrm>
                <a:off x="2227908" y="3215475"/>
                <a:ext cx="205074" cy="41656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49CF637E-D764-4192-8ED0-E36B71D72867}"/>
                  </a:ext>
                </a:extLst>
              </p:cNvPr>
              <p:cNvCxnSpPr/>
              <p:nvPr/>
            </p:nvCxnSpPr>
            <p:spPr>
              <a:xfrm>
                <a:off x="2430115" y="2465853"/>
                <a:ext cx="0" cy="12250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FB61F591-C676-4B23-83F5-998C0FD3F6FA}"/>
                  </a:ext>
                </a:extLst>
              </p:cNvPr>
              <p:cNvCxnSpPr/>
              <p:nvPr/>
            </p:nvCxnSpPr>
            <p:spPr>
              <a:xfrm>
                <a:off x="2430115" y="3253492"/>
                <a:ext cx="0" cy="12250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638AD4FE-E956-41FF-86F4-78C0CE85D1AB}"/>
                </a:ext>
              </a:extLst>
            </p:cNvPr>
            <p:cNvCxnSpPr/>
            <p:nvPr/>
          </p:nvCxnSpPr>
          <p:spPr>
            <a:xfrm>
              <a:off x="6334170" y="504678"/>
              <a:ext cx="0" cy="284768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9C0F897E-79D6-45BF-A88C-81CEEB1508E5}"/>
                </a:ext>
              </a:extLst>
            </p:cNvPr>
            <p:cNvCxnSpPr/>
            <p:nvPr/>
          </p:nvCxnSpPr>
          <p:spPr>
            <a:xfrm flipV="1">
              <a:off x="5287879" y="2957486"/>
              <a:ext cx="600004" cy="1297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8CA77E8-4C5A-4097-96B0-F2A1A2180DFA}"/>
                </a:ext>
              </a:extLst>
            </p:cNvPr>
            <p:cNvSpPr txBox="1"/>
            <p:nvPr/>
          </p:nvSpPr>
          <p:spPr>
            <a:xfrm>
              <a:off x="6100680" y="4900799"/>
              <a:ext cx="600304" cy="498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0V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09B7F0D9-2939-4262-81EA-6B5EFF005459}"/>
                </a:ext>
              </a:extLst>
            </p:cNvPr>
            <p:cNvCxnSpPr/>
            <p:nvPr/>
          </p:nvCxnSpPr>
          <p:spPr>
            <a:xfrm flipV="1">
              <a:off x="6334349" y="4396185"/>
              <a:ext cx="0" cy="534813"/>
            </a:xfrm>
            <a:prstGeom prst="line">
              <a:avLst/>
            </a:prstGeom>
            <a:ln w="19050">
              <a:solidFill>
                <a:srgbClr val="00B0F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67C65C58-30E8-4652-AFAD-F643E02B3B73}"/>
                </a:ext>
              </a:extLst>
            </p:cNvPr>
            <p:cNvSpPr txBox="1"/>
            <p:nvPr/>
          </p:nvSpPr>
          <p:spPr>
            <a:xfrm>
              <a:off x="6457599" y="3992175"/>
              <a:ext cx="912119" cy="498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Fuse2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DAEF86AC-23DD-46B2-8496-5D6D15A50EF1}"/>
                </a:ext>
              </a:extLst>
            </p:cNvPr>
            <p:cNvCxnSpPr/>
            <p:nvPr/>
          </p:nvCxnSpPr>
          <p:spPr>
            <a:xfrm>
              <a:off x="6344237" y="1939431"/>
              <a:ext cx="113659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753D738B-7147-42C0-84A5-AC5A98D4C948}"/>
                </a:ext>
              </a:extLst>
            </p:cNvPr>
            <p:cNvCxnSpPr/>
            <p:nvPr/>
          </p:nvCxnSpPr>
          <p:spPr>
            <a:xfrm flipV="1">
              <a:off x="7474886" y="1939433"/>
              <a:ext cx="0" cy="345665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0" name="그룹 149">
              <a:extLst>
                <a:ext uri="{FF2B5EF4-FFF2-40B4-BE49-F238E27FC236}">
                  <a16:creationId xmlns:a16="http://schemas.microsoft.com/office/drawing/2014/main" id="{B0499831-F494-4E50-9DB1-20844F7ACF07}"/>
                </a:ext>
              </a:extLst>
            </p:cNvPr>
            <p:cNvGrpSpPr/>
            <p:nvPr/>
          </p:nvGrpSpPr>
          <p:grpSpPr>
            <a:xfrm>
              <a:off x="7245168" y="2617945"/>
              <a:ext cx="458569" cy="508798"/>
              <a:chOff x="5104386" y="3086832"/>
              <a:chExt cx="458569" cy="508798"/>
            </a:xfrm>
          </p:grpSpPr>
          <p:sp>
            <p:nvSpPr>
              <p:cNvPr id="181" name="이등변 삼각형 180">
                <a:extLst>
                  <a:ext uri="{FF2B5EF4-FFF2-40B4-BE49-F238E27FC236}">
                    <a16:creationId xmlns:a16="http://schemas.microsoft.com/office/drawing/2014/main" id="{9C4A4EEB-A558-47BC-B0F2-C3F49A133926}"/>
                  </a:ext>
                </a:extLst>
              </p:cNvPr>
              <p:cNvSpPr/>
              <p:nvPr/>
            </p:nvSpPr>
            <p:spPr>
              <a:xfrm rot="10800000">
                <a:off x="5104386" y="3086832"/>
                <a:ext cx="458569" cy="375308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82" name="타원 181">
                <a:extLst>
                  <a:ext uri="{FF2B5EF4-FFF2-40B4-BE49-F238E27FC236}">
                    <a16:creationId xmlns:a16="http://schemas.microsoft.com/office/drawing/2014/main" id="{43E018B9-9106-4A4E-9B8C-AE7B79005CCA}"/>
                  </a:ext>
                </a:extLst>
              </p:cNvPr>
              <p:cNvSpPr/>
              <p:nvPr/>
            </p:nvSpPr>
            <p:spPr>
              <a:xfrm>
                <a:off x="5264046" y="3458355"/>
                <a:ext cx="135838" cy="13727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49720E59-0483-4CEC-9AF8-769707C7E925}"/>
                </a:ext>
              </a:extLst>
            </p:cNvPr>
            <p:cNvSpPr/>
            <p:nvPr/>
          </p:nvSpPr>
          <p:spPr>
            <a:xfrm>
              <a:off x="6294186" y="3835682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EE760C7B-8F2E-4E35-9213-A031C7E68B9B}"/>
                </a:ext>
              </a:extLst>
            </p:cNvPr>
            <p:cNvSpPr/>
            <p:nvPr/>
          </p:nvSpPr>
          <p:spPr>
            <a:xfrm>
              <a:off x="6291768" y="4341596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달 152">
              <a:extLst>
                <a:ext uri="{FF2B5EF4-FFF2-40B4-BE49-F238E27FC236}">
                  <a16:creationId xmlns:a16="http://schemas.microsoft.com/office/drawing/2014/main" id="{9B2F85CB-FB0D-4D4D-9322-3C4204B3E930}"/>
                </a:ext>
              </a:extLst>
            </p:cNvPr>
            <p:cNvSpPr/>
            <p:nvPr/>
          </p:nvSpPr>
          <p:spPr>
            <a:xfrm rot="5400000" flipH="1">
              <a:off x="7146016" y="4552368"/>
              <a:ext cx="647059" cy="640096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7922D1E7-F44A-4CC9-868E-0616FF99C602}"/>
                </a:ext>
              </a:extLst>
            </p:cNvPr>
            <p:cNvCxnSpPr/>
            <p:nvPr/>
          </p:nvCxnSpPr>
          <p:spPr>
            <a:xfrm flipV="1">
              <a:off x="5287879" y="1614311"/>
              <a:ext cx="0" cy="137403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3AFB500E-6E41-4DC4-A5CE-57331EE74ECB}"/>
                </a:ext>
              </a:extLst>
            </p:cNvPr>
            <p:cNvSpPr/>
            <p:nvPr/>
          </p:nvSpPr>
          <p:spPr>
            <a:xfrm>
              <a:off x="5247126" y="1573557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47BE4624-5312-4531-8607-424D325146D5}"/>
                </a:ext>
              </a:extLst>
            </p:cNvPr>
            <p:cNvSpPr/>
            <p:nvPr/>
          </p:nvSpPr>
          <p:spPr>
            <a:xfrm>
              <a:off x="6291768" y="1898972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3D06AE75-3166-400C-887A-3EE51A1B9CF4}"/>
                </a:ext>
              </a:extLst>
            </p:cNvPr>
            <p:cNvSpPr txBox="1"/>
            <p:nvPr/>
          </p:nvSpPr>
          <p:spPr>
            <a:xfrm>
              <a:off x="5123653" y="3000034"/>
              <a:ext cx="807387" cy="8481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SW2</a:t>
              </a:r>
              <a:b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ON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16A0B146-1AC3-4247-8A57-37FDFF23E088}"/>
                </a:ext>
              </a:extLst>
            </p:cNvPr>
            <p:cNvSpPr txBox="1"/>
            <p:nvPr/>
          </p:nvSpPr>
          <p:spPr>
            <a:xfrm>
              <a:off x="321364" y="1359943"/>
              <a:ext cx="1031132" cy="498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=1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6E7CE721-DC7B-4CBE-9828-7112A9D6B575}"/>
                </a:ext>
              </a:extLst>
            </p:cNvPr>
            <p:cNvCxnSpPr/>
            <p:nvPr/>
          </p:nvCxnSpPr>
          <p:spPr>
            <a:xfrm flipH="1" flipV="1">
              <a:off x="6282011" y="2481319"/>
              <a:ext cx="47683" cy="82845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원호 159">
              <a:extLst>
                <a:ext uri="{FF2B5EF4-FFF2-40B4-BE49-F238E27FC236}">
                  <a16:creationId xmlns:a16="http://schemas.microsoft.com/office/drawing/2014/main" id="{824A8154-9097-4B5C-96E8-E46EEDCE09A4}"/>
                </a:ext>
              </a:extLst>
            </p:cNvPr>
            <p:cNvSpPr/>
            <p:nvPr/>
          </p:nvSpPr>
          <p:spPr>
            <a:xfrm rot="18874411">
              <a:off x="5952873" y="2663946"/>
              <a:ext cx="914400" cy="914400"/>
            </a:xfrm>
            <a:prstGeom prst="arc">
              <a:avLst>
                <a:gd name="adj1" fmla="val 16200000"/>
                <a:gd name="adj2" fmla="val 19674445"/>
              </a:avLst>
            </a:prstGeom>
            <a:ln w="190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491C5873-C7FE-4EA9-A47B-6734945E1B31}"/>
                </a:ext>
              </a:extLst>
            </p:cNvPr>
            <p:cNvCxnSpPr/>
            <p:nvPr/>
          </p:nvCxnSpPr>
          <p:spPr>
            <a:xfrm flipH="1" flipV="1">
              <a:off x="2790418" y="2481319"/>
              <a:ext cx="47683" cy="82845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원호 161">
              <a:extLst>
                <a:ext uri="{FF2B5EF4-FFF2-40B4-BE49-F238E27FC236}">
                  <a16:creationId xmlns:a16="http://schemas.microsoft.com/office/drawing/2014/main" id="{1C87A21C-D495-480E-BD73-CBD4C69B3E62}"/>
                </a:ext>
              </a:extLst>
            </p:cNvPr>
            <p:cNvSpPr/>
            <p:nvPr/>
          </p:nvSpPr>
          <p:spPr>
            <a:xfrm rot="18874411">
              <a:off x="2461280" y="2663946"/>
              <a:ext cx="914400" cy="914400"/>
            </a:xfrm>
            <a:prstGeom prst="arc">
              <a:avLst>
                <a:gd name="adj1" fmla="val 16200000"/>
                <a:gd name="adj2" fmla="val 19674445"/>
              </a:avLst>
            </a:prstGeom>
            <a:ln w="19050">
              <a:solidFill>
                <a:srgbClr val="0070C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09AE0CA-72DE-4E7C-B175-5684A7CC3391}"/>
                </a:ext>
              </a:extLst>
            </p:cNvPr>
            <p:cNvSpPr txBox="1"/>
            <p:nvPr/>
          </p:nvSpPr>
          <p:spPr>
            <a:xfrm>
              <a:off x="4046668" y="2157392"/>
              <a:ext cx="407502" cy="498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2910CF54-564C-4DA2-8822-27456146AF52}"/>
                </a:ext>
              </a:extLst>
            </p:cNvPr>
            <p:cNvSpPr txBox="1"/>
            <p:nvPr/>
          </p:nvSpPr>
          <p:spPr>
            <a:xfrm>
              <a:off x="7531824" y="2157392"/>
              <a:ext cx="407502" cy="498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D8765577-C391-4C9B-8E41-FC7F0C26A549}"/>
                </a:ext>
              </a:extLst>
            </p:cNvPr>
            <p:cNvSpPr txBox="1"/>
            <p:nvPr/>
          </p:nvSpPr>
          <p:spPr>
            <a:xfrm>
              <a:off x="4046668" y="3247064"/>
              <a:ext cx="407502" cy="498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52CEFF05-42AA-495E-BF96-49323E163446}"/>
                </a:ext>
              </a:extLst>
            </p:cNvPr>
            <p:cNvSpPr txBox="1"/>
            <p:nvPr/>
          </p:nvSpPr>
          <p:spPr>
            <a:xfrm>
              <a:off x="7531824" y="3247064"/>
              <a:ext cx="407502" cy="498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54867F73-0E96-4436-A091-05A13C6E1B85}"/>
                </a:ext>
              </a:extLst>
            </p:cNvPr>
            <p:cNvSpPr txBox="1"/>
            <p:nvPr/>
          </p:nvSpPr>
          <p:spPr>
            <a:xfrm>
              <a:off x="3838762" y="5370414"/>
              <a:ext cx="407502" cy="498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15E387A-3326-44DF-ABE2-81D4F5AEF98F}"/>
                </a:ext>
              </a:extLst>
            </p:cNvPr>
            <p:cNvSpPr txBox="1"/>
            <p:nvPr/>
          </p:nvSpPr>
          <p:spPr>
            <a:xfrm>
              <a:off x="7323920" y="5370414"/>
              <a:ext cx="407502" cy="498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5E9B544E-B395-4DA8-893D-0357E8401EBC}"/>
                </a:ext>
              </a:extLst>
            </p:cNvPr>
            <p:cNvCxnSpPr/>
            <p:nvPr/>
          </p:nvCxnSpPr>
          <p:spPr>
            <a:xfrm>
              <a:off x="9023856" y="1614311"/>
              <a:ext cx="162514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3B5BD7EF-BEC1-4991-B8CC-BDEE3E4E69B5}"/>
                </a:ext>
              </a:extLst>
            </p:cNvPr>
            <p:cNvSpPr txBox="1"/>
            <p:nvPr/>
          </p:nvSpPr>
          <p:spPr>
            <a:xfrm>
              <a:off x="8300277" y="1429644"/>
              <a:ext cx="766296" cy="498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Line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CE8E5DF2-771A-4359-A935-496F005DFA20}"/>
                </a:ext>
              </a:extLst>
            </p:cNvPr>
            <p:cNvCxnSpPr/>
            <p:nvPr/>
          </p:nvCxnSpPr>
          <p:spPr>
            <a:xfrm flipV="1">
              <a:off x="9475530" y="1614311"/>
              <a:ext cx="0" cy="325810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달 171">
              <a:extLst>
                <a:ext uri="{FF2B5EF4-FFF2-40B4-BE49-F238E27FC236}">
                  <a16:creationId xmlns:a16="http://schemas.microsoft.com/office/drawing/2014/main" id="{851A20D8-0B49-4439-8E0B-4989A47B7211}"/>
                </a:ext>
              </a:extLst>
            </p:cNvPr>
            <p:cNvSpPr/>
            <p:nvPr/>
          </p:nvSpPr>
          <p:spPr>
            <a:xfrm rot="5400000" flipH="1">
              <a:off x="9146660" y="4035333"/>
              <a:ext cx="647059" cy="640096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25B087C4-0E84-4702-BF2E-A2A334EBEE7E}"/>
                </a:ext>
              </a:extLst>
            </p:cNvPr>
            <p:cNvCxnSpPr/>
            <p:nvPr/>
          </p:nvCxnSpPr>
          <p:spPr>
            <a:xfrm flipV="1">
              <a:off x="10334289" y="1614311"/>
              <a:ext cx="0" cy="325810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달 173">
              <a:extLst>
                <a:ext uri="{FF2B5EF4-FFF2-40B4-BE49-F238E27FC236}">
                  <a16:creationId xmlns:a16="http://schemas.microsoft.com/office/drawing/2014/main" id="{7AD69B1A-0DD1-47B8-AB5F-AF819C88B640}"/>
                </a:ext>
              </a:extLst>
            </p:cNvPr>
            <p:cNvSpPr/>
            <p:nvPr/>
          </p:nvSpPr>
          <p:spPr>
            <a:xfrm rot="5400000" flipH="1">
              <a:off x="10005419" y="4035333"/>
              <a:ext cx="647059" cy="640096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7D3B78B-2144-4F6A-8349-AD758296BD50}"/>
                </a:ext>
              </a:extLst>
            </p:cNvPr>
            <p:cNvSpPr txBox="1"/>
            <p:nvPr/>
          </p:nvSpPr>
          <p:spPr>
            <a:xfrm>
              <a:off x="3483789" y="5650526"/>
              <a:ext cx="1023991" cy="449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Output1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8A145411-9395-4026-8497-413D532AAF0D}"/>
                </a:ext>
              </a:extLst>
            </p:cNvPr>
            <p:cNvSpPr txBox="1"/>
            <p:nvPr/>
          </p:nvSpPr>
          <p:spPr>
            <a:xfrm>
              <a:off x="6968882" y="5650526"/>
              <a:ext cx="1023991" cy="449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Output2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2C032383-6EA8-4C1B-B8DB-C907268CE286}"/>
                </a:ext>
              </a:extLst>
            </p:cNvPr>
            <p:cNvSpPr txBox="1"/>
            <p:nvPr/>
          </p:nvSpPr>
          <p:spPr>
            <a:xfrm>
              <a:off x="8937598" y="4798723"/>
              <a:ext cx="1023991" cy="449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Output1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A137088B-D45A-4705-9A15-1A841FA85382}"/>
                </a:ext>
              </a:extLst>
            </p:cNvPr>
            <p:cNvSpPr txBox="1"/>
            <p:nvPr/>
          </p:nvSpPr>
          <p:spPr>
            <a:xfrm>
              <a:off x="9828285" y="4798723"/>
              <a:ext cx="1023991" cy="4490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Output2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오른쪽 화살표 74">
              <a:extLst>
                <a:ext uri="{FF2B5EF4-FFF2-40B4-BE49-F238E27FC236}">
                  <a16:creationId xmlns:a16="http://schemas.microsoft.com/office/drawing/2014/main" id="{6BC6238A-ED01-44AA-BC29-40F2EFE22C1C}"/>
                </a:ext>
              </a:extLst>
            </p:cNvPr>
            <p:cNvSpPr/>
            <p:nvPr/>
          </p:nvSpPr>
          <p:spPr>
            <a:xfrm>
              <a:off x="8326905" y="2926037"/>
              <a:ext cx="356167" cy="2891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B2067C4A-F228-4CC0-A110-AA8527EE62B4}"/>
                </a:ext>
              </a:extLst>
            </p:cNvPr>
            <p:cNvSpPr txBox="1"/>
            <p:nvPr/>
          </p:nvSpPr>
          <p:spPr>
            <a:xfrm>
              <a:off x="9216481" y="1317140"/>
              <a:ext cx="502712" cy="7483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E01200F3-1B44-4EDF-83BE-7E0AE76DCF63}"/>
              </a:ext>
            </a:extLst>
          </p:cNvPr>
          <p:cNvSpPr txBox="1"/>
          <p:nvPr/>
        </p:nvSpPr>
        <p:spPr>
          <a:xfrm>
            <a:off x="8061254" y="2548160"/>
            <a:ext cx="3412477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ko-KR" altLang="en-US" sz="1600"/>
              <a:t>퓨즈 연결 셀</a:t>
            </a:r>
            <a:r>
              <a:rPr lang="en-US" altLang="ko-KR" sz="1600"/>
              <a:t>:</a:t>
            </a:r>
            <a:r>
              <a:rPr lang="ko-KR" altLang="en-US" sz="1600"/>
              <a:t> 별표</a:t>
            </a:r>
            <a:r>
              <a:rPr lang="en-US" altLang="ko-KR" sz="1600"/>
              <a:t>(</a:t>
            </a:r>
            <a:r>
              <a:rPr lang="en-US" altLang="ko-KR" sz="20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ko-KR" sz="1600"/>
              <a:t>)</a:t>
            </a:r>
            <a:r>
              <a:rPr lang="ko-KR" altLang="en-US" sz="1600"/>
              <a:t>나 </a:t>
            </a:r>
            <a:r>
              <a:rPr lang="en-US" altLang="ko-KR" sz="1600">
                <a:solidFill>
                  <a:srgbClr val="C00000"/>
                </a:solidFill>
              </a:rPr>
              <a:t>X</a:t>
            </a:r>
            <a:r>
              <a:rPr lang="ko-KR" altLang="en-US" sz="1600"/>
              <a:t> 사용</a:t>
            </a:r>
            <a:endParaRPr lang="ko-KR" altLang="en-US"/>
          </a:p>
        </p:txBody>
      </p:sp>
      <p:pic>
        <p:nvPicPr>
          <p:cNvPr id="208" name="그래픽 207" descr="뒤로 단색으로 채워진">
            <a:extLst>
              <a:ext uri="{FF2B5EF4-FFF2-40B4-BE49-F238E27FC236}">
                <a16:creationId xmlns:a16="http://schemas.microsoft.com/office/drawing/2014/main" id="{E69750C6-B617-4CBA-848A-00D6F3077E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8196902" flipV="1">
            <a:off x="8592523" y="2967362"/>
            <a:ext cx="717983" cy="322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19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13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7.2 PROM</a:t>
            </a:r>
            <a:endParaRPr lang="ko-KR" alt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08C62-C88C-4350-BB80-D7CF7530BE11}"/>
              </a:ext>
            </a:extLst>
          </p:cNvPr>
          <p:cNvSpPr txBox="1"/>
          <p:nvPr/>
        </p:nvSpPr>
        <p:spPr>
          <a:xfrm>
            <a:off x="838200" y="63454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PROM</a:t>
            </a:r>
            <a:r>
              <a:rPr lang="ko-KR" altLang="en-US" sz="2000">
                <a:solidFill>
                  <a:srgbClr val="0070C0"/>
                </a:solidFill>
              </a:rPr>
              <a:t>을 사용한 부울 함수 구현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1EA3A57-87C5-4D9A-A621-9B02940C516F}"/>
              </a:ext>
            </a:extLst>
          </p:cNvPr>
          <p:cNvSpPr txBox="1">
            <a:spLocks/>
          </p:cNvSpPr>
          <p:nvPr/>
        </p:nvSpPr>
        <p:spPr>
          <a:xfrm>
            <a:off x="838200" y="1065437"/>
            <a:ext cx="10515600" cy="350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ko-KR" sz="1800"/>
              <a:t>2-</a:t>
            </a:r>
            <a:r>
              <a:rPr lang="ko-KR" altLang="en-US" sz="1800"/>
              <a:t>변수 부울 함수 예</a:t>
            </a: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95DF4A82-44D8-4C5C-A6E2-5629CE4B1E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6016939"/>
              </p:ext>
            </p:extLst>
          </p:nvPr>
        </p:nvGraphicFramePr>
        <p:xfrm>
          <a:off x="1699481" y="1515630"/>
          <a:ext cx="4455022" cy="1194054"/>
        </p:xfrm>
        <a:graphic>
          <a:graphicData uri="http://schemas.openxmlformats.org/drawingml/2006/table">
            <a:tbl>
              <a:tblPr/>
              <a:tblGrid>
                <a:gridCol w="403095">
                  <a:extLst>
                    <a:ext uri="{9D8B030D-6E8A-4147-A177-3AD203B41FA5}">
                      <a16:colId xmlns:a16="http://schemas.microsoft.com/office/drawing/2014/main" val="1442662196"/>
                    </a:ext>
                  </a:extLst>
                </a:gridCol>
                <a:gridCol w="403095">
                  <a:extLst>
                    <a:ext uri="{9D8B030D-6E8A-4147-A177-3AD203B41FA5}">
                      <a16:colId xmlns:a16="http://schemas.microsoft.com/office/drawing/2014/main" val="4115041294"/>
                    </a:ext>
                  </a:extLst>
                </a:gridCol>
                <a:gridCol w="456104">
                  <a:extLst>
                    <a:ext uri="{9D8B030D-6E8A-4147-A177-3AD203B41FA5}">
                      <a16:colId xmlns:a16="http://schemas.microsoft.com/office/drawing/2014/main" val="3355086743"/>
                    </a:ext>
                  </a:extLst>
                </a:gridCol>
                <a:gridCol w="456104">
                  <a:extLst>
                    <a:ext uri="{9D8B030D-6E8A-4147-A177-3AD203B41FA5}">
                      <a16:colId xmlns:a16="http://schemas.microsoft.com/office/drawing/2014/main" val="298792665"/>
                    </a:ext>
                  </a:extLst>
                </a:gridCol>
                <a:gridCol w="456104">
                  <a:extLst>
                    <a:ext uri="{9D8B030D-6E8A-4147-A177-3AD203B41FA5}">
                      <a16:colId xmlns:a16="http://schemas.microsoft.com/office/drawing/2014/main" val="3538495534"/>
                    </a:ext>
                  </a:extLst>
                </a:gridCol>
                <a:gridCol w="456104">
                  <a:extLst>
                    <a:ext uri="{9D8B030D-6E8A-4147-A177-3AD203B41FA5}">
                      <a16:colId xmlns:a16="http://schemas.microsoft.com/office/drawing/2014/main" val="2650442922"/>
                    </a:ext>
                  </a:extLst>
                </a:gridCol>
                <a:gridCol w="456104">
                  <a:extLst>
                    <a:ext uri="{9D8B030D-6E8A-4147-A177-3AD203B41FA5}">
                      <a16:colId xmlns:a16="http://schemas.microsoft.com/office/drawing/2014/main" val="59064765"/>
                    </a:ext>
                  </a:extLst>
                </a:gridCol>
                <a:gridCol w="456104">
                  <a:extLst>
                    <a:ext uri="{9D8B030D-6E8A-4147-A177-3AD203B41FA5}">
                      <a16:colId xmlns:a16="http://schemas.microsoft.com/office/drawing/2014/main" val="4006737490"/>
                    </a:ext>
                  </a:extLst>
                </a:gridCol>
                <a:gridCol w="456104">
                  <a:extLst>
                    <a:ext uri="{9D8B030D-6E8A-4147-A177-3AD203B41FA5}">
                      <a16:colId xmlns:a16="http://schemas.microsoft.com/office/drawing/2014/main" val="1427537366"/>
                    </a:ext>
                  </a:extLst>
                </a:gridCol>
                <a:gridCol w="456104">
                  <a:extLst>
                    <a:ext uri="{9D8B030D-6E8A-4147-A177-3AD203B41FA5}">
                      <a16:colId xmlns:a16="http://schemas.microsoft.com/office/drawing/2014/main" val="2566269966"/>
                    </a:ext>
                  </a:extLst>
                </a:gridCol>
              </a:tblGrid>
              <a:tr h="23842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x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y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2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3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4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5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6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i="1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함초롬바탕" panose="02030604000101010101" pitchFamily="18" charset="-127"/>
                        </a:rPr>
                        <a:t>F</a:t>
                      </a:r>
                      <a:r>
                        <a:rPr lang="en-US" sz="1400" kern="0" spc="0" baseline="-25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7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970735"/>
                  </a:ext>
                </a:extLst>
              </a:tr>
              <a:tr h="6956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0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1</a:t>
                      </a:r>
                      <a:endParaRPr lang="en-US" sz="14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1860008"/>
                  </a:ext>
                </a:extLst>
              </a:tr>
            </a:tbl>
          </a:graphicData>
        </a:graphic>
      </p:graphicFrame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19395B60-30E3-43BA-BAE4-16C83A01624E}"/>
              </a:ext>
            </a:extLst>
          </p:cNvPr>
          <p:cNvGrpSpPr/>
          <p:nvPr/>
        </p:nvGrpSpPr>
        <p:grpSpPr>
          <a:xfrm>
            <a:off x="7697635" y="849992"/>
            <a:ext cx="2810864" cy="2192271"/>
            <a:chOff x="8042526" y="300853"/>
            <a:chExt cx="3033981" cy="2366286"/>
          </a:xfrm>
        </p:grpSpPr>
        <p:grpSp>
          <p:nvGrpSpPr>
            <p:cNvPr id="109" name="그룹 108">
              <a:extLst>
                <a:ext uri="{FF2B5EF4-FFF2-40B4-BE49-F238E27FC236}">
                  <a16:creationId xmlns:a16="http://schemas.microsoft.com/office/drawing/2014/main" id="{6288DBC4-6E64-456A-8F5F-958F55E975ED}"/>
                </a:ext>
              </a:extLst>
            </p:cNvPr>
            <p:cNvGrpSpPr/>
            <p:nvPr/>
          </p:nvGrpSpPr>
          <p:grpSpPr>
            <a:xfrm>
              <a:off x="8209280" y="304059"/>
              <a:ext cx="813536" cy="1157944"/>
              <a:chOff x="3115942" y="1330081"/>
              <a:chExt cx="3267260" cy="1157944"/>
            </a:xfrm>
          </p:grpSpPr>
          <p:cxnSp>
            <p:nvCxnSpPr>
              <p:cNvPr id="224" name="직선 화살표 연결선 223">
                <a:extLst>
                  <a:ext uri="{FF2B5EF4-FFF2-40B4-BE49-F238E27FC236}">
                    <a16:creationId xmlns:a16="http://schemas.microsoft.com/office/drawing/2014/main" id="{9E1C92C5-3CFB-4587-8FE0-B48070D2CF2E}"/>
                  </a:ext>
                </a:extLst>
              </p:cNvPr>
              <p:cNvCxnSpPr/>
              <p:nvPr/>
            </p:nvCxnSpPr>
            <p:spPr>
              <a:xfrm>
                <a:off x="3115942" y="2096729"/>
                <a:ext cx="3267260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화살표 연결선 224">
                <a:extLst>
                  <a:ext uri="{FF2B5EF4-FFF2-40B4-BE49-F238E27FC236}">
                    <a16:creationId xmlns:a16="http://schemas.microsoft.com/office/drawing/2014/main" id="{DFD0C41D-21F9-412D-9752-E2BC585D2E59}"/>
                  </a:ext>
                </a:extLst>
              </p:cNvPr>
              <p:cNvCxnSpPr/>
              <p:nvPr/>
            </p:nvCxnSpPr>
            <p:spPr>
              <a:xfrm>
                <a:off x="3115942" y="2488025"/>
                <a:ext cx="3267260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화살표 연결선 225">
                <a:extLst>
                  <a:ext uri="{FF2B5EF4-FFF2-40B4-BE49-F238E27FC236}">
                    <a16:creationId xmlns:a16="http://schemas.microsoft.com/office/drawing/2014/main" id="{19A6E7EF-619E-49D7-8431-D833677F2557}"/>
                  </a:ext>
                </a:extLst>
              </p:cNvPr>
              <p:cNvCxnSpPr/>
              <p:nvPr/>
            </p:nvCxnSpPr>
            <p:spPr>
              <a:xfrm>
                <a:off x="3115942" y="1330081"/>
                <a:ext cx="3267260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화살표 연결선 226">
                <a:extLst>
                  <a:ext uri="{FF2B5EF4-FFF2-40B4-BE49-F238E27FC236}">
                    <a16:creationId xmlns:a16="http://schemas.microsoft.com/office/drawing/2014/main" id="{410F8A40-7F11-41A3-88A9-690688C151CD}"/>
                  </a:ext>
                </a:extLst>
              </p:cNvPr>
              <p:cNvCxnSpPr/>
              <p:nvPr/>
            </p:nvCxnSpPr>
            <p:spPr>
              <a:xfrm>
                <a:off x="3115942" y="1721376"/>
                <a:ext cx="3267260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0" name="직선 연결선 209">
              <a:extLst>
                <a:ext uri="{FF2B5EF4-FFF2-40B4-BE49-F238E27FC236}">
                  <a16:creationId xmlns:a16="http://schemas.microsoft.com/office/drawing/2014/main" id="{6F213CB8-7765-447A-8F10-97E9905E0789}"/>
                </a:ext>
              </a:extLst>
            </p:cNvPr>
            <p:cNvCxnSpPr/>
            <p:nvPr/>
          </p:nvCxnSpPr>
          <p:spPr>
            <a:xfrm flipV="1">
              <a:off x="8675585" y="695355"/>
              <a:ext cx="0" cy="126862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D9569F7B-4E26-47F1-8A11-8B8B97889B00}"/>
                </a:ext>
              </a:extLst>
            </p:cNvPr>
            <p:cNvCxnSpPr/>
            <p:nvPr/>
          </p:nvCxnSpPr>
          <p:spPr>
            <a:xfrm flipV="1">
              <a:off x="8793441" y="304060"/>
              <a:ext cx="0" cy="164156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16413429-0E51-4D9A-B25C-502B24C7FBD9}"/>
                </a:ext>
              </a:extLst>
            </p:cNvPr>
            <p:cNvCxnSpPr/>
            <p:nvPr/>
          </p:nvCxnSpPr>
          <p:spPr>
            <a:xfrm flipV="1">
              <a:off x="8557729" y="1070708"/>
              <a:ext cx="0" cy="89327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>
              <a:extLst>
                <a:ext uri="{FF2B5EF4-FFF2-40B4-BE49-F238E27FC236}">
                  <a16:creationId xmlns:a16="http://schemas.microsoft.com/office/drawing/2014/main" id="{8ACD36A4-AD88-4E44-AF96-8EDF3A0F6F52}"/>
                </a:ext>
              </a:extLst>
            </p:cNvPr>
            <p:cNvCxnSpPr/>
            <p:nvPr/>
          </p:nvCxnSpPr>
          <p:spPr>
            <a:xfrm flipV="1">
              <a:off x="8439873" y="1462004"/>
              <a:ext cx="0" cy="48362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4" name="그룹 213">
              <a:extLst>
                <a:ext uri="{FF2B5EF4-FFF2-40B4-BE49-F238E27FC236}">
                  <a16:creationId xmlns:a16="http://schemas.microsoft.com/office/drawing/2014/main" id="{A2E1BADB-4DF5-4E38-B9A6-6232B7B92543}"/>
                </a:ext>
              </a:extLst>
            </p:cNvPr>
            <p:cNvGrpSpPr/>
            <p:nvPr/>
          </p:nvGrpSpPr>
          <p:grpSpPr>
            <a:xfrm>
              <a:off x="9951502" y="304059"/>
              <a:ext cx="813536" cy="1157944"/>
              <a:chOff x="3115942" y="1330081"/>
              <a:chExt cx="3267260" cy="1157944"/>
            </a:xfrm>
          </p:grpSpPr>
          <p:cxnSp>
            <p:nvCxnSpPr>
              <p:cNvPr id="220" name="직선 화살표 연결선 219">
                <a:extLst>
                  <a:ext uri="{FF2B5EF4-FFF2-40B4-BE49-F238E27FC236}">
                    <a16:creationId xmlns:a16="http://schemas.microsoft.com/office/drawing/2014/main" id="{B3679A8E-8963-411E-8B92-4C43CF528EC5}"/>
                  </a:ext>
                </a:extLst>
              </p:cNvPr>
              <p:cNvCxnSpPr/>
              <p:nvPr/>
            </p:nvCxnSpPr>
            <p:spPr>
              <a:xfrm>
                <a:off x="3115942" y="2096729"/>
                <a:ext cx="3267260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화살표 연결선 220">
                <a:extLst>
                  <a:ext uri="{FF2B5EF4-FFF2-40B4-BE49-F238E27FC236}">
                    <a16:creationId xmlns:a16="http://schemas.microsoft.com/office/drawing/2014/main" id="{2B0D2B92-B3BD-438A-AB03-9CF1D9DE0FA4}"/>
                  </a:ext>
                </a:extLst>
              </p:cNvPr>
              <p:cNvCxnSpPr/>
              <p:nvPr/>
            </p:nvCxnSpPr>
            <p:spPr>
              <a:xfrm>
                <a:off x="3115942" y="2488025"/>
                <a:ext cx="3267260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화살표 연결선 221">
                <a:extLst>
                  <a:ext uri="{FF2B5EF4-FFF2-40B4-BE49-F238E27FC236}">
                    <a16:creationId xmlns:a16="http://schemas.microsoft.com/office/drawing/2014/main" id="{6A7CE705-CBD5-41C1-9B9D-EBE2E7C0B12A}"/>
                  </a:ext>
                </a:extLst>
              </p:cNvPr>
              <p:cNvCxnSpPr/>
              <p:nvPr/>
            </p:nvCxnSpPr>
            <p:spPr>
              <a:xfrm>
                <a:off x="3115942" y="1330081"/>
                <a:ext cx="3267260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화살표 연결선 222">
                <a:extLst>
                  <a:ext uri="{FF2B5EF4-FFF2-40B4-BE49-F238E27FC236}">
                    <a16:creationId xmlns:a16="http://schemas.microsoft.com/office/drawing/2014/main" id="{89231951-7C93-4B1E-9AA2-AB40EB7A4EB7}"/>
                  </a:ext>
                </a:extLst>
              </p:cNvPr>
              <p:cNvCxnSpPr/>
              <p:nvPr/>
            </p:nvCxnSpPr>
            <p:spPr>
              <a:xfrm>
                <a:off x="3115942" y="1721376"/>
                <a:ext cx="3267260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9CB86C78-E244-4207-95CD-8FB65F8B49D5}"/>
                </a:ext>
              </a:extLst>
            </p:cNvPr>
            <p:cNvCxnSpPr/>
            <p:nvPr/>
          </p:nvCxnSpPr>
          <p:spPr>
            <a:xfrm flipV="1">
              <a:off x="10363084" y="300853"/>
              <a:ext cx="0" cy="177264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달 215">
              <a:extLst>
                <a:ext uri="{FF2B5EF4-FFF2-40B4-BE49-F238E27FC236}">
                  <a16:creationId xmlns:a16="http://schemas.microsoft.com/office/drawing/2014/main" id="{C088D554-D32F-4CC4-A594-A9C13FFB5A9D}"/>
                </a:ext>
              </a:extLst>
            </p:cNvPr>
            <p:cNvSpPr/>
            <p:nvPr/>
          </p:nvSpPr>
          <p:spPr>
            <a:xfrm rot="5400000" flipH="1">
              <a:off x="10109239" y="1724948"/>
              <a:ext cx="505049" cy="552548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17" name="오른쪽 화살표 188">
              <a:extLst>
                <a:ext uri="{FF2B5EF4-FFF2-40B4-BE49-F238E27FC236}">
                  <a16:creationId xmlns:a16="http://schemas.microsoft.com/office/drawing/2014/main" id="{3F1E1F2A-8AD6-47D8-B28E-10D420E582B2}"/>
                </a:ext>
              </a:extLst>
            </p:cNvPr>
            <p:cNvSpPr/>
            <p:nvPr/>
          </p:nvSpPr>
          <p:spPr>
            <a:xfrm>
              <a:off x="9381433" y="1083370"/>
              <a:ext cx="356167" cy="2891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8" name="달 217">
              <a:extLst>
                <a:ext uri="{FF2B5EF4-FFF2-40B4-BE49-F238E27FC236}">
                  <a16:creationId xmlns:a16="http://schemas.microsoft.com/office/drawing/2014/main" id="{5D44DEDB-829D-4EFF-9E16-31B78E99A665}"/>
                </a:ext>
              </a:extLst>
            </p:cNvPr>
            <p:cNvSpPr/>
            <p:nvPr/>
          </p:nvSpPr>
          <p:spPr>
            <a:xfrm rot="5400000" flipH="1">
              <a:off x="8358075" y="1724948"/>
              <a:ext cx="505049" cy="552548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D53A7AC5-8A31-4FAD-A90D-6917C031D97E}"/>
                </a:ext>
              </a:extLst>
            </p:cNvPr>
            <p:cNvSpPr txBox="1"/>
            <p:nvPr/>
          </p:nvSpPr>
          <p:spPr>
            <a:xfrm>
              <a:off x="8042526" y="2301712"/>
              <a:ext cx="3033981" cy="365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/>
              <a:r>
                <a:rPr lang="en-US" altLang="ko-KR" sz="1600"/>
                <a:t>[</a:t>
              </a:r>
              <a:r>
                <a:rPr lang="ko-KR" altLang="en-US" sz="1600"/>
                <a:t>간략화된 </a:t>
              </a:r>
              <a:r>
                <a:rPr lang="ko-KR" altLang="en-US" sz="1600" dirty="0"/>
                <a:t>메모리 </a:t>
              </a:r>
              <a:r>
                <a:rPr lang="ko-KR" altLang="en-US" sz="1600"/>
                <a:t>결선 표기</a:t>
              </a:r>
              <a:r>
                <a:rPr lang="en-US" altLang="ko-KR" sz="1600"/>
                <a:t>]</a:t>
              </a:r>
              <a:endParaRPr lang="ko-KR" altLang="en-US" sz="1600" dirty="0"/>
            </a:p>
          </p:txBody>
        </p:sp>
      </p:grpSp>
      <p:sp>
        <p:nvSpPr>
          <p:cNvPr id="228" name="내용 개체 틀 2">
            <a:extLst>
              <a:ext uri="{FF2B5EF4-FFF2-40B4-BE49-F238E27FC236}">
                <a16:creationId xmlns:a16="http://schemas.microsoft.com/office/drawing/2014/main" id="{036C2313-BDF9-4184-9A6C-17303802ACE1}"/>
              </a:ext>
            </a:extLst>
          </p:cNvPr>
          <p:cNvSpPr txBox="1">
            <a:spLocks/>
          </p:cNvSpPr>
          <p:nvPr/>
        </p:nvSpPr>
        <p:spPr>
          <a:xfrm>
            <a:off x="838200" y="2892362"/>
            <a:ext cx="10515600" cy="6040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ko-KR" sz="1800"/>
              <a:t>PROM</a:t>
            </a:r>
            <a:r>
              <a:rPr lang="ko-KR" altLang="en-US" sz="1800"/>
              <a:t> </a:t>
            </a:r>
            <a:r>
              <a:rPr lang="ko-KR" altLang="en-US" sz="1800" dirty="0"/>
              <a:t>기록</a:t>
            </a:r>
            <a:r>
              <a:rPr lang="en-US" altLang="ko-KR" sz="1800" dirty="0"/>
              <a:t>(4</a:t>
            </a:r>
            <a:r>
              <a:rPr lang="en-US" altLang="ko-KR" sz="1800" dirty="0">
                <a:sym typeface="Symbol" panose="05050102010706020507" pitchFamily="18" charset="2"/>
              </a:rPr>
              <a:t>8 </a:t>
            </a:r>
            <a:r>
              <a:rPr lang="ko-KR" altLang="en-US" sz="1800" dirty="0">
                <a:sym typeface="Symbol" panose="05050102010706020507" pitchFamily="18" charset="2"/>
              </a:rPr>
              <a:t>비트 </a:t>
            </a:r>
            <a:r>
              <a:rPr lang="en-US" altLang="ko-KR" sz="1800" dirty="0">
                <a:sym typeface="Symbol" panose="05050102010706020507" pitchFamily="18" charset="2"/>
              </a:rPr>
              <a:t>PROM) = </a:t>
            </a:r>
            <a:r>
              <a:rPr lang="ko-KR" altLang="en-US" sz="1800" dirty="0" err="1">
                <a:sym typeface="Symbol" panose="05050102010706020507" pitchFamily="18" charset="2"/>
              </a:rPr>
              <a:t>부울</a:t>
            </a:r>
            <a:r>
              <a:rPr lang="ko-KR" altLang="en-US" sz="1800" dirty="0">
                <a:sym typeface="Symbol" panose="05050102010706020507" pitchFamily="18" charset="2"/>
              </a:rPr>
              <a:t> 함수 구현</a:t>
            </a:r>
            <a:endParaRPr lang="en-US" altLang="ko-KR" sz="1800" dirty="0">
              <a:sym typeface="Symbol" panose="05050102010706020507" pitchFamily="18" charset="2"/>
            </a:endParaRPr>
          </a:p>
          <a:p>
            <a:pPr lvl="2" fontAlgn="base">
              <a:buFont typeface="Arial" panose="020B0604020202020204" pitchFamily="34" charset="0"/>
              <a:buChar char="•"/>
            </a:pPr>
            <a:r>
              <a:rPr lang="en-US" altLang="ko-KR" sz="1600"/>
              <a:t>PROM </a:t>
            </a:r>
            <a:r>
              <a:rPr lang="en-US" altLang="ko-KR" sz="1600" dirty="0"/>
              <a:t>= </a:t>
            </a:r>
            <a:r>
              <a:rPr lang="ko-KR" altLang="en-US" sz="1600" dirty="0" err="1"/>
              <a:t>디코더</a:t>
            </a:r>
            <a:r>
              <a:rPr lang="en-US" altLang="ko-KR" sz="1600" dirty="0"/>
              <a:t>(</a:t>
            </a:r>
            <a:r>
              <a:rPr lang="ko-KR" altLang="en-US" sz="1600" dirty="0"/>
              <a:t>모든</a:t>
            </a:r>
            <a:r>
              <a:rPr lang="en-US" altLang="ko-KR" sz="1600" dirty="0"/>
              <a:t> AND </a:t>
            </a:r>
            <a:r>
              <a:rPr lang="ko-KR" altLang="en-US" sz="1600" dirty="0"/>
              <a:t>게이트 조합</a:t>
            </a:r>
            <a:r>
              <a:rPr lang="en-US" altLang="ko-KR" sz="1600" dirty="0"/>
              <a:t>: </a:t>
            </a:r>
            <a:r>
              <a:rPr lang="ko-KR" altLang="en-US" sz="1600" dirty="0"/>
              <a:t>고정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/>
              <a:t>+ </a:t>
            </a:r>
            <a:r>
              <a:rPr lang="ko-KR" altLang="en-US" sz="1600" dirty="0"/>
              <a:t>프로그래밍 가능한 </a:t>
            </a:r>
            <a:r>
              <a:rPr lang="en-US" altLang="ko-KR" sz="1600" dirty="0"/>
              <a:t>OR </a:t>
            </a:r>
            <a:r>
              <a:rPr lang="ko-KR" altLang="en-US" sz="1600" dirty="0"/>
              <a:t>게이트</a:t>
            </a:r>
            <a:endParaRPr lang="ko-KR" altLang="en-US" sz="1800" dirty="0"/>
          </a:p>
        </p:txBody>
      </p:sp>
      <p:sp>
        <p:nvSpPr>
          <p:cNvPr id="283" name="직사각형 282">
            <a:extLst>
              <a:ext uri="{FF2B5EF4-FFF2-40B4-BE49-F238E27FC236}">
                <a16:creationId xmlns:a16="http://schemas.microsoft.com/office/drawing/2014/main" id="{C19544D7-E458-48EE-B41C-453B45D754CC}"/>
              </a:ext>
            </a:extLst>
          </p:cNvPr>
          <p:cNvSpPr/>
          <p:nvPr/>
        </p:nvSpPr>
        <p:spPr>
          <a:xfrm>
            <a:off x="1804508" y="3813317"/>
            <a:ext cx="6178754" cy="1766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B8F916BE-B0DF-4341-8BBF-9A20F018E431}"/>
              </a:ext>
            </a:extLst>
          </p:cNvPr>
          <p:cNvSpPr txBox="1"/>
          <p:nvPr/>
        </p:nvSpPr>
        <p:spPr>
          <a:xfrm>
            <a:off x="1773361" y="5674493"/>
            <a:ext cx="22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fixed-AND, </a:t>
            </a:r>
          </a:p>
          <a:p>
            <a:pPr fontAlgn="base"/>
            <a:r>
              <a:rPr lang="en-US" altLang="ko-K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programmable-OR IC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C9DA1E9-643B-4B05-8C4B-C90A030B7358}"/>
              </a:ext>
            </a:extLst>
          </p:cNvPr>
          <p:cNvGrpSpPr/>
          <p:nvPr/>
        </p:nvGrpSpPr>
        <p:grpSpPr>
          <a:xfrm>
            <a:off x="1428241" y="3853780"/>
            <a:ext cx="6640260" cy="2068934"/>
            <a:chOff x="2297819" y="3853780"/>
            <a:chExt cx="6640260" cy="2068934"/>
          </a:xfrm>
        </p:grpSpPr>
        <p:sp>
          <p:nvSpPr>
            <p:cNvPr id="232" name="직사각형 231">
              <a:extLst>
                <a:ext uri="{FF2B5EF4-FFF2-40B4-BE49-F238E27FC236}">
                  <a16:creationId xmlns:a16="http://schemas.microsoft.com/office/drawing/2014/main" id="{BFB0C9F8-8345-4043-9A7F-CD77AD1F2F3F}"/>
                </a:ext>
              </a:extLst>
            </p:cNvPr>
            <p:cNvSpPr/>
            <p:nvPr/>
          </p:nvSpPr>
          <p:spPr>
            <a:xfrm>
              <a:off x="2785030" y="3931862"/>
              <a:ext cx="943759" cy="1085922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4</a:t>
              </a:r>
              <a:b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3" name="직선 화살표 연결선 232">
              <a:extLst>
                <a:ext uri="{FF2B5EF4-FFF2-40B4-BE49-F238E27FC236}">
                  <a16:creationId xmlns:a16="http://schemas.microsoft.com/office/drawing/2014/main" id="{F624BE96-D01D-447F-BCE2-09EA4B0116CF}"/>
                </a:ext>
              </a:extLst>
            </p:cNvPr>
            <p:cNvCxnSpPr/>
            <p:nvPr/>
          </p:nvCxnSpPr>
          <p:spPr>
            <a:xfrm>
              <a:off x="2550316" y="4359390"/>
              <a:ext cx="240707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화살표 연결선 233">
              <a:extLst>
                <a:ext uri="{FF2B5EF4-FFF2-40B4-BE49-F238E27FC236}">
                  <a16:creationId xmlns:a16="http://schemas.microsoft.com/office/drawing/2014/main" id="{C496C02D-0AD9-4246-AE16-7CDF0FA5A207}"/>
                </a:ext>
              </a:extLst>
            </p:cNvPr>
            <p:cNvCxnSpPr/>
            <p:nvPr/>
          </p:nvCxnSpPr>
          <p:spPr>
            <a:xfrm>
              <a:off x="2550316" y="4612620"/>
              <a:ext cx="240707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화살표 연결선 234">
              <a:extLst>
                <a:ext uri="{FF2B5EF4-FFF2-40B4-BE49-F238E27FC236}">
                  <a16:creationId xmlns:a16="http://schemas.microsoft.com/office/drawing/2014/main" id="{ED9E8918-7298-4482-A839-7DEC7D0C5EDD}"/>
                </a:ext>
              </a:extLst>
            </p:cNvPr>
            <p:cNvCxnSpPr/>
            <p:nvPr/>
          </p:nvCxnSpPr>
          <p:spPr>
            <a:xfrm>
              <a:off x="3261638" y="5017783"/>
              <a:ext cx="0" cy="214344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808B2AF6-02AD-4631-A734-2F5D133E3418}"/>
                </a:ext>
              </a:extLst>
            </p:cNvPr>
            <p:cNvSpPr txBox="1"/>
            <p:nvPr/>
          </p:nvSpPr>
          <p:spPr>
            <a:xfrm>
              <a:off x="3684865" y="4647612"/>
              <a:ext cx="3337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1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1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748CB1FD-B391-473F-B3CC-D49199AA2CA9}"/>
                </a:ext>
              </a:extLst>
            </p:cNvPr>
            <p:cNvSpPr txBox="1"/>
            <p:nvPr/>
          </p:nvSpPr>
          <p:spPr>
            <a:xfrm>
              <a:off x="3684865" y="4383001"/>
              <a:ext cx="3337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1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1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F944A743-1C61-4C55-AEF3-B61DD3AB3493}"/>
                </a:ext>
              </a:extLst>
            </p:cNvPr>
            <p:cNvSpPr txBox="1"/>
            <p:nvPr/>
          </p:nvSpPr>
          <p:spPr>
            <a:xfrm>
              <a:off x="3684865" y="4118391"/>
              <a:ext cx="3337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1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1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TextBox 238">
              <a:extLst>
                <a:ext uri="{FF2B5EF4-FFF2-40B4-BE49-F238E27FC236}">
                  <a16:creationId xmlns:a16="http://schemas.microsoft.com/office/drawing/2014/main" id="{4E25F32E-88C6-4808-B7A9-15789B760E41}"/>
                </a:ext>
              </a:extLst>
            </p:cNvPr>
            <p:cNvSpPr txBox="1"/>
            <p:nvPr/>
          </p:nvSpPr>
          <p:spPr>
            <a:xfrm>
              <a:off x="3684865" y="3853780"/>
              <a:ext cx="3337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1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1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39B77C1A-FFD2-4439-B4A2-C524D5778F9D}"/>
                </a:ext>
              </a:extLst>
            </p:cNvPr>
            <p:cNvSpPr txBox="1"/>
            <p:nvPr/>
          </p:nvSpPr>
          <p:spPr>
            <a:xfrm>
              <a:off x="2336283" y="4229375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D3DCA52E-F3B5-4879-BF88-8434BBEBC689}"/>
                </a:ext>
              </a:extLst>
            </p:cNvPr>
            <p:cNvSpPr txBox="1"/>
            <p:nvPr/>
          </p:nvSpPr>
          <p:spPr>
            <a:xfrm>
              <a:off x="2336283" y="4482891"/>
              <a:ext cx="26481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1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2A5B2C7B-2995-458C-A369-AC6F68F3E3D2}"/>
                </a:ext>
              </a:extLst>
            </p:cNvPr>
            <p:cNvSpPr txBox="1"/>
            <p:nvPr/>
          </p:nvSpPr>
          <p:spPr>
            <a:xfrm>
              <a:off x="2297819" y="5077080"/>
              <a:ext cx="293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  <a:endParaRPr lang="ko-KR" altLang="en-US" sz="1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43" name="그룹 242">
              <a:extLst>
                <a:ext uri="{FF2B5EF4-FFF2-40B4-BE49-F238E27FC236}">
                  <a16:creationId xmlns:a16="http://schemas.microsoft.com/office/drawing/2014/main" id="{137EBB1B-DA31-4287-925F-8E76865820FA}"/>
                </a:ext>
              </a:extLst>
            </p:cNvPr>
            <p:cNvGrpSpPr/>
            <p:nvPr/>
          </p:nvGrpSpPr>
          <p:grpSpPr>
            <a:xfrm>
              <a:off x="3728950" y="4077800"/>
              <a:ext cx="5209129" cy="805246"/>
              <a:chOff x="3115942" y="1330081"/>
              <a:chExt cx="3267260" cy="1157944"/>
            </a:xfrm>
          </p:grpSpPr>
          <p:cxnSp>
            <p:nvCxnSpPr>
              <p:cNvPr id="287" name="직선 화살표 연결선 286">
                <a:extLst>
                  <a:ext uri="{FF2B5EF4-FFF2-40B4-BE49-F238E27FC236}">
                    <a16:creationId xmlns:a16="http://schemas.microsoft.com/office/drawing/2014/main" id="{FD2D0DCB-A5B7-4ECD-9DCE-A3FB26E87CD1}"/>
                  </a:ext>
                </a:extLst>
              </p:cNvPr>
              <p:cNvCxnSpPr/>
              <p:nvPr/>
            </p:nvCxnSpPr>
            <p:spPr>
              <a:xfrm>
                <a:off x="3115942" y="2096729"/>
                <a:ext cx="3267260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직선 화살표 연결선 287">
                <a:extLst>
                  <a:ext uri="{FF2B5EF4-FFF2-40B4-BE49-F238E27FC236}">
                    <a16:creationId xmlns:a16="http://schemas.microsoft.com/office/drawing/2014/main" id="{A9C1845A-2301-40A9-8A46-049F206A9936}"/>
                  </a:ext>
                </a:extLst>
              </p:cNvPr>
              <p:cNvCxnSpPr/>
              <p:nvPr/>
            </p:nvCxnSpPr>
            <p:spPr>
              <a:xfrm>
                <a:off x="3115942" y="2488025"/>
                <a:ext cx="3267260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직선 화살표 연결선 288">
                <a:extLst>
                  <a:ext uri="{FF2B5EF4-FFF2-40B4-BE49-F238E27FC236}">
                    <a16:creationId xmlns:a16="http://schemas.microsoft.com/office/drawing/2014/main" id="{26A5A48F-F6CB-47DD-A9D2-ED51E19829FE}"/>
                  </a:ext>
                </a:extLst>
              </p:cNvPr>
              <p:cNvCxnSpPr/>
              <p:nvPr/>
            </p:nvCxnSpPr>
            <p:spPr>
              <a:xfrm>
                <a:off x="3115942" y="1330081"/>
                <a:ext cx="3267260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직선 화살표 연결선 289">
                <a:extLst>
                  <a:ext uri="{FF2B5EF4-FFF2-40B4-BE49-F238E27FC236}">
                    <a16:creationId xmlns:a16="http://schemas.microsoft.com/office/drawing/2014/main" id="{7EAC3D83-1DBE-424F-B264-6477C9D6F565}"/>
                  </a:ext>
                </a:extLst>
              </p:cNvPr>
              <p:cNvCxnSpPr/>
              <p:nvPr/>
            </p:nvCxnSpPr>
            <p:spPr>
              <a:xfrm>
                <a:off x="3115942" y="1721376"/>
                <a:ext cx="3267260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B34752CB-940B-40CF-A907-256BE58F91FC}"/>
                </a:ext>
              </a:extLst>
            </p:cNvPr>
            <p:cNvCxnSpPr/>
            <p:nvPr/>
          </p:nvCxnSpPr>
          <p:spPr>
            <a:xfrm flipV="1">
              <a:off x="4303992" y="4077800"/>
              <a:ext cx="0" cy="157932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1C95A05C-1E7D-4ED0-B01D-288F7C6F4406}"/>
                </a:ext>
              </a:extLst>
            </p:cNvPr>
            <p:cNvCxnSpPr/>
            <p:nvPr/>
          </p:nvCxnSpPr>
          <p:spPr>
            <a:xfrm flipV="1">
              <a:off x="4908558" y="4077800"/>
              <a:ext cx="0" cy="157932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E25191C6-23AD-4C8A-A826-AB2244413616}"/>
                </a:ext>
              </a:extLst>
            </p:cNvPr>
            <p:cNvCxnSpPr/>
            <p:nvPr/>
          </p:nvCxnSpPr>
          <p:spPr>
            <a:xfrm flipV="1">
              <a:off x="5513123" y="4077800"/>
              <a:ext cx="0" cy="157932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02EDDDB6-B132-4DD3-B848-2EFECFE34340}"/>
                </a:ext>
              </a:extLst>
            </p:cNvPr>
            <p:cNvCxnSpPr/>
            <p:nvPr/>
          </p:nvCxnSpPr>
          <p:spPr>
            <a:xfrm flipV="1">
              <a:off x="6117689" y="4077800"/>
              <a:ext cx="0" cy="157932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E6255D1A-8F7C-405C-871F-25DABFC2D806}"/>
                </a:ext>
              </a:extLst>
            </p:cNvPr>
            <p:cNvCxnSpPr/>
            <p:nvPr/>
          </p:nvCxnSpPr>
          <p:spPr>
            <a:xfrm flipV="1">
              <a:off x="6722254" y="4077800"/>
              <a:ext cx="0" cy="157932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직선 연결선 248">
              <a:extLst>
                <a:ext uri="{FF2B5EF4-FFF2-40B4-BE49-F238E27FC236}">
                  <a16:creationId xmlns:a16="http://schemas.microsoft.com/office/drawing/2014/main" id="{3BAA805E-E5D6-4040-8BF3-C12481612D7F}"/>
                </a:ext>
              </a:extLst>
            </p:cNvPr>
            <p:cNvCxnSpPr/>
            <p:nvPr/>
          </p:nvCxnSpPr>
          <p:spPr>
            <a:xfrm flipV="1">
              <a:off x="7326820" y="4077800"/>
              <a:ext cx="0" cy="157932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직선 연결선 249">
              <a:extLst>
                <a:ext uri="{FF2B5EF4-FFF2-40B4-BE49-F238E27FC236}">
                  <a16:creationId xmlns:a16="http://schemas.microsoft.com/office/drawing/2014/main" id="{91960D43-A5C3-4975-8B6D-12748D071134}"/>
                </a:ext>
              </a:extLst>
            </p:cNvPr>
            <p:cNvCxnSpPr/>
            <p:nvPr/>
          </p:nvCxnSpPr>
          <p:spPr>
            <a:xfrm flipV="1">
              <a:off x="7931385" y="4077800"/>
              <a:ext cx="0" cy="157932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직선 연결선 250">
              <a:extLst>
                <a:ext uri="{FF2B5EF4-FFF2-40B4-BE49-F238E27FC236}">
                  <a16:creationId xmlns:a16="http://schemas.microsoft.com/office/drawing/2014/main" id="{16B02AF5-32E5-49E5-8965-73BA63AF267D}"/>
                </a:ext>
              </a:extLst>
            </p:cNvPr>
            <p:cNvCxnSpPr/>
            <p:nvPr/>
          </p:nvCxnSpPr>
          <p:spPr>
            <a:xfrm flipV="1">
              <a:off x="8535950" y="4077800"/>
              <a:ext cx="0" cy="157932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2" name="달 251">
              <a:extLst>
                <a:ext uri="{FF2B5EF4-FFF2-40B4-BE49-F238E27FC236}">
                  <a16:creationId xmlns:a16="http://schemas.microsoft.com/office/drawing/2014/main" id="{FCF58647-0F4F-4C93-B1C4-3B2E9418B24E}"/>
                </a:ext>
              </a:extLst>
            </p:cNvPr>
            <p:cNvSpPr/>
            <p:nvPr/>
          </p:nvSpPr>
          <p:spPr>
            <a:xfrm rot="5400000" flipH="1">
              <a:off x="4077830" y="5061107"/>
              <a:ext cx="449971" cy="492290"/>
            </a:xfrm>
            <a:prstGeom prst="moon">
              <a:avLst>
                <a:gd name="adj" fmla="val 83270"/>
              </a:avLst>
            </a:prstGeom>
            <a:solidFill>
              <a:srgbClr val="EDF3DB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3" name="달 252">
              <a:extLst>
                <a:ext uri="{FF2B5EF4-FFF2-40B4-BE49-F238E27FC236}">
                  <a16:creationId xmlns:a16="http://schemas.microsoft.com/office/drawing/2014/main" id="{7530E641-7943-4AC0-9B52-5F503DA76538}"/>
                </a:ext>
              </a:extLst>
            </p:cNvPr>
            <p:cNvSpPr/>
            <p:nvPr/>
          </p:nvSpPr>
          <p:spPr>
            <a:xfrm rot="5400000" flipH="1">
              <a:off x="4682395" y="5061107"/>
              <a:ext cx="449971" cy="492290"/>
            </a:xfrm>
            <a:prstGeom prst="moon">
              <a:avLst>
                <a:gd name="adj" fmla="val 83270"/>
              </a:avLst>
            </a:prstGeom>
            <a:solidFill>
              <a:srgbClr val="EDF3DB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4" name="달 253">
              <a:extLst>
                <a:ext uri="{FF2B5EF4-FFF2-40B4-BE49-F238E27FC236}">
                  <a16:creationId xmlns:a16="http://schemas.microsoft.com/office/drawing/2014/main" id="{22D0CCE4-6739-4530-A16C-AF7068B98313}"/>
                </a:ext>
              </a:extLst>
            </p:cNvPr>
            <p:cNvSpPr/>
            <p:nvPr/>
          </p:nvSpPr>
          <p:spPr>
            <a:xfrm rot="5400000" flipH="1">
              <a:off x="5286961" y="5061107"/>
              <a:ext cx="449971" cy="492290"/>
            </a:xfrm>
            <a:prstGeom prst="moon">
              <a:avLst>
                <a:gd name="adj" fmla="val 83270"/>
              </a:avLst>
            </a:prstGeom>
            <a:solidFill>
              <a:srgbClr val="EDF3DB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5" name="달 254">
              <a:extLst>
                <a:ext uri="{FF2B5EF4-FFF2-40B4-BE49-F238E27FC236}">
                  <a16:creationId xmlns:a16="http://schemas.microsoft.com/office/drawing/2014/main" id="{248FF4E9-6AA8-4D19-9AF2-4A3596F77B0B}"/>
                </a:ext>
              </a:extLst>
            </p:cNvPr>
            <p:cNvSpPr/>
            <p:nvPr/>
          </p:nvSpPr>
          <p:spPr>
            <a:xfrm rot="5400000" flipH="1">
              <a:off x="5891526" y="5061107"/>
              <a:ext cx="449971" cy="492290"/>
            </a:xfrm>
            <a:prstGeom prst="moon">
              <a:avLst>
                <a:gd name="adj" fmla="val 83270"/>
              </a:avLst>
            </a:prstGeom>
            <a:solidFill>
              <a:srgbClr val="EDF3DB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6" name="달 255">
              <a:extLst>
                <a:ext uri="{FF2B5EF4-FFF2-40B4-BE49-F238E27FC236}">
                  <a16:creationId xmlns:a16="http://schemas.microsoft.com/office/drawing/2014/main" id="{A3A12382-A388-4893-A3DC-9A98A639D66E}"/>
                </a:ext>
              </a:extLst>
            </p:cNvPr>
            <p:cNvSpPr/>
            <p:nvPr/>
          </p:nvSpPr>
          <p:spPr>
            <a:xfrm rot="5400000" flipH="1">
              <a:off x="6496091" y="5061107"/>
              <a:ext cx="449971" cy="492290"/>
            </a:xfrm>
            <a:prstGeom prst="moon">
              <a:avLst>
                <a:gd name="adj" fmla="val 83270"/>
              </a:avLst>
            </a:prstGeom>
            <a:solidFill>
              <a:srgbClr val="EDF3DB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7" name="달 256">
              <a:extLst>
                <a:ext uri="{FF2B5EF4-FFF2-40B4-BE49-F238E27FC236}">
                  <a16:creationId xmlns:a16="http://schemas.microsoft.com/office/drawing/2014/main" id="{CC0F2553-8841-4E16-B8C9-26E01D661176}"/>
                </a:ext>
              </a:extLst>
            </p:cNvPr>
            <p:cNvSpPr/>
            <p:nvPr/>
          </p:nvSpPr>
          <p:spPr>
            <a:xfrm rot="5400000" flipH="1">
              <a:off x="7100657" y="5061107"/>
              <a:ext cx="449971" cy="492290"/>
            </a:xfrm>
            <a:prstGeom prst="moon">
              <a:avLst>
                <a:gd name="adj" fmla="val 83270"/>
              </a:avLst>
            </a:prstGeom>
            <a:solidFill>
              <a:srgbClr val="EDF3DB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8" name="달 257">
              <a:extLst>
                <a:ext uri="{FF2B5EF4-FFF2-40B4-BE49-F238E27FC236}">
                  <a16:creationId xmlns:a16="http://schemas.microsoft.com/office/drawing/2014/main" id="{D15F4DE1-BAD2-4EB2-9FEB-EA93ACF477A6}"/>
                </a:ext>
              </a:extLst>
            </p:cNvPr>
            <p:cNvSpPr/>
            <p:nvPr/>
          </p:nvSpPr>
          <p:spPr>
            <a:xfrm rot="5400000" flipH="1">
              <a:off x="7705223" y="5061107"/>
              <a:ext cx="449971" cy="492290"/>
            </a:xfrm>
            <a:prstGeom prst="moon">
              <a:avLst>
                <a:gd name="adj" fmla="val 83270"/>
              </a:avLst>
            </a:prstGeom>
            <a:solidFill>
              <a:srgbClr val="EDF3DB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59" name="달 258">
              <a:extLst>
                <a:ext uri="{FF2B5EF4-FFF2-40B4-BE49-F238E27FC236}">
                  <a16:creationId xmlns:a16="http://schemas.microsoft.com/office/drawing/2014/main" id="{A948C3C3-08C1-4579-A815-520BACC493A9}"/>
                </a:ext>
              </a:extLst>
            </p:cNvPr>
            <p:cNvSpPr/>
            <p:nvPr/>
          </p:nvSpPr>
          <p:spPr>
            <a:xfrm rot="5400000" flipH="1">
              <a:off x="8309788" y="5061107"/>
              <a:ext cx="449971" cy="492290"/>
            </a:xfrm>
            <a:prstGeom prst="moon">
              <a:avLst>
                <a:gd name="adj" fmla="val 83270"/>
              </a:avLst>
            </a:prstGeom>
            <a:solidFill>
              <a:srgbClr val="EDF3DB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19A60A65-02F1-4904-9DB2-452927EF92CF}"/>
                </a:ext>
              </a:extLst>
            </p:cNvPr>
            <p:cNvSpPr txBox="1"/>
            <p:nvPr/>
          </p:nvSpPr>
          <p:spPr>
            <a:xfrm>
              <a:off x="4156399" y="5645715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ko-KR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8F093F4E-0AA8-415C-B228-4FB69DA973F4}"/>
                </a:ext>
              </a:extLst>
            </p:cNvPr>
            <p:cNvSpPr txBox="1"/>
            <p:nvPr/>
          </p:nvSpPr>
          <p:spPr>
            <a:xfrm>
              <a:off x="4761780" y="5645715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ko-KR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7EB4C34E-6C5A-43C5-8ACA-54741B04699D}"/>
                </a:ext>
              </a:extLst>
            </p:cNvPr>
            <p:cNvSpPr txBox="1"/>
            <p:nvPr/>
          </p:nvSpPr>
          <p:spPr>
            <a:xfrm>
              <a:off x="5361865" y="5645715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ko-KR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67D92953-1175-4838-9211-D989C55FCEFA}"/>
                </a:ext>
              </a:extLst>
            </p:cNvPr>
            <p:cNvSpPr txBox="1"/>
            <p:nvPr/>
          </p:nvSpPr>
          <p:spPr>
            <a:xfrm>
              <a:off x="5967608" y="5645715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ko-KR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8583F7F5-9F63-42AC-BF56-A72C0487E9FE}"/>
                </a:ext>
              </a:extLst>
            </p:cNvPr>
            <p:cNvSpPr txBox="1"/>
            <p:nvPr/>
          </p:nvSpPr>
          <p:spPr>
            <a:xfrm>
              <a:off x="6572173" y="5645715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ko-KR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714569F4-2DA4-4C23-A74C-6F48560608C5}"/>
                </a:ext>
              </a:extLst>
            </p:cNvPr>
            <p:cNvSpPr txBox="1"/>
            <p:nvPr/>
          </p:nvSpPr>
          <p:spPr>
            <a:xfrm>
              <a:off x="7177439" y="5645715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ko-KR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0F86BB24-AAD3-49FC-912F-C569999B3C1A}"/>
                </a:ext>
              </a:extLst>
            </p:cNvPr>
            <p:cNvSpPr txBox="1"/>
            <p:nvPr/>
          </p:nvSpPr>
          <p:spPr>
            <a:xfrm>
              <a:off x="7782706" y="5645715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ko-KR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ko-KR" altLang="en-US" sz="1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B689EA5A-B00B-49E1-A3AD-992A137DF1D7}"/>
                </a:ext>
              </a:extLst>
            </p:cNvPr>
            <p:cNvSpPr txBox="1"/>
            <p:nvPr/>
          </p:nvSpPr>
          <p:spPr>
            <a:xfrm>
              <a:off x="8387971" y="5645715"/>
              <a:ext cx="3305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r>
                <a:rPr lang="en-US" altLang="ko-KR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ko-KR" altLang="en-US" sz="12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0D98A5A1-EF5A-40A0-A9D2-B76D40BF96DA}"/>
                </a:ext>
              </a:extLst>
            </p:cNvPr>
            <p:cNvSpPr txBox="1"/>
            <p:nvPr/>
          </p:nvSpPr>
          <p:spPr>
            <a:xfrm>
              <a:off x="4162412" y="39287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B7CCEE0-D179-49FD-BE1A-081F59B32124}"/>
                </a:ext>
              </a:extLst>
            </p:cNvPr>
            <p:cNvSpPr txBox="1"/>
            <p:nvPr/>
          </p:nvSpPr>
          <p:spPr>
            <a:xfrm>
              <a:off x="5372072" y="39287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54EAC871-F2E2-4287-8DA9-D3D7B8552B20}"/>
                </a:ext>
              </a:extLst>
            </p:cNvPr>
            <p:cNvSpPr txBox="1"/>
            <p:nvPr/>
          </p:nvSpPr>
          <p:spPr>
            <a:xfrm>
              <a:off x="6582750" y="39287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F4C2ECD4-E37A-4280-817B-5E7FAE749614}"/>
                </a:ext>
              </a:extLst>
            </p:cNvPr>
            <p:cNvSpPr txBox="1"/>
            <p:nvPr/>
          </p:nvSpPr>
          <p:spPr>
            <a:xfrm>
              <a:off x="7792409" y="3928729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47302AC2-2E47-4B91-8E3D-F699C4172B9A}"/>
                </a:ext>
              </a:extLst>
            </p:cNvPr>
            <p:cNvSpPr txBox="1"/>
            <p:nvPr/>
          </p:nvSpPr>
          <p:spPr>
            <a:xfrm>
              <a:off x="4162412" y="41989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A78ED36F-C5E5-4019-8642-6B1B776AD2A9}"/>
                </a:ext>
              </a:extLst>
            </p:cNvPr>
            <p:cNvSpPr txBox="1"/>
            <p:nvPr/>
          </p:nvSpPr>
          <p:spPr>
            <a:xfrm>
              <a:off x="5978184" y="41989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AACFD85F-F1EA-4E20-85C8-C8F701376D7A}"/>
                </a:ext>
              </a:extLst>
            </p:cNvPr>
            <p:cNvSpPr txBox="1"/>
            <p:nvPr/>
          </p:nvSpPr>
          <p:spPr>
            <a:xfrm>
              <a:off x="6582059" y="41989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DC219879-D0FB-41B4-A42C-8208787CC08B}"/>
                </a:ext>
              </a:extLst>
            </p:cNvPr>
            <p:cNvSpPr txBox="1"/>
            <p:nvPr/>
          </p:nvSpPr>
          <p:spPr>
            <a:xfrm>
              <a:off x="8396915" y="419895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A63FD713-7554-4684-AB54-37D698E1877E}"/>
                </a:ext>
              </a:extLst>
            </p:cNvPr>
            <p:cNvSpPr txBox="1"/>
            <p:nvPr/>
          </p:nvSpPr>
          <p:spPr>
            <a:xfrm>
              <a:off x="4768834" y="44611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DB7554AB-9FD4-44C5-829A-40EC4E8DF6EF}"/>
                </a:ext>
              </a:extLst>
            </p:cNvPr>
            <p:cNvSpPr txBox="1"/>
            <p:nvPr/>
          </p:nvSpPr>
          <p:spPr>
            <a:xfrm>
              <a:off x="5372084" y="44611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72B6496C-C6E2-4376-A71B-73666605B0C1}"/>
                </a:ext>
              </a:extLst>
            </p:cNvPr>
            <p:cNvSpPr txBox="1"/>
            <p:nvPr/>
          </p:nvSpPr>
          <p:spPr>
            <a:xfrm>
              <a:off x="5978184" y="44611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593DB10E-5972-4FC2-A2AA-D70DE8A991C5}"/>
                </a:ext>
              </a:extLst>
            </p:cNvPr>
            <p:cNvSpPr txBox="1"/>
            <p:nvPr/>
          </p:nvSpPr>
          <p:spPr>
            <a:xfrm>
              <a:off x="6582818" y="4461178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1D852EB4-0CC0-49DA-A455-2F8E6B60E017}"/>
                </a:ext>
              </a:extLst>
            </p:cNvPr>
            <p:cNvSpPr txBox="1"/>
            <p:nvPr/>
          </p:nvSpPr>
          <p:spPr>
            <a:xfrm>
              <a:off x="7185366" y="473259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6180D883-AFE5-4E93-9554-912222CECD2A}"/>
                </a:ext>
              </a:extLst>
            </p:cNvPr>
            <p:cNvSpPr txBox="1"/>
            <p:nvPr/>
          </p:nvSpPr>
          <p:spPr>
            <a:xfrm>
              <a:off x="7791466" y="473259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E25214C2-2418-4278-BCEC-9F8F4F8A62CC}"/>
                </a:ext>
              </a:extLst>
            </p:cNvPr>
            <p:cNvSpPr txBox="1"/>
            <p:nvPr/>
          </p:nvSpPr>
          <p:spPr>
            <a:xfrm>
              <a:off x="8396100" y="473259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5" name="직선 화살표 연결선 284">
              <a:extLst>
                <a:ext uri="{FF2B5EF4-FFF2-40B4-BE49-F238E27FC236}">
                  <a16:creationId xmlns:a16="http://schemas.microsoft.com/office/drawing/2014/main" id="{A8052522-7BB1-4D7F-9A5E-F4861B6E0402}"/>
                </a:ext>
              </a:extLst>
            </p:cNvPr>
            <p:cNvCxnSpPr/>
            <p:nvPr/>
          </p:nvCxnSpPr>
          <p:spPr>
            <a:xfrm>
              <a:off x="2550316" y="5232127"/>
              <a:ext cx="711322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6" name="TextBox 285">
            <a:extLst>
              <a:ext uri="{FF2B5EF4-FFF2-40B4-BE49-F238E27FC236}">
                <a16:creationId xmlns:a16="http://schemas.microsoft.com/office/drawing/2014/main" id="{D1737EAF-60C1-4B16-B79B-AF84CCC8EE01}"/>
              </a:ext>
            </a:extLst>
          </p:cNvPr>
          <p:cNvSpPr txBox="1"/>
          <p:nvPr/>
        </p:nvSpPr>
        <p:spPr>
          <a:xfrm>
            <a:off x="2224599" y="5233100"/>
            <a:ext cx="9313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6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CAD8D1DD-2878-4C85-BF91-0A4D7813DCD7}"/>
              </a:ext>
            </a:extLst>
          </p:cNvPr>
          <p:cNvSpPr txBox="1"/>
          <p:nvPr/>
        </p:nvSpPr>
        <p:spPr>
          <a:xfrm>
            <a:off x="8177225" y="4881080"/>
            <a:ext cx="3259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v"/>
            </a:pP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</a:rPr>
              <a:t>ROM</a:t>
            </a:r>
            <a:r>
              <a:rPr lang="ko-KR" altLang="en-US" sz="1600">
                <a:solidFill>
                  <a:schemeClr val="accent1">
                    <a:lumMod val="75000"/>
                  </a:schemeClr>
                </a:solidFill>
              </a:rPr>
              <a:t>의 크기</a:t>
            </a:r>
            <a:br>
              <a:rPr lang="en-US" altLang="ko-KR" sz="160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ko-KR" altLang="en-US" sz="1600">
                <a:solidFill>
                  <a:schemeClr val="accent1">
                    <a:lumMod val="75000"/>
                  </a:schemeClr>
                </a:solidFill>
              </a:rPr>
              <a:t>디코더 출력의 개수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</a:rPr>
              <a:t>×</a:t>
            </a:r>
            <a:r>
              <a:rPr lang="ko-KR" altLang="en-US" sz="1600">
                <a:solidFill>
                  <a:schemeClr val="accent1">
                    <a:lumMod val="75000"/>
                  </a:schemeClr>
                </a:solidFill>
              </a:rPr>
              <a:t>비트 수</a:t>
            </a:r>
            <a:endParaRPr lang="en-US" altLang="ko-KR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375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14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7.2 PROM</a:t>
            </a:r>
            <a:endParaRPr lang="ko-KR" alt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08C62-C88C-4350-BB80-D7CF7530BE11}"/>
              </a:ext>
            </a:extLst>
          </p:cNvPr>
          <p:cNvSpPr txBox="1"/>
          <p:nvPr/>
        </p:nvSpPr>
        <p:spPr>
          <a:xfrm>
            <a:off x="838200" y="804879"/>
            <a:ext cx="10515600" cy="6787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B5395"/>
                </a:solidFill>
              </a:rPr>
              <a:t>2</a:t>
            </a:r>
            <a:r>
              <a:rPr lang="ko-KR" altLang="en-US" sz="2000">
                <a:solidFill>
                  <a:srgbClr val="0B5395"/>
                </a:solidFill>
              </a:rPr>
              <a:t>차원 어드레스 디코딩</a:t>
            </a:r>
          </a:p>
          <a:p>
            <a:pPr marL="742950" lvl="1" indent="-285750" fontAlgn="base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ko-KR" sz="1600"/>
              <a:t>2</a:t>
            </a:r>
            <a:r>
              <a:rPr lang="ko-KR" altLang="en-US" sz="1600"/>
              <a:t>차원적으로 </a:t>
            </a:r>
            <a:r>
              <a:rPr lang="en-US" altLang="ko-KR" sz="1600"/>
              <a:t>5-</a:t>
            </a:r>
            <a:r>
              <a:rPr lang="ko-KR" altLang="en-US" sz="1600"/>
              <a:t>비트씩 나누면 작은 디코더를 사용해 효율적</a:t>
            </a:r>
            <a:endParaRPr lang="ko-KR" altLang="en-US" sz="2000">
              <a:solidFill>
                <a:srgbClr val="0070C0"/>
              </a:solidFill>
            </a:endParaRPr>
          </a:p>
        </p:txBody>
      </p: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AE986C12-A220-4A0B-A533-D9194C218184}"/>
              </a:ext>
            </a:extLst>
          </p:cNvPr>
          <p:cNvGrpSpPr/>
          <p:nvPr/>
        </p:nvGrpSpPr>
        <p:grpSpPr>
          <a:xfrm>
            <a:off x="1647057" y="2045758"/>
            <a:ext cx="8897886" cy="2766483"/>
            <a:chOff x="1025047" y="1335863"/>
            <a:chExt cx="10088886" cy="3578712"/>
          </a:xfrm>
        </p:grpSpPr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2916D898-1BC6-450D-8515-28A097B6CDEE}"/>
                </a:ext>
              </a:extLst>
            </p:cNvPr>
            <p:cNvSpPr/>
            <p:nvPr/>
          </p:nvSpPr>
          <p:spPr>
            <a:xfrm>
              <a:off x="1740803" y="2381499"/>
              <a:ext cx="1416112" cy="1561556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pc="-15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altLang="ko-KR" spc="-15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1,024</a:t>
              </a:r>
              <a:b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2" name="직선 화살표 연결선 91">
              <a:extLst>
                <a:ext uri="{FF2B5EF4-FFF2-40B4-BE49-F238E27FC236}">
                  <a16:creationId xmlns:a16="http://schemas.microsoft.com/office/drawing/2014/main" id="{13E1CF4C-4157-42CA-AC77-EA06FC91A2A3}"/>
                </a:ext>
              </a:extLst>
            </p:cNvPr>
            <p:cNvCxnSpPr/>
            <p:nvPr/>
          </p:nvCxnSpPr>
          <p:spPr>
            <a:xfrm>
              <a:off x="1427825" y="2591359"/>
              <a:ext cx="3129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화살표 연결선 92">
              <a:extLst>
                <a:ext uri="{FF2B5EF4-FFF2-40B4-BE49-F238E27FC236}">
                  <a16:creationId xmlns:a16="http://schemas.microsoft.com/office/drawing/2014/main" id="{FC2DB2BA-5BD1-4FA0-A47D-8BB1A0FD0F94}"/>
                </a:ext>
              </a:extLst>
            </p:cNvPr>
            <p:cNvCxnSpPr/>
            <p:nvPr/>
          </p:nvCxnSpPr>
          <p:spPr>
            <a:xfrm>
              <a:off x="1427825" y="2856445"/>
              <a:ext cx="3129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9060CF39-AC55-4C76-9A71-90AD07220AFD}"/>
                </a:ext>
              </a:extLst>
            </p:cNvPr>
            <p:cNvSpPr txBox="1"/>
            <p:nvPr/>
          </p:nvSpPr>
          <p:spPr>
            <a:xfrm>
              <a:off x="1025047" y="2415318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" name="직선 화살표 연결선 94">
              <a:extLst>
                <a:ext uri="{FF2B5EF4-FFF2-40B4-BE49-F238E27FC236}">
                  <a16:creationId xmlns:a16="http://schemas.microsoft.com/office/drawing/2014/main" id="{F552020F-6CF3-432F-96D9-CF5B12B678E8}"/>
                </a:ext>
              </a:extLst>
            </p:cNvPr>
            <p:cNvCxnSpPr/>
            <p:nvPr/>
          </p:nvCxnSpPr>
          <p:spPr>
            <a:xfrm>
              <a:off x="3157124" y="3358007"/>
              <a:ext cx="89861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직선 화살표 연결선 95">
              <a:extLst>
                <a:ext uri="{FF2B5EF4-FFF2-40B4-BE49-F238E27FC236}">
                  <a16:creationId xmlns:a16="http://schemas.microsoft.com/office/drawing/2014/main" id="{C8C58B77-476E-45DF-AB1C-8F79186F5F81}"/>
                </a:ext>
              </a:extLst>
            </p:cNvPr>
            <p:cNvCxnSpPr/>
            <p:nvPr/>
          </p:nvCxnSpPr>
          <p:spPr>
            <a:xfrm>
              <a:off x="3157124" y="3749303"/>
              <a:ext cx="89861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화살표 연결선 96">
              <a:extLst>
                <a:ext uri="{FF2B5EF4-FFF2-40B4-BE49-F238E27FC236}">
                  <a16:creationId xmlns:a16="http://schemas.microsoft.com/office/drawing/2014/main" id="{FE96C043-7BCE-4661-A2A3-5E47475E72A2}"/>
                </a:ext>
              </a:extLst>
            </p:cNvPr>
            <p:cNvCxnSpPr/>
            <p:nvPr/>
          </p:nvCxnSpPr>
          <p:spPr>
            <a:xfrm>
              <a:off x="3157124" y="2591359"/>
              <a:ext cx="89861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화살표 연결선 97">
              <a:extLst>
                <a:ext uri="{FF2B5EF4-FFF2-40B4-BE49-F238E27FC236}">
                  <a16:creationId xmlns:a16="http://schemas.microsoft.com/office/drawing/2014/main" id="{3831AD73-EF9C-4285-BB6E-131C1EE49801}"/>
                </a:ext>
              </a:extLst>
            </p:cNvPr>
            <p:cNvCxnSpPr/>
            <p:nvPr/>
          </p:nvCxnSpPr>
          <p:spPr>
            <a:xfrm>
              <a:off x="3157124" y="2982654"/>
              <a:ext cx="89861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화살표 연결선 98">
              <a:extLst>
                <a:ext uri="{FF2B5EF4-FFF2-40B4-BE49-F238E27FC236}">
                  <a16:creationId xmlns:a16="http://schemas.microsoft.com/office/drawing/2014/main" id="{0FBE6630-9957-49A2-96B1-E40EF106F96A}"/>
                </a:ext>
              </a:extLst>
            </p:cNvPr>
            <p:cNvCxnSpPr/>
            <p:nvPr/>
          </p:nvCxnSpPr>
          <p:spPr>
            <a:xfrm>
              <a:off x="1427825" y="3113529"/>
              <a:ext cx="3129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화살표 연결선 99">
              <a:extLst>
                <a:ext uri="{FF2B5EF4-FFF2-40B4-BE49-F238E27FC236}">
                  <a16:creationId xmlns:a16="http://schemas.microsoft.com/office/drawing/2014/main" id="{EB123CCA-A7CB-4B2D-81A4-9F4E517D4635}"/>
                </a:ext>
              </a:extLst>
            </p:cNvPr>
            <p:cNvCxnSpPr/>
            <p:nvPr/>
          </p:nvCxnSpPr>
          <p:spPr>
            <a:xfrm>
              <a:off x="1427825" y="3744767"/>
              <a:ext cx="31297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화살표 연결선 100">
              <a:extLst>
                <a:ext uri="{FF2B5EF4-FFF2-40B4-BE49-F238E27FC236}">
                  <a16:creationId xmlns:a16="http://schemas.microsoft.com/office/drawing/2014/main" id="{872E63D5-BE26-4316-B497-5CBFB684E642}"/>
                </a:ext>
              </a:extLst>
            </p:cNvPr>
            <p:cNvCxnSpPr/>
            <p:nvPr/>
          </p:nvCxnSpPr>
          <p:spPr>
            <a:xfrm>
              <a:off x="3157124" y="3169436"/>
              <a:ext cx="89861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화살표 연결선 101">
              <a:extLst>
                <a:ext uri="{FF2B5EF4-FFF2-40B4-BE49-F238E27FC236}">
                  <a16:creationId xmlns:a16="http://schemas.microsoft.com/office/drawing/2014/main" id="{8912C7DF-6AF8-407F-908C-AC28E22218EF}"/>
                </a:ext>
              </a:extLst>
            </p:cNvPr>
            <p:cNvCxnSpPr/>
            <p:nvPr/>
          </p:nvCxnSpPr>
          <p:spPr>
            <a:xfrm>
              <a:off x="3157124" y="2794083"/>
              <a:ext cx="89861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6E630BB2-EE28-40DC-AE72-D524F3755ABF}"/>
                </a:ext>
              </a:extLst>
            </p:cNvPr>
            <p:cNvSpPr txBox="1"/>
            <p:nvPr/>
          </p:nvSpPr>
          <p:spPr>
            <a:xfrm>
              <a:off x="1025047" y="2690303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09AAC4A-8AE2-48B6-9B61-55E1D451F9D5}"/>
                </a:ext>
              </a:extLst>
            </p:cNvPr>
            <p:cNvSpPr txBox="1"/>
            <p:nvPr/>
          </p:nvSpPr>
          <p:spPr>
            <a:xfrm>
              <a:off x="1025047" y="3574428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48E86BE-80E3-4D00-BCD3-19AEC4F7E9B6}"/>
                </a:ext>
              </a:extLst>
            </p:cNvPr>
            <p:cNvSpPr txBox="1"/>
            <p:nvPr/>
          </p:nvSpPr>
          <p:spPr>
            <a:xfrm>
              <a:off x="1025047" y="2941055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05F57D6-AEED-4924-B6FC-1C0CEDAE117D}"/>
                </a:ext>
              </a:extLst>
            </p:cNvPr>
            <p:cNvSpPr txBox="1"/>
            <p:nvPr/>
          </p:nvSpPr>
          <p:spPr>
            <a:xfrm rot="16200000" flipH="1">
              <a:off x="1301344" y="325246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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A34E579-47F5-48FB-97ED-FC5A05787B8F}"/>
                </a:ext>
              </a:extLst>
            </p:cNvPr>
            <p:cNvSpPr txBox="1"/>
            <p:nvPr/>
          </p:nvSpPr>
          <p:spPr>
            <a:xfrm rot="5400000">
              <a:off x="3517945" y="3332045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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1" name="직사각형 110">
              <a:extLst>
                <a:ext uri="{FF2B5EF4-FFF2-40B4-BE49-F238E27FC236}">
                  <a16:creationId xmlns:a16="http://schemas.microsoft.com/office/drawing/2014/main" id="{794E5574-9C42-4E57-A45C-392E33D5B9E3}"/>
                </a:ext>
              </a:extLst>
            </p:cNvPr>
            <p:cNvSpPr/>
            <p:nvPr/>
          </p:nvSpPr>
          <p:spPr>
            <a:xfrm>
              <a:off x="4047767" y="2381499"/>
              <a:ext cx="1416112" cy="1561556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1K8</a:t>
              </a:r>
              <a:b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ROM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2" name="직선 화살표 연결선 111">
              <a:extLst>
                <a:ext uri="{FF2B5EF4-FFF2-40B4-BE49-F238E27FC236}">
                  <a16:creationId xmlns:a16="http://schemas.microsoft.com/office/drawing/2014/main" id="{05DC4FB2-64F9-4813-A9BD-3DCFE1552603}"/>
                </a:ext>
              </a:extLst>
            </p:cNvPr>
            <p:cNvCxnSpPr/>
            <p:nvPr/>
          </p:nvCxnSpPr>
          <p:spPr>
            <a:xfrm rot="16200000">
              <a:off x="4061241" y="4065653"/>
              <a:ext cx="23575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>
              <a:extLst>
                <a:ext uri="{FF2B5EF4-FFF2-40B4-BE49-F238E27FC236}">
                  <a16:creationId xmlns:a16="http://schemas.microsoft.com/office/drawing/2014/main" id="{91BA0F7F-3FB4-4912-A5B8-451B8866593A}"/>
                </a:ext>
              </a:extLst>
            </p:cNvPr>
            <p:cNvCxnSpPr/>
            <p:nvPr/>
          </p:nvCxnSpPr>
          <p:spPr>
            <a:xfrm rot="16200000">
              <a:off x="4326327" y="4065653"/>
              <a:ext cx="23575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화살표 연결선 113">
              <a:extLst>
                <a:ext uri="{FF2B5EF4-FFF2-40B4-BE49-F238E27FC236}">
                  <a16:creationId xmlns:a16="http://schemas.microsoft.com/office/drawing/2014/main" id="{234542C7-DEF1-43D5-BFC5-597E9AEFE223}"/>
                </a:ext>
              </a:extLst>
            </p:cNvPr>
            <p:cNvCxnSpPr/>
            <p:nvPr/>
          </p:nvCxnSpPr>
          <p:spPr>
            <a:xfrm rot="16200000">
              <a:off x="4583411" y="4065653"/>
              <a:ext cx="23575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화살표 연결선 114">
              <a:extLst>
                <a:ext uri="{FF2B5EF4-FFF2-40B4-BE49-F238E27FC236}">
                  <a16:creationId xmlns:a16="http://schemas.microsoft.com/office/drawing/2014/main" id="{9F6291C5-1149-47AE-A06C-15C6A09BDDDA}"/>
                </a:ext>
              </a:extLst>
            </p:cNvPr>
            <p:cNvCxnSpPr/>
            <p:nvPr/>
          </p:nvCxnSpPr>
          <p:spPr>
            <a:xfrm rot="16200000">
              <a:off x="5214649" y="4065653"/>
              <a:ext cx="23575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AEC521C3-D52E-443F-8045-B5DA5D4C27B6}"/>
                </a:ext>
              </a:extLst>
            </p:cNvPr>
            <p:cNvSpPr txBox="1"/>
            <p:nvPr/>
          </p:nvSpPr>
          <p:spPr>
            <a:xfrm rot="10800000" flipH="1">
              <a:off x="4817145" y="4188741"/>
              <a:ext cx="415498" cy="27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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5C706D56-D66C-4360-90A2-2C531AC8E03B}"/>
                </a:ext>
              </a:extLst>
            </p:cNvPr>
            <p:cNvSpPr txBox="1"/>
            <p:nvPr/>
          </p:nvSpPr>
          <p:spPr>
            <a:xfrm>
              <a:off x="3978310" y="4134396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1EF5E2A1-FDE3-4F52-A25D-4559B8D68559}"/>
                </a:ext>
              </a:extLst>
            </p:cNvPr>
            <p:cNvSpPr txBox="1"/>
            <p:nvPr/>
          </p:nvSpPr>
          <p:spPr>
            <a:xfrm>
              <a:off x="4242236" y="4134396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BEF3258-96FB-417F-BC58-FD5A9D3AD456}"/>
                </a:ext>
              </a:extLst>
            </p:cNvPr>
            <p:cNvSpPr txBox="1"/>
            <p:nvPr/>
          </p:nvSpPr>
          <p:spPr>
            <a:xfrm>
              <a:off x="4506162" y="4134396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EA15D50-7C5B-4C59-B75F-6F74CA3C1E98}"/>
                </a:ext>
              </a:extLst>
            </p:cNvPr>
            <p:cNvSpPr txBox="1"/>
            <p:nvPr/>
          </p:nvSpPr>
          <p:spPr>
            <a:xfrm>
              <a:off x="5134300" y="4134396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C149E9B-0D0E-4A0F-ACD5-1330317677BF}"/>
                </a:ext>
              </a:extLst>
            </p:cNvPr>
            <p:cNvSpPr txBox="1"/>
            <p:nvPr/>
          </p:nvSpPr>
          <p:spPr>
            <a:xfrm>
              <a:off x="3466712" y="254268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0070C0"/>
                  </a:solidFill>
                </a:rPr>
                <a:t>0</a:t>
              </a:r>
              <a:endParaRPr lang="ko-KR" altLang="en-US" sz="1000" dirty="0">
                <a:solidFill>
                  <a:srgbClr val="0070C0"/>
                </a:solidFill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2B1C6F7-53D5-4344-8AA2-CDBB806D6290}"/>
                </a:ext>
              </a:extLst>
            </p:cNvPr>
            <p:cNvSpPr txBox="1"/>
            <p:nvPr/>
          </p:nvSpPr>
          <p:spPr>
            <a:xfrm>
              <a:off x="3466712" y="2750476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0070C0"/>
                  </a:solidFill>
                </a:rPr>
                <a:t>1</a:t>
              </a:r>
              <a:endParaRPr lang="ko-KR" altLang="en-US" sz="1000" dirty="0">
                <a:solidFill>
                  <a:srgbClr val="0070C0"/>
                </a:solidFill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ECB94BEA-41B0-4D83-B3B0-8AF8E79CDE2C}"/>
                </a:ext>
              </a:extLst>
            </p:cNvPr>
            <p:cNvSpPr txBox="1"/>
            <p:nvPr/>
          </p:nvSpPr>
          <p:spPr>
            <a:xfrm>
              <a:off x="3466712" y="293397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0070C0"/>
                  </a:solidFill>
                </a:rPr>
                <a:t>2</a:t>
              </a:r>
              <a:endParaRPr lang="ko-KR" altLang="en-US" sz="1000" dirty="0">
                <a:solidFill>
                  <a:srgbClr val="0070C0"/>
                </a:solidFill>
              </a:endParaRP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40B9EF2-1642-4A0D-BDE3-957D68C825F3}"/>
                </a:ext>
              </a:extLst>
            </p:cNvPr>
            <p:cNvSpPr txBox="1"/>
            <p:nvPr/>
          </p:nvSpPr>
          <p:spPr>
            <a:xfrm>
              <a:off x="3466712" y="312963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0070C0"/>
                  </a:solidFill>
                </a:rPr>
                <a:t>3</a:t>
              </a:r>
              <a:endParaRPr lang="ko-KR" altLang="en-US" sz="1000" dirty="0">
                <a:solidFill>
                  <a:srgbClr val="0070C0"/>
                </a:solidFill>
              </a:endParaRP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BDDCD51B-7483-41FD-BE29-8FDCD40B9F79}"/>
                </a:ext>
              </a:extLst>
            </p:cNvPr>
            <p:cNvSpPr txBox="1"/>
            <p:nvPr/>
          </p:nvSpPr>
          <p:spPr>
            <a:xfrm>
              <a:off x="3363080" y="3713315"/>
              <a:ext cx="49564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>
                  <a:solidFill>
                    <a:srgbClr val="0070C0"/>
                  </a:solidFill>
                </a:rPr>
                <a:t>1,023</a:t>
              </a:r>
              <a:endParaRPr lang="ko-KR" altLang="en-US" sz="1000" dirty="0">
                <a:solidFill>
                  <a:srgbClr val="0070C0"/>
                </a:solidFill>
              </a:endParaRPr>
            </a:p>
          </p:txBody>
        </p:sp>
        <p:sp>
          <p:nvSpPr>
            <p:cNvPr id="126" name="직사각형 125">
              <a:extLst>
                <a:ext uri="{FF2B5EF4-FFF2-40B4-BE49-F238E27FC236}">
                  <a16:creationId xmlns:a16="http://schemas.microsoft.com/office/drawing/2014/main" id="{48C85B2D-F05A-4845-843C-E045D936FFAA}"/>
                </a:ext>
              </a:extLst>
            </p:cNvPr>
            <p:cNvSpPr/>
            <p:nvPr/>
          </p:nvSpPr>
          <p:spPr>
            <a:xfrm>
              <a:off x="6486773" y="1625088"/>
              <a:ext cx="1696255" cy="1561556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32</a:t>
              </a:r>
              <a:b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b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(row address)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9370E7E5-EF65-4290-972A-AB0B26352323}"/>
                </a:ext>
              </a:extLst>
            </p:cNvPr>
            <p:cNvSpPr txBox="1"/>
            <p:nvPr/>
          </p:nvSpPr>
          <p:spPr>
            <a:xfrm>
              <a:off x="5832552" y="1670337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083E2330-16A3-41C6-8180-AD6459A7C05A}"/>
                </a:ext>
              </a:extLst>
            </p:cNvPr>
            <p:cNvSpPr txBox="1"/>
            <p:nvPr/>
          </p:nvSpPr>
          <p:spPr>
            <a:xfrm>
              <a:off x="5832552" y="1938972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BA251E1F-5DED-4147-A4BE-FC58D4CF63A6}"/>
                </a:ext>
              </a:extLst>
            </p:cNvPr>
            <p:cNvSpPr txBox="1"/>
            <p:nvPr/>
          </p:nvSpPr>
          <p:spPr>
            <a:xfrm>
              <a:off x="5832552" y="2757057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19C1F2FE-4671-42C8-9862-8BE57DFA1664}"/>
                </a:ext>
              </a:extLst>
            </p:cNvPr>
            <p:cNvSpPr txBox="1"/>
            <p:nvPr/>
          </p:nvSpPr>
          <p:spPr>
            <a:xfrm>
              <a:off x="5832552" y="2215124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B2195F6-2B15-4A76-87C7-34A99C13E5A8}"/>
                </a:ext>
              </a:extLst>
            </p:cNvPr>
            <p:cNvSpPr txBox="1"/>
            <p:nvPr/>
          </p:nvSpPr>
          <p:spPr>
            <a:xfrm>
              <a:off x="5832552" y="2486299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404F6604-5051-4E57-817B-9EE1568F5814}"/>
                </a:ext>
              </a:extLst>
            </p:cNvPr>
            <p:cNvGrpSpPr/>
            <p:nvPr/>
          </p:nvGrpSpPr>
          <p:grpSpPr>
            <a:xfrm>
              <a:off x="8183028" y="1789228"/>
              <a:ext cx="2261452" cy="1233418"/>
              <a:chOff x="7949180" y="1789228"/>
              <a:chExt cx="312978" cy="1233418"/>
            </a:xfrm>
          </p:grpSpPr>
          <p:cxnSp>
            <p:nvCxnSpPr>
              <p:cNvPr id="205" name="직선 화살표 연결선 204">
                <a:extLst>
                  <a:ext uri="{FF2B5EF4-FFF2-40B4-BE49-F238E27FC236}">
                    <a16:creationId xmlns:a16="http://schemas.microsoft.com/office/drawing/2014/main" id="{064C23BD-89F9-4D21-84CF-0D6716FFA727}"/>
                  </a:ext>
                </a:extLst>
              </p:cNvPr>
              <p:cNvCxnSpPr/>
              <p:nvPr/>
            </p:nvCxnSpPr>
            <p:spPr>
              <a:xfrm>
                <a:off x="7949180" y="1789228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화살표 연결선 205">
                <a:extLst>
                  <a:ext uri="{FF2B5EF4-FFF2-40B4-BE49-F238E27FC236}">
                    <a16:creationId xmlns:a16="http://schemas.microsoft.com/office/drawing/2014/main" id="{731BD909-DFCC-485D-BD36-A415E52A89C1}"/>
                  </a:ext>
                </a:extLst>
              </p:cNvPr>
              <p:cNvCxnSpPr/>
              <p:nvPr/>
            </p:nvCxnSpPr>
            <p:spPr>
              <a:xfrm>
                <a:off x="7949180" y="2054314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화살표 연결선 206">
                <a:extLst>
                  <a:ext uri="{FF2B5EF4-FFF2-40B4-BE49-F238E27FC236}">
                    <a16:creationId xmlns:a16="http://schemas.microsoft.com/office/drawing/2014/main" id="{242B20C2-DE53-4923-8640-EF1A69396270}"/>
                  </a:ext>
                </a:extLst>
              </p:cNvPr>
              <p:cNvCxnSpPr/>
              <p:nvPr/>
            </p:nvCxnSpPr>
            <p:spPr>
              <a:xfrm>
                <a:off x="7949180" y="3022646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직선 화살표 연결선 207">
                <a:extLst>
                  <a:ext uri="{FF2B5EF4-FFF2-40B4-BE49-F238E27FC236}">
                    <a16:creationId xmlns:a16="http://schemas.microsoft.com/office/drawing/2014/main" id="{25BCB334-12DD-475B-9F4D-4BED13A1FF43}"/>
                  </a:ext>
                </a:extLst>
              </p:cNvPr>
              <p:cNvCxnSpPr/>
              <p:nvPr/>
            </p:nvCxnSpPr>
            <p:spPr>
              <a:xfrm>
                <a:off x="7949180" y="2311398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직선 화살표 연결선 208">
                <a:extLst>
                  <a:ext uri="{FF2B5EF4-FFF2-40B4-BE49-F238E27FC236}">
                    <a16:creationId xmlns:a16="http://schemas.microsoft.com/office/drawing/2014/main" id="{72FC3C46-1D50-4F89-8307-2D16A5F00A14}"/>
                  </a:ext>
                </a:extLst>
              </p:cNvPr>
              <p:cNvCxnSpPr/>
              <p:nvPr/>
            </p:nvCxnSpPr>
            <p:spPr>
              <a:xfrm>
                <a:off x="7949180" y="2586383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F9E176BC-9595-4952-A45E-EBCAD1758F61}"/>
                </a:ext>
              </a:extLst>
            </p:cNvPr>
            <p:cNvSpPr txBox="1"/>
            <p:nvPr/>
          </p:nvSpPr>
          <p:spPr>
            <a:xfrm rot="16200000" flipH="1">
              <a:off x="8027483" y="2712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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8F5164D4-4092-45B4-A4FE-041EA6A3FCF8}"/>
                </a:ext>
              </a:extLst>
            </p:cNvPr>
            <p:cNvSpPr/>
            <p:nvPr/>
          </p:nvSpPr>
          <p:spPr>
            <a:xfrm>
              <a:off x="6486773" y="3353019"/>
              <a:ext cx="1698232" cy="1561556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32</a:t>
              </a:r>
              <a:b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b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spc="-15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column address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A1D4A5F-6BF4-474E-B7EE-1548F4A982A4}"/>
                </a:ext>
              </a:extLst>
            </p:cNvPr>
            <p:cNvSpPr txBox="1"/>
            <p:nvPr/>
          </p:nvSpPr>
          <p:spPr>
            <a:xfrm>
              <a:off x="5832552" y="3398268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245A9A76-A44A-4526-B026-3D991106EE92}"/>
                </a:ext>
              </a:extLst>
            </p:cNvPr>
            <p:cNvSpPr txBox="1"/>
            <p:nvPr/>
          </p:nvSpPr>
          <p:spPr>
            <a:xfrm>
              <a:off x="5832552" y="3666903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DBE38A3-4541-4707-872A-6BB223B0396A}"/>
                </a:ext>
              </a:extLst>
            </p:cNvPr>
            <p:cNvSpPr txBox="1"/>
            <p:nvPr/>
          </p:nvSpPr>
          <p:spPr>
            <a:xfrm>
              <a:off x="5832552" y="4484988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CD165F0C-D932-4758-8CD6-63EAAF91A980}"/>
                </a:ext>
              </a:extLst>
            </p:cNvPr>
            <p:cNvSpPr txBox="1"/>
            <p:nvPr/>
          </p:nvSpPr>
          <p:spPr>
            <a:xfrm>
              <a:off x="5832552" y="3943055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39" name="그룹 138">
              <a:extLst>
                <a:ext uri="{FF2B5EF4-FFF2-40B4-BE49-F238E27FC236}">
                  <a16:creationId xmlns:a16="http://schemas.microsoft.com/office/drawing/2014/main" id="{0DD6C7CB-C196-4250-934C-9EF16BF0C0A0}"/>
                </a:ext>
              </a:extLst>
            </p:cNvPr>
            <p:cNvGrpSpPr/>
            <p:nvPr/>
          </p:nvGrpSpPr>
          <p:grpSpPr>
            <a:xfrm>
              <a:off x="6220090" y="1834948"/>
              <a:ext cx="266680" cy="2820379"/>
              <a:chOff x="6220090" y="1834948"/>
              <a:chExt cx="312978" cy="2820379"/>
            </a:xfrm>
          </p:grpSpPr>
          <p:cxnSp>
            <p:nvCxnSpPr>
              <p:cNvPr id="195" name="직선 화살표 연결선 194">
                <a:extLst>
                  <a:ext uri="{FF2B5EF4-FFF2-40B4-BE49-F238E27FC236}">
                    <a16:creationId xmlns:a16="http://schemas.microsoft.com/office/drawing/2014/main" id="{2DD1FE29-A8E1-4687-963F-2A9EAE3F3396}"/>
                  </a:ext>
                </a:extLst>
              </p:cNvPr>
              <p:cNvCxnSpPr/>
              <p:nvPr/>
            </p:nvCxnSpPr>
            <p:spPr>
              <a:xfrm>
                <a:off x="6220090" y="1834948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화살표 연결선 195">
                <a:extLst>
                  <a:ext uri="{FF2B5EF4-FFF2-40B4-BE49-F238E27FC236}">
                    <a16:creationId xmlns:a16="http://schemas.microsoft.com/office/drawing/2014/main" id="{A9A86208-D8FA-44BE-A835-17ADB770AA95}"/>
                  </a:ext>
                </a:extLst>
              </p:cNvPr>
              <p:cNvCxnSpPr/>
              <p:nvPr/>
            </p:nvCxnSpPr>
            <p:spPr>
              <a:xfrm>
                <a:off x="6220090" y="2108060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화살표 연결선 196">
                <a:extLst>
                  <a:ext uri="{FF2B5EF4-FFF2-40B4-BE49-F238E27FC236}">
                    <a16:creationId xmlns:a16="http://schemas.microsoft.com/office/drawing/2014/main" id="{781862C2-002E-4C2F-A5AE-327E940A940C}"/>
                  </a:ext>
                </a:extLst>
              </p:cNvPr>
              <p:cNvCxnSpPr/>
              <p:nvPr/>
            </p:nvCxnSpPr>
            <p:spPr>
              <a:xfrm>
                <a:off x="6220090" y="2927396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직선 화살표 연결선 197">
                <a:extLst>
                  <a:ext uri="{FF2B5EF4-FFF2-40B4-BE49-F238E27FC236}">
                    <a16:creationId xmlns:a16="http://schemas.microsoft.com/office/drawing/2014/main" id="{0871E742-B4D4-4A0E-9BE2-C8A5B84F7A0E}"/>
                  </a:ext>
                </a:extLst>
              </p:cNvPr>
              <p:cNvCxnSpPr/>
              <p:nvPr/>
            </p:nvCxnSpPr>
            <p:spPr>
              <a:xfrm>
                <a:off x="6220090" y="2381172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직선 화살표 연결선 198">
                <a:extLst>
                  <a:ext uri="{FF2B5EF4-FFF2-40B4-BE49-F238E27FC236}">
                    <a16:creationId xmlns:a16="http://schemas.microsoft.com/office/drawing/2014/main" id="{AC9B8239-EA19-4C99-B4A6-EE43A9069B4D}"/>
                  </a:ext>
                </a:extLst>
              </p:cNvPr>
              <p:cNvCxnSpPr/>
              <p:nvPr/>
            </p:nvCxnSpPr>
            <p:spPr>
              <a:xfrm>
                <a:off x="6220090" y="2654284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화살표 연결선 199">
                <a:extLst>
                  <a:ext uri="{FF2B5EF4-FFF2-40B4-BE49-F238E27FC236}">
                    <a16:creationId xmlns:a16="http://schemas.microsoft.com/office/drawing/2014/main" id="{8FB50068-F4E4-46CB-9BA0-90E381CA22B4}"/>
                  </a:ext>
                </a:extLst>
              </p:cNvPr>
              <p:cNvCxnSpPr/>
              <p:nvPr/>
            </p:nvCxnSpPr>
            <p:spPr>
              <a:xfrm>
                <a:off x="6220090" y="3562879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화살표 연결선 200">
                <a:extLst>
                  <a:ext uri="{FF2B5EF4-FFF2-40B4-BE49-F238E27FC236}">
                    <a16:creationId xmlns:a16="http://schemas.microsoft.com/office/drawing/2014/main" id="{1480ACDA-CEC6-4B51-BAE8-1FA8AAB1153D}"/>
                  </a:ext>
                </a:extLst>
              </p:cNvPr>
              <p:cNvCxnSpPr/>
              <p:nvPr/>
            </p:nvCxnSpPr>
            <p:spPr>
              <a:xfrm>
                <a:off x="6220090" y="3835991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화살표 연결선 201">
                <a:extLst>
                  <a:ext uri="{FF2B5EF4-FFF2-40B4-BE49-F238E27FC236}">
                    <a16:creationId xmlns:a16="http://schemas.microsoft.com/office/drawing/2014/main" id="{F5A37DEB-3666-43A8-BF23-4E5702435E49}"/>
                  </a:ext>
                </a:extLst>
              </p:cNvPr>
              <p:cNvCxnSpPr/>
              <p:nvPr/>
            </p:nvCxnSpPr>
            <p:spPr>
              <a:xfrm>
                <a:off x="6220090" y="4655327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화살표 연결선 202">
                <a:extLst>
                  <a:ext uri="{FF2B5EF4-FFF2-40B4-BE49-F238E27FC236}">
                    <a16:creationId xmlns:a16="http://schemas.microsoft.com/office/drawing/2014/main" id="{2AEB1A74-619E-4BA5-BB00-5936892C61D5}"/>
                  </a:ext>
                </a:extLst>
              </p:cNvPr>
              <p:cNvCxnSpPr/>
              <p:nvPr/>
            </p:nvCxnSpPr>
            <p:spPr>
              <a:xfrm>
                <a:off x="6220090" y="4109103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화살표 연결선 203">
                <a:extLst>
                  <a:ext uri="{FF2B5EF4-FFF2-40B4-BE49-F238E27FC236}">
                    <a16:creationId xmlns:a16="http://schemas.microsoft.com/office/drawing/2014/main" id="{E6FCE501-E67B-4E1D-8718-BF35E9465352}"/>
                  </a:ext>
                </a:extLst>
              </p:cNvPr>
              <p:cNvCxnSpPr/>
              <p:nvPr/>
            </p:nvCxnSpPr>
            <p:spPr>
              <a:xfrm>
                <a:off x="6220090" y="4382215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B52232F5-B32A-4C82-B741-0A620E13D8AD}"/>
                </a:ext>
              </a:extLst>
            </p:cNvPr>
            <p:cNvSpPr txBox="1"/>
            <p:nvPr/>
          </p:nvSpPr>
          <p:spPr>
            <a:xfrm>
              <a:off x="5832552" y="4214230"/>
              <a:ext cx="3786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1" name="직선 화살표 연결선 140">
              <a:extLst>
                <a:ext uri="{FF2B5EF4-FFF2-40B4-BE49-F238E27FC236}">
                  <a16:creationId xmlns:a16="http://schemas.microsoft.com/office/drawing/2014/main" id="{F6F2C509-F524-4203-991F-13E675D89F9A}"/>
                </a:ext>
              </a:extLst>
            </p:cNvPr>
            <p:cNvCxnSpPr/>
            <p:nvPr/>
          </p:nvCxnSpPr>
          <p:spPr>
            <a:xfrm>
              <a:off x="8183028" y="3517159"/>
              <a:ext cx="33948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화살표 연결선 141">
              <a:extLst>
                <a:ext uri="{FF2B5EF4-FFF2-40B4-BE49-F238E27FC236}">
                  <a16:creationId xmlns:a16="http://schemas.microsoft.com/office/drawing/2014/main" id="{4B934D40-DA76-418B-AF78-4DB695DEAED0}"/>
                </a:ext>
              </a:extLst>
            </p:cNvPr>
            <p:cNvCxnSpPr/>
            <p:nvPr/>
          </p:nvCxnSpPr>
          <p:spPr>
            <a:xfrm>
              <a:off x="8183028" y="3782245"/>
              <a:ext cx="64428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화살표 연결선 142">
              <a:extLst>
                <a:ext uri="{FF2B5EF4-FFF2-40B4-BE49-F238E27FC236}">
                  <a16:creationId xmlns:a16="http://schemas.microsoft.com/office/drawing/2014/main" id="{61396D6B-DFA6-4C90-8839-7EEF3FCC983D}"/>
                </a:ext>
              </a:extLst>
            </p:cNvPr>
            <p:cNvCxnSpPr/>
            <p:nvPr/>
          </p:nvCxnSpPr>
          <p:spPr>
            <a:xfrm>
              <a:off x="8183028" y="4750577"/>
              <a:ext cx="2261452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A5B16804-7A52-4065-A25C-1AE517603B8D}"/>
                </a:ext>
              </a:extLst>
            </p:cNvPr>
            <p:cNvCxnSpPr/>
            <p:nvPr/>
          </p:nvCxnSpPr>
          <p:spPr>
            <a:xfrm>
              <a:off x="8183028" y="4039329"/>
              <a:ext cx="94146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0FADE8B8-432C-4144-A898-F19D2D241438}"/>
                </a:ext>
              </a:extLst>
            </p:cNvPr>
            <p:cNvCxnSpPr/>
            <p:nvPr/>
          </p:nvCxnSpPr>
          <p:spPr>
            <a:xfrm>
              <a:off x="8183028" y="4314314"/>
              <a:ext cx="123847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A64A19B5-049F-47C9-B2FA-1D47B5A64F19}"/>
                </a:ext>
              </a:extLst>
            </p:cNvPr>
            <p:cNvSpPr txBox="1"/>
            <p:nvPr/>
          </p:nvSpPr>
          <p:spPr>
            <a:xfrm rot="16200000" flipH="1">
              <a:off x="8476761" y="4453092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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7" name="직선 화살표 연결선 146">
              <a:extLst>
                <a:ext uri="{FF2B5EF4-FFF2-40B4-BE49-F238E27FC236}">
                  <a16:creationId xmlns:a16="http://schemas.microsoft.com/office/drawing/2014/main" id="{AD76F43E-0CFB-45D1-A655-56FB1BEF2715}"/>
                </a:ext>
              </a:extLst>
            </p:cNvPr>
            <p:cNvCxnSpPr/>
            <p:nvPr/>
          </p:nvCxnSpPr>
          <p:spPr>
            <a:xfrm flipV="1">
              <a:off x="8522516" y="1789228"/>
              <a:ext cx="0" cy="1727931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화살표 연결선 147">
              <a:extLst>
                <a:ext uri="{FF2B5EF4-FFF2-40B4-BE49-F238E27FC236}">
                  <a16:creationId xmlns:a16="http://schemas.microsoft.com/office/drawing/2014/main" id="{39E9DECE-FA8D-4014-820F-6C6AF0C2E7B9}"/>
                </a:ext>
              </a:extLst>
            </p:cNvPr>
            <p:cNvCxnSpPr/>
            <p:nvPr/>
          </p:nvCxnSpPr>
          <p:spPr>
            <a:xfrm flipV="1">
              <a:off x="8827316" y="1796763"/>
              <a:ext cx="0" cy="1985482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화살표 연결선 148">
              <a:extLst>
                <a:ext uri="{FF2B5EF4-FFF2-40B4-BE49-F238E27FC236}">
                  <a16:creationId xmlns:a16="http://schemas.microsoft.com/office/drawing/2014/main" id="{7531E78A-B5F6-4289-A2FF-E0D0DD2AD60B}"/>
                </a:ext>
              </a:extLst>
            </p:cNvPr>
            <p:cNvCxnSpPr/>
            <p:nvPr/>
          </p:nvCxnSpPr>
          <p:spPr>
            <a:xfrm flipV="1">
              <a:off x="9124496" y="1796762"/>
              <a:ext cx="0" cy="2242568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직선 화살표 연결선 149">
              <a:extLst>
                <a:ext uri="{FF2B5EF4-FFF2-40B4-BE49-F238E27FC236}">
                  <a16:creationId xmlns:a16="http://schemas.microsoft.com/office/drawing/2014/main" id="{563C6C79-764A-4FAF-BDA4-E216AFDAF0FB}"/>
                </a:ext>
              </a:extLst>
            </p:cNvPr>
            <p:cNvCxnSpPr/>
            <p:nvPr/>
          </p:nvCxnSpPr>
          <p:spPr>
            <a:xfrm flipV="1">
              <a:off x="10444480" y="1789228"/>
              <a:ext cx="0" cy="296135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5A44524-E076-4045-BECB-7D8066BDDA3D}"/>
                </a:ext>
              </a:extLst>
            </p:cNvPr>
            <p:cNvSpPr txBox="1"/>
            <p:nvPr/>
          </p:nvSpPr>
          <p:spPr>
            <a:xfrm rot="10800000" flipH="1">
              <a:off x="9669615" y="4037429"/>
              <a:ext cx="415498" cy="27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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369C0E06-2251-4B08-AAB8-9EC1F9DDA911}"/>
                </a:ext>
              </a:extLst>
            </p:cNvPr>
            <p:cNvSpPr txBox="1"/>
            <p:nvPr/>
          </p:nvSpPr>
          <p:spPr>
            <a:xfrm rot="10800000" flipH="1">
              <a:off x="9931663" y="4037429"/>
              <a:ext cx="415498" cy="278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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67561FA-B7D8-48B0-99EE-CAF1C89F873A}"/>
                </a:ext>
              </a:extLst>
            </p:cNvPr>
            <p:cNvSpPr txBox="1"/>
            <p:nvPr/>
          </p:nvSpPr>
          <p:spPr>
            <a:xfrm rot="16200000" flipH="1">
              <a:off x="9586983" y="2712018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</a:t>
              </a:r>
              <a:endParaRPr lang="ko-KR" altLang="en-US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4" name="직선 화살표 연결선 153">
              <a:extLst>
                <a:ext uri="{FF2B5EF4-FFF2-40B4-BE49-F238E27FC236}">
                  <a16:creationId xmlns:a16="http://schemas.microsoft.com/office/drawing/2014/main" id="{7FD5FF02-FE26-4128-9FDC-90CD2247522E}"/>
                </a:ext>
              </a:extLst>
            </p:cNvPr>
            <p:cNvCxnSpPr/>
            <p:nvPr/>
          </p:nvCxnSpPr>
          <p:spPr>
            <a:xfrm flipV="1">
              <a:off x="8536838" y="1335863"/>
              <a:ext cx="655259" cy="442613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DD779B57-E342-4715-AA4F-CDBAE769409C}"/>
                </a:ext>
              </a:extLst>
            </p:cNvPr>
            <p:cNvCxnSpPr/>
            <p:nvPr/>
          </p:nvCxnSpPr>
          <p:spPr>
            <a:xfrm>
              <a:off x="8713470" y="1665187"/>
              <a:ext cx="0" cy="8884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3B0E3B37-2A53-4FBC-8EDF-6D0CC1E9ECF4}"/>
                </a:ext>
              </a:extLst>
            </p:cNvPr>
            <p:cNvCxnSpPr/>
            <p:nvPr/>
          </p:nvCxnSpPr>
          <p:spPr>
            <a:xfrm>
              <a:off x="8781234" y="1615146"/>
              <a:ext cx="0" cy="8884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D1E445AB-F803-4330-9720-7A321641CF9B}"/>
                </a:ext>
              </a:extLst>
            </p:cNvPr>
            <p:cNvCxnSpPr/>
            <p:nvPr/>
          </p:nvCxnSpPr>
          <p:spPr>
            <a:xfrm>
              <a:off x="8848998" y="1570725"/>
              <a:ext cx="0" cy="8884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564FE9E1-8E22-4781-8979-04B029C7B9FD}"/>
                </a:ext>
              </a:extLst>
            </p:cNvPr>
            <p:cNvCxnSpPr/>
            <p:nvPr/>
          </p:nvCxnSpPr>
          <p:spPr>
            <a:xfrm>
              <a:off x="8916762" y="1526304"/>
              <a:ext cx="0" cy="8884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60C05C45-C30A-4944-9987-F6E199BCFEBE}"/>
                </a:ext>
              </a:extLst>
            </p:cNvPr>
            <p:cNvCxnSpPr/>
            <p:nvPr/>
          </p:nvCxnSpPr>
          <p:spPr>
            <a:xfrm>
              <a:off x="8984526" y="1485332"/>
              <a:ext cx="0" cy="8884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BFA038B2-5ECA-4D2A-A483-6C0C6A0D87CF}"/>
                </a:ext>
              </a:extLst>
            </p:cNvPr>
            <p:cNvCxnSpPr/>
            <p:nvPr/>
          </p:nvCxnSpPr>
          <p:spPr>
            <a:xfrm>
              <a:off x="9052290" y="1433774"/>
              <a:ext cx="0" cy="8884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44DF6CE7-AE5D-47BA-A02C-8FE58DE6A178}"/>
                </a:ext>
              </a:extLst>
            </p:cNvPr>
            <p:cNvCxnSpPr/>
            <p:nvPr/>
          </p:nvCxnSpPr>
          <p:spPr>
            <a:xfrm>
              <a:off x="9120054" y="1391770"/>
              <a:ext cx="0" cy="8884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555D7BC7-8B3B-465D-9C6E-050C82839D49}"/>
                </a:ext>
              </a:extLst>
            </p:cNvPr>
            <p:cNvCxnSpPr/>
            <p:nvPr/>
          </p:nvCxnSpPr>
          <p:spPr>
            <a:xfrm>
              <a:off x="9187815" y="1342539"/>
              <a:ext cx="0" cy="8884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0A6CA699-655A-44DB-A8D5-82A37EAD1626}"/>
                </a:ext>
              </a:extLst>
            </p:cNvPr>
            <p:cNvSpPr txBox="1"/>
            <p:nvPr/>
          </p:nvSpPr>
          <p:spPr>
            <a:xfrm>
              <a:off x="9093684" y="1397092"/>
              <a:ext cx="1470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8-bit memory cell</a:t>
              </a:r>
              <a:endParaRPr lang="ko-KR" altLang="en-US" sz="1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46C34B44-462D-4795-846C-EBF297B668E3}"/>
                </a:ext>
              </a:extLst>
            </p:cNvPr>
            <p:cNvSpPr/>
            <p:nvPr/>
          </p:nvSpPr>
          <p:spPr>
            <a:xfrm>
              <a:off x="8480331" y="1747982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811C4B5B-A303-4E27-822F-682E75A271C7}"/>
                </a:ext>
              </a:extLst>
            </p:cNvPr>
            <p:cNvSpPr/>
            <p:nvPr/>
          </p:nvSpPr>
          <p:spPr>
            <a:xfrm>
              <a:off x="8785650" y="1747982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50936739-E822-4777-BE52-06DE69156B12}"/>
                </a:ext>
              </a:extLst>
            </p:cNvPr>
            <p:cNvSpPr/>
            <p:nvPr/>
          </p:nvSpPr>
          <p:spPr>
            <a:xfrm>
              <a:off x="9083317" y="1747982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228D56D4-A31D-4CC1-AB23-69FB7E314AC3}"/>
                </a:ext>
              </a:extLst>
            </p:cNvPr>
            <p:cNvSpPr/>
            <p:nvPr/>
          </p:nvSpPr>
          <p:spPr>
            <a:xfrm>
              <a:off x="8480331" y="2011070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5AD468FC-82C7-4116-98BA-CBCADAF1DE6E}"/>
                </a:ext>
              </a:extLst>
            </p:cNvPr>
            <p:cNvSpPr/>
            <p:nvPr/>
          </p:nvSpPr>
          <p:spPr>
            <a:xfrm>
              <a:off x="8785650" y="2011070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B36DB35D-B742-4A87-827F-67DDBD8E6707}"/>
                </a:ext>
              </a:extLst>
            </p:cNvPr>
            <p:cNvSpPr/>
            <p:nvPr/>
          </p:nvSpPr>
          <p:spPr>
            <a:xfrm>
              <a:off x="9083317" y="2011070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465B86E4-7680-4C49-A50C-4094150DED54}"/>
                </a:ext>
              </a:extLst>
            </p:cNvPr>
            <p:cNvSpPr/>
            <p:nvPr/>
          </p:nvSpPr>
          <p:spPr>
            <a:xfrm>
              <a:off x="8480331" y="2269556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7AF753AF-5057-48AA-8463-E3906555D9F8}"/>
                </a:ext>
              </a:extLst>
            </p:cNvPr>
            <p:cNvSpPr/>
            <p:nvPr/>
          </p:nvSpPr>
          <p:spPr>
            <a:xfrm>
              <a:off x="8785650" y="2269556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D4265D12-47A0-4CA8-865F-B102863B2CF0}"/>
                </a:ext>
              </a:extLst>
            </p:cNvPr>
            <p:cNvSpPr/>
            <p:nvPr/>
          </p:nvSpPr>
          <p:spPr>
            <a:xfrm>
              <a:off x="9083317" y="2269556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413CCFB0-F07F-41CB-8564-C767E0E67EC0}"/>
                </a:ext>
              </a:extLst>
            </p:cNvPr>
            <p:cNvSpPr/>
            <p:nvPr/>
          </p:nvSpPr>
          <p:spPr>
            <a:xfrm>
              <a:off x="8480331" y="2545630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7219FABD-AC7B-46F9-AD35-2CB33E9D27B9}"/>
                </a:ext>
              </a:extLst>
            </p:cNvPr>
            <p:cNvSpPr/>
            <p:nvPr/>
          </p:nvSpPr>
          <p:spPr>
            <a:xfrm>
              <a:off x="8785650" y="2545630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B23E3F05-6E5C-4035-832F-4C43FCD2355A}"/>
                </a:ext>
              </a:extLst>
            </p:cNvPr>
            <p:cNvSpPr/>
            <p:nvPr/>
          </p:nvSpPr>
          <p:spPr>
            <a:xfrm>
              <a:off x="9083317" y="2545630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73CCC410-BE27-4810-854C-722C74DF2151}"/>
                </a:ext>
              </a:extLst>
            </p:cNvPr>
            <p:cNvSpPr/>
            <p:nvPr/>
          </p:nvSpPr>
          <p:spPr>
            <a:xfrm>
              <a:off x="8480331" y="2979349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C062BFF0-4913-4BD4-8753-345FF8B9A351}"/>
                </a:ext>
              </a:extLst>
            </p:cNvPr>
            <p:cNvSpPr/>
            <p:nvPr/>
          </p:nvSpPr>
          <p:spPr>
            <a:xfrm>
              <a:off x="8785650" y="2979349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16CE3869-E9BC-46D7-8780-F89A2ADBBABD}"/>
                </a:ext>
              </a:extLst>
            </p:cNvPr>
            <p:cNvSpPr/>
            <p:nvPr/>
          </p:nvSpPr>
          <p:spPr>
            <a:xfrm>
              <a:off x="9083317" y="2979349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CCB9FD39-A89F-44E5-A654-EB12BB3463DE}"/>
                </a:ext>
              </a:extLst>
            </p:cNvPr>
            <p:cNvSpPr/>
            <p:nvPr/>
          </p:nvSpPr>
          <p:spPr>
            <a:xfrm>
              <a:off x="10403936" y="1747982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1F057D0B-DB9D-40FD-BB38-213A37FF286E}"/>
                </a:ext>
              </a:extLst>
            </p:cNvPr>
            <p:cNvSpPr/>
            <p:nvPr/>
          </p:nvSpPr>
          <p:spPr>
            <a:xfrm>
              <a:off x="10403936" y="2011070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C6BE5D01-F78C-4406-B10A-3CA62A265CA0}"/>
                </a:ext>
              </a:extLst>
            </p:cNvPr>
            <p:cNvSpPr/>
            <p:nvPr/>
          </p:nvSpPr>
          <p:spPr>
            <a:xfrm>
              <a:off x="10403936" y="2269556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3DCAC288-5CC5-4514-999C-24E1FBF27FE7}"/>
                </a:ext>
              </a:extLst>
            </p:cNvPr>
            <p:cNvSpPr/>
            <p:nvPr/>
          </p:nvSpPr>
          <p:spPr>
            <a:xfrm>
              <a:off x="10403936" y="2545630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230DBA35-81BB-4D9D-9758-0EF5F402A599}"/>
                </a:ext>
              </a:extLst>
            </p:cNvPr>
            <p:cNvSpPr/>
            <p:nvPr/>
          </p:nvSpPr>
          <p:spPr>
            <a:xfrm>
              <a:off x="10403936" y="2979349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6EC6A9E0-3BD2-4E84-ADB3-FEBB9CDCA153}"/>
                </a:ext>
              </a:extLst>
            </p:cNvPr>
            <p:cNvCxnSpPr/>
            <p:nvPr/>
          </p:nvCxnSpPr>
          <p:spPr>
            <a:xfrm flipV="1">
              <a:off x="9421507" y="1789229"/>
              <a:ext cx="0" cy="2525085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15D67F0B-869B-46DB-AA7C-CBBE7FF3D1F5}"/>
                </a:ext>
              </a:extLst>
            </p:cNvPr>
            <p:cNvSpPr/>
            <p:nvPr/>
          </p:nvSpPr>
          <p:spPr>
            <a:xfrm>
              <a:off x="9380963" y="1747982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81972591-F06E-4BCC-9979-1424A13BA229}"/>
                </a:ext>
              </a:extLst>
            </p:cNvPr>
            <p:cNvSpPr/>
            <p:nvPr/>
          </p:nvSpPr>
          <p:spPr>
            <a:xfrm>
              <a:off x="9380963" y="2011070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7651F80B-5035-409F-8CF3-97398B454827}"/>
                </a:ext>
              </a:extLst>
            </p:cNvPr>
            <p:cNvSpPr/>
            <p:nvPr/>
          </p:nvSpPr>
          <p:spPr>
            <a:xfrm>
              <a:off x="9380963" y="2269556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460DB3CD-8393-4911-A0AA-88FF164404BC}"/>
                </a:ext>
              </a:extLst>
            </p:cNvPr>
            <p:cNvSpPr/>
            <p:nvPr/>
          </p:nvSpPr>
          <p:spPr>
            <a:xfrm>
              <a:off x="9380963" y="2545630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F5DE43A9-5D49-4383-84BC-14D67C34ECEE}"/>
                </a:ext>
              </a:extLst>
            </p:cNvPr>
            <p:cNvSpPr/>
            <p:nvPr/>
          </p:nvSpPr>
          <p:spPr>
            <a:xfrm>
              <a:off x="9380963" y="2979349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C595451A-464D-4E26-8859-1B8CA2499DF6}"/>
                </a:ext>
              </a:extLst>
            </p:cNvPr>
            <p:cNvGrpSpPr/>
            <p:nvPr/>
          </p:nvGrpSpPr>
          <p:grpSpPr>
            <a:xfrm>
              <a:off x="8536838" y="3228330"/>
              <a:ext cx="1907646" cy="351216"/>
              <a:chOff x="5856238" y="6218933"/>
              <a:chExt cx="549500" cy="454307"/>
            </a:xfrm>
          </p:grpSpPr>
          <p:sp>
            <p:nvSpPr>
              <p:cNvPr id="193" name="왼쪽 중괄호 192">
                <a:extLst>
                  <a:ext uri="{FF2B5EF4-FFF2-40B4-BE49-F238E27FC236}">
                    <a16:creationId xmlns:a16="http://schemas.microsoft.com/office/drawing/2014/main" id="{062AAC88-23FC-4AC2-ACCB-40E0C8211281}"/>
                  </a:ext>
                </a:extLst>
              </p:cNvPr>
              <p:cNvSpPr/>
              <p:nvPr/>
            </p:nvSpPr>
            <p:spPr>
              <a:xfrm rot="16200000">
                <a:off x="6046235" y="6028936"/>
                <a:ext cx="169506" cy="549500"/>
              </a:xfrm>
              <a:prstGeom prst="leftBrace">
                <a:avLst>
                  <a:gd name="adj1" fmla="val 49439"/>
                  <a:gd name="adj2" fmla="val 56531"/>
                </a:avLst>
              </a:prstGeom>
              <a:ln w="19050">
                <a:solidFill>
                  <a:schemeClr val="accent6">
                    <a:lumMod val="75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E9EDCE7A-63F2-4821-ACC0-5285EADC87F6}"/>
                  </a:ext>
                </a:extLst>
              </p:cNvPr>
              <p:cNvSpPr txBox="1"/>
              <p:nvPr/>
            </p:nvSpPr>
            <p:spPr>
              <a:xfrm>
                <a:off x="6105340" y="6314935"/>
                <a:ext cx="97521" cy="3583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32</a:t>
                </a:r>
                <a:endParaRPr lang="ko-KR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1" name="왼쪽 중괄호 190">
              <a:extLst>
                <a:ext uri="{FF2B5EF4-FFF2-40B4-BE49-F238E27FC236}">
                  <a16:creationId xmlns:a16="http://schemas.microsoft.com/office/drawing/2014/main" id="{2A64A32F-ECCA-4909-BFBA-70D369C0D284}"/>
                </a:ext>
              </a:extLst>
            </p:cNvPr>
            <p:cNvSpPr/>
            <p:nvPr/>
          </p:nvSpPr>
          <p:spPr>
            <a:xfrm rot="10800000">
              <a:off x="10563958" y="1796762"/>
              <a:ext cx="139139" cy="1225884"/>
            </a:xfrm>
            <a:prstGeom prst="leftBrace">
              <a:avLst>
                <a:gd name="adj1" fmla="val 49439"/>
                <a:gd name="adj2" fmla="val 50000"/>
              </a:avLst>
            </a:prstGeom>
            <a:ln w="19050">
              <a:solidFill>
                <a:schemeClr val="accent6">
                  <a:lumMod val="75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9031BBC3-45FF-4E38-BB62-61D81E560F75}"/>
                </a:ext>
              </a:extLst>
            </p:cNvPr>
            <p:cNvSpPr txBox="1"/>
            <p:nvPr/>
          </p:nvSpPr>
          <p:spPr>
            <a:xfrm>
              <a:off x="10775379" y="2267714"/>
              <a:ext cx="3385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32</a:t>
              </a:r>
              <a:endParaRPr lang="ko-KR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50298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15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7.2 PROM</a:t>
            </a:r>
            <a:endParaRPr lang="ko-KR" alt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08C62-C88C-4350-BB80-D7CF7530BE11}"/>
              </a:ext>
            </a:extLst>
          </p:cNvPr>
          <p:cNvSpPr txBox="1"/>
          <p:nvPr/>
        </p:nvSpPr>
        <p:spPr>
          <a:xfrm>
            <a:off x="776269" y="758934"/>
            <a:ext cx="10515600" cy="402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B5395"/>
                </a:solidFill>
              </a:rPr>
              <a:t>메모리 확장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9E642DE-DAEE-45FD-831E-3C567811621B}"/>
              </a:ext>
            </a:extLst>
          </p:cNvPr>
          <p:cNvGrpSpPr/>
          <p:nvPr/>
        </p:nvGrpSpPr>
        <p:grpSpPr>
          <a:xfrm>
            <a:off x="936811" y="1738944"/>
            <a:ext cx="4869322" cy="3274423"/>
            <a:chOff x="936811" y="1738944"/>
            <a:chExt cx="4873978" cy="3274423"/>
          </a:xfrm>
        </p:grpSpPr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D811BCC4-F658-46C4-B957-8C9884CB22A2}"/>
                </a:ext>
              </a:extLst>
            </p:cNvPr>
            <p:cNvSpPr/>
            <p:nvPr/>
          </p:nvSpPr>
          <p:spPr>
            <a:xfrm>
              <a:off x="2294481" y="1748677"/>
              <a:ext cx="1062132" cy="130133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32</a:t>
              </a:r>
              <a:b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12" name="직선 화살표 연결선 211">
              <a:extLst>
                <a:ext uri="{FF2B5EF4-FFF2-40B4-BE49-F238E27FC236}">
                  <a16:creationId xmlns:a16="http://schemas.microsoft.com/office/drawing/2014/main" id="{D8EBAAD0-9758-41B4-BF68-36EA43C750A5}"/>
                </a:ext>
              </a:extLst>
            </p:cNvPr>
            <p:cNvCxnSpPr/>
            <p:nvPr/>
          </p:nvCxnSpPr>
          <p:spPr>
            <a:xfrm>
              <a:off x="3356770" y="2562460"/>
              <a:ext cx="673992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화살표 연결선 212">
              <a:extLst>
                <a:ext uri="{FF2B5EF4-FFF2-40B4-BE49-F238E27FC236}">
                  <a16:creationId xmlns:a16="http://schemas.microsoft.com/office/drawing/2014/main" id="{3A5626D9-3099-4703-AFE6-AA7CDDA0773A}"/>
                </a:ext>
              </a:extLst>
            </p:cNvPr>
            <p:cNvCxnSpPr/>
            <p:nvPr/>
          </p:nvCxnSpPr>
          <p:spPr>
            <a:xfrm>
              <a:off x="3356770" y="2888551"/>
              <a:ext cx="673992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화살표 연결선 213">
              <a:extLst>
                <a:ext uri="{FF2B5EF4-FFF2-40B4-BE49-F238E27FC236}">
                  <a16:creationId xmlns:a16="http://schemas.microsoft.com/office/drawing/2014/main" id="{BEBF642F-CDAB-4DBE-A470-345BBF330D72}"/>
                </a:ext>
              </a:extLst>
            </p:cNvPr>
            <p:cNvCxnSpPr/>
            <p:nvPr/>
          </p:nvCxnSpPr>
          <p:spPr>
            <a:xfrm>
              <a:off x="3356770" y="1923566"/>
              <a:ext cx="673992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화살표 연결선 214">
              <a:extLst>
                <a:ext uri="{FF2B5EF4-FFF2-40B4-BE49-F238E27FC236}">
                  <a16:creationId xmlns:a16="http://schemas.microsoft.com/office/drawing/2014/main" id="{717B9156-0F49-437C-AC60-B71335C0842D}"/>
                </a:ext>
              </a:extLst>
            </p:cNvPr>
            <p:cNvCxnSpPr/>
            <p:nvPr/>
          </p:nvCxnSpPr>
          <p:spPr>
            <a:xfrm>
              <a:off x="3356770" y="2249656"/>
              <a:ext cx="673992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화살표 연결선 215">
              <a:extLst>
                <a:ext uri="{FF2B5EF4-FFF2-40B4-BE49-F238E27FC236}">
                  <a16:creationId xmlns:a16="http://schemas.microsoft.com/office/drawing/2014/main" id="{2738A981-5C18-4540-BF6E-522B0AE5BB8E}"/>
                </a:ext>
              </a:extLst>
            </p:cNvPr>
            <p:cNvCxnSpPr/>
            <p:nvPr/>
          </p:nvCxnSpPr>
          <p:spPr>
            <a:xfrm>
              <a:off x="3356770" y="2405312"/>
              <a:ext cx="673992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화살표 연결선 216">
              <a:extLst>
                <a:ext uri="{FF2B5EF4-FFF2-40B4-BE49-F238E27FC236}">
                  <a16:creationId xmlns:a16="http://schemas.microsoft.com/office/drawing/2014/main" id="{A6497EE1-6AFC-4AA6-BB9F-8897E601A703}"/>
                </a:ext>
              </a:extLst>
            </p:cNvPr>
            <p:cNvCxnSpPr/>
            <p:nvPr/>
          </p:nvCxnSpPr>
          <p:spPr>
            <a:xfrm>
              <a:off x="3356770" y="2092508"/>
              <a:ext cx="673992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2F6DF995-8221-45BB-97F7-A324D68CE5A1}"/>
                </a:ext>
              </a:extLst>
            </p:cNvPr>
            <p:cNvSpPr txBox="1"/>
            <p:nvPr/>
          </p:nvSpPr>
          <p:spPr>
            <a:xfrm rot="5400000">
              <a:off x="3526686" y="254291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</a:t>
              </a:r>
              <a:endParaRPr lang="ko-KR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DEB848D7-A71C-42C5-9AC7-2077B80EB940}"/>
                </a:ext>
              </a:extLst>
            </p:cNvPr>
            <p:cNvSpPr/>
            <p:nvPr/>
          </p:nvSpPr>
          <p:spPr>
            <a:xfrm>
              <a:off x="4024782" y="1748677"/>
              <a:ext cx="1062132" cy="130133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324</a:t>
              </a:r>
              <a:b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ROM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0" name="직선 화살표 연결선 219">
              <a:extLst>
                <a:ext uri="{FF2B5EF4-FFF2-40B4-BE49-F238E27FC236}">
                  <a16:creationId xmlns:a16="http://schemas.microsoft.com/office/drawing/2014/main" id="{5927D42B-BECC-45DC-9A7A-F3AABF3461EC}"/>
                </a:ext>
              </a:extLst>
            </p:cNvPr>
            <p:cNvCxnSpPr/>
            <p:nvPr/>
          </p:nvCxnSpPr>
          <p:spPr>
            <a:xfrm rot="16200000" flipV="1">
              <a:off x="5312428" y="2639587"/>
              <a:ext cx="0" cy="450696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직선 화살표 연결선 220">
              <a:extLst>
                <a:ext uri="{FF2B5EF4-FFF2-40B4-BE49-F238E27FC236}">
                  <a16:creationId xmlns:a16="http://schemas.microsoft.com/office/drawing/2014/main" id="{3C1E31FE-4172-4458-B938-4FCB5F38DC53}"/>
                </a:ext>
              </a:extLst>
            </p:cNvPr>
            <p:cNvCxnSpPr/>
            <p:nvPr/>
          </p:nvCxnSpPr>
          <p:spPr>
            <a:xfrm flipH="1">
              <a:off x="5087079" y="2544535"/>
              <a:ext cx="450532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직선 화살표 연결선 221">
              <a:extLst>
                <a:ext uri="{FF2B5EF4-FFF2-40B4-BE49-F238E27FC236}">
                  <a16:creationId xmlns:a16="http://schemas.microsoft.com/office/drawing/2014/main" id="{1D902904-0D05-430B-ACF2-C394BA492AC0}"/>
                </a:ext>
              </a:extLst>
            </p:cNvPr>
            <p:cNvCxnSpPr/>
            <p:nvPr/>
          </p:nvCxnSpPr>
          <p:spPr>
            <a:xfrm flipH="1">
              <a:off x="5087080" y="2224133"/>
              <a:ext cx="450531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화살표 연결선 222">
              <a:extLst>
                <a:ext uri="{FF2B5EF4-FFF2-40B4-BE49-F238E27FC236}">
                  <a16:creationId xmlns:a16="http://schemas.microsoft.com/office/drawing/2014/main" id="{51C4E2E7-6051-4B56-82E3-BBF9ABD218F7}"/>
                </a:ext>
              </a:extLst>
            </p:cNvPr>
            <p:cNvCxnSpPr/>
            <p:nvPr/>
          </p:nvCxnSpPr>
          <p:spPr>
            <a:xfrm flipH="1">
              <a:off x="5087079" y="1903731"/>
              <a:ext cx="450532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7B7149E0-B7F2-476E-98EC-B67A759C41F5}"/>
                </a:ext>
              </a:extLst>
            </p:cNvPr>
            <p:cNvSpPr txBox="1"/>
            <p:nvPr/>
          </p:nvSpPr>
          <p:spPr>
            <a:xfrm>
              <a:off x="5509971" y="4148131"/>
              <a:ext cx="300818" cy="282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A26569C7-0CC2-4E43-B690-EFC3A1D39E62}"/>
                </a:ext>
              </a:extLst>
            </p:cNvPr>
            <p:cNvSpPr txBox="1"/>
            <p:nvPr/>
          </p:nvSpPr>
          <p:spPr>
            <a:xfrm>
              <a:off x="5509971" y="4469178"/>
              <a:ext cx="300818" cy="282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98AF1297-A362-4633-B1AE-898C0667D6FF}"/>
                </a:ext>
              </a:extLst>
            </p:cNvPr>
            <p:cNvSpPr txBox="1"/>
            <p:nvPr/>
          </p:nvSpPr>
          <p:spPr>
            <a:xfrm>
              <a:off x="3588971" y="188300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0</a:t>
              </a:r>
              <a:endParaRPr lang="ko-KR" altLang="en-US" sz="1000" dirty="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E75CE177-B4DD-4C2E-A3B7-808F3AF6AE96}"/>
                </a:ext>
              </a:extLst>
            </p:cNvPr>
            <p:cNvSpPr txBox="1"/>
            <p:nvPr/>
          </p:nvSpPr>
          <p:spPr>
            <a:xfrm>
              <a:off x="3588971" y="205616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23E50126-A258-4B37-A51A-634D22A43337}"/>
                </a:ext>
              </a:extLst>
            </p:cNvPr>
            <p:cNvSpPr txBox="1"/>
            <p:nvPr/>
          </p:nvSpPr>
          <p:spPr>
            <a:xfrm>
              <a:off x="3588971" y="2209090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98D74F62-BAB4-4006-BC0D-9E542457E657}"/>
                </a:ext>
              </a:extLst>
            </p:cNvPr>
            <p:cNvSpPr txBox="1"/>
            <p:nvPr/>
          </p:nvSpPr>
          <p:spPr>
            <a:xfrm>
              <a:off x="3588971" y="237214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8E4ACD2-84B8-4852-B7FF-4EE4167926E2}"/>
                </a:ext>
              </a:extLst>
            </p:cNvPr>
            <p:cNvSpPr txBox="1"/>
            <p:nvPr/>
          </p:nvSpPr>
          <p:spPr>
            <a:xfrm>
              <a:off x="3579827" y="2858560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31</a:t>
              </a:r>
              <a:endParaRPr lang="ko-KR" altLang="en-US" sz="1000" dirty="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74186781-B5F3-422C-9012-F69441BBBF58}"/>
                </a:ext>
              </a:extLst>
            </p:cNvPr>
            <p:cNvSpPr txBox="1"/>
            <p:nvPr/>
          </p:nvSpPr>
          <p:spPr>
            <a:xfrm>
              <a:off x="984289" y="1854339"/>
              <a:ext cx="283985" cy="282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0B82C064-2550-4003-A410-2FF8DEF9EE4F}"/>
                </a:ext>
              </a:extLst>
            </p:cNvPr>
            <p:cNvSpPr txBox="1"/>
            <p:nvPr/>
          </p:nvSpPr>
          <p:spPr>
            <a:xfrm>
              <a:off x="984289" y="2052567"/>
              <a:ext cx="283985" cy="282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094374A3-95B4-4467-9D18-0AD61A02BAD1}"/>
                </a:ext>
              </a:extLst>
            </p:cNvPr>
            <p:cNvSpPr txBox="1"/>
            <p:nvPr/>
          </p:nvSpPr>
          <p:spPr>
            <a:xfrm>
              <a:off x="984289" y="2647252"/>
              <a:ext cx="283985" cy="282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39B64D57-8CAA-420C-B49B-F7E4EF2B2E8B}"/>
                </a:ext>
              </a:extLst>
            </p:cNvPr>
            <p:cNvSpPr txBox="1"/>
            <p:nvPr/>
          </p:nvSpPr>
          <p:spPr>
            <a:xfrm>
              <a:off x="984289" y="2250795"/>
              <a:ext cx="283985" cy="282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F186A1B3-8DC8-4043-BE2C-BD976D599A9D}"/>
                </a:ext>
              </a:extLst>
            </p:cNvPr>
            <p:cNvSpPr txBox="1"/>
            <p:nvPr/>
          </p:nvSpPr>
          <p:spPr>
            <a:xfrm>
              <a:off x="984289" y="2449023"/>
              <a:ext cx="283985" cy="282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직사각형 235">
              <a:extLst>
                <a:ext uri="{FF2B5EF4-FFF2-40B4-BE49-F238E27FC236}">
                  <a16:creationId xmlns:a16="http://schemas.microsoft.com/office/drawing/2014/main" id="{679A07F9-201D-4CBB-BFF3-604F6EFD0627}"/>
                </a:ext>
              </a:extLst>
            </p:cNvPr>
            <p:cNvSpPr/>
            <p:nvPr/>
          </p:nvSpPr>
          <p:spPr>
            <a:xfrm>
              <a:off x="2294481" y="3492867"/>
              <a:ext cx="1062132" cy="130133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32</a:t>
              </a:r>
              <a:b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37" name="직선 화살표 연결선 236">
              <a:extLst>
                <a:ext uri="{FF2B5EF4-FFF2-40B4-BE49-F238E27FC236}">
                  <a16:creationId xmlns:a16="http://schemas.microsoft.com/office/drawing/2014/main" id="{BBE322B2-A818-40E5-B110-AAAC5724865C}"/>
                </a:ext>
              </a:extLst>
            </p:cNvPr>
            <p:cNvCxnSpPr/>
            <p:nvPr/>
          </p:nvCxnSpPr>
          <p:spPr>
            <a:xfrm>
              <a:off x="3356770" y="4306651"/>
              <a:ext cx="673992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화살표 연결선 237">
              <a:extLst>
                <a:ext uri="{FF2B5EF4-FFF2-40B4-BE49-F238E27FC236}">
                  <a16:creationId xmlns:a16="http://schemas.microsoft.com/office/drawing/2014/main" id="{6E6C2237-B58B-41ED-8486-9BD64E09E0CC}"/>
                </a:ext>
              </a:extLst>
            </p:cNvPr>
            <p:cNvCxnSpPr/>
            <p:nvPr/>
          </p:nvCxnSpPr>
          <p:spPr>
            <a:xfrm>
              <a:off x="3356770" y="4632741"/>
              <a:ext cx="673992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화살표 연결선 238">
              <a:extLst>
                <a:ext uri="{FF2B5EF4-FFF2-40B4-BE49-F238E27FC236}">
                  <a16:creationId xmlns:a16="http://schemas.microsoft.com/office/drawing/2014/main" id="{663AE6CB-16A4-4A76-A549-186965DD3737}"/>
                </a:ext>
              </a:extLst>
            </p:cNvPr>
            <p:cNvCxnSpPr/>
            <p:nvPr/>
          </p:nvCxnSpPr>
          <p:spPr>
            <a:xfrm>
              <a:off x="3356770" y="3667756"/>
              <a:ext cx="673992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화살표 연결선 239">
              <a:extLst>
                <a:ext uri="{FF2B5EF4-FFF2-40B4-BE49-F238E27FC236}">
                  <a16:creationId xmlns:a16="http://schemas.microsoft.com/office/drawing/2014/main" id="{F568C869-DDF1-4AF4-97E8-20F4F5980327}"/>
                </a:ext>
              </a:extLst>
            </p:cNvPr>
            <p:cNvCxnSpPr/>
            <p:nvPr/>
          </p:nvCxnSpPr>
          <p:spPr>
            <a:xfrm>
              <a:off x="3356770" y="3993846"/>
              <a:ext cx="673992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화살표 연결선 240">
              <a:extLst>
                <a:ext uri="{FF2B5EF4-FFF2-40B4-BE49-F238E27FC236}">
                  <a16:creationId xmlns:a16="http://schemas.microsoft.com/office/drawing/2014/main" id="{C20182DE-80F1-43BC-A35D-88C85BE445B8}"/>
                </a:ext>
              </a:extLst>
            </p:cNvPr>
            <p:cNvCxnSpPr/>
            <p:nvPr/>
          </p:nvCxnSpPr>
          <p:spPr>
            <a:xfrm>
              <a:off x="3356770" y="4149503"/>
              <a:ext cx="673992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화살표 연결선 241">
              <a:extLst>
                <a:ext uri="{FF2B5EF4-FFF2-40B4-BE49-F238E27FC236}">
                  <a16:creationId xmlns:a16="http://schemas.microsoft.com/office/drawing/2014/main" id="{AE557753-1D23-4B80-A1FF-0DE04C206CF0}"/>
                </a:ext>
              </a:extLst>
            </p:cNvPr>
            <p:cNvCxnSpPr/>
            <p:nvPr/>
          </p:nvCxnSpPr>
          <p:spPr>
            <a:xfrm>
              <a:off x="3356770" y="3836698"/>
              <a:ext cx="673992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7C3A1029-4A94-4AFD-88BE-DC1BEE2879CD}"/>
                </a:ext>
              </a:extLst>
            </p:cNvPr>
            <p:cNvSpPr txBox="1"/>
            <p:nvPr/>
          </p:nvSpPr>
          <p:spPr>
            <a:xfrm rot="5400000">
              <a:off x="3526686" y="4287101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</a:t>
              </a:r>
              <a:endParaRPr lang="ko-KR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직사각형 243">
              <a:extLst>
                <a:ext uri="{FF2B5EF4-FFF2-40B4-BE49-F238E27FC236}">
                  <a16:creationId xmlns:a16="http://schemas.microsoft.com/office/drawing/2014/main" id="{2B9218A7-AE6A-4974-8215-CE2C7A387F9F}"/>
                </a:ext>
              </a:extLst>
            </p:cNvPr>
            <p:cNvSpPr/>
            <p:nvPr/>
          </p:nvSpPr>
          <p:spPr>
            <a:xfrm>
              <a:off x="4024782" y="3492867"/>
              <a:ext cx="1062132" cy="1301339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324</a:t>
              </a:r>
              <a:b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ROM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5" name="직선 화살표 연결선 244">
              <a:extLst>
                <a:ext uri="{FF2B5EF4-FFF2-40B4-BE49-F238E27FC236}">
                  <a16:creationId xmlns:a16="http://schemas.microsoft.com/office/drawing/2014/main" id="{E340FFDB-7726-40DB-A19B-8B818E32CDFA}"/>
                </a:ext>
              </a:extLst>
            </p:cNvPr>
            <p:cNvCxnSpPr/>
            <p:nvPr/>
          </p:nvCxnSpPr>
          <p:spPr>
            <a:xfrm flipV="1">
              <a:off x="2832297" y="3050016"/>
              <a:ext cx="0" cy="219161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A6B8E39F-0E0E-4CAF-9D6C-9FB49334EE76}"/>
                </a:ext>
              </a:extLst>
            </p:cNvPr>
            <p:cNvSpPr txBox="1"/>
            <p:nvPr/>
          </p:nvSpPr>
          <p:spPr>
            <a:xfrm>
              <a:off x="3588971" y="362719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0</a:t>
              </a:r>
              <a:endParaRPr lang="ko-KR" altLang="en-US" sz="1000" dirty="0"/>
            </a:p>
          </p:txBody>
        </p:sp>
        <p:sp>
          <p:nvSpPr>
            <p:cNvPr id="247" name="TextBox 246">
              <a:extLst>
                <a:ext uri="{FF2B5EF4-FFF2-40B4-BE49-F238E27FC236}">
                  <a16:creationId xmlns:a16="http://schemas.microsoft.com/office/drawing/2014/main" id="{0EC3C413-55C7-42F4-BD1A-78A0D80D0752}"/>
                </a:ext>
              </a:extLst>
            </p:cNvPr>
            <p:cNvSpPr txBox="1"/>
            <p:nvPr/>
          </p:nvSpPr>
          <p:spPr>
            <a:xfrm>
              <a:off x="3588971" y="3800358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4782E32B-0A81-4498-B164-DA844B5A1DF0}"/>
                </a:ext>
              </a:extLst>
            </p:cNvPr>
            <p:cNvSpPr txBox="1"/>
            <p:nvPr/>
          </p:nvSpPr>
          <p:spPr>
            <a:xfrm>
              <a:off x="3588971" y="395328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22A9B347-7D47-4E65-8AF3-A21C853D2CAE}"/>
                </a:ext>
              </a:extLst>
            </p:cNvPr>
            <p:cNvSpPr txBox="1"/>
            <p:nvPr/>
          </p:nvSpPr>
          <p:spPr>
            <a:xfrm>
              <a:off x="3588971" y="4116332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BC26B837-B6AD-48FD-95A2-16C9001F473C}"/>
                </a:ext>
              </a:extLst>
            </p:cNvPr>
            <p:cNvSpPr txBox="1"/>
            <p:nvPr/>
          </p:nvSpPr>
          <p:spPr>
            <a:xfrm>
              <a:off x="3579827" y="4602750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31</a:t>
              </a:r>
              <a:endParaRPr lang="ko-KR" altLang="en-US" sz="1000" dirty="0"/>
            </a:p>
          </p:txBody>
        </p:sp>
        <p:cxnSp>
          <p:nvCxnSpPr>
            <p:cNvPr id="251" name="직선 화살표 연결선 250">
              <a:extLst>
                <a:ext uri="{FF2B5EF4-FFF2-40B4-BE49-F238E27FC236}">
                  <a16:creationId xmlns:a16="http://schemas.microsoft.com/office/drawing/2014/main" id="{4F2C812B-0704-482B-B5D8-1356E604C1E9}"/>
                </a:ext>
              </a:extLst>
            </p:cNvPr>
            <p:cNvCxnSpPr/>
            <p:nvPr/>
          </p:nvCxnSpPr>
          <p:spPr>
            <a:xfrm>
              <a:off x="1272808" y="1994528"/>
              <a:ext cx="1021673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화살표 연결선 251">
              <a:extLst>
                <a:ext uri="{FF2B5EF4-FFF2-40B4-BE49-F238E27FC236}">
                  <a16:creationId xmlns:a16="http://schemas.microsoft.com/office/drawing/2014/main" id="{4E3EFE12-FD0E-49AD-AC73-83117C68C984}"/>
                </a:ext>
              </a:extLst>
            </p:cNvPr>
            <p:cNvCxnSpPr/>
            <p:nvPr/>
          </p:nvCxnSpPr>
          <p:spPr>
            <a:xfrm>
              <a:off x="1272808" y="2192318"/>
              <a:ext cx="1021673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화살표 연결선 252">
              <a:extLst>
                <a:ext uri="{FF2B5EF4-FFF2-40B4-BE49-F238E27FC236}">
                  <a16:creationId xmlns:a16="http://schemas.microsoft.com/office/drawing/2014/main" id="{F39E64F1-337F-4F59-9E3E-B06D1812D610}"/>
                </a:ext>
              </a:extLst>
            </p:cNvPr>
            <p:cNvCxnSpPr/>
            <p:nvPr/>
          </p:nvCxnSpPr>
          <p:spPr>
            <a:xfrm>
              <a:off x="1272808" y="2390108"/>
              <a:ext cx="1021673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화살표 연결선 253">
              <a:extLst>
                <a:ext uri="{FF2B5EF4-FFF2-40B4-BE49-F238E27FC236}">
                  <a16:creationId xmlns:a16="http://schemas.microsoft.com/office/drawing/2014/main" id="{023E1AFA-2010-4BD8-B6C9-F3B5028B5840}"/>
                </a:ext>
              </a:extLst>
            </p:cNvPr>
            <p:cNvCxnSpPr/>
            <p:nvPr/>
          </p:nvCxnSpPr>
          <p:spPr>
            <a:xfrm>
              <a:off x="1272808" y="2785687"/>
              <a:ext cx="1021673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화살표 연결선 254">
              <a:extLst>
                <a:ext uri="{FF2B5EF4-FFF2-40B4-BE49-F238E27FC236}">
                  <a16:creationId xmlns:a16="http://schemas.microsoft.com/office/drawing/2014/main" id="{AA145BA8-D4AC-42C1-8CD4-09405DB2C6EA}"/>
                </a:ext>
              </a:extLst>
            </p:cNvPr>
            <p:cNvCxnSpPr/>
            <p:nvPr/>
          </p:nvCxnSpPr>
          <p:spPr>
            <a:xfrm>
              <a:off x="1272808" y="2587898"/>
              <a:ext cx="1021673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화살표 연결선 255">
              <a:extLst>
                <a:ext uri="{FF2B5EF4-FFF2-40B4-BE49-F238E27FC236}">
                  <a16:creationId xmlns:a16="http://schemas.microsoft.com/office/drawing/2014/main" id="{9A557074-2821-40E1-8839-83826EF36051}"/>
                </a:ext>
              </a:extLst>
            </p:cNvPr>
            <p:cNvCxnSpPr/>
            <p:nvPr/>
          </p:nvCxnSpPr>
          <p:spPr>
            <a:xfrm>
              <a:off x="1630964" y="3738719"/>
              <a:ext cx="663517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화살표 연결선 256">
              <a:extLst>
                <a:ext uri="{FF2B5EF4-FFF2-40B4-BE49-F238E27FC236}">
                  <a16:creationId xmlns:a16="http://schemas.microsoft.com/office/drawing/2014/main" id="{BFF7EDD7-CA3A-4308-8AB9-DA1B70E82E35}"/>
                </a:ext>
              </a:extLst>
            </p:cNvPr>
            <p:cNvCxnSpPr/>
            <p:nvPr/>
          </p:nvCxnSpPr>
          <p:spPr>
            <a:xfrm>
              <a:off x="1766225" y="3936508"/>
              <a:ext cx="52825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화살표 연결선 257">
              <a:extLst>
                <a:ext uri="{FF2B5EF4-FFF2-40B4-BE49-F238E27FC236}">
                  <a16:creationId xmlns:a16="http://schemas.microsoft.com/office/drawing/2014/main" id="{81B20868-B1E6-4E64-8038-04A9CFF82449}"/>
                </a:ext>
              </a:extLst>
            </p:cNvPr>
            <p:cNvCxnSpPr/>
            <p:nvPr/>
          </p:nvCxnSpPr>
          <p:spPr>
            <a:xfrm>
              <a:off x="1901487" y="4133507"/>
              <a:ext cx="39299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화살표 연결선 258">
              <a:extLst>
                <a:ext uri="{FF2B5EF4-FFF2-40B4-BE49-F238E27FC236}">
                  <a16:creationId xmlns:a16="http://schemas.microsoft.com/office/drawing/2014/main" id="{C85FEF4B-4E3B-47CA-BF10-E4E6DE71A7E3}"/>
                </a:ext>
              </a:extLst>
            </p:cNvPr>
            <p:cNvCxnSpPr/>
            <p:nvPr/>
          </p:nvCxnSpPr>
          <p:spPr>
            <a:xfrm>
              <a:off x="2172009" y="4529877"/>
              <a:ext cx="122472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직선 화살표 연결선 259">
              <a:extLst>
                <a:ext uri="{FF2B5EF4-FFF2-40B4-BE49-F238E27FC236}">
                  <a16:creationId xmlns:a16="http://schemas.microsoft.com/office/drawing/2014/main" id="{94668F95-4384-4532-8538-383FE5BF1047}"/>
                </a:ext>
              </a:extLst>
            </p:cNvPr>
            <p:cNvCxnSpPr/>
            <p:nvPr/>
          </p:nvCxnSpPr>
          <p:spPr>
            <a:xfrm>
              <a:off x="2036748" y="4332088"/>
              <a:ext cx="257733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직선 화살표 연결선 260">
              <a:extLst>
                <a:ext uri="{FF2B5EF4-FFF2-40B4-BE49-F238E27FC236}">
                  <a16:creationId xmlns:a16="http://schemas.microsoft.com/office/drawing/2014/main" id="{37217714-130C-4BE1-BDC9-EB259DACBC32}"/>
                </a:ext>
              </a:extLst>
            </p:cNvPr>
            <p:cNvCxnSpPr/>
            <p:nvPr/>
          </p:nvCxnSpPr>
          <p:spPr>
            <a:xfrm>
              <a:off x="1272808" y="3269177"/>
              <a:ext cx="155948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직선 화살표 연결선 261">
              <a:extLst>
                <a:ext uri="{FF2B5EF4-FFF2-40B4-BE49-F238E27FC236}">
                  <a16:creationId xmlns:a16="http://schemas.microsoft.com/office/drawing/2014/main" id="{DE88EA10-8523-4BCF-8D89-790EB74E8F7C}"/>
                </a:ext>
              </a:extLst>
            </p:cNvPr>
            <p:cNvCxnSpPr/>
            <p:nvPr/>
          </p:nvCxnSpPr>
          <p:spPr>
            <a:xfrm flipV="1">
              <a:off x="2172009" y="2785687"/>
              <a:ext cx="0" cy="174419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화살표 연결선 262">
              <a:extLst>
                <a:ext uri="{FF2B5EF4-FFF2-40B4-BE49-F238E27FC236}">
                  <a16:creationId xmlns:a16="http://schemas.microsoft.com/office/drawing/2014/main" id="{653847FB-F079-439D-89A3-6B62F82B23EA}"/>
                </a:ext>
              </a:extLst>
            </p:cNvPr>
            <p:cNvCxnSpPr/>
            <p:nvPr/>
          </p:nvCxnSpPr>
          <p:spPr>
            <a:xfrm flipV="1">
              <a:off x="2036748" y="2587898"/>
              <a:ext cx="0" cy="174419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직선 화살표 연결선 263">
              <a:extLst>
                <a:ext uri="{FF2B5EF4-FFF2-40B4-BE49-F238E27FC236}">
                  <a16:creationId xmlns:a16="http://schemas.microsoft.com/office/drawing/2014/main" id="{42D4B37E-3679-408F-8E01-219FCCF62D0D}"/>
                </a:ext>
              </a:extLst>
            </p:cNvPr>
            <p:cNvCxnSpPr/>
            <p:nvPr/>
          </p:nvCxnSpPr>
          <p:spPr>
            <a:xfrm flipV="1">
              <a:off x="1901487" y="2390108"/>
              <a:ext cx="0" cy="1751164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직선 화살표 연결선 264">
              <a:extLst>
                <a:ext uri="{FF2B5EF4-FFF2-40B4-BE49-F238E27FC236}">
                  <a16:creationId xmlns:a16="http://schemas.microsoft.com/office/drawing/2014/main" id="{2CA5EC74-71E3-4B06-8041-1F5397D69988}"/>
                </a:ext>
              </a:extLst>
            </p:cNvPr>
            <p:cNvCxnSpPr/>
            <p:nvPr/>
          </p:nvCxnSpPr>
          <p:spPr>
            <a:xfrm flipV="1">
              <a:off x="1766225" y="2192318"/>
              <a:ext cx="0" cy="174419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화살표 연결선 265">
              <a:extLst>
                <a:ext uri="{FF2B5EF4-FFF2-40B4-BE49-F238E27FC236}">
                  <a16:creationId xmlns:a16="http://schemas.microsoft.com/office/drawing/2014/main" id="{8392A271-F40A-4EB4-B142-62782755E284}"/>
                </a:ext>
              </a:extLst>
            </p:cNvPr>
            <p:cNvCxnSpPr/>
            <p:nvPr/>
          </p:nvCxnSpPr>
          <p:spPr>
            <a:xfrm flipV="1">
              <a:off x="1630964" y="1994528"/>
              <a:ext cx="0" cy="174419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B36DD684-DE12-4567-89BD-EDA9D9A57219}"/>
                </a:ext>
              </a:extLst>
            </p:cNvPr>
            <p:cNvSpPr/>
            <p:nvPr/>
          </p:nvSpPr>
          <p:spPr>
            <a:xfrm>
              <a:off x="1600032" y="1960565"/>
              <a:ext cx="61132" cy="67924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8" name="타원 267">
              <a:extLst>
                <a:ext uri="{FF2B5EF4-FFF2-40B4-BE49-F238E27FC236}">
                  <a16:creationId xmlns:a16="http://schemas.microsoft.com/office/drawing/2014/main" id="{348B3DD5-9EB4-4900-B9CD-5CCBD47B3E82}"/>
                </a:ext>
              </a:extLst>
            </p:cNvPr>
            <p:cNvSpPr/>
            <p:nvPr/>
          </p:nvSpPr>
          <p:spPr>
            <a:xfrm>
              <a:off x="1735095" y="2156634"/>
              <a:ext cx="61132" cy="67924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9" name="타원 268">
              <a:extLst>
                <a:ext uri="{FF2B5EF4-FFF2-40B4-BE49-F238E27FC236}">
                  <a16:creationId xmlns:a16="http://schemas.microsoft.com/office/drawing/2014/main" id="{0D4B5E41-2685-48FF-8639-B037EA235E60}"/>
                </a:ext>
              </a:extLst>
            </p:cNvPr>
            <p:cNvSpPr/>
            <p:nvPr/>
          </p:nvSpPr>
          <p:spPr>
            <a:xfrm>
              <a:off x="1868698" y="2353763"/>
              <a:ext cx="61132" cy="67924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0" name="타원 269">
              <a:extLst>
                <a:ext uri="{FF2B5EF4-FFF2-40B4-BE49-F238E27FC236}">
                  <a16:creationId xmlns:a16="http://schemas.microsoft.com/office/drawing/2014/main" id="{EE63C858-E05F-4D40-B1AD-893C281F09AC}"/>
                </a:ext>
              </a:extLst>
            </p:cNvPr>
            <p:cNvSpPr/>
            <p:nvPr/>
          </p:nvSpPr>
          <p:spPr>
            <a:xfrm>
              <a:off x="2004093" y="2551802"/>
              <a:ext cx="61132" cy="67924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7A6276C5-D584-43DF-B294-9B9565C298AF}"/>
                </a:ext>
              </a:extLst>
            </p:cNvPr>
            <p:cNvSpPr/>
            <p:nvPr/>
          </p:nvSpPr>
          <p:spPr>
            <a:xfrm>
              <a:off x="2141016" y="2752521"/>
              <a:ext cx="61132" cy="67924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2" name="직선 화살표 연결선 271">
              <a:extLst>
                <a:ext uri="{FF2B5EF4-FFF2-40B4-BE49-F238E27FC236}">
                  <a16:creationId xmlns:a16="http://schemas.microsoft.com/office/drawing/2014/main" id="{9A5C226C-4FC9-4ADF-A7BD-0B15F626F5E2}"/>
                </a:ext>
              </a:extLst>
            </p:cNvPr>
            <p:cNvCxnSpPr/>
            <p:nvPr/>
          </p:nvCxnSpPr>
          <p:spPr>
            <a:xfrm flipV="1">
              <a:off x="2832297" y="4794206"/>
              <a:ext cx="0" cy="219161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화살표 연결선 272">
              <a:extLst>
                <a:ext uri="{FF2B5EF4-FFF2-40B4-BE49-F238E27FC236}">
                  <a16:creationId xmlns:a16="http://schemas.microsoft.com/office/drawing/2014/main" id="{241FB580-4E37-44F8-9FBB-70E7FA54663D}"/>
                </a:ext>
              </a:extLst>
            </p:cNvPr>
            <p:cNvCxnSpPr/>
            <p:nvPr/>
          </p:nvCxnSpPr>
          <p:spPr>
            <a:xfrm>
              <a:off x="1497608" y="5013367"/>
              <a:ext cx="133468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화살표 연결선 273">
              <a:extLst>
                <a:ext uri="{FF2B5EF4-FFF2-40B4-BE49-F238E27FC236}">
                  <a16:creationId xmlns:a16="http://schemas.microsoft.com/office/drawing/2014/main" id="{6FB2F113-4F77-48A1-A0A3-877792C387CC}"/>
                </a:ext>
              </a:extLst>
            </p:cNvPr>
            <p:cNvCxnSpPr/>
            <p:nvPr/>
          </p:nvCxnSpPr>
          <p:spPr>
            <a:xfrm flipV="1">
              <a:off x="1497608" y="3269177"/>
              <a:ext cx="0" cy="174419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타원 274">
              <a:extLst>
                <a:ext uri="{FF2B5EF4-FFF2-40B4-BE49-F238E27FC236}">
                  <a16:creationId xmlns:a16="http://schemas.microsoft.com/office/drawing/2014/main" id="{A1444E31-3122-4630-B136-79E58CD04983}"/>
                </a:ext>
              </a:extLst>
            </p:cNvPr>
            <p:cNvSpPr/>
            <p:nvPr/>
          </p:nvSpPr>
          <p:spPr>
            <a:xfrm>
              <a:off x="1466567" y="3233579"/>
              <a:ext cx="61132" cy="67924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6" name="직선 화살표 연결선 275">
              <a:extLst>
                <a:ext uri="{FF2B5EF4-FFF2-40B4-BE49-F238E27FC236}">
                  <a16:creationId xmlns:a16="http://schemas.microsoft.com/office/drawing/2014/main" id="{D0A60137-BD76-4B45-BF61-4EE1D42200A9}"/>
                </a:ext>
              </a:extLst>
            </p:cNvPr>
            <p:cNvCxnSpPr/>
            <p:nvPr/>
          </p:nvCxnSpPr>
          <p:spPr>
            <a:xfrm rot="16200000" flipV="1">
              <a:off x="5312428" y="4400931"/>
              <a:ext cx="0" cy="450696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화살표 연결선 276">
              <a:extLst>
                <a:ext uri="{FF2B5EF4-FFF2-40B4-BE49-F238E27FC236}">
                  <a16:creationId xmlns:a16="http://schemas.microsoft.com/office/drawing/2014/main" id="{5CF55D4F-6657-4BB8-A70B-257C654F2F7D}"/>
                </a:ext>
              </a:extLst>
            </p:cNvPr>
            <p:cNvCxnSpPr/>
            <p:nvPr/>
          </p:nvCxnSpPr>
          <p:spPr>
            <a:xfrm flipH="1">
              <a:off x="5087079" y="4305878"/>
              <a:ext cx="450532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화살표 연결선 277">
              <a:extLst>
                <a:ext uri="{FF2B5EF4-FFF2-40B4-BE49-F238E27FC236}">
                  <a16:creationId xmlns:a16="http://schemas.microsoft.com/office/drawing/2014/main" id="{E7F6C965-F078-4B52-9195-F9B4900D02AB}"/>
                </a:ext>
              </a:extLst>
            </p:cNvPr>
            <p:cNvCxnSpPr/>
            <p:nvPr/>
          </p:nvCxnSpPr>
          <p:spPr>
            <a:xfrm flipH="1">
              <a:off x="5087080" y="3985477"/>
              <a:ext cx="450531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화살표 연결선 278">
              <a:extLst>
                <a:ext uri="{FF2B5EF4-FFF2-40B4-BE49-F238E27FC236}">
                  <a16:creationId xmlns:a16="http://schemas.microsoft.com/office/drawing/2014/main" id="{1CA5BF1F-95AB-4023-836D-8FC46903BFEF}"/>
                </a:ext>
              </a:extLst>
            </p:cNvPr>
            <p:cNvCxnSpPr/>
            <p:nvPr/>
          </p:nvCxnSpPr>
          <p:spPr>
            <a:xfrm flipH="1">
              <a:off x="5087079" y="3665075"/>
              <a:ext cx="450532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DCF1832E-5DD9-4477-BFBE-66A54DDC7192}"/>
                </a:ext>
              </a:extLst>
            </p:cNvPr>
            <p:cNvSpPr txBox="1"/>
            <p:nvPr/>
          </p:nvSpPr>
          <p:spPr>
            <a:xfrm>
              <a:off x="936811" y="3127477"/>
              <a:ext cx="317650" cy="282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CS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27A4220F-29EB-4781-8D57-5EFCE0216EFC}"/>
                </a:ext>
              </a:extLst>
            </p:cNvPr>
            <p:cNvSpPr txBox="1"/>
            <p:nvPr/>
          </p:nvSpPr>
          <p:spPr>
            <a:xfrm>
              <a:off x="5509971" y="3506040"/>
              <a:ext cx="300818" cy="282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EDD2806C-A9C4-4F86-BCE3-51A97CF1B18F}"/>
                </a:ext>
              </a:extLst>
            </p:cNvPr>
            <p:cNvSpPr txBox="1"/>
            <p:nvPr/>
          </p:nvSpPr>
          <p:spPr>
            <a:xfrm>
              <a:off x="5509971" y="3827086"/>
              <a:ext cx="300818" cy="282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7A953412-6BC2-4E25-91A7-45AD960E2940}"/>
                </a:ext>
              </a:extLst>
            </p:cNvPr>
            <p:cNvSpPr txBox="1"/>
            <p:nvPr/>
          </p:nvSpPr>
          <p:spPr>
            <a:xfrm>
              <a:off x="5509971" y="2381035"/>
              <a:ext cx="300818" cy="282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A984BC9E-8398-4910-B948-6020DC4F1EB6}"/>
                </a:ext>
              </a:extLst>
            </p:cNvPr>
            <p:cNvSpPr txBox="1"/>
            <p:nvPr/>
          </p:nvSpPr>
          <p:spPr>
            <a:xfrm>
              <a:off x="5509971" y="2702081"/>
              <a:ext cx="300818" cy="282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C51C85A7-6DC2-4FCD-95EB-41EAB992A1F5}"/>
                </a:ext>
              </a:extLst>
            </p:cNvPr>
            <p:cNvSpPr txBox="1"/>
            <p:nvPr/>
          </p:nvSpPr>
          <p:spPr>
            <a:xfrm>
              <a:off x="5509971" y="1738944"/>
              <a:ext cx="300818" cy="282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081F9463-B70D-4620-9F87-00F8EA775438}"/>
                </a:ext>
              </a:extLst>
            </p:cNvPr>
            <p:cNvSpPr txBox="1"/>
            <p:nvPr/>
          </p:nvSpPr>
          <p:spPr>
            <a:xfrm>
              <a:off x="5509971" y="2059990"/>
              <a:ext cx="300818" cy="282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1BE90095-46A3-47E7-814E-6EDC942C1A9F}"/>
              </a:ext>
            </a:extLst>
          </p:cNvPr>
          <p:cNvGrpSpPr/>
          <p:nvPr/>
        </p:nvGrpSpPr>
        <p:grpSpPr>
          <a:xfrm>
            <a:off x="6026299" y="1738944"/>
            <a:ext cx="5564401" cy="3274423"/>
            <a:chOff x="6026299" y="1738944"/>
            <a:chExt cx="5564401" cy="3274423"/>
          </a:xfrm>
        </p:grpSpPr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FAF9EBBF-DA62-404E-A60B-131C1408C0F1}"/>
                </a:ext>
              </a:extLst>
            </p:cNvPr>
            <p:cNvSpPr/>
            <p:nvPr/>
          </p:nvSpPr>
          <p:spPr>
            <a:xfrm>
              <a:off x="7441834" y="1746097"/>
              <a:ext cx="1147530" cy="1302367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32</a:t>
              </a:r>
              <a:b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9" name="직선 화살표 연결선 288">
              <a:extLst>
                <a:ext uri="{FF2B5EF4-FFF2-40B4-BE49-F238E27FC236}">
                  <a16:creationId xmlns:a16="http://schemas.microsoft.com/office/drawing/2014/main" id="{5C548111-5C2D-4C55-A4C2-FA95261257C5}"/>
                </a:ext>
              </a:extLst>
            </p:cNvPr>
            <p:cNvCxnSpPr/>
            <p:nvPr/>
          </p:nvCxnSpPr>
          <p:spPr>
            <a:xfrm>
              <a:off x="8589533" y="2560524"/>
              <a:ext cx="728183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화살표 연결선 289">
              <a:extLst>
                <a:ext uri="{FF2B5EF4-FFF2-40B4-BE49-F238E27FC236}">
                  <a16:creationId xmlns:a16="http://schemas.microsoft.com/office/drawing/2014/main" id="{2E36DDF5-EC92-42DA-BC66-49EF29D06766}"/>
                </a:ext>
              </a:extLst>
            </p:cNvPr>
            <p:cNvCxnSpPr/>
            <p:nvPr/>
          </p:nvCxnSpPr>
          <p:spPr>
            <a:xfrm>
              <a:off x="8589533" y="2886872"/>
              <a:ext cx="728183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화살표 연결선 290">
              <a:extLst>
                <a:ext uri="{FF2B5EF4-FFF2-40B4-BE49-F238E27FC236}">
                  <a16:creationId xmlns:a16="http://schemas.microsoft.com/office/drawing/2014/main" id="{D4AF54E3-6E38-43EE-9330-7E52D7098127}"/>
                </a:ext>
              </a:extLst>
            </p:cNvPr>
            <p:cNvCxnSpPr/>
            <p:nvPr/>
          </p:nvCxnSpPr>
          <p:spPr>
            <a:xfrm>
              <a:off x="8589533" y="1921125"/>
              <a:ext cx="728183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화살표 연결선 291">
              <a:extLst>
                <a:ext uri="{FF2B5EF4-FFF2-40B4-BE49-F238E27FC236}">
                  <a16:creationId xmlns:a16="http://schemas.microsoft.com/office/drawing/2014/main" id="{0A8EBFEC-C4EB-4111-8BF0-5B9614070F95}"/>
                </a:ext>
              </a:extLst>
            </p:cNvPr>
            <p:cNvCxnSpPr/>
            <p:nvPr/>
          </p:nvCxnSpPr>
          <p:spPr>
            <a:xfrm>
              <a:off x="8589533" y="2247472"/>
              <a:ext cx="728183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화살표 연결선 292">
              <a:extLst>
                <a:ext uri="{FF2B5EF4-FFF2-40B4-BE49-F238E27FC236}">
                  <a16:creationId xmlns:a16="http://schemas.microsoft.com/office/drawing/2014/main" id="{EE180272-1465-414D-B9EB-AF53D389DC19}"/>
                </a:ext>
              </a:extLst>
            </p:cNvPr>
            <p:cNvCxnSpPr/>
            <p:nvPr/>
          </p:nvCxnSpPr>
          <p:spPr>
            <a:xfrm>
              <a:off x="8589533" y="2403252"/>
              <a:ext cx="728183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화살표 연결선 293">
              <a:extLst>
                <a:ext uri="{FF2B5EF4-FFF2-40B4-BE49-F238E27FC236}">
                  <a16:creationId xmlns:a16="http://schemas.microsoft.com/office/drawing/2014/main" id="{67D1FD16-5E29-4C3B-9F29-44A75D103E57}"/>
                </a:ext>
              </a:extLst>
            </p:cNvPr>
            <p:cNvCxnSpPr/>
            <p:nvPr/>
          </p:nvCxnSpPr>
          <p:spPr>
            <a:xfrm>
              <a:off x="8589533" y="2090200"/>
              <a:ext cx="728183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743C5FF1-3E76-43E5-81FA-BA0E672A1EAE}"/>
                </a:ext>
              </a:extLst>
            </p:cNvPr>
            <p:cNvSpPr txBox="1"/>
            <p:nvPr/>
          </p:nvSpPr>
          <p:spPr>
            <a:xfrm rot="5400000">
              <a:off x="8798048" y="2541104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</a:t>
              </a:r>
              <a:endParaRPr lang="ko-KR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36B08748-2DCF-4C27-89A2-9EDC3F39D4F8}"/>
                </a:ext>
              </a:extLst>
            </p:cNvPr>
            <p:cNvSpPr/>
            <p:nvPr/>
          </p:nvSpPr>
          <p:spPr>
            <a:xfrm>
              <a:off x="9311255" y="1746097"/>
              <a:ext cx="1147530" cy="1302367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324</a:t>
              </a:r>
              <a:b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ROM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7" name="직선 화살표 연결선 296">
              <a:extLst>
                <a:ext uri="{FF2B5EF4-FFF2-40B4-BE49-F238E27FC236}">
                  <a16:creationId xmlns:a16="http://schemas.microsoft.com/office/drawing/2014/main" id="{F08C3518-2CD4-4C34-9497-F17BF5753E85}"/>
                </a:ext>
              </a:extLst>
            </p:cNvPr>
            <p:cNvCxnSpPr/>
            <p:nvPr/>
          </p:nvCxnSpPr>
          <p:spPr>
            <a:xfrm flipH="1">
              <a:off x="10458964" y="2863238"/>
              <a:ext cx="804467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화살표 연결선 297">
              <a:extLst>
                <a:ext uri="{FF2B5EF4-FFF2-40B4-BE49-F238E27FC236}">
                  <a16:creationId xmlns:a16="http://schemas.microsoft.com/office/drawing/2014/main" id="{B8C23E44-F354-40EB-9E87-1038EA20FA8D}"/>
                </a:ext>
              </a:extLst>
            </p:cNvPr>
            <p:cNvCxnSpPr/>
            <p:nvPr/>
          </p:nvCxnSpPr>
          <p:spPr>
            <a:xfrm flipH="1">
              <a:off x="10458963" y="2542584"/>
              <a:ext cx="804467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직선 화살표 연결선 298">
              <a:extLst>
                <a:ext uri="{FF2B5EF4-FFF2-40B4-BE49-F238E27FC236}">
                  <a16:creationId xmlns:a16="http://schemas.microsoft.com/office/drawing/2014/main" id="{5FFBC6CD-0582-4CE4-B712-602B57B35BBD}"/>
                </a:ext>
              </a:extLst>
            </p:cNvPr>
            <p:cNvCxnSpPr/>
            <p:nvPr/>
          </p:nvCxnSpPr>
          <p:spPr>
            <a:xfrm flipH="1">
              <a:off x="10458965" y="2221929"/>
              <a:ext cx="80446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직선 화살표 연결선 299">
              <a:extLst>
                <a:ext uri="{FF2B5EF4-FFF2-40B4-BE49-F238E27FC236}">
                  <a16:creationId xmlns:a16="http://schemas.microsoft.com/office/drawing/2014/main" id="{5BFEAE8B-406E-49B2-A597-AA1D72D20540}"/>
                </a:ext>
              </a:extLst>
            </p:cNvPr>
            <p:cNvCxnSpPr/>
            <p:nvPr/>
          </p:nvCxnSpPr>
          <p:spPr>
            <a:xfrm flipH="1">
              <a:off x="10458963" y="1901274"/>
              <a:ext cx="804467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5B64E530-18E2-4C16-9A91-E390F066C899}"/>
                </a:ext>
              </a:extLst>
            </p:cNvPr>
            <p:cNvSpPr txBox="1"/>
            <p:nvPr/>
          </p:nvSpPr>
          <p:spPr>
            <a:xfrm>
              <a:off x="11265696" y="2381542"/>
              <a:ext cx="325004" cy="282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63A01689-2B20-4FD7-AFE4-DF1278FE5676}"/>
                </a:ext>
              </a:extLst>
            </p:cNvPr>
            <p:cNvSpPr txBox="1"/>
            <p:nvPr/>
          </p:nvSpPr>
          <p:spPr>
            <a:xfrm>
              <a:off x="11265696" y="2702842"/>
              <a:ext cx="325004" cy="282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58FE9137-DDF7-40C1-B9B0-128CAA8026A2}"/>
                </a:ext>
              </a:extLst>
            </p:cNvPr>
            <p:cNvSpPr txBox="1"/>
            <p:nvPr/>
          </p:nvSpPr>
          <p:spPr>
            <a:xfrm>
              <a:off x="8842635" y="1880527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0</a:t>
              </a:r>
              <a:endParaRPr lang="ko-KR" altLang="en-US" sz="1000" dirty="0"/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3ED1853B-2FBA-4DB9-873E-85B327DBC02F}"/>
                </a:ext>
              </a:extLst>
            </p:cNvPr>
            <p:cNvSpPr txBox="1"/>
            <p:nvPr/>
          </p:nvSpPr>
          <p:spPr>
            <a:xfrm>
              <a:off x="8842635" y="2053831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1</a:t>
              </a:r>
              <a:endParaRPr lang="ko-KR" altLang="en-US" sz="1000" dirty="0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A8E9158C-2A61-450A-A208-832ABFAD0DB4}"/>
                </a:ext>
              </a:extLst>
            </p:cNvPr>
            <p:cNvSpPr txBox="1"/>
            <p:nvPr/>
          </p:nvSpPr>
          <p:spPr>
            <a:xfrm>
              <a:off x="8842635" y="2206875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2</a:t>
              </a:r>
              <a:endParaRPr lang="ko-KR" altLang="en-US" sz="1000" dirty="0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44D9A04B-4C33-42A5-81C3-75F9413C23DB}"/>
                </a:ext>
              </a:extLst>
            </p:cNvPr>
            <p:cNvSpPr txBox="1"/>
            <p:nvPr/>
          </p:nvSpPr>
          <p:spPr>
            <a:xfrm>
              <a:off x="8842635" y="2370055"/>
              <a:ext cx="2551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</a:t>
              </a:r>
              <a:endParaRPr lang="ko-KR" altLang="en-US" sz="1000" dirty="0"/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02B3F282-5384-4412-8BCD-AC46577E5952}"/>
                </a:ext>
              </a:extLst>
            </p:cNvPr>
            <p:cNvSpPr txBox="1"/>
            <p:nvPr/>
          </p:nvSpPr>
          <p:spPr>
            <a:xfrm>
              <a:off x="8814058" y="2856857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31</a:t>
              </a:r>
              <a:endParaRPr lang="ko-KR" altLang="en-US" sz="1000" dirty="0"/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1C3A56BD-B63F-478F-A928-59034EDFE263}"/>
                </a:ext>
              </a:extLst>
            </p:cNvPr>
            <p:cNvSpPr txBox="1"/>
            <p:nvPr/>
          </p:nvSpPr>
          <p:spPr>
            <a:xfrm>
              <a:off x="6026299" y="3591155"/>
              <a:ext cx="306818" cy="282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9" name="TextBox 308">
              <a:extLst>
                <a:ext uri="{FF2B5EF4-FFF2-40B4-BE49-F238E27FC236}">
                  <a16:creationId xmlns:a16="http://schemas.microsoft.com/office/drawing/2014/main" id="{F6F17ABC-1198-4A55-B40C-8A1C8746C083}"/>
                </a:ext>
              </a:extLst>
            </p:cNvPr>
            <p:cNvSpPr txBox="1"/>
            <p:nvPr/>
          </p:nvSpPr>
          <p:spPr>
            <a:xfrm>
              <a:off x="6026299" y="3784456"/>
              <a:ext cx="306818" cy="282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76E23FB1-1125-4C54-9E60-5739E6414359}"/>
                </a:ext>
              </a:extLst>
            </p:cNvPr>
            <p:cNvSpPr txBox="1"/>
            <p:nvPr/>
          </p:nvSpPr>
          <p:spPr>
            <a:xfrm>
              <a:off x="6026299" y="4364358"/>
              <a:ext cx="306818" cy="282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1" name="TextBox 310">
              <a:extLst>
                <a:ext uri="{FF2B5EF4-FFF2-40B4-BE49-F238E27FC236}">
                  <a16:creationId xmlns:a16="http://schemas.microsoft.com/office/drawing/2014/main" id="{B1F53BEC-852F-4026-AEE2-1F83343BE3A3}"/>
                </a:ext>
              </a:extLst>
            </p:cNvPr>
            <p:cNvSpPr txBox="1"/>
            <p:nvPr/>
          </p:nvSpPr>
          <p:spPr>
            <a:xfrm>
              <a:off x="6026299" y="3977756"/>
              <a:ext cx="306818" cy="282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DC684538-C51F-4136-9C3F-7E6CAA5C59B8}"/>
                </a:ext>
              </a:extLst>
            </p:cNvPr>
            <p:cNvSpPr txBox="1"/>
            <p:nvPr/>
          </p:nvSpPr>
          <p:spPr>
            <a:xfrm>
              <a:off x="6026299" y="4171057"/>
              <a:ext cx="306818" cy="282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3" name="직사각형 312">
              <a:extLst>
                <a:ext uri="{FF2B5EF4-FFF2-40B4-BE49-F238E27FC236}">
                  <a16:creationId xmlns:a16="http://schemas.microsoft.com/office/drawing/2014/main" id="{6F02F023-419D-4249-85A5-0512957C8AF7}"/>
                </a:ext>
              </a:extLst>
            </p:cNvPr>
            <p:cNvSpPr/>
            <p:nvPr/>
          </p:nvSpPr>
          <p:spPr>
            <a:xfrm>
              <a:off x="7441834" y="3491666"/>
              <a:ext cx="1147530" cy="1302367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32</a:t>
              </a:r>
              <a:b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14" name="직선 화살표 연결선 313">
              <a:extLst>
                <a:ext uri="{FF2B5EF4-FFF2-40B4-BE49-F238E27FC236}">
                  <a16:creationId xmlns:a16="http://schemas.microsoft.com/office/drawing/2014/main" id="{794BAEA7-76C5-49F9-93A8-461CF7FA66BB}"/>
                </a:ext>
              </a:extLst>
            </p:cNvPr>
            <p:cNvCxnSpPr/>
            <p:nvPr/>
          </p:nvCxnSpPr>
          <p:spPr>
            <a:xfrm>
              <a:off x="8589533" y="4306092"/>
              <a:ext cx="728183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화살표 연결선 314">
              <a:extLst>
                <a:ext uri="{FF2B5EF4-FFF2-40B4-BE49-F238E27FC236}">
                  <a16:creationId xmlns:a16="http://schemas.microsoft.com/office/drawing/2014/main" id="{4B58E66F-E43A-4B05-B3DB-FAF80234EDE9}"/>
                </a:ext>
              </a:extLst>
            </p:cNvPr>
            <p:cNvCxnSpPr/>
            <p:nvPr/>
          </p:nvCxnSpPr>
          <p:spPr>
            <a:xfrm>
              <a:off x="8589533" y="4632440"/>
              <a:ext cx="728183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화살표 연결선 315">
              <a:extLst>
                <a:ext uri="{FF2B5EF4-FFF2-40B4-BE49-F238E27FC236}">
                  <a16:creationId xmlns:a16="http://schemas.microsoft.com/office/drawing/2014/main" id="{BB40F3EE-A772-4807-B036-E5F7B47E10CA}"/>
                </a:ext>
              </a:extLst>
            </p:cNvPr>
            <p:cNvCxnSpPr/>
            <p:nvPr/>
          </p:nvCxnSpPr>
          <p:spPr>
            <a:xfrm>
              <a:off x="8589533" y="3666693"/>
              <a:ext cx="728183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화살표 연결선 316">
              <a:extLst>
                <a:ext uri="{FF2B5EF4-FFF2-40B4-BE49-F238E27FC236}">
                  <a16:creationId xmlns:a16="http://schemas.microsoft.com/office/drawing/2014/main" id="{801A3210-B6D6-4C76-A742-73570D3A1532}"/>
                </a:ext>
              </a:extLst>
            </p:cNvPr>
            <p:cNvCxnSpPr/>
            <p:nvPr/>
          </p:nvCxnSpPr>
          <p:spPr>
            <a:xfrm>
              <a:off x="8589533" y="3993041"/>
              <a:ext cx="728183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화살표 연결선 317">
              <a:extLst>
                <a:ext uri="{FF2B5EF4-FFF2-40B4-BE49-F238E27FC236}">
                  <a16:creationId xmlns:a16="http://schemas.microsoft.com/office/drawing/2014/main" id="{AF4A2C04-07F5-4093-A501-9A887588B58E}"/>
                </a:ext>
              </a:extLst>
            </p:cNvPr>
            <p:cNvCxnSpPr/>
            <p:nvPr/>
          </p:nvCxnSpPr>
          <p:spPr>
            <a:xfrm>
              <a:off x="8589533" y="4148820"/>
              <a:ext cx="728183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화살표 연결선 318">
              <a:extLst>
                <a:ext uri="{FF2B5EF4-FFF2-40B4-BE49-F238E27FC236}">
                  <a16:creationId xmlns:a16="http://schemas.microsoft.com/office/drawing/2014/main" id="{5CFD491F-D7D8-412E-9C30-78BFB3741767}"/>
                </a:ext>
              </a:extLst>
            </p:cNvPr>
            <p:cNvCxnSpPr/>
            <p:nvPr/>
          </p:nvCxnSpPr>
          <p:spPr>
            <a:xfrm>
              <a:off x="8589533" y="3835769"/>
              <a:ext cx="728183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7EEBA345-EE78-4DEB-914B-6475B10FB9DE}"/>
                </a:ext>
              </a:extLst>
            </p:cNvPr>
            <p:cNvSpPr txBox="1"/>
            <p:nvPr/>
          </p:nvSpPr>
          <p:spPr>
            <a:xfrm rot="5400000">
              <a:off x="8783640" y="428667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</a:t>
              </a:r>
              <a:endParaRPr lang="ko-KR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1" name="직사각형 320">
              <a:extLst>
                <a:ext uri="{FF2B5EF4-FFF2-40B4-BE49-F238E27FC236}">
                  <a16:creationId xmlns:a16="http://schemas.microsoft.com/office/drawing/2014/main" id="{3658375C-F751-444D-9EEF-3B05CF7A13E2}"/>
                </a:ext>
              </a:extLst>
            </p:cNvPr>
            <p:cNvSpPr/>
            <p:nvPr/>
          </p:nvSpPr>
          <p:spPr>
            <a:xfrm>
              <a:off x="9311255" y="3491666"/>
              <a:ext cx="1147530" cy="1302367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324</a:t>
              </a:r>
              <a:b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ROM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2" name="직선 화살표 연결선 321">
              <a:extLst>
                <a:ext uri="{FF2B5EF4-FFF2-40B4-BE49-F238E27FC236}">
                  <a16:creationId xmlns:a16="http://schemas.microsoft.com/office/drawing/2014/main" id="{50D6B484-191F-4E23-8AB3-16D122C285A5}"/>
                </a:ext>
              </a:extLst>
            </p:cNvPr>
            <p:cNvCxnSpPr/>
            <p:nvPr/>
          </p:nvCxnSpPr>
          <p:spPr>
            <a:xfrm flipV="1">
              <a:off x="8022891" y="3048465"/>
              <a:ext cx="0" cy="219334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TextBox 322">
              <a:extLst>
                <a:ext uri="{FF2B5EF4-FFF2-40B4-BE49-F238E27FC236}">
                  <a16:creationId xmlns:a16="http://schemas.microsoft.com/office/drawing/2014/main" id="{CBB72ABD-75B5-48CE-9573-8BFA667F2994}"/>
                </a:ext>
              </a:extLst>
            </p:cNvPr>
            <p:cNvSpPr txBox="1"/>
            <p:nvPr/>
          </p:nvSpPr>
          <p:spPr>
            <a:xfrm>
              <a:off x="8809530" y="3626096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32</a:t>
              </a:r>
              <a:endParaRPr lang="ko-KR" altLang="en-US" sz="1000" dirty="0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A6A2585A-5A49-448D-92D4-A69FB54F0284}"/>
                </a:ext>
              </a:extLst>
            </p:cNvPr>
            <p:cNvSpPr txBox="1"/>
            <p:nvPr/>
          </p:nvSpPr>
          <p:spPr>
            <a:xfrm>
              <a:off x="8809530" y="3799400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33</a:t>
              </a:r>
              <a:endParaRPr lang="ko-KR" altLang="en-US" sz="1000" dirty="0"/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786BAD62-CF49-40CA-8432-71EC8857B86A}"/>
                </a:ext>
              </a:extLst>
            </p:cNvPr>
            <p:cNvSpPr txBox="1"/>
            <p:nvPr/>
          </p:nvSpPr>
          <p:spPr>
            <a:xfrm>
              <a:off x="8809530" y="3952443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34</a:t>
              </a:r>
              <a:endParaRPr lang="ko-KR" altLang="en-US" sz="1000" dirty="0"/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4FA4B67A-FE28-4FD2-974C-A77CDACFB21E}"/>
                </a:ext>
              </a:extLst>
            </p:cNvPr>
            <p:cNvSpPr txBox="1"/>
            <p:nvPr/>
          </p:nvSpPr>
          <p:spPr>
            <a:xfrm>
              <a:off x="8809530" y="4115623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35</a:t>
              </a:r>
              <a:endParaRPr lang="ko-KR" altLang="en-US" sz="1000" dirty="0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07B56FDB-32CF-439D-B804-B990726DEDC1}"/>
                </a:ext>
              </a:extLst>
            </p:cNvPr>
            <p:cNvSpPr txBox="1"/>
            <p:nvPr/>
          </p:nvSpPr>
          <p:spPr>
            <a:xfrm>
              <a:off x="8799650" y="4602426"/>
              <a:ext cx="32573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00" dirty="0"/>
                <a:t>63</a:t>
              </a:r>
              <a:endParaRPr lang="ko-KR" altLang="en-US" sz="1000" dirty="0"/>
            </a:p>
          </p:txBody>
        </p:sp>
        <p:cxnSp>
          <p:nvCxnSpPr>
            <p:cNvPr id="328" name="직선 화살표 연결선 327">
              <a:extLst>
                <a:ext uri="{FF2B5EF4-FFF2-40B4-BE49-F238E27FC236}">
                  <a16:creationId xmlns:a16="http://schemas.microsoft.com/office/drawing/2014/main" id="{AE980572-9416-4795-9556-6BCA4D56A87E}"/>
                </a:ext>
              </a:extLst>
            </p:cNvPr>
            <p:cNvCxnSpPr/>
            <p:nvPr/>
          </p:nvCxnSpPr>
          <p:spPr>
            <a:xfrm>
              <a:off x="6724573" y="1992143"/>
              <a:ext cx="717260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직선 화살표 연결선 328">
              <a:extLst>
                <a:ext uri="{FF2B5EF4-FFF2-40B4-BE49-F238E27FC236}">
                  <a16:creationId xmlns:a16="http://schemas.microsoft.com/office/drawing/2014/main" id="{13884169-13D3-4CD1-BA8B-260D99E1B053}"/>
                </a:ext>
              </a:extLst>
            </p:cNvPr>
            <p:cNvCxnSpPr/>
            <p:nvPr/>
          </p:nvCxnSpPr>
          <p:spPr>
            <a:xfrm>
              <a:off x="6870495" y="2190089"/>
              <a:ext cx="57133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화살표 연결선 329">
              <a:extLst>
                <a:ext uri="{FF2B5EF4-FFF2-40B4-BE49-F238E27FC236}">
                  <a16:creationId xmlns:a16="http://schemas.microsoft.com/office/drawing/2014/main" id="{29D80AE9-3E21-4CB3-AFA8-71845E3515F0}"/>
                </a:ext>
              </a:extLst>
            </p:cNvPr>
            <p:cNvCxnSpPr/>
            <p:nvPr/>
          </p:nvCxnSpPr>
          <p:spPr>
            <a:xfrm>
              <a:off x="7014840" y="2388035"/>
              <a:ext cx="426993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화살표 연결선 330">
              <a:extLst>
                <a:ext uri="{FF2B5EF4-FFF2-40B4-BE49-F238E27FC236}">
                  <a16:creationId xmlns:a16="http://schemas.microsoft.com/office/drawing/2014/main" id="{FBF674E6-1F61-461B-B2EC-7C657A2AF253}"/>
                </a:ext>
              </a:extLst>
            </p:cNvPr>
            <p:cNvCxnSpPr/>
            <p:nvPr/>
          </p:nvCxnSpPr>
          <p:spPr>
            <a:xfrm>
              <a:off x="7309053" y="2783926"/>
              <a:ext cx="132780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화살표 연결선 331">
              <a:extLst>
                <a:ext uri="{FF2B5EF4-FFF2-40B4-BE49-F238E27FC236}">
                  <a16:creationId xmlns:a16="http://schemas.microsoft.com/office/drawing/2014/main" id="{85223404-67C0-4322-BC1B-BE237E563A96}"/>
                </a:ext>
              </a:extLst>
            </p:cNvPr>
            <p:cNvCxnSpPr/>
            <p:nvPr/>
          </p:nvCxnSpPr>
          <p:spPr>
            <a:xfrm>
              <a:off x="7163378" y="2585981"/>
              <a:ext cx="27845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화살표 연결선 332">
              <a:extLst>
                <a:ext uri="{FF2B5EF4-FFF2-40B4-BE49-F238E27FC236}">
                  <a16:creationId xmlns:a16="http://schemas.microsoft.com/office/drawing/2014/main" id="{D030F157-897F-49D5-9579-FAA31D57F657}"/>
                </a:ext>
              </a:extLst>
            </p:cNvPr>
            <p:cNvCxnSpPr/>
            <p:nvPr/>
          </p:nvCxnSpPr>
          <p:spPr>
            <a:xfrm>
              <a:off x="6333117" y="3737712"/>
              <a:ext cx="110871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직선 화살표 연결선 333">
              <a:extLst>
                <a:ext uri="{FF2B5EF4-FFF2-40B4-BE49-F238E27FC236}">
                  <a16:creationId xmlns:a16="http://schemas.microsoft.com/office/drawing/2014/main" id="{DC8B9022-A43B-47FB-82E4-78C8CAF73321}"/>
                </a:ext>
              </a:extLst>
            </p:cNvPr>
            <p:cNvCxnSpPr/>
            <p:nvPr/>
          </p:nvCxnSpPr>
          <p:spPr>
            <a:xfrm>
              <a:off x="6333117" y="3935658"/>
              <a:ext cx="110871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직선 화살표 연결선 334">
              <a:extLst>
                <a:ext uri="{FF2B5EF4-FFF2-40B4-BE49-F238E27FC236}">
                  <a16:creationId xmlns:a16="http://schemas.microsoft.com/office/drawing/2014/main" id="{B4BB24F6-E652-4BBE-AA81-4B3E1E5030D1}"/>
                </a:ext>
              </a:extLst>
            </p:cNvPr>
            <p:cNvCxnSpPr/>
            <p:nvPr/>
          </p:nvCxnSpPr>
          <p:spPr>
            <a:xfrm>
              <a:off x="6333117" y="4132812"/>
              <a:ext cx="110871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화살표 연결선 335">
              <a:extLst>
                <a:ext uri="{FF2B5EF4-FFF2-40B4-BE49-F238E27FC236}">
                  <a16:creationId xmlns:a16="http://schemas.microsoft.com/office/drawing/2014/main" id="{72D97DBF-1491-4A9E-AFFC-994644120DE1}"/>
                </a:ext>
              </a:extLst>
            </p:cNvPr>
            <p:cNvCxnSpPr/>
            <p:nvPr/>
          </p:nvCxnSpPr>
          <p:spPr>
            <a:xfrm>
              <a:off x="6333117" y="4529495"/>
              <a:ext cx="110871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화살표 연결선 336">
              <a:extLst>
                <a:ext uri="{FF2B5EF4-FFF2-40B4-BE49-F238E27FC236}">
                  <a16:creationId xmlns:a16="http://schemas.microsoft.com/office/drawing/2014/main" id="{2A8CA54E-71A1-4B94-BC3C-E9FBC1511075}"/>
                </a:ext>
              </a:extLst>
            </p:cNvPr>
            <p:cNvCxnSpPr/>
            <p:nvPr/>
          </p:nvCxnSpPr>
          <p:spPr>
            <a:xfrm>
              <a:off x="6333117" y="4331550"/>
              <a:ext cx="110871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화살표 연결선 337">
              <a:extLst>
                <a:ext uri="{FF2B5EF4-FFF2-40B4-BE49-F238E27FC236}">
                  <a16:creationId xmlns:a16="http://schemas.microsoft.com/office/drawing/2014/main" id="{14EBC55A-A68A-4641-BA24-5AD106A1CFA0}"/>
                </a:ext>
              </a:extLst>
            </p:cNvPr>
            <p:cNvCxnSpPr/>
            <p:nvPr/>
          </p:nvCxnSpPr>
          <p:spPr>
            <a:xfrm>
              <a:off x="6338016" y="3267798"/>
              <a:ext cx="1684875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화살표 연결선 338">
              <a:extLst>
                <a:ext uri="{FF2B5EF4-FFF2-40B4-BE49-F238E27FC236}">
                  <a16:creationId xmlns:a16="http://schemas.microsoft.com/office/drawing/2014/main" id="{174C5A29-7389-4D94-BB06-1F834EBA708A}"/>
                </a:ext>
              </a:extLst>
            </p:cNvPr>
            <p:cNvCxnSpPr/>
            <p:nvPr/>
          </p:nvCxnSpPr>
          <p:spPr>
            <a:xfrm flipV="1">
              <a:off x="7309514" y="2783926"/>
              <a:ext cx="0" cy="1745569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직선 화살표 연결선 339">
              <a:extLst>
                <a:ext uri="{FF2B5EF4-FFF2-40B4-BE49-F238E27FC236}">
                  <a16:creationId xmlns:a16="http://schemas.microsoft.com/office/drawing/2014/main" id="{9D21877B-58A4-45FA-8962-4524CFEC6638}"/>
                </a:ext>
              </a:extLst>
            </p:cNvPr>
            <p:cNvCxnSpPr/>
            <p:nvPr/>
          </p:nvCxnSpPr>
          <p:spPr>
            <a:xfrm flipV="1">
              <a:off x="7163378" y="2585981"/>
              <a:ext cx="0" cy="1745569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직선 화살표 연결선 340">
              <a:extLst>
                <a:ext uri="{FF2B5EF4-FFF2-40B4-BE49-F238E27FC236}">
                  <a16:creationId xmlns:a16="http://schemas.microsoft.com/office/drawing/2014/main" id="{66616861-21FA-4698-AB25-B22CECB48339}"/>
                </a:ext>
              </a:extLst>
            </p:cNvPr>
            <p:cNvCxnSpPr/>
            <p:nvPr/>
          </p:nvCxnSpPr>
          <p:spPr>
            <a:xfrm flipV="1">
              <a:off x="7017241" y="2388035"/>
              <a:ext cx="0" cy="1752548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직선 화살표 연결선 341">
              <a:extLst>
                <a:ext uri="{FF2B5EF4-FFF2-40B4-BE49-F238E27FC236}">
                  <a16:creationId xmlns:a16="http://schemas.microsoft.com/office/drawing/2014/main" id="{F39FDAEC-990A-435C-A651-8F5FFEA104DE}"/>
                </a:ext>
              </a:extLst>
            </p:cNvPr>
            <p:cNvCxnSpPr/>
            <p:nvPr/>
          </p:nvCxnSpPr>
          <p:spPr>
            <a:xfrm flipV="1">
              <a:off x="6871105" y="2190089"/>
              <a:ext cx="0" cy="1745569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화살표 연결선 342">
              <a:extLst>
                <a:ext uri="{FF2B5EF4-FFF2-40B4-BE49-F238E27FC236}">
                  <a16:creationId xmlns:a16="http://schemas.microsoft.com/office/drawing/2014/main" id="{9AFDC998-9A1C-4E72-9E75-F3EA3C445F8B}"/>
                </a:ext>
              </a:extLst>
            </p:cNvPr>
            <p:cNvCxnSpPr/>
            <p:nvPr/>
          </p:nvCxnSpPr>
          <p:spPr>
            <a:xfrm flipV="1">
              <a:off x="6724969" y="1992143"/>
              <a:ext cx="0" cy="1745569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타원 343">
              <a:extLst>
                <a:ext uri="{FF2B5EF4-FFF2-40B4-BE49-F238E27FC236}">
                  <a16:creationId xmlns:a16="http://schemas.microsoft.com/office/drawing/2014/main" id="{C82D738E-D066-4B24-A16A-7428AAD76244}"/>
                </a:ext>
              </a:extLst>
            </p:cNvPr>
            <p:cNvSpPr/>
            <p:nvPr/>
          </p:nvSpPr>
          <p:spPr>
            <a:xfrm>
              <a:off x="6691549" y="3703934"/>
              <a:ext cx="66047" cy="6797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5" name="타원 344">
              <a:extLst>
                <a:ext uri="{FF2B5EF4-FFF2-40B4-BE49-F238E27FC236}">
                  <a16:creationId xmlns:a16="http://schemas.microsoft.com/office/drawing/2014/main" id="{C17B0DA7-C62B-422F-A7FD-E868CEB5EC2B}"/>
                </a:ext>
              </a:extLst>
            </p:cNvPr>
            <p:cNvSpPr/>
            <p:nvPr/>
          </p:nvSpPr>
          <p:spPr>
            <a:xfrm>
              <a:off x="6837471" y="3900157"/>
              <a:ext cx="66047" cy="6797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6" name="타원 345">
              <a:extLst>
                <a:ext uri="{FF2B5EF4-FFF2-40B4-BE49-F238E27FC236}">
                  <a16:creationId xmlns:a16="http://schemas.microsoft.com/office/drawing/2014/main" id="{B08CA397-88C5-40D4-A84F-0BD014AFD1D0}"/>
                </a:ext>
              </a:extLst>
            </p:cNvPr>
            <p:cNvSpPr/>
            <p:nvPr/>
          </p:nvSpPr>
          <p:spPr>
            <a:xfrm>
              <a:off x="6981817" y="4097442"/>
              <a:ext cx="66047" cy="6797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7" name="타원 346">
              <a:extLst>
                <a:ext uri="{FF2B5EF4-FFF2-40B4-BE49-F238E27FC236}">
                  <a16:creationId xmlns:a16="http://schemas.microsoft.com/office/drawing/2014/main" id="{CE8031D4-BBBE-4B2F-A621-EA7B74858ADC}"/>
                </a:ext>
              </a:extLst>
            </p:cNvPr>
            <p:cNvSpPr/>
            <p:nvPr/>
          </p:nvSpPr>
          <p:spPr>
            <a:xfrm>
              <a:off x="7128097" y="4295638"/>
              <a:ext cx="66047" cy="6797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8" name="타원 347">
              <a:extLst>
                <a:ext uri="{FF2B5EF4-FFF2-40B4-BE49-F238E27FC236}">
                  <a16:creationId xmlns:a16="http://schemas.microsoft.com/office/drawing/2014/main" id="{73995F27-96B1-4A53-95A6-0011704B599E}"/>
                </a:ext>
              </a:extLst>
            </p:cNvPr>
            <p:cNvSpPr/>
            <p:nvPr/>
          </p:nvSpPr>
          <p:spPr>
            <a:xfrm>
              <a:off x="7276029" y="4496515"/>
              <a:ext cx="66047" cy="6797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9" name="직선 화살표 연결선 348">
              <a:extLst>
                <a:ext uri="{FF2B5EF4-FFF2-40B4-BE49-F238E27FC236}">
                  <a16:creationId xmlns:a16="http://schemas.microsoft.com/office/drawing/2014/main" id="{A4892513-7BD2-474A-9F7B-AD00A9AF2680}"/>
                </a:ext>
              </a:extLst>
            </p:cNvPr>
            <p:cNvCxnSpPr/>
            <p:nvPr/>
          </p:nvCxnSpPr>
          <p:spPr>
            <a:xfrm flipV="1">
              <a:off x="8022891" y="4794033"/>
              <a:ext cx="0" cy="219334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직선 화살표 연결선 349">
              <a:extLst>
                <a:ext uri="{FF2B5EF4-FFF2-40B4-BE49-F238E27FC236}">
                  <a16:creationId xmlns:a16="http://schemas.microsoft.com/office/drawing/2014/main" id="{FD283C3D-B9AA-48EC-9E49-222C6D4EEF0B}"/>
                </a:ext>
              </a:extLst>
            </p:cNvPr>
            <p:cNvCxnSpPr/>
            <p:nvPr/>
          </p:nvCxnSpPr>
          <p:spPr>
            <a:xfrm>
              <a:off x="6580890" y="5013367"/>
              <a:ext cx="1442000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화살표 연결선 350">
              <a:extLst>
                <a:ext uri="{FF2B5EF4-FFF2-40B4-BE49-F238E27FC236}">
                  <a16:creationId xmlns:a16="http://schemas.microsoft.com/office/drawing/2014/main" id="{489F7C41-0BC4-4991-86D7-3844BADCC102}"/>
                </a:ext>
              </a:extLst>
            </p:cNvPr>
            <p:cNvCxnSpPr/>
            <p:nvPr/>
          </p:nvCxnSpPr>
          <p:spPr>
            <a:xfrm flipV="1">
              <a:off x="6580890" y="3267798"/>
              <a:ext cx="0" cy="1745569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타원 351">
              <a:extLst>
                <a:ext uri="{FF2B5EF4-FFF2-40B4-BE49-F238E27FC236}">
                  <a16:creationId xmlns:a16="http://schemas.microsoft.com/office/drawing/2014/main" id="{2F0DA148-7A89-4D47-8934-88AC24B6E6DF}"/>
                </a:ext>
              </a:extLst>
            </p:cNvPr>
            <p:cNvSpPr/>
            <p:nvPr/>
          </p:nvSpPr>
          <p:spPr>
            <a:xfrm>
              <a:off x="6547353" y="3232173"/>
              <a:ext cx="66047" cy="6797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3" name="직선 화살표 연결선 352">
              <a:extLst>
                <a:ext uri="{FF2B5EF4-FFF2-40B4-BE49-F238E27FC236}">
                  <a16:creationId xmlns:a16="http://schemas.microsoft.com/office/drawing/2014/main" id="{815B4E80-8FEA-4AC1-B1A3-2CE764C490BE}"/>
                </a:ext>
              </a:extLst>
            </p:cNvPr>
            <p:cNvCxnSpPr/>
            <p:nvPr/>
          </p:nvCxnSpPr>
          <p:spPr>
            <a:xfrm flipH="1">
              <a:off x="10458964" y="4625973"/>
              <a:ext cx="58011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화살표 연결선 353">
              <a:extLst>
                <a:ext uri="{FF2B5EF4-FFF2-40B4-BE49-F238E27FC236}">
                  <a16:creationId xmlns:a16="http://schemas.microsoft.com/office/drawing/2014/main" id="{D0018557-0D1E-4984-A1CD-0DA51252EA9D}"/>
                </a:ext>
              </a:extLst>
            </p:cNvPr>
            <p:cNvCxnSpPr/>
            <p:nvPr/>
          </p:nvCxnSpPr>
          <p:spPr>
            <a:xfrm flipH="1">
              <a:off x="10458963" y="4305319"/>
              <a:ext cx="436039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화살표 연결선 354">
              <a:extLst>
                <a:ext uri="{FF2B5EF4-FFF2-40B4-BE49-F238E27FC236}">
                  <a16:creationId xmlns:a16="http://schemas.microsoft.com/office/drawing/2014/main" id="{2290CA16-A96B-4770-99AA-94CC9592F544}"/>
                </a:ext>
              </a:extLst>
            </p:cNvPr>
            <p:cNvCxnSpPr/>
            <p:nvPr/>
          </p:nvCxnSpPr>
          <p:spPr>
            <a:xfrm flipH="1">
              <a:off x="10458965" y="3984665"/>
              <a:ext cx="289901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화살표 연결선 355">
              <a:extLst>
                <a:ext uri="{FF2B5EF4-FFF2-40B4-BE49-F238E27FC236}">
                  <a16:creationId xmlns:a16="http://schemas.microsoft.com/office/drawing/2014/main" id="{8617FA1A-7AA6-40A1-A0FB-AF9D0A96B580}"/>
                </a:ext>
              </a:extLst>
            </p:cNvPr>
            <p:cNvCxnSpPr/>
            <p:nvPr/>
          </p:nvCxnSpPr>
          <p:spPr>
            <a:xfrm flipH="1">
              <a:off x="10458963" y="3664009"/>
              <a:ext cx="14376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FDEA7323-08E5-4FE1-9111-24892BCAFD1D}"/>
                </a:ext>
              </a:extLst>
            </p:cNvPr>
            <p:cNvSpPr txBox="1"/>
            <p:nvPr/>
          </p:nvSpPr>
          <p:spPr>
            <a:xfrm>
              <a:off x="6034069" y="3125987"/>
              <a:ext cx="306818" cy="282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4C2305FA-D35C-4CB9-9676-F1FB39228AEA}"/>
                </a:ext>
              </a:extLst>
            </p:cNvPr>
            <p:cNvSpPr txBox="1"/>
            <p:nvPr/>
          </p:nvSpPr>
          <p:spPr>
            <a:xfrm>
              <a:off x="11265696" y="1738944"/>
              <a:ext cx="325004" cy="282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F0BFD429-797A-4475-AA15-922385B74FC3}"/>
                </a:ext>
              </a:extLst>
            </p:cNvPr>
            <p:cNvSpPr txBox="1"/>
            <p:nvPr/>
          </p:nvSpPr>
          <p:spPr>
            <a:xfrm>
              <a:off x="11265696" y="2060243"/>
              <a:ext cx="325004" cy="2823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6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6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60" name="그룹 359">
              <a:extLst>
                <a:ext uri="{FF2B5EF4-FFF2-40B4-BE49-F238E27FC236}">
                  <a16:creationId xmlns:a16="http://schemas.microsoft.com/office/drawing/2014/main" id="{9F64B2CE-0525-4F9E-B616-5C2F7ECAF0D8}"/>
                </a:ext>
              </a:extLst>
            </p:cNvPr>
            <p:cNvGrpSpPr/>
            <p:nvPr/>
          </p:nvGrpSpPr>
          <p:grpSpPr>
            <a:xfrm rot="16200000">
              <a:off x="7543220" y="3105604"/>
              <a:ext cx="299850" cy="323249"/>
              <a:chOff x="3713930" y="4679296"/>
              <a:chExt cx="458569" cy="508798"/>
            </a:xfrm>
          </p:grpSpPr>
          <p:sp>
            <p:nvSpPr>
              <p:cNvPr id="369" name="이등변 삼각형 368">
                <a:extLst>
                  <a:ext uri="{FF2B5EF4-FFF2-40B4-BE49-F238E27FC236}">
                    <a16:creationId xmlns:a16="http://schemas.microsoft.com/office/drawing/2014/main" id="{336D7F55-98CA-44A9-9902-97D9BE1CEF12}"/>
                  </a:ext>
                </a:extLst>
              </p:cNvPr>
              <p:cNvSpPr/>
              <p:nvPr/>
            </p:nvSpPr>
            <p:spPr>
              <a:xfrm rot="10800000">
                <a:off x="3713930" y="4679296"/>
                <a:ext cx="458569" cy="375308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370" name="타원 369">
                <a:extLst>
                  <a:ext uri="{FF2B5EF4-FFF2-40B4-BE49-F238E27FC236}">
                    <a16:creationId xmlns:a16="http://schemas.microsoft.com/office/drawing/2014/main" id="{637C9C09-2558-45D9-9881-B53C48AFC7DD}"/>
                  </a:ext>
                </a:extLst>
              </p:cNvPr>
              <p:cNvSpPr/>
              <p:nvPr/>
            </p:nvSpPr>
            <p:spPr>
              <a:xfrm>
                <a:off x="3873590" y="5050819"/>
                <a:ext cx="135838" cy="137275"/>
              </a:xfrm>
              <a:prstGeom prst="ellips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361" name="직선 화살표 연결선 360">
              <a:extLst>
                <a:ext uri="{FF2B5EF4-FFF2-40B4-BE49-F238E27FC236}">
                  <a16:creationId xmlns:a16="http://schemas.microsoft.com/office/drawing/2014/main" id="{C46C756A-5B80-4A36-976D-D010E1ECBCFC}"/>
                </a:ext>
              </a:extLst>
            </p:cNvPr>
            <p:cNvCxnSpPr/>
            <p:nvPr/>
          </p:nvCxnSpPr>
          <p:spPr>
            <a:xfrm flipV="1">
              <a:off x="10895002" y="2542584"/>
              <a:ext cx="0" cy="1762735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화살표 연결선 361">
              <a:extLst>
                <a:ext uri="{FF2B5EF4-FFF2-40B4-BE49-F238E27FC236}">
                  <a16:creationId xmlns:a16="http://schemas.microsoft.com/office/drawing/2014/main" id="{9F4884F9-B605-44FA-ABC3-14369E2C3495}"/>
                </a:ext>
              </a:extLst>
            </p:cNvPr>
            <p:cNvCxnSpPr/>
            <p:nvPr/>
          </p:nvCxnSpPr>
          <p:spPr>
            <a:xfrm flipV="1">
              <a:off x="10748865" y="2221930"/>
              <a:ext cx="0" cy="1762734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직선 화살표 연결선 362">
              <a:extLst>
                <a:ext uri="{FF2B5EF4-FFF2-40B4-BE49-F238E27FC236}">
                  <a16:creationId xmlns:a16="http://schemas.microsoft.com/office/drawing/2014/main" id="{7FDC8B21-2502-40B1-A413-CE7FFEFCB629}"/>
                </a:ext>
              </a:extLst>
            </p:cNvPr>
            <p:cNvCxnSpPr/>
            <p:nvPr/>
          </p:nvCxnSpPr>
          <p:spPr>
            <a:xfrm flipV="1">
              <a:off x="10602729" y="1901275"/>
              <a:ext cx="0" cy="1762734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화살표 연결선 363">
              <a:extLst>
                <a:ext uri="{FF2B5EF4-FFF2-40B4-BE49-F238E27FC236}">
                  <a16:creationId xmlns:a16="http://schemas.microsoft.com/office/drawing/2014/main" id="{EDE40709-4CC5-41AF-A3AF-F26256C8D4CC}"/>
                </a:ext>
              </a:extLst>
            </p:cNvPr>
            <p:cNvCxnSpPr/>
            <p:nvPr/>
          </p:nvCxnSpPr>
          <p:spPr>
            <a:xfrm flipV="1">
              <a:off x="11039080" y="2863239"/>
              <a:ext cx="0" cy="1762734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5" name="타원 364">
              <a:extLst>
                <a:ext uri="{FF2B5EF4-FFF2-40B4-BE49-F238E27FC236}">
                  <a16:creationId xmlns:a16="http://schemas.microsoft.com/office/drawing/2014/main" id="{B4CE1FFB-03C2-475C-8CCD-9A87D5C9483A}"/>
                </a:ext>
              </a:extLst>
            </p:cNvPr>
            <p:cNvSpPr/>
            <p:nvPr/>
          </p:nvSpPr>
          <p:spPr>
            <a:xfrm>
              <a:off x="10569705" y="1867285"/>
              <a:ext cx="66047" cy="6797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6" name="타원 365">
              <a:extLst>
                <a:ext uri="{FF2B5EF4-FFF2-40B4-BE49-F238E27FC236}">
                  <a16:creationId xmlns:a16="http://schemas.microsoft.com/office/drawing/2014/main" id="{987FB59B-A3B8-40A9-BBD1-FA0060FD6C4F}"/>
                </a:ext>
              </a:extLst>
            </p:cNvPr>
            <p:cNvSpPr/>
            <p:nvPr/>
          </p:nvSpPr>
          <p:spPr>
            <a:xfrm>
              <a:off x="10713471" y="2187869"/>
              <a:ext cx="66047" cy="6797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7" name="타원 366">
              <a:extLst>
                <a:ext uri="{FF2B5EF4-FFF2-40B4-BE49-F238E27FC236}">
                  <a16:creationId xmlns:a16="http://schemas.microsoft.com/office/drawing/2014/main" id="{8F474AFE-1033-4C12-8439-7C65B28A9736}"/>
                </a:ext>
              </a:extLst>
            </p:cNvPr>
            <p:cNvSpPr/>
            <p:nvPr/>
          </p:nvSpPr>
          <p:spPr>
            <a:xfrm>
              <a:off x="10859607" y="2508879"/>
              <a:ext cx="66047" cy="6797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" name="타원 367">
              <a:extLst>
                <a:ext uri="{FF2B5EF4-FFF2-40B4-BE49-F238E27FC236}">
                  <a16:creationId xmlns:a16="http://schemas.microsoft.com/office/drawing/2014/main" id="{8EF52565-D076-4171-A1C1-7A4629EDE775}"/>
                </a:ext>
              </a:extLst>
            </p:cNvPr>
            <p:cNvSpPr/>
            <p:nvPr/>
          </p:nvSpPr>
          <p:spPr>
            <a:xfrm>
              <a:off x="11005744" y="2827692"/>
              <a:ext cx="66047" cy="67978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71" name="직사각형 370">
            <a:extLst>
              <a:ext uri="{FF2B5EF4-FFF2-40B4-BE49-F238E27FC236}">
                <a16:creationId xmlns:a16="http://schemas.microsoft.com/office/drawing/2014/main" id="{E9E4078C-5DBC-4CE1-ABB5-9BEE0F829017}"/>
              </a:ext>
            </a:extLst>
          </p:cNvPr>
          <p:cNvSpPr/>
          <p:nvPr/>
        </p:nvSpPr>
        <p:spPr>
          <a:xfrm>
            <a:off x="1497133" y="1287852"/>
            <a:ext cx="205376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</a:t>
            </a:r>
            <a:r>
              <a:rPr lang="ko-KR" altLang="en-US" sz="1600"/>
              <a:t>길이 확장</a:t>
            </a:r>
            <a:endParaRPr lang="ko-KR" altLang="en-US" sz="1600" dirty="0"/>
          </a:p>
        </p:txBody>
      </p:sp>
      <p:sp>
        <p:nvSpPr>
          <p:cNvPr id="372" name="직사각형 371">
            <a:extLst>
              <a:ext uri="{FF2B5EF4-FFF2-40B4-BE49-F238E27FC236}">
                <a16:creationId xmlns:a16="http://schemas.microsoft.com/office/drawing/2014/main" id="{4F0171CB-C326-4F2B-887E-B6855059904D}"/>
              </a:ext>
            </a:extLst>
          </p:cNvPr>
          <p:cNvSpPr/>
          <p:nvPr/>
        </p:nvSpPr>
        <p:spPr>
          <a:xfrm>
            <a:off x="6755234" y="1314589"/>
            <a:ext cx="21259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 sz="1600" dirty="0"/>
              <a:t>메모리 주소 </a:t>
            </a:r>
            <a:r>
              <a:rPr lang="ko-KR" altLang="en-US" sz="1600"/>
              <a:t>확장 </a:t>
            </a:r>
            <a:endParaRPr lang="ko-KR" altLang="en-US" sz="1600" dirty="0"/>
          </a:p>
        </p:txBody>
      </p:sp>
      <p:sp>
        <p:nvSpPr>
          <p:cNvPr id="373" name="직사각형 372">
            <a:extLst>
              <a:ext uri="{FF2B5EF4-FFF2-40B4-BE49-F238E27FC236}">
                <a16:creationId xmlns:a16="http://schemas.microsoft.com/office/drawing/2014/main" id="{5346CF50-CD82-40C8-BE8B-F3872CE81957}"/>
              </a:ext>
            </a:extLst>
          </p:cNvPr>
          <p:cNvSpPr/>
          <p:nvPr/>
        </p:nvSpPr>
        <p:spPr>
          <a:xfrm>
            <a:off x="1283558" y="5213431"/>
            <a:ext cx="438574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en-US" altLang="ko-KR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ko-KR" altLang="en-US" sz="1600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니블</a:t>
            </a:r>
            <a:r>
              <a:rPr lang="en-US" altLang="ko-KR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(4-</a:t>
            </a:r>
            <a:r>
              <a:rPr lang="ko-KR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비트</a:t>
            </a:r>
            <a:r>
              <a:rPr lang="en-US" altLang="ko-KR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ko-KR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크기의 </a:t>
            </a:r>
            <a:r>
              <a:rPr lang="en-US" altLang="ko-KR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 </a:t>
            </a:r>
            <a:r>
              <a:rPr lang="en-US" altLang="ko-KR" sz="1600" kern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32×4 ROM</a:t>
            </a:r>
            <a:r>
              <a:rPr lang="ko-KR" altLang="en-US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 병렬 연결 </a:t>
            </a:r>
            <a:r>
              <a:rPr lang="en-US" altLang="ko-KR" sz="1600" kern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en-US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kern="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32×8 ROM</a:t>
            </a:r>
            <a:r>
              <a:rPr lang="ko-KR" altLang="en-US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으로 확장</a:t>
            </a:r>
            <a:endParaRPr lang="ko-KR" altLang="en-US" sz="1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4" name="직사각형 373">
            <a:extLst>
              <a:ext uri="{FF2B5EF4-FFF2-40B4-BE49-F238E27FC236}">
                <a16:creationId xmlns:a16="http://schemas.microsoft.com/office/drawing/2014/main" id="{78A3EC57-3D78-43FD-97F7-8932B7271BE6}"/>
              </a:ext>
            </a:extLst>
          </p:cNvPr>
          <p:cNvSpPr/>
          <p:nvPr/>
        </p:nvSpPr>
        <p:spPr>
          <a:xfrm>
            <a:off x="6706641" y="5213431"/>
            <a:ext cx="43857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base">
              <a:buFont typeface="Wingdings" panose="05000000000000000000" pitchFamily="2" charset="2"/>
              <a:buChar char="Ø"/>
            </a:pPr>
            <a:r>
              <a:rPr lang="en-US" altLang="ko-KR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ko-KR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 </a:t>
            </a:r>
            <a:r>
              <a:rPr lang="en-US" altLang="ko-KR" sz="1600" kern="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32×4 ROM</a:t>
            </a:r>
            <a:r>
              <a:rPr lang="ko-KR" altLang="en-US" sz="16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</a:t>
            </a:r>
            <a:r>
              <a:rPr lang="en-US" altLang="ko-KR" sz="1600" kern="0" dirty="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64×4 ROM</a:t>
            </a:r>
            <a:r>
              <a:rPr lang="ko-KR" altLang="en-US" sz="1600" kern="0">
                <a:latin typeface="Times New Roman" panose="02020603050405020304" pitchFamily="18" charset="0"/>
                <a:cs typeface="Times New Roman" panose="02020603050405020304" pitchFamily="18" charset="0"/>
              </a:rPr>
              <a:t>으로 확장</a:t>
            </a:r>
            <a:endParaRPr lang="ko-KR" altLang="en-US" sz="16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57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16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7.2 PROM</a:t>
            </a:r>
            <a:endParaRPr lang="ko-KR" alt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08C62-C88C-4350-BB80-D7CF7530BE11}"/>
              </a:ext>
            </a:extLst>
          </p:cNvPr>
          <p:cNvSpPr txBox="1"/>
          <p:nvPr/>
        </p:nvSpPr>
        <p:spPr>
          <a:xfrm>
            <a:off x="776269" y="758934"/>
            <a:ext cx="10515600" cy="402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B5395"/>
                </a:solidFill>
              </a:rPr>
              <a:t>어드레스 다중화</a:t>
            </a:r>
            <a:r>
              <a:rPr lang="en-US" altLang="ko-KR" sz="2000">
                <a:solidFill>
                  <a:srgbClr val="0B5395"/>
                </a:solidFill>
              </a:rPr>
              <a:t>(multiplexing)</a:t>
            </a:r>
            <a:endParaRPr lang="ko-KR" altLang="en-US" sz="2000">
              <a:solidFill>
                <a:srgbClr val="0B5395"/>
              </a:solidFill>
            </a:endParaRPr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FBF1EAB1-5BD8-44E4-8E7A-F2DB681652BF}"/>
              </a:ext>
            </a:extLst>
          </p:cNvPr>
          <p:cNvGrpSpPr/>
          <p:nvPr/>
        </p:nvGrpSpPr>
        <p:grpSpPr>
          <a:xfrm>
            <a:off x="974647" y="1740630"/>
            <a:ext cx="5728624" cy="3007835"/>
            <a:chOff x="2083288" y="3348515"/>
            <a:chExt cx="5728624" cy="3007835"/>
          </a:xfrm>
        </p:grpSpPr>
        <p:cxnSp>
          <p:nvCxnSpPr>
            <p:cNvPr id="172" name="직선 화살표 연결선 171">
              <a:extLst>
                <a:ext uri="{FF2B5EF4-FFF2-40B4-BE49-F238E27FC236}">
                  <a16:creationId xmlns:a16="http://schemas.microsoft.com/office/drawing/2014/main" id="{8E7A37B0-9215-41D1-A48A-32FE74446E81}"/>
                </a:ext>
              </a:extLst>
            </p:cNvPr>
            <p:cNvCxnSpPr/>
            <p:nvPr/>
          </p:nvCxnSpPr>
          <p:spPr>
            <a:xfrm flipV="1">
              <a:off x="3713871" y="6057821"/>
              <a:ext cx="0" cy="211375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D3E60BC4-AD03-476B-8E72-8A4CE85D4787}"/>
                </a:ext>
              </a:extLst>
            </p:cNvPr>
            <p:cNvCxnSpPr/>
            <p:nvPr/>
          </p:nvCxnSpPr>
          <p:spPr>
            <a:xfrm flipV="1">
              <a:off x="4919198" y="6057821"/>
              <a:ext cx="0" cy="211375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화살표 연결선 173">
              <a:extLst>
                <a:ext uri="{FF2B5EF4-FFF2-40B4-BE49-F238E27FC236}">
                  <a16:creationId xmlns:a16="http://schemas.microsoft.com/office/drawing/2014/main" id="{301D1E5E-2B8A-45A9-8037-B98E488A6325}"/>
                </a:ext>
              </a:extLst>
            </p:cNvPr>
            <p:cNvCxnSpPr/>
            <p:nvPr/>
          </p:nvCxnSpPr>
          <p:spPr>
            <a:xfrm flipV="1">
              <a:off x="3713871" y="3486399"/>
              <a:ext cx="0" cy="211375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335CD8D6-F649-4A76-BD28-1A0801FAF4CC}"/>
                </a:ext>
              </a:extLst>
            </p:cNvPr>
            <p:cNvSpPr/>
            <p:nvPr/>
          </p:nvSpPr>
          <p:spPr>
            <a:xfrm>
              <a:off x="4419815" y="3700585"/>
              <a:ext cx="997032" cy="1120737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32</a:t>
              </a:r>
              <a:b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35F737DE-69D2-4A43-8387-4D1F2C1D2EA7}"/>
                </a:ext>
              </a:extLst>
            </p:cNvPr>
            <p:cNvGrpSpPr/>
            <p:nvPr/>
          </p:nvGrpSpPr>
          <p:grpSpPr>
            <a:xfrm>
              <a:off x="5416846" y="3818389"/>
              <a:ext cx="1756848" cy="885231"/>
              <a:chOff x="7949180" y="1789228"/>
              <a:chExt cx="312978" cy="1233418"/>
            </a:xfrm>
          </p:grpSpPr>
          <p:cxnSp>
            <p:nvCxnSpPr>
              <p:cNvPr id="415" name="직선 화살표 연결선 414">
                <a:extLst>
                  <a:ext uri="{FF2B5EF4-FFF2-40B4-BE49-F238E27FC236}">
                    <a16:creationId xmlns:a16="http://schemas.microsoft.com/office/drawing/2014/main" id="{0118C248-21DB-4C77-B421-D755F771F3E1}"/>
                  </a:ext>
                </a:extLst>
              </p:cNvPr>
              <p:cNvCxnSpPr/>
              <p:nvPr/>
            </p:nvCxnSpPr>
            <p:spPr>
              <a:xfrm>
                <a:off x="7949180" y="1789228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직선 화살표 연결선 415">
                <a:extLst>
                  <a:ext uri="{FF2B5EF4-FFF2-40B4-BE49-F238E27FC236}">
                    <a16:creationId xmlns:a16="http://schemas.microsoft.com/office/drawing/2014/main" id="{ACF73438-9640-40CB-A877-D75236894BF9}"/>
                  </a:ext>
                </a:extLst>
              </p:cNvPr>
              <p:cNvCxnSpPr/>
              <p:nvPr/>
            </p:nvCxnSpPr>
            <p:spPr>
              <a:xfrm>
                <a:off x="7949180" y="2054314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직선 화살표 연결선 416">
                <a:extLst>
                  <a:ext uri="{FF2B5EF4-FFF2-40B4-BE49-F238E27FC236}">
                    <a16:creationId xmlns:a16="http://schemas.microsoft.com/office/drawing/2014/main" id="{EDF7BC24-A546-40DC-9BCF-0E0EF754BD1C}"/>
                  </a:ext>
                </a:extLst>
              </p:cNvPr>
              <p:cNvCxnSpPr/>
              <p:nvPr/>
            </p:nvCxnSpPr>
            <p:spPr>
              <a:xfrm>
                <a:off x="7949180" y="3022646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8" name="직선 화살표 연결선 417">
                <a:extLst>
                  <a:ext uri="{FF2B5EF4-FFF2-40B4-BE49-F238E27FC236}">
                    <a16:creationId xmlns:a16="http://schemas.microsoft.com/office/drawing/2014/main" id="{7815F8C9-A416-49F3-AA1F-A07E5F31097B}"/>
                  </a:ext>
                </a:extLst>
              </p:cNvPr>
              <p:cNvCxnSpPr/>
              <p:nvPr/>
            </p:nvCxnSpPr>
            <p:spPr>
              <a:xfrm>
                <a:off x="7949180" y="2311398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9" name="직선 화살표 연결선 418">
                <a:extLst>
                  <a:ext uri="{FF2B5EF4-FFF2-40B4-BE49-F238E27FC236}">
                    <a16:creationId xmlns:a16="http://schemas.microsoft.com/office/drawing/2014/main" id="{9958BEF1-1F89-4396-BB1C-FF564B9647E2}"/>
                  </a:ext>
                </a:extLst>
              </p:cNvPr>
              <p:cNvCxnSpPr/>
              <p:nvPr/>
            </p:nvCxnSpPr>
            <p:spPr>
              <a:xfrm>
                <a:off x="7949180" y="2586383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7" name="TextBox 176">
              <a:extLst>
                <a:ext uri="{FF2B5EF4-FFF2-40B4-BE49-F238E27FC236}">
                  <a16:creationId xmlns:a16="http://schemas.microsoft.com/office/drawing/2014/main" id="{C6BDF174-E8AB-42B0-9C0D-A2B5568B8858}"/>
                </a:ext>
              </a:extLst>
            </p:cNvPr>
            <p:cNvSpPr txBox="1"/>
            <p:nvPr/>
          </p:nvSpPr>
          <p:spPr>
            <a:xfrm rot="16200000" flipH="1">
              <a:off x="5315394" y="4486592"/>
              <a:ext cx="261390" cy="216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</a:t>
              </a:r>
              <a:endParaRPr lang="ko-KR" altLang="en-US" sz="1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8" name="직사각형 177">
              <a:extLst>
                <a:ext uri="{FF2B5EF4-FFF2-40B4-BE49-F238E27FC236}">
                  <a16:creationId xmlns:a16="http://schemas.microsoft.com/office/drawing/2014/main" id="{838FA8C3-86D6-41B2-923F-49B46FC6EAA8}"/>
                </a:ext>
              </a:extLst>
            </p:cNvPr>
            <p:cNvSpPr/>
            <p:nvPr/>
          </p:nvSpPr>
          <p:spPr>
            <a:xfrm>
              <a:off x="4419815" y="4940730"/>
              <a:ext cx="997032" cy="1120737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32</a:t>
              </a:r>
              <a:b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79" name="그룹 178">
              <a:extLst>
                <a:ext uri="{FF2B5EF4-FFF2-40B4-BE49-F238E27FC236}">
                  <a16:creationId xmlns:a16="http://schemas.microsoft.com/office/drawing/2014/main" id="{9449E299-31DE-44C3-98E8-DEB588474EDC}"/>
                </a:ext>
              </a:extLst>
            </p:cNvPr>
            <p:cNvGrpSpPr/>
            <p:nvPr/>
          </p:nvGrpSpPr>
          <p:grpSpPr>
            <a:xfrm>
              <a:off x="4210581" y="3851202"/>
              <a:ext cx="209233" cy="2024201"/>
              <a:chOff x="4096650" y="1834948"/>
              <a:chExt cx="312978" cy="2820379"/>
            </a:xfrm>
          </p:grpSpPr>
          <p:cxnSp>
            <p:nvCxnSpPr>
              <p:cNvPr id="405" name="직선 화살표 연결선 404">
                <a:extLst>
                  <a:ext uri="{FF2B5EF4-FFF2-40B4-BE49-F238E27FC236}">
                    <a16:creationId xmlns:a16="http://schemas.microsoft.com/office/drawing/2014/main" id="{37F958E5-9D8D-4882-B325-D2B76180250E}"/>
                  </a:ext>
                </a:extLst>
              </p:cNvPr>
              <p:cNvCxnSpPr/>
              <p:nvPr/>
            </p:nvCxnSpPr>
            <p:spPr>
              <a:xfrm>
                <a:off x="4096650" y="1834948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직선 화살표 연결선 405">
                <a:extLst>
                  <a:ext uri="{FF2B5EF4-FFF2-40B4-BE49-F238E27FC236}">
                    <a16:creationId xmlns:a16="http://schemas.microsoft.com/office/drawing/2014/main" id="{1176DED8-7E2D-4AC5-93AD-624267ECD9E0}"/>
                  </a:ext>
                </a:extLst>
              </p:cNvPr>
              <p:cNvCxnSpPr/>
              <p:nvPr/>
            </p:nvCxnSpPr>
            <p:spPr>
              <a:xfrm>
                <a:off x="4096650" y="2108060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7" name="직선 화살표 연결선 406">
                <a:extLst>
                  <a:ext uri="{FF2B5EF4-FFF2-40B4-BE49-F238E27FC236}">
                    <a16:creationId xmlns:a16="http://schemas.microsoft.com/office/drawing/2014/main" id="{6D0A4CDC-D148-4FE5-A828-A67492E1EFA2}"/>
                  </a:ext>
                </a:extLst>
              </p:cNvPr>
              <p:cNvCxnSpPr/>
              <p:nvPr/>
            </p:nvCxnSpPr>
            <p:spPr>
              <a:xfrm>
                <a:off x="4096650" y="2927396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8" name="직선 화살표 연결선 407">
                <a:extLst>
                  <a:ext uri="{FF2B5EF4-FFF2-40B4-BE49-F238E27FC236}">
                    <a16:creationId xmlns:a16="http://schemas.microsoft.com/office/drawing/2014/main" id="{4F44CE50-09F7-4110-AFF4-BC38D23E9DF4}"/>
                  </a:ext>
                </a:extLst>
              </p:cNvPr>
              <p:cNvCxnSpPr/>
              <p:nvPr/>
            </p:nvCxnSpPr>
            <p:spPr>
              <a:xfrm>
                <a:off x="4096650" y="2381172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9" name="직선 화살표 연결선 408">
                <a:extLst>
                  <a:ext uri="{FF2B5EF4-FFF2-40B4-BE49-F238E27FC236}">
                    <a16:creationId xmlns:a16="http://schemas.microsoft.com/office/drawing/2014/main" id="{13BE8508-55BE-4EC9-87CD-5A3E111ACB34}"/>
                  </a:ext>
                </a:extLst>
              </p:cNvPr>
              <p:cNvCxnSpPr/>
              <p:nvPr/>
            </p:nvCxnSpPr>
            <p:spPr>
              <a:xfrm>
                <a:off x="4096650" y="2654284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직선 화살표 연결선 409">
                <a:extLst>
                  <a:ext uri="{FF2B5EF4-FFF2-40B4-BE49-F238E27FC236}">
                    <a16:creationId xmlns:a16="http://schemas.microsoft.com/office/drawing/2014/main" id="{9E7D07FA-21C9-41F5-AE3D-C913ACD2EAF9}"/>
                  </a:ext>
                </a:extLst>
              </p:cNvPr>
              <p:cNvCxnSpPr/>
              <p:nvPr/>
            </p:nvCxnSpPr>
            <p:spPr>
              <a:xfrm>
                <a:off x="4096650" y="3562879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직선 화살표 연결선 410">
                <a:extLst>
                  <a:ext uri="{FF2B5EF4-FFF2-40B4-BE49-F238E27FC236}">
                    <a16:creationId xmlns:a16="http://schemas.microsoft.com/office/drawing/2014/main" id="{AA4F7E50-4407-4421-A80E-343CFAE6D870}"/>
                  </a:ext>
                </a:extLst>
              </p:cNvPr>
              <p:cNvCxnSpPr/>
              <p:nvPr/>
            </p:nvCxnSpPr>
            <p:spPr>
              <a:xfrm>
                <a:off x="4096650" y="3835991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2" name="직선 화살표 연결선 411">
                <a:extLst>
                  <a:ext uri="{FF2B5EF4-FFF2-40B4-BE49-F238E27FC236}">
                    <a16:creationId xmlns:a16="http://schemas.microsoft.com/office/drawing/2014/main" id="{53C2823F-49F7-4F51-A4F4-48E639B84D48}"/>
                  </a:ext>
                </a:extLst>
              </p:cNvPr>
              <p:cNvCxnSpPr/>
              <p:nvPr/>
            </p:nvCxnSpPr>
            <p:spPr>
              <a:xfrm>
                <a:off x="4096650" y="4655327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3" name="직선 화살표 연결선 412">
                <a:extLst>
                  <a:ext uri="{FF2B5EF4-FFF2-40B4-BE49-F238E27FC236}">
                    <a16:creationId xmlns:a16="http://schemas.microsoft.com/office/drawing/2014/main" id="{3923C3E3-7513-4625-98FB-25C3C546302C}"/>
                  </a:ext>
                </a:extLst>
              </p:cNvPr>
              <p:cNvCxnSpPr/>
              <p:nvPr/>
            </p:nvCxnSpPr>
            <p:spPr>
              <a:xfrm>
                <a:off x="4096650" y="4109103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4" name="직선 화살표 연결선 413">
                <a:extLst>
                  <a:ext uri="{FF2B5EF4-FFF2-40B4-BE49-F238E27FC236}">
                    <a16:creationId xmlns:a16="http://schemas.microsoft.com/office/drawing/2014/main" id="{C7E8252D-7B55-42A6-9A4F-0E824624B8F3}"/>
                  </a:ext>
                </a:extLst>
              </p:cNvPr>
              <p:cNvCxnSpPr/>
              <p:nvPr/>
            </p:nvCxnSpPr>
            <p:spPr>
              <a:xfrm>
                <a:off x="4096650" y="4382215"/>
                <a:ext cx="312978" cy="0"/>
              </a:xfrm>
              <a:prstGeom prst="straightConnector1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6EA3DA5C-52CC-4A1B-8272-2E5DFBDAFA77}"/>
                </a:ext>
              </a:extLst>
            </p:cNvPr>
            <p:cNvGrpSpPr/>
            <p:nvPr/>
          </p:nvGrpSpPr>
          <p:grpSpPr>
            <a:xfrm>
              <a:off x="2083288" y="4973205"/>
              <a:ext cx="232721" cy="978748"/>
              <a:chOff x="5832552" y="3398268"/>
              <a:chExt cx="330540" cy="1363719"/>
            </a:xfrm>
          </p:grpSpPr>
          <p:sp>
            <p:nvSpPr>
              <p:cNvPr id="400" name="TextBox 399">
                <a:extLst>
                  <a:ext uri="{FF2B5EF4-FFF2-40B4-BE49-F238E27FC236}">
                    <a16:creationId xmlns:a16="http://schemas.microsoft.com/office/drawing/2014/main" id="{FC260CAB-C6B1-4BA8-9453-EEF639B20B7B}"/>
                  </a:ext>
                </a:extLst>
              </p:cNvPr>
              <p:cNvSpPr txBox="1"/>
              <p:nvPr/>
            </p:nvSpPr>
            <p:spPr>
              <a:xfrm>
                <a:off x="5832552" y="3398268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ko-KR" sz="1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endParaRPr lang="ko-KR" altLang="en-US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1" name="TextBox 400">
                <a:extLst>
                  <a:ext uri="{FF2B5EF4-FFF2-40B4-BE49-F238E27FC236}">
                    <a16:creationId xmlns:a16="http://schemas.microsoft.com/office/drawing/2014/main" id="{C377E4C3-DEB4-4420-817D-58DFC51AA389}"/>
                  </a:ext>
                </a:extLst>
              </p:cNvPr>
              <p:cNvSpPr txBox="1"/>
              <p:nvPr/>
            </p:nvSpPr>
            <p:spPr>
              <a:xfrm>
                <a:off x="5832552" y="3666903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ko-KR" sz="1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ko-KR" altLang="en-US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2" name="TextBox 401">
                <a:extLst>
                  <a:ext uri="{FF2B5EF4-FFF2-40B4-BE49-F238E27FC236}">
                    <a16:creationId xmlns:a16="http://schemas.microsoft.com/office/drawing/2014/main" id="{B728200E-FF37-4006-9941-03DD9B5D7BF4}"/>
                  </a:ext>
                </a:extLst>
              </p:cNvPr>
              <p:cNvSpPr txBox="1"/>
              <p:nvPr/>
            </p:nvSpPr>
            <p:spPr>
              <a:xfrm>
                <a:off x="5832552" y="4484988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ko-KR" sz="1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ko-KR" altLang="en-US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3" name="TextBox 402">
                <a:extLst>
                  <a:ext uri="{FF2B5EF4-FFF2-40B4-BE49-F238E27FC236}">
                    <a16:creationId xmlns:a16="http://schemas.microsoft.com/office/drawing/2014/main" id="{F3956DDE-8270-4CA6-BB00-04741AAC0D52}"/>
                  </a:ext>
                </a:extLst>
              </p:cNvPr>
              <p:cNvSpPr txBox="1"/>
              <p:nvPr/>
            </p:nvSpPr>
            <p:spPr>
              <a:xfrm>
                <a:off x="5832552" y="3943055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ko-KR" sz="1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lang="ko-KR" altLang="en-US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04" name="TextBox 403">
                <a:extLst>
                  <a:ext uri="{FF2B5EF4-FFF2-40B4-BE49-F238E27FC236}">
                    <a16:creationId xmlns:a16="http://schemas.microsoft.com/office/drawing/2014/main" id="{68C03F4F-2749-4B8C-9E6E-DA535616A5F6}"/>
                  </a:ext>
                </a:extLst>
              </p:cNvPr>
              <p:cNvSpPr txBox="1"/>
              <p:nvPr/>
            </p:nvSpPr>
            <p:spPr>
              <a:xfrm>
                <a:off x="5832552" y="4214230"/>
                <a:ext cx="33054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2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ko-KR" sz="1200" baseline="-250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ko-KR" altLang="en-US" sz="12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81" name="직선 화살표 연결선 180">
              <a:extLst>
                <a:ext uri="{FF2B5EF4-FFF2-40B4-BE49-F238E27FC236}">
                  <a16:creationId xmlns:a16="http://schemas.microsoft.com/office/drawing/2014/main" id="{A4E7CAB8-BEFB-4A54-BF1D-FF3E90CBED9C}"/>
                </a:ext>
              </a:extLst>
            </p:cNvPr>
            <p:cNvCxnSpPr/>
            <p:nvPr/>
          </p:nvCxnSpPr>
          <p:spPr>
            <a:xfrm>
              <a:off x="5416846" y="5058534"/>
              <a:ext cx="403665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직선 화살표 연결선 181">
              <a:extLst>
                <a:ext uri="{FF2B5EF4-FFF2-40B4-BE49-F238E27FC236}">
                  <a16:creationId xmlns:a16="http://schemas.microsoft.com/office/drawing/2014/main" id="{9190E48C-CDA1-4B78-93F7-106D397F87DD}"/>
                </a:ext>
              </a:extLst>
            </p:cNvPr>
            <p:cNvCxnSpPr/>
            <p:nvPr/>
          </p:nvCxnSpPr>
          <p:spPr>
            <a:xfrm>
              <a:off x="5416846" y="5248788"/>
              <a:ext cx="618263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직선 화살표 연결선 182">
              <a:extLst>
                <a:ext uri="{FF2B5EF4-FFF2-40B4-BE49-F238E27FC236}">
                  <a16:creationId xmlns:a16="http://schemas.microsoft.com/office/drawing/2014/main" id="{811706EC-4BA0-4DF5-B97B-9D4C1F0DB612}"/>
                </a:ext>
              </a:extLst>
            </p:cNvPr>
            <p:cNvCxnSpPr/>
            <p:nvPr/>
          </p:nvCxnSpPr>
          <p:spPr>
            <a:xfrm>
              <a:off x="5416846" y="5943765"/>
              <a:ext cx="1756848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화살표 연결선 183">
              <a:extLst>
                <a:ext uri="{FF2B5EF4-FFF2-40B4-BE49-F238E27FC236}">
                  <a16:creationId xmlns:a16="http://schemas.microsoft.com/office/drawing/2014/main" id="{BFCF1437-90E0-43D8-9698-601CF57CF5AB}"/>
                </a:ext>
              </a:extLst>
            </p:cNvPr>
            <p:cNvCxnSpPr/>
            <p:nvPr/>
          </p:nvCxnSpPr>
          <p:spPr>
            <a:xfrm>
              <a:off x="5416846" y="5433298"/>
              <a:ext cx="82749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화살표 연결선 184">
              <a:extLst>
                <a:ext uri="{FF2B5EF4-FFF2-40B4-BE49-F238E27FC236}">
                  <a16:creationId xmlns:a16="http://schemas.microsoft.com/office/drawing/2014/main" id="{43ED5E34-8F3C-477C-AB76-2505F7F4CCC8}"/>
                </a:ext>
              </a:extLst>
            </p:cNvPr>
            <p:cNvCxnSpPr/>
            <p:nvPr/>
          </p:nvCxnSpPr>
          <p:spPr>
            <a:xfrm>
              <a:off x="5416846" y="5630657"/>
              <a:ext cx="1036611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BF69BAB8-FFC1-437B-861D-11659F4E44E9}"/>
                </a:ext>
              </a:extLst>
            </p:cNvPr>
            <p:cNvSpPr txBox="1"/>
            <p:nvPr/>
          </p:nvSpPr>
          <p:spPr>
            <a:xfrm rot="16200000" flipH="1">
              <a:off x="5315394" y="5726737"/>
              <a:ext cx="261390" cy="216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</a:t>
              </a:r>
              <a:endParaRPr lang="ko-KR" altLang="en-US" sz="1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0276E68D-F6E3-47E8-896D-91D91FEC0B74}"/>
                </a:ext>
              </a:extLst>
            </p:cNvPr>
            <p:cNvCxnSpPr/>
            <p:nvPr/>
          </p:nvCxnSpPr>
          <p:spPr>
            <a:xfrm flipV="1">
              <a:off x="5820511" y="3818389"/>
              <a:ext cx="0" cy="1240145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화살표 연결선 187">
              <a:extLst>
                <a:ext uri="{FF2B5EF4-FFF2-40B4-BE49-F238E27FC236}">
                  <a16:creationId xmlns:a16="http://schemas.microsoft.com/office/drawing/2014/main" id="{8FAFF203-5F57-436B-B66B-55A027962607}"/>
                </a:ext>
              </a:extLst>
            </p:cNvPr>
            <p:cNvCxnSpPr/>
            <p:nvPr/>
          </p:nvCxnSpPr>
          <p:spPr>
            <a:xfrm flipV="1">
              <a:off x="6035109" y="3823797"/>
              <a:ext cx="0" cy="1424991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화살표 연결선 188">
              <a:extLst>
                <a:ext uri="{FF2B5EF4-FFF2-40B4-BE49-F238E27FC236}">
                  <a16:creationId xmlns:a16="http://schemas.microsoft.com/office/drawing/2014/main" id="{DB81D903-92A3-44EB-9C9E-DC7750DDD8FD}"/>
                </a:ext>
              </a:extLst>
            </p:cNvPr>
            <p:cNvCxnSpPr/>
            <p:nvPr/>
          </p:nvCxnSpPr>
          <p:spPr>
            <a:xfrm flipV="1">
              <a:off x="6244342" y="3823796"/>
              <a:ext cx="0" cy="1609503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직선 화살표 연결선 189">
              <a:extLst>
                <a:ext uri="{FF2B5EF4-FFF2-40B4-BE49-F238E27FC236}">
                  <a16:creationId xmlns:a16="http://schemas.microsoft.com/office/drawing/2014/main" id="{919D79A4-6E20-4B1E-A519-E86C620052E8}"/>
                </a:ext>
              </a:extLst>
            </p:cNvPr>
            <p:cNvCxnSpPr/>
            <p:nvPr/>
          </p:nvCxnSpPr>
          <p:spPr>
            <a:xfrm flipV="1">
              <a:off x="7173694" y="3818389"/>
              <a:ext cx="0" cy="212537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A323007E-F397-406F-8B99-CF45F19FA718}"/>
                </a:ext>
              </a:extLst>
            </p:cNvPr>
            <p:cNvSpPr txBox="1"/>
            <p:nvPr/>
          </p:nvSpPr>
          <p:spPr>
            <a:xfrm rot="10800000" flipH="1">
              <a:off x="6654521" y="5138341"/>
              <a:ext cx="256421" cy="220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</a:t>
              </a:r>
              <a:endParaRPr lang="ko-KR" altLang="en-US" sz="1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20475050-6FB2-4EE9-8887-AA8192F4DF02}"/>
                </a:ext>
              </a:extLst>
            </p:cNvPr>
            <p:cNvSpPr txBox="1"/>
            <p:nvPr/>
          </p:nvSpPr>
          <p:spPr>
            <a:xfrm rot="10800000" flipH="1">
              <a:off x="6824705" y="5138341"/>
              <a:ext cx="256421" cy="220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</a:t>
              </a:r>
              <a:endParaRPr lang="ko-KR" altLang="en-US" sz="1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3" name="직선 화살표 연결선 192">
              <a:extLst>
                <a:ext uri="{FF2B5EF4-FFF2-40B4-BE49-F238E27FC236}">
                  <a16:creationId xmlns:a16="http://schemas.microsoft.com/office/drawing/2014/main" id="{C7309848-BBA2-415D-894A-00EBD07FCB6C}"/>
                </a:ext>
              </a:extLst>
            </p:cNvPr>
            <p:cNvCxnSpPr/>
            <p:nvPr/>
          </p:nvCxnSpPr>
          <p:spPr>
            <a:xfrm flipV="1">
              <a:off x="6453457" y="3818390"/>
              <a:ext cx="0" cy="1812267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161EA820-68A1-45F3-AA46-2870A4FA9C74}"/>
                </a:ext>
              </a:extLst>
            </p:cNvPr>
            <p:cNvSpPr/>
            <p:nvPr/>
          </p:nvSpPr>
          <p:spPr>
            <a:xfrm>
              <a:off x="5678146" y="3700585"/>
              <a:ext cx="1640043" cy="1120737"/>
            </a:xfrm>
            <a:prstGeom prst="rect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1K</a:t>
              </a: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8</a:t>
              </a:r>
              <a:b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ROM 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38F531E8-4D2A-4352-8784-ED89ACE51FCE}"/>
                </a:ext>
              </a:extLst>
            </p:cNvPr>
            <p:cNvSpPr txBox="1"/>
            <p:nvPr/>
          </p:nvSpPr>
          <p:spPr>
            <a:xfrm>
              <a:off x="7548719" y="4496012"/>
              <a:ext cx="263193" cy="220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4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3E3CE01D-12F3-49C3-89E9-4D687390C349}"/>
                </a:ext>
              </a:extLst>
            </p:cNvPr>
            <p:cNvSpPr txBox="1"/>
            <p:nvPr/>
          </p:nvSpPr>
          <p:spPr>
            <a:xfrm>
              <a:off x="7548719" y="4106385"/>
              <a:ext cx="263193" cy="220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4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  <a:endParaRPr lang="ko-KR" altLang="en-US" sz="1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36E043D5-11AA-4AE0-8933-CA5E5EADFC73}"/>
                </a:ext>
              </a:extLst>
            </p:cNvPr>
            <p:cNvSpPr txBox="1"/>
            <p:nvPr/>
          </p:nvSpPr>
          <p:spPr>
            <a:xfrm>
              <a:off x="7548719" y="3718667"/>
              <a:ext cx="263193" cy="220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4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  <a:endParaRPr lang="ko-KR" altLang="en-US" sz="1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E23BD340-320D-40EB-B5FD-4CC8A43BC236}"/>
                </a:ext>
              </a:extLst>
            </p:cNvPr>
            <p:cNvSpPr txBox="1"/>
            <p:nvPr/>
          </p:nvSpPr>
          <p:spPr>
            <a:xfrm>
              <a:off x="7548719" y="3911571"/>
              <a:ext cx="263193" cy="220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400" baseline="-250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  <a:endParaRPr lang="ko-KR" altLang="en-US" sz="1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9" name="직선 화살표 연결선 198">
              <a:extLst>
                <a:ext uri="{FF2B5EF4-FFF2-40B4-BE49-F238E27FC236}">
                  <a16:creationId xmlns:a16="http://schemas.microsoft.com/office/drawing/2014/main" id="{B8F3522F-702E-4BFA-9763-D9C4A9D975CC}"/>
                </a:ext>
              </a:extLst>
            </p:cNvPr>
            <p:cNvCxnSpPr/>
            <p:nvPr/>
          </p:nvCxnSpPr>
          <p:spPr>
            <a:xfrm>
              <a:off x="7318189" y="3851202"/>
              <a:ext cx="22035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화살표 연결선 199">
              <a:extLst>
                <a:ext uri="{FF2B5EF4-FFF2-40B4-BE49-F238E27FC236}">
                  <a16:creationId xmlns:a16="http://schemas.microsoft.com/office/drawing/2014/main" id="{785B645E-462E-4CE0-8657-8F5AC493D44C}"/>
                </a:ext>
              </a:extLst>
            </p:cNvPr>
            <p:cNvCxnSpPr/>
            <p:nvPr/>
          </p:nvCxnSpPr>
          <p:spPr>
            <a:xfrm>
              <a:off x="7318189" y="4047216"/>
              <a:ext cx="22035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화살표 연결선 200">
              <a:extLst>
                <a:ext uri="{FF2B5EF4-FFF2-40B4-BE49-F238E27FC236}">
                  <a16:creationId xmlns:a16="http://schemas.microsoft.com/office/drawing/2014/main" id="{FEAFD010-B852-4D85-B0BC-98DCAA58C28F}"/>
                </a:ext>
              </a:extLst>
            </p:cNvPr>
            <p:cNvCxnSpPr/>
            <p:nvPr/>
          </p:nvCxnSpPr>
          <p:spPr>
            <a:xfrm>
              <a:off x="7318189" y="4635258"/>
              <a:ext cx="22035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화살표 연결선 201">
              <a:extLst>
                <a:ext uri="{FF2B5EF4-FFF2-40B4-BE49-F238E27FC236}">
                  <a16:creationId xmlns:a16="http://schemas.microsoft.com/office/drawing/2014/main" id="{9D2A7FD1-B0A4-4A36-A2AC-1F22C406C837}"/>
                </a:ext>
              </a:extLst>
            </p:cNvPr>
            <p:cNvCxnSpPr/>
            <p:nvPr/>
          </p:nvCxnSpPr>
          <p:spPr>
            <a:xfrm>
              <a:off x="7318189" y="4243230"/>
              <a:ext cx="220356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CBE3E97B-3015-4C5A-9EFA-B31A9C11F8A5}"/>
                </a:ext>
              </a:extLst>
            </p:cNvPr>
            <p:cNvSpPr txBox="1"/>
            <p:nvPr/>
          </p:nvSpPr>
          <p:spPr>
            <a:xfrm rot="16200000" flipH="1">
              <a:off x="7204818" y="4384505"/>
              <a:ext cx="261390" cy="2166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</a:t>
              </a:r>
              <a:endParaRPr lang="ko-KR" altLang="en-US" sz="1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5A0C771-CA87-41E4-BB87-6921EB3F74FB}"/>
                </a:ext>
              </a:extLst>
            </p:cNvPr>
            <p:cNvSpPr/>
            <p:nvPr/>
          </p:nvSpPr>
          <p:spPr>
            <a:xfrm rot="16200000">
              <a:off x="4880113" y="6065898"/>
              <a:ext cx="76435" cy="75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1BC4D900-CC24-40AA-89BF-D996F2877572}"/>
                </a:ext>
              </a:extLst>
            </p:cNvPr>
            <p:cNvSpPr/>
            <p:nvPr/>
          </p:nvSpPr>
          <p:spPr>
            <a:xfrm>
              <a:off x="3213609" y="3700585"/>
              <a:ext cx="997032" cy="1120737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5-bit</a:t>
              </a:r>
              <a:b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row address</a:t>
              </a:r>
            </a:p>
            <a:p>
              <a:pPr algn="ctr">
                <a:lnSpc>
                  <a:spcPts val="1800"/>
                </a:lnSpc>
              </a:pP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6" name="직사각형 205">
              <a:extLst>
                <a:ext uri="{FF2B5EF4-FFF2-40B4-BE49-F238E27FC236}">
                  <a16:creationId xmlns:a16="http://schemas.microsoft.com/office/drawing/2014/main" id="{8015FC84-5FB4-4123-97DF-D75F82209DF0}"/>
                </a:ext>
              </a:extLst>
            </p:cNvPr>
            <p:cNvSpPr/>
            <p:nvPr/>
          </p:nvSpPr>
          <p:spPr>
            <a:xfrm>
              <a:off x="3213609" y="4940730"/>
              <a:ext cx="997032" cy="1120737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5-bit</a:t>
              </a:r>
              <a:b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column address</a:t>
              </a:r>
            </a:p>
            <a:p>
              <a:pPr algn="ctr">
                <a:lnSpc>
                  <a:spcPts val="1800"/>
                </a:lnSpc>
              </a:pPr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register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7" name="직선 화살표 연결선 206">
              <a:extLst>
                <a:ext uri="{FF2B5EF4-FFF2-40B4-BE49-F238E27FC236}">
                  <a16:creationId xmlns:a16="http://schemas.microsoft.com/office/drawing/2014/main" id="{C1138FB0-3FED-414E-8BDA-2FCBA8E46316}"/>
                </a:ext>
              </a:extLst>
            </p:cNvPr>
            <p:cNvCxnSpPr/>
            <p:nvPr/>
          </p:nvCxnSpPr>
          <p:spPr>
            <a:xfrm>
              <a:off x="2542662" y="3851202"/>
              <a:ext cx="670947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화살표 연결선 207">
              <a:extLst>
                <a:ext uri="{FF2B5EF4-FFF2-40B4-BE49-F238E27FC236}">
                  <a16:creationId xmlns:a16="http://schemas.microsoft.com/office/drawing/2014/main" id="{75EE9620-986E-412E-A6BC-2E102D823694}"/>
                </a:ext>
              </a:extLst>
            </p:cNvPr>
            <p:cNvCxnSpPr/>
            <p:nvPr/>
          </p:nvCxnSpPr>
          <p:spPr>
            <a:xfrm>
              <a:off x="2678932" y="4047216"/>
              <a:ext cx="534677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화살표 연결선 208">
              <a:extLst>
                <a:ext uri="{FF2B5EF4-FFF2-40B4-BE49-F238E27FC236}">
                  <a16:creationId xmlns:a16="http://schemas.microsoft.com/office/drawing/2014/main" id="{F9F44E10-CF20-46DE-AD54-C5DDCB3D3CED}"/>
                </a:ext>
              </a:extLst>
            </p:cNvPr>
            <p:cNvCxnSpPr/>
            <p:nvPr/>
          </p:nvCxnSpPr>
          <p:spPr>
            <a:xfrm>
              <a:off x="3087742" y="4635258"/>
              <a:ext cx="125867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직선 화살표 연결선 374">
              <a:extLst>
                <a:ext uri="{FF2B5EF4-FFF2-40B4-BE49-F238E27FC236}">
                  <a16:creationId xmlns:a16="http://schemas.microsoft.com/office/drawing/2014/main" id="{35EE4ACF-8156-4D05-9998-182D77C620DA}"/>
                </a:ext>
              </a:extLst>
            </p:cNvPr>
            <p:cNvCxnSpPr/>
            <p:nvPr/>
          </p:nvCxnSpPr>
          <p:spPr>
            <a:xfrm>
              <a:off x="2815202" y="4243230"/>
              <a:ext cx="398407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직선 화살표 연결선 375">
              <a:extLst>
                <a:ext uri="{FF2B5EF4-FFF2-40B4-BE49-F238E27FC236}">
                  <a16:creationId xmlns:a16="http://schemas.microsoft.com/office/drawing/2014/main" id="{2C4ECEC6-424B-4CF9-8633-A0360F9433DF}"/>
                </a:ext>
              </a:extLst>
            </p:cNvPr>
            <p:cNvCxnSpPr/>
            <p:nvPr/>
          </p:nvCxnSpPr>
          <p:spPr>
            <a:xfrm>
              <a:off x="2951472" y="4439244"/>
              <a:ext cx="262137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직선 화살표 연결선 376">
              <a:extLst>
                <a:ext uri="{FF2B5EF4-FFF2-40B4-BE49-F238E27FC236}">
                  <a16:creationId xmlns:a16="http://schemas.microsoft.com/office/drawing/2014/main" id="{430A7506-8CAA-4CE3-AA21-A735E8FF2AE4}"/>
                </a:ext>
              </a:extLst>
            </p:cNvPr>
            <p:cNvCxnSpPr/>
            <p:nvPr/>
          </p:nvCxnSpPr>
          <p:spPr>
            <a:xfrm>
              <a:off x="2353816" y="5091348"/>
              <a:ext cx="85979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직선 화살표 연결선 377">
              <a:extLst>
                <a:ext uri="{FF2B5EF4-FFF2-40B4-BE49-F238E27FC236}">
                  <a16:creationId xmlns:a16="http://schemas.microsoft.com/office/drawing/2014/main" id="{D7FB614A-017B-4897-ABA6-DF9A5EB07D63}"/>
                </a:ext>
              </a:extLst>
            </p:cNvPr>
            <p:cNvCxnSpPr/>
            <p:nvPr/>
          </p:nvCxnSpPr>
          <p:spPr>
            <a:xfrm>
              <a:off x="2353816" y="5287362"/>
              <a:ext cx="85979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직선 화살표 연결선 378">
              <a:extLst>
                <a:ext uri="{FF2B5EF4-FFF2-40B4-BE49-F238E27FC236}">
                  <a16:creationId xmlns:a16="http://schemas.microsoft.com/office/drawing/2014/main" id="{891A7429-9DC5-4F0B-811F-2A1451695ADF}"/>
                </a:ext>
              </a:extLst>
            </p:cNvPr>
            <p:cNvCxnSpPr/>
            <p:nvPr/>
          </p:nvCxnSpPr>
          <p:spPr>
            <a:xfrm>
              <a:off x="2353816" y="5875403"/>
              <a:ext cx="85979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직선 화살표 연결선 379">
              <a:extLst>
                <a:ext uri="{FF2B5EF4-FFF2-40B4-BE49-F238E27FC236}">
                  <a16:creationId xmlns:a16="http://schemas.microsoft.com/office/drawing/2014/main" id="{E0CE972B-9F72-44EA-AAA1-CDE7D96AED1A}"/>
                </a:ext>
              </a:extLst>
            </p:cNvPr>
            <p:cNvCxnSpPr/>
            <p:nvPr/>
          </p:nvCxnSpPr>
          <p:spPr>
            <a:xfrm>
              <a:off x="2353816" y="5483376"/>
              <a:ext cx="85979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직선 화살표 연결선 380">
              <a:extLst>
                <a:ext uri="{FF2B5EF4-FFF2-40B4-BE49-F238E27FC236}">
                  <a16:creationId xmlns:a16="http://schemas.microsoft.com/office/drawing/2014/main" id="{F3AAD083-8C2B-4364-82D0-8567F4F730C8}"/>
                </a:ext>
              </a:extLst>
            </p:cNvPr>
            <p:cNvCxnSpPr/>
            <p:nvPr/>
          </p:nvCxnSpPr>
          <p:spPr>
            <a:xfrm>
              <a:off x="2353816" y="5679389"/>
              <a:ext cx="85979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타원 381">
              <a:extLst>
                <a:ext uri="{FF2B5EF4-FFF2-40B4-BE49-F238E27FC236}">
                  <a16:creationId xmlns:a16="http://schemas.microsoft.com/office/drawing/2014/main" id="{C5D472BE-66FD-4921-A002-BCC510B5B0A9}"/>
                </a:ext>
              </a:extLst>
            </p:cNvPr>
            <p:cNvSpPr/>
            <p:nvPr/>
          </p:nvSpPr>
          <p:spPr>
            <a:xfrm rot="16200000">
              <a:off x="3673908" y="6065898"/>
              <a:ext cx="76435" cy="75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83" name="타원 382">
              <a:extLst>
                <a:ext uri="{FF2B5EF4-FFF2-40B4-BE49-F238E27FC236}">
                  <a16:creationId xmlns:a16="http://schemas.microsoft.com/office/drawing/2014/main" id="{4C56CE99-91BA-4008-BD35-32CA081FCAB2}"/>
                </a:ext>
              </a:extLst>
            </p:cNvPr>
            <p:cNvSpPr/>
            <p:nvPr/>
          </p:nvSpPr>
          <p:spPr>
            <a:xfrm rot="16200000">
              <a:off x="3673909" y="3617644"/>
              <a:ext cx="76435" cy="75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84" name="직선 화살표 연결선 383">
              <a:extLst>
                <a:ext uri="{FF2B5EF4-FFF2-40B4-BE49-F238E27FC236}">
                  <a16:creationId xmlns:a16="http://schemas.microsoft.com/office/drawing/2014/main" id="{F92DD735-E4BC-45E8-A159-6E5BCB25255A}"/>
                </a:ext>
              </a:extLst>
            </p:cNvPr>
            <p:cNvCxnSpPr/>
            <p:nvPr/>
          </p:nvCxnSpPr>
          <p:spPr>
            <a:xfrm>
              <a:off x="2814364" y="6271900"/>
              <a:ext cx="210483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직선 화살표 연결선 384">
              <a:extLst>
                <a:ext uri="{FF2B5EF4-FFF2-40B4-BE49-F238E27FC236}">
                  <a16:creationId xmlns:a16="http://schemas.microsoft.com/office/drawing/2014/main" id="{31E053BD-E1C0-4041-A723-D0D3EB44B2B0}"/>
                </a:ext>
              </a:extLst>
            </p:cNvPr>
            <p:cNvCxnSpPr/>
            <p:nvPr/>
          </p:nvCxnSpPr>
          <p:spPr>
            <a:xfrm>
              <a:off x="2814364" y="3482753"/>
              <a:ext cx="2104834" cy="0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직선 화살표 연결선 385">
              <a:extLst>
                <a:ext uri="{FF2B5EF4-FFF2-40B4-BE49-F238E27FC236}">
                  <a16:creationId xmlns:a16="http://schemas.microsoft.com/office/drawing/2014/main" id="{4629E9A8-5821-4615-B402-9731B6D984B9}"/>
                </a:ext>
              </a:extLst>
            </p:cNvPr>
            <p:cNvCxnSpPr/>
            <p:nvPr/>
          </p:nvCxnSpPr>
          <p:spPr>
            <a:xfrm flipV="1">
              <a:off x="4919198" y="3486399"/>
              <a:ext cx="0" cy="211375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타원 386">
              <a:extLst>
                <a:ext uri="{FF2B5EF4-FFF2-40B4-BE49-F238E27FC236}">
                  <a16:creationId xmlns:a16="http://schemas.microsoft.com/office/drawing/2014/main" id="{A5128BF8-E44A-4D89-BC07-2B7AA12BEEA0}"/>
                </a:ext>
              </a:extLst>
            </p:cNvPr>
            <p:cNvSpPr/>
            <p:nvPr/>
          </p:nvSpPr>
          <p:spPr>
            <a:xfrm rot="16200000">
              <a:off x="4880114" y="3617644"/>
              <a:ext cx="76435" cy="7577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88" name="직선 화살표 연결선 387">
              <a:extLst>
                <a:ext uri="{FF2B5EF4-FFF2-40B4-BE49-F238E27FC236}">
                  <a16:creationId xmlns:a16="http://schemas.microsoft.com/office/drawing/2014/main" id="{2EC04F03-4AD6-4422-9D6C-E1603F9EAF19}"/>
                </a:ext>
              </a:extLst>
            </p:cNvPr>
            <p:cNvCxnSpPr/>
            <p:nvPr/>
          </p:nvCxnSpPr>
          <p:spPr>
            <a:xfrm flipV="1">
              <a:off x="2951472" y="4439244"/>
              <a:ext cx="0" cy="1240145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직선 화살표 연결선 388">
              <a:extLst>
                <a:ext uri="{FF2B5EF4-FFF2-40B4-BE49-F238E27FC236}">
                  <a16:creationId xmlns:a16="http://schemas.microsoft.com/office/drawing/2014/main" id="{B39DC9E6-FDBB-4B25-8900-0CD56D054863}"/>
                </a:ext>
              </a:extLst>
            </p:cNvPr>
            <p:cNvCxnSpPr/>
            <p:nvPr/>
          </p:nvCxnSpPr>
          <p:spPr>
            <a:xfrm flipV="1">
              <a:off x="2815202" y="4243231"/>
              <a:ext cx="0" cy="1240145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직선 화살표 연결선 389">
              <a:extLst>
                <a:ext uri="{FF2B5EF4-FFF2-40B4-BE49-F238E27FC236}">
                  <a16:creationId xmlns:a16="http://schemas.microsoft.com/office/drawing/2014/main" id="{3EAFED91-AD4A-4E3B-A926-67EE745F1845}"/>
                </a:ext>
              </a:extLst>
            </p:cNvPr>
            <p:cNvCxnSpPr/>
            <p:nvPr/>
          </p:nvCxnSpPr>
          <p:spPr>
            <a:xfrm flipV="1">
              <a:off x="2678932" y="4047217"/>
              <a:ext cx="0" cy="1240145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직선 화살표 연결선 390">
              <a:extLst>
                <a:ext uri="{FF2B5EF4-FFF2-40B4-BE49-F238E27FC236}">
                  <a16:creationId xmlns:a16="http://schemas.microsoft.com/office/drawing/2014/main" id="{86F0F9B5-AEE7-48BF-AE46-C8D29A9DC653}"/>
                </a:ext>
              </a:extLst>
            </p:cNvPr>
            <p:cNvCxnSpPr/>
            <p:nvPr/>
          </p:nvCxnSpPr>
          <p:spPr>
            <a:xfrm flipV="1">
              <a:off x="2542662" y="3851203"/>
              <a:ext cx="0" cy="1240145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직선 화살표 연결선 391">
              <a:extLst>
                <a:ext uri="{FF2B5EF4-FFF2-40B4-BE49-F238E27FC236}">
                  <a16:creationId xmlns:a16="http://schemas.microsoft.com/office/drawing/2014/main" id="{2B8C44BB-CB4F-459B-AFEE-4D1341EA366C}"/>
                </a:ext>
              </a:extLst>
            </p:cNvPr>
            <p:cNvCxnSpPr/>
            <p:nvPr/>
          </p:nvCxnSpPr>
          <p:spPr>
            <a:xfrm flipV="1">
              <a:off x="3087742" y="4635258"/>
              <a:ext cx="0" cy="1248752"/>
            </a:xfrm>
            <a:prstGeom prst="straightConnector1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타원 392">
              <a:extLst>
                <a:ext uri="{FF2B5EF4-FFF2-40B4-BE49-F238E27FC236}">
                  <a16:creationId xmlns:a16="http://schemas.microsoft.com/office/drawing/2014/main" id="{31DC49A3-4CD2-417B-833F-A1966BEEE3A4}"/>
                </a:ext>
              </a:extLst>
            </p:cNvPr>
            <p:cNvSpPr/>
            <p:nvPr/>
          </p:nvSpPr>
          <p:spPr>
            <a:xfrm>
              <a:off x="2512052" y="5062138"/>
              <a:ext cx="57385" cy="5849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4" name="타원 393">
              <a:extLst>
                <a:ext uri="{FF2B5EF4-FFF2-40B4-BE49-F238E27FC236}">
                  <a16:creationId xmlns:a16="http://schemas.microsoft.com/office/drawing/2014/main" id="{34FF4DD4-9B7E-4ADA-AE5D-7085ADF217CF}"/>
                </a:ext>
              </a:extLst>
            </p:cNvPr>
            <p:cNvSpPr/>
            <p:nvPr/>
          </p:nvSpPr>
          <p:spPr>
            <a:xfrm>
              <a:off x="2650239" y="5253645"/>
              <a:ext cx="57385" cy="5849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5" name="타원 394">
              <a:extLst>
                <a:ext uri="{FF2B5EF4-FFF2-40B4-BE49-F238E27FC236}">
                  <a16:creationId xmlns:a16="http://schemas.microsoft.com/office/drawing/2014/main" id="{9329DC90-FB8D-40A5-A589-3DF4A2DB3EDA}"/>
                </a:ext>
              </a:extLst>
            </p:cNvPr>
            <p:cNvSpPr/>
            <p:nvPr/>
          </p:nvSpPr>
          <p:spPr>
            <a:xfrm>
              <a:off x="2785671" y="5449659"/>
              <a:ext cx="57385" cy="5849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6" name="타원 395">
              <a:extLst>
                <a:ext uri="{FF2B5EF4-FFF2-40B4-BE49-F238E27FC236}">
                  <a16:creationId xmlns:a16="http://schemas.microsoft.com/office/drawing/2014/main" id="{E909EAEB-49B3-4D95-975D-8D96975279AE}"/>
                </a:ext>
              </a:extLst>
            </p:cNvPr>
            <p:cNvSpPr/>
            <p:nvPr/>
          </p:nvSpPr>
          <p:spPr>
            <a:xfrm>
              <a:off x="2924581" y="5648952"/>
              <a:ext cx="57385" cy="5849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7" name="타원 396">
              <a:extLst>
                <a:ext uri="{FF2B5EF4-FFF2-40B4-BE49-F238E27FC236}">
                  <a16:creationId xmlns:a16="http://schemas.microsoft.com/office/drawing/2014/main" id="{88977D36-623F-4B06-9718-B3E977477AD2}"/>
                </a:ext>
              </a:extLst>
            </p:cNvPr>
            <p:cNvSpPr/>
            <p:nvPr/>
          </p:nvSpPr>
          <p:spPr>
            <a:xfrm>
              <a:off x="3058035" y="5846115"/>
              <a:ext cx="57385" cy="5849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97424596-D104-4D1A-BF69-3F711ACD9D7F}"/>
                </a:ext>
              </a:extLst>
            </p:cNvPr>
            <p:cNvSpPr txBox="1"/>
            <p:nvPr/>
          </p:nvSpPr>
          <p:spPr>
            <a:xfrm>
              <a:off x="2339376" y="6135457"/>
              <a:ext cx="381698" cy="220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CAS'</a:t>
              </a:r>
              <a:endParaRPr lang="ko-KR" altLang="en-US" sz="1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CEECEEC9-6A30-4CAF-913E-43EFA4A7D3B0}"/>
                </a:ext>
              </a:extLst>
            </p:cNvPr>
            <p:cNvSpPr txBox="1"/>
            <p:nvPr/>
          </p:nvSpPr>
          <p:spPr>
            <a:xfrm>
              <a:off x="2339376" y="3348515"/>
              <a:ext cx="373797" cy="2208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RAS'</a:t>
              </a:r>
              <a:endParaRPr lang="ko-KR" altLang="en-US" sz="1400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0" name="직사각형 419">
            <a:extLst>
              <a:ext uri="{FF2B5EF4-FFF2-40B4-BE49-F238E27FC236}">
                <a16:creationId xmlns:a16="http://schemas.microsoft.com/office/drawing/2014/main" id="{939A026E-2BE7-4203-8BC3-CA75AB4D3030}"/>
              </a:ext>
            </a:extLst>
          </p:cNvPr>
          <p:cNvSpPr/>
          <p:nvPr/>
        </p:nvSpPr>
        <p:spPr>
          <a:xfrm>
            <a:off x="7037043" y="1740630"/>
            <a:ext cx="451948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행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방향 주소가 </a:t>
            </a:r>
            <a:r>
              <a:rPr lang="en-US" altLang="ko-KR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RAS</a:t>
            </a:r>
            <a:r>
              <a:rPr lang="en-US" altLang="ko-K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′=0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으로 활성화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5-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비트 주소가 </a:t>
            </a:r>
            <a:r>
              <a:rPr lang="ko-KR" altLang="en-US" sz="1600" dirty="0">
                <a:solidFill>
                  <a:srgbClr val="0B539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행 주소 레지스터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 저장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32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행 중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1-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라인 선택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열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방향 주소의 </a:t>
            </a:r>
            <a:r>
              <a:rPr lang="en-US" altLang="ko-KR" sz="16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</a:t>
            </a:r>
            <a:r>
              <a: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′=0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활성화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열 주소 레지스터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및 디코더 동작 </a:t>
            </a:r>
            <a:b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열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방향의 </a:t>
            </a:r>
            <a:r>
              <a:rPr lang="en-US" altLang="ko-KR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라인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선택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1,024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개 메모리 셀 중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개의 어드레스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선택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해당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비트 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데이터를 읽음</a:t>
            </a:r>
            <a:endParaRPr lang="en-US" altLang="ko-K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0C30D728-A74E-4F8C-B16A-0B8551844875}"/>
              </a:ext>
            </a:extLst>
          </p:cNvPr>
          <p:cNvSpPr txBox="1"/>
          <p:nvPr/>
        </p:nvSpPr>
        <p:spPr>
          <a:xfrm>
            <a:off x="6785289" y="3868229"/>
            <a:ext cx="4714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altLang="ko-KR" sz="18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5-</a:t>
            </a:r>
            <a:r>
              <a:rPr lang="ko-KR" altLang="en-US" sz="18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비트 라인</a:t>
            </a:r>
            <a:r>
              <a: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으로 </a:t>
            </a:r>
            <a:r>
              <a:rPr lang="en-US" altLang="ko-KR" sz="18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10-</a:t>
            </a:r>
            <a:r>
              <a:rPr lang="ko-KR" altLang="en-US" sz="18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비트 어드레싱 </a:t>
            </a:r>
            <a:r>
              <a:rPr lang="ko-KR" alt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가능</a:t>
            </a:r>
            <a:endParaRPr lang="ko-KR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8952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17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/>
              <a:t>7.3 PAL</a:t>
            </a:r>
            <a:r>
              <a:rPr lang="ko-KR" altLang="en-US" sz="2000"/>
              <a:t>과 </a:t>
            </a:r>
            <a:r>
              <a:rPr lang="en-US" altLang="ko-KR" sz="2000"/>
              <a:t>PLA</a:t>
            </a:r>
            <a:endParaRPr lang="ko-KR" altLang="en-US" sz="2000" dirty="0"/>
          </a:p>
        </p:txBody>
      </p:sp>
      <p:sp>
        <p:nvSpPr>
          <p:cNvPr id="92" name="내용 개체 틀 2">
            <a:extLst>
              <a:ext uri="{FF2B5EF4-FFF2-40B4-BE49-F238E27FC236}">
                <a16:creationId xmlns:a16="http://schemas.microsoft.com/office/drawing/2014/main" id="{FE5BDBD9-AC2D-406B-9AD3-A72512EDE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1734"/>
            <a:ext cx="5616566" cy="2117047"/>
          </a:xfrm>
        </p:spPr>
        <p:txBody>
          <a:bodyPr>
            <a:normAutofit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0B5395"/>
                </a:solidFill>
              </a:rPr>
              <a:t>PAL</a:t>
            </a:r>
            <a:endParaRPr lang="en-US" altLang="ko-KR" sz="1800" dirty="0">
              <a:solidFill>
                <a:srgbClr val="0B5395"/>
              </a:solidFill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ko-KR" sz="1800" dirty="0"/>
              <a:t>fixed-OR</a:t>
            </a:r>
            <a:r>
              <a:rPr lang="en-US" altLang="ko-KR" sz="1800"/>
              <a:t>, programmable-AND </a:t>
            </a:r>
            <a:r>
              <a:rPr lang="ko-KR" altLang="en-US" sz="1800"/>
              <a:t>부</a:t>
            </a:r>
            <a:r>
              <a:rPr lang="en-US" altLang="ko-KR" sz="1800"/>
              <a:t>류</a:t>
            </a:r>
            <a:endParaRPr lang="en-US" altLang="ko-KR" sz="1800" dirty="0"/>
          </a:p>
          <a:p>
            <a:pPr lvl="2" fontAlgn="base"/>
            <a:r>
              <a:rPr lang="ko-KR" altLang="en-US" sz="1800">
                <a:solidFill>
                  <a:srgbClr val="00A048"/>
                </a:solidFill>
              </a:rPr>
              <a:t>표준</a:t>
            </a:r>
            <a:r>
              <a:rPr lang="en-US" altLang="ko-KR" sz="1800">
                <a:solidFill>
                  <a:srgbClr val="00A048"/>
                </a:solidFill>
              </a:rPr>
              <a:t> </a:t>
            </a:r>
            <a:r>
              <a:rPr lang="en-US" altLang="ko-KR" sz="1800" dirty="0">
                <a:solidFill>
                  <a:srgbClr val="00A048"/>
                </a:solidFill>
              </a:rPr>
              <a:t>PAL </a:t>
            </a:r>
            <a:r>
              <a:rPr lang="en-US" altLang="ko-KR" sz="1800"/>
              <a:t>: </a:t>
            </a:r>
            <a:r>
              <a:rPr lang="ko-KR" altLang="en-US" sz="1800"/>
              <a:t>단순</a:t>
            </a:r>
            <a:r>
              <a:rPr lang="en-US" altLang="ko-KR" sz="1800"/>
              <a:t> </a:t>
            </a:r>
            <a:r>
              <a:rPr lang="en-US" altLang="ko-KR" sz="1800" dirty="0"/>
              <a:t>AND-OR </a:t>
            </a:r>
            <a:r>
              <a:rPr lang="ko-KR" altLang="en-US" sz="1800" dirty="0"/>
              <a:t>논리식만 구현</a:t>
            </a:r>
            <a:endParaRPr lang="en-US" altLang="ko-KR" sz="1800" dirty="0"/>
          </a:p>
          <a:p>
            <a:pPr lvl="2" fontAlgn="base"/>
            <a:r>
              <a:rPr lang="ko-KR" altLang="en-US" sz="1800" dirty="0" err="1">
                <a:solidFill>
                  <a:srgbClr val="00A048"/>
                </a:solidFill>
              </a:rPr>
              <a:t>프로그래머블</a:t>
            </a:r>
            <a:r>
              <a:rPr lang="ko-KR" altLang="en-US" sz="1800" dirty="0">
                <a:solidFill>
                  <a:srgbClr val="00A048"/>
                </a:solidFill>
              </a:rPr>
              <a:t> </a:t>
            </a:r>
            <a:r>
              <a:rPr lang="en-US" altLang="ko-KR" sz="1800" dirty="0">
                <a:solidFill>
                  <a:srgbClr val="00A048"/>
                </a:solidFill>
              </a:rPr>
              <a:t>I/O PAL </a:t>
            </a:r>
            <a:r>
              <a:rPr lang="en-US" altLang="ko-KR" sz="1800" dirty="0"/>
              <a:t>: 1</a:t>
            </a:r>
            <a:r>
              <a:rPr lang="ko-KR" altLang="en-US" sz="1800" dirty="0"/>
              <a:t>차</a:t>
            </a:r>
            <a:r>
              <a:rPr lang="en-US" altLang="ko-KR" sz="1800" dirty="0"/>
              <a:t> </a:t>
            </a:r>
            <a:r>
              <a:rPr lang="ko-KR" altLang="en-US" sz="1800" dirty="0"/>
              <a:t>구현된 출력이 </a:t>
            </a:r>
            <a:r>
              <a:rPr lang="ko-KR" altLang="en-US" sz="1800" dirty="0" err="1"/>
              <a:t>입력단으로</a:t>
            </a:r>
            <a:r>
              <a:rPr lang="ko-KR" altLang="en-US" sz="1800" dirty="0"/>
              <a:t> </a:t>
            </a:r>
            <a:r>
              <a:rPr lang="ko-KR" altLang="en-US" sz="1800" err="1"/>
              <a:t>피드백되는</a:t>
            </a:r>
            <a:r>
              <a:rPr lang="ko-KR" altLang="en-US" sz="1800"/>
              <a:t> 연결 추가</a:t>
            </a:r>
            <a:endParaRPr lang="en-US" altLang="ko-KR" sz="1800"/>
          </a:p>
          <a:p>
            <a:pPr lvl="2" fontAlgn="base"/>
            <a:r>
              <a:rPr lang="en-US" altLang="ko-KR" sz="1800">
                <a:solidFill>
                  <a:srgbClr val="00A048"/>
                </a:solidFill>
              </a:rPr>
              <a:t>Registered </a:t>
            </a:r>
            <a:r>
              <a:rPr lang="en-US" altLang="ko-KR" sz="1800" dirty="0">
                <a:solidFill>
                  <a:srgbClr val="00A048"/>
                </a:solidFill>
              </a:rPr>
              <a:t>PAL </a:t>
            </a:r>
            <a:r>
              <a:rPr lang="en-US" altLang="ko-KR" sz="1800" dirty="0"/>
              <a:t>: </a:t>
            </a:r>
            <a:r>
              <a:rPr lang="en-US" altLang="ko-KR" sz="1800" i="1" dirty="0"/>
              <a:t>D</a:t>
            </a:r>
            <a:r>
              <a:rPr lang="ko-KR" altLang="en-US" sz="1800" dirty="0"/>
              <a:t> </a:t>
            </a:r>
            <a:r>
              <a:rPr lang="en-US" altLang="ko-KR" sz="1800" dirty="0"/>
              <a:t>F/F</a:t>
            </a:r>
            <a:r>
              <a:rPr lang="ko-KR" altLang="en-US" sz="1800" dirty="0"/>
              <a:t>과 </a:t>
            </a:r>
            <a:r>
              <a:rPr lang="ko-KR" altLang="en-US" sz="1800"/>
              <a:t>클럭이 있어 </a:t>
            </a:r>
            <a:r>
              <a:rPr lang="ko-KR" altLang="en-US" sz="1800" dirty="0"/>
              <a:t>순차 </a:t>
            </a:r>
            <a:r>
              <a:rPr lang="ko-KR" altLang="en-US" sz="1800"/>
              <a:t>논리 회로 설계 가능</a:t>
            </a:r>
            <a:endParaRPr lang="ko-KR" altLang="en-US" sz="1800" dirty="0"/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0A58BC27-DD4C-4A56-A05F-06E5BD222E10}"/>
              </a:ext>
            </a:extLst>
          </p:cNvPr>
          <p:cNvGrpSpPr/>
          <p:nvPr/>
        </p:nvGrpSpPr>
        <p:grpSpPr>
          <a:xfrm>
            <a:off x="7732267" y="468245"/>
            <a:ext cx="3534779" cy="2617102"/>
            <a:chOff x="328768" y="2711835"/>
            <a:chExt cx="3407854" cy="2523129"/>
          </a:xfrm>
        </p:grpSpPr>
        <p:sp>
          <p:nvSpPr>
            <p:cNvPr id="94" name="순서도: 지연 93">
              <a:extLst>
                <a:ext uri="{FF2B5EF4-FFF2-40B4-BE49-F238E27FC236}">
                  <a16:creationId xmlns:a16="http://schemas.microsoft.com/office/drawing/2014/main" id="{D7DF1E2A-20C2-4C09-AD0F-0DE5D1CA7C55}"/>
                </a:ext>
              </a:extLst>
            </p:cNvPr>
            <p:cNvSpPr/>
            <p:nvPr/>
          </p:nvSpPr>
          <p:spPr>
            <a:xfrm>
              <a:off x="2151575" y="3489499"/>
              <a:ext cx="519026" cy="508818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95" name="달 94">
              <a:extLst>
                <a:ext uri="{FF2B5EF4-FFF2-40B4-BE49-F238E27FC236}">
                  <a16:creationId xmlns:a16="http://schemas.microsoft.com/office/drawing/2014/main" id="{A7031930-4700-4339-94CA-EB8CA2450B2D}"/>
                </a:ext>
              </a:extLst>
            </p:cNvPr>
            <p:cNvSpPr/>
            <p:nvPr/>
          </p:nvSpPr>
          <p:spPr>
            <a:xfrm flipH="1">
              <a:off x="3049053" y="3826364"/>
              <a:ext cx="498665" cy="506226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C5314032-EED7-47DC-8277-07B37C72FED6}"/>
                </a:ext>
              </a:extLst>
            </p:cNvPr>
            <p:cNvCxnSpPr/>
            <p:nvPr/>
          </p:nvCxnSpPr>
          <p:spPr>
            <a:xfrm>
              <a:off x="1748077" y="3561434"/>
              <a:ext cx="4014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>
              <a:extLst>
                <a:ext uri="{FF2B5EF4-FFF2-40B4-BE49-F238E27FC236}">
                  <a16:creationId xmlns:a16="http://schemas.microsoft.com/office/drawing/2014/main" id="{158D8E90-B03D-45A3-9AE5-9D1A0BF39892}"/>
                </a:ext>
              </a:extLst>
            </p:cNvPr>
            <p:cNvCxnSpPr/>
            <p:nvPr/>
          </p:nvCxnSpPr>
          <p:spPr>
            <a:xfrm>
              <a:off x="1748077" y="3813581"/>
              <a:ext cx="40724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>
              <a:extLst>
                <a:ext uri="{FF2B5EF4-FFF2-40B4-BE49-F238E27FC236}">
                  <a16:creationId xmlns:a16="http://schemas.microsoft.com/office/drawing/2014/main" id="{49B6A26E-43CA-41C8-988D-7BF0EAE64903}"/>
                </a:ext>
              </a:extLst>
            </p:cNvPr>
            <p:cNvCxnSpPr/>
            <p:nvPr/>
          </p:nvCxnSpPr>
          <p:spPr>
            <a:xfrm>
              <a:off x="2882366" y="3956219"/>
              <a:ext cx="23027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A5D1E5A4-F559-4590-8B94-8217EADD1563}"/>
                </a:ext>
              </a:extLst>
            </p:cNvPr>
            <p:cNvCxnSpPr/>
            <p:nvPr/>
          </p:nvCxnSpPr>
          <p:spPr>
            <a:xfrm>
              <a:off x="2882366" y="4205627"/>
              <a:ext cx="23027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162B8F53-83B4-4437-9463-02BA5E369A39}"/>
                </a:ext>
              </a:extLst>
            </p:cNvPr>
            <p:cNvCxnSpPr/>
            <p:nvPr/>
          </p:nvCxnSpPr>
          <p:spPr>
            <a:xfrm>
              <a:off x="2673127" y="3743908"/>
              <a:ext cx="20923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FF2248C6-817A-46E0-80E6-E404A11665C3}"/>
                </a:ext>
              </a:extLst>
            </p:cNvPr>
            <p:cNvCxnSpPr/>
            <p:nvPr/>
          </p:nvCxnSpPr>
          <p:spPr>
            <a:xfrm>
              <a:off x="2882366" y="3738566"/>
              <a:ext cx="0" cy="21231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직선 연결선 101">
              <a:extLst>
                <a:ext uri="{FF2B5EF4-FFF2-40B4-BE49-F238E27FC236}">
                  <a16:creationId xmlns:a16="http://schemas.microsoft.com/office/drawing/2014/main" id="{042E8DB5-6A58-4C7D-A645-0177EE7C104C}"/>
                </a:ext>
              </a:extLst>
            </p:cNvPr>
            <p:cNvCxnSpPr/>
            <p:nvPr/>
          </p:nvCxnSpPr>
          <p:spPr>
            <a:xfrm>
              <a:off x="2882366" y="4200113"/>
              <a:ext cx="0" cy="24229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553E72F-1C16-4C44-809D-DBFD2D383EB5}"/>
                </a:ext>
              </a:extLst>
            </p:cNvPr>
            <p:cNvCxnSpPr/>
            <p:nvPr/>
          </p:nvCxnSpPr>
          <p:spPr>
            <a:xfrm>
              <a:off x="2676875" y="4442412"/>
              <a:ext cx="2054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DBEAA0C8-95AF-42BD-95D4-2D402169A094}"/>
                </a:ext>
              </a:extLst>
            </p:cNvPr>
            <p:cNvCxnSpPr/>
            <p:nvPr/>
          </p:nvCxnSpPr>
          <p:spPr>
            <a:xfrm>
              <a:off x="3547718" y="4072207"/>
              <a:ext cx="18890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직선 연결선 104">
              <a:extLst>
                <a:ext uri="{FF2B5EF4-FFF2-40B4-BE49-F238E27FC236}">
                  <a16:creationId xmlns:a16="http://schemas.microsoft.com/office/drawing/2014/main" id="{29872153-6277-40CF-8D26-0C9E749604EA}"/>
                </a:ext>
              </a:extLst>
            </p:cNvPr>
            <p:cNvCxnSpPr/>
            <p:nvPr/>
          </p:nvCxnSpPr>
          <p:spPr>
            <a:xfrm>
              <a:off x="489456" y="3305160"/>
              <a:ext cx="0" cy="162398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5AA86945-1715-4FB3-B9C1-549C64ED2747}"/>
                </a:ext>
              </a:extLst>
            </p:cNvPr>
            <p:cNvCxnSpPr/>
            <p:nvPr/>
          </p:nvCxnSpPr>
          <p:spPr>
            <a:xfrm>
              <a:off x="671497" y="3410297"/>
              <a:ext cx="0" cy="151884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" name="그룹 106">
              <a:extLst>
                <a:ext uri="{FF2B5EF4-FFF2-40B4-BE49-F238E27FC236}">
                  <a16:creationId xmlns:a16="http://schemas.microsoft.com/office/drawing/2014/main" id="{F634A018-0239-4B8B-B38D-DE4916C31432}"/>
                </a:ext>
              </a:extLst>
            </p:cNvPr>
            <p:cNvGrpSpPr/>
            <p:nvPr/>
          </p:nvGrpSpPr>
          <p:grpSpPr>
            <a:xfrm>
              <a:off x="441325" y="3073567"/>
              <a:ext cx="273422" cy="415933"/>
              <a:chOff x="2883477" y="726292"/>
              <a:chExt cx="399856" cy="593293"/>
            </a:xfrm>
          </p:grpSpPr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90B5FA58-6197-492E-A112-8445DA28833E}"/>
                  </a:ext>
                </a:extLst>
              </p:cNvPr>
              <p:cNvCxnSpPr/>
              <p:nvPr/>
            </p:nvCxnSpPr>
            <p:spPr>
              <a:xfrm>
                <a:off x="3083405" y="726292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7" name="이등변 삼각형 216">
                <a:extLst>
                  <a:ext uri="{FF2B5EF4-FFF2-40B4-BE49-F238E27FC236}">
                    <a16:creationId xmlns:a16="http://schemas.microsoft.com/office/drawing/2014/main" id="{3D30B37B-F298-4851-B02C-D4B9C4820C15}"/>
                  </a:ext>
                </a:extLst>
              </p:cNvPr>
              <p:cNvSpPr/>
              <p:nvPr/>
            </p:nvSpPr>
            <p:spPr>
              <a:xfrm rot="10800000">
                <a:off x="2883477" y="991426"/>
                <a:ext cx="399856" cy="328159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8" name="타원 217">
                <a:extLst>
                  <a:ext uri="{FF2B5EF4-FFF2-40B4-BE49-F238E27FC236}">
                    <a16:creationId xmlns:a16="http://schemas.microsoft.com/office/drawing/2014/main" id="{CC46908E-791C-425D-88E8-C3CC8A433788}"/>
                  </a:ext>
                </a:extLst>
              </p:cNvPr>
              <p:cNvSpPr/>
              <p:nvPr/>
            </p:nvSpPr>
            <p:spPr>
              <a:xfrm>
                <a:off x="3176652" y="1140647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FF11FC8D-DA5C-4F43-A9B2-5685A6CC43AF}"/>
                </a:ext>
              </a:extLst>
            </p:cNvPr>
            <p:cNvCxnSpPr/>
            <p:nvPr/>
          </p:nvCxnSpPr>
          <p:spPr>
            <a:xfrm>
              <a:off x="859634" y="3305160"/>
              <a:ext cx="0" cy="162398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8C0406BF-BF18-4F90-8562-46BFFA679736}"/>
                </a:ext>
              </a:extLst>
            </p:cNvPr>
            <p:cNvCxnSpPr/>
            <p:nvPr/>
          </p:nvCxnSpPr>
          <p:spPr>
            <a:xfrm>
              <a:off x="1041675" y="3410297"/>
              <a:ext cx="0" cy="151884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EC93454A-7166-4737-A10C-B9340C164923}"/>
                </a:ext>
              </a:extLst>
            </p:cNvPr>
            <p:cNvGrpSpPr/>
            <p:nvPr/>
          </p:nvGrpSpPr>
          <p:grpSpPr>
            <a:xfrm>
              <a:off x="811503" y="3073567"/>
              <a:ext cx="273422" cy="415933"/>
              <a:chOff x="2883477" y="726292"/>
              <a:chExt cx="399856" cy="593293"/>
            </a:xfrm>
          </p:grpSpPr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FBF168D9-36DB-4762-8486-7ECE98C68C5F}"/>
                  </a:ext>
                </a:extLst>
              </p:cNvPr>
              <p:cNvCxnSpPr/>
              <p:nvPr/>
            </p:nvCxnSpPr>
            <p:spPr>
              <a:xfrm>
                <a:off x="3083405" y="726292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이등변 삼각형 213">
                <a:extLst>
                  <a:ext uri="{FF2B5EF4-FFF2-40B4-BE49-F238E27FC236}">
                    <a16:creationId xmlns:a16="http://schemas.microsoft.com/office/drawing/2014/main" id="{3E6FA03E-76A1-43F8-83BD-D3AFA40708BA}"/>
                  </a:ext>
                </a:extLst>
              </p:cNvPr>
              <p:cNvSpPr/>
              <p:nvPr/>
            </p:nvSpPr>
            <p:spPr>
              <a:xfrm rot="10800000">
                <a:off x="2883477" y="991426"/>
                <a:ext cx="399856" cy="328159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215" name="타원 214">
                <a:extLst>
                  <a:ext uri="{FF2B5EF4-FFF2-40B4-BE49-F238E27FC236}">
                    <a16:creationId xmlns:a16="http://schemas.microsoft.com/office/drawing/2014/main" id="{7E367517-0D21-4510-96A0-9F48F0B883B4}"/>
                  </a:ext>
                </a:extLst>
              </p:cNvPr>
              <p:cNvSpPr/>
              <p:nvPr/>
            </p:nvSpPr>
            <p:spPr>
              <a:xfrm>
                <a:off x="3176652" y="1140647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C7C0D3B1-0F4C-4728-B945-F6A64F8D262B}"/>
                </a:ext>
              </a:extLst>
            </p:cNvPr>
            <p:cNvSpPr txBox="1"/>
            <p:nvPr/>
          </p:nvSpPr>
          <p:spPr>
            <a:xfrm>
              <a:off x="1247382" y="3226020"/>
              <a:ext cx="586727" cy="304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Fuses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6C1B1A7F-33A4-4FC7-992B-394383FE5790}"/>
                </a:ext>
              </a:extLst>
            </p:cNvPr>
            <p:cNvGrpSpPr/>
            <p:nvPr/>
          </p:nvGrpSpPr>
          <p:grpSpPr>
            <a:xfrm rot="16200000">
              <a:off x="1471660" y="3358997"/>
              <a:ext cx="188753" cy="401678"/>
              <a:chOff x="4874357" y="3703602"/>
              <a:chExt cx="269240" cy="587420"/>
            </a:xfrm>
          </p:grpSpPr>
          <p:cxnSp>
            <p:nvCxnSpPr>
              <p:cNvPr id="210" name="구부러진 연결선 113">
                <a:extLst>
                  <a:ext uri="{FF2B5EF4-FFF2-40B4-BE49-F238E27FC236}">
                    <a16:creationId xmlns:a16="http://schemas.microsoft.com/office/drawing/2014/main" id="{3D8FE46E-29C0-4036-B7B2-B4A069E858EF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타원 210">
                <a:extLst>
                  <a:ext uri="{FF2B5EF4-FFF2-40B4-BE49-F238E27FC236}">
                    <a16:creationId xmlns:a16="http://schemas.microsoft.com/office/drawing/2014/main" id="{5856FC1F-DFEE-4F86-96E9-5E6CA68438DE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2" name="타원 211">
                <a:extLst>
                  <a:ext uri="{FF2B5EF4-FFF2-40B4-BE49-F238E27FC236}">
                    <a16:creationId xmlns:a16="http://schemas.microsoft.com/office/drawing/2014/main" id="{B349F855-9A60-47DD-B9B4-C39EFAA2A764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D9D45BE4-652C-44DC-A592-48CE1757197D}"/>
                </a:ext>
              </a:extLst>
            </p:cNvPr>
            <p:cNvCxnSpPr/>
            <p:nvPr/>
          </p:nvCxnSpPr>
          <p:spPr>
            <a:xfrm>
              <a:off x="1748077" y="3687507"/>
              <a:ext cx="4014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71483D95-2A54-4B1F-BEFB-1666339554E3}"/>
                </a:ext>
              </a:extLst>
            </p:cNvPr>
            <p:cNvCxnSpPr/>
            <p:nvPr/>
          </p:nvCxnSpPr>
          <p:spPr>
            <a:xfrm>
              <a:off x="1748077" y="3939653"/>
              <a:ext cx="40724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91CAA8D6-BDEC-4174-95B4-A9CDE145334C}"/>
                </a:ext>
              </a:extLst>
            </p:cNvPr>
            <p:cNvGrpSpPr/>
            <p:nvPr/>
          </p:nvGrpSpPr>
          <p:grpSpPr>
            <a:xfrm rot="16200000">
              <a:off x="1471660" y="3486668"/>
              <a:ext cx="188753" cy="401678"/>
              <a:chOff x="4874357" y="3703602"/>
              <a:chExt cx="269240" cy="587420"/>
            </a:xfrm>
          </p:grpSpPr>
          <p:cxnSp>
            <p:nvCxnSpPr>
              <p:cNvPr id="168" name="구부러진 연결선 110">
                <a:extLst>
                  <a:ext uri="{FF2B5EF4-FFF2-40B4-BE49-F238E27FC236}">
                    <a16:creationId xmlns:a16="http://schemas.microsoft.com/office/drawing/2014/main" id="{9195145E-3509-4698-B0BD-9B204C54F172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타원 168">
                <a:extLst>
                  <a:ext uri="{FF2B5EF4-FFF2-40B4-BE49-F238E27FC236}">
                    <a16:creationId xmlns:a16="http://schemas.microsoft.com/office/drawing/2014/main" id="{8756697E-2E29-4A90-A9C1-F8005764B42A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0" name="타원 169">
                <a:extLst>
                  <a:ext uri="{FF2B5EF4-FFF2-40B4-BE49-F238E27FC236}">
                    <a16:creationId xmlns:a16="http://schemas.microsoft.com/office/drawing/2014/main" id="{152E8D84-655D-4BF0-8AD4-4EC7C3789251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29C061F3-942F-4633-9DF6-3E0155356955}"/>
                </a:ext>
              </a:extLst>
            </p:cNvPr>
            <p:cNvGrpSpPr/>
            <p:nvPr/>
          </p:nvGrpSpPr>
          <p:grpSpPr>
            <a:xfrm rot="16200000">
              <a:off x="1471660" y="3612741"/>
              <a:ext cx="188753" cy="401678"/>
              <a:chOff x="4874357" y="3703602"/>
              <a:chExt cx="269240" cy="587420"/>
            </a:xfrm>
          </p:grpSpPr>
          <p:cxnSp>
            <p:nvCxnSpPr>
              <p:cNvPr id="165" name="구부러진 연결선 107">
                <a:extLst>
                  <a:ext uri="{FF2B5EF4-FFF2-40B4-BE49-F238E27FC236}">
                    <a16:creationId xmlns:a16="http://schemas.microsoft.com/office/drawing/2014/main" id="{6ADA5FEA-AC50-4923-8388-1C590775B0AB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타원 165">
                <a:extLst>
                  <a:ext uri="{FF2B5EF4-FFF2-40B4-BE49-F238E27FC236}">
                    <a16:creationId xmlns:a16="http://schemas.microsoft.com/office/drawing/2014/main" id="{1035081E-07B5-458B-8CD0-862228AF9CE6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43660652-D955-4D6F-A1CB-33E433F72B87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17" name="그룹 116">
              <a:extLst>
                <a:ext uri="{FF2B5EF4-FFF2-40B4-BE49-F238E27FC236}">
                  <a16:creationId xmlns:a16="http://schemas.microsoft.com/office/drawing/2014/main" id="{980AEF0A-BD01-4CFB-82A4-BDB23220DEA5}"/>
                </a:ext>
              </a:extLst>
            </p:cNvPr>
            <p:cNvGrpSpPr/>
            <p:nvPr/>
          </p:nvGrpSpPr>
          <p:grpSpPr>
            <a:xfrm rot="16200000">
              <a:off x="1471660" y="3738814"/>
              <a:ext cx="188753" cy="401678"/>
              <a:chOff x="4874357" y="3703602"/>
              <a:chExt cx="269240" cy="587420"/>
            </a:xfrm>
          </p:grpSpPr>
          <p:cxnSp>
            <p:nvCxnSpPr>
              <p:cNvPr id="162" name="구부러진 연결선 104">
                <a:extLst>
                  <a:ext uri="{FF2B5EF4-FFF2-40B4-BE49-F238E27FC236}">
                    <a16:creationId xmlns:a16="http://schemas.microsoft.com/office/drawing/2014/main" id="{6106AFF7-9499-4361-B510-5D7FC5349687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타원 162">
                <a:extLst>
                  <a:ext uri="{FF2B5EF4-FFF2-40B4-BE49-F238E27FC236}">
                    <a16:creationId xmlns:a16="http://schemas.microsoft.com/office/drawing/2014/main" id="{F10B6AA9-0957-4A02-AD59-83AA9C256EC5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4" name="타원 163">
                <a:extLst>
                  <a:ext uri="{FF2B5EF4-FFF2-40B4-BE49-F238E27FC236}">
                    <a16:creationId xmlns:a16="http://schemas.microsoft.com/office/drawing/2014/main" id="{A436B73D-57CF-4AC1-87EC-804BD6518618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95700B0B-081D-4EC4-A046-8E83A3709AD3}"/>
                </a:ext>
              </a:extLst>
            </p:cNvPr>
            <p:cNvCxnSpPr/>
            <p:nvPr/>
          </p:nvCxnSpPr>
          <p:spPr>
            <a:xfrm>
              <a:off x="1041675" y="3561434"/>
              <a:ext cx="3455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3EE6263A-4315-4361-9E6E-B4211F7D650C}"/>
                </a:ext>
              </a:extLst>
            </p:cNvPr>
            <p:cNvCxnSpPr/>
            <p:nvPr/>
          </p:nvCxnSpPr>
          <p:spPr>
            <a:xfrm>
              <a:off x="671497" y="3813581"/>
              <a:ext cx="72156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6EABD5C3-57F9-43BF-B98E-6EF371460744}"/>
                </a:ext>
              </a:extLst>
            </p:cNvPr>
            <p:cNvCxnSpPr/>
            <p:nvPr/>
          </p:nvCxnSpPr>
          <p:spPr>
            <a:xfrm>
              <a:off x="859634" y="3687507"/>
              <a:ext cx="5276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FA3FACBE-FC94-413E-B210-8F4DAA8B08CC}"/>
                </a:ext>
              </a:extLst>
            </p:cNvPr>
            <p:cNvCxnSpPr/>
            <p:nvPr/>
          </p:nvCxnSpPr>
          <p:spPr>
            <a:xfrm>
              <a:off x="489456" y="3939653"/>
              <a:ext cx="90360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21D0983B-675A-4C1F-A90D-DD687CD8F150}"/>
                </a:ext>
              </a:extLst>
            </p:cNvPr>
            <p:cNvSpPr/>
            <p:nvPr/>
          </p:nvSpPr>
          <p:spPr>
            <a:xfrm>
              <a:off x="1013377" y="3531467"/>
              <a:ext cx="55734" cy="5714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25D3FDDF-54CF-459D-B7EA-CDB256771FBA}"/>
                </a:ext>
              </a:extLst>
            </p:cNvPr>
            <p:cNvSpPr/>
            <p:nvPr/>
          </p:nvSpPr>
          <p:spPr>
            <a:xfrm>
              <a:off x="831695" y="3657566"/>
              <a:ext cx="55734" cy="5714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480B8C94-2C47-4FF9-BAB3-DFA086282106}"/>
                </a:ext>
              </a:extLst>
            </p:cNvPr>
            <p:cNvSpPr/>
            <p:nvPr/>
          </p:nvSpPr>
          <p:spPr>
            <a:xfrm>
              <a:off x="642023" y="3784235"/>
              <a:ext cx="55734" cy="5714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FD1E1EE8-C9BA-496A-A5DE-AE9120AE040E}"/>
                </a:ext>
              </a:extLst>
            </p:cNvPr>
            <p:cNvSpPr/>
            <p:nvPr/>
          </p:nvSpPr>
          <p:spPr>
            <a:xfrm>
              <a:off x="462079" y="3910723"/>
              <a:ext cx="55734" cy="5714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6" name="순서도: 지연 125">
              <a:extLst>
                <a:ext uri="{FF2B5EF4-FFF2-40B4-BE49-F238E27FC236}">
                  <a16:creationId xmlns:a16="http://schemas.microsoft.com/office/drawing/2014/main" id="{04E05A36-04F2-47B1-9381-D4086210DBAB}"/>
                </a:ext>
              </a:extLst>
            </p:cNvPr>
            <p:cNvSpPr/>
            <p:nvPr/>
          </p:nvSpPr>
          <p:spPr>
            <a:xfrm>
              <a:off x="2151575" y="4184029"/>
              <a:ext cx="519026" cy="508818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0FFC118F-9008-4399-AE37-4272BC3B7A2B}"/>
                </a:ext>
              </a:extLst>
            </p:cNvPr>
            <p:cNvCxnSpPr/>
            <p:nvPr/>
          </p:nvCxnSpPr>
          <p:spPr>
            <a:xfrm>
              <a:off x="1748077" y="4255964"/>
              <a:ext cx="4014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54011152-0E50-4490-B5B8-97E71AEB0933}"/>
                </a:ext>
              </a:extLst>
            </p:cNvPr>
            <p:cNvCxnSpPr/>
            <p:nvPr/>
          </p:nvCxnSpPr>
          <p:spPr>
            <a:xfrm>
              <a:off x="1748077" y="4508111"/>
              <a:ext cx="40724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9" name="그룹 128">
              <a:extLst>
                <a:ext uri="{FF2B5EF4-FFF2-40B4-BE49-F238E27FC236}">
                  <a16:creationId xmlns:a16="http://schemas.microsoft.com/office/drawing/2014/main" id="{07153143-EFD6-482E-BEE1-6F4ADA8FC676}"/>
                </a:ext>
              </a:extLst>
            </p:cNvPr>
            <p:cNvGrpSpPr/>
            <p:nvPr/>
          </p:nvGrpSpPr>
          <p:grpSpPr>
            <a:xfrm rot="16200000">
              <a:off x="1471660" y="4053527"/>
              <a:ext cx="188753" cy="401678"/>
              <a:chOff x="4874357" y="3703602"/>
              <a:chExt cx="269240" cy="587420"/>
            </a:xfrm>
          </p:grpSpPr>
          <p:cxnSp>
            <p:nvCxnSpPr>
              <p:cNvPr id="159" name="구부러진 연결선 101">
                <a:extLst>
                  <a:ext uri="{FF2B5EF4-FFF2-40B4-BE49-F238E27FC236}">
                    <a16:creationId xmlns:a16="http://schemas.microsoft.com/office/drawing/2014/main" id="{80671391-A4DB-4939-A7DF-9C4967FE6110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타원 159">
                <a:extLst>
                  <a:ext uri="{FF2B5EF4-FFF2-40B4-BE49-F238E27FC236}">
                    <a16:creationId xmlns:a16="http://schemas.microsoft.com/office/drawing/2014/main" id="{5B8A42EC-1344-43D4-80A3-12D8ACD5BE86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1" name="타원 160">
                <a:extLst>
                  <a:ext uri="{FF2B5EF4-FFF2-40B4-BE49-F238E27FC236}">
                    <a16:creationId xmlns:a16="http://schemas.microsoft.com/office/drawing/2014/main" id="{CE8EE538-A017-41C3-9696-147F55641B59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0" name="직선 연결선 129">
              <a:extLst>
                <a:ext uri="{FF2B5EF4-FFF2-40B4-BE49-F238E27FC236}">
                  <a16:creationId xmlns:a16="http://schemas.microsoft.com/office/drawing/2014/main" id="{3316D6A1-D369-4FF5-BC5E-0CB10B0A34B6}"/>
                </a:ext>
              </a:extLst>
            </p:cNvPr>
            <p:cNvCxnSpPr/>
            <p:nvPr/>
          </p:nvCxnSpPr>
          <p:spPr>
            <a:xfrm>
              <a:off x="1748077" y="4382037"/>
              <a:ext cx="40141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1AB4F759-D850-44C7-B92E-F9E500EB491B}"/>
                </a:ext>
              </a:extLst>
            </p:cNvPr>
            <p:cNvCxnSpPr/>
            <p:nvPr/>
          </p:nvCxnSpPr>
          <p:spPr>
            <a:xfrm>
              <a:off x="1748077" y="4634183"/>
              <a:ext cx="40724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2" name="그룹 131">
              <a:extLst>
                <a:ext uri="{FF2B5EF4-FFF2-40B4-BE49-F238E27FC236}">
                  <a16:creationId xmlns:a16="http://schemas.microsoft.com/office/drawing/2014/main" id="{B96180AF-62E0-4E0B-A0E9-F0EC30BEA9FB}"/>
                </a:ext>
              </a:extLst>
            </p:cNvPr>
            <p:cNvGrpSpPr/>
            <p:nvPr/>
          </p:nvGrpSpPr>
          <p:grpSpPr>
            <a:xfrm rot="16200000">
              <a:off x="1471660" y="4181198"/>
              <a:ext cx="188753" cy="401678"/>
              <a:chOff x="4874357" y="3703602"/>
              <a:chExt cx="269240" cy="587420"/>
            </a:xfrm>
          </p:grpSpPr>
          <p:cxnSp>
            <p:nvCxnSpPr>
              <p:cNvPr id="156" name="구부러진 연결선 98">
                <a:extLst>
                  <a:ext uri="{FF2B5EF4-FFF2-40B4-BE49-F238E27FC236}">
                    <a16:creationId xmlns:a16="http://schemas.microsoft.com/office/drawing/2014/main" id="{70B98E42-C905-4A7B-82B2-E4C0FD1C425D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타원 156">
                <a:extLst>
                  <a:ext uri="{FF2B5EF4-FFF2-40B4-BE49-F238E27FC236}">
                    <a16:creationId xmlns:a16="http://schemas.microsoft.com/office/drawing/2014/main" id="{D50B9CE7-E01B-48F7-A77A-297F0BBEC36E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8" name="타원 157">
                <a:extLst>
                  <a:ext uri="{FF2B5EF4-FFF2-40B4-BE49-F238E27FC236}">
                    <a16:creationId xmlns:a16="http://schemas.microsoft.com/office/drawing/2014/main" id="{C512D2DD-8692-4CBC-9BAF-B5499F12CBAB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9C5985CD-855F-41B7-8382-DB151380B180}"/>
                </a:ext>
              </a:extLst>
            </p:cNvPr>
            <p:cNvGrpSpPr/>
            <p:nvPr/>
          </p:nvGrpSpPr>
          <p:grpSpPr>
            <a:xfrm rot="16200000">
              <a:off x="1471660" y="4307271"/>
              <a:ext cx="188753" cy="401678"/>
              <a:chOff x="4874357" y="3703602"/>
              <a:chExt cx="269240" cy="587420"/>
            </a:xfrm>
          </p:grpSpPr>
          <p:cxnSp>
            <p:nvCxnSpPr>
              <p:cNvPr id="153" name="구부러진 연결선 95">
                <a:extLst>
                  <a:ext uri="{FF2B5EF4-FFF2-40B4-BE49-F238E27FC236}">
                    <a16:creationId xmlns:a16="http://schemas.microsoft.com/office/drawing/2014/main" id="{0F87C6B8-7E27-4F8E-890C-13157E3097A6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타원 153">
                <a:extLst>
                  <a:ext uri="{FF2B5EF4-FFF2-40B4-BE49-F238E27FC236}">
                    <a16:creationId xmlns:a16="http://schemas.microsoft.com/office/drawing/2014/main" id="{83CAD625-D835-448C-9385-FF2A89B6C593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5" name="타원 154">
                <a:extLst>
                  <a:ext uri="{FF2B5EF4-FFF2-40B4-BE49-F238E27FC236}">
                    <a16:creationId xmlns:a16="http://schemas.microsoft.com/office/drawing/2014/main" id="{DFE3BE1A-D1A3-4034-9861-92355DD828ED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4D767BEA-2260-4F89-BB18-2B5CD39D5930}"/>
                </a:ext>
              </a:extLst>
            </p:cNvPr>
            <p:cNvGrpSpPr/>
            <p:nvPr/>
          </p:nvGrpSpPr>
          <p:grpSpPr>
            <a:xfrm rot="16200000">
              <a:off x="1471660" y="4433344"/>
              <a:ext cx="188753" cy="401678"/>
              <a:chOff x="4874357" y="3703602"/>
              <a:chExt cx="269240" cy="587420"/>
            </a:xfrm>
          </p:grpSpPr>
          <p:cxnSp>
            <p:nvCxnSpPr>
              <p:cNvPr id="150" name="구부러진 연결선 92">
                <a:extLst>
                  <a:ext uri="{FF2B5EF4-FFF2-40B4-BE49-F238E27FC236}">
                    <a16:creationId xmlns:a16="http://schemas.microsoft.com/office/drawing/2014/main" id="{42BC40E0-6A8A-4341-AD9C-0C280358E2F5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타원 150">
                <a:extLst>
                  <a:ext uri="{FF2B5EF4-FFF2-40B4-BE49-F238E27FC236}">
                    <a16:creationId xmlns:a16="http://schemas.microsoft.com/office/drawing/2014/main" id="{DFC6C411-89B8-4020-8D1E-E4B5E1B4B9CB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타원 151">
                <a:extLst>
                  <a:ext uri="{FF2B5EF4-FFF2-40B4-BE49-F238E27FC236}">
                    <a16:creationId xmlns:a16="http://schemas.microsoft.com/office/drawing/2014/main" id="{712EDA5E-EB91-49F5-9529-C084B27FCCC9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E74737A2-02DC-4CA2-A42F-F63E20144056}"/>
                </a:ext>
              </a:extLst>
            </p:cNvPr>
            <p:cNvCxnSpPr/>
            <p:nvPr/>
          </p:nvCxnSpPr>
          <p:spPr>
            <a:xfrm>
              <a:off x="1041675" y="4255964"/>
              <a:ext cx="34556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A6BD47FC-CB5B-4E02-B40B-AF73B455B012}"/>
                </a:ext>
              </a:extLst>
            </p:cNvPr>
            <p:cNvCxnSpPr/>
            <p:nvPr/>
          </p:nvCxnSpPr>
          <p:spPr>
            <a:xfrm>
              <a:off x="671497" y="4508111"/>
              <a:ext cx="72156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B1FE3AD8-1155-44D7-8F93-91CEB2FA360A}"/>
                </a:ext>
              </a:extLst>
            </p:cNvPr>
            <p:cNvCxnSpPr/>
            <p:nvPr/>
          </p:nvCxnSpPr>
          <p:spPr>
            <a:xfrm>
              <a:off x="859634" y="4382037"/>
              <a:ext cx="52760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95C25F9C-0B3F-4D2F-AA80-2A8812A12026}"/>
                </a:ext>
              </a:extLst>
            </p:cNvPr>
            <p:cNvCxnSpPr/>
            <p:nvPr/>
          </p:nvCxnSpPr>
          <p:spPr>
            <a:xfrm>
              <a:off x="489456" y="4634183"/>
              <a:ext cx="90360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6F4792B6-491E-4E1D-91B7-6870D290364B}"/>
                </a:ext>
              </a:extLst>
            </p:cNvPr>
            <p:cNvSpPr/>
            <p:nvPr/>
          </p:nvSpPr>
          <p:spPr>
            <a:xfrm>
              <a:off x="1013377" y="4225997"/>
              <a:ext cx="55734" cy="5714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F55B42C9-B19E-4DA7-93AB-B51B147F1026}"/>
                </a:ext>
              </a:extLst>
            </p:cNvPr>
            <p:cNvSpPr/>
            <p:nvPr/>
          </p:nvSpPr>
          <p:spPr>
            <a:xfrm>
              <a:off x="831695" y="4352097"/>
              <a:ext cx="55734" cy="5714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1EDAA885-E668-4F4D-AD25-E90F68733993}"/>
                </a:ext>
              </a:extLst>
            </p:cNvPr>
            <p:cNvSpPr/>
            <p:nvPr/>
          </p:nvSpPr>
          <p:spPr>
            <a:xfrm>
              <a:off x="642023" y="4478765"/>
              <a:ext cx="55734" cy="5714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9DD01CC6-CF60-460E-BF94-887A52887A28}"/>
                </a:ext>
              </a:extLst>
            </p:cNvPr>
            <p:cNvSpPr/>
            <p:nvPr/>
          </p:nvSpPr>
          <p:spPr>
            <a:xfrm>
              <a:off x="462079" y="4605253"/>
              <a:ext cx="55734" cy="57140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D92CB7EF-DFFA-4D78-98BC-EC2407C20D9B}"/>
                </a:ext>
              </a:extLst>
            </p:cNvPr>
            <p:cNvSpPr txBox="1"/>
            <p:nvPr/>
          </p:nvSpPr>
          <p:spPr>
            <a:xfrm>
              <a:off x="441535" y="2711835"/>
              <a:ext cx="303225" cy="371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EC51E144-E64A-4DF5-A9DE-F6D3D3DA3DF3}"/>
                </a:ext>
              </a:extLst>
            </p:cNvPr>
            <p:cNvGrpSpPr/>
            <p:nvPr/>
          </p:nvGrpSpPr>
          <p:grpSpPr>
            <a:xfrm>
              <a:off x="328768" y="4863064"/>
              <a:ext cx="885178" cy="371900"/>
              <a:chOff x="385213" y="4863064"/>
              <a:chExt cx="885178" cy="371900"/>
            </a:xfrm>
          </p:grpSpPr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C891B3ED-1313-4D01-9704-0E23E9EE4D28}"/>
                  </a:ext>
                </a:extLst>
              </p:cNvPr>
              <p:cNvSpPr txBox="1"/>
              <p:nvPr/>
            </p:nvSpPr>
            <p:spPr>
              <a:xfrm>
                <a:off x="385213" y="4863065"/>
                <a:ext cx="303225" cy="371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ko-KR" altLang="en-US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E863596E-C2D7-47E8-8702-6E34D2E61A01}"/>
                  </a:ext>
                </a:extLst>
              </p:cNvPr>
              <p:cNvSpPr txBox="1"/>
              <p:nvPr/>
            </p:nvSpPr>
            <p:spPr>
              <a:xfrm>
                <a:off x="541006" y="4863064"/>
                <a:ext cx="356052" cy="371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kern="0" dirty="0">
                    <a:solidFill>
                      <a:schemeClr val="accent1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′</a:t>
                </a:r>
                <a:endParaRPr lang="ko-KR" altLang="en-US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B19D8F26-8219-4B69-A507-F060CEEE7C59}"/>
                  </a:ext>
                </a:extLst>
              </p:cNvPr>
              <p:cNvSpPr txBox="1"/>
              <p:nvPr/>
            </p:nvSpPr>
            <p:spPr>
              <a:xfrm>
                <a:off x="752541" y="4863064"/>
                <a:ext cx="303225" cy="371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ko-KR" altLang="en-US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746BDD75-2E99-4C51-A41B-48A16366A4B6}"/>
                  </a:ext>
                </a:extLst>
              </p:cNvPr>
              <p:cNvSpPr txBox="1"/>
              <p:nvPr/>
            </p:nvSpPr>
            <p:spPr>
              <a:xfrm>
                <a:off x="914339" y="4863064"/>
                <a:ext cx="356052" cy="371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ko-KR" sz="1600" kern="0" dirty="0">
                    <a:solidFill>
                      <a:schemeClr val="accent1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′</a:t>
                </a:r>
                <a:endParaRPr lang="ko-KR" altLang="en-US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D8E768C-AE94-429A-B176-8A8EF0348376}"/>
                </a:ext>
              </a:extLst>
            </p:cNvPr>
            <p:cNvSpPr txBox="1"/>
            <p:nvPr/>
          </p:nvSpPr>
          <p:spPr>
            <a:xfrm>
              <a:off x="804573" y="2711835"/>
              <a:ext cx="303225" cy="3718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16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9" name="그룹 218">
            <a:extLst>
              <a:ext uri="{FF2B5EF4-FFF2-40B4-BE49-F238E27FC236}">
                <a16:creationId xmlns:a16="http://schemas.microsoft.com/office/drawing/2014/main" id="{F7C3A6CD-BCD8-4A3C-8BA7-477A6371DE5F}"/>
              </a:ext>
            </a:extLst>
          </p:cNvPr>
          <p:cNvGrpSpPr/>
          <p:nvPr/>
        </p:nvGrpSpPr>
        <p:grpSpPr>
          <a:xfrm>
            <a:off x="1634476" y="3150001"/>
            <a:ext cx="4054185" cy="2638421"/>
            <a:chOff x="3706518" y="2517212"/>
            <a:chExt cx="3936540" cy="2561859"/>
          </a:xfrm>
        </p:grpSpPr>
        <p:sp>
          <p:nvSpPr>
            <p:cNvPr id="220" name="순서도: 지연 219">
              <a:extLst>
                <a:ext uri="{FF2B5EF4-FFF2-40B4-BE49-F238E27FC236}">
                  <a16:creationId xmlns:a16="http://schemas.microsoft.com/office/drawing/2014/main" id="{4651EE97-B5C0-497B-89C3-67503B20CE4E}"/>
                </a:ext>
              </a:extLst>
            </p:cNvPr>
            <p:cNvSpPr/>
            <p:nvPr/>
          </p:nvSpPr>
          <p:spPr>
            <a:xfrm>
              <a:off x="5741469" y="3295084"/>
              <a:ext cx="475516" cy="517059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21" name="달 220">
              <a:extLst>
                <a:ext uri="{FF2B5EF4-FFF2-40B4-BE49-F238E27FC236}">
                  <a16:creationId xmlns:a16="http://schemas.microsoft.com/office/drawing/2014/main" id="{C7A0D517-A1D3-4397-9349-717799A8BDB3}"/>
                </a:ext>
              </a:extLst>
            </p:cNvPr>
            <p:cNvSpPr/>
            <p:nvPr/>
          </p:nvSpPr>
          <p:spPr>
            <a:xfrm flipH="1">
              <a:off x="6563710" y="3659119"/>
              <a:ext cx="456862" cy="514424"/>
            </a:xfrm>
            <a:prstGeom prst="moon">
              <a:avLst>
                <a:gd name="adj" fmla="val 83270"/>
              </a:avLst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cxnSp>
          <p:nvCxnSpPr>
            <p:cNvPr id="222" name="직선 연결선 221">
              <a:extLst>
                <a:ext uri="{FF2B5EF4-FFF2-40B4-BE49-F238E27FC236}">
                  <a16:creationId xmlns:a16="http://schemas.microsoft.com/office/drawing/2014/main" id="{633BC579-D180-48A3-81F0-BC8E111E975F}"/>
                </a:ext>
              </a:extLst>
            </p:cNvPr>
            <p:cNvCxnSpPr/>
            <p:nvPr/>
          </p:nvCxnSpPr>
          <p:spPr>
            <a:xfrm>
              <a:off x="5371797" y="3368184"/>
              <a:ext cx="36776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E7921350-000B-4D78-8944-1D53825470A4}"/>
                </a:ext>
              </a:extLst>
            </p:cNvPr>
            <p:cNvCxnSpPr/>
            <p:nvPr/>
          </p:nvCxnSpPr>
          <p:spPr>
            <a:xfrm>
              <a:off x="5371797" y="3624414"/>
              <a:ext cx="37310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직선 연결선 223">
              <a:extLst>
                <a:ext uri="{FF2B5EF4-FFF2-40B4-BE49-F238E27FC236}">
                  <a16:creationId xmlns:a16="http://schemas.microsoft.com/office/drawing/2014/main" id="{CBFA80B4-EB7B-45B3-BD52-05015675E315}"/>
                </a:ext>
              </a:extLst>
            </p:cNvPr>
            <p:cNvCxnSpPr/>
            <p:nvPr/>
          </p:nvCxnSpPr>
          <p:spPr>
            <a:xfrm>
              <a:off x="6410997" y="3791077"/>
              <a:ext cx="21096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9441196F-1B13-4CA1-8DD6-1467D2E7D94F}"/>
                </a:ext>
              </a:extLst>
            </p:cNvPr>
            <p:cNvCxnSpPr/>
            <p:nvPr/>
          </p:nvCxnSpPr>
          <p:spPr>
            <a:xfrm>
              <a:off x="6410997" y="4044525"/>
              <a:ext cx="21096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직선 연결선 225">
              <a:extLst>
                <a:ext uri="{FF2B5EF4-FFF2-40B4-BE49-F238E27FC236}">
                  <a16:creationId xmlns:a16="http://schemas.microsoft.com/office/drawing/2014/main" id="{BDD5E5D3-E503-418C-B6E5-56ECCE00748E}"/>
                </a:ext>
              </a:extLst>
            </p:cNvPr>
            <p:cNvCxnSpPr/>
            <p:nvPr/>
          </p:nvCxnSpPr>
          <p:spPr>
            <a:xfrm>
              <a:off x="6219299" y="3553613"/>
              <a:ext cx="19169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172527F5-BDDC-41F8-907E-FFBE5DED9756}"/>
                </a:ext>
              </a:extLst>
            </p:cNvPr>
            <p:cNvCxnSpPr/>
            <p:nvPr/>
          </p:nvCxnSpPr>
          <p:spPr>
            <a:xfrm>
              <a:off x="6410997" y="3553613"/>
              <a:ext cx="0" cy="23203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직선 연결선 227">
              <a:extLst>
                <a:ext uri="{FF2B5EF4-FFF2-40B4-BE49-F238E27FC236}">
                  <a16:creationId xmlns:a16="http://schemas.microsoft.com/office/drawing/2014/main" id="{2D62F526-148E-4318-9E93-217FC7CAC172}"/>
                </a:ext>
              </a:extLst>
            </p:cNvPr>
            <p:cNvCxnSpPr/>
            <p:nvPr/>
          </p:nvCxnSpPr>
          <p:spPr>
            <a:xfrm>
              <a:off x="6410997" y="4044525"/>
              <a:ext cx="0" cy="26233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27553A50-A297-46EB-AB98-E21C048455AC}"/>
                </a:ext>
              </a:extLst>
            </p:cNvPr>
            <p:cNvCxnSpPr/>
            <p:nvPr/>
          </p:nvCxnSpPr>
          <p:spPr>
            <a:xfrm>
              <a:off x="6148186" y="4306858"/>
              <a:ext cx="26281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직선 연결선 229">
              <a:extLst>
                <a:ext uri="{FF2B5EF4-FFF2-40B4-BE49-F238E27FC236}">
                  <a16:creationId xmlns:a16="http://schemas.microsoft.com/office/drawing/2014/main" id="{B80A9393-9C3B-424E-B1DB-0AAE537770A3}"/>
                </a:ext>
              </a:extLst>
            </p:cNvPr>
            <p:cNvCxnSpPr/>
            <p:nvPr/>
          </p:nvCxnSpPr>
          <p:spPr>
            <a:xfrm>
              <a:off x="7020572" y="3908943"/>
              <a:ext cx="34504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BFD7B5EA-71AD-4148-A436-2EB08E01C102}"/>
                </a:ext>
              </a:extLst>
            </p:cNvPr>
            <p:cNvCxnSpPr/>
            <p:nvPr/>
          </p:nvCxnSpPr>
          <p:spPr>
            <a:xfrm>
              <a:off x="3869756" y="3107759"/>
              <a:ext cx="0" cy="165028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직선 연결선 231">
              <a:extLst>
                <a:ext uri="{FF2B5EF4-FFF2-40B4-BE49-F238E27FC236}">
                  <a16:creationId xmlns:a16="http://schemas.microsoft.com/office/drawing/2014/main" id="{3B9B1918-59D1-4C87-AB72-B459D03A0CAE}"/>
                </a:ext>
              </a:extLst>
            </p:cNvPr>
            <p:cNvCxnSpPr/>
            <p:nvPr/>
          </p:nvCxnSpPr>
          <p:spPr>
            <a:xfrm>
              <a:off x="4036536" y="3214600"/>
              <a:ext cx="0" cy="154344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05E203EA-D2ED-4138-BB5A-A418129B9B11}"/>
                </a:ext>
              </a:extLst>
            </p:cNvPr>
            <p:cNvGrpSpPr/>
            <p:nvPr/>
          </p:nvGrpSpPr>
          <p:grpSpPr>
            <a:xfrm>
              <a:off x="3825660" y="2872416"/>
              <a:ext cx="250500" cy="422669"/>
              <a:chOff x="2883477" y="726292"/>
              <a:chExt cx="399856" cy="593293"/>
            </a:xfrm>
          </p:grpSpPr>
          <p:cxnSp>
            <p:nvCxnSpPr>
              <p:cNvPr id="348" name="직선 연결선 347">
                <a:extLst>
                  <a:ext uri="{FF2B5EF4-FFF2-40B4-BE49-F238E27FC236}">
                    <a16:creationId xmlns:a16="http://schemas.microsoft.com/office/drawing/2014/main" id="{53C7B027-3C3E-4F9F-9705-F51549863F0E}"/>
                  </a:ext>
                </a:extLst>
              </p:cNvPr>
              <p:cNvCxnSpPr/>
              <p:nvPr/>
            </p:nvCxnSpPr>
            <p:spPr>
              <a:xfrm>
                <a:off x="3083405" y="726292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9" name="이등변 삼각형 348">
                <a:extLst>
                  <a:ext uri="{FF2B5EF4-FFF2-40B4-BE49-F238E27FC236}">
                    <a16:creationId xmlns:a16="http://schemas.microsoft.com/office/drawing/2014/main" id="{5C6AD38F-A1A6-481A-A7D5-196CF0C11FED}"/>
                  </a:ext>
                </a:extLst>
              </p:cNvPr>
              <p:cNvSpPr/>
              <p:nvPr/>
            </p:nvSpPr>
            <p:spPr>
              <a:xfrm rot="10800000">
                <a:off x="2883477" y="991426"/>
                <a:ext cx="399856" cy="328159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50" name="타원 349">
                <a:extLst>
                  <a:ext uri="{FF2B5EF4-FFF2-40B4-BE49-F238E27FC236}">
                    <a16:creationId xmlns:a16="http://schemas.microsoft.com/office/drawing/2014/main" id="{4095D40D-554F-4D4C-9BAB-2CB367357FCF}"/>
                  </a:ext>
                </a:extLst>
              </p:cNvPr>
              <p:cNvSpPr/>
              <p:nvPr/>
            </p:nvSpPr>
            <p:spPr>
              <a:xfrm>
                <a:off x="3176652" y="1140647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cxnSp>
          <p:nvCxnSpPr>
            <p:cNvPr id="234" name="직선 연결선 233">
              <a:extLst>
                <a:ext uri="{FF2B5EF4-FFF2-40B4-BE49-F238E27FC236}">
                  <a16:creationId xmlns:a16="http://schemas.microsoft.com/office/drawing/2014/main" id="{CC309B9B-9BB7-48F0-B1C8-A3A00D6A728B}"/>
                </a:ext>
              </a:extLst>
            </p:cNvPr>
            <p:cNvCxnSpPr/>
            <p:nvPr/>
          </p:nvCxnSpPr>
          <p:spPr>
            <a:xfrm>
              <a:off x="4208902" y="3107759"/>
              <a:ext cx="0" cy="165028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직선 연결선 234">
              <a:extLst>
                <a:ext uri="{FF2B5EF4-FFF2-40B4-BE49-F238E27FC236}">
                  <a16:creationId xmlns:a16="http://schemas.microsoft.com/office/drawing/2014/main" id="{975C2968-3D76-4197-B1D9-D55155F1D9B0}"/>
                </a:ext>
              </a:extLst>
            </p:cNvPr>
            <p:cNvCxnSpPr/>
            <p:nvPr/>
          </p:nvCxnSpPr>
          <p:spPr>
            <a:xfrm>
              <a:off x="4375682" y="3214600"/>
              <a:ext cx="0" cy="154344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6" name="그룹 235">
              <a:extLst>
                <a:ext uri="{FF2B5EF4-FFF2-40B4-BE49-F238E27FC236}">
                  <a16:creationId xmlns:a16="http://schemas.microsoft.com/office/drawing/2014/main" id="{8DB9450D-A43C-4943-A6B5-ECA7C646BA50}"/>
                </a:ext>
              </a:extLst>
            </p:cNvPr>
            <p:cNvGrpSpPr/>
            <p:nvPr/>
          </p:nvGrpSpPr>
          <p:grpSpPr>
            <a:xfrm>
              <a:off x="4164806" y="2872416"/>
              <a:ext cx="250500" cy="422669"/>
              <a:chOff x="2883477" y="726292"/>
              <a:chExt cx="399856" cy="593293"/>
            </a:xfrm>
          </p:grpSpPr>
          <p:cxnSp>
            <p:nvCxnSpPr>
              <p:cNvPr id="345" name="직선 연결선 344">
                <a:extLst>
                  <a:ext uri="{FF2B5EF4-FFF2-40B4-BE49-F238E27FC236}">
                    <a16:creationId xmlns:a16="http://schemas.microsoft.com/office/drawing/2014/main" id="{AE974806-D331-48ED-B065-ED10C9DD9C53}"/>
                  </a:ext>
                </a:extLst>
              </p:cNvPr>
              <p:cNvCxnSpPr/>
              <p:nvPr/>
            </p:nvCxnSpPr>
            <p:spPr>
              <a:xfrm>
                <a:off x="3083405" y="726292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6" name="이등변 삼각형 345">
                <a:extLst>
                  <a:ext uri="{FF2B5EF4-FFF2-40B4-BE49-F238E27FC236}">
                    <a16:creationId xmlns:a16="http://schemas.microsoft.com/office/drawing/2014/main" id="{6254B6B6-907A-4A2E-917A-A59D66CFA210}"/>
                  </a:ext>
                </a:extLst>
              </p:cNvPr>
              <p:cNvSpPr/>
              <p:nvPr/>
            </p:nvSpPr>
            <p:spPr>
              <a:xfrm rot="10800000">
                <a:off x="2883477" y="991426"/>
                <a:ext cx="399856" cy="328159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347" name="타원 346">
                <a:extLst>
                  <a:ext uri="{FF2B5EF4-FFF2-40B4-BE49-F238E27FC236}">
                    <a16:creationId xmlns:a16="http://schemas.microsoft.com/office/drawing/2014/main" id="{144CFEED-9EDD-43DF-A787-3B3914C6100F}"/>
                  </a:ext>
                </a:extLst>
              </p:cNvPr>
              <p:cNvSpPr/>
              <p:nvPr/>
            </p:nvSpPr>
            <p:spPr>
              <a:xfrm>
                <a:off x="3176652" y="1140647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</p:grp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03F69704-6300-4C60-A2BD-38981517655A}"/>
                </a:ext>
              </a:extLst>
            </p:cNvPr>
            <p:cNvSpPr txBox="1"/>
            <p:nvPr/>
          </p:nvSpPr>
          <p:spPr>
            <a:xfrm>
              <a:off x="4909821" y="2920320"/>
              <a:ext cx="586727" cy="304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Fuses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C58A081B-4881-4281-84A7-846AD769B891}"/>
                </a:ext>
              </a:extLst>
            </p:cNvPr>
            <p:cNvGrpSpPr/>
            <p:nvPr/>
          </p:nvGrpSpPr>
          <p:grpSpPr>
            <a:xfrm rot="16200000">
              <a:off x="5109112" y="3182558"/>
              <a:ext cx="191810" cy="368005"/>
              <a:chOff x="4874357" y="3703602"/>
              <a:chExt cx="269240" cy="587420"/>
            </a:xfrm>
          </p:grpSpPr>
          <p:cxnSp>
            <p:nvCxnSpPr>
              <p:cNvPr id="342" name="구부러진 연결선 245">
                <a:extLst>
                  <a:ext uri="{FF2B5EF4-FFF2-40B4-BE49-F238E27FC236}">
                    <a16:creationId xmlns:a16="http://schemas.microsoft.com/office/drawing/2014/main" id="{94E24362-F4E7-4DFE-8027-C4B56893321E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3" name="타원 342">
                <a:extLst>
                  <a:ext uri="{FF2B5EF4-FFF2-40B4-BE49-F238E27FC236}">
                    <a16:creationId xmlns:a16="http://schemas.microsoft.com/office/drawing/2014/main" id="{9DE5E1CF-A8C8-4957-9777-12D385B5CDF6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4" name="타원 343">
                <a:extLst>
                  <a:ext uri="{FF2B5EF4-FFF2-40B4-BE49-F238E27FC236}">
                    <a16:creationId xmlns:a16="http://schemas.microsoft.com/office/drawing/2014/main" id="{3FBBFDA7-3618-4AAD-8CB2-F5F995852C42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id="{226C9009-C269-430F-BE05-29B719B460A1}"/>
                </a:ext>
              </a:extLst>
            </p:cNvPr>
            <p:cNvCxnSpPr/>
            <p:nvPr/>
          </p:nvCxnSpPr>
          <p:spPr>
            <a:xfrm>
              <a:off x="5371797" y="3496299"/>
              <a:ext cx="36776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>
              <a:extLst>
                <a:ext uri="{FF2B5EF4-FFF2-40B4-BE49-F238E27FC236}">
                  <a16:creationId xmlns:a16="http://schemas.microsoft.com/office/drawing/2014/main" id="{39EA51D3-5A0E-4C0B-9494-22CAE36A99AF}"/>
                </a:ext>
              </a:extLst>
            </p:cNvPr>
            <p:cNvCxnSpPr/>
            <p:nvPr/>
          </p:nvCxnSpPr>
          <p:spPr>
            <a:xfrm>
              <a:off x="5371797" y="3752529"/>
              <a:ext cx="37310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1" name="그룹 240">
              <a:extLst>
                <a:ext uri="{FF2B5EF4-FFF2-40B4-BE49-F238E27FC236}">
                  <a16:creationId xmlns:a16="http://schemas.microsoft.com/office/drawing/2014/main" id="{797C284B-0F2D-458D-8428-91D3EACB7294}"/>
                </a:ext>
              </a:extLst>
            </p:cNvPr>
            <p:cNvGrpSpPr/>
            <p:nvPr/>
          </p:nvGrpSpPr>
          <p:grpSpPr>
            <a:xfrm rot="16200000">
              <a:off x="5109112" y="3312296"/>
              <a:ext cx="191810" cy="368005"/>
              <a:chOff x="4874357" y="3703602"/>
              <a:chExt cx="269240" cy="587420"/>
            </a:xfrm>
          </p:grpSpPr>
          <p:cxnSp>
            <p:nvCxnSpPr>
              <p:cNvPr id="339" name="구부러진 연결선 242">
                <a:extLst>
                  <a:ext uri="{FF2B5EF4-FFF2-40B4-BE49-F238E27FC236}">
                    <a16:creationId xmlns:a16="http://schemas.microsoft.com/office/drawing/2014/main" id="{C11AB150-5510-4DFC-890A-43F85E2A627A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0" name="타원 339">
                <a:extLst>
                  <a:ext uri="{FF2B5EF4-FFF2-40B4-BE49-F238E27FC236}">
                    <a16:creationId xmlns:a16="http://schemas.microsoft.com/office/drawing/2014/main" id="{5E5033B9-5332-4CE8-994E-C023A07F5828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1" name="타원 340">
                <a:extLst>
                  <a:ext uri="{FF2B5EF4-FFF2-40B4-BE49-F238E27FC236}">
                    <a16:creationId xmlns:a16="http://schemas.microsoft.com/office/drawing/2014/main" id="{FB2E49C5-FEDD-4304-B522-7930A9382958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2" name="그룹 241">
              <a:extLst>
                <a:ext uri="{FF2B5EF4-FFF2-40B4-BE49-F238E27FC236}">
                  <a16:creationId xmlns:a16="http://schemas.microsoft.com/office/drawing/2014/main" id="{A5B32D0B-7DF5-4275-A167-B77C08753A0F}"/>
                </a:ext>
              </a:extLst>
            </p:cNvPr>
            <p:cNvGrpSpPr/>
            <p:nvPr/>
          </p:nvGrpSpPr>
          <p:grpSpPr>
            <a:xfrm rot="16200000">
              <a:off x="5109112" y="3440411"/>
              <a:ext cx="191810" cy="368005"/>
              <a:chOff x="4874357" y="3703602"/>
              <a:chExt cx="269240" cy="587420"/>
            </a:xfrm>
          </p:grpSpPr>
          <p:cxnSp>
            <p:nvCxnSpPr>
              <p:cNvPr id="336" name="구부러진 연결선 239">
                <a:extLst>
                  <a:ext uri="{FF2B5EF4-FFF2-40B4-BE49-F238E27FC236}">
                    <a16:creationId xmlns:a16="http://schemas.microsoft.com/office/drawing/2014/main" id="{4B65F7CB-418E-48BE-BEAE-57BC7E4381C0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7" name="타원 336">
                <a:extLst>
                  <a:ext uri="{FF2B5EF4-FFF2-40B4-BE49-F238E27FC236}">
                    <a16:creationId xmlns:a16="http://schemas.microsoft.com/office/drawing/2014/main" id="{ED4D3FC3-D4B8-4D53-8283-D777BF9E7884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8" name="타원 337">
                <a:extLst>
                  <a:ext uri="{FF2B5EF4-FFF2-40B4-BE49-F238E27FC236}">
                    <a16:creationId xmlns:a16="http://schemas.microsoft.com/office/drawing/2014/main" id="{5C2B1453-0288-44D4-B815-4A30F7049702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43" name="그룹 242">
              <a:extLst>
                <a:ext uri="{FF2B5EF4-FFF2-40B4-BE49-F238E27FC236}">
                  <a16:creationId xmlns:a16="http://schemas.microsoft.com/office/drawing/2014/main" id="{D4C6695E-BD1C-4E89-979F-BB9662E34191}"/>
                </a:ext>
              </a:extLst>
            </p:cNvPr>
            <p:cNvGrpSpPr/>
            <p:nvPr/>
          </p:nvGrpSpPr>
          <p:grpSpPr>
            <a:xfrm rot="16200000">
              <a:off x="5109112" y="3568526"/>
              <a:ext cx="191810" cy="368005"/>
              <a:chOff x="4874357" y="3703602"/>
              <a:chExt cx="269240" cy="587420"/>
            </a:xfrm>
          </p:grpSpPr>
          <p:cxnSp>
            <p:nvCxnSpPr>
              <p:cNvPr id="333" name="구부러진 연결선 236">
                <a:extLst>
                  <a:ext uri="{FF2B5EF4-FFF2-40B4-BE49-F238E27FC236}">
                    <a16:creationId xmlns:a16="http://schemas.microsoft.com/office/drawing/2014/main" id="{04CE298B-0C6E-46F9-B916-39195A62451C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4" name="타원 333">
                <a:extLst>
                  <a:ext uri="{FF2B5EF4-FFF2-40B4-BE49-F238E27FC236}">
                    <a16:creationId xmlns:a16="http://schemas.microsoft.com/office/drawing/2014/main" id="{EA226056-1713-4541-8EF4-64047F20E1E6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5" name="타원 334">
                <a:extLst>
                  <a:ext uri="{FF2B5EF4-FFF2-40B4-BE49-F238E27FC236}">
                    <a16:creationId xmlns:a16="http://schemas.microsoft.com/office/drawing/2014/main" id="{CEB7FB1F-48A6-4337-9D67-DFC89B14C8F4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44" name="직선 연결선 243">
              <a:extLst>
                <a:ext uri="{FF2B5EF4-FFF2-40B4-BE49-F238E27FC236}">
                  <a16:creationId xmlns:a16="http://schemas.microsoft.com/office/drawing/2014/main" id="{1B1ECDE9-F819-4080-848C-BC78BB0C83BE}"/>
                </a:ext>
              </a:extLst>
            </p:cNvPr>
            <p:cNvCxnSpPr/>
            <p:nvPr/>
          </p:nvCxnSpPr>
          <p:spPr>
            <a:xfrm>
              <a:off x="4375682" y="3368184"/>
              <a:ext cx="67150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4E31E485-4199-4F57-B516-3DA04ABB3291}"/>
                </a:ext>
              </a:extLst>
            </p:cNvPr>
            <p:cNvCxnSpPr/>
            <p:nvPr/>
          </p:nvCxnSpPr>
          <p:spPr>
            <a:xfrm>
              <a:off x="4036536" y="3624414"/>
              <a:ext cx="101065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직선 연결선 245">
              <a:extLst>
                <a:ext uri="{FF2B5EF4-FFF2-40B4-BE49-F238E27FC236}">
                  <a16:creationId xmlns:a16="http://schemas.microsoft.com/office/drawing/2014/main" id="{378585F6-C8E8-4D7E-88EB-4491676F3DC3}"/>
                </a:ext>
              </a:extLst>
            </p:cNvPr>
            <p:cNvCxnSpPr/>
            <p:nvPr/>
          </p:nvCxnSpPr>
          <p:spPr>
            <a:xfrm>
              <a:off x="4208902" y="3496299"/>
              <a:ext cx="83828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638AE268-B566-4904-99EF-2FE45E38C61F}"/>
                </a:ext>
              </a:extLst>
            </p:cNvPr>
            <p:cNvCxnSpPr/>
            <p:nvPr/>
          </p:nvCxnSpPr>
          <p:spPr>
            <a:xfrm>
              <a:off x="3869756" y="3752529"/>
              <a:ext cx="117743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C855BF8A-5E8E-4605-B52D-8020AD505990}"/>
                </a:ext>
              </a:extLst>
            </p:cNvPr>
            <p:cNvSpPr/>
            <p:nvPr/>
          </p:nvSpPr>
          <p:spPr>
            <a:xfrm>
              <a:off x="4349756" y="3337732"/>
              <a:ext cx="51062" cy="5806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5802F130-1FB2-44C2-9ECD-F956B3BB7676}"/>
                </a:ext>
              </a:extLst>
            </p:cNvPr>
            <p:cNvSpPr/>
            <p:nvPr/>
          </p:nvSpPr>
          <p:spPr>
            <a:xfrm>
              <a:off x="4183305" y="3465874"/>
              <a:ext cx="51062" cy="5806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17BAA1FC-6E91-4D6A-ABD5-FFE19D4347DE}"/>
                </a:ext>
              </a:extLst>
            </p:cNvPr>
            <p:cNvSpPr/>
            <p:nvPr/>
          </p:nvSpPr>
          <p:spPr>
            <a:xfrm>
              <a:off x="4009533" y="3594593"/>
              <a:ext cx="51062" cy="5806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563C211F-D8C6-48AC-91B0-D97A8B7274B5}"/>
                </a:ext>
              </a:extLst>
            </p:cNvPr>
            <p:cNvSpPr/>
            <p:nvPr/>
          </p:nvSpPr>
          <p:spPr>
            <a:xfrm>
              <a:off x="3844674" y="3723130"/>
              <a:ext cx="51062" cy="5806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2" name="그룹 251">
              <a:extLst>
                <a:ext uri="{FF2B5EF4-FFF2-40B4-BE49-F238E27FC236}">
                  <a16:creationId xmlns:a16="http://schemas.microsoft.com/office/drawing/2014/main" id="{F2D25CF6-F96E-4593-A3EB-A7C5A1AD82CC}"/>
                </a:ext>
              </a:extLst>
            </p:cNvPr>
            <p:cNvGrpSpPr/>
            <p:nvPr/>
          </p:nvGrpSpPr>
          <p:grpSpPr>
            <a:xfrm>
              <a:off x="3706518" y="4678028"/>
              <a:ext cx="840819" cy="371899"/>
              <a:chOff x="3774252" y="4678028"/>
              <a:chExt cx="840819" cy="371899"/>
            </a:xfrm>
          </p:grpSpPr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C024D146-B7CD-401D-92DC-AAC0F3DEA140}"/>
                  </a:ext>
                </a:extLst>
              </p:cNvPr>
              <p:cNvSpPr txBox="1"/>
              <p:nvPr/>
            </p:nvSpPr>
            <p:spPr>
              <a:xfrm>
                <a:off x="3774252" y="4678028"/>
                <a:ext cx="303225" cy="371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ko-KR" altLang="en-US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AFD53CBA-277A-49CC-A690-88F6309E1CD7}"/>
                  </a:ext>
                </a:extLst>
              </p:cNvPr>
              <p:cNvSpPr txBox="1"/>
              <p:nvPr/>
            </p:nvSpPr>
            <p:spPr>
              <a:xfrm>
                <a:off x="3916987" y="4678028"/>
                <a:ext cx="356052" cy="371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ko-KR" sz="1600" kern="0" dirty="0">
                    <a:solidFill>
                      <a:schemeClr val="accent1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′</a:t>
                </a:r>
                <a:endParaRPr lang="ko-KR" altLang="en-US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DEA42B5A-690E-4CE7-AC26-A74A6150A262}"/>
                  </a:ext>
                </a:extLst>
              </p:cNvPr>
              <p:cNvSpPr txBox="1"/>
              <p:nvPr/>
            </p:nvSpPr>
            <p:spPr>
              <a:xfrm>
                <a:off x="4110785" y="4678028"/>
                <a:ext cx="303225" cy="371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ko-KR" altLang="en-US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2D9FFAE8-75B4-40BB-A3CE-26A683CF028D}"/>
                  </a:ext>
                </a:extLst>
              </p:cNvPr>
              <p:cNvSpPr txBox="1"/>
              <p:nvPr/>
            </p:nvSpPr>
            <p:spPr>
              <a:xfrm>
                <a:off x="4259019" y="4678028"/>
                <a:ext cx="356052" cy="371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r>
                  <a:rPr lang="en-US" altLang="ko-KR" sz="1600" kern="0" dirty="0">
                    <a:solidFill>
                      <a:schemeClr val="accent1">
                        <a:lumMod val="75000"/>
                      </a:schemeClr>
                    </a:solidFill>
                    <a:latin typeface="맑은 고딕" panose="020B0503020000020004" pitchFamily="50" charset="-127"/>
                  </a:rPr>
                  <a:t>′</a:t>
                </a:r>
                <a:endParaRPr lang="ko-KR" altLang="en-US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53" name="그룹 252">
              <a:extLst>
                <a:ext uri="{FF2B5EF4-FFF2-40B4-BE49-F238E27FC236}">
                  <a16:creationId xmlns:a16="http://schemas.microsoft.com/office/drawing/2014/main" id="{E530FDF2-C7BB-44F8-B0F9-AB93A6EB9883}"/>
                </a:ext>
              </a:extLst>
            </p:cNvPr>
            <p:cNvGrpSpPr/>
            <p:nvPr/>
          </p:nvGrpSpPr>
          <p:grpSpPr>
            <a:xfrm>
              <a:off x="3811724" y="2517212"/>
              <a:ext cx="635828" cy="371899"/>
              <a:chOff x="3811724" y="2528501"/>
              <a:chExt cx="635828" cy="371899"/>
            </a:xfrm>
          </p:grpSpPr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9924F557-78B1-4913-A6EE-7E03C0318E2E}"/>
                  </a:ext>
                </a:extLst>
              </p:cNvPr>
              <p:cNvSpPr txBox="1"/>
              <p:nvPr/>
            </p:nvSpPr>
            <p:spPr>
              <a:xfrm>
                <a:off x="3811724" y="2528501"/>
                <a:ext cx="303225" cy="371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lang="ko-KR" altLang="en-US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0B738CC5-48FC-4DBD-8DBC-F0D48919252A}"/>
                  </a:ext>
                </a:extLst>
              </p:cNvPr>
              <p:cNvSpPr txBox="1"/>
              <p:nvPr/>
            </p:nvSpPr>
            <p:spPr>
              <a:xfrm>
                <a:off x="4144327" y="2528501"/>
                <a:ext cx="303225" cy="371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lang="ko-KR" altLang="en-US" sz="16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54" name="직선 연결선 253">
              <a:extLst>
                <a:ext uri="{FF2B5EF4-FFF2-40B4-BE49-F238E27FC236}">
                  <a16:creationId xmlns:a16="http://schemas.microsoft.com/office/drawing/2014/main" id="{9BDDD77E-9DCF-4466-8791-87389372AF12}"/>
                </a:ext>
              </a:extLst>
            </p:cNvPr>
            <p:cNvCxnSpPr/>
            <p:nvPr/>
          </p:nvCxnSpPr>
          <p:spPr>
            <a:xfrm>
              <a:off x="4546247" y="3178193"/>
              <a:ext cx="0" cy="185414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>
              <a:extLst>
                <a:ext uri="{FF2B5EF4-FFF2-40B4-BE49-F238E27FC236}">
                  <a16:creationId xmlns:a16="http://schemas.microsoft.com/office/drawing/2014/main" id="{C09C6EFA-5F76-4A65-B71C-08DAFF9DA26E}"/>
                </a:ext>
              </a:extLst>
            </p:cNvPr>
            <p:cNvCxnSpPr/>
            <p:nvPr/>
          </p:nvCxnSpPr>
          <p:spPr>
            <a:xfrm>
              <a:off x="4713027" y="3178193"/>
              <a:ext cx="0" cy="166616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>
              <a:extLst>
                <a:ext uri="{FF2B5EF4-FFF2-40B4-BE49-F238E27FC236}">
                  <a16:creationId xmlns:a16="http://schemas.microsoft.com/office/drawing/2014/main" id="{4E48634B-00E0-4027-9165-B624D3A7038E}"/>
                </a:ext>
              </a:extLst>
            </p:cNvPr>
            <p:cNvCxnSpPr/>
            <p:nvPr/>
          </p:nvCxnSpPr>
          <p:spPr>
            <a:xfrm>
              <a:off x="5741952" y="3198548"/>
              <a:ext cx="0" cy="19532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>
              <a:extLst>
                <a:ext uri="{FF2B5EF4-FFF2-40B4-BE49-F238E27FC236}">
                  <a16:creationId xmlns:a16="http://schemas.microsoft.com/office/drawing/2014/main" id="{3791E4B9-3360-4C2C-A823-E478D26DFB58}"/>
                </a:ext>
              </a:extLst>
            </p:cNvPr>
            <p:cNvCxnSpPr/>
            <p:nvPr/>
          </p:nvCxnSpPr>
          <p:spPr>
            <a:xfrm>
              <a:off x="5741952" y="3666167"/>
              <a:ext cx="0" cy="24530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1B16B89A-5220-4C81-ADF8-920350C8E929}"/>
                </a:ext>
              </a:extLst>
            </p:cNvPr>
            <p:cNvCxnSpPr/>
            <p:nvPr/>
          </p:nvCxnSpPr>
          <p:spPr>
            <a:xfrm>
              <a:off x="5371797" y="3867265"/>
              <a:ext cx="37310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02F966C8-AF93-4DDD-AD0B-11E8533727E0}"/>
                </a:ext>
              </a:extLst>
            </p:cNvPr>
            <p:cNvCxnSpPr/>
            <p:nvPr/>
          </p:nvCxnSpPr>
          <p:spPr>
            <a:xfrm>
              <a:off x="4711436" y="3867265"/>
              <a:ext cx="33575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1243626C-30FB-4160-B0C1-97D6A0D6393A}"/>
                </a:ext>
              </a:extLst>
            </p:cNvPr>
            <p:cNvSpPr/>
            <p:nvPr/>
          </p:nvSpPr>
          <p:spPr>
            <a:xfrm>
              <a:off x="4686446" y="3837866"/>
              <a:ext cx="51062" cy="5806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1" name="그룹 260">
              <a:extLst>
                <a:ext uri="{FF2B5EF4-FFF2-40B4-BE49-F238E27FC236}">
                  <a16:creationId xmlns:a16="http://schemas.microsoft.com/office/drawing/2014/main" id="{5C70F941-05D4-44F9-A21E-4CB487C1FD6C}"/>
                </a:ext>
              </a:extLst>
            </p:cNvPr>
            <p:cNvGrpSpPr/>
            <p:nvPr/>
          </p:nvGrpSpPr>
          <p:grpSpPr>
            <a:xfrm rot="16200000">
              <a:off x="5109112" y="3677436"/>
              <a:ext cx="191810" cy="368005"/>
              <a:chOff x="4874357" y="3703602"/>
              <a:chExt cx="269240" cy="587420"/>
            </a:xfrm>
          </p:grpSpPr>
          <p:cxnSp>
            <p:nvCxnSpPr>
              <p:cNvPr id="324" name="구부러진 연결선 233">
                <a:extLst>
                  <a:ext uri="{FF2B5EF4-FFF2-40B4-BE49-F238E27FC236}">
                    <a16:creationId xmlns:a16="http://schemas.microsoft.com/office/drawing/2014/main" id="{0A900C59-0196-4814-8CCF-FE5AD27AC465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5" name="타원 324">
                <a:extLst>
                  <a:ext uri="{FF2B5EF4-FFF2-40B4-BE49-F238E27FC236}">
                    <a16:creationId xmlns:a16="http://schemas.microsoft.com/office/drawing/2014/main" id="{67E217C1-2983-454B-94EB-A07B6B1D198B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6" name="타원 325">
                <a:extLst>
                  <a:ext uri="{FF2B5EF4-FFF2-40B4-BE49-F238E27FC236}">
                    <a16:creationId xmlns:a16="http://schemas.microsoft.com/office/drawing/2014/main" id="{2D76546B-E9D6-432B-9F6B-B37ED6D6686C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62" name="직선 연결선 261">
              <a:extLst>
                <a:ext uri="{FF2B5EF4-FFF2-40B4-BE49-F238E27FC236}">
                  <a16:creationId xmlns:a16="http://schemas.microsoft.com/office/drawing/2014/main" id="{1042056E-FF56-4882-8826-9295E8F8E8CD}"/>
                </a:ext>
              </a:extLst>
            </p:cNvPr>
            <p:cNvCxnSpPr/>
            <p:nvPr/>
          </p:nvCxnSpPr>
          <p:spPr>
            <a:xfrm>
              <a:off x="5371797" y="3247990"/>
              <a:ext cx="37310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8B9447BD-36C7-41D6-9B84-FB4FB559E16E}"/>
                </a:ext>
              </a:extLst>
            </p:cNvPr>
            <p:cNvCxnSpPr/>
            <p:nvPr/>
          </p:nvCxnSpPr>
          <p:spPr>
            <a:xfrm>
              <a:off x="4546247" y="3247990"/>
              <a:ext cx="50094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743D4FE1-F84C-4D7A-9704-197AD8F3C8F6}"/>
                </a:ext>
              </a:extLst>
            </p:cNvPr>
            <p:cNvSpPr/>
            <p:nvPr/>
          </p:nvSpPr>
          <p:spPr>
            <a:xfrm>
              <a:off x="4519431" y="3218591"/>
              <a:ext cx="51062" cy="5806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65" name="그룹 264">
              <a:extLst>
                <a:ext uri="{FF2B5EF4-FFF2-40B4-BE49-F238E27FC236}">
                  <a16:creationId xmlns:a16="http://schemas.microsoft.com/office/drawing/2014/main" id="{7F09C484-EB2E-4576-81B2-061D7643D4C5}"/>
                </a:ext>
              </a:extLst>
            </p:cNvPr>
            <p:cNvGrpSpPr/>
            <p:nvPr/>
          </p:nvGrpSpPr>
          <p:grpSpPr>
            <a:xfrm rot="16200000">
              <a:off x="5109112" y="3058161"/>
              <a:ext cx="191810" cy="368005"/>
              <a:chOff x="4874357" y="3703602"/>
              <a:chExt cx="269240" cy="587420"/>
            </a:xfrm>
          </p:grpSpPr>
          <p:cxnSp>
            <p:nvCxnSpPr>
              <p:cNvPr id="321" name="구부러진 연결선 230">
                <a:extLst>
                  <a:ext uri="{FF2B5EF4-FFF2-40B4-BE49-F238E27FC236}">
                    <a16:creationId xmlns:a16="http://schemas.microsoft.com/office/drawing/2014/main" id="{BF2DF620-A6F9-4C20-BBA3-E974DF91AC80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2" name="타원 321">
                <a:extLst>
                  <a:ext uri="{FF2B5EF4-FFF2-40B4-BE49-F238E27FC236}">
                    <a16:creationId xmlns:a16="http://schemas.microsoft.com/office/drawing/2014/main" id="{BCD833E1-2630-4E73-85F0-2189682F805E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3" name="타원 322">
                <a:extLst>
                  <a:ext uri="{FF2B5EF4-FFF2-40B4-BE49-F238E27FC236}">
                    <a16:creationId xmlns:a16="http://schemas.microsoft.com/office/drawing/2014/main" id="{FAA7BBFD-B14E-42BA-8D5F-1935B17F7E69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66" name="직선 연결선 265">
              <a:extLst>
                <a:ext uri="{FF2B5EF4-FFF2-40B4-BE49-F238E27FC236}">
                  <a16:creationId xmlns:a16="http://schemas.microsoft.com/office/drawing/2014/main" id="{C006A8E3-B4B8-420F-B599-2451856C5F9A}"/>
                </a:ext>
              </a:extLst>
            </p:cNvPr>
            <p:cNvCxnSpPr/>
            <p:nvPr/>
          </p:nvCxnSpPr>
          <p:spPr>
            <a:xfrm flipH="1">
              <a:off x="4711436" y="4844354"/>
              <a:ext cx="211158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>
              <a:extLst>
                <a:ext uri="{FF2B5EF4-FFF2-40B4-BE49-F238E27FC236}">
                  <a16:creationId xmlns:a16="http://schemas.microsoft.com/office/drawing/2014/main" id="{2C59DF13-DB44-4380-B4B2-4FB9AADB9989}"/>
                </a:ext>
              </a:extLst>
            </p:cNvPr>
            <p:cNvCxnSpPr/>
            <p:nvPr/>
          </p:nvCxnSpPr>
          <p:spPr>
            <a:xfrm flipH="1">
              <a:off x="4546247" y="5034011"/>
              <a:ext cx="218281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87928B83-0B30-410C-AC82-86F7D11B3F38}"/>
                </a:ext>
              </a:extLst>
            </p:cNvPr>
            <p:cNvCxnSpPr/>
            <p:nvPr/>
          </p:nvCxnSpPr>
          <p:spPr>
            <a:xfrm flipH="1">
              <a:off x="6863873" y="4936640"/>
              <a:ext cx="29546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이등변 삼각형 268">
              <a:extLst>
                <a:ext uri="{FF2B5EF4-FFF2-40B4-BE49-F238E27FC236}">
                  <a16:creationId xmlns:a16="http://schemas.microsoft.com/office/drawing/2014/main" id="{680ED0A8-8463-4EA6-A693-87623DD5651E}"/>
                </a:ext>
              </a:extLst>
            </p:cNvPr>
            <p:cNvSpPr/>
            <p:nvPr/>
          </p:nvSpPr>
          <p:spPr>
            <a:xfrm rot="16200000">
              <a:off x="6618650" y="4833848"/>
              <a:ext cx="284862" cy="205584"/>
            </a:xfrm>
            <a:prstGeom prst="triangle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70" name="타원 269">
              <a:extLst>
                <a:ext uri="{FF2B5EF4-FFF2-40B4-BE49-F238E27FC236}">
                  <a16:creationId xmlns:a16="http://schemas.microsoft.com/office/drawing/2014/main" id="{2DB9CC9D-2144-4986-827D-B92843BDA530}"/>
                </a:ext>
              </a:extLst>
            </p:cNvPr>
            <p:cNvSpPr/>
            <p:nvPr/>
          </p:nvSpPr>
          <p:spPr>
            <a:xfrm rot="5400000">
              <a:off x="6712238" y="5006803"/>
              <a:ext cx="61884" cy="54419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71" name="타원 270">
              <a:extLst>
                <a:ext uri="{FF2B5EF4-FFF2-40B4-BE49-F238E27FC236}">
                  <a16:creationId xmlns:a16="http://schemas.microsoft.com/office/drawing/2014/main" id="{25743014-52B2-4368-A2B5-39F2579BBA95}"/>
                </a:ext>
              </a:extLst>
            </p:cNvPr>
            <p:cNvSpPr/>
            <p:nvPr/>
          </p:nvSpPr>
          <p:spPr>
            <a:xfrm rot="5400000">
              <a:off x="7130259" y="3879734"/>
              <a:ext cx="58066" cy="51062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2" name="직선 연결선 271">
              <a:extLst>
                <a:ext uri="{FF2B5EF4-FFF2-40B4-BE49-F238E27FC236}">
                  <a16:creationId xmlns:a16="http://schemas.microsoft.com/office/drawing/2014/main" id="{E149D8D8-02C7-4ACC-9A5E-CB9E84C98204}"/>
                </a:ext>
              </a:extLst>
            </p:cNvPr>
            <p:cNvCxnSpPr/>
            <p:nvPr/>
          </p:nvCxnSpPr>
          <p:spPr>
            <a:xfrm>
              <a:off x="5371797" y="4120121"/>
              <a:ext cx="36776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직선 연결선 272">
              <a:extLst>
                <a:ext uri="{FF2B5EF4-FFF2-40B4-BE49-F238E27FC236}">
                  <a16:creationId xmlns:a16="http://schemas.microsoft.com/office/drawing/2014/main" id="{41A6DC82-2885-4C92-B09D-3DD7703FD488}"/>
                </a:ext>
              </a:extLst>
            </p:cNvPr>
            <p:cNvCxnSpPr/>
            <p:nvPr/>
          </p:nvCxnSpPr>
          <p:spPr>
            <a:xfrm>
              <a:off x="5371797" y="4376351"/>
              <a:ext cx="37310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4" name="그룹 273">
              <a:extLst>
                <a:ext uri="{FF2B5EF4-FFF2-40B4-BE49-F238E27FC236}">
                  <a16:creationId xmlns:a16="http://schemas.microsoft.com/office/drawing/2014/main" id="{F638751A-B678-47CB-9F03-1D4953DAB2D8}"/>
                </a:ext>
              </a:extLst>
            </p:cNvPr>
            <p:cNvGrpSpPr/>
            <p:nvPr/>
          </p:nvGrpSpPr>
          <p:grpSpPr>
            <a:xfrm rot="16200000">
              <a:off x="5109112" y="3934495"/>
              <a:ext cx="191810" cy="368005"/>
              <a:chOff x="4874357" y="3703602"/>
              <a:chExt cx="269240" cy="587420"/>
            </a:xfrm>
          </p:grpSpPr>
          <p:cxnSp>
            <p:nvCxnSpPr>
              <p:cNvPr id="318" name="구부러진 연결선 227">
                <a:extLst>
                  <a:ext uri="{FF2B5EF4-FFF2-40B4-BE49-F238E27FC236}">
                    <a16:creationId xmlns:a16="http://schemas.microsoft.com/office/drawing/2014/main" id="{DC149ACF-786C-43BF-AF64-1CCA80A49388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9" name="타원 318">
                <a:extLst>
                  <a:ext uri="{FF2B5EF4-FFF2-40B4-BE49-F238E27FC236}">
                    <a16:creationId xmlns:a16="http://schemas.microsoft.com/office/drawing/2014/main" id="{322EFBE7-53D6-49CD-B586-9010FE68EA21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20" name="타원 319">
                <a:extLst>
                  <a:ext uri="{FF2B5EF4-FFF2-40B4-BE49-F238E27FC236}">
                    <a16:creationId xmlns:a16="http://schemas.microsoft.com/office/drawing/2014/main" id="{004CA4EE-A519-4851-A6A6-BC05FAE3F910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75" name="직선 연결선 274">
              <a:extLst>
                <a:ext uri="{FF2B5EF4-FFF2-40B4-BE49-F238E27FC236}">
                  <a16:creationId xmlns:a16="http://schemas.microsoft.com/office/drawing/2014/main" id="{DDB01558-8574-4B57-8C80-02AD94209DA0}"/>
                </a:ext>
              </a:extLst>
            </p:cNvPr>
            <p:cNvCxnSpPr/>
            <p:nvPr/>
          </p:nvCxnSpPr>
          <p:spPr>
            <a:xfrm>
              <a:off x="5371797" y="4248236"/>
              <a:ext cx="36776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>
              <a:extLst>
                <a:ext uri="{FF2B5EF4-FFF2-40B4-BE49-F238E27FC236}">
                  <a16:creationId xmlns:a16="http://schemas.microsoft.com/office/drawing/2014/main" id="{4DA5F76B-2A02-42F1-83F7-7CF3B1914533}"/>
                </a:ext>
              </a:extLst>
            </p:cNvPr>
            <p:cNvCxnSpPr/>
            <p:nvPr/>
          </p:nvCxnSpPr>
          <p:spPr>
            <a:xfrm>
              <a:off x="5371797" y="4504466"/>
              <a:ext cx="37310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7" name="그룹 276">
              <a:extLst>
                <a:ext uri="{FF2B5EF4-FFF2-40B4-BE49-F238E27FC236}">
                  <a16:creationId xmlns:a16="http://schemas.microsoft.com/office/drawing/2014/main" id="{79EDA4D7-09C0-4542-A744-7A4A707E156C}"/>
                </a:ext>
              </a:extLst>
            </p:cNvPr>
            <p:cNvGrpSpPr/>
            <p:nvPr/>
          </p:nvGrpSpPr>
          <p:grpSpPr>
            <a:xfrm rot="16200000">
              <a:off x="5109112" y="4064233"/>
              <a:ext cx="191810" cy="368005"/>
              <a:chOff x="4874357" y="3703602"/>
              <a:chExt cx="269240" cy="587420"/>
            </a:xfrm>
          </p:grpSpPr>
          <p:cxnSp>
            <p:nvCxnSpPr>
              <p:cNvPr id="315" name="구부러진 연결선 224">
                <a:extLst>
                  <a:ext uri="{FF2B5EF4-FFF2-40B4-BE49-F238E27FC236}">
                    <a16:creationId xmlns:a16="http://schemas.microsoft.com/office/drawing/2014/main" id="{434F0A5A-6597-40B7-87CA-7D0013F812FA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6" name="타원 315">
                <a:extLst>
                  <a:ext uri="{FF2B5EF4-FFF2-40B4-BE49-F238E27FC236}">
                    <a16:creationId xmlns:a16="http://schemas.microsoft.com/office/drawing/2014/main" id="{572AC7B6-C539-4989-A319-AA193E3BF45A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7" name="타원 316">
                <a:extLst>
                  <a:ext uri="{FF2B5EF4-FFF2-40B4-BE49-F238E27FC236}">
                    <a16:creationId xmlns:a16="http://schemas.microsoft.com/office/drawing/2014/main" id="{701ECDD6-CE76-4F6F-8A91-388BD6F38B02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8" name="그룹 277">
              <a:extLst>
                <a:ext uri="{FF2B5EF4-FFF2-40B4-BE49-F238E27FC236}">
                  <a16:creationId xmlns:a16="http://schemas.microsoft.com/office/drawing/2014/main" id="{8C3D542C-7BA9-4ED3-A841-803879987506}"/>
                </a:ext>
              </a:extLst>
            </p:cNvPr>
            <p:cNvGrpSpPr/>
            <p:nvPr/>
          </p:nvGrpSpPr>
          <p:grpSpPr>
            <a:xfrm rot="16200000">
              <a:off x="5109112" y="4192348"/>
              <a:ext cx="191810" cy="368005"/>
              <a:chOff x="4874357" y="3703602"/>
              <a:chExt cx="269240" cy="587420"/>
            </a:xfrm>
          </p:grpSpPr>
          <p:cxnSp>
            <p:nvCxnSpPr>
              <p:cNvPr id="312" name="구부러진 연결선 221">
                <a:extLst>
                  <a:ext uri="{FF2B5EF4-FFF2-40B4-BE49-F238E27FC236}">
                    <a16:creationId xmlns:a16="http://schemas.microsoft.com/office/drawing/2014/main" id="{8F3DDA3C-52AF-436C-AEF6-E6E1422D44C3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3" name="타원 312">
                <a:extLst>
                  <a:ext uri="{FF2B5EF4-FFF2-40B4-BE49-F238E27FC236}">
                    <a16:creationId xmlns:a16="http://schemas.microsoft.com/office/drawing/2014/main" id="{D842E40B-DC33-46C4-93E0-AE47D51ED7A9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4" name="타원 313">
                <a:extLst>
                  <a:ext uri="{FF2B5EF4-FFF2-40B4-BE49-F238E27FC236}">
                    <a16:creationId xmlns:a16="http://schemas.microsoft.com/office/drawing/2014/main" id="{3704EFAB-A11F-4D2B-8233-17897412ACA1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79" name="그룹 278">
              <a:extLst>
                <a:ext uri="{FF2B5EF4-FFF2-40B4-BE49-F238E27FC236}">
                  <a16:creationId xmlns:a16="http://schemas.microsoft.com/office/drawing/2014/main" id="{586A6E21-9CBF-414F-B76A-FD39B38484DE}"/>
                </a:ext>
              </a:extLst>
            </p:cNvPr>
            <p:cNvGrpSpPr/>
            <p:nvPr/>
          </p:nvGrpSpPr>
          <p:grpSpPr>
            <a:xfrm rot="16200000">
              <a:off x="5109112" y="4320463"/>
              <a:ext cx="191810" cy="368005"/>
              <a:chOff x="4874357" y="3703602"/>
              <a:chExt cx="269240" cy="587420"/>
            </a:xfrm>
          </p:grpSpPr>
          <p:cxnSp>
            <p:nvCxnSpPr>
              <p:cNvPr id="309" name="구부러진 연결선 218">
                <a:extLst>
                  <a:ext uri="{FF2B5EF4-FFF2-40B4-BE49-F238E27FC236}">
                    <a16:creationId xmlns:a16="http://schemas.microsoft.com/office/drawing/2014/main" id="{B11D6C65-60DE-4B1A-860E-A2E5BDF2FADA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타원 309">
                <a:extLst>
                  <a:ext uri="{FF2B5EF4-FFF2-40B4-BE49-F238E27FC236}">
                    <a16:creationId xmlns:a16="http://schemas.microsoft.com/office/drawing/2014/main" id="{7183587C-0A89-49D6-A096-11B5BA2C9C7F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11" name="타원 310">
                <a:extLst>
                  <a:ext uri="{FF2B5EF4-FFF2-40B4-BE49-F238E27FC236}">
                    <a16:creationId xmlns:a16="http://schemas.microsoft.com/office/drawing/2014/main" id="{27CB36A6-E807-4CAD-83BF-130581E73091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80" name="직선 연결선 279">
              <a:extLst>
                <a:ext uri="{FF2B5EF4-FFF2-40B4-BE49-F238E27FC236}">
                  <a16:creationId xmlns:a16="http://schemas.microsoft.com/office/drawing/2014/main" id="{FB08E6F9-DD06-423A-84F5-39F8CAA50B98}"/>
                </a:ext>
              </a:extLst>
            </p:cNvPr>
            <p:cNvCxnSpPr/>
            <p:nvPr/>
          </p:nvCxnSpPr>
          <p:spPr>
            <a:xfrm>
              <a:off x="4375682" y="4120121"/>
              <a:ext cx="67150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>
              <a:extLst>
                <a:ext uri="{FF2B5EF4-FFF2-40B4-BE49-F238E27FC236}">
                  <a16:creationId xmlns:a16="http://schemas.microsoft.com/office/drawing/2014/main" id="{55B4D43D-76AC-4638-A966-578E35078414}"/>
                </a:ext>
              </a:extLst>
            </p:cNvPr>
            <p:cNvCxnSpPr/>
            <p:nvPr/>
          </p:nvCxnSpPr>
          <p:spPr>
            <a:xfrm>
              <a:off x="4036536" y="4376351"/>
              <a:ext cx="101065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직선 연결선 281">
              <a:extLst>
                <a:ext uri="{FF2B5EF4-FFF2-40B4-BE49-F238E27FC236}">
                  <a16:creationId xmlns:a16="http://schemas.microsoft.com/office/drawing/2014/main" id="{EE9CF653-3F64-4DFB-806D-7D278F9333AE}"/>
                </a:ext>
              </a:extLst>
            </p:cNvPr>
            <p:cNvCxnSpPr/>
            <p:nvPr/>
          </p:nvCxnSpPr>
          <p:spPr>
            <a:xfrm>
              <a:off x="4208902" y="4248236"/>
              <a:ext cx="83828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직선 연결선 282">
              <a:extLst>
                <a:ext uri="{FF2B5EF4-FFF2-40B4-BE49-F238E27FC236}">
                  <a16:creationId xmlns:a16="http://schemas.microsoft.com/office/drawing/2014/main" id="{AEA891E8-4255-40BF-A92D-1949B57CDD6F}"/>
                </a:ext>
              </a:extLst>
            </p:cNvPr>
            <p:cNvCxnSpPr/>
            <p:nvPr/>
          </p:nvCxnSpPr>
          <p:spPr>
            <a:xfrm>
              <a:off x="3869756" y="4504466"/>
              <a:ext cx="1177433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타원 283">
              <a:extLst>
                <a:ext uri="{FF2B5EF4-FFF2-40B4-BE49-F238E27FC236}">
                  <a16:creationId xmlns:a16="http://schemas.microsoft.com/office/drawing/2014/main" id="{72E25A69-448D-439C-973C-7D02F373ACF9}"/>
                </a:ext>
              </a:extLst>
            </p:cNvPr>
            <p:cNvSpPr/>
            <p:nvPr/>
          </p:nvSpPr>
          <p:spPr>
            <a:xfrm>
              <a:off x="4349756" y="4089669"/>
              <a:ext cx="51062" cy="5806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5" name="타원 284">
              <a:extLst>
                <a:ext uri="{FF2B5EF4-FFF2-40B4-BE49-F238E27FC236}">
                  <a16:creationId xmlns:a16="http://schemas.microsoft.com/office/drawing/2014/main" id="{6B706ED7-F310-4C61-8ED2-54B0DE0DEDF0}"/>
                </a:ext>
              </a:extLst>
            </p:cNvPr>
            <p:cNvSpPr/>
            <p:nvPr/>
          </p:nvSpPr>
          <p:spPr>
            <a:xfrm>
              <a:off x="4183305" y="4217811"/>
              <a:ext cx="51062" cy="5806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6" name="타원 285">
              <a:extLst>
                <a:ext uri="{FF2B5EF4-FFF2-40B4-BE49-F238E27FC236}">
                  <a16:creationId xmlns:a16="http://schemas.microsoft.com/office/drawing/2014/main" id="{81E7D4EF-3329-4AF7-AC90-BA7EE3CD73E4}"/>
                </a:ext>
              </a:extLst>
            </p:cNvPr>
            <p:cNvSpPr/>
            <p:nvPr/>
          </p:nvSpPr>
          <p:spPr>
            <a:xfrm>
              <a:off x="4009533" y="4346531"/>
              <a:ext cx="51062" cy="5806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7" name="타원 286">
              <a:extLst>
                <a:ext uri="{FF2B5EF4-FFF2-40B4-BE49-F238E27FC236}">
                  <a16:creationId xmlns:a16="http://schemas.microsoft.com/office/drawing/2014/main" id="{04EBBA9D-3417-4143-B91F-D7D359C33D31}"/>
                </a:ext>
              </a:extLst>
            </p:cNvPr>
            <p:cNvSpPr/>
            <p:nvPr/>
          </p:nvSpPr>
          <p:spPr>
            <a:xfrm>
              <a:off x="3844674" y="4475067"/>
              <a:ext cx="51062" cy="5806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88" name="직선 연결선 287">
              <a:extLst>
                <a:ext uri="{FF2B5EF4-FFF2-40B4-BE49-F238E27FC236}">
                  <a16:creationId xmlns:a16="http://schemas.microsoft.com/office/drawing/2014/main" id="{4CE8D023-870F-4E55-B4BA-BF5218ACF7D0}"/>
                </a:ext>
              </a:extLst>
            </p:cNvPr>
            <p:cNvCxnSpPr/>
            <p:nvPr/>
          </p:nvCxnSpPr>
          <p:spPr>
            <a:xfrm>
              <a:off x="5741952" y="3950486"/>
              <a:ext cx="0" cy="19532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직선 연결선 288">
              <a:extLst>
                <a:ext uri="{FF2B5EF4-FFF2-40B4-BE49-F238E27FC236}">
                  <a16:creationId xmlns:a16="http://schemas.microsoft.com/office/drawing/2014/main" id="{1CB1450E-F82A-404A-96B6-598BC034800C}"/>
                </a:ext>
              </a:extLst>
            </p:cNvPr>
            <p:cNvCxnSpPr/>
            <p:nvPr/>
          </p:nvCxnSpPr>
          <p:spPr>
            <a:xfrm>
              <a:off x="5741952" y="4418104"/>
              <a:ext cx="0" cy="24530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6E1CB9E4-12AA-4C61-960E-030DA6C021E5}"/>
                </a:ext>
              </a:extLst>
            </p:cNvPr>
            <p:cNvCxnSpPr/>
            <p:nvPr/>
          </p:nvCxnSpPr>
          <p:spPr>
            <a:xfrm>
              <a:off x="5371797" y="4619202"/>
              <a:ext cx="37310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9C41C816-4B5F-45DB-ADDC-5C3F8073D5CD}"/>
                </a:ext>
              </a:extLst>
            </p:cNvPr>
            <p:cNvCxnSpPr/>
            <p:nvPr/>
          </p:nvCxnSpPr>
          <p:spPr>
            <a:xfrm>
              <a:off x="4711436" y="4619202"/>
              <a:ext cx="33575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2" name="타원 291">
              <a:extLst>
                <a:ext uri="{FF2B5EF4-FFF2-40B4-BE49-F238E27FC236}">
                  <a16:creationId xmlns:a16="http://schemas.microsoft.com/office/drawing/2014/main" id="{A1BC2329-AA04-425E-B891-65F09ABF97DD}"/>
                </a:ext>
              </a:extLst>
            </p:cNvPr>
            <p:cNvSpPr/>
            <p:nvPr/>
          </p:nvSpPr>
          <p:spPr>
            <a:xfrm>
              <a:off x="4686446" y="4589803"/>
              <a:ext cx="51062" cy="5806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3" name="그룹 292">
              <a:extLst>
                <a:ext uri="{FF2B5EF4-FFF2-40B4-BE49-F238E27FC236}">
                  <a16:creationId xmlns:a16="http://schemas.microsoft.com/office/drawing/2014/main" id="{D8BA8658-AD20-4F86-88D3-13EDB53C7123}"/>
                </a:ext>
              </a:extLst>
            </p:cNvPr>
            <p:cNvGrpSpPr/>
            <p:nvPr/>
          </p:nvGrpSpPr>
          <p:grpSpPr>
            <a:xfrm rot="16200000">
              <a:off x="5109112" y="4429373"/>
              <a:ext cx="191810" cy="368005"/>
              <a:chOff x="4874357" y="3703602"/>
              <a:chExt cx="269240" cy="587420"/>
            </a:xfrm>
          </p:grpSpPr>
          <p:cxnSp>
            <p:nvCxnSpPr>
              <p:cNvPr id="306" name="구부러진 연결선 215">
                <a:extLst>
                  <a:ext uri="{FF2B5EF4-FFF2-40B4-BE49-F238E27FC236}">
                    <a16:creationId xmlns:a16="http://schemas.microsoft.com/office/drawing/2014/main" id="{21486B31-2FB3-45F8-8EB6-AA83BAB2F678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7" name="타원 306">
                <a:extLst>
                  <a:ext uri="{FF2B5EF4-FFF2-40B4-BE49-F238E27FC236}">
                    <a16:creationId xmlns:a16="http://schemas.microsoft.com/office/drawing/2014/main" id="{FC0A33E4-4030-4894-8864-C960283D0CEE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8" name="타원 307">
                <a:extLst>
                  <a:ext uri="{FF2B5EF4-FFF2-40B4-BE49-F238E27FC236}">
                    <a16:creationId xmlns:a16="http://schemas.microsoft.com/office/drawing/2014/main" id="{A743D9A0-88F1-447E-9358-DAE43266A799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294" name="직선 연결선 293">
              <a:extLst>
                <a:ext uri="{FF2B5EF4-FFF2-40B4-BE49-F238E27FC236}">
                  <a16:creationId xmlns:a16="http://schemas.microsoft.com/office/drawing/2014/main" id="{27778D5D-1F0B-4FBD-9857-4D7054577F4B}"/>
                </a:ext>
              </a:extLst>
            </p:cNvPr>
            <p:cNvCxnSpPr/>
            <p:nvPr/>
          </p:nvCxnSpPr>
          <p:spPr>
            <a:xfrm>
              <a:off x="5371797" y="3999927"/>
              <a:ext cx="37310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>
              <a:extLst>
                <a:ext uri="{FF2B5EF4-FFF2-40B4-BE49-F238E27FC236}">
                  <a16:creationId xmlns:a16="http://schemas.microsoft.com/office/drawing/2014/main" id="{64B6858E-F8DE-442B-B1BC-F780BFB71D4E}"/>
                </a:ext>
              </a:extLst>
            </p:cNvPr>
            <p:cNvCxnSpPr/>
            <p:nvPr/>
          </p:nvCxnSpPr>
          <p:spPr>
            <a:xfrm>
              <a:off x="4546247" y="3999927"/>
              <a:ext cx="50094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6" name="타원 295">
              <a:extLst>
                <a:ext uri="{FF2B5EF4-FFF2-40B4-BE49-F238E27FC236}">
                  <a16:creationId xmlns:a16="http://schemas.microsoft.com/office/drawing/2014/main" id="{F3D788E2-F148-4386-BEEB-DD70BDFC7452}"/>
                </a:ext>
              </a:extLst>
            </p:cNvPr>
            <p:cNvSpPr/>
            <p:nvPr/>
          </p:nvSpPr>
          <p:spPr>
            <a:xfrm>
              <a:off x="4519431" y="3970529"/>
              <a:ext cx="51062" cy="5806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49EF963B-8D3B-4826-A500-510B517A531E}"/>
                </a:ext>
              </a:extLst>
            </p:cNvPr>
            <p:cNvGrpSpPr/>
            <p:nvPr/>
          </p:nvGrpSpPr>
          <p:grpSpPr>
            <a:xfrm rot="16200000">
              <a:off x="5109112" y="3810098"/>
              <a:ext cx="191810" cy="368005"/>
              <a:chOff x="4874357" y="3703602"/>
              <a:chExt cx="269240" cy="587420"/>
            </a:xfrm>
          </p:grpSpPr>
          <p:cxnSp>
            <p:nvCxnSpPr>
              <p:cNvPr id="303" name="구부러진 연결선 212">
                <a:extLst>
                  <a:ext uri="{FF2B5EF4-FFF2-40B4-BE49-F238E27FC236}">
                    <a16:creationId xmlns:a16="http://schemas.microsoft.com/office/drawing/2014/main" id="{0441AF0E-42FE-4B50-8294-15DF2E44A4F5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4" name="타원 303">
                <a:extLst>
                  <a:ext uri="{FF2B5EF4-FFF2-40B4-BE49-F238E27FC236}">
                    <a16:creationId xmlns:a16="http://schemas.microsoft.com/office/drawing/2014/main" id="{8D183B45-902E-43B0-98F4-6D50D799F364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5" name="타원 304">
                <a:extLst>
                  <a:ext uri="{FF2B5EF4-FFF2-40B4-BE49-F238E27FC236}">
                    <a16:creationId xmlns:a16="http://schemas.microsoft.com/office/drawing/2014/main" id="{411205E4-01BF-4CCC-B9EB-A56D24264F42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98" name="순서도: 지연 297">
              <a:extLst>
                <a:ext uri="{FF2B5EF4-FFF2-40B4-BE49-F238E27FC236}">
                  <a16:creationId xmlns:a16="http://schemas.microsoft.com/office/drawing/2014/main" id="{B73C4921-10D1-487A-B491-25AC5840D212}"/>
                </a:ext>
              </a:extLst>
            </p:cNvPr>
            <p:cNvSpPr/>
            <p:nvPr/>
          </p:nvSpPr>
          <p:spPr>
            <a:xfrm>
              <a:off x="5741469" y="4047022"/>
              <a:ext cx="475516" cy="517059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D276CE58-36AB-47A1-A0F6-064B705F21A3}"/>
                </a:ext>
              </a:extLst>
            </p:cNvPr>
            <p:cNvSpPr txBox="1"/>
            <p:nvPr/>
          </p:nvSpPr>
          <p:spPr>
            <a:xfrm>
              <a:off x="7320464" y="3700426"/>
              <a:ext cx="322594" cy="338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ko-KR" altLang="en-US" sz="1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0" name="직선 연결선 299">
              <a:extLst>
                <a:ext uri="{FF2B5EF4-FFF2-40B4-BE49-F238E27FC236}">
                  <a16:creationId xmlns:a16="http://schemas.microsoft.com/office/drawing/2014/main" id="{4E1050D1-50A7-46F8-80A0-68CFE7F04014}"/>
                </a:ext>
              </a:extLst>
            </p:cNvPr>
            <p:cNvCxnSpPr/>
            <p:nvPr/>
          </p:nvCxnSpPr>
          <p:spPr>
            <a:xfrm>
              <a:off x="7159339" y="3916330"/>
              <a:ext cx="0" cy="102030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AD0912CA-C9D0-4DB5-BA87-C9D0EF2B3FB2}"/>
                </a:ext>
              </a:extLst>
            </p:cNvPr>
            <p:cNvSpPr txBox="1"/>
            <p:nvPr/>
          </p:nvSpPr>
          <p:spPr>
            <a:xfrm>
              <a:off x="4425518" y="2909601"/>
              <a:ext cx="331399" cy="287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F'</a:t>
              </a:r>
              <a:endParaRPr lang="ko-KR" altLang="en-US" sz="11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E9EF1AF8-7CEE-4183-80B2-1002D7689BC8}"/>
                </a:ext>
              </a:extLst>
            </p:cNvPr>
            <p:cNvSpPr txBox="1"/>
            <p:nvPr/>
          </p:nvSpPr>
          <p:spPr>
            <a:xfrm>
              <a:off x="4593430" y="2909601"/>
              <a:ext cx="297941" cy="287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ko-KR" altLang="en-US" sz="11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1" name="그룹 350">
            <a:extLst>
              <a:ext uri="{FF2B5EF4-FFF2-40B4-BE49-F238E27FC236}">
                <a16:creationId xmlns:a16="http://schemas.microsoft.com/office/drawing/2014/main" id="{408DA499-8C13-4079-9ED8-85632EB01EB7}"/>
              </a:ext>
            </a:extLst>
          </p:cNvPr>
          <p:cNvGrpSpPr/>
          <p:nvPr/>
        </p:nvGrpSpPr>
        <p:grpSpPr>
          <a:xfrm>
            <a:off x="6366738" y="2920003"/>
            <a:ext cx="4587345" cy="2868522"/>
            <a:chOff x="7464241" y="2208839"/>
            <a:chExt cx="4619233" cy="2888462"/>
          </a:xfrm>
        </p:grpSpPr>
        <p:cxnSp>
          <p:nvCxnSpPr>
            <p:cNvPr id="352" name="직선 연결선 351">
              <a:extLst>
                <a:ext uri="{FF2B5EF4-FFF2-40B4-BE49-F238E27FC236}">
                  <a16:creationId xmlns:a16="http://schemas.microsoft.com/office/drawing/2014/main" id="{97383E23-9893-4B9D-B769-18112AE89265}"/>
                </a:ext>
              </a:extLst>
            </p:cNvPr>
            <p:cNvCxnSpPr/>
            <p:nvPr/>
          </p:nvCxnSpPr>
          <p:spPr>
            <a:xfrm>
              <a:off x="9012815" y="3664083"/>
              <a:ext cx="34421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직선 연결선 352">
              <a:extLst>
                <a:ext uri="{FF2B5EF4-FFF2-40B4-BE49-F238E27FC236}">
                  <a16:creationId xmlns:a16="http://schemas.microsoft.com/office/drawing/2014/main" id="{8967D29F-AEB4-4056-93F0-DE1348F03755}"/>
                </a:ext>
              </a:extLst>
            </p:cNvPr>
            <p:cNvCxnSpPr/>
            <p:nvPr/>
          </p:nvCxnSpPr>
          <p:spPr>
            <a:xfrm>
              <a:off x="9012815" y="3878311"/>
              <a:ext cx="34921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>
              <a:extLst>
                <a:ext uri="{FF2B5EF4-FFF2-40B4-BE49-F238E27FC236}">
                  <a16:creationId xmlns:a16="http://schemas.microsoft.com/office/drawing/2014/main" id="{471FE475-80AA-4683-8757-5A8628D2179E}"/>
                </a:ext>
              </a:extLst>
            </p:cNvPr>
            <p:cNvCxnSpPr/>
            <p:nvPr/>
          </p:nvCxnSpPr>
          <p:spPr>
            <a:xfrm>
              <a:off x="9985462" y="4017653"/>
              <a:ext cx="19745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>
              <a:extLst>
                <a:ext uri="{FF2B5EF4-FFF2-40B4-BE49-F238E27FC236}">
                  <a16:creationId xmlns:a16="http://schemas.microsoft.com/office/drawing/2014/main" id="{EA061698-B661-4075-A006-93B44CA32E40}"/>
                </a:ext>
              </a:extLst>
            </p:cNvPr>
            <p:cNvCxnSpPr/>
            <p:nvPr/>
          </p:nvCxnSpPr>
          <p:spPr>
            <a:xfrm>
              <a:off x="9985462" y="4229554"/>
              <a:ext cx="19745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>
              <a:extLst>
                <a:ext uri="{FF2B5EF4-FFF2-40B4-BE49-F238E27FC236}">
                  <a16:creationId xmlns:a16="http://schemas.microsoft.com/office/drawing/2014/main" id="{8DF8C5A4-B6CA-4156-B9AC-434A4B84E657}"/>
                </a:ext>
              </a:extLst>
            </p:cNvPr>
            <p:cNvCxnSpPr/>
            <p:nvPr/>
          </p:nvCxnSpPr>
          <p:spPr>
            <a:xfrm>
              <a:off x="9806040" y="3819116"/>
              <a:ext cx="17942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>
              <a:extLst>
                <a:ext uri="{FF2B5EF4-FFF2-40B4-BE49-F238E27FC236}">
                  <a16:creationId xmlns:a16="http://schemas.microsoft.com/office/drawing/2014/main" id="{490AF07F-0C26-4E4E-8D09-795CF34E6C1E}"/>
                </a:ext>
              </a:extLst>
            </p:cNvPr>
            <p:cNvCxnSpPr/>
            <p:nvPr/>
          </p:nvCxnSpPr>
          <p:spPr>
            <a:xfrm>
              <a:off x="9985462" y="3819116"/>
              <a:ext cx="0" cy="19399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>
              <a:extLst>
                <a:ext uri="{FF2B5EF4-FFF2-40B4-BE49-F238E27FC236}">
                  <a16:creationId xmlns:a16="http://schemas.microsoft.com/office/drawing/2014/main" id="{DDFE782C-1398-4CA1-9FA0-4B7F866697D1}"/>
                </a:ext>
              </a:extLst>
            </p:cNvPr>
            <p:cNvCxnSpPr/>
            <p:nvPr/>
          </p:nvCxnSpPr>
          <p:spPr>
            <a:xfrm>
              <a:off x="9985462" y="4229554"/>
              <a:ext cx="0" cy="21933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>
              <a:extLst>
                <a:ext uri="{FF2B5EF4-FFF2-40B4-BE49-F238E27FC236}">
                  <a16:creationId xmlns:a16="http://schemas.microsoft.com/office/drawing/2014/main" id="{2E25FC53-3DAF-4378-9427-898C72599743}"/>
                </a:ext>
              </a:extLst>
            </p:cNvPr>
            <p:cNvCxnSpPr/>
            <p:nvPr/>
          </p:nvCxnSpPr>
          <p:spPr>
            <a:xfrm>
              <a:off x="9739481" y="4448884"/>
              <a:ext cx="24598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>
              <a:extLst>
                <a:ext uri="{FF2B5EF4-FFF2-40B4-BE49-F238E27FC236}">
                  <a16:creationId xmlns:a16="http://schemas.microsoft.com/office/drawing/2014/main" id="{40176F94-AE96-4639-BAF7-2CCDA1EB6BFA}"/>
                </a:ext>
              </a:extLst>
            </p:cNvPr>
            <p:cNvCxnSpPr/>
            <p:nvPr/>
          </p:nvCxnSpPr>
          <p:spPr>
            <a:xfrm>
              <a:off x="10503042" y="4116198"/>
              <a:ext cx="3229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직선 연결선 360">
              <a:extLst>
                <a:ext uri="{FF2B5EF4-FFF2-40B4-BE49-F238E27FC236}">
                  <a16:creationId xmlns:a16="http://schemas.microsoft.com/office/drawing/2014/main" id="{BBA148BE-8E5A-4274-B960-00933FE4E417}"/>
                </a:ext>
              </a:extLst>
            </p:cNvPr>
            <p:cNvCxnSpPr/>
            <p:nvPr/>
          </p:nvCxnSpPr>
          <p:spPr>
            <a:xfrm>
              <a:off x="7606969" y="2679313"/>
              <a:ext cx="0" cy="214679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직선 연결선 361">
              <a:extLst>
                <a:ext uri="{FF2B5EF4-FFF2-40B4-BE49-F238E27FC236}">
                  <a16:creationId xmlns:a16="http://schemas.microsoft.com/office/drawing/2014/main" id="{4893E968-3BBC-4AD9-9452-329552292D56}"/>
                </a:ext>
              </a:extLst>
            </p:cNvPr>
            <p:cNvCxnSpPr>
              <a:stCxn id="588" idx="4"/>
            </p:cNvCxnSpPr>
            <p:nvPr/>
          </p:nvCxnSpPr>
          <p:spPr>
            <a:xfrm flipH="1">
              <a:off x="7763068" y="2821935"/>
              <a:ext cx="1" cy="200417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3" name="그룹 362">
              <a:extLst>
                <a:ext uri="{FF2B5EF4-FFF2-40B4-BE49-F238E27FC236}">
                  <a16:creationId xmlns:a16="http://schemas.microsoft.com/office/drawing/2014/main" id="{3D16D5C4-1E90-420E-83D6-B78559BEC7E3}"/>
                </a:ext>
              </a:extLst>
            </p:cNvPr>
            <p:cNvGrpSpPr/>
            <p:nvPr/>
          </p:nvGrpSpPr>
          <p:grpSpPr>
            <a:xfrm>
              <a:off x="7565697" y="2523394"/>
              <a:ext cx="234458" cy="353382"/>
              <a:chOff x="2883477" y="726292"/>
              <a:chExt cx="399856" cy="593293"/>
            </a:xfrm>
          </p:grpSpPr>
          <p:cxnSp>
            <p:nvCxnSpPr>
              <p:cNvPr id="586" name="직선 연결선 585">
                <a:extLst>
                  <a:ext uri="{FF2B5EF4-FFF2-40B4-BE49-F238E27FC236}">
                    <a16:creationId xmlns:a16="http://schemas.microsoft.com/office/drawing/2014/main" id="{60A4E3E6-0C0F-4EB3-AFC9-2EECE2CD0ED7}"/>
                  </a:ext>
                </a:extLst>
              </p:cNvPr>
              <p:cNvCxnSpPr/>
              <p:nvPr/>
            </p:nvCxnSpPr>
            <p:spPr>
              <a:xfrm>
                <a:off x="3083405" y="726292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7" name="이등변 삼각형 586">
                <a:extLst>
                  <a:ext uri="{FF2B5EF4-FFF2-40B4-BE49-F238E27FC236}">
                    <a16:creationId xmlns:a16="http://schemas.microsoft.com/office/drawing/2014/main" id="{9C94F489-D60F-483A-8484-4E6FDF0621EB}"/>
                  </a:ext>
                </a:extLst>
              </p:cNvPr>
              <p:cNvSpPr/>
              <p:nvPr/>
            </p:nvSpPr>
            <p:spPr>
              <a:xfrm rot="10800000">
                <a:off x="2883477" y="991426"/>
                <a:ext cx="399856" cy="328159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88" name="타원 587">
                <a:extLst>
                  <a:ext uri="{FF2B5EF4-FFF2-40B4-BE49-F238E27FC236}">
                    <a16:creationId xmlns:a16="http://schemas.microsoft.com/office/drawing/2014/main" id="{0394A677-FA40-4D5C-BC79-01F845DA6510}"/>
                  </a:ext>
                </a:extLst>
              </p:cNvPr>
              <p:cNvSpPr/>
              <p:nvPr/>
            </p:nvSpPr>
            <p:spPr>
              <a:xfrm>
                <a:off x="3176652" y="1140647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cxnSp>
          <p:nvCxnSpPr>
            <p:cNvPr id="364" name="직선 연결선 363">
              <a:extLst>
                <a:ext uri="{FF2B5EF4-FFF2-40B4-BE49-F238E27FC236}">
                  <a16:creationId xmlns:a16="http://schemas.microsoft.com/office/drawing/2014/main" id="{2682B3AF-0C65-4AF1-A03B-6F58FF1D130B}"/>
                </a:ext>
              </a:extLst>
            </p:cNvPr>
            <p:cNvCxnSpPr/>
            <p:nvPr/>
          </p:nvCxnSpPr>
          <p:spPr>
            <a:xfrm>
              <a:off x="7924395" y="2679313"/>
              <a:ext cx="0" cy="214679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 364">
              <a:extLst>
                <a:ext uri="{FF2B5EF4-FFF2-40B4-BE49-F238E27FC236}">
                  <a16:creationId xmlns:a16="http://schemas.microsoft.com/office/drawing/2014/main" id="{33EFC4F4-EED9-4336-8364-CE10169DB6F2}"/>
                </a:ext>
              </a:extLst>
            </p:cNvPr>
            <p:cNvCxnSpPr>
              <a:stCxn id="585" idx="4"/>
            </p:cNvCxnSpPr>
            <p:nvPr/>
          </p:nvCxnSpPr>
          <p:spPr>
            <a:xfrm flipH="1">
              <a:off x="8080494" y="2821935"/>
              <a:ext cx="1" cy="200417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6" name="그룹 365">
              <a:extLst>
                <a:ext uri="{FF2B5EF4-FFF2-40B4-BE49-F238E27FC236}">
                  <a16:creationId xmlns:a16="http://schemas.microsoft.com/office/drawing/2014/main" id="{50422AE9-B8E8-4EA6-8832-FC1D255AC3AF}"/>
                </a:ext>
              </a:extLst>
            </p:cNvPr>
            <p:cNvGrpSpPr/>
            <p:nvPr/>
          </p:nvGrpSpPr>
          <p:grpSpPr>
            <a:xfrm>
              <a:off x="7883122" y="2523394"/>
              <a:ext cx="234458" cy="353382"/>
              <a:chOff x="2883477" y="726292"/>
              <a:chExt cx="399856" cy="593293"/>
            </a:xfrm>
          </p:grpSpPr>
          <p:cxnSp>
            <p:nvCxnSpPr>
              <p:cNvPr id="583" name="직선 연결선 582">
                <a:extLst>
                  <a:ext uri="{FF2B5EF4-FFF2-40B4-BE49-F238E27FC236}">
                    <a16:creationId xmlns:a16="http://schemas.microsoft.com/office/drawing/2014/main" id="{8A5F9BAE-6097-4641-AB82-6181CE607C9B}"/>
                  </a:ext>
                </a:extLst>
              </p:cNvPr>
              <p:cNvCxnSpPr/>
              <p:nvPr/>
            </p:nvCxnSpPr>
            <p:spPr>
              <a:xfrm>
                <a:off x="3083405" y="726292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4" name="이등변 삼각형 583">
                <a:extLst>
                  <a:ext uri="{FF2B5EF4-FFF2-40B4-BE49-F238E27FC236}">
                    <a16:creationId xmlns:a16="http://schemas.microsoft.com/office/drawing/2014/main" id="{536751E1-4C37-4224-948C-CAF83DF176C1}"/>
                  </a:ext>
                </a:extLst>
              </p:cNvPr>
              <p:cNvSpPr/>
              <p:nvPr/>
            </p:nvSpPr>
            <p:spPr>
              <a:xfrm rot="10800000">
                <a:off x="2883477" y="991426"/>
                <a:ext cx="399856" cy="328159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585" name="타원 584">
                <a:extLst>
                  <a:ext uri="{FF2B5EF4-FFF2-40B4-BE49-F238E27FC236}">
                    <a16:creationId xmlns:a16="http://schemas.microsoft.com/office/drawing/2014/main" id="{C546133D-1013-4CFA-901B-CAE4000801FC}"/>
                  </a:ext>
                </a:extLst>
              </p:cNvPr>
              <p:cNvSpPr/>
              <p:nvPr/>
            </p:nvSpPr>
            <p:spPr>
              <a:xfrm>
                <a:off x="3176652" y="1140647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grpSp>
          <p:nvGrpSpPr>
            <p:cNvPr id="367" name="그룹 366">
              <a:extLst>
                <a:ext uri="{FF2B5EF4-FFF2-40B4-BE49-F238E27FC236}">
                  <a16:creationId xmlns:a16="http://schemas.microsoft.com/office/drawing/2014/main" id="{A9C3B9EC-9C8E-414A-8444-F88972F37CA6}"/>
                </a:ext>
              </a:extLst>
            </p:cNvPr>
            <p:cNvGrpSpPr/>
            <p:nvPr/>
          </p:nvGrpSpPr>
          <p:grpSpPr>
            <a:xfrm rot="16200000">
              <a:off x="8776532" y="3490508"/>
              <a:ext cx="160367" cy="344437"/>
              <a:chOff x="4874357" y="3703602"/>
              <a:chExt cx="269240" cy="587420"/>
            </a:xfrm>
          </p:grpSpPr>
          <p:cxnSp>
            <p:nvCxnSpPr>
              <p:cNvPr id="580" name="구부러진 연결선 439">
                <a:extLst>
                  <a:ext uri="{FF2B5EF4-FFF2-40B4-BE49-F238E27FC236}">
                    <a16:creationId xmlns:a16="http://schemas.microsoft.com/office/drawing/2014/main" id="{B6AEF61E-90E0-43FD-82E5-305AAA00CE03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1" name="타원 580">
                <a:extLst>
                  <a:ext uri="{FF2B5EF4-FFF2-40B4-BE49-F238E27FC236}">
                    <a16:creationId xmlns:a16="http://schemas.microsoft.com/office/drawing/2014/main" id="{3E7BC8C0-6DA6-4DFE-B206-9074909D8A99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2" name="타원 581">
                <a:extLst>
                  <a:ext uri="{FF2B5EF4-FFF2-40B4-BE49-F238E27FC236}">
                    <a16:creationId xmlns:a16="http://schemas.microsoft.com/office/drawing/2014/main" id="{9FE66995-5025-44C4-8F0F-3F22B7CC1679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68" name="직선 연결선 367">
              <a:extLst>
                <a:ext uri="{FF2B5EF4-FFF2-40B4-BE49-F238E27FC236}">
                  <a16:creationId xmlns:a16="http://schemas.microsoft.com/office/drawing/2014/main" id="{D9D40787-4F27-4DE6-9FE2-608D5BB75541}"/>
                </a:ext>
              </a:extLst>
            </p:cNvPr>
            <p:cNvCxnSpPr/>
            <p:nvPr/>
          </p:nvCxnSpPr>
          <p:spPr>
            <a:xfrm>
              <a:off x="9012815" y="3771197"/>
              <a:ext cx="34421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직선 연결선 368">
              <a:extLst>
                <a:ext uri="{FF2B5EF4-FFF2-40B4-BE49-F238E27FC236}">
                  <a16:creationId xmlns:a16="http://schemas.microsoft.com/office/drawing/2014/main" id="{4D6E81CE-A2D0-4BD5-BEE0-BEE91BF187B1}"/>
                </a:ext>
              </a:extLst>
            </p:cNvPr>
            <p:cNvCxnSpPr/>
            <p:nvPr/>
          </p:nvCxnSpPr>
          <p:spPr>
            <a:xfrm>
              <a:off x="9012815" y="3985424"/>
              <a:ext cx="34921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0" name="그룹 369">
              <a:extLst>
                <a:ext uri="{FF2B5EF4-FFF2-40B4-BE49-F238E27FC236}">
                  <a16:creationId xmlns:a16="http://schemas.microsoft.com/office/drawing/2014/main" id="{0F9244BA-A4EB-40AC-8933-D9B2F7FBA1C3}"/>
                </a:ext>
              </a:extLst>
            </p:cNvPr>
            <p:cNvGrpSpPr/>
            <p:nvPr/>
          </p:nvGrpSpPr>
          <p:grpSpPr>
            <a:xfrm rot="16200000">
              <a:off x="8776532" y="3598978"/>
              <a:ext cx="160367" cy="344437"/>
              <a:chOff x="4874357" y="3703602"/>
              <a:chExt cx="269240" cy="587420"/>
            </a:xfrm>
          </p:grpSpPr>
          <p:cxnSp>
            <p:nvCxnSpPr>
              <p:cNvPr id="577" name="구부러진 연결선 436">
                <a:extLst>
                  <a:ext uri="{FF2B5EF4-FFF2-40B4-BE49-F238E27FC236}">
                    <a16:creationId xmlns:a16="http://schemas.microsoft.com/office/drawing/2014/main" id="{6A1F2228-144C-4FF6-889E-5FC6A7307B03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8" name="타원 577">
                <a:extLst>
                  <a:ext uri="{FF2B5EF4-FFF2-40B4-BE49-F238E27FC236}">
                    <a16:creationId xmlns:a16="http://schemas.microsoft.com/office/drawing/2014/main" id="{68380671-2278-4300-AF97-7906E5271859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9" name="타원 578">
                <a:extLst>
                  <a:ext uri="{FF2B5EF4-FFF2-40B4-BE49-F238E27FC236}">
                    <a16:creationId xmlns:a16="http://schemas.microsoft.com/office/drawing/2014/main" id="{CDFED5B0-0714-4658-A1FC-16CFF9BFCCA2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1" name="그룹 370">
              <a:extLst>
                <a:ext uri="{FF2B5EF4-FFF2-40B4-BE49-F238E27FC236}">
                  <a16:creationId xmlns:a16="http://schemas.microsoft.com/office/drawing/2014/main" id="{833624DE-3B85-486D-A55C-549DB2782C61}"/>
                </a:ext>
              </a:extLst>
            </p:cNvPr>
            <p:cNvGrpSpPr/>
            <p:nvPr/>
          </p:nvGrpSpPr>
          <p:grpSpPr>
            <a:xfrm rot="16200000">
              <a:off x="8776532" y="3706092"/>
              <a:ext cx="160367" cy="344437"/>
              <a:chOff x="4874357" y="3703602"/>
              <a:chExt cx="269240" cy="587420"/>
            </a:xfrm>
          </p:grpSpPr>
          <p:cxnSp>
            <p:nvCxnSpPr>
              <p:cNvPr id="574" name="구부러진 연결선 433">
                <a:extLst>
                  <a:ext uri="{FF2B5EF4-FFF2-40B4-BE49-F238E27FC236}">
                    <a16:creationId xmlns:a16="http://schemas.microsoft.com/office/drawing/2014/main" id="{17EF1A0F-1E55-4B42-BFC8-267EBDDB0066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5" name="타원 574">
                <a:extLst>
                  <a:ext uri="{FF2B5EF4-FFF2-40B4-BE49-F238E27FC236}">
                    <a16:creationId xmlns:a16="http://schemas.microsoft.com/office/drawing/2014/main" id="{46A41B47-10D8-4351-B902-3ED0E597A06D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6" name="타원 575">
                <a:extLst>
                  <a:ext uri="{FF2B5EF4-FFF2-40B4-BE49-F238E27FC236}">
                    <a16:creationId xmlns:a16="http://schemas.microsoft.com/office/drawing/2014/main" id="{A197F966-70E9-4958-861E-6DF3FC4C3DDE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72" name="그룹 371">
              <a:extLst>
                <a:ext uri="{FF2B5EF4-FFF2-40B4-BE49-F238E27FC236}">
                  <a16:creationId xmlns:a16="http://schemas.microsoft.com/office/drawing/2014/main" id="{9312143A-EC30-4CB9-A4E0-B40109370604}"/>
                </a:ext>
              </a:extLst>
            </p:cNvPr>
            <p:cNvGrpSpPr/>
            <p:nvPr/>
          </p:nvGrpSpPr>
          <p:grpSpPr>
            <a:xfrm rot="16200000">
              <a:off x="8776532" y="3813206"/>
              <a:ext cx="160367" cy="344437"/>
              <a:chOff x="4874357" y="3703602"/>
              <a:chExt cx="269240" cy="587420"/>
            </a:xfrm>
          </p:grpSpPr>
          <p:cxnSp>
            <p:nvCxnSpPr>
              <p:cNvPr id="571" name="구부러진 연결선 430">
                <a:extLst>
                  <a:ext uri="{FF2B5EF4-FFF2-40B4-BE49-F238E27FC236}">
                    <a16:creationId xmlns:a16="http://schemas.microsoft.com/office/drawing/2014/main" id="{EAE6BBAD-8738-459F-8521-D542D48A9C29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2" name="타원 571">
                <a:extLst>
                  <a:ext uri="{FF2B5EF4-FFF2-40B4-BE49-F238E27FC236}">
                    <a16:creationId xmlns:a16="http://schemas.microsoft.com/office/drawing/2014/main" id="{022616B5-75CC-4376-B976-820A13F2905F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3" name="타원 572">
                <a:extLst>
                  <a:ext uri="{FF2B5EF4-FFF2-40B4-BE49-F238E27FC236}">
                    <a16:creationId xmlns:a16="http://schemas.microsoft.com/office/drawing/2014/main" id="{4004B3D5-D038-4BB9-A44A-5346A2737316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373" name="직선 연결선 372">
              <a:extLst>
                <a:ext uri="{FF2B5EF4-FFF2-40B4-BE49-F238E27FC236}">
                  <a16:creationId xmlns:a16="http://schemas.microsoft.com/office/drawing/2014/main" id="{B778DE2F-8F62-4160-BEA7-0ABF1EDB8AD8}"/>
                </a:ext>
              </a:extLst>
            </p:cNvPr>
            <p:cNvCxnSpPr/>
            <p:nvPr/>
          </p:nvCxnSpPr>
          <p:spPr>
            <a:xfrm>
              <a:off x="8080494" y="3664083"/>
              <a:ext cx="62850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직선 연결선 373">
              <a:extLst>
                <a:ext uri="{FF2B5EF4-FFF2-40B4-BE49-F238E27FC236}">
                  <a16:creationId xmlns:a16="http://schemas.microsoft.com/office/drawing/2014/main" id="{E672B212-0DE2-4AC9-B3E1-35FCCF25132F}"/>
                </a:ext>
              </a:extLst>
            </p:cNvPr>
            <p:cNvCxnSpPr/>
            <p:nvPr/>
          </p:nvCxnSpPr>
          <p:spPr>
            <a:xfrm>
              <a:off x="7763068" y="3878311"/>
              <a:ext cx="94592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직선 연결선 421">
              <a:extLst>
                <a:ext uri="{FF2B5EF4-FFF2-40B4-BE49-F238E27FC236}">
                  <a16:creationId xmlns:a16="http://schemas.microsoft.com/office/drawing/2014/main" id="{D51BA176-984C-4F85-ACFA-15E5029D1174}"/>
                </a:ext>
              </a:extLst>
            </p:cNvPr>
            <p:cNvCxnSpPr/>
            <p:nvPr/>
          </p:nvCxnSpPr>
          <p:spPr>
            <a:xfrm>
              <a:off x="7924395" y="3771197"/>
              <a:ext cx="78460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직선 연결선 422">
              <a:extLst>
                <a:ext uri="{FF2B5EF4-FFF2-40B4-BE49-F238E27FC236}">
                  <a16:creationId xmlns:a16="http://schemas.microsoft.com/office/drawing/2014/main" id="{6E0A0D27-CFD1-4C40-9401-E5A941F5149C}"/>
                </a:ext>
              </a:extLst>
            </p:cNvPr>
            <p:cNvCxnSpPr/>
            <p:nvPr/>
          </p:nvCxnSpPr>
          <p:spPr>
            <a:xfrm>
              <a:off x="7606969" y="3985424"/>
              <a:ext cx="110202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타원 423">
              <a:extLst>
                <a:ext uri="{FF2B5EF4-FFF2-40B4-BE49-F238E27FC236}">
                  <a16:creationId xmlns:a16="http://schemas.microsoft.com/office/drawing/2014/main" id="{8E772B33-F56C-47D3-87C4-EF3CF1F85414}"/>
                </a:ext>
              </a:extLst>
            </p:cNvPr>
            <p:cNvSpPr/>
            <p:nvPr/>
          </p:nvSpPr>
          <p:spPr>
            <a:xfrm>
              <a:off x="8056228" y="3638623"/>
              <a:ext cx="47791" cy="4854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5" name="타원 424">
              <a:extLst>
                <a:ext uri="{FF2B5EF4-FFF2-40B4-BE49-F238E27FC236}">
                  <a16:creationId xmlns:a16="http://schemas.microsoft.com/office/drawing/2014/main" id="{0E82D3F4-60E7-432D-9E38-8D8920C297BC}"/>
                </a:ext>
              </a:extLst>
            </p:cNvPr>
            <p:cNvSpPr/>
            <p:nvPr/>
          </p:nvSpPr>
          <p:spPr>
            <a:xfrm>
              <a:off x="7900437" y="3745759"/>
              <a:ext cx="47791" cy="4854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6" name="타원 425">
              <a:extLst>
                <a:ext uri="{FF2B5EF4-FFF2-40B4-BE49-F238E27FC236}">
                  <a16:creationId xmlns:a16="http://schemas.microsoft.com/office/drawing/2014/main" id="{72705F0F-543C-4638-89FB-2A1F7E01B6BB}"/>
                </a:ext>
              </a:extLst>
            </p:cNvPr>
            <p:cNvSpPr/>
            <p:nvPr/>
          </p:nvSpPr>
          <p:spPr>
            <a:xfrm>
              <a:off x="7737794" y="3853378"/>
              <a:ext cx="47791" cy="4854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7" name="타원 426">
              <a:extLst>
                <a:ext uri="{FF2B5EF4-FFF2-40B4-BE49-F238E27FC236}">
                  <a16:creationId xmlns:a16="http://schemas.microsoft.com/office/drawing/2014/main" id="{502CBA96-5ACF-4C56-A1B7-5AE4BA0A65CC}"/>
                </a:ext>
              </a:extLst>
            </p:cNvPr>
            <p:cNvSpPr/>
            <p:nvPr/>
          </p:nvSpPr>
          <p:spPr>
            <a:xfrm>
              <a:off x="7583493" y="3960845"/>
              <a:ext cx="47791" cy="4854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CD7691A6-1B5A-4D7C-807E-940D031F7805}"/>
                </a:ext>
              </a:extLst>
            </p:cNvPr>
            <p:cNvSpPr txBox="1"/>
            <p:nvPr/>
          </p:nvSpPr>
          <p:spPr>
            <a:xfrm>
              <a:off x="7560628" y="2208839"/>
              <a:ext cx="290898" cy="338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F8B227B5-546A-4308-B929-026F1FA1FA71}"/>
                </a:ext>
              </a:extLst>
            </p:cNvPr>
            <p:cNvSpPr txBox="1"/>
            <p:nvPr/>
          </p:nvSpPr>
          <p:spPr>
            <a:xfrm>
              <a:off x="7464241" y="4759211"/>
              <a:ext cx="290898" cy="338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sz="1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54867D3F-BE1C-4177-9805-0B594B7015BF}"/>
                </a:ext>
              </a:extLst>
            </p:cNvPr>
            <p:cNvSpPr txBox="1"/>
            <p:nvPr/>
          </p:nvSpPr>
          <p:spPr>
            <a:xfrm>
              <a:off x="7597834" y="4759211"/>
              <a:ext cx="336681" cy="338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altLang="ko-KR" sz="1400" kern="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</a:t>
              </a:r>
              <a:endParaRPr lang="ko-KR" altLang="en-US" sz="1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A897D3D6-E0F8-4BA9-8EF2-FB9A8A1C04E9}"/>
                </a:ext>
              </a:extLst>
            </p:cNvPr>
            <p:cNvSpPr txBox="1"/>
            <p:nvPr/>
          </p:nvSpPr>
          <p:spPr>
            <a:xfrm>
              <a:off x="7779223" y="4759211"/>
              <a:ext cx="290898" cy="338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1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F76F1980-AB48-427D-8E60-ED67D54FC894}"/>
                </a:ext>
              </a:extLst>
            </p:cNvPr>
            <p:cNvSpPr txBox="1"/>
            <p:nvPr/>
          </p:nvSpPr>
          <p:spPr>
            <a:xfrm>
              <a:off x="7917963" y="4759211"/>
              <a:ext cx="336681" cy="338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ko-KR" sz="1400" kern="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</a:t>
              </a:r>
              <a:endParaRPr lang="ko-KR" altLang="en-US" sz="1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3" name="TextBox 432">
              <a:extLst>
                <a:ext uri="{FF2B5EF4-FFF2-40B4-BE49-F238E27FC236}">
                  <a16:creationId xmlns:a16="http://schemas.microsoft.com/office/drawing/2014/main" id="{C234BC95-5E9A-4576-A4BE-1661D555BC21}"/>
                </a:ext>
              </a:extLst>
            </p:cNvPr>
            <p:cNvSpPr txBox="1"/>
            <p:nvPr/>
          </p:nvSpPr>
          <p:spPr>
            <a:xfrm>
              <a:off x="7871931" y="2208839"/>
              <a:ext cx="290898" cy="3380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sz="1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34" name="직선 연결선 433">
              <a:extLst>
                <a:ext uri="{FF2B5EF4-FFF2-40B4-BE49-F238E27FC236}">
                  <a16:creationId xmlns:a16="http://schemas.microsoft.com/office/drawing/2014/main" id="{A78F1C89-E208-4B40-9C0F-DA90540E5EEA}"/>
                </a:ext>
              </a:extLst>
            </p:cNvPr>
            <p:cNvCxnSpPr/>
            <p:nvPr/>
          </p:nvCxnSpPr>
          <p:spPr>
            <a:xfrm>
              <a:off x="8240135" y="2811556"/>
              <a:ext cx="0" cy="224388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 434">
              <a:extLst>
                <a:ext uri="{FF2B5EF4-FFF2-40B4-BE49-F238E27FC236}">
                  <a16:creationId xmlns:a16="http://schemas.microsoft.com/office/drawing/2014/main" id="{29EB17D2-904E-4138-A6FD-6773EF1305D1}"/>
                </a:ext>
              </a:extLst>
            </p:cNvPr>
            <p:cNvCxnSpPr/>
            <p:nvPr/>
          </p:nvCxnSpPr>
          <p:spPr>
            <a:xfrm>
              <a:off x="8396234" y="2811556"/>
              <a:ext cx="0" cy="208671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>
              <a:extLst>
                <a:ext uri="{FF2B5EF4-FFF2-40B4-BE49-F238E27FC236}">
                  <a16:creationId xmlns:a16="http://schemas.microsoft.com/office/drawing/2014/main" id="{74EA5D93-4D46-4C64-B335-31D4110A038A}"/>
                </a:ext>
              </a:extLst>
            </p:cNvPr>
            <p:cNvCxnSpPr/>
            <p:nvPr/>
          </p:nvCxnSpPr>
          <p:spPr>
            <a:xfrm>
              <a:off x="9012815" y="4081352"/>
              <a:ext cx="34921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>
              <a:extLst>
                <a:ext uri="{FF2B5EF4-FFF2-40B4-BE49-F238E27FC236}">
                  <a16:creationId xmlns:a16="http://schemas.microsoft.com/office/drawing/2014/main" id="{A24A513D-F1C3-4E0E-A4A3-FE451105559B}"/>
                </a:ext>
              </a:extLst>
            </p:cNvPr>
            <p:cNvCxnSpPr/>
            <p:nvPr/>
          </p:nvCxnSpPr>
          <p:spPr>
            <a:xfrm>
              <a:off x="8394745" y="4081352"/>
              <a:ext cx="31425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8" name="타원 437">
              <a:extLst>
                <a:ext uri="{FF2B5EF4-FFF2-40B4-BE49-F238E27FC236}">
                  <a16:creationId xmlns:a16="http://schemas.microsoft.com/office/drawing/2014/main" id="{5CFCD64C-452B-4E3B-A111-8A988E26196F}"/>
                </a:ext>
              </a:extLst>
            </p:cNvPr>
            <p:cNvSpPr/>
            <p:nvPr/>
          </p:nvSpPr>
          <p:spPr>
            <a:xfrm>
              <a:off x="8371355" y="4056772"/>
              <a:ext cx="47791" cy="4854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39" name="그룹 438">
              <a:extLst>
                <a:ext uri="{FF2B5EF4-FFF2-40B4-BE49-F238E27FC236}">
                  <a16:creationId xmlns:a16="http://schemas.microsoft.com/office/drawing/2014/main" id="{DC33AC46-28D2-42EE-AB42-39316F2681BF}"/>
                </a:ext>
              </a:extLst>
            </p:cNvPr>
            <p:cNvGrpSpPr/>
            <p:nvPr/>
          </p:nvGrpSpPr>
          <p:grpSpPr>
            <a:xfrm rot="16200000">
              <a:off x="8776532" y="3904262"/>
              <a:ext cx="160367" cy="344437"/>
              <a:chOff x="4874357" y="3703602"/>
              <a:chExt cx="269240" cy="587420"/>
            </a:xfrm>
          </p:grpSpPr>
          <p:cxnSp>
            <p:nvCxnSpPr>
              <p:cNvPr id="568" name="구부러진 연결선 427">
                <a:extLst>
                  <a:ext uri="{FF2B5EF4-FFF2-40B4-BE49-F238E27FC236}">
                    <a16:creationId xmlns:a16="http://schemas.microsoft.com/office/drawing/2014/main" id="{C0D4AA7D-2459-4844-9C6B-BDA73BBA52F8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9" name="타원 568">
                <a:extLst>
                  <a:ext uri="{FF2B5EF4-FFF2-40B4-BE49-F238E27FC236}">
                    <a16:creationId xmlns:a16="http://schemas.microsoft.com/office/drawing/2014/main" id="{1924813D-18E0-4B5A-AACF-57FD8DDE6C70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70" name="타원 569">
                <a:extLst>
                  <a:ext uri="{FF2B5EF4-FFF2-40B4-BE49-F238E27FC236}">
                    <a16:creationId xmlns:a16="http://schemas.microsoft.com/office/drawing/2014/main" id="{46730284-4D01-493E-BC09-D7FBCE7540E2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40" name="직선 연결선 439">
              <a:extLst>
                <a:ext uri="{FF2B5EF4-FFF2-40B4-BE49-F238E27FC236}">
                  <a16:creationId xmlns:a16="http://schemas.microsoft.com/office/drawing/2014/main" id="{CBDED71C-3F30-4A97-BDAB-DB2FE5373ECB}"/>
                </a:ext>
              </a:extLst>
            </p:cNvPr>
            <p:cNvCxnSpPr/>
            <p:nvPr/>
          </p:nvCxnSpPr>
          <p:spPr>
            <a:xfrm>
              <a:off x="9012815" y="3563592"/>
              <a:ext cx="34921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직선 연결선 440">
              <a:extLst>
                <a:ext uri="{FF2B5EF4-FFF2-40B4-BE49-F238E27FC236}">
                  <a16:creationId xmlns:a16="http://schemas.microsoft.com/office/drawing/2014/main" id="{09516C4F-7764-495D-B517-420CEE81E21F}"/>
                </a:ext>
              </a:extLst>
            </p:cNvPr>
            <p:cNvCxnSpPr/>
            <p:nvPr/>
          </p:nvCxnSpPr>
          <p:spPr>
            <a:xfrm>
              <a:off x="8240135" y="3563592"/>
              <a:ext cx="46886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2" name="타원 441">
              <a:extLst>
                <a:ext uri="{FF2B5EF4-FFF2-40B4-BE49-F238E27FC236}">
                  <a16:creationId xmlns:a16="http://schemas.microsoft.com/office/drawing/2014/main" id="{0953EBF5-F527-4011-8F02-0B858915EC82}"/>
                </a:ext>
              </a:extLst>
            </p:cNvPr>
            <p:cNvSpPr/>
            <p:nvPr/>
          </p:nvSpPr>
          <p:spPr>
            <a:xfrm>
              <a:off x="8215037" y="3539013"/>
              <a:ext cx="47791" cy="4854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43" name="그룹 442">
              <a:extLst>
                <a:ext uri="{FF2B5EF4-FFF2-40B4-BE49-F238E27FC236}">
                  <a16:creationId xmlns:a16="http://schemas.microsoft.com/office/drawing/2014/main" id="{4E5B63E9-9F68-4AEE-BF5E-1DAD0EE65274}"/>
                </a:ext>
              </a:extLst>
            </p:cNvPr>
            <p:cNvGrpSpPr/>
            <p:nvPr/>
          </p:nvGrpSpPr>
          <p:grpSpPr>
            <a:xfrm rot="16200000">
              <a:off x="8776532" y="3386503"/>
              <a:ext cx="160367" cy="344437"/>
              <a:chOff x="4874357" y="3703602"/>
              <a:chExt cx="269240" cy="587420"/>
            </a:xfrm>
          </p:grpSpPr>
          <p:cxnSp>
            <p:nvCxnSpPr>
              <p:cNvPr id="565" name="구부러진 연결선 424">
                <a:extLst>
                  <a:ext uri="{FF2B5EF4-FFF2-40B4-BE49-F238E27FC236}">
                    <a16:creationId xmlns:a16="http://schemas.microsoft.com/office/drawing/2014/main" id="{25464D6C-3A64-44F0-8CF2-02425EAAD4CA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6" name="타원 565">
                <a:extLst>
                  <a:ext uri="{FF2B5EF4-FFF2-40B4-BE49-F238E27FC236}">
                    <a16:creationId xmlns:a16="http://schemas.microsoft.com/office/drawing/2014/main" id="{18979BB0-A889-411D-A7DF-49103C95519C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7" name="타원 566">
                <a:extLst>
                  <a:ext uri="{FF2B5EF4-FFF2-40B4-BE49-F238E27FC236}">
                    <a16:creationId xmlns:a16="http://schemas.microsoft.com/office/drawing/2014/main" id="{CD026634-E7D0-4A5A-8CB9-F1B2CBD22BA1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44" name="직선 연결선 443">
              <a:extLst>
                <a:ext uri="{FF2B5EF4-FFF2-40B4-BE49-F238E27FC236}">
                  <a16:creationId xmlns:a16="http://schemas.microsoft.com/office/drawing/2014/main" id="{49A81E59-2C8D-4D39-8BA0-B3D59F25223B}"/>
                </a:ext>
              </a:extLst>
            </p:cNvPr>
            <p:cNvCxnSpPr/>
            <p:nvPr/>
          </p:nvCxnSpPr>
          <p:spPr>
            <a:xfrm flipH="1">
              <a:off x="8394745" y="4898271"/>
              <a:ext cx="197635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직선 연결선 444">
              <a:extLst>
                <a:ext uri="{FF2B5EF4-FFF2-40B4-BE49-F238E27FC236}">
                  <a16:creationId xmlns:a16="http://schemas.microsoft.com/office/drawing/2014/main" id="{F51E4BAB-2FC2-48E4-9A62-F77B0114ECD5}"/>
                </a:ext>
              </a:extLst>
            </p:cNvPr>
            <p:cNvCxnSpPr/>
            <p:nvPr/>
          </p:nvCxnSpPr>
          <p:spPr>
            <a:xfrm flipH="1">
              <a:off x="8240135" y="5056838"/>
              <a:ext cx="204302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직선 연결선 445">
              <a:extLst>
                <a:ext uri="{FF2B5EF4-FFF2-40B4-BE49-F238E27FC236}">
                  <a16:creationId xmlns:a16="http://schemas.microsoft.com/office/drawing/2014/main" id="{C9C2AAF4-2C1A-4913-A344-3F603DC49B78}"/>
                </a:ext>
              </a:extLst>
            </p:cNvPr>
            <p:cNvCxnSpPr/>
            <p:nvPr/>
          </p:nvCxnSpPr>
          <p:spPr>
            <a:xfrm flipH="1">
              <a:off x="10389475" y="4975429"/>
              <a:ext cx="98768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7" name="이등변 삼각형 446">
              <a:extLst>
                <a:ext uri="{FF2B5EF4-FFF2-40B4-BE49-F238E27FC236}">
                  <a16:creationId xmlns:a16="http://schemas.microsoft.com/office/drawing/2014/main" id="{F5929586-2F8E-4936-A609-FEA3331B6873}"/>
                </a:ext>
              </a:extLst>
            </p:cNvPr>
            <p:cNvSpPr/>
            <p:nvPr/>
          </p:nvSpPr>
          <p:spPr>
            <a:xfrm rot="16200000">
              <a:off x="10194042" y="4879220"/>
              <a:ext cx="238166" cy="192418"/>
            </a:xfrm>
            <a:prstGeom prst="triangle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8" name="타원 447">
              <a:extLst>
                <a:ext uri="{FF2B5EF4-FFF2-40B4-BE49-F238E27FC236}">
                  <a16:creationId xmlns:a16="http://schemas.microsoft.com/office/drawing/2014/main" id="{EC00F6D8-E111-48ED-A79C-81ACF24D8E58}"/>
                </a:ext>
              </a:extLst>
            </p:cNvPr>
            <p:cNvSpPr/>
            <p:nvPr/>
          </p:nvSpPr>
          <p:spPr>
            <a:xfrm rot="5400000">
              <a:off x="10270501" y="5031373"/>
              <a:ext cx="51739" cy="509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449" name="직선 연결선 448">
              <a:extLst>
                <a:ext uri="{FF2B5EF4-FFF2-40B4-BE49-F238E27FC236}">
                  <a16:creationId xmlns:a16="http://schemas.microsoft.com/office/drawing/2014/main" id="{D1030B6C-EBE3-44CE-81DB-ED1595B1F4BD}"/>
                </a:ext>
              </a:extLst>
            </p:cNvPr>
            <p:cNvCxnSpPr/>
            <p:nvPr/>
          </p:nvCxnSpPr>
          <p:spPr>
            <a:xfrm>
              <a:off x="9012815" y="4292759"/>
              <a:ext cx="34421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직선 연결선 449">
              <a:extLst>
                <a:ext uri="{FF2B5EF4-FFF2-40B4-BE49-F238E27FC236}">
                  <a16:creationId xmlns:a16="http://schemas.microsoft.com/office/drawing/2014/main" id="{B62150DF-DF7A-4166-A4FD-879113AF4ABE}"/>
                </a:ext>
              </a:extLst>
            </p:cNvPr>
            <p:cNvCxnSpPr/>
            <p:nvPr/>
          </p:nvCxnSpPr>
          <p:spPr>
            <a:xfrm>
              <a:off x="9012815" y="4506986"/>
              <a:ext cx="34921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1" name="그룹 450">
              <a:extLst>
                <a:ext uri="{FF2B5EF4-FFF2-40B4-BE49-F238E27FC236}">
                  <a16:creationId xmlns:a16="http://schemas.microsoft.com/office/drawing/2014/main" id="{2246492B-C2C0-4565-8B6C-8C30099EF875}"/>
                </a:ext>
              </a:extLst>
            </p:cNvPr>
            <p:cNvGrpSpPr/>
            <p:nvPr/>
          </p:nvGrpSpPr>
          <p:grpSpPr>
            <a:xfrm rot="16200000">
              <a:off x="8776532" y="4119183"/>
              <a:ext cx="160367" cy="344437"/>
              <a:chOff x="4874357" y="3703602"/>
              <a:chExt cx="269240" cy="587420"/>
            </a:xfrm>
          </p:grpSpPr>
          <p:cxnSp>
            <p:nvCxnSpPr>
              <p:cNvPr id="562" name="구부러진 연결선 421">
                <a:extLst>
                  <a:ext uri="{FF2B5EF4-FFF2-40B4-BE49-F238E27FC236}">
                    <a16:creationId xmlns:a16="http://schemas.microsoft.com/office/drawing/2014/main" id="{93DAB766-371F-41D2-B997-6AF49D36140C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3" name="타원 562">
                <a:extLst>
                  <a:ext uri="{FF2B5EF4-FFF2-40B4-BE49-F238E27FC236}">
                    <a16:creationId xmlns:a16="http://schemas.microsoft.com/office/drawing/2014/main" id="{63CA8B02-2F9E-4F3E-9BA6-54715B581064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4" name="타원 563">
                <a:extLst>
                  <a:ext uri="{FF2B5EF4-FFF2-40B4-BE49-F238E27FC236}">
                    <a16:creationId xmlns:a16="http://schemas.microsoft.com/office/drawing/2014/main" id="{830D74DB-7CF5-45D0-93E8-33C338BCFF48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52" name="직선 연결선 451">
              <a:extLst>
                <a:ext uri="{FF2B5EF4-FFF2-40B4-BE49-F238E27FC236}">
                  <a16:creationId xmlns:a16="http://schemas.microsoft.com/office/drawing/2014/main" id="{00D3DC93-A21B-4920-B54D-DDD942193A91}"/>
                </a:ext>
              </a:extLst>
            </p:cNvPr>
            <p:cNvCxnSpPr/>
            <p:nvPr/>
          </p:nvCxnSpPr>
          <p:spPr>
            <a:xfrm>
              <a:off x="9012815" y="4399873"/>
              <a:ext cx="34421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직선 연결선 452">
              <a:extLst>
                <a:ext uri="{FF2B5EF4-FFF2-40B4-BE49-F238E27FC236}">
                  <a16:creationId xmlns:a16="http://schemas.microsoft.com/office/drawing/2014/main" id="{A3A95E76-A7FE-4DE5-9094-C3B6E0AA87EE}"/>
                </a:ext>
              </a:extLst>
            </p:cNvPr>
            <p:cNvCxnSpPr/>
            <p:nvPr/>
          </p:nvCxnSpPr>
          <p:spPr>
            <a:xfrm>
              <a:off x="9012815" y="4614099"/>
              <a:ext cx="34921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4" name="그룹 453">
              <a:extLst>
                <a:ext uri="{FF2B5EF4-FFF2-40B4-BE49-F238E27FC236}">
                  <a16:creationId xmlns:a16="http://schemas.microsoft.com/office/drawing/2014/main" id="{2DB54F0C-038F-4119-96A1-8043A571E4BD}"/>
                </a:ext>
              </a:extLst>
            </p:cNvPr>
            <p:cNvGrpSpPr/>
            <p:nvPr/>
          </p:nvGrpSpPr>
          <p:grpSpPr>
            <a:xfrm rot="16200000">
              <a:off x="8776532" y="4227654"/>
              <a:ext cx="160367" cy="344437"/>
              <a:chOff x="4874357" y="3703602"/>
              <a:chExt cx="269240" cy="587420"/>
            </a:xfrm>
          </p:grpSpPr>
          <p:cxnSp>
            <p:nvCxnSpPr>
              <p:cNvPr id="559" name="구부러진 연결선 418">
                <a:extLst>
                  <a:ext uri="{FF2B5EF4-FFF2-40B4-BE49-F238E27FC236}">
                    <a16:creationId xmlns:a16="http://schemas.microsoft.com/office/drawing/2014/main" id="{EB803D2C-C41A-4043-ABC5-DFC0D7FD6203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0" name="타원 559">
                <a:extLst>
                  <a:ext uri="{FF2B5EF4-FFF2-40B4-BE49-F238E27FC236}">
                    <a16:creationId xmlns:a16="http://schemas.microsoft.com/office/drawing/2014/main" id="{18FEDD9F-26D9-404B-AC3F-9FC7A7012D72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61" name="타원 560">
                <a:extLst>
                  <a:ext uri="{FF2B5EF4-FFF2-40B4-BE49-F238E27FC236}">
                    <a16:creationId xmlns:a16="http://schemas.microsoft.com/office/drawing/2014/main" id="{BF8BF963-5083-4396-81FE-EC5D961FFEDE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5" name="그룹 454">
              <a:extLst>
                <a:ext uri="{FF2B5EF4-FFF2-40B4-BE49-F238E27FC236}">
                  <a16:creationId xmlns:a16="http://schemas.microsoft.com/office/drawing/2014/main" id="{8FEA4D26-398F-4223-BCBD-1DE5BB4953C8}"/>
                </a:ext>
              </a:extLst>
            </p:cNvPr>
            <p:cNvGrpSpPr/>
            <p:nvPr/>
          </p:nvGrpSpPr>
          <p:grpSpPr>
            <a:xfrm rot="16200000">
              <a:off x="8776532" y="4334767"/>
              <a:ext cx="160367" cy="344437"/>
              <a:chOff x="4874357" y="3703602"/>
              <a:chExt cx="269240" cy="587420"/>
            </a:xfrm>
          </p:grpSpPr>
          <p:cxnSp>
            <p:nvCxnSpPr>
              <p:cNvPr id="556" name="구부러진 연결선 415">
                <a:extLst>
                  <a:ext uri="{FF2B5EF4-FFF2-40B4-BE49-F238E27FC236}">
                    <a16:creationId xmlns:a16="http://schemas.microsoft.com/office/drawing/2014/main" id="{5E1BCFA0-3A2F-4494-B3E9-929BE3C456DE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7" name="타원 556">
                <a:extLst>
                  <a:ext uri="{FF2B5EF4-FFF2-40B4-BE49-F238E27FC236}">
                    <a16:creationId xmlns:a16="http://schemas.microsoft.com/office/drawing/2014/main" id="{A43259B8-C2A3-4D25-B8D8-48A189BDAB7D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8" name="타원 557">
                <a:extLst>
                  <a:ext uri="{FF2B5EF4-FFF2-40B4-BE49-F238E27FC236}">
                    <a16:creationId xmlns:a16="http://schemas.microsoft.com/office/drawing/2014/main" id="{207373F2-DBD3-449E-AB4B-81B1D8E6AF2C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456" name="그룹 455">
              <a:extLst>
                <a:ext uri="{FF2B5EF4-FFF2-40B4-BE49-F238E27FC236}">
                  <a16:creationId xmlns:a16="http://schemas.microsoft.com/office/drawing/2014/main" id="{A829FA6B-0A87-48FB-B1EB-9ED1CEB3C6FA}"/>
                </a:ext>
              </a:extLst>
            </p:cNvPr>
            <p:cNvGrpSpPr/>
            <p:nvPr/>
          </p:nvGrpSpPr>
          <p:grpSpPr>
            <a:xfrm rot="16200000">
              <a:off x="8776532" y="4441881"/>
              <a:ext cx="160367" cy="344437"/>
              <a:chOff x="4874357" y="3703602"/>
              <a:chExt cx="269240" cy="587420"/>
            </a:xfrm>
          </p:grpSpPr>
          <p:cxnSp>
            <p:nvCxnSpPr>
              <p:cNvPr id="553" name="구부러진 연결선 412">
                <a:extLst>
                  <a:ext uri="{FF2B5EF4-FFF2-40B4-BE49-F238E27FC236}">
                    <a16:creationId xmlns:a16="http://schemas.microsoft.com/office/drawing/2014/main" id="{F76455D5-D189-4260-9884-1057BB8C0699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4" name="타원 553">
                <a:extLst>
                  <a:ext uri="{FF2B5EF4-FFF2-40B4-BE49-F238E27FC236}">
                    <a16:creationId xmlns:a16="http://schemas.microsoft.com/office/drawing/2014/main" id="{186AF0A0-69EC-4128-BDDE-57C5ECAAE379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5" name="타원 554">
                <a:extLst>
                  <a:ext uri="{FF2B5EF4-FFF2-40B4-BE49-F238E27FC236}">
                    <a16:creationId xmlns:a16="http://schemas.microsoft.com/office/drawing/2014/main" id="{78679ECE-1F1D-448B-8FBE-A52539C621AE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57" name="직선 연결선 456">
              <a:extLst>
                <a:ext uri="{FF2B5EF4-FFF2-40B4-BE49-F238E27FC236}">
                  <a16:creationId xmlns:a16="http://schemas.microsoft.com/office/drawing/2014/main" id="{44FF3A2D-21C7-4967-B335-FD4540CE7029}"/>
                </a:ext>
              </a:extLst>
            </p:cNvPr>
            <p:cNvCxnSpPr/>
            <p:nvPr/>
          </p:nvCxnSpPr>
          <p:spPr>
            <a:xfrm>
              <a:off x="8080494" y="4292759"/>
              <a:ext cx="62850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연결선 457">
              <a:extLst>
                <a:ext uri="{FF2B5EF4-FFF2-40B4-BE49-F238E27FC236}">
                  <a16:creationId xmlns:a16="http://schemas.microsoft.com/office/drawing/2014/main" id="{E31C23B3-5E37-497A-9E58-980A230E39DA}"/>
                </a:ext>
              </a:extLst>
            </p:cNvPr>
            <p:cNvCxnSpPr/>
            <p:nvPr/>
          </p:nvCxnSpPr>
          <p:spPr>
            <a:xfrm>
              <a:off x="7763068" y="4506986"/>
              <a:ext cx="94592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직선 연결선 458">
              <a:extLst>
                <a:ext uri="{FF2B5EF4-FFF2-40B4-BE49-F238E27FC236}">
                  <a16:creationId xmlns:a16="http://schemas.microsoft.com/office/drawing/2014/main" id="{D67F8FD5-AB0D-44C8-B922-8E46FB785D0E}"/>
                </a:ext>
              </a:extLst>
            </p:cNvPr>
            <p:cNvCxnSpPr/>
            <p:nvPr/>
          </p:nvCxnSpPr>
          <p:spPr>
            <a:xfrm>
              <a:off x="7924395" y="4399873"/>
              <a:ext cx="78460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>
              <a:extLst>
                <a:ext uri="{FF2B5EF4-FFF2-40B4-BE49-F238E27FC236}">
                  <a16:creationId xmlns:a16="http://schemas.microsoft.com/office/drawing/2014/main" id="{B65FC486-C2AF-4AB8-A721-4CD188FD86E3}"/>
                </a:ext>
              </a:extLst>
            </p:cNvPr>
            <p:cNvCxnSpPr/>
            <p:nvPr/>
          </p:nvCxnSpPr>
          <p:spPr>
            <a:xfrm>
              <a:off x="7606969" y="4614099"/>
              <a:ext cx="110202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" name="타원 460">
              <a:extLst>
                <a:ext uri="{FF2B5EF4-FFF2-40B4-BE49-F238E27FC236}">
                  <a16:creationId xmlns:a16="http://schemas.microsoft.com/office/drawing/2014/main" id="{A83B001E-09C5-4036-A1DB-A275E82D56A3}"/>
                </a:ext>
              </a:extLst>
            </p:cNvPr>
            <p:cNvSpPr/>
            <p:nvPr/>
          </p:nvSpPr>
          <p:spPr>
            <a:xfrm>
              <a:off x="8056228" y="4267298"/>
              <a:ext cx="47791" cy="4854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2" name="타원 461">
              <a:extLst>
                <a:ext uri="{FF2B5EF4-FFF2-40B4-BE49-F238E27FC236}">
                  <a16:creationId xmlns:a16="http://schemas.microsoft.com/office/drawing/2014/main" id="{30CEE2EE-57E5-41FE-8A36-F64191C91521}"/>
                </a:ext>
              </a:extLst>
            </p:cNvPr>
            <p:cNvSpPr/>
            <p:nvPr/>
          </p:nvSpPr>
          <p:spPr>
            <a:xfrm>
              <a:off x="7900437" y="4374434"/>
              <a:ext cx="47791" cy="4854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3" name="타원 462">
              <a:extLst>
                <a:ext uri="{FF2B5EF4-FFF2-40B4-BE49-F238E27FC236}">
                  <a16:creationId xmlns:a16="http://schemas.microsoft.com/office/drawing/2014/main" id="{04DC9A78-4F1E-4555-9713-4366D8D471D2}"/>
                </a:ext>
              </a:extLst>
            </p:cNvPr>
            <p:cNvSpPr/>
            <p:nvPr/>
          </p:nvSpPr>
          <p:spPr>
            <a:xfrm>
              <a:off x="7737794" y="4482054"/>
              <a:ext cx="47791" cy="4854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64" name="타원 463">
              <a:extLst>
                <a:ext uri="{FF2B5EF4-FFF2-40B4-BE49-F238E27FC236}">
                  <a16:creationId xmlns:a16="http://schemas.microsoft.com/office/drawing/2014/main" id="{C0613CE4-C56B-415D-AF91-C32E0704B88A}"/>
                </a:ext>
              </a:extLst>
            </p:cNvPr>
            <p:cNvSpPr/>
            <p:nvPr/>
          </p:nvSpPr>
          <p:spPr>
            <a:xfrm>
              <a:off x="7583493" y="4589520"/>
              <a:ext cx="47791" cy="4854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65" name="직선 연결선 464">
              <a:extLst>
                <a:ext uri="{FF2B5EF4-FFF2-40B4-BE49-F238E27FC236}">
                  <a16:creationId xmlns:a16="http://schemas.microsoft.com/office/drawing/2014/main" id="{96E493DA-6FAD-4D99-A42B-B9AA25E99528}"/>
                </a:ext>
              </a:extLst>
            </p:cNvPr>
            <p:cNvCxnSpPr/>
            <p:nvPr/>
          </p:nvCxnSpPr>
          <p:spPr>
            <a:xfrm>
              <a:off x="9012815" y="4710027"/>
              <a:ext cx="34921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직선 연결선 465">
              <a:extLst>
                <a:ext uri="{FF2B5EF4-FFF2-40B4-BE49-F238E27FC236}">
                  <a16:creationId xmlns:a16="http://schemas.microsoft.com/office/drawing/2014/main" id="{C994153E-73B7-4B11-8A1E-11C9A6B4EBAF}"/>
                </a:ext>
              </a:extLst>
            </p:cNvPr>
            <p:cNvCxnSpPr/>
            <p:nvPr/>
          </p:nvCxnSpPr>
          <p:spPr>
            <a:xfrm>
              <a:off x="8394745" y="4710027"/>
              <a:ext cx="31425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타원 466">
              <a:extLst>
                <a:ext uri="{FF2B5EF4-FFF2-40B4-BE49-F238E27FC236}">
                  <a16:creationId xmlns:a16="http://schemas.microsoft.com/office/drawing/2014/main" id="{ACB2FC71-5545-4D2E-BC51-2BBE431F0729}"/>
                </a:ext>
              </a:extLst>
            </p:cNvPr>
            <p:cNvSpPr/>
            <p:nvPr/>
          </p:nvSpPr>
          <p:spPr>
            <a:xfrm>
              <a:off x="8371355" y="4685448"/>
              <a:ext cx="47791" cy="4854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68" name="그룹 467">
              <a:extLst>
                <a:ext uri="{FF2B5EF4-FFF2-40B4-BE49-F238E27FC236}">
                  <a16:creationId xmlns:a16="http://schemas.microsoft.com/office/drawing/2014/main" id="{D5F9D256-8D32-49B2-8DD5-49D9DB5D8FFD}"/>
                </a:ext>
              </a:extLst>
            </p:cNvPr>
            <p:cNvGrpSpPr/>
            <p:nvPr/>
          </p:nvGrpSpPr>
          <p:grpSpPr>
            <a:xfrm rot="16200000">
              <a:off x="8776532" y="4532938"/>
              <a:ext cx="160367" cy="344437"/>
              <a:chOff x="4874357" y="3703602"/>
              <a:chExt cx="269240" cy="587420"/>
            </a:xfrm>
          </p:grpSpPr>
          <p:cxnSp>
            <p:nvCxnSpPr>
              <p:cNvPr id="550" name="구부러진 연결선 409">
                <a:extLst>
                  <a:ext uri="{FF2B5EF4-FFF2-40B4-BE49-F238E27FC236}">
                    <a16:creationId xmlns:a16="http://schemas.microsoft.com/office/drawing/2014/main" id="{499C053B-A77C-43D8-960F-231B31AC0765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" name="타원 550">
                <a:extLst>
                  <a:ext uri="{FF2B5EF4-FFF2-40B4-BE49-F238E27FC236}">
                    <a16:creationId xmlns:a16="http://schemas.microsoft.com/office/drawing/2014/main" id="{D267BA64-5016-4185-ADD5-2798E86F2B2D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52" name="타원 551">
                <a:extLst>
                  <a:ext uri="{FF2B5EF4-FFF2-40B4-BE49-F238E27FC236}">
                    <a16:creationId xmlns:a16="http://schemas.microsoft.com/office/drawing/2014/main" id="{1CB186FC-2631-47D7-968A-54D1307536A7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469" name="직선 연결선 468">
              <a:extLst>
                <a:ext uri="{FF2B5EF4-FFF2-40B4-BE49-F238E27FC236}">
                  <a16:creationId xmlns:a16="http://schemas.microsoft.com/office/drawing/2014/main" id="{9A61FDEA-534F-40E4-B14B-C4B828D4ED8E}"/>
                </a:ext>
              </a:extLst>
            </p:cNvPr>
            <p:cNvCxnSpPr/>
            <p:nvPr/>
          </p:nvCxnSpPr>
          <p:spPr>
            <a:xfrm>
              <a:off x="9012815" y="4192267"/>
              <a:ext cx="34921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직선 연결선 469">
              <a:extLst>
                <a:ext uri="{FF2B5EF4-FFF2-40B4-BE49-F238E27FC236}">
                  <a16:creationId xmlns:a16="http://schemas.microsoft.com/office/drawing/2014/main" id="{804BC1C3-09EB-4020-910D-A0B49F19641E}"/>
                </a:ext>
              </a:extLst>
            </p:cNvPr>
            <p:cNvCxnSpPr/>
            <p:nvPr/>
          </p:nvCxnSpPr>
          <p:spPr>
            <a:xfrm>
              <a:off x="8240135" y="4192267"/>
              <a:ext cx="46886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1" name="타원 470">
              <a:extLst>
                <a:ext uri="{FF2B5EF4-FFF2-40B4-BE49-F238E27FC236}">
                  <a16:creationId xmlns:a16="http://schemas.microsoft.com/office/drawing/2014/main" id="{61BD0DCF-B32E-4626-9132-330599D094CA}"/>
                </a:ext>
              </a:extLst>
            </p:cNvPr>
            <p:cNvSpPr/>
            <p:nvPr/>
          </p:nvSpPr>
          <p:spPr>
            <a:xfrm>
              <a:off x="8215037" y="4167688"/>
              <a:ext cx="47791" cy="4854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72" name="그룹 471">
              <a:extLst>
                <a:ext uri="{FF2B5EF4-FFF2-40B4-BE49-F238E27FC236}">
                  <a16:creationId xmlns:a16="http://schemas.microsoft.com/office/drawing/2014/main" id="{E24D0422-1F8A-4264-9B03-536EB9A8431F}"/>
                </a:ext>
              </a:extLst>
            </p:cNvPr>
            <p:cNvGrpSpPr/>
            <p:nvPr/>
          </p:nvGrpSpPr>
          <p:grpSpPr>
            <a:xfrm rot="16200000">
              <a:off x="8776532" y="4015178"/>
              <a:ext cx="160367" cy="344437"/>
              <a:chOff x="4874357" y="3703602"/>
              <a:chExt cx="269240" cy="587420"/>
            </a:xfrm>
          </p:grpSpPr>
          <p:cxnSp>
            <p:nvCxnSpPr>
              <p:cNvPr id="547" name="구부러진 연결선 406">
                <a:extLst>
                  <a:ext uri="{FF2B5EF4-FFF2-40B4-BE49-F238E27FC236}">
                    <a16:creationId xmlns:a16="http://schemas.microsoft.com/office/drawing/2014/main" id="{38C59180-5025-4336-832C-31C58D6DCE1E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8" name="타원 547">
                <a:extLst>
                  <a:ext uri="{FF2B5EF4-FFF2-40B4-BE49-F238E27FC236}">
                    <a16:creationId xmlns:a16="http://schemas.microsoft.com/office/drawing/2014/main" id="{0488C0A6-C251-4A46-BE9D-4272CCEE856C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9" name="타원 548">
                <a:extLst>
                  <a:ext uri="{FF2B5EF4-FFF2-40B4-BE49-F238E27FC236}">
                    <a16:creationId xmlns:a16="http://schemas.microsoft.com/office/drawing/2014/main" id="{B9192F88-7ED0-44EA-9BB4-36C68A1295B5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3" name="순서도: 지연 472">
              <a:extLst>
                <a:ext uri="{FF2B5EF4-FFF2-40B4-BE49-F238E27FC236}">
                  <a16:creationId xmlns:a16="http://schemas.microsoft.com/office/drawing/2014/main" id="{11976DFF-3B07-4906-8AC1-02F436CF46F7}"/>
                </a:ext>
              </a:extLst>
            </p:cNvPr>
            <p:cNvSpPr/>
            <p:nvPr/>
          </p:nvSpPr>
          <p:spPr>
            <a:xfrm>
              <a:off x="9358812" y="3602967"/>
              <a:ext cx="445062" cy="432300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474" name="직선 연결선 473">
              <a:extLst>
                <a:ext uri="{FF2B5EF4-FFF2-40B4-BE49-F238E27FC236}">
                  <a16:creationId xmlns:a16="http://schemas.microsoft.com/office/drawing/2014/main" id="{BD60E483-DFB6-441E-B550-8D61F829D418}"/>
                </a:ext>
              </a:extLst>
            </p:cNvPr>
            <p:cNvCxnSpPr/>
            <p:nvPr/>
          </p:nvCxnSpPr>
          <p:spPr>
            <a:xfrm>
              <a:off x="9358147" y="3522255"/>
              <a:ext cx="0" cy="16330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직선 연결선 474">
              <a:extLst>
                <a:ext uri="{FF2B5EF4-FFF2-40B4-BE49-F238E27FC236}">
                  <a16:creationId xmlns:a16="http://schemas.microsoft.com/office/drawing/2014/main" id="{15B84335-F00C-4EB4-8350-4B6BE653E601}"/>
                </a:ext>
              </a:extLst>
            </p:cNvPr>
            <p:cNvCxnSpPr/>
            <p:nvPr/>
          </p:nvCxnSpPr>
          <p:spPr>
            <a:xfrm>
              <a:off x="9358147" y="3913219"/>
              <a:ext cx="0" cy="20509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직선 연결선 475">
              <a:extLst>
                <a:ext uri="{FF2B5EF4-FFF2-40B4-BE49-F238E27FC236}">
                  <a16:creationId xmlns:a16="http://schemas.microsoft.com/office/drawing/2014/main" id="{4C463A09-8A33-4E64-8EB5-A1D5ABBA8A7E}"/>
                </a:ext>
              </a:extLst>
            </p:cNvPr>
            <p:cNvCxnSpPr/>
            <p:nvPr/>
          </p:nvCxnSpPr>
          <p:spPr>
            <a:xfrm>
              <a:off x="9358147" y="4150931"/>
              <a:ext cx="0" cy="16330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직선 연결선 476">
              <a:extLst>
                <a:ext uri="{FF2B5EF4-FFF2-40B4-BE49-F238E27FC236}">
                  <a16:creationId xmlns:a16="http://schemas.microsoft.com/office/drawing/2014/main" id="{4A7950E7-2875-4C3C-A161-827EB3A9255C}"/>
                </a:ext>
              </a:extLst>
            </p:cNvPr>
            <p:cNvCxnSpPr/>
            <p:nvPr/>
          </p:nvCxnSpPr>
          <p:spPr>
            <a:xfrm>
              <a:off x="9358147" y="4541895"/>
              <a:ext cx="0" cy="20509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8" name="순서도: 지연 477">
              <a:extLst>
                <a:ext uri="{FF2B5EF4-FFF2-40B4-BE49-F238E27FC236}">
                  <a16:creationId xmlns:a16="http://schemas.microsoft.com/office/drawing/2014/main" id="{1C20F348-741F-49B4-B981-9A9BE28E387E}"/>
                </a:ext>
              </a:extLst>
            </p:cNvPr>
            <p:cNvSpPr/>
            <p:nvPr/>
          </p:nvSpPr>
          <p:spPr>
            <a:xfrm>
              <a:off x="9358812" y="4231642"/>
              <a:ext cx="445062" cy="432300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D8E3F781-E3C4-46D1-9BDE-79F457573A20}"/>
                </a:ext>
              </a:extLst>
            </p:cNvPr>
            <p:cNvSpPr txBox="1"/>
            <p:nvPr/>
          </p:nvSpPr>
          <p:spPr>
            <a:xfrm>
              <a:off x="11776727" y="3944646"/>
              <a:ext cx="306747" cy="304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ko-KR" altLang="en-US" sz="12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F974FFC0-1C95-424F-BF69-3640AB197052}"/>
                </a:ext>
              </a:extLst>
            </p:cNvPr>
            <p:cNvSpPr txBox="1"/>
            <p:nvPr/>
          </p:nvSpPr>
          <p:spPr>
            <a:xfrm>
              <a:off x="8095194" y="2568349"/>
              <a:ext cx="297941" cy="287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</a:t>
              </a:r>
              <a:endParaRPr lang="ko-KR" altLang="en-US" sz="11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1" name="TextBox 480">
              <a:extLst>
                <a:ext uri="{FF2B5EF4-FFF2-40B4-BE49-F238E27FC236}">
                  <a16:creationId xmlns:a16="http://schemas.microsoft.com/office/drawing/2014/main" id="{166A42CA-A591-4BE1-BF49-17860C72290E}"/>
                </a:ext>
              </a:extLst>
            </p:cNvPr>
            <p:cNvSpPr txBox="1"/>
            <p:nvPr/>
          </p:nvSpPr>
          <p:spPr>
            <a:xfrm>
              <a:off x="8270223" y="2568349"/>
              <a:ext cx="331399" cy="287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F'</a:t>
              </a:r>
              <a:endParaRPr lang="ko-KR" altLang="en-US" sz="11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2" name="직사각형 481">
              <a:extLst>
                <a:ext uri="{FF2B5EF4-FFF2-40B4-BE49-F238E27FC236}">
                  <a16:creationId xmlns:a16="http://schemas.microsoft.com/office/drawing/2014/main" id="{3E1A407A-1D91-4603-8696-849BF841818E}"/>
                </a:ext>
              </a:extLst>
            </p:cNvPr>
            <p:cNvSpPr/>
            <p:nvPr/>
          </p:nvSpPr>
          <p:spPr>
            <a:xfrm>
              <a:off x="10751830" y="3944443"/>
              <a:ext cx="509686" cy="765284"/>
            </a:xfrm>
            <a:prstGeom prst="rect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3" name="직선 연결선 482">
              <a:extLst>
                <a:ext uri="{FF2B5EF4-FFF2-40B4-BE49-F238E27FC236}">
                  <a16:creationId xmlns:a16="http://schemas.microsoft.com/office/drawing/2014/main" id="{A4B46142-4587-4FAC-BEEF-7AB8A02F8471}"/>
                </a:ext>
              </a:extLst>
            </p:cNvPr>
            <p:cNvCxnSpPr/>
            <p:nvPr/>
          </p:nvCxnSpPr>
          <p:spPr>
            <a:xfrm>
              <a:off x="11257971" y="4112576"/>
              <a:ext cx="53269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직선 연결선 483">
              <a:extLst>
                <a:ext uri="{FF2B5EF4-FFF2-40B4-BE49-F238E27FC236}">
                  <a16:creationId xmlns:a16="http://schemas.microsoft.com/office/drawing/2014/main" id="{E4378688-6E95-4ACD-BF15-0DE35AB93F17}"/>
                </a:ext>
              </a:extLst>
            </p:cNvPr>
            <p:cNvCxnSpPr/>
            <p:nvPr/>
          </p:nvCxnSpPr>
          <p:spPr>
            <a:xfrm>
              <a:off x="10555997" y="4517349"/>
              <a:ext cx="19479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5" name="TextBox 484">
              <a:extLst>
                <a:ext uri="{FF2B5EF4-FFF2-40B4-BE49-F238E27FC236}">
                  <a16:creationId xmlns:a16="http://schemas.microsoft.com/office/drawing/2014/main" id="{64DEF6A5-9091-4C8C-A8C0-6C300FD48724}"/>
                </a:ext>
              </a:extLst>
            </p:cNvPr>
            <p:cNvSpPr txBox="1"/>
            <p:nvPr/>
          </p:nvSpPr>
          <p:spPr>
            <a:xfrm>
              <a:off x="10732168" y="3981274"/>
              <a:ext cx="315550" cy="287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10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6" name="TextBox 485">
              <a:extLst>
                <a:ext uri="{FF2B5EF4-FFF2-40B4-BE49-F238E27FC236}">
                  <a16:creationId xmlns:a16="http://schemas.microsoft.com/office/drawing/2014/main" id="{9ACA7628-F544-4A02-906C-010305D4F691}"/>
                </a:ext>
              </a:extLst>
            </p:cNvPr>
            <p:cNvSpPr txBox="1"/>
            <p:nvPr/>
          </p:nvSpPr>
          <p:spPr>
            <a:xfrm>
              <a:off x="10764256" y="4355450"/>
              <a:ext cx="382464" cy="287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ko-KR" altLang="en-US" sz="105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87" name="직선 연결선 486">
              <a:extLst>
                <a:ext uri="{FF2B5EF4-FFF2-40B4-BE49-F238E27FC236}">
                  <a16:creationId xmlns:a16="http://schemas.microsoft.com/office/drawing/2014/main" id="{4040387F-4D3A-4547-BDEC-62569E1AE76F}"/>
                </a:ext>
              </a:extLst>
            </p:cNvPr>
            <p:cNvCxnSpPr/>
            <p:nvPr/>
          </p:nvCxnSpPr>
          <p:spPr>
            <a:xfrm>
              <a:off x="10750795" y="4444730"/>
              <a:ext cx="78825" cy="7095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8" name="직선 연결선 487">
              <a:extLst>
                <a:ext uri="{FF2B5EF4-FFF2-40B4-BE49-F238E27FC236}">
                  <a16:creationId xmlns:a16="http://schemas.microsoft.com/office/drawing/2014/main" id="{64F05AA3-F79B-48D7-AD60-A524284C140A}"/>
                </a:ext>
              </a:extLst>
            </p:cNvPr>
            <p:cNvCxnSpPr/>
            <p:nvPr/>
          </p:nvCxnSpPr>
          <p:spPr>
            <a:xfrm flipV="1">
              <a:off x="10748725" y="4515685"/>
              <a:ext cx="81413" cy="7095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DCA55E9C-25C3-49CB-97DF-38DA227A8FB4}"/>
                </a:ext>
              </a:extLst>
            </p:cNvPr>
            <p:cNvSpPr txBox="1"/>
            <p:nvPr/>
          </p:nvSpPr>
          <p:spPr>
            <a:xfrm>
              <a:off x="11034206" y="3969257"/>
              <a:ext cx="315550" cy="287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ko-KR" altLang="en-US" sz="105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0" name="TextBox 489">
              <a:extLst>
                <a:ext uri="{FF2B5EF4-FFF2-40B4-BE49-F238E27FC236}">
                  <a16:creationId xmlns:a16="http://schemas.microsoft.com/office/drawing/2014/main" id="{71DB5BAD-935B-4741-B026-29487E30F389}"/>
                </a:ext>
              </a:extLst>
            </p:cNvPr>
            <p:cNvSpPr txBox="1"/>
            <p:nvPr/>
          </p:nvSpPr>
          <p:spPr>
            <a:xfrm>
              <a:off x="10998646" y="4395912"/>
              <a:ext cx="349008" cy="287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Q'</a:t>
              </a:r>
              <a:endParaRPr lang="ko-KR" altLang="en-US" sz="105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91" name="직선 연결선 490">
              <a:extLst>
                <a:ext uri="{FF2B5EF4-FFF2-40B4-BE49-F238E27FC236}">
                  <a16:creationId xmlns:a16="http://schemas.microsoft.com/office/drawing/2014/main" id="{178BB6FC-EE4B-40C5-9A8C-7D39D006A9D0}"/>
                </a:ext>
              </a:extLst>
            </p:cNvPr>
            <p:cNvCxnSpPr/>
            <p:nvPr/>
          </p:nvCxnSpPr>
          <p:spPr>
            <a:xfrm flipV="1">
              <a:off x="11377163" y="4536589"/>
              <a:ext cx="0" cy="43884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직선 연결선 491">
              <a:extLst>
                <a:ext uri="{FF2B5EF4-FFF2-40B4-BE49-F238E27FC236}">
                  <a16:creationId xmlns:a16="http://schemas.microsoft.com/office/drawing/2014/main" id="{AC203ED2-4743-4DC9-A5CB-0ABE9C7FA721}"/>
                </a:ext>
              </a:extLst>
            </p:cNvPr>
            <p:cNvCxnSpPr/>
            <p:nvPr/>
          </p:nvCxnSpPr>
          <p:spPr>
            <a:xfrm>
              <a:off x="11257971" y="4536589"/>
              <a:ext cx="11919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3" name="TextBox 492">
              <a:extLst>
                <a:ext uri="{FF2B5EF4-FFF2-40B4-BE49-F238E27FC236}">
                  <a16:creationId xmlns:a16="http://schemas.microsoft.com/office/drawing/2014/main" id="{09A2F797-1AC1-47FC-9CDE-719F7F3435A8}"/>
                </a:ext>
              </a:extLst>
            </p:cNvPr>
            <p:cNvSpPr txBox="1"/>
            <p:nvPr/>
          </p:nvSpPr>
          <p:spPr>
            <a:xfrm>
              <a:off x="11392313" y="4412851"/>
              <a:ext cx="343724" cy="304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F'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4" name="타원 493">
              <a:extLst>
                <a:ext uri="{FF2B5EF4-FFF2-40B4-BE49-F238E27FC236}">
                  <a16:creationId xmlns:a16="http://schemas.microsoft.com/office/drawing/2014/main" id="{F58DD4BD-2014-44E8-A551-E09E89F1D3FC}"/>
                </a:ext>
              </a:extLst>
            </p:cNvPr>
            <p:cNvSpPr/>
            <p:nvPr/>
          </p:nvSpPr>
          <p:spPr>
            <a:xfrm rot="16200000">
              <a:off x="11266208" y="4509893"/>
              <a:ext cx="51739" cy="509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87FAB0E8-DD60-4FDA-B8E7-811E5C5D7980}"/>
                </a:ext>
              </a:extLst>
            </p:cNvPr>
            <p:cNvSpPr txBox="1"/>
            <p:nvPr/>
          </p:nvSpPr>
          <p:spPr>
            <a:xfrm>
              <a:off x="10063260" y="4345536"/>
              <a:ext cx="528618" cy="287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clock</a:t>
              </a:r>
              <a:endParaRPr lang="ko-KR" altLang="en-US" sz="11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6" name="달 495">
              <a:extLst>
                <a:ext uri="{FF2B5EF4-FFF2-40B4-BE49-F238E27FC236}">
                  <a16:creationId xmlns:a16="http://schemas.microsoft.com/office/drawing/2014/main" id="{6B659E61-F1BC-4E0D-9BAC-FE03D216B4CE}"/>
                </a:ext>
              </a:extLst>
            </p:cNvPr>
            <p:cNvSpPr/>
            <p:nvPr/>
          </p:nvSpPr>
          <p:spPr>
            <a:xfrm flipH="1">
              <a:off x="10128394" y="3907326"/>
              <a:ext cx="427603" cy="430097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97" name="이등변 삼각형 496">
              <a:extLst>
                <a:ext uri="{FF2B5EF4-FFF2-40B4-BE49-F238E27FC236}">
                  <a16:creationId xmlns:a16="http://schemas.microsoft.com/office/drawing/2014/main" id="{5371F618-A776-4CB8-A7F1-A3379ABD7840}"/>
                </a:ext>
              </a:extLst>
            </p:cNvPr>
            <p:cNvSpPr/>
            <p:nvPr/>
          </p:nvSpPr>
          <p:spPr>
            <a:xfrm rot="16200000" flipV="1">
              <a:off x="11441452" y="4035944"/>
              <a:ext cx="183367" cy="148145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98" name="타원 497">
              <a:extLst>
                <a:ext uri="{FF2B5EF4-FFF2-40B4-BE49-F238E27FC236}">
                  <a16:creationId xmlns:a16="http://schemas.microsoft.com/office/drawing/2014/main" id="{3D7F5DF5-7E66-494A-8440-086DAF2BE111}"/>
                </a:ext>
              </a:extLst>
            </p:cNvPr>
            <p:cNvSpPr/>
            <p:nvPr/>
          </p:nvSpPr>
          <p:spPr>
            <a:xfrm rot="5400000" flipV="1">
              <a:off x="11606974" y="4082280"/>
              <a:ext cx="51740" cy="5093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499" name="직선 연결선 498">
              <a:extLst>
                <a:ext uri="{FF2B5EF4-FFF2-40B4-BE49-F238E27FC236}">
                  <a16:creationId xmlns:a16="http://schemas.microsoft.com/office/drawing/2014/main" id="{152A3A37-CE57-4810-9183-C8A741619491}"/>
                </a:ext>
              </a:extLst>
            </p:cNvPr>
            <p:cNvCxnSpPr/>
            <p:nvPr/>
          </p:nvCxnSpPr>
          <p:spPr>
            <a:xfrm>
              <a:off x="11533135" y="3196052"/>
              <a:ext cx="0" cy="868931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직선 연결선 499">
              <a:extLst>
                <a:ext uri="{FF2B5EF4-FFF2-40B4-BE49-F238E27FC236}">
                  <a16:creationId xmlns:a16="http://schemas.microsoft.com/office/drawing/2014/main" id="{C0BE1F6D-A9EE-4567-B438-231BD6A39069}"/>
                </a:ext>
              </a:extLst>
            </p:cNvPr>
            <p:cNvCxnSpPr/>
            <p:nvPr/>
          </p:nvCxnSpPr>
          <p:spPr>
            <a:xfrm>
              <a:off x="9012815" y="3041019"/>
              <a:ext cx="34421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1" name="직선 연결선 500">
              <a:extLst>
                <a:ext uri="{FF2B5EF4-FFF2-40B4-BE49-F238E27FC236}">
                  <a16:creationId xmlns:a16="http://schemas.microsoft.com/office/drawing/2014/main" id="{36BB8D13-DE6B-4E15-A704-582B44887E5F}"/>
                </a:ext>
              </a:extLst>
            </p:cNvPr>
            <p:cNvCxnSpPr/>
            <p:nvPr/>
          </p:nvCxnSpPr>
          <p:spPr>
            <a:xfrm>
              <a:off x="9012815" y="3255247"/>
              <a:ext cx="34921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직선 연결선 501">
              <a:extLst>
                <a:ext uri="{FF2B5EF4-FFF2-40B4-BE49-F238E27FC236}">
                  <a16:creationId xmlns:a16="http://schemas.microsoft.com/office/drawing/2014/main" id="{AB665B25-0495-4463-B324-8C261762CB8D}"/>
                </a:ext>
              </a:extLst>
            </p:cNvPr>
            <p:cNvCxnSpPr/>
            <p:nvPr/>
          </p:nvCxnSpPr>
          <p:spPr>
            <a:xfrm>
              <a:off x="9806040" y="3196052"/>
              <a:ext cx="17270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5657CFD9-FDBF-491A-AE4C-A54A3597D211}"/>
                </a:ext>
              </a:extLst>
            </p:cNvPr>
            <p:cNvSpPr txBox="1"/>
            <p:nvPr/>
          </p:nvSpPr>
          <p:spPr>
            <a:xfrm>
              <a:off x="8572224" y="2648833"/>
              <a:ext cx="555031" cy="2873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Fuses</a:t>
              </a:r>
              <a:endParaRPr lang="ko-KR" altLang="en-US" sz="11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04" name="그룹 503">
              <a:extLst>
                <a:ext uri="{FF2B5EF4-FFF2-40B4-BE49-F238E27FC236}">
                  <a16:creationId xmlns:a16="http://schemas.microsoft.com/office/drawing/2014/main" id="{914A67A7-AD54-4E6E-90B0-DFAAAFB51105}"/>
                </a:ext>
              </a:extLst>
            </p:cNvPr>
            <p:cNvGrpSpPr/>
            <p:nvPr/>
          </p:nvGrpSpPr>
          <p:grpSpPr>
            <a:xfrm rot="16200000">
              <a:off x="8776532" y="2867444"/>
              <a:ext cx="160367" cy="344437"/>
              <a:chOff x="4874357" y="3703602"/>
              <a:chExt cx="269240" cy="587420"/>
            </a:xfrm>
          </p:grpSpPr>
          <p:cxnSp>
            <p:nvCxnSpPr>
              <p:cNvPr id="544" name="구부러진 연결선 403">
                <a:extLst>
                  <a:ext uri="{FF2B5EF4-FFF2-40B4-BE49-F238E27FC236}">
                    <a16:creationId xmlns:a16="http://schemas.microsoft.com/office/drawing/2014/main" id="{E781439B-9616-452C-B241-72142445DA9D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5" name="타원 544">
                <a:extLst>
                  <a:ext uri="{FF2B5EF4-FFF2-40B4-BE49-F238E27FC236}">
                    <a16:creationId xmlns:a16="http://schemas.microsoft.com/office/drawing/2014/main" id="{981473A5-F0A3-4B3E-ACED-93EC19A0E3CA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6" name="타원 545">
                <a:extLst>
                  <a:ext uri="{FF2B5EF4-FFF2-40B4-BE49-F238E27FC236}">
                    <a16:creationId xmlns:a16="http://schemas.microsoft.com/office/drawing/2014/main" id="{5E4E61D3-A81E-4A1A-821C-A4C02898C962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05" name="직선 연결선 504">
              <a:extLst>
                <a:ext uri="{FF2B5EF4-FFF2-40B4-BE49-F238E27FC236}">
                  <a16:creationId xmlns:a16="http://schemas.microsoft.com/office/drawing/2014/main" id="{FC9E6432-96B1-44B0-85D9-E46F79E3A6E2}"/>
                </a:ext>
              </a:extLst>
            </p:cNvPr>
            <p:cNvCxnSpPr/>
            <p:nvPr/>
          </p:nvCxnSpPr>
          <p:spPr>
            <a:xfrm>
              <a:off x="9012815" y="3148133"/>
              <a:ext cx="34421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직선 연결선 505">
              <a:extLst>
                <a:ext uri="{FF2B5EF4-FFF2-40B4-BE49-F238E27FC236}">
                  <a16:creationId xmlns:a16="http://schemas.microsoft.com/office/drawing/2014/main" id="{1355345F-4C64-40B8-9072-E4F9DB4B97CF}"/>
                </a:ext>
              </a:extLst>
            </p:cNvPr>
            <p:cNvCxnSpPr/>
            <p:nvPr/>
          </p:nvCxnSpPr>
          <p:spPr>
            <a:xfrm>
              <a:off x="9012815" y="3362360"/>
              <a:ext cx="34921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7" name="그룹 506">
              <a:extLst>
                <a:ext uri="{FF2B5EF4-FFF2-40B4-BE49-F238E27FC236}">
                  <a16:creationId xmlns:a16="http://schemas.microsoft.com/office/drawing/2014/main" id="{D4819D35-1936-4B9E-9778-6C94017D1B91}"/>
                </a:ext>
              </a:extLst>
            </p:cNvPr>
            <p:cNvGrpSpPr/>
            <p:nvPr/>
          </p:nvGrpSpPr>
          <p:grpSpPr>
            <a:xfrm rot="16200000">
              <a:off x="8776532" y="2975914"/>
              <a:ext cx="160367" cy="344437"/>
              <a:chOff x="4874357" y="3703602"/>
              <a:chExt cx="269240" cy="587420"/>
            </a:xfrm>
          </p:grpSpPr>
          <p:cxnSp>
            <p:nvCxnSpPr>
              <p:cNvPr id="541" name="구부러진 연결선 400">
                <a:extLst>
                  <a:ext uri="{FF2B5EF4-FFF2-40B4-BE49-F238E27FC236}">
                    <a16:creationId xmlns:a16="http://schemas.microsoft.com/office/drawing/2014/main" id="{41362E6C-4137-4884-8E4E-B1A9DD3F1A60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2" name="타원 541">
                <a:extLst>
                  <a:ext uri="{FF2B5EF4-FFF2-40B4-BE49-F238E27FC236}">
                    <a16:creationId xmlns:a16="http://schemas.microsoft.com/office/drawing/2014/main" id="{85E02105-270F-4DA0-AE15-F4EEF96A4F35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3" name="타원 542">
                <a:extLst>
                  <a:ext uri="{FF2B5EF4-FFF2-40B4-BE49-F238E27FC236}">
                    <a16:creationId xmlns:a16="http://schemas.microsoft.com/office/drawing/2014/main" id="{C1B11EFA-E8CC-42B4-A226-DB97486458CA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8" name="그룹 507">
              <a:extLst>
                <a:ext uri="{FF2B5EF4-FFF2-40B4-BE49-F238E27FC236}">
                  <a16:creationId xmlns:a16="http://schemas.microsoft.com/office/drawing/2014/main" id="{D53F17F9-40E9-4C24-B442-11E882E5BA3E}"/>
                </a:ext>
              </a:extLst>
            </p:cNvPr>
            <p:cNvGrpSpPr/>
            <p:nvPr/>
          </p:nvGrpSpPr>
          <p:grpSpPr>
            <a:xfrm rot="16200000">
              <a:off x="8776532" y="3083028"/>
              <a:ext cx="160367" cy="344437"/>
              <a:chOff x="4874357" y="3703602"/>
              <a:chExt cx="269240" cy="587420"/>
            </a:xfrm>
          </p:grpSpPr>
          <p:cxnSp>
            <p:nvCxnSpPr>
              <p:cNvPr id="538" name="구부러진 연결선 397">
                <a:extLst>
                  <a:ext uri="{FF2B5EF4-FFF2-40B4-BE49-F238E27FC236}">
                    <a16:creationId xmlns:a16="http://schemas.microsoft.com/office/drawing/2014/main" id="{6A55F041-D423-47BB-B7FD-6B1DCEE70FFA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9" name="타원 538">
                <a:extLst>
                  <a:ext uri="{FF2B5EF4-FFF2-40B4-BE49-F238E27FC236}">
                    <a16:creationId xmlns:a16="http://schemas.microsoft.com/office/drawing/2014/main" id="{FA2DCDDE-033F-4C31-8D54-8D91E286047A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40" name="타원 539">
                <a:extLst>
                  <a:ext uri="{FF2B5EF4-FFF2-40B4-BE49-F238E27FC236}">
                    <a16:creationId xmlns:a16="http://schemas.microsoft.com/office/drawing/2014/main" id="{4700F7AC-FCFC-4A66-AEEE-D273FC7E0D2C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9" name="그룹 508">
              <a:extLst>
                <a:ext uri="{FF2B5EF4-FFF2-40B4-BE49-F238E27FC236}">
                  <a16:creationId xmlns:a16="http://schemas.microsoft.com/office/drawing/2014/main" id="{7BBB8F56-BD12-4AFF-97C8-353E3C269D9D}"/>
                </a:ext>
              </a:extLst>
            </p:cNvPr>
            <p:cNvGrpSpPr/>
            <p:nvPr/>
          </p:nvGrpSpPr>
          <p:grpSpPr>
            <a:xfrm rot="16200000">
              <a:off x="8776532" y="3190142"/>
              <a:ext cx="160367" cy="344437"/>
              <a:chOff x="4874357" y="3703602"/>
              <a:chExt cx="269240" cy="587420"/>
            </a:xfrm>
          </p:grpSpPr>
          <p:cxnSp>
            <p:nvCxnSpPr>
              <p:cNvPr id="535" name="구부러진 연결선 394">
                <a:extLst>
                  <a:ext uri="{FF2B5EF4-FFF2-40B4-BE49-F238E27FC236}">
                    <a16:creationId xmlns:a16="http://schemas.microsoft.com/office/drawing/2014/main" id="{5E6810D8-403D-4A4B-A58E-7C2B81FA77FA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6" name="타원 535">
                <a:extLst>
                  <a:ext uri="{FF2B5EF4-FFF2-40B4-BE49-F238E27FC236}">
                    <a16:creationId xmlns:a16="http://schemas.microsoft.com/office/drawing/2014/main" id="{52989642-2EAB-4B39-BD11-CC4C0060255E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7" name="타원 536">
                <a:extLst>
                  <a:ext uri="{FF2B5EF4-FFF2-40B4-BE49-F238E27FC236}">
                    <a16:creationId xmlns:a16="http://schemas.microsoft.com/office/drawing/2014/main" id="{54E3A37E-48C4-4614-8595-6F7DF4422AE9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510" name="직선 연결선 509">
              <a:extLst>
                <a:ext uri="{FF2B5EF4-FFF2-40B4-BE49-F238E27FC236}">
                  <a16:creationId xmlns:a16="http://schemas.microsoft.com/office/drawing/2014/main" id="{2346677B-AB93-4256-8798-E222001619A7}"/>
                </a:ext>
              </a:extLst>
            </p:cNvPr>
            <p:cNvCxnSpPr/>
            <p:nvPr/>
          </p:nvCxnSpPr>
          <p:spPr>
            <a:xfrm>
              <a:off x="8080494" y="3041019"/>
              <a:ext cx="62850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1" name="직선 연결선 510">
              <a:extLst>
                <a:ext uri="{FF2B5EF4-FFF2-40B4-BE49-F238E27FC236}">
                  <a16:creationId xmlns:a16="http://schemas.microsoft.com/office/drawing/2014/main" id="{B7C8E872-5543-486D-ADAF-101B52659F13}"/>
                </a:ext>
              </a:extLst>
            </p:cNvPr>
            <p:cNvCxnSpPr/>
            <p:nvPr/>
          </p:nvCxnSpPr>
          <p:spPr>
            <a:xfrm>
              <a:off x="7763068" y="3255247"/>
              <a:ext cx="94592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직선 연결선 511">
              <a:extLst>
                <a:ext uri="{FF2B5EF4-FFF2-40B4-BE49-F238E27FC236}">
                  <a16:creationId xmlns:a16="http://schemas.microsoft.com/office/drawing/2014/main" id="{C6BEC822-870A-4C15-B11B-05C1ECB5E86F}"/>
                </a:ext>
              </a:extLst>
            </p:cNvPr>
            <p:cNvCxnSpPr/>
            <p:nvPr/>
          </p:nvCxnSpPr>
          <p:spPr>
            <a:xfrm>
              <a:off x="7924395" y="3148133"/>
              <a:ext cx="78460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직선 연결선 512">
              <a:extLst>
                <a:ext uri="{FF2B5EF4-FFF2-40B4-BE49-F238E27FC236}">
                  <a16:creationId xmlns:a16="http://schemas.microsoft.com/office/drawing/2014/main" id="{2DFE0D82-73B7-4B30-BD58-3B1DB338CFA6}"/>
                </a:ext>
              </a:extLst>
            </p:cNvPr>
            <p:cNvCxnSpPr/>
            <p:nvPr/>
          </p:nvCxnSpPr>
          <p:spPr>
            <a:xfrm>
              <a:off x="7606969" y="3362360"/>
              <a:ext cx="110202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4" name="타원 513">
              <a:extLst>
                <a:ext uri="{FF2B5EF4-FFF2-40B4-BE49-F238E27FC236}">
                  <a16:creationId xmlns:a16="http://schemas.microsoft.com/office/drawing/2014/main" id="{EFBEAD1E-D6D4-4332-89BF-58DA0CA3F131}"/>
                </a:ext>
              </a:extLst>
            </p:cNvPr>
            <p:cNvSpPr/>
            <p:nvPr/>
          </p:nvSpPr>
          <p:spPr>
            <a:xfrm>
              <a:off x="8056228" y="3015559"/>
              <a:ext cx="47791" cy="4854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5" name="타원 514">
              <a:extLst>
                <a:ext uri="{FF2B5EF4-FFF2-40B4-BE49-F238E27FC236}">
                  <a16:creationId xmlns:a16="http://schemas.microsoft.com/office/drawing/2014/main" id="{83260243-F7F7-4970-87CD-5A0D48EF8DD1}"/>
                </a:ext>
              </a:extLst>
            </p:cNvPr>
            <p:cNvSpPr/>
            <p:nvPr/>
          </p:nvSpPr>
          <p:spPr>
            <a:xfrm>
              <a:off x="7900437" y="3122695"/>
              <a:ext cx="47791" cy="4854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6" name="타원 515">
              <a:extLst>
                <a:ext uri="{FF2B5EF4-FFF2-40B4-BE49-F238E27FC236}">
                  <a16:creationId xmlns:a16="http://schemas.microsoft.com/office/drawing/2014/main" id="{975BFCAC-E5A8-47E2-95AF-E0766968A9E9}"/>
                </a:ext>
              </a:extLst>
            </p:cNvPr>
            <p:cNvSpPr/>
            <p:nvPr/>
          </p:nvSpPr>
          <p:spPr>
            <a:xfrm>
              <a:off x="7737794" y="3230314"/>
              <a:ext cx="47791" cy="4854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17" name="타원 516">
              <a:extLst>
                <a:ext uri="{FF2B5EF4-FFF2-40B4-BE49-F238E27FC236}">
                  <a16:creationId xmlns:a16="http://schemas.microsoft.com/office/drawing/2014/main" id="{47029447-0000-438A-A9F9-4CC18178CED2}"/>
                </a:ext>
              </a:extLst>
            </p:cNvPr>
            <p:cNvSpPr/>
            <p:nvPr/>
          </p:nvSpPr>
          <p:spPr>
            <a:xfrm>
              <a:off x="7583493" y="3337781"/>
              <a:ext cx="47791" cy="4854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18" name="직선 연결선 517">
              <a:extLst>
                <a:ext uri="{FF2B5EF4-FFF2-40B4-BE49-F238E27FC236}">
                  <a16:creationId xmlns:a16="http://schemas.microsoft.com/office/drawing/2014/main" id="{052FC776-62C6-466E-94A4-AC8A84E6766B}"/>
                </a:ext>
              </a:extLst>
            </p:cNvPr>
            <p:cNvCxnSpPr/>
            <p:nvPr/>
          </p:nvCxnSpPr>
          <p:spPr>
            <a:xfrm>
              <a:off x="9012815" y="3458288"/>
              <a:ext cx="34921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직선 연결선 518">
              <a:extLst>
                <a:ext uri="{FF2B5EF4-FFF2-40B4-BE49-F238E27FC236}">
                  <a16:creationId xmlns:a16="http://schemas.microsoft.com/office/drawing/2014/main" id="{0B0FC09A-0406-4625-A7C0-45459EC2E6F9}"/>
                </a:ext>
              </a:extLst>
            </p:cNvPr>
            <p:cNvCxnSpPr/>
            <p:nvPr/>
          </p:nvCxnSpPr>
          <p:spPr>
            <a:xfrm>
              <a:off x="8394745" y="3458288"/>
              <a:ext cx="31425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0" name="타원 519">
              <a:extLst>
                <a:ext uri="{FF2B5EF4-FFF2-40B4-BE49-F238E27FC236}">
                  <a16:creationId xmlns:a16="http://schemas.microsoft.com/office/drawing/2014/main" id="{D991798C-A8D6-401E-8D10-3A25FC098D49}"/>
                </a:ext>
              </a:extLst>
            </p:cNvPr>
            <p:cNvSpPr/>
            <p:nvPr/>
          </p:nvSpPr>
          <p:spPr>
            <a:xfrm>
              <a:off x="8371355" y="3433709"/>
              <a:ext cx="47791" cy="4854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521" name="직선 연결선 520">
              <a:extLst>
                <a:ext uri="{FF2B5EF4-FFF2-40B4-BE49-F238E27FC236}">
                  <a16:creationId xmlns:a16="http://schemas.microsoft.com/office/drawing/2014/main" id="{674AEF51-C082-4200-9367-CBF57006F0F6}"/>
                </a:ext>
              </a:extLst>
            </p:cNvPr>
            <p:cNvCxnSpPr/>
            <p:nvPr/>
          </p:nvCxnSpPr>
          <p:spPr>
            <a:xfrm>
              <a:off x="9012815" y="2940528"/>
              <a:ext cx="34921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직선 연결선 521">
              <a:extLst>
                <a:ext uri="{FF2B5EF4-FFF2-40B4-BE49-F238E27FC236}">
                  <a16:creationId xmlns:a16="http://schemas.microsoft.com/office/drawing/2014/main" id="{5267CC8A-F8B4-4BAF-8631-25AF48849F07}"/>
                </a:ext>
              </a:extLst>
            </p:cNvPr>
            <p:cNvCxnSpPr/>
            <p:nvPr/>
          </p:nvCxnSpPr>
          <p:spPr>
            <a:xfrm>
              <a:off x="8240135" y="2940528"/>
              <a:ext cx="46886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3" name="타원 522">
              <a:extLst>
                <a:ext uri="{FF2B5EF4-FFF2-40B4-BE49-F238E27FC236}">
                  <a16:creationId xmlns:a16="http://schemas.microsoft.com/office/drawing/2014/main" id="{A9AB8059-3661-498B-B839-A271449F7F32}"/>
                </a:ext>
              </a:extLst>
            </p:cNvPr>
            <p:cNvSpPr/>
            <p:nvPr/>
          </p:nvSpPr>
          <p:spPr>
            <a:xfrm>
              <a:off x="8215037" y="2915949"/>
              <a:ext cx="47791" cy="48547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524" name="그룹 523">
              <a:extLst>
                <a:ext uri="{FF2B5EF4-FFF2-40B4-BE49-F238E27FC236}">
                  <a16:creationId xmlns:a16="http://schemas.microsoft.com/office/drawing/2014/main" id="{93C43B53-D87A-4CF2-B429-B72B5C64B133}"/>
                </a:ext>
              </a:extLst>
            </p:cNvPr>
            <p:cNvGrpSpPr/>
            <p:nvPr/>
          </p:nvGrpSpPr>
          <p:grpSpPr>
            <a:xfrm rot="16200000">
              <a:off x="8776532" y="2763439"/>
              <a:ext cx="160367" cy="344437"/>
              <a:chOff x="4874357" y="3703602"/>
              <a:chExt cx="269240" cy="587420"/>
            </a:xfrm>
          </p:grpSpPr>
          <p:cxnSp>
            <p:nvCxnSpPr>
              <p:cNvPr id="532" name="구부러진 연결선 391">
                <a:extLst>
                  <a:ext uri="{FF2B5EF4-FFF2-40B4-BE49-F238E27FC236}">
                    <a16:creationId xmlns:a16="http://schemas.microsoft.com/office/drawing/2014/main" id="{33BA87C0-1818-454F-95B7-236FD20CA93E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3" name="타원 532">
                <a:extLst>
                  <a:ext uri="{FF2B5EF4-FFF2-40B4-BE49-F238E27FC236}">
                    <a16:creationId xmlns:a16="http://schemas.microsoft.com/office/drawing/2014/main" id="{515C251D-6DA1-4BEE-8428-11EA08C5E21E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4" name="타원 533">
                <a:extLst>
                  <a:ext uri="{FF2B5EF4-FFF2-40B4-BE49-F238E27FC236}">
                    <a16:creationId xmlns:a16="http://schemas.microsoft.com/office/drawing/2014/main" id="{69547F0B-075E-4BC5-979F-918E17E02E09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5" name="순서도: 지연 524">
              <a:extLst>
                <a:ext uri="{FF2B5EF4-FFF2-40B4-BE49-F238E27FC236}">
                  <a16:creationId xmlns:a16="http://schemas.microsoft.com/office/drawing/2014/main" id="{C9FA0A5B-A4B3-4B5B-9D3B-66A9E47841ED}"/>
                </a:ext>
              </a:extLst>
            </p:cNvPr>
            <p:cNvSpPr/>
            <p:nvPr/>
          </p:nvSpPr>
          <p:spPr>
            <a:xfrm>
              <a:off x="9358812" y="2979903"/>
              <a:ext cx="445062" cy="432300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526" name="직선 연결선 525">
              <a:extLst>
                <a:ext uri="{FF2B5EF4-FFF2-40B4-BE49-F238E27FC236}">
                  <a16:creationId xmlns:a16="http://schemas.microsoft.com/office/drawing/2014/main" id="{B868C855-7009-4CD9-BF3A-DE0E662D382A}"/>
                </a:ext>
              </a:extLst>
            </p:cNvPr>
            <p:cNvCxnSpPr/>
            <p:nvPr/>
          </p:nvCxnSpPr>
          <p:spPr>
            <a:xfrm>
              <a:off x="9358147" y="2899191"/>
              <a:ext cx="0" cy="16330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직선 연결선 526">
              <a:extLst>
                <a:ext uri="{FF2B5EF4-FFF2-40B4-BE49-F238E27FC236}">
                  <a16:creationId xmlns:a16="http://schemas.microsoft.com/office/drawing/2014/main" id="{FA186D05-541C-4F54-BAFD-9E29CC80266C}"/>
                </a:ext>
              </a:extLst>
            </p:cNvPr>
            <p:cNvCxnSpPr/>
            <p:nvPr/>
          </p:nvCxnSpPr>
          <p:spPr>
            <a:xfrm>
              <a:off x="9358147" y="3290155"/>
              <a:ext cx="0" cy="20509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28" name="그룹 527">
              <a:extLst>
                <a:ext uri="{FF2B5EF4-FFF2-40B4-BE49-F238E27FC236}">
                  <a16:creationId xmlns:a16="http://schemas.microsoft.com/office/drawing/2014/main" id="{05E6230F-F815-40FD-8902-550EC023EE8D}"/>
                </a:ext>
              </a:extLst>
            </p:cNvPr>
            <p:cNvGrpSpPr/>
            <p:nvPr/>
          </p:nvGrpSpPr>
          <p:grpSpPr>
            <a:xfrm rot="16200000">
              <a:off x="8776532" y="3288857"/>
              <a:ext cx="160367" cy="344437"/>
              <a:chOff x="4874357" y="3703602"/>
              <a:chExt cx="269240" cy="587420"/>
            </a:xfrm>
          </p:grpSpPr>
          <p:cxnSp>
            <p:nvCxnSpPr>
              <p:cNvPr id="529" name="구부러진 연결선 388">
                <a:extLst>
                  <a:ext uri="{FF2B5EF4-FFF2-40B4-BE49-F238E27FC236}">
                    <a16:creationId xmlns:a16="http://schemas.microsoft.com/office/drawing/2014/main" id="{B561B7EF-20A2-478D-833D-B9037AD690A6}"/>
                  </a:ext>
                </a:extLst>
              </p:cNvPr>
              <p:cNvCxnSpPr/>
              <p:nvPr/>
            </p:nvCxnSpPr>
            <p:spPr>
              <a:xfrm rot="3093467" flipH="1" flipV="1">
                <a:off x="4843448" y="3861551"/>
                <a:ext cx="331058" cy="269240"/>
              </a:xfrm>
              <a:prstGeom prst="curvedConnector3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0" name="타원 529">
                <a:extLst>
                  <a:ext uri="{FF2B5EF4-FFF2-40B4-BE49-F238E27FC236}">
                    <a16:creationId xmlns:a16="http://schemas.microsoft.com/office/drawing/2014/main" id="{80AB6DA5-1D7E-46B3-B697-01782C9888D8}"/>
                  </a:ext>
                </a:extLst>
              </p:cNvPr>
              <p:cNvSpPr/>
              <p:nvPr/>
            </p:nvSpPr>
            <p:spPr>
              <a:xfrm>
                <a:off x="4970642" y="3703602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31" name="타원 530">
                <a:extLst>
                  <a:ext uri="{FF2B5EF4-FFF2-40B4-BE49-F238E27FC236}">
                    <a16:creationId xmlns:a16="http://schemas.microsoft.com/office/drawing/2014/main" id="{A1121592-32D2-4B62-AA1F-B625B46C5F4E}"/>
                  </a:ext>
                </a:extLst>
              </p:cNvPr>
              <p:cNvSpPr/>
              <p:nvPr/>
            </p:nvSpPr>
            <p:spPr>
              <a:xfrm>
                <a:off x="4968224" y="4209516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589" name="직사각형 588">
            <a:extLst>
              <a:ext uri="{FF2B5EF4-FFF2-40B4-BE49-F238E27FC236}">
                <a16:creationId xmlns:a16="http://schemas.microsoft.com/office/drawing/2014/main" id="{79EA6FB9-E52C-4E21-9E48-F1DCE27B421C}"/>
              </a:ext>
            </a:extLst>
          </p:cNvPr>
          <p:cNvSpPr/>
          <p:nvPr/>
        </p:nvSpPr>
        <p:spPr>
          <a:xfrm>
            <a:off x="8836216" y="2650870"/>
            <a:ext cx="11706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표준 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PAL]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0" name="직사각형 589">
            <a:extLst>
              <a:ext uri="{FF2B5EF4-FFF2-40B4-BE49-F238E27FC236}">
                <a16:creationId xmlns:a16="http://schemas.microsoft.com/office/drawing/2014/main" id="{4CBD68D0-C2B7-4663-98A4-44BA71FCBAB7}"/>
              </a:ext>
            </a:extLst>
          </p:cNvPr>
          <p:cNvSpPr/>
          <p:nvPr/>
        </p:nvSpPr>
        <p:spPr>
          <a:xfrm>
            <a:off x="1946335" y="5870350"/>
            <a:ext cx="2576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600" kern="0">
                <a:latin typeface="맑은 고딕" panose="020B0503020000020004" pitchFamily="50" charset="-127"/>
              </a:rPr>
              <a:t>[</a:t>
            </a:r>
            <a:r>
              <a:rPr lang="ko-KR" altLang="en-US" sz="1600" kern="0">
                <a:latin typeface="맑은 고딕" panose="020B0503020000020004" pitchFamily="50" charset="-127"/>
              </a:rPr>
              <a:t>프로그래머블 </a:t>
            </a:r>
            <a:r>
              <a:rPr lang="en-US" altLang="ko-KR" sz="1600" kern="0" dirty="0">
                <a:latin typeface="Times New Roman" panose="02020603050405020304" pitchFamily="18" charset="0"/>
              </a:rPr>
              <a:t>I/</a:t>
            </a:r>
            <a:r>
              <a:rPr lang="en-US" altLang="ko-KR" sz="1600" kern="0">
                <a:latin typeface="Times New Roman" panose="02020603050405020304" pitchFamily="18" charset="0"/>
              </a:rPr>
              <a:t>O PAL]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1" name="직사각형 590">
            <a:extLst>
              <a:ext uri="{FF2B5EF4-FFF2-40B4-BE49-F238E27FC236}">
                <a16:creationId xmlns:a16="http://schemas.microsoft.com/office/drawing/2014/main" id="{D99C5BDE-60AD-4EDE-AEDC-FC3D7348CB5C}"/>
              </a:ext>
            </a:extLst>
          </p:cNvPr>
          <p:cNvSpPr/>
          <p:nvPr/>
        </p:nvSpPr>
        <p:spPr>
          <a:xfrm>
            <a:off x="7435636" y="5859769"/>
            <a:ext cx="257690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600" kern="0">
                <a:latin typeface="Times New Roman" panose="02020603050405020304" pitchFamily="18" charset="0"/>
              </a:rPr>
              <a:t>[Registered PAL]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2" name="직사각형 591">
            <a:extLst>
              <a:ext uri="{FF2B5EF4-FFF2-40B4-BE49-F238E27FC236}">
                <a16:creationId xmlns:a16="http://schemas.microsoft.com/office/drawing/2014/main" id="{1003B8FC-B8D8-443C-85DE-E4D242546900}"/>
              </a:ext>
            </a:extLst>
          </p:cNvPr>
          <p:cNvSpPr/>
          <p:nvPr/>
        </p:nvSpPr>
        <p:spPr>
          <a:xfrm>
            <a:off x="8865854" y="3273466"/>
            <a:ext cx="2069164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en-US" altLang="ko-KR" sz="1400" kern="0" dirty="0">
                <a:latin typeface="Times New Roman" panose="02020603050405020304" pitchFamily="18" charset="0"/>
              </a:rPr>
              <a:t>3-</a:t>
            </a:r>
            <a:r>
              <a:rPr lang="ko-KR" altLang="en-US" sz="1400" kern="0" dirty="0">
                <a:latin typeface="Times New Roman" panose="02020603050405020304" pitchFamily="18" charset="0"/>
              </a:rPr>
              <a:t>상태 </a:t>
            </a:r>
            <a:r>
              <a:rPr lang="ko-KR" altLang="en-US" sz="1400" kern="0">
                <a:latin typeface="Times New Roman" panose="02020603050405020304" pitchFamily="18" charset="0"/>
              </a:rPr>
              <a:t>버퍼로 출력 제어 가능</a:t>
            </a:r>
            <a:r>
              <a:rPr lang="en-US" altLang="ko-KR" sz="1400" kern="0">
                <a:latin typeface="Times New Roman" panose="02020603050405020304" pitchFamily="18" charset="0"/>
              </a:rPr>
              <a:t>,</a:t>
            </a:r>
            <a:r>
              <a:rPr lang="ko-KR" altLang="en-US" sz="1400" kern="0">
                <a:latin typeface="Times New Roman" panose="02020603050405020304" pitchFamily="18" charset="0"/>
              </a:rPr>
              <a:t> 외부 결선 용이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6106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18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/>
              <a:t>7.3 PAL</a:t>
            </a:r>
            <a:r>
              <a:rPr lang="ko-KR" altLang="en-US" sz="2000"/>
              <a:t>과 </a:t>
            </a:r>
            <a:r>
              <a:rPr lang="en-US" altLang="ko-KR" sz="2000"/>
              <a:t>PLA</a:t>
            </a:r>
            <a:endParaRPr lang="ko-KR" altLang="en-US" sz="2000" dirty="0"/>
          </a:p>
        </p:txBody>
      </p:sp>
      <p:sp>
        <p:nvSpPr>
          <p:cNvPr id="593" name="내용 개체 틀 2">
            <a:extLst>
              <a:ext uri="{FF2B5EF4-FFF2-40B4-BE49-F238E27FC236}">
                <a16:creationId xmlns:a16="http://schemas.microsoft.com/office/drawing/2014/main" id="{2A22B913-E3C4-4CC5-A5E6-B263C0A0C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896472"/>
            <a:ext cx="5257799" cy="929634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altLang="ko-KR" sz="2000" dirty="0">
                <a:solidFill>
                  <a:srgbClr val="0B5395"/>
                </a:solidFill>
              </a:rPr>
              <a:t>PAL </a:t>
            </a:r>
            <a:r>
              <a:rPr lang="ko-KR" altLang="en-US" sz="2000" dirty="0">
                <a:solidFill>
                  <a:srgbClr val="0B5395"/>
                </a:solidFill>
              </a:rPr>
              <a:t>구현 예제</a:t>
            </a:r>
            <a:endParaRPr lang="en-US" altLang="ko-KR" sz="2000" dirty="0">
              <a:solidFill>
                <a:srgbClr val="0B5395"/>
              </a:solidFill>
            </a:endParaRP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ko-KR" sz="1800" dirty="0"/>
              <a:t>BCD 8421 </a:t>
            </a:r>
            <a:r>
              <a:rPr lang="ko-KR" altLang="en-US" sz="1800" dirty="0"/>
              <a:t>코드를 </a:t>
            </a:r>
            <a:r>
              <a:rPr lang="en-US" altLang="ko-KR" sz="1800" dirty="0"/>
              <a:t>3-</a:t>
            </a:r>
            <a:r>
              <a:rPr lang="ko-KR" altLang="en-US" sz="1800" dirty="0"/>
              <a:t>초과 코드로 변환하는 논리 함수 결과를 </a:t>
            </a:r>
            <a:r>
              <a:rPr lang="en-US" altLang="ko-KR" sz="1800" dirty="0"/>
              <a:t>PAL</a:t>
            </a:r>
            <a:r>
              <a:rPr lang="ko-KR" altLang="en-US" sz="1800"/>
              <a:t>로 구현</a:t>
            </a:r>
            <a:endParaRPr lang="ko-KR" altLang="en-US" sz="1800" dirty="0"/>
          </a:p>
        </p:txBody>
      </p:sp>
      <p:sp>
        <p:nvSpPr>
          <p:cNvPr id="594" name="내용 개체 틀 2">
            <a:extLst>
              <a:ext uri="{FF2B5EF4-FFF2-40B4-BE49-F238E27FC236}">
                <a16:creationId xmlns:a16="http://schemas.microsoft.com/office/drawing/2014/main" id="{9C7E10D6-61B6-4FB9-9F49-E61BF08B05FA}"/>
              </a:ext>
            </a:extLst>
          </p:cNvPr>
          <p:cNvSpPr txBox="1">
            <a:spLocks/>
          </p:cNvSpPr>
          <p:nvPr/>
        </p:nvSpPr>
        <p:spPr>
          <a:xfrm>
            <a:off x="825794" y="2058138"/>
            <a:ext cx="2129117" cy="3651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0A048"/>
                </a:solidFill>
              </a:rPr>
              <a:t>간소화 결과</a:t>
            </a:r>
            <a:endParaRPr lang="en-US" altLang="ko-KR" sz="1800">
              <a:solidFill>
                <a:srgbClr val="00A048"/>
              </a:solidFill>
            </a:endParaRPr>
          </a:p>
        </p:txBody>
      </p:sp>
      <p:sp>
        <p:nvSpPr>
          <p:cNvPr id="595" name="내용 개체 틀 2">
            <a:extLst>
              <a:ext uri="{FF2B5EF4-FFF2-40B4-BE49-F238E27FC236}">
                <a16:creationId xmlns:a16="http://schemas.microsoft.com/office/drawing/2014/main" id="{0C9EF9FC-190C-4C7F-B759-CEE701E25267}"/>
              </a:ext>
            </a:extLst>
          </p:cNvPr>
          <p:cNvSpPr txBox="1">
            <a:spLocks/>
          </p:cNvSpPr>
          <p:nvPr/>
        </p:nvSpPr>
        <p:spPr>
          <a:xfrm>
            <a:off x="1607787" y="2452157"/>
            <a:ext cx="3683000" cy="13655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1600" i="1"/>
              <a:t>E</a:t>
            </a:r>
            <a:r>
              <a:rPr lang="en-US" altLang="ko-KR" sz="1600" baseline="-25000"/>
              <a:t>8</a:t>
            </a:r>
            <a:r>
              <a:rPr lang="en-US" altLang="ko-KR" sz="1600"/>
              <a:t>(</a:t>
            </a:r>
            <a:r>
              <a:rPr lang="en-US" altLang="ko-KR" sz="1600" i="1"/>
              <a:t>B</a:t>
            </a:r>
            <a:r>
              <a:rPr lang="en-US" altLang="ko-KR" sz="1600" baseline="-25000"/>
              <a:t>8</a:t>
            </a:r>
            <a:r>
              <a:rPr lang="en-US" altLang="ko-KR" sz="1600"/>
              <a:t>,</a:t>
            </a:r>
            <a:r>
              <a:rPr lang="en-US" altLang="ko-KR" sz="1600" i="1"/>
              <a:t>B</a:t>
            </a:r>
            <a:r>
              <a:rPr lang="en-US" altLang="ko-KR" sz="1600" baseline="-25000"/>
              <a:t>4</a:t>
            </a:r>
            <a:r>
              <a:rPr lang="en-US" altLang="ko-KR" sz="1600"/>
              <a:t>,</a:t>
            </a:r>
            <a:r>
              <a:rPr lang="en-US" altLang="ko-KR" sz="1600" i="1"/>
              <a:t>B</a:t>
            </a:r>
            <a:r>
              <a:rPr lang="en-US" altLang="ko-KR" sz="1600" baseline="-25000"/>
              <a:t>2</a:t>
            </a:r>
            <a:r>
              <a:rPr lang="en-US" altLang="ko-KR" sz="1600"/>
              <a:t>,</a:t>
            </a:r>
            <a:r>
              <a:rPr lang="en-US" altLang="ko-KR" sz="1600" i="1"/>
              <a:t>B</a:t>
            </a:r>
            <a:r>
              <a:rPr lang="en-US" altLang="ko-KR" sz="1600" baseline="-25000"/>
              <a:t>1</a:t>
            </a:r>
            <a:r>
              <a:rPr lang="en-US" altLang="ko-KR" sz="1600"/>
              <a:t>) = </a:t>
            </a:r>
            <a:r>
              <a:rPr lang="en-US" altLang="ko-KR" sz="1600" i="1"/>
              <a:t>B</a:t>
            </a:r>
            <a:r>
              <a:rPr lang="en-US" altLang="ko-KR" sz="1600" baseline="-25000"/>
              <a:t>4</a:t>
            </a:r>
            <a:r>
              <a:rPr lang="en-US" altLang="ko-KR" sz="1600" i="1"/>
              <a:t>B</a:t>
            </a:r>
            <a:r>
              <a:rPr lang="en-US" altLang="ko-KR" sz="1600" baseline="-25000"/>
              <a:t>1</a:t>
            </a:r>
            <a:r>
              <a:rPr lang="en-US" altLang="ko-KR" sz="1600"/>
              <a:t> + </a:t>
            </a:r>
            <a:r>
              <a:rPr lang="en-US" altLang="ko-KR" sz="1600" i="1"/>
              <a:t>B</a:t>
            </a:r>
            <a:r>
              <a:rPr lang="en-US" altLang="ko-KR" sz="1600" baseline="-25000"/>
              <a:t>4</a:t>
            </a:r>
            <a:r>
              <a:rPr lang="en-US" altLang="ko-KR" sz="1600" i="1"/>
              <a:t>B</a:t>
            </a:r>
            <a:r>
              <a:rPr lang="en-US" altLang="ko-KR" sz="1600" baseline="-25000"/>
              <a:t>2</a:t>
            </a:r>
            <a:r>
              <a:rPr lang="en-US" altLang="ko-KR" sz="1600"/>
              <a:t> + </a:t>
            </a:r>
            <a:r>
              <a:rPr lang="en-US" altLang="ko-KR" sz="1600" i="1"/>
              <a:t>B</a:t>
            </a:r>
            <a:r>
              <a:rPr lang="en-US" altLang="ko-KR" sz="1600" baseline="-25000"/>
              <a:t>8</a:t>
            </a:r>
            <a:r>
              <a:rPr lang="en-US" altLang="ko-KR" sz="1600"/>
              <a:t> </a:t>
            </a:r>
          </a:p>
          <a:p>
            <a:pPr marL="0" indent="0" fontAlgn="base">
              <a:buNone/>
            </a:pPr>
            <a:r>
              <a:rPr lang="en-US" altLang="ko-KR" sz="1600" i="1"/>
              <a:t>E</a:t>
            </a:r>
            <a:r>
              <a:rPr lang="en-US" altLang="ko-KR" sz="1600" baseline="-25000"/>
              <a:t>4</a:t>
            </a:r>
            <a:r>
              <a:rPr lang="en-US" altLang="ko-KR" sz="1600"/>
              <a:t>(</a:t>
            </a:r>
            <a:r>
              <a:rPr lang="en-US" altLang="ko-KR" sz="1600" i="1"/>
              <a:t>B</a:t>
            </a:r>
            <a:r>
              <a:rPr lang="en-US" altLang="ko-KR" sz="1600" baseline="-25000"/>
              <a:t>8</a:t>
            </a:r>
            <a:r>
              <a:rPr lang="en-US" altLang="ko-KR" sz="1600"/>
              <a:t>,</a:t>
            </a:r>
            <a:r>
              <a:rPr lang="en-US" altLang="ko-KR" sz="1600" i="1"/>
              <a:t>B</a:t>
            </a:r>
            <a:r>
              <a:rPr lang="en-US" altLang="ko-KR" sz="1600" baseline="-25000"/>
              <a:t>4</a:t>
            </a:r>
            <a:r>
              <a:rPr lang="en-US" altLang="ko-KR" sz="1600"/>
              <a:t>,</a:t>
            </a:r>
            <a:r>
              <a:rPr lang="en-US" altLang="ko-KR" sz="1600" i="1"/>
              <a:t>B</a:t>
            </a:r>
            <a:r>
              <a:rPr lang="en-US" altLang="ko-KR" sz="1600" baseline="-25000"/>
              <a:t>2</a:t>
            </a:r>
            <a:r>
              <a:rPr lang="en-US" altLang="ko-KR" sz="1600"/>
              <a:t>,</a:t>
            </a:r>
            <a:r>
              <a:rPr lang="en-US" altLang="ko-KR" sz="1600" i="1"/>
              <a:t>B</a:t>
            </a:r>
            <a:r>
              <a:rPr lang="en-US" altLang="ko-KR" sz="1600" baseline="-25000"/>
              <a:t>1</a:t>
            </a:r>
            <a:r>
              <a:rPr lang="en-US" altLang="ko-KR" sz="1600"/>
              <a:t>) = </a:t>
            </a:r>
            <a:r>
              <a:rPr lang="en-US" altLang="ko-KR" sz="1600" i="1"/>
              <a:t>B</a:t>
            </a:r>
            <a:r>
              <a:rPr lang="en-US" altLang="ko-KR" sz="1600" baseline="-25000"/>
              <a:t>4</a:t>
            </a:r>
            <a:r>
              <a:rPr lang="en-US" altLang="ko-KR" sz="1600"/>
              <a:t>′</a:t>
            </a:r>
            <a:r>
              <a:rPr lang="en-US" altLang="ko-KR" sz="1600" i="1"/>
              <a:t>B</a:t>
            </a:r>
            <a:r>
              <a:rPr lang="en-US" altLang="ko-KR" sz="1600" baseline="-25000"/>
              <a:t>1</a:t>
            </a:r>
            <a:r>
              <a:rPr lang="en-US" altLang="ko-KR" sz="1600"/>
              <a:t> + </a:t>
            </a:r>
            <a:r>
              <a:rPr lang="en-US" altLang="ko-KR" sz="1600" i="1"/>
              <a:t>B</a:t>
            </a:r>
            <a:r>
              <a:rPr lang="en-US" altLang="ko-KR" sz="1600" baseline="-25000"/>
              <a:t>4</a:t>
            </a:r>
            <a:r>
              <a:rPr lang="en-US" altLang="ko-KR" sz="1600"/>
              <a:t>′</a:t>
            </a:r>
            <a:r>
              <a:rPr lang="en-US" altLang="ko-KR" sz="1600" i="1"/>
              <a:t>B</a:t>
            </a:r>
            <a:r>
              <a:rPr lang="en-US" altLang="ko-KR" sz="1600" baseline="-25000"/>
              <a:t>2</a:t>
            </a:r>
            <a:r>
              <a:rPr lang="en-US" altLang="ko-KR" sz="1600"/>
              <a:t> + </a:t>
            </a:r>
            <a:r>
              <a:rPr lang="en-US" altLang="ko-KR" sz="1600" i="1"/>
              <a:t>B</a:t>
            </a:r>
            <a:r>
              <a:rPr lang="en-US" altLang="ko-KR" sz="1600" baseline="-25000"/>
              <a:t>4</a:t>
            </a:r>
            <a:r>
              <a:rPr lang="en-US" altLang="ko-KR" sz="1600" i="1" u="sng"/>
              <a:t>B</a:t>
            </a:r>
            <a:r>
              <a:rPr lang="en-US" altLang="ko-KR" sz="1600" u="sng" baseline="-25000"/>
              <a:t>2</a:t>
            </a:r>
            <a:r>
              <a:rPr lang="en-US" altLang="ko-KR" sz="1600" u="sng"/>
              <a:t>′</a:t>
            </a:r>
            <a:r>
              <a:rPr lang="en-US" altLang="ko-KR" sz="1600" i="1" u="sng"/>
              <a:t>B</a:t>
            </a:r>
            <a:r>
              <a:rPr lang="en-US" altLang="ko-KR" sz="1600" u="sng" baseline="-25000"/>
              <a:t>1</a:t>
            </a:r>
            <a:r>
              <a:rPr lang="en-US" altLang="ko-KR" sz="1600" u="sng"/>
              <a:t>′</a:t>
            </a:r>
            <a:r>
              <a:rPr lang="en-US" altLang="ko-KR" sz="1600"/>
              <a:t> </a:t>
            </a:r>
          </a:p>
          <a:p>
            <a:pPr marL="0" indent="0" fontAlgn="base">
              <a:buNone/>
            </a:pPr>
            <a:r>
              <a:rPr lang="en-US" altLang="ko-KR" sz="1600" i="1"/>
              <a:t>E</a:t>
            </a:r>
            <a:r>
              <a:rPr lang="en-US" altLang="ko-KR" sz="1600" baseline="-25000"/>
              <a:t>2</a:t>
            </a:r>
            <a:r>
              <a:rPr lang="en-US" altLang="ko-KR" sz="1600"/>
              <a:t>(</a:t>
            </a:r>
            <a:r>
              <a:rPr lang="en-US" altLang="ko-KR" sz="1600" i="1"/>
              <a:t>B</a:t>
            </a:r>
            <a:r>
              <a:rPr lang="en-US" altLang="ko-KR" sz="1600" baseline="-25000"/>
              <a:t>8</a:t>
            </a:r>
            <a:r>
              <a:rPr lang="en-US" altLang="ko-KR" sz="1600"/>
              <a:t>,</a:t>
            </a:r>
            <a:r>
              <a:rPr lang="en-US" altLang="ko-KR" sz="1600" i="1"/>
              <a:t>B</a:t>
            </a:r>
            <a:r>
              <a:rPr lang="en-US" altLang="ko-KR" sz="1600" baseline="-25000"/>
              <a:t>4</a:t>
            </a:r>
            <a:r>
              <a:rPr lang="en-US" altLang="ko-KR" sz="1600"/>
              <a:t>,</a:t>
            </a:r>
            <a:r>
              <a:rPr lang="en-US" altLang="ko-KR" sz="1600" i="1"/>
              <a:t>B</a:t>
            </a:r>
            <a:r>
              <a:rPr lang="en-US" altLang="ko-KR" sz="1600" baseline="-25000"/>
              <a:t>2</a:t>
            </a:r>
            <a:r>
              <a:rPr lang="en-US" altLang="ko-KR" sz="1600"/>
              <a:t>,</a:t>
            </a:r>
            <a:r>
              <a:rPr lang="en-US" altLang="ko-KR" sz="1600" i="1"/>
              <a:t>B</a:t>
            </a:r>
            <a:r>
              <a:rPr lang="en-US" altLang="ko-KR" sz="1600" baseline="-25000"/>
              <a:t>1</a:t>
            </a:r>
            <a:r>
              <a:rPr lang="en-US" altLang="ko-KR" sz="1600"/>
              <a:t>) = </a:t>
            </a:r>
            <a:r>
              <a:rPr lang="en-US" altLang="ko-KR" sz="1600" i="1" u="sng"/>
              <a:t>B</a:t>
            </a:r>
            <a:r>
              <a:rPr lang="en-US" altLang="ko-KR" sz="1600" u="sng" baseline="-25000"/>
              <a:t>2</a:t>
            </a:r>
            <a:r>
              <a:rPr lang="en-US" altLang="ko-KR" sz="1600" u="sng"/>
              <a:t>′</a:t>
            </a:r>
            <a:r>
              <a:rPr lang="en-US" altLang="ko-KR" sz="1600" i="1" u="sng"/>
              <a:t>B</a:t>
            </a:r>
            <a:r>
              <a:rPr lang="en-US" altLang="ko-KR" sz="1600" u="sng" baseline="-25000"/>
              <a:t>1</a:t>
            </a:r>
            <a:r>
              <a:rPr lang="en-US" altLang="ko-KR" sz="1600" u="sng"/>
              <a:t>′</a:t>
            </a:r>
            <a:r>
              <a:rPr lang="en-US" altLang="ko-KR" sz="1600"/>
              <a:t> + </a:t>
            </a:r>
            <a:r>
              <a:rPr lang="en-US" altLang="ko-KR" sz="1600" i="1"/>
              <a:t>B</a:t>
            </a:r>
            <a:r>
              <a:rPr lang="en-US" altLang="ko-KR" sz="1600" baseline="-25000"/>
              <a:t>2</a:t>
            </a:r>
            <a:r>
              <a:rPr lang="en-US" altLang="ko-KR" sz="1600" i="1"/>
              <a:t>B</a:t>
            </a:r>
            <a:r>
              <a:rPr lang="en-US" altLang="ko-KR" sz="1600" baseline="-25000"/>
              <a:t>1</a:t>
            </a:r>
            <a:r>
              <a:rPr lang="en-US" altLang="ko-KR" sz="1600"/>
              <a:t> </a:t>
            </a:r>
          </a:p>
          <a:p>
            <a:pPr marL="0" indent="0" fontAlgn="base">
              <a:buNone/>
            </a:pPr>
            <a:r>
              <a:rPr lang="en-US" altLang="ko-KR" sz="1600" i="1"/>
              <a:t>E</a:t>
            </a:r>
            <a:r>
              <a:rPr lang="en-US" altLang="ko-KR" sz="1600" baseline="-25000"/>
              <a:t>1</a:t>
            </a:r>
            <a:r>
              <a:rPr lang="en-US" altLang="ko-KR" sz="1600"/>
              <a:t>(</a:t>
            </a:r>
            <a:r>
              <a:rPr lang="en-US" altLang="ko-KR" sz="1600" i="1"/>
              <a:t>B</a:t>
            </a:r>
            <a:r>
              <a:rPr lang="en-US" altLang="ko-KR" sz="1600" baseline="-25000"/>
              <a:t>8</a:t>
            </a:r>
            <a:r>
              <a:rPr lang="en-US" altLang="ko-KR" sz="1600"/>
              <a:t>,</a:t>
            </a:r>
            <a:r>
              <a:rPr lang="en-US" altLang="ko-KR" sz="1600" i="1"/>
              <a:t>B</a:t>
            </a:r>
            <a:r>
              <a:rPr lang="en-US" altLang="ko-KR" sz="1600" baseline="-25000"/>
              <a:t>4</a:t>
            </a:r>
            <a:r>
              <a:rPr lang="en-US" altLang="ko-KR" sz="1600"/>
              <a:t>,</a:t>
            </a:r>
            <a:r>
              <a:rPr lang="en-US" altLang="ko-KR" sz="1600" i="1"/>
              <a:t>B</a:t>
            </a:r>
            <a:r>
              <a:rPr lang="en-US" altLang="ko-KR" sz="1600" baseline="-25000"/>
              <a:t>2</a:t>
            </a:r>
            <a:r>
              <a:rPr lang="en-US" altLang="ko-KR" sz="1600"/>
              <a:t>,</a:t>
            </a:r>
            <a:r>
              <a:rPr lang="en-US" altLang="ko-KR" sz="1600" i="1"/>
              <a:t>B</a:t>
            </a:r>
            <a:r>
              <a:rPr lang="en-US" altLang="ko-KR" sz="1600" baseline="-25000"/>
              <a:t>1</a:t>
            </a:r>
            <a:r>
              <a:rPr lang="en-US" altLang="ko-KR" sz="1600"/>
              <a:t>) = </a:t>
            </a:r>
            <a:r>
              <a:rPr lang="en-US" altLang="ko-KR" sz="1600" i="1"/>
              <a:t>B</a:t>
            </a:r>
            <a:r>
              <a:rPr lang="en-US" altLang="ko-KR" sz="1600" baseline="-25000"/>
              <a:t>1</a:t>
            </a:r>
            <a:r>
              <a:rPr lang="en-US" altLang="ko-KR" sz="1600"/>
              <a:t>′ </a:t>
            </a:r>
          </a:p>
        </p:txBody>
      </p:sp>
      <p:sp>
        <p:nvSpPr>
          <p:cNvPr id="596" name="내용 개체 틀 2">
            <a:extLst>
              <a:ext uri="{FF2B5EF4-FFF2-40B4-BE49-F238E27FC236}">
                <a16:creationId xmlns:a16="http://schemas.microsoft.com/office/drawing/2014/main" id="{E3178E2C-CDF5-4C94-A800-6935573FC351}"/>
              </a:ext>
            </a:extLst>
          </p:cNvPr>
          <p:cNvSpPr txBox="1">
            <a:spLocks/>
          </p:cNvSpPr>
          <p:nvPr/>
        </p:nvSpPr>
        <p:spPr>
          <a:xfrm>
            <a:off x="728917" y="4566927"/>
            <a:ext cx="6275303" cy="1040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buFont typeface="Wingdings" panose="05000000000000000000" pitchFamily="2" charset="2"/>
              <a:buChar char="Ø"/>
            </a:pPr>
            <a:r>
              <a:rPr lang="ko-KR" altLang="en-US" sz="1600"/>
              <a:t>프로그래머블 </a:t>
            </a:r>
            <a:r>
              <a:rPr lang="en-US" altLang="ko-KR" sz="1600"/>
              <a:t>I/O</a:t>
            </a:r>
            <a:r>
              <a:rPr lang="ko-KR" altLang="en-US" sz="1600"/>
              <a:t>의 기능을 쓰기 위해 </a:t>
            </a:r>
            <a:r>
              <a:rPr lang="en-US" altLang="ko-KR" sz="1600"/>
              <a:t>2</a:t>
            </a:r>
            <a:r>
              <a:rPr lang="ko-KR" altLang="en-US" sz="1600"/>
              <a:t>곳에 </a:t>
            </a:r>
            <a:r>
              <a:rPr lang="en-US" altLang="ko-KR" sz="1600" i="1">
                <a:solidFill>
                  <a:srgbClr val="C00000"/>
                </a:solidFill>
              </a:rPr>
              <a:t>B</a:t>
            </a:r>
            <a:r>
              <a:rPr lang="en-US" altLang="ko-KR" sz="1600" baseline="-25000">
                <a:solidFill>
                  <a:srgbClr val="C00000"/>
                </a:solidFill>
              </a:rPr>
              <a:t>2</a:t>
            </a:r>
            <a:r>
              <a:rPr lang="en-US" altLang="ko-KR" sz="1600">
                <a:solidFill>
                  <a:srgbClr val="C00000"/>
                </a:solidFill>
              </a:rPr>
              <a:t>′</a:t>
            </a:r>
            <a:r>
              <a:rPr lang="en-US" altLang="ko-KR" sz="1600" i="1">
                <a:solidFill>
                  <a:srgbClr val="C00000"/>
                </a:solidFill>
              </a:rPr>
              <a:t>B</a:t>
            </a:r>
            <a:r>
              <a:rPr lang="en-US" altLang="ko-KR" sz="1600" baseline="-25000">
                <a:solidFill>
                  <a:srgbClr val="C00000"/>
                </a:solidFill>
              </a:rPr>
              <a:t>1</a:t>
            </a:r>
            <a:r>
              <a:rPr lang="en-US" altLang="ko-KR" sz="1600">
                <a:solidFill>
                  <a:srgbClr val="C00000"/>
                </a:solidFill>
              </a:rPr>
              <a:t>′</a:t>
            </a:r>
            <a:r>
              <a:rPr lang="ko-KR" altLang="en-US" sz="1600"/>
              <a:t>  사용 </a:t>
            </a: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ko-KR" altLang="en-US" sz="1600"/>
              <a:t> 부울 함수 출력을 피드백하여 사용</a:t>
            </a:r>
            <a:endParaRPr lang="en-US" altLang="ko-KR" sz="1600" dirty="0"/>
          </a:p>
        </p:txBody>
      </p:sp>
      <p:grpSp>
        <p:nvGrpSpPr>
          <p:cNvPr id="597" name="그룹 596">
            <a:extLst>
              <a:ext uri="{FF2B5EF4-FFF2-40B4-BE49-F238E27FC236}">
                <a16:creationId xmlns:a16="http://schemas.microsoft.com/office/drawing/2014/main" id="{7373CEEE-E893-406A-A1C0-7AA548891833}"/>
              </a:ext>
            </a:extLst>
          </p:cNvPr>
          <p:cNvGrpSpPr/>
          <p:nvPr/>
        </p:nvGrpSpPr>
        <p:grpSpPr>
          <a:xfrm>
            <a:off x="7250866" y="740161"/>
            <a:ext cx="4238397" cy="5100246"/>
            <a:chOff x="6272234" y="107536"/>
            <a:chExt cx="5155351" cy="6203657"/>
          </a:xfrm>
        </p:grpSpPr>
        <p:cxnSp>
          <p:nvCxnSpPr>
            <p:cNvPr id="598" name="직선 연결선 597">
              <a:extLst>
                <a:ext uri="{FF2B5EF4-FFF2-40B4-BE49-F238E27FC236}">
                  <a16:creationId xmlns:a16="http://schemas.microsoft.com/office/drawing/2014/main" id="{3CBCA550-1D1B-4E3C-9B83-C5868EA67084}"/>
                </a:ext>
              </a:extLst>
            </p:cNvPr>
            <p:cNvCxnSpPr/>
            <p:nvPr/>
          </p:nvCxnSpPr>
          <p:spPr>
            <a:xfrm>
              <a:off x="7525124" y="777163"/>
              <a:ext cx="0" cy="553403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직선 연결선 598">
              <a:extLst>
                <a:ext uri="{FF2B5EF4-FFF2-40B4-BE49-F238E27FC236}">
                  <a16:creationId xmlns:a16="http://schemas.microsoft.com/office/drawing/2014/main" id="{0E027010-81B3-4F11-ACE4-79EE8E23C267}"/>
                </a:ext>
              </a:extLst>
            </p:cNvPr>
            <p:cNvCxnSpPr/>
            <p:nvPr/>
          </p:nvCxnSpPr>
          <p:spPr>
            <a:xfrm>
              <a:off x="7792588" y="920691"/>
              <a:ext cx="0" cy="539050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0" name="그룹 599">
              <a:extLst>
                <a:ext uri="{FF2B5EF4-FFF2-40B4-BE49-F238E27FC236}">
                  <a16:creationId xmlns:a16="http://schemas.microsoft.com/office/drawing/2014/main" id="{1880DA0F-00BA-4ED4-B2BE-0991986E8DA5}"/>
                </a:ext>
              </a:extLst>
            </p:cNvPr>
            <p:cNvGrpSpPr/>
            <p:nvPr/>
          </p:nvGrpSpPr>
          <p:grpSpPr>
            <a:xfrm>
              <a:off x="7454407" y="461004"/>
              <a:ext cx="401726" cy="567809"/>
              <a:chOff x="2883477" y="726292"/>
              <a:chExt cx="399856" cy="593293"/>
            </a:xfrm>
          </p:grpSpPr>
          <p:cxnSp>
            <p:nvCxnSpPr>
              <p:cNvPr id="730" name="직선 연결선 729">
                <a:extLst>
                  <a:ext uri="{FF2B5EF4-FFF2-40B4-BE49-F238E27FC236}">
                    <a16:creationId xmlns:a16="http://schemas.microsoft.com/office/drawing/2014/main" id="{C76E22ED-AEDB-4BBB-9E6E-F18666AACBC4}"/>
                  </a:ext>
                </a:extLst>
              </p:cNvPr>
              <p:cNvCxnSpPr/>
              <p:nvPr/>
            </p:nvCxnSpPr>
            <p:spPr>
              <a:xfrm>
                <a:off x="3083405" y="726292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1" name="이등변 삼각형 730">
                <a:extLst>
                  <a:ext uri="{FF2B5EF4-FFF2-40B4-BE49-F238E27FC236}">
                    <a16:creationId xmlns:a16="http://schemas.microsoft.com/office/drawing/2014/main" id="{2CD73088-5BB9-4395-83B6-381933F7A735}"/>
                  </a:ext>
                </a:extLst>
              </p:cNvPr>
              <p:cNvSpPr/>
              <p:nvPr/>
            </p:nvSpPr>
            <p:spPr>
              <a:xfrm rot="10800000">
                <a:off x="2883477" y="991426"/>
                <a:ext cx="399856" cy="328159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32" name="타원 731">
                <a:extLst>
                  <a:ext uri="{FF2B5EF4-FFF2-40B4-BE49-F238E27FC236}">
                    <a16:creationId xmlns:a16="http://schemas.microsoft.com/office/drawing/2014/main" id="{2A3595F6-16D3-4091-999E-99B7154EA9D3}"/>
                  </a:ext>
                </a:extLst>
              </p:cNvPr>
              <p:cNvSpPr/>
              <p:nvPr/>
            </p:nvSpPr>
            <p:spPr>
              <a:xfrm>
                <a:off x="3176652" y="1140647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cxnSp>
          <p:nvCxnSpPr>
            <p:cNvPr id="601" name="직선 연결선 600">
              <a:extLst>
                <a:ext uri="{FF2B5EF4-FFF2-40B4-BE49-F238E27FC236}">
                  <a16:creationId xmlns:a16="http://schemas.microsoft.com/office/drawing/2014/main" id="{AD917087-3918-4882-BD38-DC6B6C4F69DB}"/>
                </a:ext>
              </a:extLst>
            </p:cNvPr>
            <p:cNvCxnSpPr/>
            <p:nvPr/>
          </p:nvCxnSpPr>
          <p:spPr>
            <a:xfrm>
              <a:off x="8069010" y="777163"/>
              <a:ext cx="0" cy="553403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직선 연결선 601">
              <a:extLst>
                <a:ext uri="{FF2B5EF4-FFF2-40B4-BE49-F238E27FC236}">
                  <a16:creationId xmlns:a16="http://schemas.microsoft.com/office/drawing/2014/main" id="{C9136ADE-271D-4A6B-906B-65C3D1C47A7F}"/>
                </a:ext>
              </a:extLst>
            </p:cNvPr>
            <p:cNvCxnSpPr/>
            <p:nvPr/>
          </p:nvCxnSpPr>
          <p:spPr>
            <a:xfrm>
              <a:off x="8336474" y="920691"/>
              <a:ext cx="0" cy="539050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3" name="그룹 602">
              <a:extLst>
                <a:ext uri="{FF2B5EF4-FFF2-40B4-BE49-F238E27FC236}">
                  <a16:creationId xmlns:a16="http://schemas.microsoft.com/office/drawing/2014/main" id="{445A26FC-67AA-4226-A54F-D7782134E15F}"/>
                </a:ext>
              </a:extLst>
            </p:cNvPr>
            <p:cNvGrpSpPr/>
            <p:nvPr/>
          </p:nvGrpSpPr>
          <p:grpSpPr>
            <a:xfrm>
              <a:off x="7998293" y="461004"/>
              <a:ext cx="401726" cy="567809"/>
              <a:chOff x="2883477" y="726292"/>
              <a:chExt cx="399856" cy="593293"/>
            </a:xfrm>
          </p:grpSpPr>
          <p:cxnSp>
            <p:nvCxnSpPr>
              <p:cNvPr id="727" name="직선 연결선 726">
                <a:extLst>
                  <a:ext uri="{FF2B5EF4-FFF2-40B4-BE49-F238E27FC236}">
                    <a16:creationId xmlns:a16="http://schemas.microsoft.com/office/drawing/2014/main" id="{0EF9DCD4-9914-4E5D-8969-ED8AE2DFC282}"/>
                  </a:ext>
                </a:extLst>
              </p:cNvPr>
              <p:cNvCxnSpPr/>
              <p:nvPr/>
            </p:nvCxnSpPr>
            <p:spPr>
              <a:xfrm>
                <a:off x="3083405" y="726292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8" name="이등변 삼각형 727">
                <a:extLst>
                  <a:ext uri="{FF2B5EF4-FFF2-40B4-BE49-F238E27FC236}">
                    <a16:creationId xmlns:a16="http://schemas.microsoft.com/office/drawing/2014/main" id="{AFDEDB82-B802-4CFD-ADDE-034518622AF0}"/>
                  </a:ext>
                </a:extLst>
              </p:cNvPr>
              <p:cNvSpPr/>
              <p:nvPr/>
            </p:nvSpPr>
            <p:spPr>
              <a:xfrm rot="10800000">
                <a:off x="2883477" y="991426"/>
                <a:ext cx="399856" cy="328159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29" name="타원 728">
                <a:extLst>
                  <a:ext uri="{FF2B5EF4-FFF2-40B4-BE49-F238E27FC236}">
                    <a16:creationId xmlns:a16="http://schemas.microsoft.com/office/drawing/2014/main" id="{161A50DE-0C8F-45AD-A67B-5DDF0C28BC9A}"/>
                  </a:ext>
                </a:extLst>
              </p:cNvPr>
              <p:cNvSpPr/>
              <p:nvPr/>
            </p:nvSpPr>
            <p:spPr>
              <a:xfrm>
                <a:off x="3176652" y="1140647"/>
                <a:ext cx="86865" cy="86865"/>
              </a:xfrm>
              <a:prstGeom prst="ellips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604" name="TextBox 603">
              <a:extLst>
                <a:ext uri="{FF2B5EF4-FFF2-40B4-BE49-F238E27FC236}">
                  <a16:creationId xmlns:a16="http://schemas.microsoft.com/office/drawing/2014/main" id="{8FA53C78-F31B-476E-8249-9AD581FCD1F0}"/>
                </a:ext>
              </a:extLst>
            </p:cNvPr>
            <p:cNvSpPr txBox="1"/>
            <p:nvPr/>
          </p:nvSpPr>
          <p:spPr>
            <a:xfrm>
              <a:off x="6352700" y="107536"/>
              <a:ext cx="386452" cy="318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ko-KR" sz="11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endParaRPr lang="ko-KR" altLang="en-US" sz="11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05" name="직선 연결선 604">
              <a:extLst>
                <a:ext uri="{FF2B5EF4-FFF2-40B4-BE49-F238E27FC236}">
                  <a16:creationId xmlns:a16="http://schemas.microsoft.com/office/drawing/2014/main" id="{CBB09D2E-BD77-4159-AE83-FE166D257026}"/>
                </a:ext>
              </a:extLst>
            </p:cNvPr>
            <p:cNvCxnSpPr/>
            <p:nvPr/>
          </p:nvCxnSpPr>
          <p:spPr>
            <a:xfrm>
              <a:off x="8610009" y="461004"/>
              <a:ext cx="0" cy="585018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직선 연결선 605">
              <a:extLst>
                <a:ext uri="{FF2B5EF4-FFF2-40B4-BE49-F238E27FC236}">
                  <a16:creationId xmlns:a16="http://schemas.microsoft.com/office/drawing/2014/main" id="{8DD6E18D-4BA6-4D4D-B794-0BD3FA5BB1C6}"/>
                </a:ext>
              </a:extLst>
            </p:cNvPr>
            <p:cNvCxnSpPr/>
            <p:nvPr/>
          </p:nvCxnSpPr>
          <p:spPr>
            <a:xfrm>
              <a:off x="8877473" y="461004"/>
              <a:ext cx="0" cy="585018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직선 연결선 606">
              <a:extLst>
                <a:ext uri="{FF2B5EF4-FFF2-40B4-BE49-F238E27FC236}">
                  <a16:creationId xmlns:a16="http://schemas.microsoft.com/office/drawing/2014/main" id="{35278133-7017-47CC-89ED-E1C4E6353B79}"/>
                </a:ext>
              </a:extLst>
            </p:cNvPr>
            <p:cNvCxnSpPr/>
            <p:nvPr/>
          </p:nvCxnSpPr>
          <p:spPr>
            <a:xfrm flipH="1">
              <a:off x="8866355" y="2107465"/>
              <a:ext cx="141119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직선 연결선 607">
              <a:extLst>
                <a:ext uri="{FF2B5EF4-FFF2-40B4-BE49-F238E27FC236}">
                  <a16:creationId xmlns:a16="http://schemas.microsoft.com/office/drawing/2014/main" id="{A06CFC01-5A7E-4606-AA94-E0474EA51605}"/>
                </a:ext>
              </a:extLst>
            </p:cNvPr>
            <p:cNvCxnSpPr/>
            <p:nvPr/>
          </p:nvCxnSpPr>
          <p:spPr>
            <a:xfrm flipH="1">
              <a:off x="8610010" y="2349575"/>
              <a:ext cx="152312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직선 연결선 608">
              <a:extLst>
                <a:ext uri="{FF2B5EF4-FFF2-40B4-BE49-F238E27FC236}">
                  <a16:creationId xmlns:a16="http://schemas.microsoft.com/office/drawing/2014/main" id="{24F0CFA3-6D27-455B-8F81-972B4114CACB}"/>
                </a:ext>
              </a:extLst>
            </p:cNvPr>
            <p:cNvCxnSpPr/>
            <p:nvPr/>
          </p:nvCxnSpPr>
          <p:spPr>
            <a:xfrm flipH="1">
              <a:off x="10340341" y="2225275"/>
              <a:ext cx="43829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0" name="이등변 삼각형 609">
              <a:extLst>
                <a:ext uri="{FF2B5EF4-FFF2-40B4-BE49-F238E27FC236}">
                  <a16:creationId xmlns:a16="http://schemas.microsoft.com/office/drawing/2014/main" id="{4DC07BA3-F169-4F1A-A4DB-41278F9AF780}"/>
                </a:ext>
              </a:extLst>
            </p:cNvPr>
            <p:cNvSpPr/>
            <p:nvPr/>
          </p:nvSpPr>
          <p:spPr>
            <a:xfrm rot="16200000">
              <a:off x="10000525" y="2067280"/>
              <a:ext cx="363644" cy="315988"/>
            </a:xfrm>
            <a:prstGeom prst="triangle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11" name="타원 610">
              <a:extLst>
                <a:ext uri="{FF2B5EF4-FFF2-40B4-BE49-F238E27FC236}">
                  <a16:creationId xmlns:a16="http://schemas.microsoft.com/office/drawing/2014/main" id="{F14A53C9-E91D-47C5-AF19-989E518EDEC9}"/>
                </a:ext>
              </a:extLst>
            </p:cNvPr>
            <p:cNvSpPr/>
            <p:nvPr/>
          </p:nvSpPr>
          <p:spPr>
            <a:xfrm rot="5400000">
              <a:off x="10115335" y="2307754"/>
              <a:ext cx="78999" cy="83643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612" name="직선 연결선 611">
              <a:extLst>
                <a:ext uri="{FF2B5EF4-FFF2-40B4-BE49-F238E27FC236}">
                  <a16:creationId xmlns:a16="http://schemas.microsoft.com/office/drawing/2014/main" id="{02B03EE7-06EC-4F15-8809-A2048F175124}"/>
                </a:ext>
              </a:extLst>
            </p:cNvPr>
            <p:cNvCxnSpPr/>
            <p:nvPr/>
          </p:nvCxnSpPr>
          <p:spPr>
            <a:xfrm>
              <a:off x="6969191" y="777163"/>
              <a:ext cx="0" cy="553403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직선 연결선 612">
              <a:extLst>
                <a:ext uri="{FF2B5EF4-FFF2-40B4-BE49-F238E27FC236}">
                  <a16:creationId xmlns:a16="http://schemas.microsoft.com/office/drawing/2014/main" id="{48D85AB1-3DAE-4E48-B90A-7295981059CA}"/>
                </a:ext>
              </a:extLst>
            </p:cNvPr>
            <p:cNvCxnSpPr/>
            <p:nvPr/>
          </p:nvCxnSpPr>
          <p:spPr>
            <a:xfrm>
              <a:off x="7236655" y="920691"/>
              <a:ext cx="0" cy="539050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4" name="그룹 613">
              <a:extLst>
                <a:ext uri="{FF2B5EF4-FFF2-40B4-BE49-F238E27FC236}">
                  <a16:creationId xmlns:a16="http://schemas.microsoft.com/office/drawing/2014/main" id="{83F38B88-4746-4263-9EDF-21248492529C}"/>
                </a:ext>
              </a:extLst>
            </p:cNvPr>
            <p:cNvGrpSpPr/>
            <p:nvPr/>
          </p:nvGrpSpPr>
          <p:grpSpPr>
            <a:xfrm>
              <a:off x="6898473" y="461004"/>
              <a:ext cx="401726" cy="567809"/>
              <a:chOff x="2883477" y="726292"/>
              <a:chExt cx="399856" cy="593293"/>
            </a:xfrm>
          </p:grpSpPr>
          <p:cxnSp>
            <p:nvCxnSpPr>
              <p:cNvPr id="724" name="직선 연결선 723">
                <a:extLst>
                  <a:ext uri="{FF2B5EF4-FFF2-40B4-BE49-F238E27FC236}">
                    <a16:creationId xmlns:a16="http://schemas.microsoft.com/office/drawing/2014/main" id="{DB66F53A-AA72-4D00-9FC3-F25D7CF36BC1}"/>
                  </a:ext>
                </a:extLst>
              </p:cNvPr>
              <p:cNvCxnSpPr/>
              <p:nvPr/>
            </p:nvCxnSpPr>
            <p:spPr>
              <a:xfrm>
                <a:off x="3083405" y="726292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5" name="이등변 삼각형 724">
                <a:extLst>
                  <a:ext uri="{FF2B5EF4-FFF2-40B4-BE49-F238E27FC236}">
                    <a16:creationId xmlns:a16="http://schemas.microsoft.com/office/drawing/2014/main" id="{5A971526-B35D-4CD6-ABFC-89AACB2C6591}"/>
                  </a:ext>
                </a:extLst>
              </p:cNvPr>
              <p:cNvSpPr/>
              <p:nvPr/>
            </p:nvSpPr>
            <p:spPr>
              <a:xfrm rot="10800000">
                <a:off x="2883477" y="991426"/>
                <a:ext cx="399856" cy="328159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26" name="타원 725">
                <a:extLst>
                  <a:ext uri="{FF2B5EF4-FFF2-40B4-BE49-F238E27FC236}">
                    <a16:creationId xmlns:a16="http://schemas.microsoft.com/office/drawing/2014/main" id="{326E73F5-C8AE-4383-B4E1-B820F207301C}"/>
                  </a:ext>
                </a:extLst>
              </p:cNvPr>
              <p:cNvSpPr/>
              <p:nvPr/>
            </p:nvSpPr>
            <p:spPr>
              <a:xfrm>
                <a:off x="3176652" y="1140647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cxnSp>
          <p:nvCxnSpPr>
            <p:cNvPr id="615" name="직선 연결선 614">
              <a:extLst>
                <a:ext uri="{FF2B5EF4-FFF2-40B4-BE49-F238E27FC236}">
                  <a16:creationId xmlns:a16="http://schemas.microsoft.com/office/drawing/2014/main" id="{C8260F90-7F5D-4A07-B4F2-8688FF198193}"/>
                </a:ext>
              </a:extLst>
            </p:cNvPr>
            <p:cNvCxnSpPr/>
            <p:nvPr/>
          </p:nvCxnSpPr>
          <p:spPr>
            <a:xfrm>
              <a:off x="6425093" y="777163"/>
              <a:ext cx="0" cy="553403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직선 연결선 615">
              <a:extLst>
                <a:ext uri="{FF2B5EF4-FFF2-40B4-BE49-F238E27FC236}">
                  <a16:creationId xmlns:a16="http://schemas.microsoft.com/office/drawing/2014/main" id="{8F6E95D9-9B12-446D-B241-85AD612EE40C}"/>
                </a:ext>
              </a:extLst>
            </p:cNvPr>
            <p:cNvCxnSpPr/>
            <p:nvPr/>
          </p:nvCxnSpPr>
          <p:spPr>
            <a:xfrm>
              <a:off x="6692557" y="920691"/>
              <a:ext cx="0" cy="539050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7" name="그룹 616">
              <a:extLst>
                <a:ext uri="{FF2B5EF4-FFF2-40B4-BE49-F238E27FC236}">
                  <a16:creationId xmlns:a16="http://schemas.microsoft.com/office/drawing/2014/main" id="{0B262927-390B-4DE5-BFD1-21DDCFAD1B4A}"/>
                </a:ext>
              </a:extLst>
            </p:cNvPr>
            <p:cNvGrpSpPr/>
            <p:nvPr/>
          </p:nvGrpSpPr>
          <p:grpSpPr>
            <a:xfrm>
              <a:off x="6354375" y="461004"/>
              <a:ext cx="401726" cy="567809"/>
              <a:chOff x="2883477" y="726292"/>
              <a:chExt cx="399856" cy="593293"/>
            </a:xfrm>
          </p:grpSpPr>
          <p:cxnSp>
            <p:nvCxnSpPr>
              <p:cNvPr id="721" name="직선 연결선 720">
                <a:extLst>
                  <a:ext uri="{FF2B5EF4-FFF2-40B4-BE49-F238E27FC236}">
                    <a16:creationId xmlns:a16="http://schemas.microsoft.com/office/drawing/2014/main" id="{5BE00CB2-2766-43A9-98C5-2C3E5A64EA85}"/>
                  </a:ext>
                </a:extLst>
              </p:cNvPr>
              <p:cNvCxnSpPr/>
              <p:nvPr/>
            </p:nvCxnSpPr>
            <p:spPr>
              <a:xfrm>
                <a:off x="3083405" y="726292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2" name="이등변 삼각형 721">
                <a:extLst>
                  <a:ext uri="{FF2B5EF4-FFF2-40B4-BE49-F238E27FC236}">
                    <a16:creationId xmlns:a16="http://schemas.microsoft.com/office/drawing/2014/main" id="{2622D354-4A22-4109-B8AD-A3BEF84FA536}"/>
                  </a:ext>
                </a:extLst>
              </p:cNvPr>
              <p:cNvSpPr/>
              <p:nvPr/>
            </p:nvSpPr>
            <p:spPr>
              <a:xfrm rot="10800000">
                <a:off x="2883477" y="991426"/>
                <a:ext cx="399856" cy="328159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23" name="타원 722">
                <a:extLst>
                  <a:ext uri="{FF2B5EF4-FFF2-40B4-BE49-F238E27FC236}">
                    <a16:creationId xmlns:a16="http://schemas.microsoft.com/office/drawing/2014/main" id="{2A0E0389-A98D-488A-9587-5A20783AE1EA}"/>
                  </a:ext>
                </a:extLst>
              </p:cNvPr>
              <p:cNvSpPr/>
              <p:nvPr/>
            </p:nvSpPr>
            <p:spPr>
              <a:xfrm>
                <a:off x="3176652" y="1140647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618" name="TextBox 617">
              <a:extLst>
                <a:ext uri="{FF2B5EF4-FFF2-40B4-BE49-F238E27FC236}">
                  <a16:creationId xmlns:a16="http://schemas.microsoft.com/office/drawing/2014/main" id="{057E4C56-CD96-4704-85B5-30411969867E}"/>
                </a:ext>
              </a:extLst>
            </p:cNvPr>
            <p:cNvSpPr txBox="1"/>
            <p:nvPr/>
          </p:nvSpPr>
          <p:spPr>
            <a:xfrm>
              <a:off x="6898062" y="107536"/>
              <a:ext cx="386452" cy="318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ko-KR" sz="11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ko-KR" altLang="en-US" sz="11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19" name="TextBox 618">
              <a:extLst>
                <a:ext uri="{FF2B5EF4-FFF2-40B4-BE49-F238E27FC236}">
                  <a16:creationId xmlns:a16="http://schemas.microsoft.com/office/drawing/2014/main" id="{2F17F143-9258-466A-A95C-B486C3DEC023}"/>
                </a:ext>
              </a:extLst>
            </p:cNvPr>
            <p:cNvSpPr txBox="1"/>
            <p:nvPr/>
          </p:nvSpPr>
          <p:spPr>
            <a:xfrm>
              <a:off x="7454553" y="107536"/>
              <a:ext cx="386452" cy="318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ko-KR" sz="11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1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0" name="TextBox 619">
              <a:extLst>
                <a:ext uri="{FF2B5EF4-FFF2-40B4-BE49-F238E27FC236}">
                  <a16:creationId xmlns:a16="http://schemas.microsoft.com/office/drawing/2014/main" id="{D65D7CC4-3ECC-42DA-AB50-D5812E713318}"/>
                </a:ext>
              </a:extLst>
            </p:cNvPr>
            <p:cNvSpPr txBox="1"/>
            <p:nvPr/>
          </p:nvSpPr>
          <p:spPr>
            <a:xfrm>
              <a:off x="7999452" y="107536"/>
              <a:ext cx="386452" cy="318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en-US" altLang="ko-KR" sz="11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1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1" name="직선 연결선 620">
              <a:extLst>
                <a:ext uri="{FF2B5EF4-FFF2-40B4-BE49-F238E27FC236}">
                  <a16:creationId xmlns:a16="http://schemas.microsoft.com/office/drawing/2014/main" id="{C9ACE33C-4269-46AD-90CE-C4142E6707C8}"/>
                </a:ext>
              </a:extLst>
            </p:cNvPr>
            <p:cNvCxnSpPr/>
            <p:nvPr/>
          </p:nvCxnSpPr>
          <p:spPr>
            <a:xfrm>
              <a:off x="9500325" y="1563533"/>
              <a:ext cx="155501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직선 연결선 621">
              <a:extLst>
                <a:ext uri="{FF2B5EF4-FFF2-40B4-BE49-F238E27FC236}">
                  <a16:creationId xmlns:a16="http://schemas.microsoft.com/office/drawing/2014/main" id="{9DF9E913-9BE3-4A26-9E5A-1DDCCA9BCF5C}"/>
                </a:ext>
              </a:extLst>
            </p:cNvPr>
            <p:cNvCxnSpPr/>
            <p:nvPr/>
          </p:nvCxnSpPr>
          <p:spPr>
            <a:xfrm>
              <a:off x="9711498" y="1437513"/>
              <a:ext cx="28570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직선 연결선 622">
              <a:extLst>
                <a:ext uri="{FF2B5EF4-FFF2-40B4-BE49-F238E27FC236}">
                  <a16:creationId xmlns:a16="http://schemas.microsoft.com/office/drawing/2014/main" id="{80485D00-5BED-4D7B-B095-F08C73FC1D66}"/>
                </a:ext>
              </a:extLst>
            </p:cNvPr>
            <p:cNvCxnSpPr/>
            <p:nvPr/>
          </p:nvCxnSpPr>
          <p:spPr>
            <a:xfrm>
              <a:off x="9711498" y="1698647"/>
              <a:ext cx="28570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직선 연결선 623">
              <a:extLst>
                <a:ext uri="{FF2B5EF4-FFF2-40B4-BE49-F238E27FC236}">
                  <a16:creationId xmlns:a16="http://schemas.microsoft.com/office/drawing/2014/main" id="{07AACFB3-02F2-448B-9652-AD99F72B4471}"/>
                </a:ext>
              </a:extLst>
            </p:cNvPr>
            <p:cNvCxnSpPr/>
            <p:nvPr/>
          </p:nvCxnSpPr>
          <p:spPr>
            <a:xfrm>
              <a:off x="9571412" y="1266262"/>
              <a:ext cx="14008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직선 연결선 624">
              <a:extLst>
                <a:ext uri="{FF2B5EF4-FFF2-40B4-BE49-F238E27FC236}">
                  <a16:creationId xmlns:a16="http://schemas.microsoft.com/office/drawing/2014/main" id="{1AD8E455-E315-486C-8D34-E45B2FDC65CD}"/>
                </a:ext>
              </a:extLst>
            </p:cNvPr>
            <p:cNvCxnSpPr/>
            <p:nvPr/>
          </p:nvCxnSpPr>
          <p:spPr>
            <a:xfrm>
              <a:off x="9711498" y="1264932"/>
              <a:ext cx="0" cy="16690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직선 연결선 625">
              <a:extLst>
                <a:ext uri="{FF2B5EF4-FFF2-40B4-BE49-F238E27FC236}">
                  <a16:creationId xmlns:a16="http://schemas.microsoft.com/office/drawing/2014/main" id="{A53BF08A-676D-4F04-8AA1-54C8DE66F095}"/>
                </a:ext>
              </a:extLst>
            </p:cNvPr>
            <p:cNvCxnSpPr/>
            <p:nvPr/>
          </p:nvCxnSpPr>
          <p:spPr>
            <a:xfrm>
              <a:off x="9711498" y="1698647"/>
              <a:ext cx="0" cy="16348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7" name="순서도: 지연 626">
              <a:extLst>
                <a:ext uri="{FF2B5EF4-FFF2-40B4-BE49-F238E27FC236}">
                  <a16:creationId xmlns:a16="http://schemas.microsoft.com/office/drawing/2014/main" id="{C3B06E32-9269-40C6-9207-171A0277447F}"/>
                </a:ext>
              </a:extLst>
            </p:cNvPr>
            <p:cNvSpPr/>
            <p:nvPr/>
          </p:nvSpPr>
          <p:spPr>
            <a:xfrm>
              <a:off x="9211231" y="1129818"/>
              <a:ext cx="358757" cy="270228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628" name="직선 연결선 627">
              <a:extLst>
                <a:ext uri="{FF2B5EF4-FFF2-40B4-BE49-F238E27FC236}">
                  <a16:creationId xmlns:a16="http://schemas.microsoft.com/office/drawing/2014/main" id="{4A1A9435-E116-453E-B48D-781024DEB5E9}"/>
                </a:ext>
              </a:extLst>
            </p:cNvPr>
            <p:cNvCxnSpPr/>
            <p:nvPr/>
          </p:nvCxnSpPr>
          <p:spPr>
            <a:xfrm flipH="1">
              <a:off x="6425093" y="1264932"/>
              <a:ext cx="279155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9" name="순서도: 지연 628">
              <a:extLst>
                <a:ext uri="{FF2B5EF4-FFF2-40B4-BE49-F238E27FC236}">
                  <a16:creationId xmlns:a16="http://schemas.microsoft.com/office/drawing/2014/main" id="{2FBE3380-292B-46E4-8783-F9A95AB9B985}"/>
                </a:ext>
              </a:extLst>
            </p:cNvPr>
            <p:cNvSpPr/>
            <p:nvPr/>
          </p:nvSpPr>
          <p:spPr>
            <a:xfrm>
              <a:off x="9211231" y="1428419"/>
              <a:ext cx="358757" cy="270228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630" name="직선 연결선 629">
              <a:extLst>
                <a:ext uri="{FF2B5EF4-FFF2-40B4-BE49-F238E27FC236}">
                  <a16:creationId xmlns:a16="http://schemas.microsoft.com/office/drawing/2014/main" id="{2B71B138-F423-4C70-9F00-562AF68E47BC}"/>
                </a:ext>
              </a:extLst>
            </p:cNvPr>
            <p:cNvCxnSpPr/>
            <p:nvPr/>
          </p:nvCxnSpPr>
          <p:spPr>
            <a:xfrm flipH="1">
              <a:off x="6425093" y="1563533"/>
              <a:ext cx="2791559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1" name="순서도: 지연 630">
              <a:extLst>
                <a:ext uri="{FF2B5EF4-FFF2-40B4-BE49-F238E27FC236}">
                  <a16:creationId xmlns:a16="http://schemas.microsoft.com/office/drawing/2014/main" id="{E73415D5-03A0-43A9-B1FB-E06E620D6F55}"/>
                </a:ext>
              </a:extLst>
            </p:cNvPr>
            <p:cNvSpPr/>
            <p:nvPr/>
          </p:nvSpPr>
          <p:spPr>
            <a:xfrm>
              <a:off x="9211231" y="1727020"/>
              <a:ext cx="358757" cy="270228"/>
            </a:xfrm>
            <a:prstGeom prst="flowChartDelay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cxnSp>
          <p:nvCxnSpPr>
            <p:cNvPr id="632" name="직선 연결선 631">
              <a:extLst>
                <a:ext uri="{FF2B5EF4-FFF2-40B4-BE49-F238E27FC236}">
                  <a16:creationId xmlns:a16="http://schemas.microsoft.com/office/drawing/2014/main" id="{7F449B20-BE8C-42CA-B77C-4F64BE621040}"/>
                </a:ext>
              </a:extLst>
            </p:cNvPr>
            <p:cNvCxnSpPr/>
            <p:nvPr/>
          </p:nvCxnSpPr>
          <p:spPr>
            <a:xfrm flipH="1">
              <a:off x="6425093" y="1862134"/>
              <a:ext cx="279155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직선 연결선 632">
              <a:extLst>
                <a:ext uri="{FF2B5EF4-FFF2-40B4-BE49-F238E27FC236}">
                  <a16:creationId xmlns:a16="http://schemas.microsoft.com/office/drawing/2014/main" id="{29782FD0-13D2-4AC5-A48C-4E51399C5DE7}"/>
                </a:ext>
              </a:extLst>
            </p:cNvPr>
            <p:cNvCxnSpPr/>
            <p:nvPr/>
          </p:nvCxnSpPr>
          <p:spPr>
            <a:xfrm>
              <a:off x="9571412" y="1863240"/>
              <a:ext cx="14008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4" name="달 633">
              <a:extLst>
                <a:ext uri="{FF2B5EF4-FFF2-40B4-BE49-F238E27FC236}">
                  <a16:creationId xmlns:a16="http://schemas.microsoft.com/office/drawing/2014/main" id="{306B4FF1-23F0-421E-A48F-AE52665FC7C7}"/>
                </a:ext>
              </a:extLst>
            </p:cNvPr>
            <p:cNvSpPr/>
            <p:nvPr/>
          </p:nvSpPr>
          <p:spPr>
            <a:xfrm flipH="1">
              <a:off x="9942612" y="1352042"/>
              <a:ext cx="518763" cy="421700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635" name="타원 634">
              <a:extLst>
                <a:ext uri="{FF2B5EF4-FFF2-40B4-BE49-F238E27FC236}">
                  <a16:creationId xmlns:a16="http://schemas.microsoft.com/office/drawing/2014/main" id="{67C86285-BE34-40A7-8FD5-341CBC6D5C75}"/>
                </a:ext>
              </a:extLst>
            </p:cNvPr>
            <p:cNvSpPr/>
            <p:nvPr/>
          </p:nvSpPr>
          <p:spPr>
            <a:xfrm>
              <a:off x="8836528" y="2065184"/>
              <a:ext cx="81887" cy="7800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6" name="타원 635">
              <a:extLst>
                <a:ext uri="{FF2B5EF4-FFF2-40B4-BE49-F238E27FC236}">
                  <a16:creationId xmlns:a16="http://schemas.microsoft.com/office/drawing/2014/main" id="{8E9EBDEC-A772-41F4-9E93-CC79FACF3BA1}"/>
                </a:ext>
              </a:extLst>
            </p:cNvPr>
            <p:cNvSpPr/>
            <p:nvPr/>
          </p:nvSpPr>
          <p:spPr>
            <a:xfrm>
              <a:off x="8566030" y="2312209"/>
              <a:ext cx="81887" cy="7800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637" name="그룹 636">
              <a:extLst>
                <a:ext uri="{FF2B5EF4-FFF2-40B4-BE49-F238E27FC236}">
                  <a16:creationId xmlns:a16="http://schemas.microsoft.com/office/drawing/2014/main" id="{D1C05B9E-DDC5-4128-B8D3-87AC68B27630}"/>
                </a:ext>
              </a:extLst>
            </p:cNvPr>
            <p:cNvGrpSpPr/>
            <p:nvPr/>
          </p:nvGrpSpPr>
          <p:grpSpPr>
            <a:xfrm>
              <a:off x="6425093" y="2483700"/>
              <a:ext cx="4630247" cy="867430"/>
              <a:chOff x="1182510" y="1068162"/>
              <a:chExt cx="4608690" cy="906361"/>
            </a:xfrm>
          </p:grpSpPr>
          <p:cxnSp>
            <p:nvCxnSpPr>
              <p:cNvPr id="707" name="직선 연결선 706">
                <a:extLst>
                  <a:ext uri="{FF2B5EF4-FFF2-40B4-BE49-F238E27FC236}">
                    <a16:creationId xmlns:a16="http://schemas.microsoft.com/office/drawing/2014/main" id="{D7A9F4C0-DA95-492A-BDD4-F8DCB384C15F}"/>
                  </a:ext>
                </a:extLst>
              </p:cNvPr>
              <p:cNvCxnSpPr/>
              <p:nvPr/>
            </p:nvCxnSpPr>
            <p:spPr>
              <a:xfrm>
                <a:off x="4243425" y="1521343"/>
                <a:ext cx="15477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8" name="직선 연결선 707">
                <a:extLst>
                  <a:ext uri="{FF2B5EF4-FFF2-40B4-BE49-F238E27FC236}">
                    <a16:creationId xmlns:a16="http://schemas.microsoft.com/office/drawing/2014/main" id="{44457E76-62C1-4542-AFFC-1948BBC532FE}"/>
                  </a:ext>
                </a:extLst>
              </p:cNvPr>
              <p:cNvCxnSpPr/>
              <p:nvPr/>
            </p:nvCxnSpPr>
            <p:spPr>
              <a:xfrm>
                <a:off x="4453615" y="1389667"/>
                <a:ext cx="28437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9" name="직선 연결선 708">
                <a:extLst>
                  <a:ext uri="{FF2B5EF4-FFF2-40B4-BE49-F238E27FC236}">
                    <a16:creationId xmlns:a16="http://schemas.microsoft.com/office/drawing/2014/main" id="{56905FDB-F5CD-434A-91D1-29C4417A417B}"/>
                  </a:ext>
                </a:extLst>
              </p:cNvPr>
              <p:cNvCxnSpPr/>
              <p:nvPr/>
            </p:nvCxnSpPr>
            <p:spPr>
              <a:xfrm>
                <a:off x="4453615" y="1662521"/>
                <a:ext cx="28437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직선 연결선 709">
                <a:extLst>
                  <a:ext uri="{FF2B5EF4-FFF2-40B4-BE49-F238E27FC236}">
                    <a16:creationId xmlns:a16="http://schemas.microsoft.com/office/drawing/2014/main" id="{03CA588A-EF20-4BCA-9CE5-95672111687E}"/>
                  </a:ext>
                </a:extLst>
              </p:cNvPr>
              <p:cNvCxnSpPr/>
              <p:nvPr/>
            </p:nvCxnSpPr>
            <p:spPr>
              <a:xfrm>
                <a:off x="4314181" y="1210730"/>
                <a:ext cx="13943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1" name="직선 연결선 710">
                <a:extLst>
                  <a:ext uri="{FF2B5EF4-FFF2-40B4-BE49-F238E27FC236}">
                    <a16:creationId xmlns:a16="http://schemas.microsoft.com/office/drawing/2014/main" id="{5AD90AE4-719F-4396-975F-9A04C1933BC0}"/>
                  </a:ext>
                </a:extLst>
              </p:cNvPr>
              <p:cNvCxnSpPr/>
              <p:nvPr/>
            </p:nvCxnSpPr>
            <p:spPr>
              <a:xfrm>
                <a:off x="4453615" y="1209340"/>
                <a:ext cx="0" cy="174398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2" name="직선 연결선 711">
                <a:extLst>
                  <a:ext uri="{FF2B5EF4-FFF2-40B4-BE49-F238E27FC236}">
                    <a16:creationId xmlns:a16="http://schemas.microsoft.com/office/drawing/2014/main" id="{E624CDD8-59F6-4D04-9DC6-B0CAC863C03E}"/>
                  </a:ext>
                </a:extLst>
              </p:cNvPr>
              <p:cNvCxnSpPr/>
              <p:nvPr/>
            </p:nvCxnSpPr>
            <p:spPr>
              <a:xfrm>
                <a:off x="4453615" y="1662521"/>
                <a:ext cx="0" cy="17082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3" name="순서도: 지연 712">
                <a:extLst>
                  <a:ext uri="{FF2B5EF4-FFF2-40B4-BE49-F238E27FC236}">
                    <a16:creationId xmlns:a16="http://schemas.microsoft.com/office/drawing/2014/main" id="{FBAAB1D7-7ECB-4E0C-A544-CD62C118E30A}"/>
                  </a:ext>
                </a:extLst>
              </p:cNvPr>
              <p:cNvSpPr/>
              <p:nvPr/>
            </p:nvSpPr>
            <p:spPr>
              <a:xfrm>
                <a:off x="3955677" y="1068162"/>
                <a:ext cx="357087" cy="282356"/>
              </a:xfrm>
              <a:prstGeom prst="flowChartDelay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cxnSp>
            <p:nvCxnSpPr>
              <p:cNvPr id="714" name="직선 연결선 713">
                <a:extLst>
                  <a:ext uri="{FF2B5EF4-FFF2-40B4-BE49-F238E27FC236}">
                    <a16:creationId xmlns:a16="http://schemas.microsoft.com/office/drawing/2014/main" id="{8335EF14-731C-4567-B73B-7B60AEEA5D57}"/>
                  </a:ext>
                </a:extLst>
              </p:cNvPr>
              <p:cNvCxnSpPr/>
              <p:nvPr/>
            </p:nvCxnSpPr>
            <p:spPr>
              <a:xfrm flipH="1">
                <a:off x="1182510" y="1209340"/>
                <a:ext cx="27785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5" name="순서도: 지연 714">
                <a:extLst>
                  <a:ext uri="{FF2B5EF4-FFF2-40B4-BE49-F238E27FC236}">
                    <a16:creationId xmlns:a16="http://schemas.microsoft.com/office/drawing/2014/main" id="{23BBC1F5-680B-4E38-927F-6CA591F1FF53}"/>
                  </a:ext>
                </a:extLst>
              </p:cNvPr>
              <p:cNvSpPr/>
              <p:nvPr/>
            </p:nvSpPr>
            <p:spPr>
              <a:xfrm>
                <a:off x="3955677" y="1380165"/>
                <a:ext cx="357087" cy="282356"/>
              </a:xfrm>
              <a:prstGeom prst="flowChartDelay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cxnSp>
            <p:nvCxnSpPr>
              <p:cNvPr id="716" name="직선 연결선 715">
                <a:extLst>
                  <a:ext uri="{FF2B5EF4-FFF2-40B4-BE49-F238E27FC236}">
                    <a16:creationId xmlns:a16="http://schemas.microsoft.com/office/drawing/2014/main" id="{75D8F582-BAD3-4E9A-BC9D-0DB6FAE019FD}"/>
                  </a:ext>
                </a:extLst>
              </p:cNvPr>
              <p:cNvCxnSpPr/>
              <p:nvPr/>
            </p:nvCxnSpPr>
            <p:spPr>
              <a:xfrm flipH="1">
                <a:off x="1182510" y="1521343"/>
                <a:ext cx="2778563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7" name="순서도: 지연 716">
                <a:extLst>
                  <a:ext uri="{FF2B5EF4-FFF2-40B4-BE49-F238E27FC236}">
                    <a16:creationId xmlns:a16="http://schemas.microsoft.com/office/drawing/2014/main" id="{B1590239-5997-4A9E-8046-2753142F16F1}"/>
                  </a:ext>
                </a:extLst>
              </p:cNvPr>
              <p:cNvSpPr/>
              <p:nvPr/>
            </p:nvSpPr>
            <p:spPr>
              <a:xfrm>
                <a:off x="3955677" y="1692167"/>
                <a:ext cx="357087" cy="282356"/>
              </a:xfrm>
              <a:prstGeom prst="flowChartDelay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cxnSp>
            <p:nvCxnSpPr>
              <p:cNvPr id="718" name="직선 연결선 717">
                <a:extLst>
                  <a:ext uri="{FF2B5EF4-FFF2-40B4-BE49-F238E27FC236}">
                    <a16:creationId xmlns:a16="http://schemas.microsoft.com/office/drawing/2014/main" id="{9BDA69B7-CFFB-4EC0-8C0A-B89F8E5E0A2F}"/>
                  </a:ext>
                </a:extLst>
              </p:cNvPr>
              <p:cNvCxnSpPr/>
              <p:nvPr/>
            </p:nvCxnSpPr>
            <p:spPr>
              <a:xfrm flipH="1">
                <a:off x="1182510" y="1833345"/>
                <a:ext cx="27785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9" name="직선 연결선 718">
                <a:extLst>
                  <a:ext uri="{FF2B5EF4-FFF2-40B4-BE49-F238E27FC236}">
                    <a16:creationId xmlns:a16="http://schemas.microsoft.com/office/drawing/2014/main" id="{A20BA5E7-901A-4294-ACB2-CCD0ACA5DEDE}"/>
                  </a:ext>
                </a:extLst>
              </p:cNvPr>
              <p:cNvCxnSpPr/>
              <p:nvPr/>
            </p:nvCxnSpPr>
            <p:spPr>
              <a:xfrm>
                <a:off x="4314181" y="1834501"/>
                <a:ext cx="13943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0" name="달 719">
                <a:extLst>
                  <a:ext uri="{FF2B5EF4-FFF2-40B4-BE49-F238E27FC236}">
                    <a16:creationId xmlns:a16="http://schemas.microsoft.com/office/drawing/2014/main" id="{FC9A208A-2C3C-4ACC-80ED-BA9EFC18391E}"/>
                  </a:ext>
                </a:extLst>
              </p:cNvPr>
              <p:cNvSpPr/>
              <p:nvPr/>
            </p:nvSpPr>
            <p:spPr>
              <a:xfrm flipH="1">
                <a:off x="4683653" y="1300360"/>
                <a:ext cx="516348" cy="440626"/>
              </a:xfrm>
              <a:prstGeom prst="moon">
                <a:avLst>
                  <a:gd name="adj" fmla="val 83270"/>
                </a:avLst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grpSp>
          <p:nvGrpSpPr>
            <p:cNvPr id="638" name="그룹 637">
              <a:extLst>
                <a:ext uri="{FF2B5EF4-FFF2-40B4-BE49-F238E27FC236}">
                  <a16:creationId xmlns:a16="http://schemas.microsoft.com/office/drawing/2014/main" id="{899E28AD-8AB4-4089-BC61-1970A5849A95}"/>
                </a:ext>
              </a:extLst>
            </p:cNvPr>
            <p:cNvGrpSpPr/>
            <p:nvPr/>
          </p:nvGrpSpPr>
          <p:grpSpPr>
            <a:xfrm>
              <a:off x="6425093" y="3462184"/>
              <a:ext cx="4630247" cy="867430"/>
              <a:chOff x="1182510" y="1068162"/>
              <a:chExt cx="4608690" cy="906361"/>
            </a:xfrm>
          </p:grpSpPr>
          <p:cxnSp>
            <p:nvCxnSpPr>
              <p:cNvPr id="693" name="직선 연결선 692">
                <a:extLst>
                  <a:ext uri="{FF2B5EF4-FFF2-40B4-BE49-F238E27FC236}">
                    <a16:creationId xmlns:a16="http://schemas.microsoft.com/office/drawing/2014/main" id="{2688150E-55D4-4917-B315-623C1DA01212}"/>
                  </a:ext>
                </a:extLst>
              </p:cNvPr>
              <p:cNvCxnSpPr/>
              <p:nvPr/>
            </p:nvCxnSpPr>
            <p:spPr>
              <a:xfrm>
                <a:off x="4243425" y="1521343"/>
                <a:ext cx="15477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직선 연결선 693">
                <a:extLst>
                  <a:ext uri="{FF2B5EF4-FFF2-40B4-BE49-F238E27FC236}">
                    <a16:creationId xmlns:a16="http://schemas.microsoft.com/office/drawing/2014/main" id="{121BF2DC-7D55-46DE-B28F-66880ED353F0}"/>
                  </a:ext>
                </a:extLst>
              </p:cNvPr>
              <p:cNvCxnSpPr/>
              <p:nvPr/>
            </p:nvCxnSpPr>
            <p:spPr>
              <a:xfrm>
                <a:off x="4453615" y="1389667"/>
                <a:ext cx="28437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직선 연결선 694">
                <a:extLst>
                  <a:ext uri="{FF2B5EF4-FFF2-40B4-BE49-F238E27FC236}">
                    <a16:creationId xmlns:a16="http://schemas.microsoft.com/office/drawing/2014/main" id="{1123B02D-A668-44C5-9D64-012A2267327D}"/>
                  </a:ext>
                </a:extLst>
              </p:cNvPr>
              <p:cNvCxnSpPr/>
              <p:nvPr/>
            </p:nvCxnSpPr>
            <p:spPr>
              <a:xfrm>
                <a:off x="4453615" y="1662521"/>
                <a:ext cx="28437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직선 연결선 695">
                <a:extLst>
                  <a:ext uri="{FF2B5EF4-FFF2-40B4-BE49-F238E27FC236}">
                    <a16:creationId xmlns:a16="http://schemas.microsoft.com/office/drawing/2014/main" id="{984B3D6C-D1C7-422D-9C9D-ECC9E757C941}"/>
                  </a:ext>
                </a:extLst>
              </p:cNvPr>
              <p:cNvCxnSpPr/>
              <p:nvPr/>
            </p:nvCxnSpPr>
            <p:spPr>
              <a:xfrm>
                <a:off x="4314181" y="1210730"/>
                <a:ext cx="13943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직선 연결선 696">
                <a:extLst>
                  <a:ext uri="{FF2B5EF4-FFF2-40B4-BE49-F238E27FC236}">
                    <a16:creationId xmlns:a16="http://schemas.microsoft.com/office/drawing/2014/main" id="{1D9DA6CE-BF52-4757-99AA-6D2FB43924A5}"/>
                  </a:ext>
                </a:extLst>
              </p:cNvPr>
              <p:cNvCxnSpPr/>
              <p:nvPr/>
            </p:nvCxnSpPr>
            <p:spPr>
              <a:xfrm>
                <a:off x="4453615" y="1209340"/>
                <a:ext cx="0" cy="174398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직선 연결선 697">
                <a:extLst>
                  <a:ext uri="{FF2B5EF4-FFF2-40B4-BE49-F238E27FC236}">
                    <a16:creationId xmlns:a16="http://schemas.microsoft.com/office/drawing/2014/main" id="{EC43A0EB-7A50-4C23-BDA3-F85F50C31CCB}"/>
                  </a:ext>
                </a:extLst>
              </p:cNvPr>
              <p:cNvCxnSpPr/>
              <p:nvPr/>
            </p:nvCxnSpPr>
            <p:spPr>
              <a:xfrm>
                <a:off x="4453615" y="1662521"/>
                <a:ext cx="0" cy="17082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9" name="순서도: 지연 698">
                <a:extLst>
                  <a:ext uri="{FF2B5EF4-FFF2-40B4-BE49-F238E27FC236}">
                    <a16:creationId xmlns:a16="http://schemas.microsoft.com/office/drawing/2014/main" id="{D5A9B037-6C05-46AB-A8D0-7498DA0DB667}"/>
                  </a:ext>
                </a:extLst>
              </p:cNvPr>
              <p:cNvSpPr/>
              <p:nvPr/>
            </p:nvSpPr>
            <p:spPr>
              <a:xfrm>
                <a:off x="3955677" y="1068162"/>
                <a:ext cx="357087" cy="282356"/>
              </a:xfrm>
              <a:prstGeom prst="flowChartDelay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cxnSp>
            <p:nvCxnSpPr>
              <p:cNvPr id="700" name="직선 연결선 699">
                <a:extLst>
                  <a:ext uri="{FF2B5EF4-FFF2-40B4-BE49-F238E27FC236}">
                    <a16:creationId xmlns:a16="http://schemas.microsoft.com/office/drawing/2014/main" id="{D767BFF5-4B1E-4C46-86CF-9CBD25D942A8}"/>
                  </a:ext>
                </a:extLst>
              </p:cNvPr>
              <p:cNvCxnSpPr/>
              <p:nvPr/>
            </p:nvCxnSpPr>
            <p:spPr>
              <a:xfrm flipH="1">
                <a:off x="1182510" y="1209340"/>
                <a:ext cx="27785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1" name="순서도: 지연 700">
                <a:extLst>
                  <a:ext uri="{FF2B5EF4-FFF2-40B4-BE49-F238E27FC236}">
                    <a16:creationId xmlns:a16="http://schemas.microsoft.com/office/drawing/2014/main" id="{445CCFF0-1C43-4A3B-A164-E417E06CA8F8}"/>
                  </a:ext>
                </a:extLst>
              </p:cNvPr>
              <p:cNvSpPr/>
              <p:nvPr/>
            </p:nvSpPr>
            <p:spPr>
              <a:xfrm>
                <a:off x="3955677" y="1380165"/>
                <a:ext cx="357087" cy="282356"/>
              </a:xfrm>
              <a:prstGeom prst="flowChartDelay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cxnSp>
            <p:nvCxnSpPr>
              <p:cNvPr id="702" name="직선 연결선 701">
                <a:extLst>
                  <a:ext uri="{FF2B5EF4-FFF2-40B4-BE49-F238E27FC236}">
                    <a16:creationId xmlns:a16="http://schemas.microsoft.com/office/drawing/2014/main" id="{3F8784F2-0FAC-408C-BED1-2A0DFA656E4C}"/>
                  </a:ext>
                </a:extLst>
              </p:cNvPr>
              <p:cNvCxnSpPr/>
              <p:nvPr/>
            </p:nvCxnSpPr>
            <p:spPr>
              <a:xfrm flipH="1">
                <a:off x="1182510" y="1521343"/>
                <a:ext cx="2778563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3" name="순서도: 지연 702">
                <a:extLst>
                  <a:ext uri="{FF2B5EF4-FFF2-40B4-BE49-F238E27FC236}">
                    <a16:creationId xmlns:a16="http://schemas.microsoft.com/office/drawing/2014/main" id="{B5B34FEB-8658-4544-B0FB-833500ACD956}"/>
                  </a:ext>
                </a:extLst>
              </p:cNvPr>
              <p:cNvSpPr/>
              <p:nvPr/>
            </p:nvSpPr>
            <p:spPr>
              <a:xfrm>
                <a:off x="3955677" y="1692167"/>
                <a:ext cx="357087" cy="282356"/>
              </a:xfrm>
              <a:prstGeom prst="flowChartDelay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cxnSp>
            <p:nvCxnSpPr>
              <p:cNvPr id="704" name="직선 연결선 703">
                <a:extLst>
                  <a:ext uri="{FF2B5EF4-FFF2-40B4-BE49-F238E27FC236}">
                    <a16:creationId xmlns:a16="http://schemas.microsoft.com/office/drawing/2014/main" id="{925AC6C5-A732-4106-9F98-5BEF276D0B42}"/>
                  </a:ext>
                </a:extLst>
              </p:cNvPr>
              <p:cNvCxnSpPr/>
              <p:nvPr/>
            </p:nvCxnSpPr>
            <p:spPr>
              <a:xfrm flipH="1">
                <a:off x="1182510" y="1833345"/>
                <a:ext cx="27785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5" name="직선 연결선 704">
                <a:extLst>
                  <a:ext uri="{FF2B5EF4-FFF2-40B4-BE49-F238E27FC236}">
                    <a16:creationId xmlns:a16="http://schemas.microsoft.com/office/drawing/2014/main" id="{8CD51785-EE70-4EB3-8A35-1380C0910E59}"/>
                  </a:ext>
                </a:extLst>
              </p:cNvPr>
              <p:cNvCxnSpPr/>
              <p:nvPr/>
            </p:nvCxnSpPr>
            <p:spPr>
              <a:xfrm>
                <a:off x="4314181" y="1834501"/>
                <a:ext cx="13943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6" name="달 705">
                <a:extLst>
                  <a:ext uri="{FF2B5EF4-FFF2-40B4-BE49-F238E27FC236}">
                    <a16:creationId xmlns:a16="http://schemas.microsoft.com/office/drawing/2014/main" id="{A2626138-CEC0-4C3C-A84D-7FEC29498AA1}"/>
                  </a:ext>
                </a:extLst>
              </p:cNvPr>
              <p:cNvSpPr/>
              <p:nvPr/>
            </p:nvSpPr>
            <p:spPr>
              <a:xfrm flipH="1">
                <a:off x="4683653" y="1300360"/>
                <a:ext cx="516348" cy="440626"/>
              </a:xfrm>
              <a:prstGeom prst="moon">
                <a:avLst>
                  <a:gd name="adj" fmla="val 83270"/>
                </a:avLst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grpSp>
          <p:nvGrpSpPr>
            <p:cNvPr id="639" name="그룹 638">
              <a:extLst>
                <a:ext uri="{FF2B5EF4-FFF2-40B4-BE49-F238E27FC236}">
                  <a16:creationId xmlns:a16="http://schemas.microsoft.com/office/drawing/2014/main" id="{413AED5B-EFC1-4C4A-B399-2BF52A28FEEC}"/>
                </a:ext>
              </a:extLst>
            </p:cNvPr>
            <p:cNvGrpSpPr/>
            <p:nvPr/>
          </p:nvGrpSpPr>
          <p:grpSpPr>
            <a:xfrm>
              <a:off x="6425093" y="4442209"/>
              <a:ext cx="4630247" cy="867430"/>
              <a:chOff x="1182510" y="1068162"/>
              <a:chExt cx="4608690" cy="906361"/>
            </a:xfrm>
          </p:grpSpPr>
          <p:cxnSp>
            <p:nvCxnSpPr>
              <p:cNvPr id="679" name="직선 연결선 678">
                <a:extLst>
                  <a:ext uri="{FF2B5EF4-FFF2-40B4-BE49-F238E27FC236}">
                    <a16:creationId xmlns:a16="http://schemas.microsoft.com/office/drawing/2014/main" id="{EE6FE5DD-D1B2-4BE6-9904-B9314257D239}"/>
                  </a:ext>
                </a:extLst>
              </p:cNvPr>
              <p:cNvCxnSpPr/>
              <p:nvPr/>
            </p:nvCxnSpPr>
            <p:spPr>
              <a:xfrm>
                <a:off x="4243425" y="1521343"/>
                <a:ext cx="15477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0" name="직선 연결선 679">
                <a:extLst>
                  <a:ext uri="{FF2B5EF4-FFF2-40B4-BE49-F238E27FC236}">
                    <a16:creationId xmlns:a16="http://schemas.microsoft.com/office/drawing/2014/main" id="{F2E09700-6080-4832-B89E-2C166AC8A745}"/>
                  </a:ext>
                </a:extLst>
              </p:cNvPr>
              <p:cNvCxnSpPr/>
              <p:nvPr/>
            </p:nvCxnSpPr>
            <p:spPr>
              <a:xfrm>
                <a:off x="4453615" y="1389667"/>
                <a:ext cx="28437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1" name="직선 연결선 680">
                <a:extLst>
                  <a:ext uri="{FF2B5EF4-FFF2-40B4-BE49-F238E27FC236}">
                    <a16:creationId xmlns:a16="http://schemas.microsoft.com/office/drawing/2014/main" id="{540D56C1-F851-4952-BEE2-BF0397B0CCFA}"/>
                  </a:ext>
                </a:extLst>
              </p:cNvPr>
              <p:cNvCxnSpPr/>
              <p:nvPr/>
            </p:nvCxnSpPr>
            <p:spPr>
              <a:xfrm>
                <a:off x="4453615" y="1662521"/>
                <a:ext cx="28437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2" name="직선 연결선 681">
                <a:extLst>
                  <a:ext uri="{FF2B5EF4-FFF2-40B4-BE49-F238E27FC236}">
                    <a16:creationId xmlns:a16="http://schemas.microsoft.com/office/drawing/2014/main" id="{B10ABCE9-17BB-4CEC-9FAD-2A3D818DEAC1}"/>
                  </a:ext>
                </a:extLst>
              </p:cNvPr>
              <p:cNvCxnSpPr/>
              <p:nvPr/>
            </p:nvCxnSpPr>
            <p:spPr>
              <a:xfrm>
                <a:off x="4314181" y="1210730"/>
                <a:ext cx="13943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3" name="직선 연결선 682">
                <a:extLst>
                  <a:ext uri="{FF2B5EF4-FFF2-40B4-BE49-F238E27FC236}">
                    <a16:creationId xmlns:a16="http://schemas.microsoft.com/office/drawing/2014/main" id="{B802E8AA-4991-4ECF-B3F7-75812CBBE136}"/>
                  </a:ext>
                </a:extLst>
              </p:cNvPr>
              <p:cNvCxnSpPr/>
              <p:nvPr/>
            </p:nvCxnSpPr>
            <p:spPr>
              <a:xfrm>
                <a:off x="4453615" y="1209340"/>
                <a:ext cx="0" cy="174398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직선 연결선 683">
                <a:extLst>
                  <a:ext uri="{FF2B5EF4-FFF2-40B4-BE49-F238E27FC236}">
                    <a16:creationId xmlns:a16="http://schemas.microsoft.com/office/drawing/2014/main" id="{2F18908A-646F-44E6-90EF-2445CC3E796F}"/>
                  </a:ext>
                </a:extLst>
              </p:cNvPr>
              <p:cNvCxnSpPr/>
              <p:nvPr/>
            </p:nvCxnSpPr>
            <p:spPr>
              <a:xfrm>
                <a:off x="4453615" y="1662521"/>
                <a:ext cx="0" cy="17082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5" name="순서도: 지연 684">
                <a:extLst>
                  <a:ext uri="{FF2B5EF4-FFF2-40B4-BE49-F238E27FC236}">
                    <a16:creationId xmlns:a16="http://schemas.microsoft.com/office/drawing/2014/main" id="{6EEF4825-9505-4F2C-BD83-025948151655}"/>
                  </a:ext>
                </a:extLst>
              </p:cNvPr>
              <p:cNvSpPr/>
              <p:nvPr/>
            </p:nvSpPr>
            <p:spPr>
              <a:xfrm>
                <a:off x="3955677" y="1068162"/>
                <a:ext cx="357087" cy="282356"/>
              </a:xfrm>
              <a:prstGeom prst="flowChartDelay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cxnSp>
            <p:nvCxnSpPr>
              <p:cNvPr id="686" name="직선 연결선 685">
                <a:extLst>
                  <a:ext uri="{FF2B5EF4-FFF2-40B4-BE49-F238E27FC236}">
                    <a16:creationId xmlns:a16="http://schemas.microsoft.com/office/drawing/2014/main" id="{DD37AF55-0E97-4D4C-866F-1CCF4C2A835D}"/>
                  </a:ext>
                </a:extLst>
              </p:cNvPr>
              <p:cNvCxnSpPr/>
              <p:nvPr/>
            </p:nvCxnSpPr>
            <p:spPr>
              <a:xfrm flipH="1">
                <a:off x="1182510" y="1209340"/>
                <a:ext cx="27785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7" name="순서도: 지연 686">
                <a:extLst>
                  <a:ext uri="{FF2B5EF4-FFF2-40B4-BE49-F238E27FC236}">
                    <a16:creationId xmlns:a16="http://schemas.microsoft.com/office/drawing/2014/main" id="{E4DE74D7-47A6-4E01-A386-3A31FD52EFA2}"/>
                  </a:ext>
                </a:extLst>
              </p:cNvPr>
              <p:cNvSpPr/>
              <p:nvPr/>
            </p:nvSpPr>
            <p:spPr>
              <a:xfrm>
                <a:off x="3955677" y="1380165"/>
                <a:ext cx="357087" cy="282356"/>
              </a:xfrm>
              <a:prstGeom prst="flowChartDelay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cxnSp>
            <p:nvCxnSpPr>
              <p:cNvPr id="688" name="직선 연결선 687">
                <a:extLst>
                  <a:ext uri="{FF2B5EF4-FFF2-40B4-BE49-F238E27FC236}">
                    <a16:creationId xmlns:a16="http://schemas.microsoft.com/office/drawing/2014/main" id="{25D66951-69A4-4A1D-936B-08572F4D3A87}"/>
                  </a:ext>
                </a:extLst>
              </p:cNvPr>
              <p:cNvCxnSpPr/>
              <p:nvPr/>
            </p:nvCxnSpPr>
            <p:spPr>
              <a:xfrm flipH="1">
                <a:off x="1182510" y="1521343"/>
                <a:ext cx="2778563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9" name="순서도: 지연 688">
                <a:extLst>
                  <a:ext uri="{FF2B5EF4-FFF2-40B4-BE49-F238E27FC236}">
                    <a16:creationId xmlns:a16="http://schemas.microsoft.com/office/drawing/2014/main" id="{A95D578F-D116-41A2-85C9-3FCC81398F0B}"/>
                  </a:ext>
                </a:extLst>
              </p:cNvPr>
              <p:cNvSpPr/>
              <p:nvPr/>
            </p:nvSpPr>
            <p:spPr>
              <a:xfrm>
                <a:off x="3955677" y="1692167"/>
                <a:ext cx="357087" cy="282356"/>
              </a:xfrm>
              <a:prstGeom prst="flowChartDelay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cxnSp>
            <p:nvCxnSpPr>
              <p:cNvPr id="690" name="직선 연결선 689">
                <a:extLst>
                  <a:ext uri="{FF2B5EF4-FFF2-40B4-BE49-F238E27FC236}">
                    <a16:creationId xmlns:a16="http://schemas.microsoft.com/office/drawing/2014/main" id="{9680B15C-93DF-4FCD-AC64-59B70D634497}"/>
                  </a:ext>
                </a:extLst>
              </p:cNvPr>
              <p:cNvCxnSpPr/>
              <p:nvPr/>
            </p:nvCxnSpPr>
            <p:spPr>
              <a:xfrm flipH="1">
                <a:off x="1182510" y="1833345"/>
                <a:ext cx="27785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1" name="직선 연결선 690">
                <a:extLst>
                  <a:ext uri="{FF2B5EF4-FFF2-40B4-BE49-F238E27FC236}">
                    <a16:creationId xmlns:a16="http://schemas.microsoft.com/office/drawing/2014/main" id="{61D52FC4-9EF9-445B-B1A7-2D92DD250CC4}"/>
                  </a:ext>
                </a:extLst>
              </p:cNvPr>
              <p:cNvCxnSpPr/>
              <p:nvPr/>
            </p:nvCxnSpPr>
            <p:spPr>
              <a:xfrm>
                <a:off x="4314181" y="1834501"/>
                <a:ext cx="13943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2" name="달 691">
                <a:extLst>
                  <a:ext uri="{FF2B5EF4-FFF2-40B4-BE49-F238E27FC236}">
                    <a16:creationId xmlns:a16="http://schemas.microsoft.com/office/drawing/2014/main" id="{4902D45B-5107-411B-96F5-9D023041DA8B}"/>
                  </a:ext>
                </a:extLst>
              </p:cNvPr>
              <p:cNvSpPr/>
              <p:nvPr/>
            </p:nvSpPr>
            <p:spPr>
              <a:xfrm flipH="1">
                <a:off x="4683653" y="1300360"/>
                <a:ext cx="516348" cy="440626"/>
              </a:xfrm>
              <a:prstGeom prst="moon">
                <a:avLst>
                  <a:gd name="adj" fmla="val 83270"/>
                </a:avLst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grpSp>
          <p:nvGrpSpPr>
            <p:cNvPr id="640" name="그룹 639">
              <a:extLst>
                <a:ext uri="{FF2B5EF4-FFF2-40B4-BE49-F238E27FC236}">
                  <a16:creationId xmlns:a16="http://schemas.microsoft.com/office/drawing/2014/main" id="{26ADBA9C-50B1-4C83-8E4B-78CA8055F8E1}"/>
                </a:ext>
              </a:extLst>
            </p:cNvPr>
            <p:cNvGrpSpPr/>
            <p:nvPr/>
          </p:nvGrpSpPr>
          <p:grpSpPr>
            <a:xfrm>
              <a:off x="6425093" y="5426707"/>
              <a:ext cx="4630247" cy="867430"/>
              <a:chOff x="1182510" y="1068162"/>
              <a:chExt cx="4608690" cy="906361"/>
            </a:xfrm>
          </p:grpSpPr>
          <p:cxnSp>
            <p:nvCxnSpPr>
              <p:cNvPr id="665" name="직선 연결선 664">
                <a:extLst>
                  <a:ext uri="{FF2B5EF4-FFF2-40B4-BE49-F238E27FC236}">
                    <a16:creationId xmlns:a16="http://schemas.microsoft.com/office/drawing/2014/main" id="{45523CA1-7CAD-4477-BB68-51BFC31EA937}"/>
                  </a:ext>
                </a:extLst>
              </p:cNvPr>
              <p:cNvCxnSpPr/>
              <p:nvPr/>
            </p:nvCxnSpPr>
            <p:spPr>
              <a:xfrm>
                <a:off x="4243425" y="1521343"/>
                <a:ext cx="15477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6" name="직선 연결선 665">
                <a:extLst>
                  <a:ext uri="{FF2B5EF4-FFF2-40B4-BE49-F238E27FC236}">
                    <a16:creationId xmlns:a16="http://schemas.microsoft.com/office/drawing/2014/main" id="{BA133D56-FCE1-4076-89A6-AA6590181896}"/>
                  </a:ext>
                </a:extLst>
              </p:cNvPr>
              <p:cNvCxnSpPr/>
              <p:nvPr/>
            </p:nvCxnSpPr>
            <p:spPr>
              <a:xfrm>
                <a:off x="4453615" y="1389667"/>
                <a:ext cx="28437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직선 연결선 666">
                <a:extLst>
                  <a:ext uri="{FF2B5EF4-FFF2-40B4-BE49-F238E27FC236}">
                    <a16:creationId xmlns:a16="http://schemas.microsoft.com/office/drawing/2014/main" id="{55119E9A-55DB-4E42-876B-B8DA13980D53}"/>
                  </a:ext>
                </a:extLst>
              </p:cNvPr>
              <p:cNvCxnSpPr/>
              <p:nvPr/>
            </p:nvCxnSpPr>
            <p:spPr>
              <a:xfrm>
                <a:off x="4453615" y="1662521"/>
                <a:ext cx="28437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직선 연결선 667">
                <a:extLst>
                  <a:ext uri="{FF2B5EF4-FFF2-40B4-BE49-F238E27FC236}">
                    <a16:creationId xmlns:a16="http://schemas.microsoft.com/office/drawing/2014/main" id="{34BF7CD1-33B3-455F-86BE-E318371E32AF}"/>
                  </a:ext>
                </a:extLst>
              </p:cNvPr>
              <p:cNvCxnSpPr/>
              <p:nvPr/>
            </p:nvCxnSpPr>
            <p:spPr>
              <a:xfrm>
                <a:off x="4314181" y="1210730"/>
                <a:ext cx="13943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직선 연결선 668">
                <a:extLst>
                  <a:ext uri="{FF2B5EF4-FFF2-40B4-BE49-F238E27FC236}">
                    <a16:creationId xmlns:a16="http://schemas.microsoft.com/office/drawing/2014/main" id="{90E2EF87-240C-404E-9AD6-25B54E799B5A}"/>
                  </a:ext>
                </a:extLst>
              </p:cNvPr>
              <p:cNvCxnSpPr/>
              <p:nvPr/>
            </p:nvCxnSpPr>
            <p:spPr>
              <a:xfrm>
                <a:off x="4453615" y="1209340"/>
                <a:ext cx="0" cy="174398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직선 연결선 669">
                <a:extLst>
                  <a:ext uri="{FF2B5EF4-FFF2-40B4-BE49-F238E27FC236}">
                    <a16:creationId xmlns:a16="http://schemas.microsoft.com/office/drawing/2014/main" id="{E18F2094-5A62-4D3F-8CF7-417E8A72BB9A}"/>
                  </a:ext>
                </a:extLst>
              </p:cNvPr>
              <p:cNvCxnSpPr/>
              <p:nvPr/>
            </p:nvCxnSpPr>
            <p:spPr>
              <a:xfrm>
                <a:off x="4453615" y="1662521"/>
                <a:ext cx="0" cy="170825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1" name="순서도: 지연 670">
                <a:extLst>
                  <a:ext uri="{FF2B5EF4-FFF2-40B4-BE49-F238E27FC236}">
                    <a16:creationId xmlns:a16="http://schemas.microsoft.com/office/drawing/2014/main" id="{DA2AE859-6423-44F3-994F-63009C231B88}"/>
                  </a:ext>
                </a:extLst>
              </p:cNvPr>
              <p:cNvSpPr/>
              <p:nvPr/>
            </p:nvSpPr>
            <p:spPr>
              <a:xfrm>
                <a:off x="3955677" y="1068162"/>
                <a:ext cx="357087" cy="282356"/>
              </a:xfrm>
              <a:prstGeom prst="flowChartDelay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cxnSp>
            <p:nvCxnSpPr>
              <p:cNvPr id="672" name="직선 연결선 671">
                <a:extLst>
                  <a:ext uri="{FF2B5EF4-FFF2-40B4-BE49-F238E27FC236}">
                    <a16:creationId xmlns:a16="http://schemas.microsoft.com/office/drawing/2014/main" id="{C65D50D8-AAA1-44A3-AEC0-8720907FAE94}"/>
                  </a:ext>
                </a:extLst>
              </p:cNvPr>
              <p:cNvCxnSpPr/>
              <p:nvPr/>
            </p:nvCxnSpPr>
            <p:spPr>
              <a:xfrm flipH="1">
                <a:off x="1182510" y="1209340"/>
                <a:ext cx="27785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3" name="순서도: 지연 672">
                <a:extLst>
                  <a:ext uri="{FF2B5EF4-FFF2-40B4-BE49-F238E27FC236}">
                    <a16:creationId xmlns:a16="http://schemas.microsoft.com/office/drawing/2014/main" id="{EB982C8C-B677-458F-9413-A61E0C20C685}"/>
                  </a:ext>
                </a:extLst>
              </p:cNvPr>
              <p:cNvSpPr/>
              <p:nvPr/>
            </p:nvSpPr>
            <p:spPr>
              <a:xfrm>
                <a:off x="3955677" y="1380165"/>
                <a:ext cx="357087" cy="282356"/>
              </a:xfrm>
              <a:prstGeom prst="flowChartDelay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cxnSp>
            <p:nvCxnSpPr>
              <p:cNvPr id="674" name="직선 연결선 673">
                <a:extLst>
                  <a:ext uri="{FF2B5EF4-FFF2-40B4-BE49-F238E27FC236}">
                    <a16:creationId xmlns:a16="http://schemas.microsoft.com/office/drawing/2014/main" id="{5A4C75CF-2D6E-495C-80D9-2BF794A9077A}"/>
                  </a:ext>
                </a:extLst>
              </p:cNvPr>
              <p:cNvCxnSpPr/>
              <p:nvPr/>
            </p:nvCxnSpPr>
            <p:spPr>
              <a:xfrm flipH="1">
                <a:off x="1182510" y="1521343"/>
                <a:ext cx="2778563" cy="0"/>
              </a:xfrm>
              <a:prstGeom prst="lin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5" name="순서도: 지연 674">
                <a:extLst>
                  <a:ext uri="{FF2B5EF4-FFF2-40B4-BE49-F238E27FC236}">
                    <a16:creationId xmlns:a16="http://schemas.microsoft.com/office/drawing/2014/main" id="{DD068E49-4373-4089-8596-F2F7C1A964EE}"/>
                  </a:ext>
                </a:extLst>
              </p:cNvPr>
              <p:cNvSpPr/>
              <p:nvPr/>
            </p:nvSpPr>
            <p:spPr>
              <a:xfrm>
                <a:off x="3955677" y="1692167"/>
                <a:ext cx="357087" cy="282356"/>
              </a:xfrm>
              <a:prstGeom prst="flowChartDelay">
                <a:avLst/>
              </a:pr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cxnSp>
            <p:nvCxnSpPr>
              <p:cNvPr id="676" name="직선 연결선 675">
                <a:extLst>
                  <a:ext uri="{FF2B5EF4-FFF2-40B4-BE49-F238E27FC236}">
                    <a16:creationId xmlns:a16="http://schemas.microsoft.com/office/drawing/2014/main" id="{36178BD9-24BC-4FCD-940E-3B09D13FBB09}"/>
                  </a:ext>
                </a:extLst>
              </p:cNvPr>
              <p:cNvCxnSpPr/>
              <p:nvPr/>
            </p:nvCxnSpPr>
            <p:spPr>
              <a:xfrm flipH="1">
                <a:off x="1182510" y="1833345"/>
                <a:ext cx="2778563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7" name="직선 연결선 676">
                <a:extLst>
                  <a:ext uri="{FF2B5EF4-FFF2-40B4-BE49-F238E27FC236}">
                    <a16:creationId xmlns:a16="http://schemas.microsoft.com/office/drawing/2014/main" id="{5E7DCDBA-F404-4CB7-B2BF-AD083635F480}"/>
                  </a:ext>
                </a:extLst>
              </p:cNvPr>
              <p:cNvCxnSpPr/>
              <p:nvPr/>
            </p:nvCxnSpPr>
            <p:spPr>
              <a:xfrm>
                <a:off x="4314181" y="1834501"/>
                <a:ext cx="13943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8" name="달 677">
                <a:extLst>
                  <a:ext uri="{FF2B5EF4-FFF2-40B4-BE49-F238E27FC236}">
                    <a16:creationId xmlns:a16="http://schemas.microsoft.com/office/drawing/2014/main" id="{D40AA836-06FB-41D3-B1BA-48EAFB0B8CCA}"/>
                  </a:ext>
                </a:extLst>
              </p:cNvPr>
              <p:cNvSpPr/>
              <p:nvPr/>
            </p:nvSpPr>
            <p:spPr>
              <a:xfrm flipH="1">
                <a:off x="4683653" y="1300360"/>
                <a:ext cx="516348" cy="440626"/>
              </a:xfrm>
              <a:prstGeom prst="moon">
                <a:avLst>
                  <a:gd name="adj" fmla="val 83270"/>
                </a:avLst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641" name="직사각형 640">
              <a:extLst>
                <a:ext uri="{FF2B5EF4-FFF2-40B4-BE49-F238E27FC236}">
                  <a16:creationId xmlns:a16="http://schemas.microsoft.com/office/drawing/2014/main" id="{2431F1E2-443F-476A-A633-FADE115AB83D}"/>
                </a:ext>
              </a:extLst>
            </p:cNvPr>
            <p:cNvSpPr/>
            <p:nvPr/>
          </p:nvSpPr>
          <p:spPr>
            <a:xfrm>
              <a:off x="10404012" y="1170221"/>
              <a:ext cx="626278" cy="3182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i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B</a:t>
              </a:r>
              <a:r>
                <a:rPr lang="en-US" altLang="ko-KR" sz="1100" kern="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ko-KR" sz="1100" kern="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</a:t>
              </a:r>
              <a:r>
                <a:rPr lang="en-US" altLang="ko-KR" sz="1100" i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B</a:t>
              </a:r>
              <a:r>
                <a:rPr lang="en-US" altLang="ko-KR" sz="1100" kern="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ko-KR" sz="1100" kern="0" dirty="0">
                  <a:solidFill>
                    <a:schemeClr val="accent1">
                      <a:lumMod val="75000"/>
                    </a:schemeClr>
                  </a:solidFill>
                  <a:latin typeface="맑은 고딕" panose="020B0503020000020004" pitchFamily="50" charset="-127"/>
                </a:rPr>
                <a:t>′</a:t>
              </a:r>
              <a:endParaRPr lang="ko-KR" altLang="en-US" sz="1100" dirty="0"/>
            </a:p>
          </p:txBody>
        </p:sp>
        <p:sp>
          <p:nvSpPr>
            <p:cNvPr id="642" name="TextBox 641">
              <a:extLst>
                <a:ext uri="{FF2B5EF4-FFF2-40B4-BE49-F238E27FC236}">
                  <a16:creationId xmlns:a16="http://schemas.microsoft.com/office/drawing/2014/main" id="{3A4D2999-C705-4B81-B5A6-4E631C4520C4}"/>
                </a:ext>
              </a:extLst>
            </p:cNvPr>
            <p:cNvSpPr txBox="1"/>
            <p:nvPr/>
          </p:nvSpPr>
          <p:spPr>
            <a:xfrm>
              <a:off x="7638627" y="1100067"/>
              <a:ext cx="333806" cy="374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3" name="TextBox 642">
              <a:extLst>
                <a:ext uri="{FF2B5EF4-FFF2-40B4-BE49-F238E27FC236}">
                  <a16:creationId xmlns:a16="http://schemas.microsoft.com/office/drawing/2014/main" id="{0088481B-B393-484E-BC5F-5E3847F3E9D0}"/>
                </a:ext>
              </a:extLst>
            </p:cNvPr>
            <p:cNvSpPr txBox="1"/>
            <p:nvPr/>
          </p:nvSpPr>
          <p:spPr>
            <a:xfrm>
              <a:off x="8182092" y="1100067"/>
              <a:ext cx="333806" cy="374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44" name="직선 연결선 643">
              <a:extLst>
                <a:ext uri="{FF2B5EF4-FFF2-40B4-BE49-F238E27FC236}">
                  <a16:creationId xmlns:a16="http://schemas.microsoft.com/office/drawing/2014/main" id="{9C22301E-6310-4C68-8C11-00AE17916C79}"/>
                </a:ext>
              </a:extLst>
            </p:cNvPr>
            <p:cNvCxnSpPr/>
            <p:nvPr/>
          </p:nvCxnSpPr>
          <p:spPr>
            <a:xfrm>
              <a:off x="10778640" y="1564638"/>
              <a:ext cx="0" cy="66063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" name="타원 644">
              <a:extLst>
                <a:ext uri="{FF2B5EF4-FFF2-40B4-BE49-F238E27FC236}">
                  <a16:creationId xmlns:a16="http://schemas.microsoft.com/office/drawing/2014/main" id="{20956E69-F554-4E41-9B63-38D97462ACFD}"/>
                </a:ext>
              </a:extLst>
            </p:cNvPr>
            <p:cNvSpPr/>
            <p:nvPr/>
          </p:nvSpPr>
          <p:spPr>
            <a:xfrm>
              <a:off x="10740486" y="1516773"/>
              <a:ext cx="81887" cy="7800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46" name="직사각형 645">
              <a:extLst>
                <a:ext uri="{FF2B5EF4-FFF2-40B4-BE49-F238E27FC236}">
                  <a16:creationId xmlns:a16="http://schemas.microsoft.com/office/drawing/2014/main" id="{1094310B-CAB4-4FCD-BC28-D26735C960CF}"/>
                </a:ext>
              </a:extLst>
            </p:cNvPr>
            <p:cNvSpPr/>
            <p:nvPr/>
          </p:nvSpPr>
          <p:spPr>
            <a:xfrm>
              <a:off x="11041133" y="2738670"/>
              <a:ext cx="386452" cy="3182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i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E</a:t>
              </a:r>
              <a:r>
                <a:rPr lang="en-US" altLang="ko-KR" sz="1100" kern="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8</a:t>
              </a:r>
              <a:endParaRPr lang="ko-KR" altLang="en-US" sz="1100" dirty="0"/>
            </a:p>
          </p:txBody>
        </p:sp>
        <p:sp>
          <p:nvSpPr>
            <p:cNvPr id="647" name="직사각형 646">
              <a:extLst>
                <a:ext uri="{FF2B5EF4-FFF2-40B4-BE49-F238E27FC236}">
                  <a16:creationId xmlns:a16="http://schemas.microsoft.com/office/drawing/2014/main" id="{FE206D4E-BE93-4A64-B616-6C8A44D319F7}"/>
                </a:ext>
              </a:extLst>
            </p:cNvPr>
            <p:cNvSpPr/>
            <p:nvPr/>
          </p:nvSpPr>
          <p:spPr>
            <a:xfrm>
              <a:off x="11041133" y="3709922"/>
              <a:ext cx="386452" cy="3182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i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E</a:t>
              </a:r>
              <a:r>
                <a:rPr lang="en-US" altLang="ko-KR" sz="1100" kern="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4</a:t>
              </a:r>
              <a:endParaRPr lang="ko-KR" altLang="en-US" sz="1100" dirty="0"/>
            </a:p>
          </p:txBody>
        </p:sp>
        <p:sp>
          <p:nvSpPr>
            <p:cNvPr id="648" name="직사각형 647">
              <a:extLst>
                <a:ext uri="{FF2B5EF4-FFF2-40B4-BE49-F238E27FC236}">
                  <a16:creationId xmlns:a16="http://schemas.microsoft.com/office/drawing/2014/main" id="{420AD91D-C3E1-4493-9CA0-FD9FBD3E695B}"/>
                </a:ext>
              </a:extLst>
            </p:cNvPr>
            <p:cNvSpPr/>
            <p:nvPr/>
          </p:nvSpPr>
          <p:spPr>
            <a:xfrm>
              <a:off x="11041133" y="4691536"/>
              <a:ext cx="386452" cy="3182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i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E</a:t>
              </a:r>
              <a:r>
                <a:rPr lang="en-US" altLang="ko-KR" sz="1100" kern="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2</a:t>
              </a:r>
              <a:endParaRPr lang="ko-KR" altLang="en-US" sz="1100" dirty="0"/>
            </a:p>
          </p:txBody>
        </p:sp>
        <p:sp>
          <p:nvSpPr>
            <p:cNvPr id="649" name="직사각형 648">
              <a:extLst>
                <a:ext uri="{FF2B5EF4-FFF2-40B4-BE49-F238E27FC236}">
                  <a16:creationId xmlns:a16="http://schemas.microsoft.com/office/drawing/2014/main" id="{CF1AB838-1107-4E62-86C1-05E4F7362800}"/>
                </a:ext>
              </a:extLst>
            </p:cNvPr>
            <p:cNvSpPr/>
            <p:nvPr/>
          </p:nvSpPr>
          <p:spPr>
            <a:xfrm>
              <a:off x="11041133" y="5673152"/>
              <a:ext cx="386452" cy="3182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100" i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E</a:t>
              </a:r>
              <a:r>
                <a:rPr lang="en-US" altLang="ko-KR" sz="1100" kern="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1</a:t>
              </a:r>
              <a:endParaRPr lang="ko-KR" altLang="en-US" sz="1100" dirty="0"/>
            </a:p>
          </p:txBody>
        </p:sp>
        <p:sp>
          <p:nvSpPr>
            <p:cNvPr id="650" name="TextBox 649">
              <a:extLst>
                <a:ext uri="{FF2B5EF4-FFF2-40B4-BE49-F238E27FC236}">
                  <a16:creationId xmlns:a16="http://schemas.microsoft.com/office/drawing/2014/main" id="{B0F07923-A145-41F8-902F-DDC1B2F31D83}"/>
                </a:ext>
              </a:extLst>
            </p:cNvPr>
            <p:cNvSpPr txBox="1"/>
            <p:nvPr/>
          </p:nvSpPr>
          <p:spPr>
            <a:xfrm>
              <a:off x="6272234" y="3053239"/>
              <a:ext cx="333806" cy="374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1" name="TextBox 650">
              <a:extLst>
                <a:ext uri="{FF2B5EF4-FFF2-40B4-BE49-F238E27FC236}">
                  <a16:creationId xmlns:a16="http://schemas.microsoft.com/office/drawing/2014/main" id="{7952D265-A973-468D-8099-C40F229E3C90}"/>
                </a:ext>
              </a:extLst>
            </p:cNvPr>
            <p:cNvSpPr txBox="1"/>
            <p:nvPr/>
          </p:nvSpPr>
          <p:spPr>
            <a:xfrm>
              <a:off x="6815494" y="2454555"/>
              <a:ext cx="333806" cy="374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2" name="TextBox 651">
              <a:extLst>
                <a:ext uri="{FF2B5EF4-FFF2-40B4-BE49-F238E27FC236}">
                  <a16:creationId xmlns:a16="http://schemas.microsoft.com/office/drawing/2014/main" id="{BD250897-3B53-4505-80CA-CC472C35B4AF}"/>
                </a:ext>
              </a:extLst>
            </p:cNvPr>
            <p:cNvSpPr txBox="1"/>
            <p:nvPr/>
          </p:nvSpPr>
          <p:spPr>
            <a:xfrm>
              <a:off x="7916277" y="2452732"/>
              <a:ext cx="333806" cy="374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3" name="TextBox 652">
              <a:extLst>
                <a:ext uri="{FF2B5EF4-FFF2-40B4-BE49-F238E27FC236}">
                  <a16:creationId xmlns:a16="http://schemas.microsoft.com/office/drawing/2014/main" id="{2002E854-66AD-43B2-8EA6-FD702520A86A}"/>
                </a:ext>
              </a:extLst>
            </p:cNvPr>
            <p:cNvSpPr txBox="1"/>
            <p:nvPr/>
          </p:nvSpPr>
          <p:spPr>
            <a:xfrm>
              <a:off x="6815267" y="2751341"/>
              <a:ext cx="333806" cy="374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4" name="TextBox 653">
              <a:extLst>
                <a:ext uri="{FF2B5EF4-FFF2-40B4-BE49-F238E27FC236}">
                  <a16:creationId xmlns:a16="http://schemas.microsoft.com/office/drawing/2014/main" id="{9D384A01-12F3-47BA-8D2E-7E8F2BDC5D57}"/>
                </a:ext>
              </a:extLst>
            </p:cNvPr>
            <p:cNvSpPr txBox="1"/>
            <p:nvPr/>
          </p:nvSpPr>
          <p:spPr>
            <a:xfrm>
              <a:off x="7369956" y="2751341"/>
              <a:ext cx="333806" cy="374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5" name="TextBox 654">
              <a:extLst>
                <a:ext uri="{FF2B5EF4-FFF2-40B4-BE49-F238E27FC236}">
                  <a16:creationId xmlns:a16="http://schemas.microsoft.com/office/drawing/2014/main" id="{4FF071E4-71A5-4A1D-8341-13C2827369BB}"/>
                </a:ext>
              </a:extLst>
            </p:cNvPr>
            <p:cNvSpPr txBox="1"/>
            <p:nvPr/>
          </p:nvSpPr>
          <p:spPr>
            <a:xfrm>
              <a:off x="7083719" y="3432307"/>
              <a:ext cx="333806" cy="374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6" name="TextBox 655">
              <a:extLst>
                <a:ext uri="{FF2B5EF4-FFF2-40B4-BE49-F238E27FC236}">
                  <a16:creationId xmlns:a16="http://schemas.microsoft.com/office/drawing/2014/main" id="{F11DA70D-FA2E-435B-B9CD-851C5F70B2B7}"/>
                </a:ext>
              </a:extLst>
            </p:cNvPr>
            <p:cNvSpPr txBox="1"/>
            <p:nvPr/>
          </p:nvSpPr>
          <p:spPr>
            <a:xfrm>
              <a:off x="7916707" y="3432307"/>
              <a:ext cx="333806" cy="374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7" name="TextBox 656">
              <a:extLst>
                <a:ext uri="{FF2B5EF4-FFF2-40B4-BE49-F238E27FC236}">
                  <a16:creationId xmlns:a16="http://schemas.microsoft.com/office/drawing/2014/main" id="{82E80797-E9D1-4006-AA91-9E017A8AFA20}"/>
                </a:ext>
              </a:extLst>
            </p:cNvPr>
            <p:cNvSpPr txBox="1"/>
            <p:nvPr/>
          </p:nvSpPr>
          <p:spPr>
            <a:xfrm>
              <a:off x="7081838" y="3733502"/>
              <a:ext cx="333806" cy="374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8" name="TextBox 657">
              <a:extLst>
                <a:ext uri="{FF2B5EF4-FFF2-40B4-BE49-F238E27FC236}">
                  <a16:creationId xmlns:a16="http://schemas.microsoft.com/office/drawing/2014/main" id="{8AA3745E-F401-428B-99AA-E7965B0B87F9}"/>
                </a:ext>
              </a:extLst>
            </p:cNvPr>
            <p:cNvSpPr txBox="1"/>
            <p:nvPr/>
          </p:nvSpPr>
          <p:spPr>
            <a:xfrm>
              <a:off x="7370187" y="3733502"/>
              <a:ext cx="333806" cy="374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9" name="TextBox 658">
              <a:extLst>
                <a:ext uri="{FF2B5EF4-FFF2-40B4-BE49-F238E27FC236}">
                  <a16:creationId xmlns:a16="http://schemas.microsoft.com/office/drawing/2014/main" id="{CAE74A33-8726-47F0-92B5-1E3CB4BE7FED}"/>
                </a:ext>
              </a:extLst>
            </p:cNvPr>
            <p:cNvSpPr txBox="1"/>
            <p:nvPr/>
          </p:nvSpPr>
          <p:spPr>
            <a:xfrm>
              <a:off x="6816503" y="4030336"/>
              <a:ext cx="333806" cy="374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F4C887EA-BA93-4811-9CBD-A693FE35D515}"/>
                </a:ext>
              </a:extLst>
            </p:cNvPr>
            <p:cNvSpPr txBox="1"/>
            <p:nvPr/>
          </p:nvSpPr>
          <p:spPr>
            <a:xfrm>
              <a:off x="8725633" y="4031551"/>
              <a:ext cx="333806" cy="374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1" name="TextBox 660">
              <a:extLst>
                <a:ext uri="{FF2B5EF4-FFF2-40B4-BE49-F238E27FC236}">
                  <a16:creationId xmlns:a16="http://schemas.microsoft.com/office/drawing/2014/main" id="{53A74087-0DED-4675-A3F4-F48A01C1B367}"/>
                </a:ext>
              </a:extLst>
            </p:cNvPr>
            <p:cNvSpPr txBox="1"/>
            <p:nvPr/>
          </p:nvSpPr>
          <p:spPr>
            <a:xfrm>
              <a:off x="7371802" y="4713182"/>
              <a:ext cx="333806" cy="374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2" name="TextBox 661">
              <a:extLst>
                <a:ext uri="{FF2B5EF4-FFF2-40B4-BE49-F238E27FC236}">
                  <a16:creationId xmlns:a16="http://schemas.microsoft.com/office/drawing/2014/main" id="{9C3E1789-44FF-4EAD-9B12-2E8964B1A157}"/>
                </a:ext>
              </a:extLst>
            </p:cNvPr>
            <p:cNvSpPr txBox="1"/>
            <p:nvPr/>
          </p:nvSpPr>
          <p:spPr>
            <a:xfrm>
              <a:off x="8724207" y="4414252"/>
              <a:ext cx="333806" cy="374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3" name="TextBox 662">
              <a:extLst>
                <a:ext uri="{FF2B5EF4-FFF2-40B4-BE49-F238E27FC236}">
                  <a16:creationId xmlns:a16="http://schemas.microsoft.com/office/drawing/2014/main" id="{1854900F-7FBC-4EEB-9FB9-3DB55E720A77}"/>
                </a:ext>
              </a:extLst>
            </p:cNvPr>
            <p:cNvSpPr txBox="1"/>
            <p:nvPr/>
          </p:nvSpPr>
          <p:spPr>
            <a:xfrm>
              <a:off x="8168700" y="5379730"/>
              <a:ext cx="333806" cy="374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64" name="TextBox 663">
              <a:extLst>
                <a:ext uri="{FF2B5EF4-FFF2-40B4-BE49-F238E27FC236}">
                  <a16:creationId xmlns:a16="http://schemas.microsoft.com/office/drawing/2014/main" id="{71ED8FB9-628A-4F62-B525-532561345E23}"/>
                </a:ext>
              </a:extLst>
            </p:cNvPr>
            <p:cNvSpPr txBox="1"/>
            <p:nvPr/>
          </p:nvSpPr>
          <p:spPr>
            <a:xfrm>
              <a:off x="7915432" y="4713182"/>
              <a:ext cx="333806" cy="3743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3086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19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/>
              <a:t>7.3 PAL</a:t>
            </a:r>
            <a:r>
              <a:rPr lang="ko-KR" altLang="en-US" sz="2000"/>
              <a:t>과 </a:t>
            </a:r>
            <a:r>
              <a:rPr lang="en-US" altLang="ko-KR" sz="2000"/>
              <a:t>PLA</a:t>
            </a:r>
            <a:endParaRPr lang="ko-KR" altLang="en-US" sz="2000" dirty="0"/>
          </a:p>
        </p:txBody>
      </p:sp>
      <p:sp>
        <p:nvSpPr>
          <p:cNvPr id="593" name="내용 개체 틀 2">
            <a:extLst>
              <a:ext uri="{FF2B5EF4-FFF2-40B4-BE49-F238E27FC236}">
                <a16:creationId xmlns:a16="http://schemas.microsoft.com/office/drawing/2014/main" id="{2A22B913-E3C4-4CC5-A5E6-B263C0A0C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2346"/>
            <a:ext cx="10515600" cy="391376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B5395"/>
                </a:solidFill>
              </a:rPr>
              <a:t>PLA</a:t>
            </a:r>
          </a:p>
        </p:txBody>
      </p:sp>
      <p:sp>
        <p:nvSpPr>
          <p:cNvPr id="145" name="내용 개체 틀 2">
            <a:extLst>
              <a:ext uri="{FF2B5EF4-FFF2-40B4-BE49-F238E27FC236}">
                <a16:creationId xmlns:a16="http://schemas.microsoft.com/office/drawing/2014/main" id="{656EAD1E-03F2-48DB-88EA-7858066E34D9}"/>
              </a:ext>
            </a:extLst>
          </p:cNvPr>
          <p:cNvSpPr txBox="1">
            <a:spLocks/>
          </p:cNvSpPr>
          <p:nvPr/>
        </p:nvSpPr>
        <p:spPr>
          <a:xfrm>
            <a:off x="838200" y="1147167"/>
            <a:ext cx="10515600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ko-KR" sz="1800"/>
              <a:t>programmable-AND</a:t>
            </a:r>
            <a:r>
              <a:rPr lang="ko-KR" altLang="en-US" sz="1800"/>
              <a:t>와</a:t>
            </a:r>
            <a:r>
              <a:rPr lang="en-US" altLang="ko-KR" sz="1800"/>
              <a:t> programmable-OR</a:t>
            </a:r>
            <a:endParaRPr lang="en-US" altLang="ko-KR" sz="1800" dirty="0"/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92D2B2A6-F944-4804-8F4B-DE87E1075CFF}"/>
              </a:ext>
            </a:extLst>
          </p:cNvPr>
          <p:cNvGrpSpPr/>
          <p:nvPr/>
        </p:nvGrpSpPr>
        <p:grpSpPr>
          <a:xfrm>
            <a:off x="1808461" y="1714895"/>
            <a:ext cx="3886626" cy="3785014"/>
            <a:chOff x="299662" y="542852"/>
            <a:chExt cx="4576931" cy="4457272"/>
          </a:xfrm>
        </p:grpSpPr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66753D72-EC55-45CF-BEDF-9215682422B0}"/>
                </a:ext>
              </a:extLst>
            </p:cNvPr>
            <p:cNvCxnSpPr/>
            <p:nvPr/>
          </p:nvCxnSpPr>
          <p:spPr>
            <a:xfrm>
              <a:off x="1464960" y="1228501"/>
              <a:ext cx="0" cy="30199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22AB91CF-6147-46E1-9546-8DE9D4ED23CB}"/>
                </a:ext>
              </a:extLst>
            </p:cNvPr>
            <p:cNvCxnSpPr/>
            <p:nvPr/>
          </p:nvCxnSpPr>
          <p:spPr>
            <a:xfrm>
              <a:off x="1731179" y="1378471"/>
              <a:ext cx="0" cy="286996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B4ED2D92-6780-44E0-8EA5-6A7D5ADA6C50}"/>
                </a:ext>
              </a:extLst>
            </p:cNvPr>
            <p:cNvGrpSpPr/>
            <p:nvPr/>
          </p:nvGrpSpPr>
          <p:grpSpPr>
            <a:xfrm>
              <a:off x="1394572" y="898153"/>
              <a:ext cx="399856" cy="593293"/>
              <a:chOff x="2883477" y="726292"/>
              <a:chExt cx="399856" cy="593293"/>
            </a:xfrm>
          </p:grpSpPr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84C5533A-7BAF-4EBE-B449-87A42922C5CB}"/>
                  </a:ext>
                </a:extLst>
              </p:cNvPr>
              <p:cNvCxnSpPr/>
              <p:nvPr/>
            </p:nvCxnSpPr>
            <p:spPr>
              <a:xfrm>
                <a:off x="3083405" y="726292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0" name="이등변 삼각형 199">
                <a:extLst>
                  <a:ext uri="{FF2B5EF4-FFF2-40B4-BE49-F238E27FC236}">
                    <a16:creationId xmlns:a16="http://schemas.microsoft.com/office/drawing/2014/main" id="{B659AD53-8E53-44DD-A571-BD3F6F4EB1A5}"/>
                  </a:ext>
                </a:extLst>
              </p:cNvPr>
              <p:cNvSpPr/>
              <p:nvPr/>
            </p:nvSpPr>
            <p:spPr>
              <a:xfrm rot="10800000">
                <a:off x="2883477" y="991426"/>
                <a:ext cx="399856" cy="328159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01" name="타원 200">
                <a:extLst>
                  <a:ext uri="{FF2B5EF4-FFF2-40B4-BE49-F238E27FC236}">
                    <a16:creationId xmlns:a16="http://schemas.microsoft.com/office/drawing/2014/main" id="{232322EF-D907-4CEB-B031-A8C6FCB9D8CE}"/>
                  </a:ext>
                </a:extLst>
              </p:cNvPr>
              <p:cNvSpPr/>
              <p:nvPr/>
            </p:nvSpPr>
            <p:spPr>
              <a:xfrm>
                <a:off x="3176652" y="1140647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cxnSp>
          <p:nvCxnSpPr>
            <p:cNvPr id="150" name="직선 연결선 149">
              <a:extLst>
                <a:ext uri="{FF2B5EF4-FFF2-40B4-BE49-F238E27FC236}">
                  <a16:creationId xmlns:a16="http://schemas.microsoft.com/office/drawing/2014/main" id="{44CDB8EC-0DE1-4E16-84E9-AE3C5CAE2B3E}"/>
                </a:ext>
              </a:extLst>
            </p:cNvPr>
            <p:cNvCxnSpPr/>
            <p:nvPr/>
          </p:nvCxnSpPr>
          <p:spPr>
            <a:xfrm>
              <a:off x="2006314" y="1228501"/>
              <a:ext cx="0" cy="30199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3E7AEE09-3A8B-4F44-89BF-784EAA319049}"/>
                </a:ext>
              </a:extLst>
            </p:cNvPr>
            <p:cNvCxnSpPr/>
            <p:nvPr/>
          </p:nvCxnSpPr>
          <p:spPr>
            <a:xfrm>
              <a:off x="2272533" y="1378471"/>
              <a:ext cx="0" cy="286996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7E1346DD-D76B-4C11-8CCC-2434CDA6B03A}"/>
                </a:ext>
              </a:extLst>
            </p:cNvPr>
            <p:cNvGrpSpPr/>
            <p:nvPr/>
          </p:nvGrpSpPr>
          <p:grpSpPr>
            <a:xfrm>
              <a:off x="1935926" y="898153"/>
              <a:ext cx="399856" cy="593293"/>
              <a:chOff x="2883477" y="726292"/>
              <a:chExt cx="399856" cy="593293"/>
            </a:xfrm>
          </p:grpSpPr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99ABCCE2-2ED8-44A9-A6CA-F7BDCDD48191}"/>
                  </a:ext>
                </a:extLst>
              </p:cNvPr>
              <p:cNvCxnSpPr/>
              <p:nvPr/>
            </p:nvCxnSpPr>
            <p:spPr>
              <a:xfrm>
                <a:off x="3083405" y="726292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이등변 삼각형 196">
                <a:extLst>
                  <a:ext uri="{FF2B5EF4-FFF2-40B4-BE49-F238E27FC236}">
                    <a16:creationId xmlns:a16="http://schemas.microsoft.com/office/drawing/2014/main" id="{51BF9D7C-7A0E-420D-9E5B-7F9C25819C70}"/>
                  </a:ext>
                </a:extLst>
              </p:cNvPr>
              <p:cNvSpPr/>
              <p:nvPr/>
            </p:nvSpPr>
            <p:spPr>
              <a:xfrm rot="10800000">
                <a:off x="2883477" y="991426"/>
                <a:ext cx="399856" cy="328159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98" name="타원 197">
                <a:extLst>
                  <a:ext uri="{FF2B5EF4-FFF2-40B4-BE49-F238E27FC236}">
                    <a16:creationId xmlns:a16="http://schemas.microsoft.com/office/drawing/2014/main" id="{2FA4E600-04DB-4735-B75E-CD56BD5CAFC4}"/>
                  </a:ext>
                </a:extLst>
              </p:cNvPr>
              <p:cNvSpPr/>
              <p:nvPr/>
            </p:nvSpPr>
            <p:spPr>
              <a:xfrm>
                <a:off x="3176652" y="1140647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099258D5-CC6C-4E69-901F-D92973106AF0}"/>
                </a:ext>
              </a:extLst>
            </p:cNvPr>
            <p:cNvCxnSpPr/>
            <p:nvPr/>
          </p:nvCxnSpPr>
          <p:spPr>
            <a:xfrm>
              <a:off x="911615" y="1228501"/>
              <a:ext cx="0" cy="30199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41A364E2-C983-4A0A-8C6F-BC5A665CB788}"/>
                </a:ext>
              </a:extLst>
            </p:cNvPr>
            <p:cNvCxnSpPr/>
            <p:nvPr/>
          </p:nvCxnSpPr>
          <p:spPr>
            <a:xfrm>
              <a:off x="1177834" y="1378471"/>
              <a:ext cx="0" cy="286996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B65A931D-2952-4148-B3EF-48273F13C5C8}"/>
                </a:ext>
              </a:extLst>
            </p:cNvPr>
            <p:cNvGrpSpPr/>
            <p:nvPr/>
          </p:nvGrpSpPr>
          <p:grpSpPr>
            <a:xfrm>
              <a:off x="841227" y="898153"/>
              <a:ext cx="399856" cy="593293"/>
              <a:chOff x="2883477" y="726292"/>
              <a:chExt cx="399856" cy="593293"/>
            </a:xfrm>
          </p:grpSpPr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D1AFC282-03E5-4F6E-935B-936FC708B2B9}"/>
                  </a:ext>
                </a:extLst>
              </p:cNvPr>
              <p:cNvCxnSpPr/>
              <p:nvPr/>
            </p:nvCxnSpPr>
            <p:spPr>
              <a:xfrm>
                <a:off x="3083405" y="726292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" name="이등변 삼각형 193">
                <a:extLst>
                  <a:ext uri="{FF2B5EF4-FFF2-40B4-BE49-F238E27FC236}">
                    <a16:creationId xmlns:a16="http://schemas.microsoft.com/office/drawing/2014/main" id="{7B73B8FB-79ED-421B-90AA-171948B6396F}"/>
                  </a:ext>
                </a:extLst>
              </p:cNvPr>
              <p:cNvSpPr/>
              <p:nvPr/>
            </p:nvSpPr>
            <p:spPr>
              <a:xfrm rot="10800000">
                <a:off x="2883477" y="991426"/>
                <a:ext cx="399856" cy="328159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95" name="타원 194">
                <a:extLst>
                  <a:ext uri="{FF2B5EF4-FFF2-40B4-BE49-F238E27FC236}">
                    <a16:creationId xmlns:a16="http://schemas.microsoft.com/office/drawing/2014/main" id="{044ACDF2-8CD3-4297-9419-F159F1BFE26D}"/>
                  </a:ext>
                </a:extLst>
              </p:cNvPr>
              <p:cNvSpPr/>
              <p:nvPr/>
            </p:nvSpPr>
            <p:spPr>
              <a:xfrm>
                <a:off x="3176652" y="1140647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C4D481EB-0E06-4BD8-8254-4D1F8CBDC460}"/>
                </a:ext>
              </a:extLst>
            </p:cNvPr>
            <p:cNvCxnSpPr/>
            <p:nvPr/>
          </p:nvCxnSpPr>
          <p:spPr>
            <a:xfrm>
              <a:off x="370050" y="1228501"/>
              <a:ext cx="0" cy="30199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094E0DC0-7485-4035-8536-9623760855A4}"/>
                </a:ext>
              </a:extLst>
            </p:cNvPr>
            <p:cNvCxnSpPr/>
            <p:nvPr/>
          </p:nvCxnSpPr>
          <p:spPr>
            <a:xfrm>
              <a:off x="636269" y="1378471"/>
              <a:ext cx="0" cy="286996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9CE16DCA-D131-4C40-A013-5250D349A8FB}"/>
                </a:ext>
              </a:extLst>
            </p:cNvPr>
            <p:cNvGrpSpPr/>
            <p:nvPr/>
          </p:nvGrpSpPr>
          <p:grpSpPr>
            <a:xfrm>
              <a:off x="299662" y="898153"/>
              <a:ext cx="399856" cy="593293"/>
              <a:chOff x="2883477" y="726292"/>
              <a:chExt cx="399856" cy="593293"/>
            </a:xfrm>
          </p:grpSpPr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9526D5B9-F2C0-4731-B1C4-B8359BB11D50}"/>
                  </a:ext>
                </a:extLst>
              </p:cNvPr>
              <p:cNvCxnSpPr/>
              <p:nvPr/>
            </p:nvCxnSpPr>
            <p:spPr>
              <a:xfrm>
                <a:off x="3083405" y="726292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" name="이등변 삼각형 190">
                <a:extLst>
                  <a:ext uri="{FF2B5EF4-FFF2-40B4-BE49-F238E27FC236}">
                    <a16:creationId xmlns:a16="http://schemas.microsoft.com/office/drawing/2014/main" id="{63F90736-817D-4791-B37C-DBA2CD498A54}"/>
                  </a:ext>
                </a:extLst>
              </p:cNvPr>
              <p:cNvSpPr/>
              <p:nvPr/>
            </p:nvSpPr>
            <p:spPr>
              <a:xfrm rot="10800000">
                <a:off x="2883477" y="991426"/>
                <a:ext cx="399856" cy="328159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192" name="타원 191">
                <a:extLst>
                  <a:ext uri="{FF2B5EF4-FFF2-40B4-BE49-F238E27FC236}">
                    <a16:creationId xmlns:a16="http://schemas.microsoft.com/office/drawing/2014/main" id="{65FB899E-6461-4D28-BAB2-44A440EADC8F}"/>
                  </a:ext>
                </a:extLst>
              </p:cNvPr>
              <p:cNvSpPr/>
              <p:nvPr/>
            </p:nvSpPr>
            <p:spPr>
              <a:xfrm>
                <a:off x="3176652" y="1140647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CEE3C19E-AFDA-4E25-AB5B-C1AC85C835D5}"/>
                </a:ext>
              </a:extLst>
            </p:cNvPr>
            <p:cNvGrpSpPr/>
            <p:nvPr/>
          </p:nvGrpSpPr>
          <p:grpSpPr>
            <a:xfrm>
              <a:off x="3072444" y="1738161"/>
              <a:ext cx="401487" cy="3261963"/>
              <a:chOff x="3884904" y="1209340"/>
              <a:chExt cx="401487" cy="3261963"/>
            </a:xfrm>
          </p:grpSpPr>
          <p:cxnSp>
            <p:nvCxnSpPr>
              <p:cNvPr id="188" name="직선 연결선 187">
                <a:extLst>
                  <a:ext uri="{FF2B5EF4-FFF2-40B4-BE49-F238E27FC236}">
                    <a16:creationId xmlns:a16="http://schemas.microsoft.com/office/drawing/2014/main" id="{D4E9FC4B-F2D9-4AC4-9826-342F014AFC35}"/>
                  </a:ext>
                </a:extLst>
              </p:cNvPr>
              <p:cNvCxnSpPr/>
              <p:nvPr/>
            </p:nvCxnSpPr>
            <p:spPr>
              <a:xfrm>
                <a:off x="4086167" y="1209340"/>
                <a:ext cx="0" cy="326196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달 188">
                <a:extLst>
                  <a:ext uri="{FF2B5EF4-FFF2-40B4-BE49-F238E27FC236}">
                    <a16:creationId xmlns:a16="http://schemas.microsoft.com/office/drawing/2014/main" id="{946B5820-2A77-47D5-85C1-52D2702D7D02}"/>
                  </a:ext>
                </a:extLst>
              </p:cNvPr>
              <p:cNvSpPr/>
              <p:nvPr/>
            </p:nvSpPr>
            <p:spPr>
              <a:xfrm rot="5400000" flipH="1">
                <a:off x="3897323" y="3694668"/>
                <a:ext cx="376650" cy="401487"/>
              </a:xfrm>
              <a:prstGeom prst="moon">
                <a:avLst>
                  <a:gd name="adj" fmla="val 83270"/>
                </a:avLst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cxnSp>
          <p:nvCxnSpPr>
            <p:cNvPr id="160" name="직선 연결선 159">
              <a:extLst>
                <a:ext uri="{FF2B5EF4-FFF2-40B4-BE49-F238E27FC236}">
                  <a16:creationId xmlns:a16="http://schemas.microsoft.com/office/drawing/2014/main" id="{7C46E368-EC61-40DB-AAC2-13EDFC93DBFB}"/>
                </a:ext>
              </a:extLst>
            </p:cNvPr>
            <p:cNvCxnSpPr/>
            <p:nvPr/>
          </p:nvCxnSpPr>
          <p:spPr>
            <a:xfrm flipH="1">
              <a:off x="370052" y="1738161"/>
              <a:ext cx="450654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순서도: 지연 160">
              <a:extLst>
                <a:ext uri="{FF2B5EF4-FFF2-40B4-BE49-F238E27FC236}">
                  <a16:creationId xmlns:a16="http://schemas.microsoft.com/office/drawing/2014/main" id="{2141EC28-6FA9-4C64-A1A0-60D548E3254F}"/>
                </a:ext>
              </a:extLst>
            </p:cNvPr>
            <p:cNvSpPr/>
            <p:nvPr/>
          </p:nvSpPr>
          <p:spPr>
            <a:xfrm>
              <a:off x="2594577" y="1596983"/>
              <a:ext cx="357087" cy="282356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FCAE548D-94E5-47AC-90B7-9AB227F2AC27}"/>
                </a:ext>
              </a:extLst>
            </p:cNvPr>
            <p:cNvCxnSpPr/>
            <p:nvPr/>
          </p:nvCxnSpPr>
          <p:spPr>
            <a:xfrm flipH="1">
              <a:off x="370052" y="2076603"/>
              <a:ext cx="4506541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순서도: 지연 162">
              <a:extLst>
                <a:ext uri="{FF2B5EF4-FFF2-40B4-BE49-F238E27FC236}">
                  <a16:creationId xmlns:a16="http://schemas.microsoft.com/office/drawing/2014/main" id="{346C4892-F4C2-4A63-988F-C82B8BD791A4}"/>
                </a:ext>
              </a:extLst>
            </p:cNvPr>
            <p:cNvSpPr/>
            <p:nvPr/>
          </p:nvSpPr>
          <p:spPr>
            <a:xfrm>
              <a:off x="2594577" y="1935425"/>
              <a:ext cx="357087" cy="282356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F8C480F6-79FF-4999-A21D-3ED96DD28EFE}"/>
                </a:ext>
              </a:extLst>
            </p:cNvPr>
            <p:cNvCxnSpPr/>
            <p:nvPr/>
          </p:nvCxnSpPr>
          <p:spPr>
            <a:xfrm flipH="1">
              <a:off x="370052" y="2415045"/>
              <a:ext cx="450654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순서도: 지연 164">
              <a:extLst>
                <a:ext uri="{FF2B5EF4-FFF2-40B4-BE49-F238E27FC236}">
                  <a16:creationId xmlns:a16="http://schemas.microsoft.com/office/drawing/2014/main" id="{975C6016-7B38-4CB8-848C-FBBA6E3C3198}"/>
                </a:ext>
              </a:extLst>
            </p:cNvPr>
            <p:cNvSpPr/>
            <p:nvPr/>
          </p:nvSpPr>
          <p:spPr>
            <a:xfrm>
              <a:off x="2594577" y="2273867"/>
              <a:ext cx="357087" cy="282356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ECDA8B12-02BA-4060-AB65-930BFE4F8BB2}"/>
                </a:ext>
              </a:extLst>
            </p:cNvPr>
            <p:cNvCxnSpPr/>
            <p:nvPr/>
          </p:nvCxnSpPr>
          <p:spPr>
            <a:xfrm flipH="1">
              <a:off x="370052" y="2753487"/>
              <a:ext cx="450654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순서도: 지연 166">
              <a:extLst>
                <a:ext uri="{FF2B5EF4-FFF2-40B4-BE49-F238E27FC236}">
                  <a16:creationId xmlns:a16="http://schemas.microsoft.com/office/drawing/2014/main" id="{42714ACC-1438-4453-9C6E-867E4CFB7F1A}"/>
                </a:ext>
              </a:extLst>
            </p:cNvPr>
            <p:cNvSpPr/>
            <p:nvPr/>
          </p:nvSpPr>
          <p:spPr>
            <a:xfrm>
              <a:off x="2594577" y="2612309"/>
              <a:ext cx="357087" cy="282356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0E3D33D4-0B1B-4607-933D-A0514875A607}"/>
                </a:ext>
              </a:extLst>
            </p:cNvPr>
            <p:cNvCxnSpPr/>
            <p:nvPr/>
          </p:nvCxnSpPr>
          <p:spPr>
            <a:xfrm flipH="1">
              <a:off x="370052" y="3091929"/>
              <a:ext cx="4506541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순서도: 지연 168">
              <a:extLst>
                <a:ext uri="{FF2B5EF4-FFF2-40B4-BE49-F238E27FC236}">
                  <a16:creationId xmlns:a16="http://schemas.microsoft.com/office/drawing/2014/main" id="{51323283-8BA5-463E-BA6F-7C1EFFB1EFF5}"/>
                </a:ext>
              </a:extLst>
            </p:cNvPr>
            <p:cNvSpPr/>
            <p:nvPr/>
          </p:nvSpPr>
          <p:spPr>
            <a:xfrm>
              <a:off x="2594577" y="2950751"/>
              <a:ext cx="357087" cy="282356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A28ECEA9-A756-4F17-8D2D-79639D41F1C9}"/>
                </a:ext>
              </a:extLst>
            </p:cNvPr>
            <p:cNvCxnSpPr/>
            <p:nvPr/>
          </p:nvCxnSpPr>
          <p:spPr>
            <a:xfrm flipH="1">
              <a:off x="370052" y="3430371"/>
              <a:ext cx="450654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순서도: 지연 170">
              <a:extLst>
                <a:ext uri="{FF2B5EF4-FFF2-40B4-BE49-F238E27FC236}">
                  <a16:creationId xmlns:a16="http://schemas.microsoft.com/office/drawing/2014/main" id="{DCAE045E-E373-43A9-88A0-51B909132DD6}"/>
                </a:ext>
              </a:extLst>
            </p:cNvPr>
            <p:cNvSpPr/>
            <p:nvPr/>
          </p:nvSpPr>
          <p:spPr>
            <a:xfrm>
              <a:off x="2594577" y="3289193"/>
              <a:ext cx="357087" cy="282356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72" name="직선 연결선 171">
              <a:extLst>
                <a:ext uri="{FF2B5EF4-FFF2-40B4-BE49-F238E27FC236}">
                  <a16:creationId xmlns:a16="http://schemas.microsoft.com/office/drawing/2014/main" id="{4D54157E-DB2C-4F29-B4D1-0449CF8D457A}"/>
                </a:ext>
              </a:extLst>
            </p:cNvPr>
            <p:cNvCxnSpPr/>
            <p:nvPr/>
          </p:nvCxnSpPr>
          <p:spPr>
            <a:xfrm flipH="1">
              <a:off x="370052" y="3768813"/>
              <a:ext cx="4506541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순서도: 지연 172">
              <a:extLst>
                <a:ext uri="{FF2B5EF4-FFF2-40B4-BE49-F238E27FC236}">
                  <a16:creationId xmlns:a16="http://schemas.microsoft.com/office/drawing/2014/main" id="{FC851AE9-7355-4FA7-AD34-DAD33BC024B2}"/>
                </a:ext>
              </a:extLst>
            </p:cNvPr>
            <p:cNvSpPr/>
            <p:nvPr/>
          </p:nvSpPr>
          <p:spPr>
            <a:xfrm>
              <a:off x="2594577" y="3627635"/>
              <a:ext cx="357087" cy="282356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A3E92163-8E51-48E8-B733-A123E167D4E3}"/>
                </a:ext>
              </a:extLst>
            </p:cNvPr>
            <p:cNvCxnSpPr/>
            <p:nvPr/>
          </p:nvCxnSpPr>
          <p:spPr>
            <a:xfrm flipH="1">
              <a:off x="370052" y="4107257"/>
              <a:ext cx="450654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순서도: 지연 174">
              <a:extLst>
                <a:ext uri="{FF2B5EF4-FFF2-40B4-BE49-F238E27FC236}">
                  <a16:creationId xmlns:a16="http://schemas.microsoft.com/office/drawing/2014/main" id="{1AA5DDF5-EDEC-4AB6-AAF6-8790769AE6F1}"/>
                </a:ext>
              </a:extLst>
            </p:cNvPr>
            <p:cNvSpPr/>
            <p:nvPr/>
          </p:nvSpPr>
          <p:spPr>
            <a:xfrm>
              <a:off x="2594577" y="3966079"/>
              <a:ext cx="357087" cy="282356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3F722455-B6A2-4C3B-9424-4D687B17045C}"/>
                </a:ext>
              </a:extLst>
            </p:cNvPr>
            <p:cNvGrpSpPr/>
            <p:nvPr/>
          </p:nvGrpSpPr>
          <p:grpSpPr>
            <a:xfrm>
              <a:off x="3537504" y="1738161"/>
              <a:ext cx="401487" cy="3261963"/>
              <a:chOff x="3884904" y="1209340"/>
              <a:chExt cx="401487" cy="3261963"/>
            </a:xfrm>
          </p:grpSpPr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EEA2B104-884E-47CD-B36E-38772F0DC454}"/>
                  </a:ext>
                </a:extLst>
              </p:cNvPr>
              <p:cNvCxnSpPr/>
              <p:nvPr/>
            </p:nvCxnSpPr>
            <p:spPr>
              <a:xfrm>
                <a:off x="4086167" y="1209340"/>
                <a:ext cx="0" cy="326196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달 186">
                <a:extLst>
                  <a:ext uri="{FF2B5EF4-FFF2-40B4-BE49-F238E27FC236}">
                    <a16:creationId xmlns:a16="http://schemas.microsoft.com/office/drawing/2014/main" id="{776F6A43-596A-45E9-B7E7-E4829234075A}"/>
                  </a:ext>
                </a:extLst>
              </p:cNvPr>
              <p:cNvSpPr/>
              <p:nvPr/>
            </p:nvSpPr>
            <p:spPr>
              <a:xfrm rot="5400000" flipH="1">
                <a:off x="3897323" y="3694668"/>
                <a:ext cx="376650" cy="401487"/>
              </a:xfrm>
              <a:prstGeom prst="moon">
                <a:avLst>
                  <a:gd name="adj" fmla="val 83270"/>
                </a:avLst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142F9247-E76F-428D-BBB1-8F123A67625E}"/>
                </a:ext>
              </a:extLst>
            </p:cNvPr>
            <p:cNvGrpSpPr/>
            <p:nvPr/>
          </p:nvGrpSpPr>
          <p:grpSpPr>
            <a:xfrm>
              <a:off x="4013216" y="1738161"/>
              <a:ext cx="401487" cy="3261963"/>
              <a:chOff x="3884904" y="1209340"/>
              <a:chExt cx="401487" cy="3261963"/>
            </a:xfrm>
          </p:grpSpPr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FD31295C-F553-4CBE-B920-B2CC7974C5DF}"/>
                  </a:ext>
                </a:extLst>
              </p:cNvPr>
              <p:cNvCxnSpPr/>
              <p:nvPr/>
            </p:nvCxnSpPr>
            <p:spPr>
              <a:xfrm>
                <a:off x="4086167" y="1209340"/>
                <a:ext cx="0" cy="326196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달 184">
                <a:extLst>
                  <a:ext uri="{FF2B5EF4-FFF2-40B4-BE49-F238E27FC236}">
                    <a16:creationId xmlns:a16="http://schemas.microsoft.com/office/drawing/2014/main" id="{B2146071-7E23-4BDC-8651-83262FA70FC6}"/>
                  </a:ext>
                </a:extLst>
              </p:cNvPr>
              <p:cNvSpPr/>
              <p:nvPr/>
            </p:nvSpPr>
            <p:spPr>
              <a:xfrm rot="5400000" flipH="1">
                <a:off x="3897323" y="3694668"/>
                <a:ext cx="376650" cy="401487"/>
              </a:xfrm>
              <a:prstGeom prst="moon">
                <a:avLst>
                  <a:gd name="adj" fmla="val 83270"/>
                </a:avLst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CBD1BE13-EFD5-4F13-A135-AB98FB5952D1}"/>
                </a:ext>
              </a:extLst>
            </p:cNvPr>
            <p:cNvGrpSpPr/>
            <p:nvPr/>
          </p:nvGrpSpPr>
          <p:grpSpPr>
            <a:xfrm>
              <a:off x="4475105" y="1738161"/>
              <a:ext cx="401487" cy="3261963"/>
              <a:chOff x="3884904" y="1209340"/>
              <a:chExt cx="401487" cy="3261963"/>
            </a:xfrm>
          </p:grpSpPr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F5EAD252-3DAA-4FD5-ACCC-5D6CD0BCBB85}"/>
                  </a:ext>
                </a:extLst>
              </p:cNvPr>
              <p:cNvCxnSpPr/>
              <p:nvPr/>
            </p:nvCxnSpPr>
            <p:spPr>
              <a:xfrm>
                <a:off x="4086167" y="1209340"/>
                <a:ext cx="0" cy="326196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달 182">
                <a:extLst>
                  <a:ext uri="{FF2B5EF4-FFF2-40B4-BE49-F238E27FC236}">
                    <a16:creationId xmlns:a16="http://schemas.microsoft.com/office/drawing/2014/main" id="{C4FA862B-76C1-4B5B-9A5F-A2C63B98BB27}"/>
                  </a:ext>
                </a:extLst>
              </p:cNvPr>
              <p:cNvSpPr/>
              <p:nvPr/>
            </p:nvSpPr>
            <p:spPr>
              <a:xfrm rot="5400000" flipH="1">
                <a:off x="3897323" y="3694668"/>
                <a:ext cx="376650" cy="401487"/>
              </a:xfrm>
              <a:prstGeom prst="moon">
                <a:avLst>
                  <a:gd name="adj" fmla="val 83270"/>
                </a:avLst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994B8D10-1CA8-4374-9B10-973FFF118280}"/>
                </a:ext>
              </a:extLst>
            </p:cNvPr>
            <p:cNvSpPr txBox="1"/>
            <p:nvPr/>
          </p:nvSpPr>
          <p:spPr>
            <a:xfrm>
              <a:off x="3473932" y="1294436"/>
              <a:ext cx="998977" cy="362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 array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9BC6FD5-6124-4320-A60F-A82F2A00797A}"/>
                </a:ext>
              </a:extLst>
            </p:cNvPr>
            <p:cNvSpPr txBox="1"/>
            <p:nvPr/>
          </p:nvSpPr>
          <p:spPr>
            <a:xfrm>
              <a:off x="857570" y="4298941"/>
              <a:ext cx="1163209" cy="362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 array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86C0DB13-9C7C-4B9B-9E65-26B497CF3775}"/>
                </a:ext>
              </a:extLst>
            </p:cNvPr>
            <p:cNvSpPr txBox="1"/>
            <p:nvPr/>
          </p:nvSpPr>
          <p:spPr>
            <a:xfrm>
              <a:off x="710972" y="542852"/>
              <a:ext cx="1138668" cy="362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array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2" name="직사각형 201">
            <a:extLst>
              <a:ext uri="{FF2B5EF4-FFF2-40B4-BE49-F238E27FC236}">
                <a16:creationId xmlns:a16="http://schemas.microsoft.com/office/drawing/2014/main" id="{14B3A11B-A2E8-4AEF-82CA-B0E7504A5FA9}"/>
              </a:ext>
            </a:extLst>
          </p:cNvPr>
          <p:cNvSpPr/>
          <p:nvPr/>
        </p:nvSpPr>
        <p:spPr>
          <a:xfrm>
            <a:off x="2405659" y="5846421"/>
            <a:ext cx="27520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기본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블록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PLA]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6EDFFF95-A4E7-4FA7-A890-521D0C666B4E}"/>
              </a:ext>
            </a:extLst>
          </p:cNvPr>
          <p:cNvGrpSpPr/>
          <p:nvPr/>
        </p:nvGrpSpPr>
        <p:grpSpPr>
          <a:xfrm>
            <a:off x="6545261" y="1036990"/>
            <a:ext cx="4495437" cy="4775227"/>
            <a:chOff x="5712793" y="78587"/>
            <a:chExt cx="5645730" cy="6385185"/>
          </a:xfrm>
        </p:grpSpPr>
        <p:cxnSp>
          <p:nvCxnSpPr>
            <p:cNvPr id="204" name="직선 연결선 203">
              <a:extLst>
                <a:ext uri="{FF2B5EF4-FFF2-40B4-BE49-F238E27FC236}">
                  <a16:creationId xmlns:a16="http://schemas.microsoft.com/office/drawing/2014/main" id="{E8CB1968-3DEF-41D9-BA1C-47B9435B24AA}"/>
                </a:ext>
              </a:extLst>
            </p:cNvPr>
            <p:cNvCxnSpPr/>
            <p:nvPr/>
          </p:nvCxnSpPr>
          <p:spPr>
            <a:xfrm flipH="1">
              <a:off x="11005501" y="4350518"/>
              <a:ext cx="35302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90944576-0EFA-48AC-ADE9-F247EC1EA4FC}"/>
                </a:ext>
              </a:extLst>
            </p:cNvPr>
            <p:cNvCxnSpPr/>
            <p:nvPr/>
          </p:nvCxnSpPr>
          <p:spPr>
            <a:xfrm>
              <a:off x="6878091" y="769528"/>
              <a:ext cx="0" cy="30199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05C2F951-7DEE-426E-A800-5F38C4A38ED2}"/>
                </a:ext>
              </a:extLst>
            </p:cNvPr>
            <p:cNvCxnSpPr/>
            <p:nvPr/>
          </p:nvCxnSpPr>
          <p:spPr>
            <a:xfrm>
              <a:off x="7144310" y="919498"/>
              <a:ext cx="0" cy="286996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7" name="그룹 206">
              <a:extLst>
                <a:ext uri="{FF2B5EF4-FFF2-40B4-BE49-F238E27FC236}">
                  <a16:creationId xmlns:a16="http://schemas.microsoft.com/office/drawing/2014/main" id="{45D95DEA-2C67-4CA1-A1F7-6A1205D323F1}"/>
                </a:ext>
              </a:extLst>
            </p:cNvPr>
            <p:cNvGrpSpPr/>
            <p:nvPr/>
          </p:nvGrpSpPr>
          <p:grpSpPr>
            <a:xfrm>
              <a:off x="6807703" y="439180"/>
              <a:ext cx="399856" cy="593293"/>
              <a:chOff x="2883477" y="726292"/>
              <a:chExt cx="399856" cy="593293"/>
            </a:xfrm>
          </p:grpSpPr>
          <p:cxnSp>
            <p:nvCxnSpPr>
              <p:cNvPr id="279" name="직선 연결선 278">
                <a:extLst>
                  <a:ext uri="{FF2B5EF4-FFF2-40B4-BE49-F238E27FC236}">
                    <a16:creationId xmlns:a16="http://schemas.microsoft.com/office/drawing/2014/main" id="{FE4E127B-603E-4E7B-ADB5-F1A1A6362EE3}"/>
                  </a:ext>
                </a:extLst>
              </p:cNvPr>
              <p:cNvCxnSpPr/>
              <p:nvPr/>
            </p:nvCxnSpPr>
            <p:spPr>
              <a:xfrm>
                <a:off x="3083405" y="726292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이등변 삼각형 279">
                <a:extLst>
                  <a:ext uri="{FF2B5EF4-FFF2-40B4-BE49-F238E27FC236}">
                    <a16:creationId xmlns:a16="http://schemas.microsoft.com/office/drawing/2014/main" id="{834F9346-9EB3-4B9C-B73C-AF37B0DFE33A}"/>
                  </a:ext>
                </a:extLst>
              </p:cNvPr>
              <p:cNvSpPr/>
              <p:nvPr/>
            </p:nvSpPr>
            <p:spPr>
              <a:xfrm rot="10800000">
                <a:off x="2883477" y="991426"/>
                <a:ext cx="399856" cy="328159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81" name="타원 280">
                <a:extLst>
                  <a:ext uri="{FF2B5EF4-FFF2-40B4-BE49-F238E27FC236}">
                    <a16:creationId xmlns:a16="http://schemas.microsoft.com/office/drawing/2014/main" id="{1FE244F3-EA05-4196-9C9D-41B8C9471D6B}"/>
                  </a:ext>
                </a:extLst>
              </p:cNvPr>
              <p:cNvSpPr/>
              <p:nvPr/>
            </p:nvSpPr>
            <p:spPr>
              <a:xfrm>
                <a:off x="3176652" y="1140647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25FDA07B-E596-470A-8323-C39FDEFE69BA}"/>
                </a:ext>
              </a:extLst>
            </p:cNvPr>
            <p:cNvCxnSpPr/>
            <p:nvPr/>
          </p:nvCxnSpPr>
          <p:spPr>
            <a:xfrm>
              <a:off x="7419445" y="769528"/>
              <a:ext cx="0" cy="30199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AD1F7012-2256-4034-874A-06F5E1B815E8}"/>
                </a:ext>
              </a:extLst>
            </p:cNvPr>
            <p:cNvCxnSpPr/>
            <p:nvPr/>
          </p:nvCxnSpPr>
          <p:spPr>
            <a:xfrm>
              <a:off x="7685664" y="919498"/>
              <a:ext cx="0" cy="286996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BEB37C01-8102-4554-82A3-36095D6148BC}"/>
                </a:ext>
              </a:extLst>
            </p:cNvPr>
            <p:cNvGrpSpPr/>
            <p:nvPr/>
          </p:nvGrpSpPr>
          <p:grpSpPr>
            <a:xfrm>
              <a:off x="7349057" y="439180"/>
              <a:ext cx="399856" cy="593293"/>
              <a:chOff x="2883477" y="726292"/>
              <a:chExt cx="399856" cy="593293"/>
            </a:xfrm>
          </p:grpSpPr>
          <p:cxnSp>
            <p:nvCxnSpPr>
              <p:cNvPr id="276" name="직선 연결선 275">
                <a:extLst>
                  <a:ext uri="{FF2B5EF4-FFF2-40B4-BE49-F238E27FC236}">
                    <a16:creationId xmlns:a16="http://schemas.microsoft.com/office/drawing/2014/main" id="{64F33018-33D4-48E4-B8F5-5C00C7AE89AF}"/>
                  </a:ext>
                </a:extLst>
              </p:cNvPr>
              <p:cNvCxnSpPr/>
              <p:nvPr/>
            </p:nvCxnSpPr>
            <p:spPr>
              <a:xfrm>
                <a:off x="3083405" y="726292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이등변 삼각형 276">
                <a:extLst>
                  <a:ext uri="{FF2B5EF4-FFF2-40B4-BE49-F238E27FC236}">
                    <a16:creationId xmlns:a16="http://schemas.microsoft.com/office/drawing/2014/main" id="{1D5ABDF1-5D02-4C98-ACF0-BD98BE84E95A}"/>
                  </a:ext>
                </a:extLst>
              </p:cNvPr>
              <p:cNvSpPr/>
              <p:nvPr/>
            </p:nvSpPr>
            <p:spPr>
              <a:xfrm rot="10800000">
                <a:off x="2883477" y="991426"/>
                <a:ext cx="399856" cy="328159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78" name="타원 277">
                <a:extLst>
                  <a:ext uri="{FF2B5EF4-FFF2-40B4-BE49-F238E27FC236}">
                    <a16:creationId xmlns:a16="http://schemas.microsoft.com/office/drawing/2014/main" id="{A749E085-27D6-4E43-9DE6-5643BDA337FC}"/>
                  </a:ext>
                </a:extLst>
              </p:cNvPr>
              <p:cNvSpPr/>
              <p:nvPr/>
            </p:nvSpPr>
            <p:spPr>
              <a:xfrm>
                <a:off x="3176652" y="1140647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cxnSp>
          <p:nvCxnSpPr>
            <p:cNvPr id="211" name="직선 연결선 210">
              <a:extLst>
                <a:ext uri="{FF2B5EF4-FFF2-40B4-BE49-F238E27FC236}">
                  <a16:creationId xmlns:a16="http://schemas.microsoft.com/office/drawing/2014/main" id="{48BA4C04-EB3B-4EC4-B914-C31625452FD2}"/>
                </a:ext>
              </a:extLst>
            </p:cNvPr>
            <p:cNvCxnSpPr/>
            <p:nvPr/>
          </p:nvCxnSpPr>
          <p:spPr>
            <a:xfrm>
              <a:off x="6324746" y="769528"/>
              <a:ext cx="0" cy="30199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>
              <a:extLst>
                <a:ext uri="{FF2B5EF4-FFF2-40B4-BE49-F238E27FC236}">
                  <a16:creationId xmlns:a16="http://schemas.microsoft.com/office/drawing/2014/main" id="{C9B8CB5D-CED2-4AF5-95B5-B1EC3BE0F578}"/>
                </a:ext>
              </a:extLst>
            </p:cNvPr>
            <p:cNvCxnSpPr/>
            <p:nvPr/>
          </p:nvCxnSpPr>
          <p:spPr>
            <a:xfrm>
              <a:off x="6590965" y="919498"/>
              <a:ext cx="0" cy="286996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3" name="그룹 212">
              <a:extLst>
                <a:ext uri="{FF2B5EF4-FFF2-40B4-BE49-F238E27FC236}">
                  <a16:creationId xmlns:a16="http://schemas.microsoft.com/office/drawing/2014/main" id="{A73B1011-F1A6-409A-ABC6-6F9A280234FF}"/>
                </a:ext>
              </a:extLst>
            </p:cNvPr>
            <p:cNvGrpSpPr/>
            <p:nvPr/>
          </p:nvGrpSpPr>
          <p:grpSpPr>
            <a:xfrm>
              <a:off x="6254358" y="439180"/>
              <a:ext cx="399856" cy="593293"/>
              <a:chOff x="2883477" y="726292"/>
              <a:chExt cx="399856" cy="593293"/>
            </a:xfrm>
          </p:grpSpPr>
          <p:cxnSp>
            <p:nvCxnSpPr>
              <p:cNvPr id="273" name="직선 연결선 272">
                <a:extLst>
                  <a:ext uri="{FF2B5EF4-FFF2-40B4-BE49-F238E27FC236}">
                    <a16:creationId xmlns:a16="http://schemas.microsoft.com/office/drawing/2014/main" id="{6289D9D6-4537-4415-A1D5-85AA4ABFAB25}"/>
                  </a:ext>
                </a:extLst>
              </p:cNvPr>
              <p:cNvCxnSpPr/>
              <p:nvPr/>
            </p:nvCxnSpPr>
            <p:spPr>
              <a:xfrm>
                <a:off x="3083405" y="726292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이등변 삼각형 273">
                <a:extLst>
                  <a:ext uri="{FF2B5EF4-FFF2-40B4-BE49-F238E27FC236}">
                    <a16:creationId xmlns:a16="http://schemas.microsoft.com/office/drawing/2014/main" id="{A4539DE0-8D78-4832-ACCF-A0DE34306D62}"/>
                  </a:ext>
                </a:extLst>
              </p:cNvPr>
              <p:cNvSpPr/>
              <p:nvPr/>
            </p:nvSpPr>
            <p:spPr>
              <a:xfrm rot="10800000">
                <a:off x="2883477" y="991426"/>
                <a:ext cx="399856" cy="328159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75" name="타원 274">
                <a:extLst>
                  <a:ext uri="{FF2B5EF4-FFF2-40B4-BE49-F238E27FC236}">
                    <a16:creationId xmlns:a16="http://schemas.microsoft.com/office/drawing/2014/main" id="{358BD13C-1B7A-42A8-8DF2-FA65D4009B22}"/>
                  </a:ext>
                </a:extLst>
              </p:cNvPr>
              <p:cNvSpPr/>
              <p:nvPr/>
            </p:nvSpPr>
            <p:spPr>
              <a:xfrm>
                <a:off x="3176652" y="1140647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cxnSp>
          <p:nvCxnSpPr>
            <p:cNvPr id="214" name="직선 연결선 213">
              <a:extLst>
                <a:ext uri="{FF2B5EF4-FFF2-40B4-BE49-F238E27FC236}">
                  <a16:creationId xmlns:a16="http://schemas.microsoft.com/office/drawing/2014/main" id="{2BC593F0-740F-4FF0-9E89-5727ED14D196}"/>
                </a:ext>
              </a:extLst>
            </p:cNvPr>
            <p:cNvCxnSpPr/>
            <p:nvPr/>
          </p:nvCxnSpPr>
          <p:spPr>
            <a:xfrm>
              <a:off x="5783181" y="769528"/>
              <a:ext cx="0" cy="30199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3E939F2F-C253-497E-B17A-38A99F903ED6}"/>
                </a:ext>
              </a:extLst>
            </p:cNvPr>
            <p:cNvCxnSpPr/>
            <p:nvPr/>
          </p:nvCxnSpPr>
          <p:spPr>
            <a:xfrm>
              <a:off x="6049400" y="919498"/>
              <a:ext cx="0" cy="286996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그룹 215">
              <a:extLst>
                <a:ext uri="{FF2B5EF4-FFF2-40B4-BE49-F238E27FC236}">
                  <a16:creationId xmlns:a16="http://schemas.microsoft.com/office/drawing/2014/main" id="{922489B1-73D0-4E64-BF11-C430278DC5B3}"/>
                </a:ext>
              </a:extLst>
            </p:cNvPr>
            <p:cNvGrpSpPr/>
            <p:nvPr/>
          </p:nvGrpSpPr>
          <p:grpSpPr>
            <a:xfrm>
              <a:off x="5712793" y="439180"/>
              <a:ext cx="399856" cy="593293"/>
              <a:chOff x="2883477" y="726292"/>
              <a:chExt cx="399856" cy="593293"/>
            </a:xfrm>
          </p:grpSpPr>
          <p:cxnSp>
            <p:nvCxnSpPr>
              <p:cNvPr id="270" name="직선 연결선 269">
                <a:extLst>
                  <a:ext uri="{FF2B5EF4-FFF2-40B4-BE49-F238E27FC236}">
                    <a16:creationId xmlns:a16="http://schemas.microsoft.com/office/drawing/2014/main" id="{B9CD560C-E355-437F-9CAA-331B09DA2C12}"/>
                  </a:ext>
                </a:extLst>
              </p:cNvPr>
              <p:cNvCxnSpPr/>
              <p:nvPr/>
            </p:nvCxnSpPr>
            <p:spPr>
              <a:xfrm>
                <a:off x="3083405" y="726292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1" name="이등변 삼각형 270">
                <a:extLst>
                  <a:ext uri="{FF2B5EF4-FFF2-40B4-BE49-F238E27FC236}">
                    <a16:creationId xmlns:a16="http://schemas.microsoft.com/office/drawing/2014/main" id="{A836B460-A183-450A-889D-527C496C8FAB}"/>
                  </a:ext>
                </a:extLst>
              </p:cNvPr>
              <p:cNvSpPr/>
              <p:nvPr/>
            </p:nvSpPr>
            <p:spPr>
              <a:xfrm rot="10800000">
                <a:off x="2883477" y="991426"/>
                <a:ext cx="399856" cy="328159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272" name="타원 271">
                <a:extLst>
                  <a:ext uri="{FF2B5EF4-FFF2-40B4-BE49-F238E27FC236}">
                    <a16:creationId xmlns:a16="http://schemas.microsoft.com/office/drawing/2014/main" id="{4B51F3C2-31D2-4755-AF49-CFB909286036}"/>
                  </a:ext>
                </a:extLst>
              </p:cNvPr>
              <p:cNvSpPr/>
              <p:nvPr/>
            </p:nvSpPr>
            <p:spPr>
              <a:xfrm>
                <a:off x="3176652" y="1140647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cxnSp>
          <p:nvCxnSpPr>
            <p:cNvPr id="217" name="직선 연결선 216">
              <a:extLst>
                <a:ext uri="{FF2B5EF4-FFF2-40B4-BE49-F238E27FC236}">
                  <a16:creationId xmlns:a16="http://schemas.microsoft.com/office/drawing/2014/main" id="{62BD7241-6BB8-47FE-A1CF-D07F50ED8935}"/>
                </a:ext>
              </a:extLst>
            </p:cNvPr>
            <p:cNvCxnSpPr/>
            <p:nvPr/>
          </p:nvCxnSpPr>
          <p:spPr>
            <a:xfrm>
              <a:off x="8686838" y="1279188"/>
              <a:ext cx="0" cy="438918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달 217">
              <a:extLst>
                <a:ext uri="{FF2B5EF4-FFF2-40B4-BE49-F238E27FC236}">
                  <a16:creationId xmlns:a16="http://schemas.microsoft.com/office/drawing/2014/main" id="{AE69F2EA-4460-4D5A-876F-4A59724FDF7F}"/>
                </a:ext>
              </a:extLst>
            </p:cNvPr>
            <p:cNvSpPr/>
            <p:nvPr/>
          </p:nvSpPr>
          <p:spPr>
            <a:xfrm rot="5400000" flipH="1">
              <a:off x="8497994" y="3764516"/>
              <a:ext cx="376650" cy="401487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19" name="직선 연결선 218">
              <a:extLst>
                <a:ext uri="{FF2B5EF4-FFF2-40B4-BE49-F238E27FC236}">
                  <a16:creationId xmlns:a16="http://schemas.microsoft.com/office/drawing/2014/main" id="{1984CA5B-60EE-4D1A-8400-EA73E113CE5A}"/>
                </a:ext>
              </a:extLst>
            </p:cNvPr>
            <p:cNvCxnSpPr/>
            <p:nvPr/>
          </p:nvCxnSpPr>
          <p:spPr>
            <a:xfrm flipH="1">
              <a:off x="5783183" y="1279188"/>
              <a:ext cx="450654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순서도: 지연 219">
              <a:extLst>
                <a:ext uri="{FF2B5EF4-FFF2-40B4-BE49-F238E27FC236}">
                  <a16:creationId xmlns:a16="http://schemas.microsoft.com/office/drawing/2014/main" id="{2ECB2E4B-739A-4614-B9B6-09B8DE6967C2}"/>
                </a:ext>
              </a:extLst>
            </p:cNvPr>
            <p:cNvSpPr/>
            <p:nvPr/>
          </p:nvSpPr>
          <p:spPr>
            <a:xfrm>
              <a:off x="8007708" y="1138010"/>
              <a:ext cx="357087" cy="282356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21" name="직선 연결선 220">
              <a:extLst>
                <a:ext uri="{FF2B5EF4-FFF2-40B4-BE49-F238E27FC236}">
                  <a16:creationId xmlns:a16="http://schemas.microsoft.com/office/drawing/2014/main" id="{DB25255B-66D3-4341-9691-05455EE94940}"/>
                </a:ext>
              </a:extLst>
            </p:cNvPr>
            <p:cNvCxnSpPr/>
            <p:nvPr/>
          </p:nvCxnSpPr>
          <p:spPr>
            <a:xfrm flipH="1">
              <a:off x="5783183" y="1617630"/>
              <a:ext cx="4506541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2" name="순서도: 지연 221">
              <a:extLst>
                <a:ext uri="{FF2B5EF4-FFF2-40B4-BE49-F238E27FC236}">
                  <a16:creationId xmlns:a16="http://schemas.microsoft.com/office/drawing/2014/main" id="{9299AFFB-93F8-412C-9AB2-362AA563D326}"/>
                </a:ext>
              </a:extLst>
            </p:cNvPr>
            <p:cNvSpPr/>
            <p:nvPr/>
          </p:nvSpPr>
          <p:spPr>
            <a:xfrm>
              <a:off x="8007708" y="1476452"/>
              <a:ext cx="357087" cy="282356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23" name="직선 연결선 222">
              <a:extLst>
                <a:ext uri="{FF2B5EF4-FFF2-40B4-BE49-F238E27FC236}">
                  <a16:creationId xmlns:a16="http://schemas.microsoft.com/office/drawing/2014/main" id="{F1247BE9-503C-4A7E-874B-22922C46768C}"/>
                </a:ext>
              </a:extLst>
            </p:cNvPr>
            <p:cNvCxnSpPr/>
            <p:nvPr/>
          </p:nvCxnSpPr>
          <p:spPr>
            <a:xfrm flipH="1">
              <a:off x="5783183" y="1956072"/>
              <a:ext cx="450654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순서도: 지연 223">
              <a:extLst>
                <a:ext uri="{FF2B5EF4-FFF2-40B4-BE49-F238E27FC236}">
                  <a16:creationId xmlns:a16="http://schemas.microsoft.com/office/drawing/2014/main" id="{1C10E5A8-33A8-4A13-8EF2-57551FFF070A}"/>
                </a:ext>
              </a:extLst>
            </p:cNvPr>
            <p:cNvSpPr/>
            <p:nvPr/>
          </p:nvSpPr>
          <p:spPr>
            <a:xfrm>
              <a:off x="8007708" y="1814894"/>
              <a:ext cx="357087" cy="282356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25" name="직선 연결선 224">
              <a:extLst>
                <a:ext uri="{FF2B5EF4-FFF2-40B4-BE49-F238E27FC236}">
                  <a16:creationId xmlns:a16="http://schemas.microsoft.com/office/drawing/2014/main" id="{88984A9A-49BB-4FD6-8391-61D7604AA3B6}"/>
                </a:ext>
              </a:extLst>
            </p:cNvPr>
            <p:cNvCxnSpPr/>
            <p:nvPr/>
          </p:nvCxnSpPr>
          <p:spPr>
            <a:xfrm flipH="1">
              <a:off x="5783183" y="2294514"/>
              <a:ext cx="450654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순서도: 지연 225">
              <a:extLst>
                <a:ext uri="{FF2B5EF4-FFF2-40B4-BE49-F238E27FC236}">
                  <a16:creationId xmlns:a16="http://schemas.microsoft.com/office/drawing/2014/main" id="{AAD24DAD-8CFD-4EE7-B240-AE456CFC1841}"/>
                </a:ext>
              </a:extLst>
            </p:cNvPr>
            <p:cNvSpPr/>
            <p:nvPr/>
          </p:nvSpPr>
          <p:spPr>
            <a:xfrm>
              <a:off x="8007708" y="2153336"/>
              <a:ext cx="357087" cy="282356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27" name="직선 연결선 226">
              <a:extLst>
                <a:ext uri="{FF2B5EF4-FFF2-40B4-BE49-F238E27FC236}">
                  <a16:creationId xmlns:a16="http://schemas.microsoft.com/office/drawing/2014/main" id="{5E58BB43-DF6A-465F-BBBB-39299956263F}"/>
                </a:ext>
              </a:extLst>
            </p:cNvPr>
            <p:cNvCxnSpPr/>
            <p:nvPr/>
          </p:nvCxnSpPr>
          <p:spPr>
            <a:xfrm flipH="1">
              <a:off x="5783183" y="2632956"/>
              <a:ext cx="4506541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순서도: 지연 227">
              <a:extLst>
                <a:ext uri="{FF2B5EF4-FFF2-40B4-BE49-F238E27FC236}">
                  <a16:creationId xmlns:a16="http://schemas.microsoft.com/office/drawing/2014/main" id="{2CA68E98-F39E-4B80-8A8F-DF9EF498FEFD}"/>
                </a:ext>
              </a:extLst>
            </p:cNvPr>
            <p:cNvSpPr/>
            <p:nvPr/>
          </p:nvSpPr>
          <p:spPr>
            <a:xfrm>
              <a:off x="8007708" y="2491778"/>
              <a:ext cx="357087" cy="282356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29" name="직선 연결선 228">
              <a:extLst>
                <a:ext uri="{FF2B5EF4-FFF2-40B4-BE49-F238E27FC236}">
                  <a16:creationId xmlns:a16="http://schemas.microsoft.com/office/drawing/2014/main" id="{009C2798-A728-426A-8D9B-834D92AC4307}"/>
                </a:ext>
              </a:extLst>
            </p:cNvPr>
            <p:cNvCxnSpPr/>
            <p:nvPr/>
          </p:nvCxnSpPr>
          <p:spPr>
            <a:xfrm flipH="1">
              <a:off x="5783183" y="2971398"/>
              <a:ext cx="450654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순서도: 지연 229">
              <a:extLst>
                <a:ext uri="{FF2B5EF4-FFF2-40B4-BE49-F238E27FC236}">
                  <a16:creationId xmlns:a16="http://schemas.microsoft.com/office/drawing/2014/main" id="{F05F227D-BEA8-4E5F-B729-B03AE743CE4A}"/>
                </a:ext>
              </a:extLst>
            </p:cNvPr>
            <p:cNvSpPr/>
            <p:nvPr/>
          </p:nvSpPr>
          <p:spPr>
            <a:xfrm>
              <a:off x="8007708" y="2830220"/>
              <a:ext cx="357087" cy="282356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31" name="직선 연결선 230">
              <a:extLst>
                <a:ext uri="{FF2B5EF4-FFF2-40B4-BE49-F238E27FC236}">
                  <a16:creationId xmlns:a16="http://schemas.microsoft.com/office/drawing/2014/main" id="{F4CEF5EC-1665-4223-A9C1-F5A3825A20C0}"/>
                </a:ext>
              </a:extLst>
            </p:cNvPr>
            <p:cNvCxnSpPr/>
            <p:nvPr/>
          </p:nvCxnSpPr>
          <p:spPr>
            <a:xfrm flipH="1">
              <a:off x="5783183" y="3309840"/>
              <a:ext cx="4506541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2" name="순서도: 지연 231">
              <a:extLst>
                <a:ext uri="{FF2B5EF4-FFF2-40B4-BE49-F238E27FC236}">
                  <a16:creationId xmlns:a16="http://schemas.microsoft.com/office/drawing/2014/main" id="{F2379E17-9925-442B-8CA5-96F07FDE6BD3}"/>
                </a:ext>
              </a:extLst>
            </p:cNvPr>
            <p:cNvSpPr/>
            <p:nvPr/>
          </p:nvSpPr>
          <p:spPr>
            <a:xfrm>
              <a:off x="8007708" y="3168662"/>
              <a:ext cx="357087" cy="282356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33" name="직선 연결선 232">
              <a:extLst>
                <a:ext uri="{FF2B5EF4-FFF2-40B4-BE49-F238E27FC236}">
                  <a16:creationId xmlns:a16="http://schemas.microsoft.com/office/drawing/2014/main" id="{22E52FA2-439A-43D5-8730-B9EA0F4F4E10}"/>
                </a:ext>
              </a:extLst>
            </p:cNvPr>
            <p:cNvCxnSpPr/>
            <p:nvPr/>
          </p:nvCxnSpPr>
          <p:spPr>
            <a:xfrm flipH="1">
              <a:off x="5783183" y="3648284"/>
              <a:ext cx="450654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4" name="순서도: 지연 233">
              <a:extLst>
                <a:ext uri="{FF2B5EF4-FFF2-40B4-BE49-F238E27FC236}">
                  <a16:creationId xmlns:a16="http://schemas.microsoft.com/office/drawing/2014/main" id="{65AD3D83-2C81-4EC6-9712-84D988E7F4C7}"/>
                </a:ext>
              </a:extLst>
            </p:cNvPr>
            <p:cNvSpPr/>
            <p:nvPr/>
          </p:nvSpPr>
          <p:spPr>
            <a:xfrm>
              <a:off x="8007708" y="3507106"/>
              <a:ext cx="357087" cy="282356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35" name="직선 연결선 234">
              <a:extLst>
                <a:ext uri="{FF2B5EF4-FFF2-40B4-BE49-F238E27FC236}">
                  <a16:creationId xmlns:a16="http://schemas.microsoft.com/office/drawing/2014/main" id="{A34EC62C-2268-47EE-A060-7A1CF3DBD165}"/>
                </a:ext>
              </a:extLst>
            </p:cNvPr>
            <p:cNvCxnSpPr/>
            <p:nvPr/>
          </p:nvCxnSpPr>
          <p:spPr>
            <a:xfrm>
              <a:off x="9151898" y="1279188"/>
              <a:ext cx="0" cy="392173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6" name="달 235">
              <a:extLst>
                <a:ext uri="{FF2B5EF4-FFF2-40B4-BE49-F238E27FC236}">
                  <a16:creationId xmlns:a16="http://schemas.microsoft.com/office/drawing/2014/main" id="{E01747BC-269C-40DF-94CA-243C03A3498A}"/>
                </a:ext>
              </a:extLst>
            </p:cNvPr>
            <p:cNvSpPr/>
            <p:nvPr/>
          </p:nvSpPr>
          <p:spPr>
            <a:xfrm rot="5400000" flipH="1">
              <a:off x="8963054" y="3764516"/>
              <a:ext cx="376650" cy="401487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37" name="직선 연결선 236">
              <a:extLst>
                <a:ext uri="{FF2B5EF4-FFF2-40B4-BE49-F238E27FC236}">
                  <a16:creationId xmlns:a16="http://schemas.microsoft.com/office/drawing/2014/main" id="{CB41C61B-C2AC-495A-9873-276B842734C4}"/>
                </a:ext>
              </a:extLst>
            </p:cNvPr>
            <p:cNvCxnSpPr/>
            <p:nvPr/>
          </p:nvCxnSpPr>
          <p:spPr>
            <a:xfrm>
              <a:off x="9627610" y="1279188"/>
              <a:ext cx="0" cy="346028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달 237">
              <a:extLst>
                <a:ext uri="{FF2B5EF4-FFF2-40B4-BE49-F238E27FC236}">
                  <a16:creationId xmlns:a16="http://schemas.microsoft.com/office/drawing/2014/main" id="{4CB98BDF-EC22-4D3A-8455-63CC52DEEA62}"/>
                </a:ext>
              </a:extLst>
            </p:cNvPr>
            <p:cNvSpPr/>
            <p:nvPr/>
          </p:nvSpPr>
          <p:spPr>
            <a:xfrm rot="5400000" flipH="1">
              <a:off x="9438766" y="3764516"/>
              <a:ext cx="376650" cy="401487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id="{11F2BB02-203A-415D-9DE9-371D5F08A1DC}"/>
                </a:ext>
              </a:extLst>
            </p:cNvPr>
            <p:cNvCxnSpPr/>
            <p:nvPr/>
          </p:nvCxnSpPr>
          <p:spPr>
            <a:xfrm>
              <a:off x="10089499" y="1279188"/>
              <a:ext cx="0" cy="300917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달 239">
              <a:extLst>
                <a:ext uri="{FF2B5EF4-FFF2-40B4-BE49-F238E27FC236}">
                  <a16:creationId xmlns:a16="http://schemas.microsoft.com/office/drawing/2014/main" id="{FA7E73CF-C8C8-4DB0-8215-B41D308AA430}"/>
                </a:ext>
              </a:extLst>
            </p:cNvPr>
            <p:cNvSpPr/>
            <p:nvPr/>
          </p:nvSpPr>
          <p:spPr>
            <a:xfrm rot="5400000" flipH="1">
              <a:off x="9900655" y="3764516"/>
              <a:ext cx="376650" cy="401487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C32092ED-C77D-459C-910B-14EAD9CC04EB}"/>
                </a:ext>
              </a:extLst>
            </p:cNvPr>
            <p:cNvSpPr txBox="1"/>
            <p:nvPr/>
          </p:nvSpPr>
          <p:spPr>
            <a:xfrm>
              <a:off x="8887063" y="835464"/>
              <a:ext cx="1065374" cy="411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OR array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89FBDA28-08F2-4EB4-ADA3-6C2ED5AF26E6}"/>
                </a:ext>
              </a:extLst>
            </p:cNvPr>
            <p:cNvSpPr txBox="1"/>
            <p:nvPr/>
          </p:nvSpPr>
          <p:spPr>
            <a:xfrm>
              <a:off x="8749013" y="5656968"/>
              <a:ext cx="1576722" cy="411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Inverting array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43" name="직선 연결선 242">
              <a:extLst>
                <a:ext uri="{FF2B5EF4-FFF2-40B4-BE49-F238E27FC236}">
                  <a16:creationId xmlns:a16="http://schemas.microsoft.com/office/drawing/2014/main" id="{1FFBAF91-BF00-4C0F-ABC7-1E844C1193AA}"/>
                </a:ext>
              </a:extLst>
            </p:cNvPr>
            <p:cNvCxnSpPr/>
            <p:nvPr/>
          </p:nvCxnSpPr>
          <p:spPr>
            <a:xfrm flipH="1">
              <a:off x="10089499" y="4288364"/>
              <a:ext cx="64934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4" name="그룹 243">
              <a:extLst>
                <a:ext uri="{FF2B5EF4-FFF2-40B4-BE49-F238E27FC236}">
                  <a16:creationId xmlns:a16="http://schemas.microsoft.com/office/drawing/2014/main" id="{A25104EC-C3B8-4CD2-9C64-BBA18FED89B6}"/>
                </a:ext>
              </a:extLst>
            </p:cNvPr>
            <p:cNvGrpSpPr/>
            <p:nvPr/>
          </p:nvGrpSpPr>
          <p:grpSpPr>
            <a:xfrm>
              <a:off x="10557843" y="4153585"/>
              <a:ext cx="447658" cy="401487"/>
              <a:chOff x="9621520" y="5438801"/>
              <a:chExt cx="447658" cy="401487"/>
            </a:xfrm>
          </p:grpSpPr>
          <p:sp>
            <p:nvSpPr>
              <p:cNvPr id="268" name="자유형 575">
                <a:extLst>
                  <a:ext uri="{FF2B5EF4-FFF2-40B4-BE49-F238E27FC236}">
                    <a16:creationId xmlns:a16="http://schemas.microsoft.com/office/drawing/2014/main" id="{470E0D87-5593-4695-8AEF-D59545F2DF35}"/>
                  </a:ext>
                </a:extLst>
              </p:cNvPr>
              <p:cNvSpPr/>
              <p:nvPr/>
            </p:nvSpPr>
            <p:spPr>
              <a:xfrm>
                <a:off x="9621520" y="5438802"/>
                <a:ext cx="76086" cy="401484"/>
              </a:xfrm>
              <a:custGeom>
                <a:avLst/>
                <a:gdLst>
                  <a:gd name="connsiteX0" fmla="*/ 8536 w 105080"/>
                  <a:gd name="connsiteY0" fmla="*/ 0 h 711200"/>
                  <a:gd name="connsiteX1" fmla="*/ 105056 w 105080"/>
                  <a:gd name="connsiteY1" fmla="*/ 368300 h 711200"/>
                  <a:gd name="connsiteX2" fmla="*/ 916 w 105080"/>
                  <a:gd name="connsiteY2" fmla="*/ 711200 h 711200"/>
                  <a:gd name="connsiteX0" fmla="*/ 8536 w 108189"/>
                  <a:gd name="connsiteY0" fmla="*/ 0 h 711200"/>
                  <a:gd name="connsiteX1" fmla="*/ 74576 w 108189"/>
                  <a:gd name="connsiteY1" fmla="*/ 193040 h 711200"/>
                  <a:gd name="connsiteX2" fmla="*/ 105056 w 108189"/>
                  <a:gd name="connsiteY2" fmla="*/ 368300 h 711200"/>
                  <a:gd name="connsiteX3" fmla="*/ 916 w 108189"/>
                  <a:gd name="connsiteY3" fmla="*/ 711200 h 711200"/>
                  <a:gd name="connsiteX0" fmla="*/ 7620 w 104749"/>
                  <a:gd name="connsiteY0" fmla="*/ 0 h 711200"/>
                  <a:gd name="connsiteX1" fmla="*/ 73660 w 104749"/>
                  <a:gd name="connsiteY1" fmla="*/ 193040 h 711200"/>
                  <a:gd name="connsiteX2" fmla="*/ 104140 w 104749"/>
                  <a:gd name="connsiteY2" fmla="*/ 368300 h 711200"/>
                  <a:gd name="connsiteX3" fmla="*/ 48260 w 104749"/>
                  <a:gd name="connsiteY3" fmla="*/ 546100 h 711200"/>
                  <a:gd name="connsiteX4" fmla="*/ 0 w 104749"/>
                  <a:gd name="connsiteY4" fmla="*/ 711200 h 711200"/>
                  <a:gd name="connsiteX0" fmla="*/ 22860 w 104749"/>
                  <a:gd name="connsiteY0" fmla="*/ 0 h 728345"/>
                  <a:gd name="connsiteX1" fmla="*/ 73660 w 104749"/>
                  <a:gd name="connsiteY1" fmla="*/ 210185 h 728345"/>
                  <a:gd name="connsiteX2" fmla="*/ 104140 w 104749"/>
                  <a:gd name="connsiteY2" fmla="*/ 385445 h 728345"/>
                  <a:gd name="connsiteX3" fmla="*/ 48260 w 104749"/>
                  <a:gd name="connsiteY3" fmla="*/ 563245 h 728345"/>
                  <a:gd name="connsiteX4" fmla="*/ 0 w 104749"/>
                  <a:gd name="connsiteY4" fmla="*/ 728345 h 728345"/>
                  <a:gd name="connsiteX0" fmla="*/ 22860 w 134877"/>
                  <a:gd name="connsiteY0" fmla="*/ 0 h 728345"/>
                  <a:gd name="connsiteX1" fmla="*/ 73660 w 134877"/>
                  <a:gd name="connsiteY1" fmla="*/ 210185 h 728345"/>
                  <a:gd name="connsiteX2" fmla="*/ 134620 w 134877"/>
                  <a:gd name="connsiteY2" fmla="*/ 377825 h 728345"/>
                  <a:gd name="connsiteX3" fmla="*/ 48260 w 134877"/>
                  <a:gd name="connsiteY3" fmla="*/ 563245 h 728345"/>
                  <a:gd name="connsiteX4" fmla="*/ 0 w 134877"/>
                  <a:gd name="connsiteY4" fmla="*/ 728345 h 728345"/>
                  <a:gd name="connsiteX0" fmla="*/ 22860 w 134703"/>
                  <a:gd name="connsiteY0" fmla="*/ 0 h 728345"/>
                  <a:gd name="connsiteX1" fmla="*/ 73660 w 134703"/>
                  <a:gd name="connsiteY1" fmla="*/ 210185 h 728345"/>
                  <a:gd name="connsiteX2" fmla="*/ 134620 w 134703"/>
                  <a:gd name="connsiteY2" fmla="*/ 377825 h 728345"/>
                  <a:gd name="connsiteX3" fmla="*/ 48260 w 134703"/>
                  <a:gd name="connsiteY3" fmla="*/ 563245 h 728345"/>
                  <a:gd name="connsiteX4" fmla="*/ 0 w 134703"/>
                  <a:gd name="connsiteY4" fmla="*/ 728345 h 728345"/>
                  <a:gd name="connsiteX0" fmla="*/ 0 w 111843"/>
                  <a:gd name="connsiteY0" fmla="*/ 0 h 751205"/>
                  <a:gd name="connsiteX1" fmla="*/ 50800 w 111843"/>
                  <a:gd name="connsiteY1" fmla="*/ 210185 h 751205"/>
                  <a:gd name="connsiteX2" fmla="*/ 111760 w 111843"/>
                  <a:gd name="connsiteY2" fmla="*/ 377825 h 751205"/>
                  <a:gd name="connsiteX3" fmla="*/ 25400 w 111843"/>
                  <a:gd name="connsiteY3" fmla="*/ 563245 h 751205"/>
                  <a:gd name="connsiteX4" fmla="*/ 9525 w 111843"/>
                  <a:gd name="connsiteY4" fmla="*/ 751205 h 751205"/>
                  <a:gd name="connsiteX0" fmla="*/ 0 w 112319"/>
                  <a:gd name="connsiteY0" fmla="*/ 0 h 751205"/>
                  <a:gd name="connsiteX1" fmla="*/ 60325 w 112319"/>
                  <a:gd name="connsiteY1" fmla="*/ 191135 h 751205"/>
                  <a:gd name="connsiteX2" fmla="*/ 111760 w 112319"/>
                  <a:gd name="connsiteY2" fmla="*/ 377825 h 751205"/>
                  <a:gd name="connsiteX3" fmla="*/ 25400 w 112319"/>
                  <a:gd name="connsiteY3" fmla="*/ 563245 h 751205"/>
                  <a:gd name="connsiteX4" fmla="*/ 9525 w 112319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1826"/>
                  <a:gd name="connsiteY0" fmla="*/ 0 h 751205"/>
                  <a:gd name="connsiteX1" fmla="*/ 85090 w 111826"/>
                  <a:gd name="connsiteY1" fmla="*/ 185420 h 751205"/>
                  <a:gd name="connsiteX2" fmla="*/ 111760 w 111826"/>
                  <a:gd name="connsiteY2" fmla="*/ 377825 h 751205"/>
                  <a:gd name="connsiteX3" fmla="*/ 78740 w 111826"/>
                  <a:gd name="connsiteY3" fmla="*/ 574675 h 751205"/>
                  <a:gd name="connsiteX4" fmla="*/ 9525 w 111826"/>
                  <a:gd name="connsiteY4" fmla="*/ 751205 h 751205"/>
                  <a:gd name="connsiteX0" fmla="*/ 0 w 121323"/>
                  <a:gd name="connsiteY0" fmla="*/ 0 h 751205"/>
                  <a:gd name="connsiteX1" fmla="*/ 85090 w 121323"/>
                  <a:gd name="connsiteY1" fmla="*/ 185420 h 751205"/>
                  <a:gd name="connsiteX2" fmla="*/ 121285 w 121323"/>
                  <a:gd name="connsiteY2" fmla="*/ 377825 h 751205"/>
                  <a:gd name="connsiteX3" fmla="*/ 78740 w 121323"/>
                  <a:gd name="connsiteY3" fmla="*/ 574675 h 751205"/>
                  <a:gd name="connsiteX4" fmla="*/ 9525 w 121323"/>
                  <a:gd name="connsiteY4" fmla="*/ 751205 h 751205"/>
                  <a:gd name="connsiteX0" fmla="*/ 0 w 121285"/>
                  <a:gd name="connsiteY0" fmla="*/ 0 h 751205"/>
                  <a:gd name="connsiteX1" fmla="*/ 85090 w 121285"/>
                  <a:gd name="connsiteY1" fmla="*/ 185420 h 751205"/>
                  <a:gd name="connsiteX2" fmla="*/ 121285 w 121285"/>
                  <a:gd name="connsiteY2" fmla="*/ 377825 h 751205"/>
                  <a:gd name="connsiteX3" fmla="*/ 84455 w 121285"/>
                  <a:gd name="connsiteY3" fmla="*/ 588010 h 751205"/>
                  <a:gd name="connsiteX4" fmla="*/ 9525 w 121285"/>
                  <a:gd name="connsiteY4" fmla="*/ 751205 h 751205"/>
                  <a:gd name="connsiteX0" fmla="*/ 0 w 121336"/>
                  <a:gd name="connsiteY0" fmla="*/ 0 h 751205"/>
                  <a:gd name="connsiteX1" fmla="*/ 90805 w 121336"/>
                  <a:gd name="connsiteY1" fmla="*/ 170180 h 751205"/>
                  <a:gd name="connsiteX2" fmla="*/ 121285 w 121336"/>
                  <a:gd name="connsiteY2" fmla="*/ 377825 h 751205"/>
                  <a:gd name="connsiteX3" fmla="*/ 84455 w 121336"/>
                  <a:gd name="connsiteY3" fmla="*/ 588010 h 751205"/>
                  <a:gd name="connsiteX4" fmla="*/ 9525 w 12133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121285 w 121286"/>
                  <a:gd name="connsiteY1" fmla="*/ 377825 h 751205"/>
                  <a:gd name="connsiteX2" fmla="*/ 84455 w 121286"/>
                  <a:gd name="connsiteY2" fmla="*/ 588010 h 751205"/>
                  <a:gd name="connsiteX3" fmla="*/ 9525 w 121286"/>
                  <a:gd name="connsiteY3" fmla="*/ 751205 h 751205"/>
                  <a:gd name="connsiteX0" fmla="*/ 0 w 125096"/>
                  <a:gd name="connsiteY0" fmla="*/ 0 h 751205"/>
                  <a:gd name="connsiteX1" fmla="*/ 125095 w 125096"/>
                  <a:gd name="connsiteY1" fmla="*/ 372110 h 751205"/>
                  <a:gd name="connsiteX2" fmla="*/ 84455 w 125096"/>
                  <a:gd name="connsiteY2" fmla="*/ 588010 h 751205"/>
                  <a:gd name="connsiteX3" fmla="*/ 9525 w 125096"/>
                  <a:gd name="connsiteY3" fmla="*/ 751205 h 751205"/>
                  <a:gd name="connsiteX0" fmla="*/ 0 w 125104"/>
                  <a:gd name="connsiteY0" fmla="*/ 0 h 751205"/>
                  <a:gd name="connsiteX1" fmla="*/ 125095 w 125104"/>
                  <a:gd name="connsiteY1" fmla="*/ 372110 h 751205"/>
                  <a:gd name="connsiteX2" fmla="*/ 84455 w 125104"/>
                  <a:gd name="connsiteY2" fmla="*/ 588010 h 751205"/>
                  <a:gd name="connsiteX3" fmla="*/ 9525 w 125104"/>
                  <a:gd name="connsiteY3" fmla="*/ 751205 h 751205"/>
                  <a:gd name="connsiteX0" fmla="*/ 0 w 128199"/>
                  <a:gd name="connsiteY0" fmla="*/ 0 h 751205"/>
                  <a:gd name="connsiteX1" fmla="*/ 125095 w 128199"/>
                  <a:gd name="connsiteY1" fmla="*/ 372110 h 751205"/>
                  <a:gd name="connsiteX2" fmla="*/ 84455 w 128199"/>
                  <a:gd name="connsiteY2" fmla="*/ 588010 h 751205"/>
                  <a:gd name="connsiteX3" fmla="*/ 9525 w 128199"/>
                  <a:gd name="connsiteY3" fmla="*/ 751205 h 751205"/>
                  <a:gd name="connsiteX0" fmla="*/ 0 w 125115"/>
                  <a:gd name="connsiteY0" fmla="*/ 0 h 751205"/>
                  <a:gd name="connsiteX1" fmla="*/ 125095 w 125115"/>
                  <a:gd name="connsiteY1" fmla="*/ 372110 h 751205"/>
                  <a:gd name="connsiteX2" fmla="*/ 9525 w 125115"/>
                  <a:gd name="connsiteY2" fmla="*/ 751205 h 751205"/>
                  <a:gd name="connsiteX0" fmla="*/ 0 w 125115"/>
                  <a:gd name="connsiteY0" fmla="*/ 0 h 743585"/>
                  <a:gd name="connsiteX1" fmla="*/ 125095 w 125115"/>
                  <a:gd name="connsiteY1" fmla="*/ 372110 h 743585"/>
                  <a:gd name="connsiteX2" fmla="*/ 9525 w 125115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19" h="743585">
                    <a:moveTo>
                      <a:pt x="0" y="0"/>
                    </a:moveTo>
                    <a:cubicBezTo>
                      <a:pt x="44318" y="78714"/>
                      <a:pt x="123508" y="248179"/>
                      <a:pt x="125095" y="372110"/>
                    </a:cubicBezTo>
                    <a:cubicBezTo>
                      <a:pt x="126682" y="496041"/>
                      <a:pt x="50747" y="664607"/>
                      <a:pt x="9525" y="743585"/>
                    </a:cubicBezTo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69" name="달 268">
                <a:extLst>
                  <a:ext uri="{FF2B5EF4-FFF2-40B4-BE49-F238E27FC236}">
                    <a16:creationId xmlns:a16="http://schemas.microsoft.com/office/drawing/2014/main" id="{891EB58D-1DD1-43E6-9EF1-94A25E411C5D}"/>
                  </a:ext>
                </a:extLst>
              </p:cNvPr>
              <p:cNvSpPr/>
              <p:nvPr/>
            </p:nvSpPr>
            <p:spPr>
              <a:xfrm flipH="1">
                <a:off x="9692528" y="5438801"/>
                <a:ext cx="376650" cy="401487"/>
              </a:xfrm>
              <a:prstGeom prst="moon">
                <a:avLst>
                  <a:gd name="adj" fmla="val 83270"/>
                </a:avLst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cxnSp>
          <p:nvCxnSpPr>
            <p:cNvPr id="245" name="직선 연결선 244">
              <a:extLst>
                <a:ext uri="{FF2B5EF4-FFF2-40B4-BE49-F238E27FC236}">
                  <a16:creationId xmlns:a16="http://schemas.microsoft.com/office/drawing/2014/main" id="{DF7A8986-9511-4C6D-B4FB-C6C48ECA4E74}"/>
                </a:ext>
              </a:extLst>
            </p:cNvPr>
            <p:cNvCxnSpPr/>
            <p:nvPr/>
          </p:nvCxnSpPr>
          <p:spPr>
            <a:xfrm flipH="1">
              <a:off x="9627610" y="4739468"/>
              <a:ext cx="111123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6" name="그룹 245">
              <a:extLst>
                <a:ext uri="{FF2B5EF4-FFF2-40B4-BE49-F238E27FC236}">
                  <a16:creationId xmlns:a16="http://schemas.microsoft.com/office/drawing/2014/main" id="{991DD2D6-491D-41E7-B6DE-5F6E640A11DA}"/>
                </a:ext>
              </a:extLst>
            </p:cNvPr>
            <p:cNvGrpSpPr/>
            <p:nvPr/>
          </p:nvGrpSpPr>
          <p:grpSpPr>
            <a:xfrm>
              <a:off x="10557843" y="4604689"/>
              <a:ext cx="447658" cy="401487"/>
              <a:chOff x="9621520" y="5438801"/>
              <a:chExt cx="447658" cy="401487"/>
            </a:xfrm>
          </p:grpSpPr>
          <p:sp>
            <p:nvSpPr>
              <p:cNvPr id="266" name="자유형 573">
                <a:extLst>
                  <a:ext uri="{FF2B5EF4-FFF2-40B4-BE49-F238E27FC236}">
                    <a16:creationId xmlns:a16="http://schemas.microsoft.com/office/drawing/2014/main" id="{4F8662CE-C910-42E3-9C9E-C872011A1174}"/>
                  </a:ext>
                </a:extLst>
              </p:cNvPr>
              <p:cNvSpPr/>
              <p:nvPr/>
            </p:nvSpPr>
            <p:spPr>
              <a:xfrm>
                <a:off x="9621520" y="5438802"/>
                <a:ext cx="76086" cy="401484"/>
              </a:xfrm>
              <a:custGeom>
                <a:avLst/>
                <a:gdLst>
                  <a:gd name="connsiteX0" fmla="*/ 8536 w 105080"/>
                  <a:gd name="connsiteY0" fmla="*/ 0 h 711200"/>
                  <a:gd name="connsiteX1" fmla="*/ 105056 w 105080"/>
                  <a:gd name="connsiteY1" fmla="*/ 368300 h 711200"/>
                  <a:gd name="connsiteX2" fmla="*/ 916 w 105080"/>
                  <a:gd name="connsiteY2" fmla="*/ 711200 h 711200"/>
                  <a:gd name="connsiteX0" fmla="*/ 8536 w 108189"/>
                  <a:gd name="connsiteY0" fmla="*/ 0 h 711200"/>
                  <a:gd name="connsiteX1" fmla="*/ 74576 w 108189"/>
                  <a:gd name="connsiteY1" fmla="*/ 193040 h 711200"/>
                  <a:gd name="connsiteX2" fmla="*/ 105056 w 108189"/>
                  <a:gd name="connsiteY2" fmla="*/ 368300 h 711200"/>
                  <a:gd name="connsiteX3" fmla="*/ 916 w 108189"/>
                  <a:gd name="connsiteY3" fmla="*/ 711200 h 711200"/>
                  <a:gd name="connsiteX0" fmla="*/ 7620 w 104749"/>
                  <a:gd name="connsiteY0" fmla="*/ 0 h 711200"/>
                  <a:gd name="connsiteX1" fmla="*/ 73660 w 104749"/>
                  <a:gd name="connsiteY1" fmla="*/ 193040 h 711200"/>
                  <a:gd name="connsiteX2" fmla="*/ 104140 w 104749"/>
                  <a:gd name="connsiteY2" fmla="*/ 368300 h 711200"/>
                  <a:gd name="connsiteX3" fmla="*/ 48260 w 104749"/>
                  <a:gd name="connsiteY3" fmla="*/ 546100 h 711200"/>
                  <a:gd name="connsiteX4" fmla="*/ 0 w 104749"/>
                  <a:gd name="connsiteY4" fmla="*/ 711200 h 711200"/>
                  <a:gd name="connsiteX0" fmla="*/ 22860 w 104749"/>
                  <a:gd name="connsiteY0" fmla="*/ 0 h 728345"/>
                  <a:gd name="connsiteX1" fmla="*/ 73660 w 104749"/>
                  <a:gd name="connsiteY1" fmla="*/ 210185 h 728345"/>
                  <a:gd name="connsiteX2" fmla="*/ 104140 w 104749"/>
                  <a:gd name="connsiteY2" fmla="*/ 385445 h 728345"/>
                  <a:gd name="connsiteX3" fmla="*/ 48260 w 104749"/>
                  <a:gd name="connsiteY3" fmla="*/ 563245 h 728345"/>
                  <a:gd name="connsiteX4" fmla="*/ 0 w 104749"/>
                  <a:gd name="connsiteY4" fmla="*/ 728345 h 728345"/>
                  <a:gd name="connsiteX0" fmla="*/ 22860 w 134877"/>
                  <a:gd name="connsiteY0" fmla="*/ 0 h 728345"/>
                  <a:gd name="connsiteX1" fmla="*/ 73660 w 134877"/>
                  <a:gd name="connsiteY1" fmla="*/ 210185 h 728345"/>
                  <a:gd name="connsiteX2" fmla="*/ 134620 w 134877"/>
                  <a:gd name="connsiteY2" fmla="*/ 377825 h 728345"/>
                  <a:gd name="connsiteX3" fmla="*/ 48260 w 134877"/>
                  <a:gd name="connsiteY3" fmla="*/ 563245 h 728345"/>
                  <a:gd name="connsiteX4" fmla="*/ 0 w 134877"/>
                  <a:gd name="connsiteY4" fmla="*/ 728345 h 728345"/>
                  <a:gd name="connsiteX0" fmla="*/ 22860 w 134703"/>
                  <a:gd name="connsiteY0" fmla="*/ 0 h 728345"/>
                  <a:gd name="connsiteX1" fmla="*/ 73660 w 134703"/>
                  <a:gd name="connsiteY1" fmla="*/ 210185 h 728345"/>
                  <a:gd name="connsiteX2" fmla="*/ 134620 w 134703"/>
                  <a:gd name="connsiteY2" fmla="*/ 377825 h 728345"/>
                  <a:gd name="connsiteX3" fmla="*/ 48260 w 134703"/>
                  <a:gd name="connsiteY3" fmla="*/ 563245 h 728345"/>
                  <a:gd name="connsiteX4" fmla="*/ 0 w 134703"/>
                  <a:gd name="connsiteY4" fmla="*/ 728345 h 728345"/>
                  <a:gd name="connsiteX0" fmla="*/ 0 w 111843"/>
                  <a:gd name="connsiteY0" fmla="*/ 0 h 751205"/>
                  <a:gd name="connsiteX1" fmla="*/ 50800 w 111843"/>
                  <a:gd name="connsiteY1" fmla="*/ 210185 h 751205"/>
                  <a:gd name="connsiteX2" fmla="*/ 111760 w 111843"/>
                  <a:gd name="connsiteY2" fmla="*/ 377825 h 751205"/>
                  <a:gd name="connsiteX3" fmla="*/ 25400 w 111843"/>
                  <a:gd name="connsiteY3" fmla="*/ 563245 h 751205"/>
                  <a:gd name="connsiteX4" fmla="*/ 9525 w 111843"/>
                  <a:gd name="connsiteY4" fmla="*/ 751205 h 751205"/>
                  <a:gd name="connsiteX0" fmla="*/ 0 w 112319"/>
                  <a:gd name="connsiteY0" fmla="*/ 0 h 751205"/>
                  <a:gd name="connsiteX1" fmla="*/ 60325 w 112319"/>
                  <a:gd name="connsiteY1" fmla="*/ 191135 h 751205"/>
                  <a:gd name="connsiteX2" fmla="*/ 111760 w 112319"/>
                  <a:gd name="connsiteY2" fmla="*/ 377825 h 751205"/>
                  <a:gd name="connsiteX3" fmla="*/ 25400 w 112319"/>
                  <a:gd name="connsiteY3" fmla="*/ 563245 h 751205"/>
                  <a:gd name="connsiteX4" fmla="*/ 9525 w 112319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1826"/>
                  <a:gd name="connsiteY0" fmla="*/ 0 h 751205"/>
                  <a:gd name="connsiteX1" fmla="*/ 85090 w 111826"/>
                  <a:gd name="connsiteY1" fmla="*/ 185420 h 751205"/>
                  <a:gd name="connsiteX2" fmla="*/ 111760 w 111826"/>
                  <a:gd name="connsiteY2" fmla="*/ 377825 h 751205"/>
                  <a:gd name="connsiteX3" fmla="*/ 78740 w 111826"/>
                  <a:gd name="connsiteY3" fmla="*/ 574675 h 751205"/>
                  <a:gd name="connsiteX4" fmla="*/ 9525 w 111826"/>
                  <a:gd name="connsiteY4" fmla="*/ 751205 h 751205"/>
                  <a:gd name="connsiteX0" fmla="*/ 0 w 121323"/>
                  <a:gd name="connsiteY0" fmla="*/ 0 h 751205"/>
                  <a:gd name="connsiteX1" fmla="*/ 85090 w 121323"/>
                  <a:gd name="connsiteY1" fmla="*/ 185420 h 751205"/>
                  <a:gd name="connsiteX2" fmla="*/ 121285 w 121323"/>
                  <a:gd name="connsiteY2" fmla="*/ 377825 h 751205"/>
                  <a:gd name="connsiteX3" fmla="*/ 78740 w 121323"/>
                  <a:gd name="connsiteY3" fmla="*/ 574675 h 751205"/>
                  <a:gd name="connsiteX4" fmla="*/ 9525 w 121323"/>
                  <a:gd name="connsiteY4" fmla="*/ 751205 h 751205"/>
                  <a:gd name="connsiteX0" fmla="*/ 0 w 121285"/>
                  <a:gd name="connsiteY0" fmla="*/ 0 h 751205"/>
                  <a:gd name="connsiteX1" fmla="*/ 85090 w 121285"/>
                  <a:gd name="connsiteY1" fmla="*/ 185420 h 751205"/>
                  <a:gd name="connsiteX2" fmla="*/ 121285 w 121285"/>
                  <a:gd name="connsiteY2" fmla="*/ 377825 h 751205"/>
                  <a:gd name="connsiteX3" fmla="*/ 84455 w 121285"/>
                  <a:gd name="connsiteY3" fmla="*/ 588010 h 751205"/>
                  <a:gd name="connsiteX4" fmla="*/ 9525 w 121285"/>
                  <a:gd name="connsiteY4" fmla="*/ 751205 h 751205"/>
                  <a:gd name="connsiteX0" fmla="*/ 0 w 121336"/>
                  <a:gd name="connsiteY0" fmla="*/ 0 h 751205"/>
                  <a:gd name="connsiteX1" fmla="*/ 90805 w 121336"/>
                  <a:gd name="connsiteY1" fmla="*/ 170180 h 751205"/>
                  <a:gd name="connsiteX2" fmla="*/ 121285 w 121336"/>
                  <a:gd name="connsiteY2" fmla="*/ 377825 h 751205"/>
                  <a:gd name="connsiteX3" fmla="*/ 84455 w 121336"/>
                  <a:gd name="connsiteY3" fmla="*/ 588010 h 751205"/>
                  <a:gd name="connsiteX4" fmla="*/ 9525 w 12133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121285 w 121286"/>
                  <a:gd name="connsiteY1" fmla="*/ 377825 h 751205"/>
                  <a:gd name="connsiteX2" fmla="*/ 84455 w 121286"/>
                  <a:gd name="connsiteY2" fmla="*/ 588010 h 751205"/>
                  <a:gd name="connsiteX3" fmla="*/ 9525 w 121286"/>
                  <a:gd name="connsiteY3" fmla="*/ 751205 h 751205"/>
                  <a:gd name="connsiteX0" fmla="*/ 0 w 125096"/>
                  <a:gd name="connsiteY0" fmla="*/ 0 h 751205"/>
                  <a:gd name="connsiteX1" fmla="*/ 125095 w 125096"/>
                  <a:gd name="connsiteY1" fmla="*/ 372110 h 751205"/>
                  <a:gd name="connsiteX2" fmla="*/ 84455 w 125096"/>
                  <a:gd name="connsiteY2" fmla="*/ 588010 h 751205"/>
                  <a:gd name="connsiteX3" fmla="*/ 9525 w 125096"/>
                  <a:gd name="connsiteY3" fmla="*/ 751205 h 751205"/>
                  <a:gd name="connsiteX0" fmla="*/ 0 w 125104"/>
                  <a:gd name="connsiteY0" fmla="*/ 0 h 751205"/>
                  <a:gd name="connsiteX1" fmla="*/ 125095 w 125104"/>
                  <a:gd name="connsiteY1" fmla="*/ 372110 h 751205"/>
                  <a:gd name="connsiteX2" fmla="*/ 84455 w 125104"/>
                  <a:gd name="connsiteY2" fmla="*/ 588010 h 751205"/>
                  <a:gd name="connsiteX3" fmla="*/ 9525 w 125104"/>
                  <a:gd name="connsiteY3" fmla="*/ 751205 h 751205"/>
                  <a:gd name="connsiteX0" fmla="*/ 0 w 128199"/>
                  <a:gd name="connsiteY0" fmla="*/ 0 h 751205"/>
                  <a:gd name="connsiteX1" fmla="*/ 125095 w 128199"/>
                  <a:gd name="connsiteY1" fmla="*/ 372110 h 751205"/>
                  <a:gd name="connsiteX2" fmla="*/ 84455 w 128199"/>
                  <a:gd name="connsiteY2" fmla="*/ 588010 h 751205"/>
                  <a:gd name="connsiteX3" fmla="*/ 9525 w 128199"/>
                  <a:gd name="connsiteY3" fmla="*/ 751205 h 751205"/>
                  <a:gd name="connsiteX0" fmla="*/ 0 w 125115"/>
                  <a:gd name="connsiteY0" fmla="*/ 0 h 751205"/>
                  <a:gd name="connsiteX1" fmla="*/ 125095 w 125115"/>
                  <a:gd name="connsiteY1" fmla="*/ 372110 h 751205"/>
                  <a:gd name="connsiteX2" fmla="*/ 9525 w 125115"/>
                  <a:gd name="connsiteY2" fmla="*/ 751205 h 751205"/>
                  <a:gd name="connsiteX0" fmla="*/ 0 w 125115"/>
                  <a:gd name="connsiteY0" fmla="*/ 0 h 743585"/>
                  <a:gd name="connsiteX1" fmla="*/ 125095 w 125115"/>
                  <a:gd name="connsiteY1" fmla="*/ 372110 h 743585"/>
                  <a:gd name="connsiteX2" fmla="*/ 9525 w 125115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19" h="743585">
                    <a:moveTo>
                      <a:pt x="0" y="0"/>
                    </a:moveTo>
                    <a:cubicBezTo>
                      <a:pt x="44318" y="78714"/>
                      <a:pt x="123508" y="248179"/>
                      <a:pt x="125095" y="372110"/>
                    </a:cubicBezTo>
                    <a:cubicBezTo>
                      <a:pt x="126682" y="496041"/>
                      <a:pt x="50747" y="664607"/>
                      <a:pt x="9525" y="743585"/>
                    </a:cubicBezTo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67" name="달 266">
                <a:extLst>
                  <a:ext uri="{FF2B5EF4-FFF2-40B4-BE49-F238E27FC236}">
                    <a16:creationId xmlns:a16="http://schemas.microsoft.com/office/drawing/2014/main" id="{0ABA9D66-1DC9-4C35-AD66-474DEBA69F50}"/>
                  </a:ext>
                </a:extLst>
              </p:cNvPr>
              <p:cNvSpPr/>
              <p:nvPr/>
            </p:nvSpPr>
            <p:spPr>
              <a:xfrm flipH="1">
                <a:off x="9692528" y="5438801"/>
                <a:ext cx="376650" cy="401487"/>
              </a:xfrm>
              <a:prstGeom prst="moon">
                <a:avLst>
                  <a:gd name="adj" fmla="val 83270"/>
                </a:avLst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cxnSp>
          <p:nvCxnSpPr>
            <p:cNvPr id="247" name="직선 연결선 246">
              <a:extLst>
                <a:ext uri="{FF2B5EF4-FFF2-40B4-BE49-F238E27FC236}">
                  <a16:creationId xmlns:a16="http://schemas.microsoft.com/office/drawing/2014/main" id="{C800260E-729C-4BB3-A134-641DE03C0EC1}"/>
                </a:ext>
              </a:extLst>
            </p:cNvPr>
            <p:cNvCxnSpPr/>
            <p:nvPr/>
          </p:nvCxnSpPr>
          <p:spPr>
            <a:xfrm flipH="1">
              <a:off x="9151898" y="5200923"/>
              <a:ext cx="15869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1EE85203-1F0B-4495-99F8-9678209E7E2C}"/>
                </a:ext>
              </a:extLst>
            </p:cNvPr>
            <p:cNvGrpSpPr/>
            <p:nvPr/>
          </p:nvGrpSpPr>
          <p:grpSpPr>
            <a:xfrm>
              <a:off x="10557843" y="5066144"/>
              <a:ext cx="447658" cy="401487"/>
              <a:chOff x="9621520" y="5438801"/>
              <a:chExt cx="447658" cy="401487"/>
            </a:xfrm>
          </p:grpSpPr>
          <p:sp>
            <p:nvSpPr>
              <p:cNvPr id="264" name="자유형 571">
                <a:extLst>
                  <a:ext uri="{FF2B5EF4-FFF2-40B4-BE49-F238E27FC236}">
                    <a16:creationId xmlns:a16="http://schemas.microsoft.com/office/drawing/2014/main" id="{BCA60ECA-A0F0-4701-9132-AF444840A6A7}"/>
                  </a:ext>
                </a:extLst>
              </p:cNvPr>
              <p:cNvSpPr/>
              <p:nvPr/>
            </p:nvSpPr>
            <p:spPr>
              <a:xfrm>
                <a:off x="9621520" y="5438802"/>
                <a:ext cx="76086" cy="401484"/>
              </a:xfrm>
              <a:custGeom>
                <a:avLst/>
                <a:gdLst>
                  <a:gd name="connsiteX0" fmla="*/ 8536 w 105080"/>
                  <a:gd name="connsiteY0" fmla="*/ 0 h 711200"/>
                  <a:gd name="connsiteX1" fmla="*/ 105056 w 105080"/>
                  <a:gd name="connsiteY1" fmla="*/ 368300 h 711200"/>
                  <a:gd name="connsiteX2" fmla="*/ 916 w 105080"/>
                  <a:gd name="connsiteY2" fmla="*/ 711200 h 711200"/>
                  <a:gd name="connsiteX0" fmla="*/ 8536 w 108189"/>
                  <a:gd name="connsiteY0" fmla="*/ 0 h 711200"/>
                  <a:gd name="connsiteX1" fmla="*/ 74576 w 108189"/>
                  <a:gd name="connsiteY1" fmla="*/ 193040 h 711200"/>
                  <a:gd name="connsiteX2" fmla="*/ 105056 w 108189"/>
                  <a:gd name="connsiteY2" fmla="*/ 368300 h 711200"/>
                  <a:gd name="connsiteX3" fmla="*/ 916 w 108189"/>
                  <a:gd name="connsiteY3" fmla="*/ 711200 h 711200"/>
                  <a:gd name="connsiteX0" fmla="*/ 7620 w 104749"/>
                  <a:gd name="connsiteY0" fmla="*/ 0 h 711200"/>
                  <a:gd name="connsiteX1" fmla="*/ 73660 w 104749"/>
                  <a:gd name="connsiteY1" fmla="*/ 193040 h 711200"/>
                  <a:gd name="connsiteX2" fmla="*/ 104140 w 104749"/>
                  <a:gd name="connsiteY2" fmla="*/ 368300 h 711200"/>
                  <a:gd name="connsiteX3" fmla="*/ 48260 w 104749"/>
                  <a:gd name="connsiteY3" fmla="*/ 546100 h 711200"/>
                  <a:gd name="connsiteX4" fmla="*/ 0 w 104749"/>
                  <a:gd name="connsiteY4" fmla="*/ 711200 h 711200"/>
                  <a:gd name="connsiteX0" fmla="*/ 22860 w 104749"/>
                  <a:gd name="connsiteY0" fmla="*/ 0 h 728345"/>
                  <a:gd name="connsiteX1" fmla="*/ 73660 w 104749"/>
                  <a:gd name="connsiteY1" fmla="*/ 210185 h 728345"/>
                  <a:gd name="connsiteX2" fmla="*/ 104140 w 104749"/>
                  <a:gd name="connsiteY2" fmla="*/ 385445 h 728345"/>
                  <a:gd name="connsiteX3" fmla="*/ 48260 w 104749"/>
                  <a:gd name="connsiteY3" fmla="*/ 563245 h 728345"/>
                  <a:gd name="connsiteX4" fmla="*/ 0 w 104749"/>
                  <a:gd name="connsiteY4" fmla="*/ 728345 h 728345"/>
                  <a:gd name="connsiteX0" fmla="*/ 22860 w 134877"/>
                  <a:gd name="connsiteY0" fmla="*/ 0 h 728345"/>
                  <a:gd name="connsiteX1" fmla="*/ 73660 w 134877"/>
                  <a:gd name="connsiteY1" fmla="*/ 210185 h 728345"/>
                  <a:gd name="connsiteX2" fmla="*/ 134620 w 134877"/>
                  <a:gd name="connsiteY2" fmla="*/ 377825 h 728345"/>
                  <a:gd name="connsiteX3" fmla="*/ 48260 w 134877"/>
                  <a:gd name="connsiteY3" fmla="*/ 563245 h 728345"/>
                  <a:gd name="connsiteX4" fmla="*/ 0 w 134877"/>
                  <a:gd name="connsiteY4" fmla="*/ 728345 h 728345"/>
                  <a:gd name="connsiteX0" fmla="*/ 22860 w 134703"/>
                  <a:gd name="connsiteY0" fmla="*/ 0 h 728345"/>
                  <a:gd name="connsiteX1" fmla="*/ 73660 w 134703"/>
                  <a:gd name="connsiteY1" fmla="*/ 210185 h 728345"/>
                  <a:gd name="connsiteX2" fmla="*/ 134620 w 134703"/>
                  <a:gd name="connsiteY2" fmla="*/ 377825 h 728345"/>
                  <a:gd name="connsiteX3" fmla="*/ 48260 w 134703"/>
                  <a:gd name="connsiteY3" fmla="*/ 563245 h 728345"/>
                  <a:gd name="connsiteX4" fmla="*/ 0 w 134703"/>
                  <a:gd name="connsiteY4" fmla="*/ 728345 h 728345"/>
                  <a:gd name="connsiteX0" fmla="*/ 0 w 111843"/>
                  <a:gd name="connsiteY0" fmla="*/ 0 h 751205"/>
                  <a:gd name="connsiteX1" fmla="*/ 50800 w 111843"/>
                  <a:gd name="connsiteY1" fmla="*/ 210185 h 751205"/>
                  <a:gd name="connsiteX2" fmla="*/ 111760 w 111843"/>
                  <a:gd name="connsiteY2" fmla="*/ 377825 h 751205"/>
                  <a:gd name="connsiteX3" fmla="*/ 25400 w 111843"/>
                  <a:gd name="connsiteY3" fmla="*/ 563245 h 751205"/>
                  <a:gd name="connsiteX4" fmla="*/ 9525 w 111843"/>
                  <a:gd name="connsiteY4" fmla="*/ 751205 h 751205"/>
                  <a:gd name="connsiteX0" fmla="*/ 0 w 112319"/>
                  <a:gd name="connsiteY0" fmla="*/ 0 h 751205"/>
                  <a:gd name="connsiteX1" fmla="*/ 60325 w 112319"/>
                  <a:gd name="connsiteY1" fmla="*/ 191135 h 751205"/>
                  <a:gd name="connsiteX2" fmla="*/ 111760 w 112319"/>
                  <a:gd name="connsiteY2" fmla="*/ 377825 h 751205"/>
                  <a:gd name="connsiteX3" fmla="*/ 25400 w 112319"/>
                  <a:gd name="connsiteY3" fmla="*/ 563245 h 751205"/>
                  <a:gd name="connsiteX4" fmla="*/ 9525 w 112319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1826"/>
                  <a:gd name="connsiteY0" fmla="*/ 0 h 751205"/>
                  <a:gd name="connsiteX1" fmla="*/ 85090 w 111826"/>
                  <a:gd name="connsiteY1" fmla="*/ 185420 h 751205"/>
                  <a:gd name="connsiteX2" fmla="*/ 111760 w 111826"/>
                  <a:gd name="connsiteY2" fmla="*/ 377825 h 751205"/>
                  <a:gd name="connsiteX3" fmla="*/ 78740 w 111826"/>
                  <a:gd name="connsiteY3" fmla="*/ 574675 h 751205"/>
                  <a:gd name="connsiteX4" fmla="*/ 9525 w 111826"/>
                  <a:gd name="connsiteY4" fmla="*/ 751205 h 751205"/>
                  <a:gd name="connsiteX0" fmla="*/ 0 w 121323"/>
                  <a:gd name="connsiteY0" fmla="*/ 0 h 751205"/>
                  <a:gd name="connsiteX1" fmla="*/ 85090 w 121323"/>
                  <a:gd name="connsiteY1" fmla="*/ 185420 h 751205"/>
                  <a:gd name="connsiteX2" fmla="*/ 121285 w 121323"/>
                  <a:gd name="connsiteY2" fmla="*/ 377825 h 751205"/>
                  <a:gd name="connsiteX3" fmla="*/ 78740 w 121323"/>
                  <a:gd name="connsiteY3" fmla="*/ 574675 h 751205"/>
                  <a:gd name="connsiteX4" fmla="*/ 9525 w 121323"/>
                  <a:gd name="connsiteY4" fmla="*/ 751205 h 751205"/>
                  <a:gd name="connsiteX0" fmla="*/ 0 w 121285"/>
                  <a:gd name="connsiteY0" fmla="*/ 0 h 751205"/>
                  <a:gd name="connsiteX1" fmla="*/ 85090 w 121285"/>
                  <a:gd name="connsiteY1" fmla="*/ 185420 h 751205"/>
                  <a:gd name="connsiteX2" fmla="*/ 121285 w 121285"/>
                  <a:gd name="connsiteY2" fmla="*/ 377825 h 751205"/>
                  <a:gd name="connsiteX3" fmla="*/ 84455 w 121285"/>
                  <a:gd name="connsiteY3" fmla="*/ 588010 h 751205"/>
                  <a:gd name="connsiteX4" fmla="*/ 9525 w 121285"/>
                  <a:gd name="connsiteY4" fmla="*/ 751205 h 751205"/>
                  <a:gd name="connsiteX0" fmla="*/ 0 w 121336"/>
                  <a:gd name="connsiteY0" fmla="*/ 0 h 751205"/>
                  <a:gd name="connsiteX1" fmla="*/ 90805 w 121336"/>
                  <a:gd name="connsiteY1" fmla="*/ 170180 h 751205"/>
                  <a:gd name="connsiteX2" fmla="*/ 121285 w 121336"/>
                  <a:gd name="connsiteY2" fmla="*/ 377825 h 751205"/>
                  <a:gd name="connsiteX3" fmla="*/ 84455 w 121336"/>
                  <a:gd name="connsiteY3" fmla="*/ 588010 h 751205"/>
                  <a:gd name="connsiteX4" fmla="*/ 9525 w 12133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121285 w 121286"/>
                  <a:gd name="connsiteY1" fmla="*/ 377825 h 751205"/>
                  <a:gd name="connsiteX2" fmla="*/ 84455 w 121286"/>
                  <a:gd name="connsiteY2" fmla="*/ 588010 h 751205"/>
                  <a:gd name="connsiteX3" fmla="*/ 9525 w 121286"/>
                  <a:gd name="connsiteY3" fmla="*/ 751205 h 751205"/>
                  <a:gd name="connsiteX0" fmla="*/ 0 w 125096"/>
                  <a:gd name="connsiteY0" fmla="*/ 0 h 751205"/>
                  <a:gd name="connsiteX1" fmla="*/ 125095 w 125096"/>
                  <a:gd name="connsiteY1" fmla="*/ 372110 h 751205"/>
                  <a:gd name="connsiteX2" fmla="*/ 84455 w 125096"/>
                  <a:gd name="connsiteY2" fmla="*/ 588010 h 751205"/>
                  <a:gd name="connsiteX3" fmla="*/ 9525 w 125096"/>
                  <a:gd name="connsiteY3" fmla="*/ 751205 h 751205"/>
                  <a:gd name="connsiteX0" fmla="*/ 0 w 125104"/>
                  <a:gd name="connsiteY0" fmla="*/ 0 h 751205"/>
                  <a:gd name="connsiteX1" fmla="*/ 125095 w 125104"/>
                  <a:gd name="connsiteY1" fmla="*/ 372110 h 751205"/>
                  <a:gd name="connsiteX2" fmla="*/ 84455 w 125104"/>
                  <a:gd name="connsiteY2" fmla="*/ 588010 h 751205"/>
                  <a:gd name="connsiteX3" fmla="*/ 9525 w 125104"/>
                  <a:gd name="connsiteY3" fmla="*/ 751205 h 751205"/>
                  <a:gd name="connsiteX0" fmla="*/ 0 w 128199"/>
                  <a:gd name="connsiteY0" fmla="*/ 0 h 751205"/>
                  <a:gd name="connsiteX1" fmla="*/ 125095 w 128199"/>
                  <a:gd name="connsiteY1" fmla="*/ 372110 h 751205"/>
                  <a:gd name="connsiteX2" fmla="*/ 84455 w 128199"/>
                  <a:gd name="connsiteY2" fmla="*/ 588010 h 751205"/>
                  <a:gd name="connsiteX3" fmla="*/ 9525 w 128199"/>
                  <a:gd name="connsiteY3" fmla="*/ 751205 h 751205"/>
                  <a:gd name="connsiteX0" fmla="*/ 0 w 125115"/>
                  <a:gd name="connsiteY0" fmla="*/ 0 h 751205"/>
                  <a:gd name="connsiteX1" fmla="*/ 125095 w 125115"/>
                  <a:gd name="connsiteY1" fmla="*/ 372110 h 751205"/>
                  <a:gd name="connsiteX2" fmla="*/ 9525 w 125115"/>
                  <a:gd name="connsiteY2" fmla="*/ 751205 h 751205"/>
                  <a:gd name="connsiteX0" fmla="*/ 0 w 125115"/>
                  <a:gd name="connsiteY0" fmla="*/ 0 h 743585"/>
                  <a:gd name="connsiteX1" fmla="*/ 125095 w 125115"/>
                  <a:gd name="connsiteY1" fmla="*/ 372110 h 743585"/>
                  <a:gd name="connsiteX2" fmla="*/ 9525 w 125115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19" h="743585">
                    <a:moveTo>
                      <a:pt x="0" y="0"/>
                    </a:moveTo>
                    <a:cubicBezTo>
                      <a:pt x="44318" y="78714"/>
                      <a:pt x="123508" y="248179"/>
                      <a:pt x="125095" y="372110"/>
                    </a:cubicBezTo>
                    <a:cubicBezTo>
                      <a:pt x="126682" y="496041"/>
                      <a:pt x="50747" y="664607"/>
                      <a:pt x="9525" y="743585"/>
                    </a:cubicBezTo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65" name="달 264">
                <a:extLst>
                  <a:ext uri="{FF2B5EF4-FFF2-40B4-BE49-F238E27FC236}">
                    <a16:creationId xmlns:a16="http://schemas.microsoft.com/office/drawing/2014/main" id="{25E997E0-FB9F-4E71-A305-93057D0317E1}"/>
                  </a:ext>
                </a:extLst>
              </p:cNvPr>
              <p:cNvSpPr/>
              <p:nvPr/>
            </p:nvSpPr>
            <p:spPr>
              <a:xfrm flipH="1">
                <a:off x="9692528" y="5438801"/>
                <a:ext cx="376650" cy="401487"/>
              </a:xfrm>
              <a:prstGeom prst="moon">
                <a:avLst>
                  <a:gd name="adj" fmla="val 83270"/>
                </a:avLst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cxnSp>
          <p:nvCxnSpPr>
            <p:cNvPr id="249" name="직선 연결선 248">
              <a:extLst>
                <a:ext uri="{FF2B5EF4-FFF2-40B4-BE49-F238E27FC236}">
                  <a16:creationId xmlns:a16="http://schemas.microsoft.com/office/drawing/2014/main" id="{EE970123-8767-411A-A961-0EF647DC6250}"/>
                </a:ext>
              </a:extLst>
            </p:cNvPr>
            <p:cNvCxnSpPr/>
            <p:nvPr/>
          </p:nvCxnSpPr>
          <p:spPr>
            <a:xfrm flipH="1">
              <a:off x="8686319" y="5668372"/>
              <a:ext cx="205252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0" name="그룹 249">
              <a:extLst>
                <a:ext uri="{FF2B5EF4-FFF2-40B4-BE49-F238E27FC236}">
                  <a16:creationId xmlns:a16="http://schemas.microsoft.com/office/drawing/2014/main" id="{D7E7AAE7-5830-4674-A3DA-AD5E022FC740}"/>
                </a:ext>
              </a:extLst>
            </p:cNvPr>
            <p:cNvGrpSpPr/>
            <p:nvPr/>
          </p:nvGrpSpPr>
          <p:grpSpPr>
            <a:xfrm>
              <a:off x="10557843" y="5533593"/>
              <a:ext cx="447658" cy="401487"/>
              <a:chOff x="9621520" y="5438801"/>
              <a:chExt cx="447658" cy="401487"/>
            </a:xfrm>
          </p:grpSpPr>
          <p:sp>
            <p:nvSpPr>
              <p:cNvPr id="262" name="자유형 569">
                <a:extLst>
                  <a:ext uri="{FF2B5EF4-FFF2-40B4-BE49-F238E27FC236}">
                    <a16:creationId xmlns:a16="http://schemas.microsoft.com/office/drawing/2014/main" id="{40024B7D-6073-4545-AC1A-D91B03CE902E}"/>
                  </a:ext>
                </a:extLst>
              </p:cNvPr>
              <p:cNvSpPr/>
              <p:nvPr/>
            </p:nvSpPr>
            <p:spPr>
              <a:xfrm>
                <a:off x="9621520" y="5438802"/>
                <a:ext cx="76086" cy="401484"/>
              </a:xfrm>
              <a:custGeom>
                <a:avLst/>
                <a:gdLst>
                  <a:gd name="connsiteX0" fmla="*/ 8536 w 105080"/>
                  <a:gd name="connsiteY0" fmla="*/ 0 h 711200"/>
                  <a:gd name="connsiteX1" fmla="*/ 105056 w 105080"/>
                  <a:gd name="connsiteY1" fmla="*/ 368300 h 711200"/>
                  <a:gd name="connsiteX2" fmla="*/ 916 w 105080"/>
                  <a:gd name="connsiteY2" fmla="*/ 711200 h 711200"/>
                  <a:gd name="connsiteX0" fmla="*/ 8536 w 108189"/>
                  <a:gd name="connsiteY0" fmla="*/ 0 h 711200"/>
                  <a:gd name="connsiteX1" fmla="*/ 74576 w 108189"/>
                  <a:gd name="connsiteY1" fmla="*/ 193040 h 711200"/>
                  <a:gd name="connsiteX2" fmla="*/ 105056 w 108189"/>
                  <a:gd name="connsiteY2" fmla="*/ 368300 h 711200"/>
                  <a:gd name="connsiteX3" fmla="*/ 916 w 108189"/>
                  <a:gd name="connsiteY3" fmla="*/ 711200 h 711200"/>
                  <a:gd name="connsiteX0" fmla="*/ 7620 w 104749"/>
                  <a:gd name="connsiteY0" fmla="*/ 0 h 711200"/>
                  <a:gd name="connsiteX1" fmla="*/ 73660 w 104749"/>
                  <a:gd name="connsiteY1" fmla="*/ 193040 h 711200"/>
                  <a:gd name="connsiteX2" fmla="*/ 104140 w 104749"/>
                  <a:gd name="connsiteY2" fmla="*/ 368300 h 711200"/>
                  <a:gd name="connsiteX3" fmla="*/ 48260 w 104749"/>
                  <a:gd name="connsiteY3" fmla="*/ 546100 h 711200"/>
                  <a:gd name="connsiteX4" fmla="*/ 0 w 104749"/>
                  <a:gd name="connsiteY4" fmla="*/ 711200 h 711200"/>
                  <a:gd name="connsiteX0" fmla="*/ 22860 w 104749"/>
                  <a:gd name="connsiteY0" fmla="*/ 0 h 728345"/>
                  <a:gd name="connsiteX1" fmla="*/ 73660 w 104749"/>
                  <a:gd name="connsiteY1" fmla="*/ 210185 h 728345"/>
                  <a:gd name="connsiteX2" fmla="*/ 104140 w 104749"/>
                  <a:gd name="connsiteY2" fmla="*/ 385445 h 728345"/>
                  <a:gd name="connsiteX3" fmla="*/ 48260 w 104749"/>
                  <a:gd name="connsiteY3" fmla="*/ 563245 h 728345"/>
                  <a:gd name="connsiteX4" fmla="*/ 0 w 104749"/>
                  <a:gd name="connsiteY4" fmla="*/ 728345 h 728345"/>
                  <a:gd name="connsiteX0" fmla="*/ 22860 w 134877"/>
                  <a:gd name="connsiteY0" fmla="*/ 0 h 728345"/>
                  <a:gd name="connsiteX1" fmla="*/ 73660 w 134877"/>
                  <a:gd name="connsiteY1" fmla="*/ 210185 h 728345"/>
                  <a:gd name="connsiteX2" fmla="*/ 134620 w 134877"/>
                  <a:gd name="connsiteY2" fmla="*/ 377825 h 728345"/>
                  <a:gd name="connsiteX3" fmla="*/ 48260 w 134877"/>
                  <a:gd name="connsiteY3" fmla="*/ 563245 h 728345"/>
                  <a:gd name="connsiteX4" fmla="*/ 0 w 134877"/>
                  <a:gd name="connsiteY4" fmla="*/ 728345 h 728345"/>
                  <a:gd name="connsiteX0" fmla="*/ 22860 w 134703"/>
                  <a:gd name="connsiteY0" fmla="*/ 0 h 728345"/>
                  <a:gd name="connsiteX1" fmla="*/ 73660 w 134703"/>
                  <a:gd name="connsiteY1" fmla="*/ 210185 h 728345"/>
                  <a:gd name="connsiteX2" fmla="*/ 134620 w 134703"/>
                  <a:gd name="connsiteY2" fmla="*/ 377825 h 728345"/>
                  <a:gd name="connsiteX3" fmla="*/ 48260 w 134703"/>
                  <a:gd name="connsiteY3" fmla="*/ 563245 h 728345"/>
                  <a:gd name="connsiteX4" fmla="*/ 0 w 134703"/>
                  <a:gd name="connsiteY4" fmla="*/ 728345 h 728345"/>
                  <a:gd name="connsiteX0" fmla="*/ 0 w 111843"/>
                  <a:gd name="connsiteY0" fmla="*/ 0 h 751205"/>
                  <a:gd name="connsiteX1" fmla="*/ 50800 w 111843"/>
                  <a:gd name="connsiteY1" fmla="*/ 210185 h 751205"/>
                  <a:gd name="connsiteX2" fmla="*/ 111760 w 111843"/>
                  <a:gd name="connsiteY2" fmla="*/ 377825 h 751205"/>
                  <a:gd name="connsiteX3" fmla="*/ 25400 w 111843"/>
                  <a:gd name="connsiteY3" fmla="*/ 563245 h 751205"/>
                  <a:gd name="connsiteX4" fmla="*/ 9525 w 111843"/>
                  <a:gd name="connsiteY4" fmla="*/ 751205 h 751205"/>
                  <a:gd name="connsiteX0" fmla="*/ 0 w 112319"/>
                  <a:gd name="connsiteY0" fmla="*/ 0 h 751205"/>
                  <a:gd name="connsiteX1" fmla="*/ 60325 w 112319"/>
                  <a:gd name="connsiteY1" fmla="*/ 191135 h 751205"/>
                  <a:gd name="connsiteX2" fmla="*/ 111760 w 112319"/>
                  <a:gd name="connsiteY2" fmla="*/ 377825 h 751205"/>
                  <a:gd name="connsiteX3" fmla="*/ 25400 w 112319"/>
                  <a:gd name="connsiteY3" fmla="*/ 563245 h 751205"/>
                  <a:gd name="connsiteX4" fmla="*/ 9525 w 112319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1826"/>
                  <a:gd name="connsiteY0" fmla="*/ 0 h 751205"/>
                  <a:gd name="connsiteX1" fmla="*/ 85090 w 111826"/>
                  <a:gd name="connsiteY1" fmla="*/ 185420 h 751205"/>
                  <a:gd name="connsiteX2" fmla="*/ 111760 w 111826"/>
                  <a:gd name="connsiteY2" fmla="*/ 377825 h 751205"/>
                  <a:gd name="connsiteX3" fmla="*/ 78740 w 111826"/>
                  <a:gd name="connsiteY3" fmla="*/ 574675 h 751205"/>
                  <a:gd name="connsiteX4" fmla="*/ 9525 w 111826"/>
                  <a:gd name="connsiteY4" fmla="*/ 751205 h 751205"/>
                  <a:gd name="connsiteX0" fmla="*/ 0 w 121323"/>
                  <a:gd name="connsiteY0" fmla="*/ 0 h 751205"/>
                  <a:gd name="connsiteX1" fmla="*/ 85090 w 121323"/>
                  <a:gd name="connsiteY1" fmla="*/ 185420 h 751205"/>
                  <a:gd name="connsiteX2" fmla="*/ 121285 w 121323"/>
                  <a:gd name="connsiteY2" fmla="*/ 377825 h 751205"/>
                  <a:gd name="connsiteX3" fmla="*/ 78740 w 121323"/>
                  <a:gd name="connsiteY3" fmla="*/ 574675 h 751205"/>
                  <a:gd name="connsiteX4" fmla="*/ 9525 w 121323"/>
                  <a:gd name="connsiteY4" fmla="*/ 751205 h 751205"/>
                  <a:gd name="connsiteX0" fmla="*/ 0 w 121285"/>
                  <a:gd name="connsiteY0" fmla="*/ 0 h 751205"/>
                  <a:gd name="connsiteX1" fmla="*/ 85090 w 121285"/>
                  <a:gd name="connsiteY1" fmla="*/ 185420 h 751205"/>
                  <a:gd name="connsiteX2" fmla="*/ 121285 w 121285"/>
                  <a:gd name="connsiteY2" fmla="*/ 377825 h 751205"/>
                  <a:gd name="connsiteX3" fmla="*/ 84455 w 121285"/>
                  <a:gd name="connsiteY3" fmla="*/ 588010 h 751205"/>
                  <a:gd name="connsiteX4" fmla="*/ 9525 w 121285"/>
                  <a:gd name="connsiteY4" fmla="*/ 751205 h 751205"/>
                  <a:gd name="connsiteX0" fmla="*/ 0 w 121336"/>
                  <a:gd name="connsiteY0" fmla="*/ 0 h 751205"/>
                  <a:gd name="connsiteX1" fmla="*/ 90805 w 121336"/>
                  <a:gd name="connsiteY1" fmla="*/ 170180 h 751205"/>
                  <a:gd name="connsiteX2" fmla="*/ 121285 w 121336"/>
                  <a:gd name="connsiteY2" fmla="*/ 377825 h 751205"/>
                  <a:gd name="connsiteX3" fmla="*/ 84455 w 121336"/>
                  <a:gd name="connsiteY3" fmla="*/ 588010 h 751205"/>
                  <a:gd name="connsiteX4" fmla="*/ 9525 w 12133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121285 w 121286"/>
                  <a:gd name="connsiteY1" fmla="*/ 377825 h 751205"/>
                  <a:gd name="connsiteX2" fmla="*/ 84455 w 121286"/>
                  <a:gd name="connsiteY2" fmla="*/ 588010 h 751205"/>
                  <a:gd name="connsiteX3" fmla="*/ 9525 w 121286"/>
                  <a:gd name="connsiteY3" fmla="*/ 751205 h 751205"/>
                  <a:gd name="connsiteX0" fmla="*/ 0 w 125096"/>
                  <a:gd name="connsiteY0" fmla="*/ 0 h 751205"/>
                  <a:gd name="connsiteX1" fmla="*/ 125095 w 125096"/>
                  <a:gd name="connsiteY1" fmla="*/ 372110 h 751205"/>
                  <a:gd name="connsiteX2" fmla="*/ 84455 w 125096"/>
                  <a:gd name="connsiteY2" fmla="*/ 588010 h 751205"/>
                  <a:gd name="connsiteX3" fmla="*/ 9525 w 125096"/>
                  <a:gd name="connsiteY3" fmla="*/ 751205 h 751205"/>
                  <a:gd name="connsiteX0" fmla="*/ 0 w 125104"/>
                  <a:gd name="connsiteY0" fmla="*/ 0 h 751205"/>
                  <a:gd name="connsiteX1" fmla="*/ 125095 w 125104"/>
                  <a:gd name="connsiteY1" fmla="*/ 372110 h 751205"/>
                  <a:gd name="connsiteX2" fmla="*/ 84455 w 125104"/>
                  <a:gd name="connsiteY2" fmla="*/ 588010 h 751205"/>
                  <a:gd name="connsiteX3" fmla="*/ 9525 w 125104"/>
                  <a:gd name="connsiteY3" fmla="*/ 751205 h 751205"/>
                  <a:gd name="connsiteX0" fmla="*/ 0 w 128199"/>
                  <a:gd name="connsiteY0" fmla="*/ 0 h 751205"/>
                  <a:gd name="connsiteX1" fmla="*/ 125095 w 128199"/>
                  <a:gd name="connsiteY1" fmla="*/ 372110 h 751205"/>
                  <a:gd name="connsiteX2" fmla="*/ 84455 w 128199"/>
                  <a:gd name="connsiteY2" fmla="*/ 588010 h 751205"/>
                  <a:gd name="connsiteX3" fmla="*/ 9525 w 128199"/>
                  <a:gd name="connsiteY3" fmla="*/ 751205 h 751205"/>
                  <a:gd name="connsiteX0" fmla="*/ 0 w 125115"/>
                  <a:gd name="connsiteY0" fmla="*/ 0 h 751205"/>
                  <a:gd name="connsiteX1" fmla="*/ 125095 w 125115"/>
                  <a:gd name="connsiteY1" fmla="*/ 372110 h 751205"/>
                  <a:gd name="connsiteX2" fmla="*/ 9525 w 125115"/>
                  <a:gd name="connsiteY2" fmla="*/ 751205 h 751205"/>
                  <a:gd name="connsiteX0" fmla="*/ 0 w 125115"/>
                  <a:gd name="connsiteY0" fmla="*/ 0 h 743585"/>
                  <a:gd name="connsiteX1" fmla="*/ 125095 w 125115"/>
                  <a:gd name="connsiteY1" fmla="*/ 372110 h 743585"/>
                  <a:gd name="connsiteX2" fmla="*/ 9525 w 125115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19" h="743585">
                    <a:moveTo>
                      <a:pt x="0" y="0"/>
                    </a:moveTo>
                    <a:cubicBezTo>
                      <a:pt x="44318" y="78714"/>
                      <a:pt x="123508" y="248179"/>
                      <a:pt x="125095" y="372110"/>
                    </a:cubicBezTo>
                    <a:cubicBezTo>
                      <a:pt x="126682" y="496041"/>
                      <a:pt x="50747" y="664607"/>
                      <a:pt x="9525" y="743585"/>
                    </a:cubicBezTo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63" name="달 262">
                <a:extLst>
                  <a:ext uri="{FF2B5EF4-FFF2-40B4-BE49-F238E27FC236}">
                    <a16:creationId xmlns:a16="http://schemas.microsoft.com/office/drawing/2014/main" id="{186A5D4B-7606-4B65-891F-AEC2E8C95A49}"/>
                  </a:ext>
                </a:extLst>
              </p:cNvPr>
              <p:cNvSpPr/>
              <p:nvPr/>
            </p:nvSpPr>
            <p:spPr>
              <a:xfrm flipH="1">
                <a:off x="9692528" y="5438801"/>
                <a:ext cx="376650" cy="401487"/>
              </a:xfrm>
              <a:prstGeom prst="moon">
                <a:avLst>
                  <a:gd name="adj" fmla="val 83270"/>
                </a:avLst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cxnSp>
          <p:nvCxnSpPr>
            <p:cNvPr id="251" name="직선 연결선 250">
              <a:extLst>
                <a:ext uri="{FF2B5EF4-FFF2-40B4-BE49-F238E27FC236}">
                  <a16:creationId xmlns:a16="http://schemas.microsoft.com/office/drawing/2014/main" id="{F9AF1405-8479-427C-A216-8EC90C3E7103}"/>
                </a:ext>
              </a:extLst>
            </p:cNvPr>
            <p:cNvCxnSpPr/>
            <p:nvPr/>
          </p:nvCxnSpPr>
          <p:spPr>
            <a:xfrm flipH="1">
              <a:off x="10376817" y="4428572"/>
              <a:ext cx="3134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>
              <a:extLst>
                <a:ext uri="{FF2B5EF4-FFF2-40B4-BE49-F238E27FC236}">
                  <a16:creationId xmlns:a16="http://schemas.microsoft.com/office/drawing/2014/main" id="{A1E6D037-5D41-4453-9E0D-714BA6816E29}"/>
                </a:ext>
              </a:extLst>
            </p:cNvPr>
            <p:cNvCxnSpPr/>
            <p:nvPr/>
          </p:nvCxnSpPr>
          <p:spPr>
            <a:xfrm>
              <a:off x="10368973" y="4424224"/>
              <a:ext cx="0" cy="1642734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>
              <a:extLst>
                <a:ext uri="{FF2B5EF4-FFF2-40B4-BE49-F238E27FC236}">
                  <a16:creationId xmlns:a16="http://schemas.microsoft.com/office/drawing/2014/main" id="{E299608A-0242-49C7-987E-87D6B343647F}"/>
                </a:ext>
              </a:extLst>
            </p:cNvPr>
            <p:cNvCxnSpPr/>
            <p:nvPr/>
          </p:nvCxnSpPr>
          <p:spPr>
            <a:xfrm flipH="1">
              <a:off x="10376817" y="4875018"/>
              <a:ext cx="3134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>
              <a:extLst>
                <a:ext uri="{FF2B5EF4-FFF2-40B4-BE49-F238E27FC236}">
                  <a16:creationId xmlns:a16="http://schemas.microsoft.com/office/drawing/2014/main" id="{56F26AD6-9A33-4674-8C6C-64747361C814}"/>
                </a:ext>
              </a:extLst>
            </p:cNvPr>
            <p:cNvCxnSpPr/>
            <p:nvPr/>
          </p:nvCxnSpPr>
          <p:spPr>
            <a:xfrm flipH="1">
              <a:off x="10376817" y="5330780"/>
              <a:ext cx="3134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>
              <a:extLst>
                <a:ext uri="{FF2B5EF4-FFF2-40B4-BE49-F238E27FC236}">
                  <a16:creationId xmlns:a16="http://schemas.microsoft.com/office/drawing/2014/main" id="{5B833AE0-15EF-4CB7-9BCB-273133524E1B}"/>
                </a:ext>
              </a:extLst>
            </p:cNvPr>
            <p:cNvCxnSpPr/>
            <p:nvPr/>
          </p:nvCxnSpPr>
          <p:spPr>
            <a:xfrm flipH="1">
              <a:off x="10376817" y="5800172"/>
              <a:ext cx="3134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7B25AC93-2351-4632-8E94-2D039102954A}"/>
                </a:ext>
              </a:extLst>
            </p:cNvPr>
            <p:cNvSpPr txBox="1"/>
            <p:nvPr/>
          </p:nvSpPr>
          <p:spPr>
            <a:xfrm>
              <a:off x="10142538" y="6052229"/>
              <a:ext cx="507725" cy="411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0V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57" name="직선 연결선 256">
              <a:extLst>
                <a:ext uri="{FF2B5EF4-FFF2-40B4-BE49-F238E27FC236}">
                  <a16:creationId xmlns:a16="http://schemas.microsoft.com/office/drawing/2014/main" id="{D752CC07-5EAF-47AA-8E22-24FA0B9430A4}"/>
                </a:ext>
              </a:extLst>
            </p:cNvPr>
            <p:cNvCxnSpPr/>
            <p:nvPr/>
          </p:nvCxnSpPr>
          <p:spPr>
            <a:xfrm flipH="1">
              <a:off x="11005501" y="4811529"/>
              <a:ext cx="35302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>
              <a:extLst>
                <a:ext uri="{FF2B5EF4-FFF2-40B4-BE49-F238E27FC236}">
                  <a16:creationId xmlns:a16="http://schemas.microsoft.com/office/drawing/2014/main" id="{F4807B99-D9E2-4D75-BFBB-60790E24E82B}"/>
                </a:ext>
              </a:extLst>
            </p:cNvPr>
            <p:cNvCxnSpPr/>
            <p:nvPr/>
          </p:nvCxnSpPr>
          <p:spPr>
            <a:xfrm flipH="1">
              <a:off x="11005501" y="5264920"/>
              <a:ext cx="35302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1E7017D5-58CE-46A3-AB3C-9969AAB3CF98}"/>
                </a:ext>
              </a:extLst>
            </p:cNvPr>
            <p:cNvCxnSpPr/>
            <p:nvPr/>
          </p:nvCxnSpPr>
          <p:spPr>
            <a:xfrm flipH="1">
              <a:off x="11005501" y="5729741"/>
              <a:ext cx="35302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3D7B91C6-40C4-4580-8548-176DBCE39A52}"/>
                </a:ext>
              </a:extLst>
            </p:cNvPr>
            <p:cNvSpPr txBox="1"/>
            <p:nvPr/>
          </p:nvSpPr>
          <p:spPr>
            <a:xfrm>
              <a:off x="6264890" y="3796776"/>
              <a:ext cx="1240522" cy="411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 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60FA2A33-ABF5-43DC-9DC2-496ECA391178}"/>
                </a:ext>
              </a:extLst>
            </p:cNvPr>
            <p:cNvSpPr txBox="1"/>
            <p:nvPr/>
          </p:nvSpPr>
          <p:spPr>
            <a:xfrm>
              <a:off x="6124940" y="78587"/>
              <a:ext cx="1214349" cy="411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 array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82" name="직사각형 281">
            <a:extLst>
              <a:ext uri="{FF2B5EF4-FFF2-40B4-BE49-F238E27FC236}">
                <a16:creationId xmlns:a16="http://schemas.microsoft.com/office/drawing/2014/main" id="{1238BC4F-4A7E-49AB-AE1C-EEB5E4B56858}"/>
              </a:ext>
            </a:extLst>
          </p:cNvPr>
          <p:cNvSpPr/>
          <p:nvPr/>
        </p:nvSpPr>
        <p:spPr>
          <a:xfrm>
            <a:off x="7135677" y="5870687"/>
            <a:ext cx="36843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반전 </a:t>
            </a:r>
            <a:r>
              <a:rPr lang="ko-KR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어레이가</a:t>
            </a:r>
            <a:r>
              <a:rPr lang="ko-KR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추가된 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블록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PLA]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559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135267" y="2420024"/>
            <a:ext cx="613308" cy="399577"/>
          </a:xfrm>
        </p:spPr>
        <p:txBody>
          <a:bodyPr anchor="b">
            <a:normAutofit fontScale="90000"/>
          </a:bodyPr>
          <a:lstStyle/>
          <a:p>
            <a:pPr algn="r"/>
            <a:r>
              <a:rPr lang="ko-KR" altLang="en-US" sz="1800">
                <a:solidFill>
                  <a:schemeClr val="bg2">
                    <a:lumMod val="90000"/>
                  </a:schemeClr>
                </a:solidFill>
              </a:rPr>
              <a:t>목차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76317" y="2277035"/>
            <a:ext cx="6846858" cy="2286000"/>
          </a:xfrm>
        </p:spPr>
        <p:txBody>
          <a:bodyPr anchor="ctr">
            <a:noAutofit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2000"/>
              <a:t>7.1 PLD </a:t>
            </a:r>
            <a:r>
              <a:rPr lang="ko-KR" altLang="en-US" sz="2000"/>
              <a:t>개요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2000"/>
              <a:t>7.2 PROM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2000"/>
              <a:t>7.3 PAL</a:t>
            </a:r>
            <a:r>
              <a:rPr lang="ko-KR" altLang="en-US" sz="2000"/>
              <a:t>과 </a:t>
            </a:r>
            <a:r>
              <a:rPr lang="en-US" altLang="ko-KR" sz="2000"/>
              <a:t>PLA</a:t>
            </a:r>
          </a:p>
          <a:p>
            <a:pPr marL="0" indent="0" fontAlgn="base">
              <a:lnSpc>
                <a:spcPct val="150000"/>
              </a:lnSpc>
              <a:buNone/>
            </a:pPr>
            <a:r>
              <a:rPr lang="en-US" altLang="ko-KR" sz="2000"/>
              <a:t>7.4 RAM</a:t>
            </a:r>
            <a:endParaRPr lang="ko-KR" altLang="en-US" sz="160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"/>
          </p:nvPr>
        </p:nvSpPr>
        <p:spPr>
          <a:xfrm>
            <a:off x="11704320" y="6455664"/>
            <a:ext cx="448056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DD56B641-AF1D-410E-8D2C-401D06D4F279}" type="slidenum">
              <a:rPr lang="ko-KR" altLang="en-US" sz="11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ko-KR" altLang="en-US" sz="11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바닥글 개체 틀 3">
            <a:extLst>
              <a:ext uri="{FF2B5EF4-FFF2-40B4-BE49-F238E27FC236}">
                <a16:creationId xmlns:a16="http://schemas.microsoft.com/office/drawing/2014/main" id="{2984E339-F473-4CE8-9D49-97B74EF6BD37}"/>
              </a:ext>
            </a:extLst>
          </p:cNvPr>
          <p:cNvSpPr txBox="1">
            <a:spLocks/>
          </p:cNvSpPr>
          <p:nvPr/>
        </p:nvSpPr>
        <p:spPr>
          <a:xfrm>
            <a:off x="2637585" y="10138"/>
            <a:ext cx="8496580" cy="1273049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altLang="ko-KR" sz="880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7</a:t>
            </a:r>
            <a:r>
              <a:rPr lang="ko-KR" altLang="en-US" sz="4000">
                <a:solidFill>
                  <a:schemeClr val="bg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장  </a:t>
            </a:r>
            <a:r>
              <a:rPr lang="ko-KR" altLang="en-US" sz="40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프로그래머블 논리 장치</a:t>
            </a:r>
            <a:r>
              <a:rPr lang="en-US" altLang="ko-KR" sz="40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(PLD)</a:t>
            </a:r>
            <a:endParaRPr lang="ko-KR" altLang="en-US" sz="400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95805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20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/>
              <a:t>7.3 PAL</a:t>
            </a:r>
            <a:r>
              <a:rPr lang="ko-KR" altLang="en-US" sz="2000"/>
              <a:t>과 </a:t>
            </a:r>
            <a:r>
              <a:rPr lang="en-US" altLang="ko-KR" sz="2000"/>
              <a:t>PLA</a:t>
            </a:r>
            <a:endParaRPr lang="ko-KR" altLang="en-US" sz="2000" dirty="0"/>
          </a:p>
        </p:txBody>
      </p:sp>
      <p:sp>
        <p:nvSpPr>
          <p:cNvPr id="593" name="내용 개체 틀 2">
            <a:extLst>
              <a:ext uri="{FF2B5EF4-FFF2-40B4-BE49-F238E27FC236}">
                <a16:creationId xmlns:a16="http://schemas.microsoft.com/office/drawing/2014/main" id="{2A22B913-E3C4-4CC5-A5E6-B263C0A0C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2346"/>
            <a:ext cx="10515600" cy="391376"/>
          </a:xfrm>
        </p:spPr>
        <p:txBody>
          <a:bodyPr>
            <a:noAutofit/>
          </a:bodyPr>
          <a:lstStyle/>
          <a:p>
            <a:pPr fontAlgn="base"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B5395"/>
                </a:solidFill>
              </a:rPr>
              <a:t>PLA</a:t>
            </a: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0EE3F499-5D47-43F1-8ACD-C45975282B74}"/>
              </a:ext>
            </a:extLst>
          </p:cNvPr>
          <p:cNvGrpSpPr/>
          <p:nvPr/>
        </p:nvGrpSpPr>
        <p:grpSpPr>
          <a:xfrm>
            <a:off x="2748723" y="518937"/>
            <a:ext cx="8517534" cy="5697100"/>
            <a:chOff x="269643" y="0"/>
            <a:chExt cx="9834893" cy="6684147"/>
          </a:xfrm>
        </p:grpSpPr>
        <p:cxnSp>
          <p:nvCxnSpPr>
            <p:cNvPr id="283" name="직선 연결선 282">
              <a:extLst>
                <a:ext uri="{FF2B5EF4-FFF2-40B4-BE49-F238E27FC236}">
                  <a16:creationId xmlns:a16="http://schemas.microsoft.com/office/drawing/2014/main" id="{C13E5EAB-63F8-4D65-8E57-BBFFE683B625}"/>
                </a:ext>
              </a:extLst>
            </p:cNvPr>
            <p:cNvCxnSpPr/>
            <p:nvPr/>
          </p:nvCxnSpPr>
          <p:spPr>
            <a:xfrm flipH="1">
              <a:off x="6013912" y="4265225"/>
              <a:ext cx="224362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직선 연결선 283">
              <a:extLst>
                <a:ext uri="{FF2B5EF4-FFF2-40B4-BE49-F238E27FC236}">
                  <a16:creationId xmlns:a16="http://schemas.microsoft.com/office/drawing/2014/main" id="{B6F9BC51-DA35-41A3-B5F0-AEAE6169F073}"/>
                </a:ext>
              </a:extLst>
            </p:cNvPr>
            <p:cNvCxnSpPr/>
            <p:nvPr/>
          </p:nvCxnSpPr>
          <p:spPr>
            <a:xfrm>
              <a:off x="1434941" y="684235"/>
              <a:ext cx="0" cy="30199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직선 연결선 284">
              <a:extLst>
                <a:ext uri="{FF2B5EF4-FFF2-40B4-BE49-F238E27FC236}">
                  <a16:creationId xmlns:a16="http://schemas.microsoft.com/office/drawing/2014/main" id="{081A1188-CA3E-4520-A26B-8B54274F321D}"/>
                </a:ext>
              </a:extLst>
            </p:cNvPr>
            <p:cNvCxnSpPr/>
            <p:nvPr/>
          </p:nvCxnSpPr>
          <p:spPr>
            <a:xfrm>
              <a:off x="1701160" y="834205"/>
              <a:ext cx="0" cy="286996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6" name="그룹 285">
              <a:extLst>
                <a:ext uri="{FF2B5EF4-FFF2-40B4-BE49-F238E27FC236}">
                  <a16:creationId xmlns:a16="http://schemas.microsoft.com/office/drawing/2014/main" id="{C5EABCB0-5F51-4CAA-A779-A56E03367820}"/>
                </a:ext>
              </a:extLst>
            </p:cNvPr>
            <p:cNvGrpSpPr/>
            <p:nvPr/>
          </p:nvGrpSpPr>
          <p:grpSpPr>
            <a:xfrm>
              <a:off x="1364553" y="353887"/>
              <a:ext cx="399856" cy="593293"/>
              <a:chOff x="2883477" y="726292"/>
              <a:chExt cx="399856" cy="593293"/>
            </a:xfrm>
          </p:grpSpPr>
          <p:cxnSp>
            <p:nvCxnSpPr>
              <p:cNvPr id="400" name="직선 연결선 399">
                <a:extLst>
                  <a:ext uri="{FF2B5EF4-FFF2-40B4-BE49-F238E27FC236}">
                    <a16:creationId xmlns:a16="http://schemas.microsoft.com/office/drawing/2014/main" id="{C75B6A4E-A92B-44C6-8D28-E1AD815617B9}"/>
                  </a:ext>
                </a:extLst>
              </p:cNvPr>
              <p:cNvCxnSpPr/>
              <p:nvPr/>
            </p:nvCxnSpPr>
            <p:spPr>
              <a:xfrm>
                <a:off x="3083405" y="726292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1" name="이등변 삼각형 400">
                <a:extLst>
                  <a:ext uri="{FF2B5EF4-FFF2-40B4-BE49-F238E27FC236}">
                    <a16:creationId xmlns:a16="http://schemas.microsoft.com/office/drawing/2014/main" id="{8C659C40-935E-47BA-AFBF-EDD8CBBFEB48}"/>
                  </a:ext>
                </a:extLst>
              </p:cNvPr>
              <p:cNvSpPr/>
              <p:nvPr/>
            </p:nvSpPr>
            <p:spPr>
              <a:xfrm rot="10800000">
                <a:off x="2883477" y="991426"/>
                <a:ext cx="399856" cy="328159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402" name="타원 401">
                <a:extLst>
                  <a:ext uri="{FF2B5EF4-FFF2-40B4-BE49-F238E27FC236}">
                    <a16:creationId xmlns:a16="http://schemas.microsoft.com/office/drawing/2014/main" id="{4C57CFB7-652C-4414-A8E5-57B0B05F8637}"/>
                  </a:ext>
                </a:extLst>
              </p:cNvPr>
              <p:cNvSpPr/>
              <p:nvPr/>
            </p:nvSpPr>
            <p:spPr>
              <a:xfrm>
                <a:off x="3176652" y="1140647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cxnSp>
          <p:nvCxnSpPr>
            <p:cNvPr id="287" name="직선 연결선 286">
              <a:extLst>
                <a:ext uri="{FF2B5EF4-FFF2-40B4-BE49-F238E27FC236}">
                  <a16:creationId xmlns:a16="http://schemas.microsoft.com/office/drawing/2014/main" id="{2702274A-6CBA-4DB7-B89A-2943AE821754}"/>
                </a:ext>
              </a:extLst>
            </p:cNvPr>
            <p:cNvCxnSpPr/>
            <p:nvPr/>
          </p:nvCxnSpPr>
          <p:spPr>
            <a:xfrm>
              <a:off x="1976295" y="684235"/>
              <a:ext cx="0" cy="30199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직선 연결선 287">
              <a:extLst>
                <a:ext uri="{FF2B5EF4-FFF2-40B4-BE49-F238E27FC236}">
                  <a16:creationId xmlns:a16="http://schemas.microsoft.com/office/drawing/2014/main" id="{21461DA2-4349-4835-8F0A-76F51D7421F7}"/>
                </a:ext>
              </a:extLst>
            </p:cNvPr>
            <p:cNvCxnSpPr/>
            <p:nvPr/>
          </p:nvCxnSpPr>
          <p:spPr>
            <a:xfrm>
              <a:off x="2242514" y="834205"/>
              <a:ext cx="0" cy="286996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9" name="그룹 288">
              <a:extLst>
                <a:ext uri="{FF2B5EF4-FFF2-40B4-BE49-F238E27FC236}">
                  <a16:creationId xmlns:a16="http://schemas.microsoft.com/office/drawing/2014/main" id="{19D4568F-5826-40C9-9248-AB8C4D859931}"/>
                </a:ext>
              </a:extLst>
            </p:cNvPr>
            <p:cNvGrpSpPr/>
            <p:nvPr/>
          </p:nvGrpSpPr>
          <p:grpSpPr>
            <a:xfrm>
              <a:off x="1905907" y="353887"/>
              <a:ext cx="399856" cy="593293"/>
              <a:chOff x="2883477" y="726292"/>
              <a:chExt cx="399856" cy="593293"/>
            </a:xfrm>
          </p:grpSpPr>
          <p:cxnSp>
            <p:nvCxnSpPr>
              <p:cNvPr id="397" name="직선 연결선 396">
                <a:extLst>
                  <a:ext uri="{FF2B5EF4-FFF2-40B4-BE49-F238E27FC236}">
                    <a16:creationId xmlns:a16="http://schemas.microsoft.com/office/drawing/2014/main" id="{D745DAA6-A8C4-4159-B9E7-CB864AC2ECDF}"/>
                  </a:ext>
                </a:extLst>
              </p:cNvPr>
              <p:cNvCxnSpPr/>
              <p:nvPr/>
            </p:nvCxnSpPr>
            <p:spPr>
              <a:xfrm>
                <a:off x="3083405" y="726292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8" name="이등변 삼각형 397">
                <a:extLst>
                  <a:ext uri="{FF2B5EF4-FFF2-40B4-BE49-F238E27FC236}">
                    <a16:creationId xmlns:a16="http://schemas.microsoft.com/office/drawing/2014/main" id="{F7634D76-E118-4A9C-8A82-F4380D52A778}"/>
                  </a:ext>
                </a:extLst>
              </p:cNvPr>
              <p:cNvSpPr/>
              <p:nvPr/>
            </p:nvSpPr>
            <p:spPr>
              <a:xfrm rot="10800000">
                <a:off x="2883477" y="991426"/>
                <a:ext cx="399856" cy="328159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99" name="타원 398">
                <a:extLst>
                  <a:ext uri="{FF2B5EF4-FFF2-40B4-BE49-F238E27FC236}">
                    <a16:creationId xmlns:a16="http://schemas.microsoft.com/office/drawing/2014/main" id="{DAA2F338-F421-4AE4-A423-D9F8D9FC0504}"/>
                  </a:ext>
                </a:extLst>
              </p:cNvPr>
              <p:cNvSpPr/>
              <p:nvPr/>
            </p:nvSpPr>
            <p:spPr>
              <a:xfrm>
                <a:off x="3176652" y="1140647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cxnSp>
          <p:nvCxnSpPr>
            <p:cNvPr id="290" name="직선 연결선 289">
              <a:extLst>
                <a:ext uri="{FF2B5EF4-FFF2-40B4-BE49-F238E27FC236}">
                  <a16:creationId xmlns:a16="http://schemas.microsoft.com/office/drawing/2014/main" id="{86225B21-0668-4E7F-9524-A54BFCA3AAED}"/>
                </a:ext>
              </a:extLst>
            </p:cNvPr>
            <p:cNvCxnSpPr/>
            <p:nvPr/>
          </p:nvCxnSpPr>
          <p:spPr>
            <a:xfrm>
              <a:off x="881596" y="684235"/>
              <a:ext cx="0" cy="30199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직선 연결선 290">
              <a:extLst>
                <a:ext uri="{FF2B5EF4-FFF2-40B4-BE49-F238E27FC236}">
                  <a16:creationId xmlns:a16="http://schemas.microsoft.com/office/drawing/2014/main" id="{AB07351E-1978-4BBE-88DB-5E0B926FCAF5}"/>
                </a:ext>
              </a:extLst>
            </p:cNvPr>
            <p:cNvCxnSpPr/>
            <p:nvPr/>
          </p:nvCxnSpPr>
          <p:spPr>
            <a:xfrm>
              <a:off x="1147815" y="834205"/>
              <a:ext cx="0" cy="286996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91130044-D489-4256-B612-FA647CE7A311}"/>
                </a:ext>
              </a:extLst>
            </p:cNvPr>
            <p:cNvGrpSpPr/>
            <p:nvPr/>
          </p:nvGrpSpPr>
          <p:grpSpPr>
            <a:xfrm>
              <a:off x="811208" y="353887"/>
              <a:ext cx="399856" cy="593293"/>
              <a:chOff x="2883477" y="726292"/>
              <a:chExt cx="399856" cy="593293"/>
            </a:xfrm>
          </p:grpSpPr>
          <p:cxnSp>
            <p:nvCxnSpPr>
              <p:cNvPr id="394" name="직선 연결선 393">
                <a:extLst>
                  <a:ext uri="{FF2B5EF4-FFF2-40B4-BE49-F238E27FC236}">
                    <a16:creationId xmlns:a16="http://schemas.microsoft.com/office/drawing/2014/main" id="{B6A85F48-C5B1-4252-8FA2-B2FE730654C0}"/>
                  </a:ext>
                </a:extLst>
              </p:cNvPr>
              <p:cNvCxnSpPr/>
              <p:nvPr/>
            </p:nvCxnSpPr>
            <p:spPr>
              <a:xfrm>
                <a:off x="3083405" y="726292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5" name="이등변 삼각형 394">
                <a:extLst>
                  <a:ext uri="{FF2B5EF4-FFF2-40B4-BE49-F238E27FC236}">
                    <a16:creationId xmlns:a16="http://schemas.microsoft.com/office/drawing/2014/main" id="{607E712E-CF99-471E-A84B-FD7C8EE05113}"/>
                  </a:ext>
                </a:extLst>
              </p:cNvPr>
              <p:cNvSpPr/>
              <p:nvPr/>
            </p:nvSpPr>
            <p:spPr>
              <a:xfrm rot="10800000">
                <a:off x="2883477" y="991426"/>
                <a:ext cx="399856" cy="328159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96" name="타원 395">
                <a:extLst>
                  <a:ext uri="{FF2B5EF4-FFF2-40B4-BE49-F238E27FC236}">
                    <a16:creationId xmlns:a16="http://schemas.microsoft.com/office/drawing/2014/main" id="{2AC738B7-71F4-4367-94DC-8B1CF37B6B95}"/>
                  </a:ext>
                </a:extLst>
              </p:cNvPr>
              <p:cNvSpPr/>
              <p:nvPr/>
            </p:nvSpPr>
            <p:spPr>
              <a:xfrm>
                <a:off x="3176652" y="1140647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cxnSp>
          <p:nvCxnSpPr>
            <p:cNvPr id="293" name="직선 연결선 292">
              <a:extLst>
                <a:ext uri="{FF2B5EF4-FFF2-40B4-BE49-F238E27FC236}">
                  <a16:creationId xmlns:a16="http://schemas.microsoft.com/office/drawing/2014/main" id="{C6FD5922-78DD-444E-A8DE-80371CC5D8FE}"/>
                </a:ext>
              </a:extLst>
            </p:cNvPr>
            <p:cNvCxnSpPr/>
            <p:nvPr/>
          </p:nvCxnSpPr>
          <p:spPr>
            <a:xfrm>
              <a:off x="340031" y="684235"/>
              <a:ext cx="0" cy="30199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>
              <a:extLst>
                <a:ext uri="{FF2B5EF4-FFF2-40B4-BE49-F238E27FC236}">
                  <a16:creationId xmlns:a16="http://schemas.microsoft.com/office/drawing/2014/main" id="{36C15F17-0515-4933-9E70-737EFB096F7A}"/>
                </a:ext>
              </a:extLst>
            </p:cNvPr>
            <p:cNvCxnSpPr/>
            <p:nvPr/>
          </p:nvCxnSpPr>
          <p:spPr>
            <a:xfrm>
              <a:off x="606250" y="834205"/>
              <a:ext cx="0" cy="286996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7CCB1E1F-AF07-433D-82E7-2EB1395CDC6A}"/>
                </a:ext>
              </a:extLst>
            </p:cNvPr>
            <p:cNvGrpSpPr/>
            <p:nvPr/>
          </p:nvGrpSpPr>
          <p:grpSpPr>
            <a:xfrm>
              <a:off x="269643" y="353887"/>
              <a:ext cx="399856" cy="593293"/>
              <a:chOff x="2883477" y="726292"/>
              <a:chExt cx="399856" cy="593293"/>
            </a:xfrm>
          </p:grpSpPr>
          <p:cxnSp>
            <p:nvCxnSpPr>
              <p:cNvPr id="391" name="직선 연결선 390">
                <a:extLst>
                  <a:ext uri="{FF2B5EF4-FFF2-40B4-BE49-F238E27FC236}">
                    <a16:creationId xmlns:a16="http://schemas.microsoft.com/office/drawing/2014/main" id="{3B819EE4-B2E1-49AC-B500-DD70E7A5C8C6}"/>
                  </a:ext>
                </a:extLst>
              </p:cNvPr>
              <p:cNvCxnSpPr/>
              <p:nvPr/>
            </p:nvCxnSpPr>
            <p:spPr>
              <a:xfrm>
                <a:off x="3083405" y="726292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2" name="이등변 삼각형 391">
                <a:extLst>
                  <a:ext uri="{FF2B5EF4-FFF2-40B4-BE49-F238E27FC236}">
                    <a16:creationId xmlns:a16="http://schemas.microsoft.com/office/drawing/2014/main" id="{7831F7DE-F85A-40CD-9EA7-2A5230490596}"/>
                  </a:ext>
                </a:extLst>
              </p:cNvPr>
              <p:cNvSpPr/>
              <p:nvPr/>
            </p:nvSpPr>
            <p:spPr>
              <a:xfrm rot="10800000">
                <a:off x="2883477" y="991426"/>
                <a:ext cx="399856" cy="328159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93" name="타원 392">
                <a:extLst>
                  <a:ext uri="{FF2B5EF4-FFF2-40B4-BE49-F238E27FC236}">
                    <a16:creationId xmlns:a16="http://schemas.microsoft.com/office/drawing/2014/main" id="{939A06A4-871E-4700-9FB5-5AAC69C5CA43}"/>
                  </a:ext>
                </a:extLst>
              </p:cNvPr>
              <p:cNvSpPr/>
              <p:nvPr/>
            </p:nvSpPr>
            <p:spPr>
              <a:xfrm>
                <a:off x="3176652" y="1140647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cxnSp>
          <p:nvCxnSpPr>
            <p:cNvPr id="296" name="직선 연결선 295">
              <a:extLst>
                <a:ext uri="{FF2B5EF4-FFF2-40B4-BE49-F238E27FC236}">
                  <a16:creationId xmlns:a16="http://schemas.microsoft.com/office/drawing/2014/main" id="{FCD65F00-0EF6-4E28-A31F-2485610B8A95}"/>
                </a:ext>
              </a:extLst>
            </p:cNvPr>
            <p:cNvCxnSpPr/>
            <p:nvPr/>
          </p:nvCxnSpPr>
          <p:spPr>
            <a:xfrm>
              <a:off x="3695248" y="1193895"/>
              <a:ext cx="0" cy="438918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" name="달 296">
              <a:extLst>
                <a:ext uri="{FF2B5EF4-FFF2-40B4-BE49-F238E27FC236}">
                  <a16:creationId xmlns:a16="http://schemas.microsoft.com/office/drawing/2014/main" id="{934464E6-8CE1-4F83-B46C-B98B43CC98A5}"/>
                </a:ext>
              </a:extLst>
            </p:cNvPr>
            <p:cNvSpPr/>
            <p:nvPr/>
          </p:nvSpPr>
          <p:spPr>
            <a:xfrm rot="5400000" flipH="1">
              <a:off x="3506404" y="3679223"/>
              <a:ext cx="376650" cy="401487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298" name="직선 연결선 297">
              <a:extLst>
                <a:ext uri="{FF2B5EF4-FFF2-40B4-BE49-F238E27FC236}">
                  <a16:creationId xmlns:a16="http://schemas.microsoft.com/office/drawing/2014/main" id="{B53C34BC-9C9A-4C4D-A77E-17434C156C99}"/>
                </a:ext>
              </a:extLst>
            </p:cNvPr>
            <p:cNvCxnSpPr/>
            <p:nvPr/>
          </p:nvCxnSpPr>
          <p:spPr>
            <a:xfrm flipH="1">
              <a:off x="340031" y="1193895"/>
              <a:ext cx="71959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순서도: 지연 298">
              <a:extLst>
                <a:ext uri="{FF2B5EF4-FFF2-40B4-BE49-F238E27FC236}">
                  <a16:creationId xmlns:a16="http://schemas.microsoft.com/office/drawing/2014/main" id="{1BA40F7A-018B-4F60-B301-DC55095F447D}"/>
                </a:ext>
              </a:extLst>
            </p:cNvPr>
            <p:cNvSpPr/>
            <p:nvPr/>
          </p:nvSpPr>
          <p:spPr>
            <a:xfrm>
              <a:off x="3016118" y="1052717"/>
              <a:ext cx="357087" cy="282356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00" name="직선 연결선 299">
              <a:extLst>
                <a:ext uri="{FF2B5EF4-FFF2-40B4-BE49-F238E27FC236}">
                  <a16:creationId xmlns:a16="http://schemas.microsoft.com/office/drawing/2014/main" id="{51472CFC-0349-451B-8E4C-C09AC1A9C1B8}"/>
                </a:ext>
              </a:extLst>
            </p:cNvPr>
            <p:cNvCxnSpPr/>
            <p:nvPr/>
          </p:nvCxnSpPr>
          <p:spPr>
            <a:xfrm flipH="1">
              <a:off x="340031" y="1532337"/>
              <a:ext cx="7195995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순서도: 지연 300">
              <a:extLst>
                <a:ext uri="{FF2B5EF4-FFF2-40B4-BE49-F238E27FC236}">
                  <a16:creationId xmlns:a16="http://schemas.microsoft.com/office/drawing/2014/main" id="{E19F172E-2577-4CD5-A087-29EA1FBCD789}"/>
                </a:ext>
              </a:extLst>
            </p:cNvPr>
            <p:cNvSpPr/>
            <p:nvPr/>
          </p:nvSpPr>
          <p:spPr>
            <a:xfrm>
              <a:off x="3016118" y="1391159"/>
              <a:ext cx="357087" cy="282356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02" name="직선 연결선 301">
              <a:extLst>
                <a:ext uri="{FF2B5EF4-FFF2-40B4-BE49-F238E27FC236}">
                  <a16:creationId xmlns:a16="http://schemas.microsoft.com/office/drawing/2014/main" id="{F6461851-6F54-4D95-A421-A6A0B1B35E87}"/>
                </a:ext>
              </a:extLst>
            </p:cNvPr>
            <p:cNvCxnSpPr/>
            <p:nvPr/>
          </p:nvCxnSpPr>
          <p:spPr>
            <a:xfrm flipH="1">
              <a:off x="340031" y="1870779"/>
              <a:ext cx="71959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3" name="순서도: 지연 302">
              <a:extLst>
                <a:ext uri="{FF2B5EF4-FFF2-40B4-BE49-F238E27FC236}">
                  <a16:creationId xmlns:a16="http://schemas.microsoft.com/office/drawing/2014/main" id="{14D72C2F-A15F-49AA-AB88-FBEAF167A5C6}"/>
                </a:ext>
              </a:extLst>
            </p:cNvPr>
            <p:cNvSpPr/>
            <p:nvPr/>
          </p:nvSpPr>
          <p:spPr>
            <a:xfrm>
              <a:off x="3016118" y="1729601"/>
              <a:ext cx="357087" cy="282356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04" name="직선 연결선 303">
              <a:extLst>
                <a:ext uri="{FF2B5EF4-FFF2-40B4-BE49-F238E27FC236}">
                  <a16:creationId xmlns:a16="http://schemas.microsoft.com/office/drawing/2014/main" id="{89645C0C-F223-4CCE-9041-95812F92EA24}"/>
                </a:ext>
              </a:extLst>
            </p:cNvPr>
            <p:cNvCxnSpPr/>
            <p:nvPr/>
          </p:nvCxnSpPr>
          <p:spPr>
            <a:xfrm flipH="1">
              <a:off x="340031" y="2209221"/>
              <a:ext cx="71959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순서도: 지연 304">
              <a:extLst>
                <a:ext uri="{FF2B5EF4-FFF2-40B4-BE49-F238E27FC236}">
                  <a16:creationId xmlns:a16="http://schemas.microsoft.com/office/drawing/2014/main" id="{EF9131C4-2970-469A-AD8E-2D2319DDCE57}"/>
                </a:ext>
              </a:extLst>
            </p:cNvPr>
            <p:cNvSpPr/>
            <p:nvPr/>
          </p:nvSpPr>
          <p:spPr>
            <a:xfrm>
              <a:off x="3016118" y="2068043"/>
              <a:ext cx="357087" cy="282356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06" name="직선 연결선 305">
              <a:extLst>
                <a:ext uri="{FF2B5EF4-FFF2-40B4-BE49-F238E27FC236}">
                  <a16:creationId xmlns:a16="http://schemas.microsoft.com/office/drawing/2014/main" id="{2896E42E-F8F4-4DB8-AAD6-8369AC730F7C}"/>
                </a:ext>
              </a:extLst>
            </p:cNvPr>
            <p:cNvCxnSpPr/>
            <p:nvPr/>
          </p:nvCxnSpPr>
          <p:spPr>
            <a:xfrm flipH="1">
              <a:off x="340031" y="2547663"/>
              <a:ext cx="7195995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순서도: 지연 306">
              <a:extLst>
                <a:ext uri="{FF2B5EF4-FFF2-40B4-BE49-F238E27FC236}">
                  <a16:creationId xmlns:a16="http://schemas.microsoft.com/office/drawing/2014/main" id="{23CB2A38-4C63-489C-B7DE-7F6DEBC58901}"/>
                </a:ext>
              </a:extLst>
            </p:cNvPr>
            <p:cNvSpPr/>
            <p:nvPr/>
          </p:nvSpPr>
          <p:spPr>
            <a:xfrm>
              <a:off x="3016118" y="2406485"/>
              <a:ext cx="357087" cy="282356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08" name="직선 연결선 307">
              <a:extLst>
                <a:ext uri="{FF2B5EF4-FFF2-40B4-BE49-F238E27FC236}">
                  <a16:creationId xmlns:a16="http://schemas.microsoft.com/office/drawing/2014/main" id="{774E18B9-9A83-4DC8-8CCE-B40311F62665}"/>
                </a:ext>
              </a:extLst>
            </p:cNvPr>
            <p:cNvCxnSpPr/>
            <p:nvPr/>
          </p:nvCxnSpPr>
          <p:spPr>
            <a:xfrm flipH="1">
              <a:off x="340031" y="2886105"/>
              <a:ext cx="71959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순서도: 지연 308">
              <a:extLst>
                <a:ext uri="{FF2B5EF4-FFF2-40B4-BE49-F238E27FC236}">
                  <a16:creationId xmlns:a16="http://schemas.microsoft.com/office/drawing/2014/main" id="{B4AC52C4-CB2A-4504-94FB-F2850E3EAB32}"/>
                </a:ext>
              </a:extLst>
            </p:cNvPr>
            <p:cNvSpPr/>
            <p:nvPr/>
          </p:nvSpPr>
          <p:spPr>
            <a:xfrm>
              <a:off x="3016118" y="2744927"/>
              <a:ext cx="357087" cy="282356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10" name="직선 연결선 309">
              <a:extLst>
                <a:ext uri="{FF2B5EF4-FFF2-40B4-BE49-F238E27FC236}">
                  <a16:creationId xmlns:a16="http://schemas.microsoft.com/office/drawing/2014/main" id="{73752C7A-4383-46AE-AB06-3BC60DCCBFA6}"/>
                </a:ext>
              </a:extLst>
            </p:cNvPr>
            <p:cNvCxnSpPr/>
            <p:nvPr/>
          </p:nvCxnSpPr>
          <p:spPr>
            <a:xfrm flipH="1">
              <a:off x="340031" y="3224547"/>
              <a:ext cx="7195995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순서도: 지연 310">
              <a:extLst>
                <a:ext uri="{FF2B5EF4-FFF2-40B4-BE49-F238E27FC236}">
                  <a16:creationId xmlns:a16="http://schemas.microsoft.com/office/drawing/2014/main" id="{8B479A99-6934-4DEE-8FD9-0C10DBC1031E}"/>
                </a:ext>
              </a:extLst>
            </p:cNvPr>
            <p:cNvSpPr/>
            <p:nvPr/>
          </p:nvSpPr>
          <p:spPr>
            <a:xfrm>
              <a:off x="3016118" y="3083369"/>
              <a:ext cx="357087" cy="282356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12" name="직선 연결선 311">
              <a:extLst>
                <a:ext uri="{FF2B5EF4-FFF2-40B4-BE49-F238E27FC236}">
                  <a16:creationId xmlns:a16="http://schemas.microsoft.com/office/drawing/2014/main" id="{07C9D4B0-E8C1-46FB-B8D7-B6D2C6BBFF78}"/>
                </a:ext>
              </a:extLst>
            </p:cNvPr>
            <p:cNvCxnSpPr/>
            <p:nvPr/>
          </p:nvCxnSpPr>
          <p:spPr>
            <a:xfrm flipH="1">
              <a:off x="340031" y="3562991"/>
              <a:ext cx="71959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3" name="순서도: 지연 312">
              <a:extLst>
                <a:ext uri="{FF2B5EF4-FFF2-40B4-BE49-F238E27FC236}">
                  <a16:creationId xmlns:a16="http://schemas.microsoft.com/office/drawing/2014/main" id="{E08FED99-6513-4A06-90CB-813ED3908F48}"/>
                </a:ext>
              </a:extLst>
            </p:cNvPr>
            <p:cNvSpPr/>
            <p:nvPr/>
          </p:nvSpPr>
          <p:spPr>
            <a:xfrm>
              <a:off x="3016118" y="3421813"/>
              <a:ext cx="357087" cy="282356"/>
            </a:xfrm>
            <a:prstGeom prst="flowChartDelay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14" name="직선 연결선 313">
              <a:extLst>
                <a:ext uri="{FF2B5EF4-FFF2-40B4-BE49-F238E27FC236}">
                  <a16:creationId xmlns:a16="http://schemas.microsoft.com/office/drawing/2014/main" id="{C7A28B2E-02DF-45CA-BE40-787302CDE3C8}"/>
                </a:ext>
              </a:extLst>
            </p:cNvPr>
            <p:cNvCxnSpPr/>
            <p:nvPr/>
          </p:nvCxnSpPr>
          <p:spPr>
            <a:xfrm>
              <a:off x="4160308" y="1193895"/>
              <a:ext cx="0" cy="392173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5" name="달 314">
              <a:extLst>
                <a:ext uri="{FF2B5EF4-FFF2-40B4-BE49-F238E27FC236}">
                  <a16:creationId xmlns:a16="http://schemas.microsoft.com/office/drawing/2014/main" id="{A220D15E-BCD6-4205-9F99-D11D6BB2316D}"/>
                </a:ext>
              </a:extLst>
            </p:cNvPr>
            <p:cNvSpPr/>
            <p:nvPr/>
          </p:nvSpPr>
          <p:spPr>
            <a:xfrm rot="5400000" flipH="1">
              <a:off x="3971464" y="3679223"/>
              <a:ext cx="376650" cy="401487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16" name="직선 연결선 315">
              <a:extLst>
                <a:ext uri="{FF2B5EF4-FFF2-40B4-BE49-F238E27FC236}">
                  <a16:creationId xmlns:a16="http://schemas.microsoft.com/office/drawing/2014/main" id="{88284297-0103-4FE5-8167-96B7B664DA5A}"/>
                </a:ext>
              </a:extLst>
            </p:cNvPr>
            <p:cNvCxnSpPr/>
            <p:nvPr/>
          </p:nvCxnSpPr>
          <p:spPr>
            <a:xfrm>
              <a:off x="4636020" y="1193895"/>
              <a:ext cx="0" cy="346028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7" name="달 316">
              <a:extLst>
                <a:ext uri="{FF2B5EF4-FFF2-40B4-BE49-F238E27FC236}">
                  <a16:creationId xmlns:a16="http://schemas.microsoft.com/office/drawing/2014/main" id="{4C158928-C71D-4925-BDA2-2CB72DFF6FAD}"/>
                </a:ext>
              </a:extLst>
            </p:cNvPr>
            <p:cNvSpPr/>
            <p:nvPr/>
          </p:nvSpPr>
          <p:spPr>
            <a:xfrm rot="5400000" flipH="1">
              <a:off x="4447176" y="3679223"/>
              <a:ext cx="376650" cy="401487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18" name="직선 연결선 317">
              <a:extLst>
                <a:ext uri="{FF2B5EF4-FFF2-40B4-BE49-F238E27FC236}">
                  <a16:creationId xmlns:a16="http://schemas.microsoft.com/office/drawing/2014/main" id="{DD023C14-752F-42EC-8FA0-88BA599F5EA5}"/>
                </a:ext>
              </a:extLst>
            </p:cNvPr>
            <p:cNvCxnSpPr/>
            <p:nvPr/>
          </p:nvCxnSpPr>
          <p:spPr>
            <a:xfrm>
              <a:off x="5097909" y="1193895"/>
              <a:ext cx="0" cy="300917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달 318">
              <a:extLst>
                <a:ext uri="{FF2B5EF4-FFF2-40B4-BE49-F238E27FC236}">
                  <a16:creationId xmlns:a16="http://schemas.microsoft.com/office/drawing/2014/main" id="{EC820834-837E-4D56-92BD-D36B9E838D75}"/>
                </a:ext>
              </a:extLst>
            </p:cNvPr>
            <p:cNvSpPr/>
            <p:nvPr/>
          </p:nvSpPr>
          <p:spPr>
            <a:xfrm rot="5400000" flipH="1">
              <a:off x="4909065" y="3679223"/>
              <a:ext cx="376650" cy="401487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70DA397F-5619-4E6A-B180-D10CB5A5CA5D}"/>
                </a:ext>
              </a:extLst>
            </p:cNvPr>
            <p:cNvSpPr txBox="1"/>
            <p:nvPr/>
          </p:nvSpPr>
          <p:spPr>
            <a:xfrm>
              <a:off x="3410944" y="774187"/>
              <a:ext cx="1868089" cy="349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3rd </a:t>
              </a:r>
              <a:r>
                <a:rPr lang="en-US" altLang="ko-KR" sz="1400">
                  <a:latin typeface="Times New Roman" panose="02020603050405020304" pitchFamily="18" charset="0"/>
                  <a:cs typeface="Times New Roman" panose="02020603050405020304" pitchFamily="18" charset="0"/>
                </a:rPr>
                <a:t>block: OR array 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1" name="직선 연결선 320">
              <a:extLst>
                <a:ext uri="{FF2B5EF4-FFF2-40B4-BE49-F238E27FC236}">
                  <a16:creationId xmlns:a16="http://schemas.microsoft.com/office/drawing/2014/main" id="{F4AB79E0-29C5-4D77-87FB-7870286175DF}"/>
                </a:ext>
              </a:extLst>
            </p:cNvPr>
            <p:cNvCxnSpPr/>
            <p:nvPr/>
          </p:nvCxnSpPr>
          <p:spPr>
            <a:xfrm flipH="1">
              <a:off x="5097909" y="4203071"/>
              <a:ext cx="649348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2" name="그룹 321">
              <a:extLst>
                <a:ext uri="{FF2B5EF4-FFF2-40B4-BE49-F238E27FC236}">
                  <a16:creationId xmlns:a16="http://schemas.microsoft.com/office/drawing/2014/main" id="{1CA4838F-ABCB-4720-A9B7-B18544CD4433}"/>
                </a:ext>
              </a:extLst>
            </p:cNvPr>
            <p:cNvGrpSpPr/>
            <p:nvPr/>
          </p:nvGrpSpPr>
          <p:grpSpPr>
            <a:xfrm>
              <a:off x="5566253" y="4068292"/>
              <a:ext cx="447658" cy="401487"/>
              <a:chOff x="9621520" y="5438801"/>
              <a:chExt cx="447658" cy="401487"/>
            </a:xfrm>
          </p:grpSpPr>
          <p:sp>
            <p:nvSpPr>
              <p:cNvPr id="389" name="자유형 249">
                <a:extLst>
                  <a:ext uri="{FF2B5EF4-FFF2-40B4-BE49-F238E27FC236}">
                    <a16:creationId xmlns:a16="http://schemas.microsoft.com/office/drawing/2014/main" id="{5B40C38D-9BBE-42BB-9012-A6B2B686FE89}"/>
                  </a:ext>
                </a:extLst>
              </p:cNvPr>
              <p:cNvSpPr/>
              <p:nvPr/>
            </p:nvSpPr>
            <p:spPr>
              <a:xfrm>
                <a:off x="9621520" y="5438802"/>
                <a:ext cx="76086" cy="401484"/>
              </a:xfrm>
              <a:custGeom>
                <a:avLst/>
                <a:gdLst>
                  <a:gd name="connsiteX0" fmla="*/ 8536 w 105080"/>
                  <a:gd name="connsiteY0" fmla="*/ 0 h 711200"/>
                  <a:gd name="connsiteX1" fmla="*/ 105056 w 105080"/>
                  <a:gd name="connsiteY1" fmla="*/ 368300 h 711200"/>
                  <a:gd name="connsiteX2" fmla="*/ 916 w 105080"/>
                  <a:gd name="connsiteY2" fmla="*/ 711200 h 711200"/>
                  <a:gd name="connsiteX0" fmla="*/ 8536 w 108189"/>
                  <a:gd name="connsiteY0" fmla="*/ 0 h 711200"/>
                  <a:gd name="connsiteX1" fmla="*/ 74576 w 108189"/>
                  <a:gd name="connsiteY1" fmla="*/ 193040 h 711200"/>
                  <a:gd name="connsiteX2" fmla="*/ 105056 w 108189"/>
                  <a:gd name="connsiteY2" fmla="*/ 368300 h 711200"/>
                  <a:gd name="connsiteX3" fmla="*/ 916 w 108189"/>
                  <a:gd name="connsiteY3" fmla="*/ 711200 h 711200"/>
                  <a:gd name="connsiteX0" fmla="*/ 7620 w 104749"/>
                  <a:gd name="connsiteY0" fmla="*/ 0 h 711200"/>
                  <a:gd name="connsiteX1" fmla="*/ 73660 w 104749"/>
                  <a:gd name="connsiteY1" fmla="*/ 193040 h 711200"/>
                  <a:gd name="connsiteX2" fmla="*/ 104140 w 104749"/>
                  <a:gd name="connsiteY2" fmla="*/ 368300 h 711200"/>
                  <a:gd name="connsiteX3" fmla="*/ 48260 w 104749"/>
                  <a:gd name="connsiteY3" fmla="*/ 546100 h 711200"/>
                  <a:gd name="connsiteX4" fmla="*/ 0 w 104749"/>
                  <a:gd name="connsiteY4" fmla="*/ 711200 h 711200"/>
                  <a:gd name="connsiteX0" fmla="*/ 22860 w 104749"/>
                  <a:gd name="connsiteY0" fmla="*/ 0 h 728345"/>
                  <a:gd name="connsiteX1" fmla="*/ 73660 w 104749"/>
                  <a:gd name="connsiteY1" fmla="*/ 210185 h 728345"/>
                  <a:gd name="connsiteX2" fmla="*/ 104140 w 104749"/>
                  <a:gd name="connsiteY2" fmla="*/ 385445 h 728345"/>
                  <a:gd name="connsiteX3" fmla="*/ 48260 w 104749"/>
                  <a:gd name="connsiteY3" fmla="*/ 563245 h 728345"/>
                  <a:gd name="connsiteX4" fmla="*/ 0 w 104749"/>
                  <a:gd name="connsiteY4" fmla="*/ 728345 h 728345"/>
                  <a:gd name="connsiteX0" fmla="*/ 22860 w 134877"/>
                  <a:gd name="connsiteY0" fmla="*/ 0 h 728345"/>
                  <a:gd name="connsiteX1" fmla="*/ 73660 w 134877"/>
                  <a:gd name="connsiteY1" fmla="*/ 210185 h 728345"/>
                  <a:gd name="connsiteX2" fmla="*/ 134620 w 134877"/>
                  <a:gd name="connsiteY2" fmla="*/ 377825 h 728345"/>
                  <a:gd name="connsiteX3" fmla="*/ 48260 w 134877"/>
                  <a:gd name="connsiteY3" fmla="*/ 563245 h 728345"/>
                  <a:gd name="connsiteX4" fmla="*/ 0 w 134877"/>
                  <a:gd name="connsiteY4" fmla="*/ 728345 h 728345"/>
                  <a:gd name="connsiteX0" fmla="*/ 22860 w 134703"/>
                  <a:gd name="connsiteY0" fmla="*/ 0 h 728345"/>
                  <a:gd name="connsiteX1" fmla="*/ 73660 w 134703"/>
                  <a:gd name="connsiteY1" fmla="*/ 210185 h 728345"/>
                  <a:gd name="connsiteX2" fmla="*/ 134620 w 134703"/>
                  <a:gd name="connsiteY2" fmla="*/ 377825 h 728345"/>
                  <a:gd name="connsiteX3" fmla="*/ 48260 w 134703"/>
                  <a:gd name="connsiteY3" fmla="*/ 563245 h 728345"/>
                  <a:gd name="connsiteX4" fmla="*/ 0 w 134703"/>
                  <a:gd name="connsiteY4" fmla="*/ 728345 h 728345"/>
                  <a:gd name="connsiteX0" fmla="*/ 0 w 111843"/>
                  <a:gd name="connsiteY0" fmla="*/ 0 h 751205"/>
                  <a:gd name="connsiteX1" fmla="*/ 50800 w 111843"/>
                  <a:gd name="connsiteY1" fmla="*/ 210185 h 751205"/>
                  <a:gd name="connsiteX2" fmla="*/ 111760 w 111843"/>
                  <a:gd name="connsiteY2" fmla="*/ 377825 h 751205"/>
                  <a:gd name="connsiteX3" fmla="*/ 25400 w 111843"/>
                  <a:gd name="connsiteY3" fmla="*/ 563245 h 751205"/>
                  <a:gd name="connsiteX4" fmla="*/ 9525 w 111843"/>
                  <a:gd name="connsiteY4" fmla="*/ 751205 h 751205"/>
                  <a:gd name="connsiteX0" fmla="*/ 0 w 112319"/>
                  <a:gd name="connsiteY0" fmla="*/ 0 h 751205"/>
                  <a:gd name="connsiteX1" fmla="*/ 60325 w 112319"/>
                  <a:gd name="connsiteY1" fmla="*/ 191135 h 751205"/>
                  <a:gd name="connsiteX2" fmla="*/ 111760 w 112319"/>
                  <a:gd name="connsiteY2" fmla="*/ 377825 h 751205"/>
                  <a:gd name="connsiteX3" fmla="*/ 25400 w 112319"/>
                  <a:gd name="connsiteY3" fmla="*/ 563245 h 751205"/>
                  <a:gd name="connsiteX4" fmla="*/ 9525 w 112319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1826"/>
                  <a:gd name="connsiteY0" fmla="*/ 0 h 751205"/>
                  <a:gd name="connsiteX1" fmla="*/ 85090 w 111826"/>
                  <a:gd name="connsiteY1" fmla="*/ 185420 h 751205"/>
                  <a:gd name="connsiteX2" fmla="*/ 111760 w 111826"/>
                  <a:gd name="connsiteY2" fmla="*/ 377825 h 751205"/>
                  <a:gd name="connsiteX3" fmla="*/ 78740 w 111826"/>
                  <a:gd name="connsiteY3" fmla="*/ 574675 h 751205"/>
                  <a:gd name="connsiteX4" fmla="*/ 9525 w 111826"/>
                  <a:gd name="connsiteY4" fmla="*/ 751205 h 751205"/>
                  <a:gd name="connsiteX0" fmla="*/ 0 w 121323"/>
                  <a:gd name="connsiteY0" fmla="*/ 0 h 751205"/>
                  <a:gd name="connsiteX1" fmla="*/ 85090 w 121323"/>
                  <a:gd name="connsiteY1" fmla="*/ 185420 h 751205"/>
                  <a:gd name="connsiteX2" fmla="*/ 121285 w 121323"/>
                  <a:gd name="connsiteY2" fmla="*/ 377825 h 751205"/>
                  <a:gd name="connsiteX3" fmla="*/ 78740 w 121323"/>
                  <a:gd name="connsiteY3" fmla="*/ 574675 h 751205"/>
                  <a:gd name="connsiteX4" fmla="*/ 9525 w 121323"/>
                  <a:gd name="connsiteY4" fmla="*/ 751205 h 751205"/>
                  <a:gd name="connsiteX0" fmla="*/ 0 w 121285"/>
                  <a:gd name="connsiteY0" fmla="*/ 0 h 751205"/>
                  <a:gd name="connsiteX1" fmla="*/ 85090 w 121285"/>
                  <a:gd name="connsiteY1" fmla="*/ 185420 h 751205"/>
                  <a:gd name="connsiteX2" fmla="*/ 121285 w 121285"/>
                  <a:gd name="connsiteY2" fmla="*/ 377825 h 751205"/>
                  <a:gd name="connsiteX3" fmla="*/ 84455 w 121285"/>
                  <a:gd name="connsiteY3" fmla="*/ 588010 h 751205"/>
                  <a:gd name="connsiteX4" fmla="*/ 9525 w 121285"/>
                  <a:gd name="connsiteY4" fmla="*/ 751205 h 751205"/>
                  <a:gd name="connsiteX0" fmla="*/ 0 w 121336"/>
                  <a:gd name="connsiteY0" fmla="*/ 0 h 751205"/>
                  <a:gd name="connsiteX1" fmla="*/ 90805 w 121336"/>
                  <a:gd name="connsiteY1" fmla="*/ 170180 h 751205"/>
                  <a:gd name="connsiteX2" fmla="*/ 121285 w 121336"/>
                  <a:gd name="connsiteY2" fmla="*/ 377825 h 751205"/>
                  <a:gd name="connsiteX3" fmla="*/ 84455 w 121336"/>
                  <a:gd name="connsiteY3" fmla="*/ 588010 h 751205"/>
                  <a:gd name="connsiteX4" fmla="*/ 9525 w 12133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121285 w 121286"/>
                  <a:gd name="connsiteY1" fmla="*/ 377825 h 751205"/>
                  <a:gd name="connsiteX2" fmla="*/ 84455 w 121286"/>
                  <a:gd name="connsiteY2" fmla="*/ 588010 h 751205"/>
                  <a:gd name="connsiteX3" fmla="*/ 9525 w 121286"/>
                  <a:gd name="connsiteY3" fmla="*/ 751205 h 751205"/>
                  <a:gd name="connsiteX0" fmla="*/ 0 w 125096"/>
                  <a:gd name="connsiteY0" fmla="*/ 0 h 751205"/>
                  <a:gd name="connsiteX1" fmla="*/ 125095 w 125096"/>
                  <a:gd name="connsiteY1" fmla="*/ 372110 h 751205"/>
                  <a:gd name="connsiteX2" fmla="*/ 84455 w 125096"/>
                  <a:gd name="connsiteY2" fmla="*/ 588010 h 751205"/>
                  <a:gd name="connsiteX3" fmla="*/ 9525 w 125096"/>
                  <a:gd name="connsiteY3" fmla="*/ 751205 h 751205"/>
                  <a:gd name="connsiteX0" fmla="*/ 0 w 125104"/>
                  <a:gd name="connsiteY0" fmla="*/ 0 h 751205"/>
                  <a:gd name="connsiteX1" fmla="*/ 125095 w 125104"/>
                  <a:gd name="connsiteY1" fmla="*/ 372110 h 751205"/>
                  <a:gd name="connsiteX2" fmla="*/ 84455 w 125104"/>
                  <a:gd name="connsiteY2" fmla="*/ 588010 h 751205"/>
                  <a:gd name="connsiteX3" fmla="*/ 9525 w 125104"/>
                  <a:gd name="connsiteY3" fmla="*/ 751205 h 751205"/>
                  <a:gd name="connsiteX0" fmla="*/ 0 w 128199"/>
                  <a:gd name="connsiteY0" fmla="*/ 0 h 751205"/>
                  <a:gd name="connsiteX1" fmla="*/ 125095 w 128199"/>
                  <a:gd name="connsiteY1" fmla="*/ 372110 h 751205"/>
                  <a:gd name="connsiteX2" fmla="*/ 84455 w 128199"/>
                  <a:gd name="connsiteY2" fmla="*/ 588010 h 751205"/>
                  <a:gd name="connsiteX3" fmla="*/ 9525 w 128199"/>
                  <a:gd name="connsiteY3" fmla="*/ 751205 h 751205"/>
                  <a:gd name="connsiteX0" fmla="*/ 0 w 125115"/>
                  <a:gd name="connsiteY0" fmla="*/ 0 h 751205"/>
                  <a:gd name="connsiteX1" fmla="*/ 125095 w 125115"/>
                  <a:gd name="connsiteY1" fmla="*/ 372110 h 751205"/>
                  <a:gd name="connsiteX2" fmla="*/ 9525 w 125115"/>
                  <a:gd name="connsiteY2" fmla="*/ 751205 h 751205"/>
                  <a:gd name="connsiteX0" fmla="*/ 0 w 125115"/>
                  <a:gd name="connsiteY0" fmla="*/ 0 h 743585"/>
                  <a:gd name="connsiteX1" fmla="*/ 125095 w 125115"/>
                  <a:gd name="connsiteY1" fmla="*/ 372110 h 743585"/>
                  <a:gd name="connsiteX2" fmla="*/ 9525 w 125115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19" h="743585">
                    <a:moveTo>
                      <a:pt x="0" y="0"/>
                    </a:moveTo>
                    <a:cubicBezTo>
                      <a:pt x="44318" y="78714"/>
                      <a:pt x="123508" y="248179"/>
                      <a:pt x="125095" y="372110"/>
                    </a:cubicBezTo>
                    <a:cubicBezTo>
                      <a:pt x="126682" y="496041"/>
                      <a:pt x="50747" y="664607"/>
                      <a:pt x="9525" y="743585"/>
                    </a:cubicBezTo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90" name="달 389">
                <a:extLst>
                  <a:ext uri="{FF2B5EF4-FFF2-40B4-BE49-F238E27FC236}">
                    <a16:creationId xmlns:a16="http://schemas.microsoft.com/office/drawing/2014/main" id="{CC228A0F-3FAF-4123-93B8-099FF9C85556}"/>
                  </a:ext>
                </a:extLst>
              </p:cNvPr>
              <p:cNvSpPr/>
              <p:nvPr/>
            </p:nvSpPr>
            <p:spPr>
              <a:xfrm flipH="1">
                <a:off x="9692528" y="5438801"/>
                <a:ext cx="376650" cy="401487"/>
              </a:xfrm>
              <a:prstGeom prst="moon">
                <a:avLst>
                  <a:gd name="adj" fmla="val 83270"/>
                </a:avLst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cxnSp>
          <p:nvCxnSpPr>
            <p:cNvPr id="323" name="직선 연결선 322">
              <a:extLst>
                <a:ext uri="{FF2B5EF4-FFF2-40B4-BE49-F238E27FC236}">
                  <a16:creationId xmlns:a16="http://schemas.microsoft.com/office/drawing/2014/main" id="{6389EE6F-DA38-4DE7-9CF6-5F4760E73ED4}"/>
                </a:ext>
              </a:extLst>
            </p:cNvPr>
            <p:cNvCxnSpPr/>
            <p:nvPr/>
          </p:nvCxnSpPr>
          <p:spPr>
            <a:xfrm flipH="1">
              <a:off x="4636020" y="4654175"/>
              <a:ext cx="111123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4" name="그룹 323">
              <a:extLst>
                <a:ext uri="{FF2B5EF4-FFF2-40B4-BE49-F238E27FC236}">
                  <a16:creationId xmlns:a16="http://schemas.microsoft.com/office/drawing/2014/main" id="{A95F00A0-20E5-4215-A1CE-7989A9E47F44}"/>
                </a:ext>
              </a:extLst>
            </p:cNvPr>
            <p:cNvGrpSpPr/>
            <p:nvPr/>
          </p:nvGrpSpPr>
          <p:grpSpPr>
            <a:xfrm>
              <a:off x="5566253" y="4519396"/>
              <a:ext cx="447658" cy="401487"/>
              <a:chOff x="9621520" y="5438801"/>
              <a:chExt cx="447658" cy="401487"/>
            </a:xfrm>
          </p:grpSpPr>
          <p:sp>
            <p:nvSpPr>
              <p:cNvPr id="387" name="자유형 247">
                <a:extLst>
                  <a:ext uri="{FF2B5EF4-FFF2-40B4-BE49-F238E27FC236}">
                    <a16:creationId xmlns:a16="http://schemas.microsoft.com/office/drawing/2014/main" id="{B1CD6CF9-6D18-4905-9B47-5497DE0AE429}"/>
                  </a:ext>
                </a:extLst>
              </p:cNvPr>
              <p:cNvSpPr/>
              <p:nvPr/>
            </p:nvSpPr>
            <p:spPr>
              <a:xfrm>
                <a:off x="9621520" y="5438802"/>
                <a:ext cx="76086" cy="401484"/>
              </a:xfrm>
              <a:custGeom>
                <a:avLst/>
                <a:gdLst>
                  <a:gd name="connsiteX0" fmla="*/ 8536 w 105080"/>
                  <a:gd name="connsiteY0" fmla="*/ 0 h 711200"/>
                  <a:gd name="connsiteX1" fmla="*/ 105056 w 105080"/>
                  <a:gd name="connsiteY1" fmla="*/ 368300 h 711200"/>
                  <a:gd name="connsiteX2" fmla="*/ 916 w 105080"/>
                  <a:gd name="connsiteY2" fmla="*/ 711200 h 711200"/>
                  <a:gd name="connsiteX0" fmla="*/ 8536 w 108189"/>
                  <a:gd name="connsiteY0" fmla="*/ 0 h 711200"/>
                  <a:gd name="connsiteX1" fmla="*/ 74576 w 108189"/>
                  <a:gd name="connsiteY1" fmla="*/ 193040 h 711200"/>
                  <a:gd name="connsiteX2" fmla="*/ 105056 w 108189"/>
                  <a:gd name="connsiteY2" fmla="*/ 368300 h 711200"/>
                  <a:gd name="connsiteX3" fmla="*/ 916 w 108189"/>
                  <a:gd name="connsiteY3" fmla="*/ 711200 h 711200"/>
                  <a:gd name="connsiteX0" fmla="*/ 7620 w 104749"/>
                  <a:gd name="connsiteY0" fmla="*/ 0 h 711200"/>
                  <a:gd name="connsiteX1" fmla="*/ 73660 w 104749"/>
                  <a:gd name="connsiteY1" fmla="*/ 193040 h 711200"/>
                  <a:gd name="connsiteX2" fmla="*/ 104140 w 104749"/>
                  <a:gd name="connsiteY2" fmla="*/ 368300 h 711200"/>
                  <a:gd name="connsiteX3" fmla="*/ 48260 w 104749"/>
                  <a:gd name="connsiteY3" fmla="*/ 546100 h 711200"/>
                  <a:gd name="connsiteX4" fmla="*/ 0 w 104749"/>
                  <a:gd name="connsiteY4" fmla="*/ 711200 h 711200"/>
                  <a:gd name="connsiteX0" fmla="*/ 22860 w 104749"/>
                  <a:gd name="connsiteY0" fmla="*/ 0 h 728345"/>
                  <a:gd name="connsiteX1" fmla="*/ 73660 w 104749"/>
                  <a:gd name="connsiteY1" fmla="*/ 210185 h 728345"/>
                  <a:gd name="connsiteX2" fmla="*/ 104140 w 104749"/>
                  <a:gd name="connsiteY2" fmla="*/ 385445 h 728345"/>
                  <a:gd name="connsiteX3" fmla="*/ 48260 w 104749"/>
                  <a:gd name="connsiteY3" fmla="*/ 563245 h 728345"/>
                  <a:gd name="connsiteX4" fmla="*/ 0 w 104749"/>
                  <a:gd name="connsiteY4" fmla="*/ 728345 h 728345"/>
                  <a:gd name="connsiteX0" fmla="*/ 22860 w 134877"/>
                  <a:gd name="connsiteY0" fmla="*/ 0 h 728345"/>
                  <a:gd name="connsiteX1" fmla="*/ 73660 w 134877"/>
                  <a:gd name="connsiteY1" fmla="*/ 210185 h 728345"/>
                  <a:gd name="connsiteX2" fmla="*/ 134620 w 134877"/>
                  <a:gd name="connsiteY2" fmla="*/ 377825 h 728345"/>
                  <a:gd name="connsiteX3" fmla="*/ 48260 w 134877"/>
                  <a:gd name="connsiteY3" fmla="*/ 563245 h 728345"/>
                  <a:gd name="connsiteX4" fmla="*/ 0 w 134877"/>
                  <a:gd name="connsiteY4" fmla="*/ 728345 h 728345"/>
                  <a:gd name="connsiteX0" fmla="*/ 22860 w 134703"/>
                  <a:gd name="connsiteY0" fmla="*/ 0 h 728345"/>
                  <a:gd name="connsiteX1" fmla="*/ 73660 w 134703"/>
                  <a:gd name="connsiteY1" fmla="*/ 210185 h 728345"/>
                  <a:gd name="connsiteX2" fmla="*/ 134620 w 134703"/>
                  <a:gd name="connsiteY2" fmla="*/ 377825 h 728345"/>
                  <a:gd name="connsiteX3" fmla="*/ 48260 w 134703"/>
                  <a:gd name="connsiteY3" fmla="*/ 563245 h 728345"/>
                  <a:gd name="connsiteX4" fmla="*/ 0 w 134703"/>
                  <a:gd name="connsiteY4" fmla="*/ 728345 h 728345"/>
                  <a:gd name="connsiteX0" fmla="*/ 0 w 111843"/>
                  <a:gd name="connsiteY0" fmla="*/ 0 h 751205"/>
                  <a:gd name="connsiteX1" fmla="*/ 50800 w 111843"/>
                  <a:gd name="connsiteY1" fmla="*/ 210185 h 751205"/>
                  <a:gd name="connsiteX2" fmla="*/ 111760 w 111843"/>
                  <a:gd name="connsiteY2" fmla="*/ 377825 h 751205"/>
                  <a:gd name="connsiteX3" fmla="*/ 25400 w 111843"/>
                  <a:gd name="connsiteY3" fmla="*/ 563245 h 751205"/>
                  <a:gd name="connsiteX4" fmla="*/ 9525 w 111843"/>
                  <a:gd name="connsiteY4" fmla="*/ 751205 h 751205"/>
                  <a:gd name="connsiteX0" fmla="*/ 0 w 112319"/>
                  <a:gd name="connsiteY0" fmla="*/ 0 h 751205"/>
                  <a:gd name="connsiteX1" fmla="*/ 60325 w 112319"/>
                  <a:gd name="connsiteY1" fmla="*/ 191135 h 751205"/>
                  <a:gd name="connsiteX2" fmla="*/ 111760 w 112319"/>
                  <a:gd name="connsiteY2" fmla="*/ 377825 h 751205"/>
                  <a:gd name="connsiteX3" fmla="*/ 25400 w 112319"/>
                  <a:gd name="connsiteY3" fmla="*/ 563245 h 751205"/>
                  <a:gd name="connsiteX4" fmla="*/ 9525 w 112319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1826"/>
                  <a:gd name="connsiteY0" fmla="*/ 0 h 751205"/>
                  <a:gd name="connsiteX1" fmla="*/ 85090 w 111826"/>
                  <a:gd name="connsiteY1" fmla="*/ 185420 h 751205"/>
                  <a:gd name="connsiteX2" fmla="*/ 111760 w 111826"/>
                  <a:gd name="connsiteY2" fmla="*/ 377825 h 751205"/>
                  <a:gd name="connsiteX3" fmla="*/ 78740 w 111826"/>
                  <a:gd name="connsiteY3" fmla="*/ 574675 h 751205"/>
                  <a:gd name="connsiteX4" fmla="*/ 9525 w 111826"/>
                  <a:gd name="connsiteY4" fmla="*/ 751205 h 751205"/>
                  <a:gd name="connsiteX0" fmla="*/ 0 w 121323"/>
                  <a:gd name="connsiteY0" fmla="*/ 0 h 751205"/>
                  <a:gd name="connsiteX1" fmla="*/ 85090 w 121323"/>
                  <a:gd name="connsiteY1" fmla="*/ 185420 h 751205"/>
                  <a:gd name="connsiteX2" fmla="*/ 121285 w 121323"/>
                  <a:gd name="connsiteY2" fmla="*/ 377825 h 751205"/>
                  <a:gd name="connsiteX3" fmla="*/ 78740 w 121323"/>
                  <a:gd name="connsiteY3" fmla="*/ 574675 h 751205"/>
                  <a:gd name="connsiteX4" fmla="*/ 9525 w 121323"/>
                  <a:gd name="connsiteY4" fmla="*/ 751205 h 751205"/>
                  <a:gd name="connsiteX0" fmla="*/ 0 w 121285"/>
                  <a:gd name="connsiteY0" fmla="*/ 0 h 751205"/>
                  <a:gd name="connsiteX1" fmla="*/ 85090 w 121285"/>
                  <a:gd name="connsiteY1" fmla="*/ 185420 h 751205"/>
                  <a:gd name="connsiteX2" fmla="*/ 121285 w 121285"/>
                  <a:gd name="connsiteY2" fmla="*/ 377825 h 751205"/>
                  <a:gd name="connsiteX3" fmla="*/ 84455 w 121285"/>
                  <a:gd name="connsiteY3" fmla="*/ 588010 h 751205"/>
                  <a:gd name="connsiteX4" fmla="*/ 9525 w 121285"/>
                  <a:gd name="connsiteY4" fmla="*/ 751205 h 751205"/>
                  <a:gd name="connsiteX0" fmla="*/ 0 w 121336"/>
                  <a:gd name="connsiteY0" fmla="*/ 0 h 751205"/>
                  <a:gd name="connsiteX1" fmla="*/ 90805 w 121336"/>
                  <a:gd name="connsiteY1" fmla="*/ 170180 h 751205"/>
                  <a:gd name="connsiteX2" fmla="*/ 121285 w 121336"/>
                  <a:gd name="connsiteY2" fmla="*/ 377825 h 751205"/>
                  <a:gd name="connsiteX3" fmla="*/ 84455 w 121336"/>
                  <a:gd name="connsiteY3" fmla="*/ 588010 h 751205"/>
                  <a:gd name="connsiteX4" fmla="*/ 9525 w 12133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121285 w 121286"/>
                  <a:gd name="connsiteY1" fmla="*/ 377825 h 751205"/>
                  <a:gd name="connsiteX2" fmla="*/ 84455 w 121286"/>
                  <a:gd name="connsiteY2" fmla="*/ 588010 h 751205"/>
                  <a:gd name="connsiteX3" fmla="*/ 9525 w 121286"/>
                  <a:gd name="connsiteY3" fmla="*/ 751205 h 751205"/>
                  <a:gd name="connsiteX0" fmla="*/ 0 w 125096"/>
                  <a:gd name="connsiteY0" fmla="*/ 0 h 751205"/>
                  <a:gd name="connsiteX1" fmla="*/ 125095 w 125096"/>
                  <a:gd name="connsiteY1" fmla="*/ 372110 h 751205"/>
                  <a:gd name="connsiteX2" fmla="*/ 84455 w 125096"/>
                  <a:gd name="connsiteY2" fmla="*/ 588010 h 751205"/>
                  <a:gd name="connsiteX3" fmla="*/ 9525 w 125096"/>
                  <a:gd name="connsiteY3" fmla="*/ 751205 h 751205"/>
                  <a:gd name="connsiteX0" fmla="*/ 0 w 125104"/>
                  <a:gd name="connsiteY0" fmla="*/ 0 h 751205"/>
                  <a:gd name="connsiteX1" fmla="*/ 125095 w 125104"/>
                  <a:gd name="connsiteY1" fmla="*/ 372110 h 751205"/>
                  <a:gd name="connsiteX2" fmla="*/ 84455 w 125104"/>
                  <a:gd name="connsiteY2" fmla="*/ 588010 h 751205"/>
                  <a:gd name="connsiteX3" fmla="*/ 9525 w 125104"/>
                  <a:gd name="connsiteY3" fmla="*/ 751205 h 751205"/>
                  <a:gd name="connsiteX0" fmla="*/ 0 w 128199"/>
                  <a:gd name="connsiteY0" fmla="*/ 0 h 751205"/>
                  <a:gd name="connsiteX1" fmla="*/ 125095 w 128199"/>
                  <a:gd name="connsiteY1" fmla="*/ 372110 h 751205"/>
                  <a:gd name="connsiteX2" fmla="*/ 84455 w 128199"/>
                  <a:gd name="connsiteY2" fmla="*/ 588010 h 751205"/>
                  <a:gd name="connsiteX3" fmla="*/ 9525 w 128199"/>
                  <a:gd name="connsiteY3" fmla="*/ 751205 h 751205"/>
                  <a:gd name="connsiteX0" fmla="*/ 0 w 125115"/>
                  <a:gd name="connsiteY0" fmla="*/ 0 h 751205"/>
                  <a:gd name="connsiteX1" fmla="*/ 125095 w 125115"/>
                  <a:gd name="connsiteY1" fmla="*/ 372110 h 751205"/>
                  <a:gd name="connsiteX2" fmla="*/ 9525 w 125115"/>
                  <a:gd name="connsiteY2" fmla="*/ 751205 h 751205"/>
                  <a:gd name="connsiteX0" fmla="*/ 0 w 125115"/>
                  <a:gd name="connsiteY0" fmla="*/ 0 h 743585"/>
                  <a:gd name="connsiteX1" fmla="*/ 125095 w 125115"/>
                  <a:gd name="connsiteY1" fmla="*/ 372110 h 743585"/>
                  <a:gd name="connsiteX2" fmla="*/ 9525 w 125115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19" h="743585">
                    <a:moveTo>
                      <a:pt x="0" y="0"/>
                    </a:moveTo>
                    <a:cubicBezTo>
                      <a:pt x="44318" y="78714"/>
                      <a:pt x="123508" y="248179"/>
                      <a:pt x="125095" y="372110"/>
                    </a:cubicBezTo>
                    <a:cubicBezTo>
                      <a:pt x="126682" y="496041"/>
                      <a:pt x="50747" y="664607"/>
                      <a:pt x="9525" y="743585"/>
                    </a:cubicBezTo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88" name="달 387">
                <a:extLst>
                  <a:ext uri="{FF2B5EF4-FFF2-40B4-BE49-F238E27FC236}">
                    <a16:creationId xmlns:a16="http://schemas.microsoft.com/office/drawing/2014/main" id="{41B0BF6A-9753-4DEF-9673-AA7A98A98F2D}"/>
                  </a:ext>
                </a:extLst>
              </p:cNvPr>
              <p:cNvSpPr/>
              <p:nvPr/>
            </p:nvSpPr>
            <p:spPr>
              <a:xfrm flipH="1">
                <a:off x="9692528" y="5438801"/>
                <a:ext cx="376650" cy="401487"/>
              </a:xfrm>
              <a:prstGeom prst="moon">
                <a:avLst>
                  <a:gd name="adj" fmla="val 83270"/>
                </a:avLst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cxnSp>
          <p:nvCxnSpPr>
            <p:cNvPr id="325" name="직선 연결선 324">
              <a:extLst>
                <a:ext uri="{FF2B5EF4-FFF2-40B4-BE49-F238E27FC236}">
                  <a16:creationId xmlns:a16="http://schemas.microsoft.com/office/drawing/2014/main" id="{50780BE2-C25F-491C-ADF0-28FD4B5163A7}"/>
                </a:ext>
              </a:extLst>
            </p:cNvPr>
            <p:cNvCxnSpPr/>
            <p:nvPr/>
          </p:nvCxnSpPr>
          <p:spPr>
            <a:xfrm flipH="1">
              <a:off x="4160308" y="5115630"/>
              <a:ext cx="15869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6" name="그룹 325">
              <a:extLst>
                <a:ext uri="{FF2B5EF4-FFF2-40B4-BE49-F238E27FC236}">
                  <a16:creationId xmlns:a16="http://schemas.microsoft.com/office/drawing/2014/main" id="{E4B872FB-D087-4815-955C-1D9F1579B73A}"/>
                </a:ext>
              </a:extLst>
            </p:cNvPr>
            <p:cNvGrpSpPr/>
            <p:nvPr/>
          </p:nvGrpSpPr>
          <p:grpSpPr>
            <a:xfrm>
              <a:off x="5566253" y="4980851"/>
              <a:ext cx="447658" cy="401487"/>
              <a:chOff x="9621520" y="5438801"/>
              <a:chExt cx="447658" cy="401487"/>
            </a:xfrm>
          </p:grpSpPr>
          <p:sp>
            <p:nvSpPr>
              <p:cNvPr id="385" name="자유형 245">
                <a:extLst>
                  <a:ext uri="{FF2B5EF4-FFF2-40B4-BE49-F238E27FC236}">
                    <a16:creationId xmlns:a16="http://schemas.microsoft.com/office/drawing/2014/main" id="{966715CD-1F34-43D5-B00C-09B358DE1417}"/>
                  </a:ext>
                </a:extLst>
              </p:cNvPr>
              <p:cNvSpPr/>
              <p:nvPr/>
            </p:nvSpPr>
            <p:spPr>
              <a:xfrm>
                <a:off x="9621520" y="5438802"/>
                <a:ext cx="76086" cy="401484"/>
              </a:xfrm>
              <a:custGeom>
                <a:avLst/>
                <a:gdLst>
                  <a:gd name="connsiteX0" fmla="*/ 8536 w 105080"/>
                  <a:gd name="connsiteY0" fmla="*/ 0 h 711200"/>
                  <a:gd name="connsiteX1" fmla="*/ 105056 w 105080"/>
                  <a:gd name="connsiteY1" fmla="*/ 368300 h 711200"/>
                  <a:gd name="connsiteX2" fmla="*/ 916 w 105080"/>
                  <a:gd name="connsiteY2" fmla="*/ 711200 h 711200"/>
                  <a:gd name="connsiteX0" fmla="*/ 8536 w 108189"/>
                  <a:gd name="connsiteY0" fmla="*/ 0 h 711200"/>
                  <a:gd name="connsiteX1" fmla="*/ 74576 w 108189"/>
                  <a:gd name="connsiteY1" fmla="*/ 193040 h 711200"/>
                  <a:gd name="connsiteX2" fmla="*/ 105056 w 108189"/>
                  <a:gd name="connsiteY2" fmla="*/ 368300 h 711200"/>
                  <a:gd name="connsiteX3" fmla="*/ 916 w 108189"/>
                  <a:gd name="connsiteY3" fmla="*/ 711200 h 711200"/>
                  <a:gd name="connsiteX0" fmla="*/ 7620 w 104749"/>
                  <a:gd name="connsiteY0" fmla="*/ 0 h 711200"/>
                  <a:gd name="connsiteX1" fmla="*/ 73660 w 104749"/>
                  <a:gd name="connsiteY1" fmla="*/ 193040 h 711200"/>
                  <a:gd name="connsiteX2" fmla="*/ 104140 w 104749"/>
                  <a:gd name="connsiteY2" fmla="*/ 368300 h 711200"/>
                  <a:gd name="connsiteX3" fmla="*/ 48260 w 104749"/>
                  <a:gd name="connsiteY3" fmla="*/ 546100 h 711200"/>
                  <a:gd name="connsiteX4" fmla="*/ 0 w 104749"/>
                  <a:gd name="connsiteY4" fmla="*/ 711200 h 711200"/>
                  <a:gd name="connsiteX0" fmla="*/ 22860 w 104749"/>
                  <a:gd name="connsiteY0" fmla="*/ 0 h 728345"/>
                  <a:gd name="connsiteX1" fmla="*/ 73660 w 104749"/>
                  <a:gd name="connsiteY1" fmla="*/ 210185 h 728345"/>
                  <a:gd name="connsiteX2" fmla="*/ 104140 w 104749"/>
                  <a:gd name="connsiteY2" fmla="*/ 385445 h 728345"/>
                  <a:gd name="connsiteX3" fmla="*/ 48260 w 104749"/>
                  <a:gd name="connsiteY3" fmla="*/ 563245 h 728345"/>
                  <a:gd name="connsiteX4" fmla="*/ 0 w 104749"/>
                  <a:gd name="connsiteY4" fmla="*/ 728345 h 728345"/>
                  <a:gd name="connsiteX0" fmla="*/ 22860 w 134877"/>
                  <a:gd name="connsiteY0" fmla="*/ 0 h 728345"/>
                  <a:gd name="connsiteX1" fmla="*/ 73660 w 134877"/>
                  <a:gd name="connsiteY1" fmla="*/ 210185 h 728345"/>
                  <a:gd name="connsiteX2" fmla="*/ 134620 w 134877"/>
                  <a:gd name="connsiteY2" fmla="*/ 377825 h 728345"/>
                  <a:gd name="connsiteX3" fmla="*/ 48260 w 134877"/>
                  <a:gd name="connsiteY3" fmla="*/ 563245 h 728345"/>
                  <a:gd name="connsiteX4" fmla="*/ 0 w 134877"/>
                  <a:gd name="connsiteY4" fmla="*/ 728345 h 728345"/>
                  <a:gd name="connsiteX0" fmla="*/ 22860 w 134703"/>
                  <a:gd name="connsiteY0" fmla="*/ 0 h 728345"/>
                  <a:gd name="connsiteX1" fmla="*/ 73660 w 134703"/>
                  <a:gd name="connsiteY1" fmla="*/ 210185 h 728345"/>
                  <a:gd name="connsiteX2" fmla="*/ 134620 w 134703"/>
                  <a:gd name="connsiteY2" fmla="*/ 377825 h 728345"/>
                  <a:gd name="connsiteX3" fmla="*/ 48260 w 134703"/>
                  <a:gd name="connsiteY3" fmla="*/ 563245 h 728345"/>
                  <a:gd name="connsiteX4" fmla="*/ 0 w 134703"/>
                  <a:gd name="connsiteY4" fmla="*/ 728345 h 728345"/>
                  <a:gd name="connsiteX0" fmla="*/ 0 w 111843"/>
                  <a:gd name="connsiteY0" fmla="*/ 0 h 751205"/>
                  <a:gd name="connsiteX1" fmla="*/ 50800 w 111843"/>
                  <a:gd name="connsiteY1" fmla="*/ 210185 h 751205"/>
                  <a:gd name="connsiteX2" fmla="*/ 111760 w 111843"/>
                  <a:gd name="connsiteY2" fmla="*/ 377825 h 751205"/>
                  <a:gd name="connsiteX3" fmla="*/ 25400 w 111843"/>
                  <a:gd name="connsiteY3" fmla="*/ 563245 h 751205"/>
                  <a:gd name="connsiteX4" fmla="*/ 9525 w 111843"/>
                  <a:gd name="connsiteY4" fmla="*/ 751205 h 751205"/>
                  <a:gd name="connsiteX0" fmla="*/ 0 w 112319"/>
                  <a:gd name="connsiteY0" fmla="*/ 0 h 751205"/>
                  <a:gd name="connsiteX1" fmla="*/ 60325 w 112319"/>
                  <a:gd name="connsiteY1" fmla="*/ 191135 h 751205"/>
                  <a:gd name="connsiteX2" fmla="*/ 111760 w 112319"/>
                  <a:gd name="connsiteY2" fmla="*/ 377825 h 751205"/>
                  <a:gd name="connsiteX3" fmla="*/ 25400 w 112319"/>
                  <a:gd name="connsiteY3" fmla="*/ 563245 h 751205"/>
                  <a:gd name="connsiteX4" fmla="*/ 9525 w 112319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1826"/>
                  <a:gd name="connsiteY0" fmla="*/ 0 h 751205"/>
                  <a:gd name="connsiteX1" fmla="*/ 85090 w 111826"/>
                  <a:gd name="connsiteY1" fmla="*/ 185420 h 751205"/>
                  <a:gd name="connsiteX2" fmla="*/ 111760 w 111826"/>
                  <a:gd name="connsiteY2" fmla="*/ 377825 h 751205"/>
                  <a:gd name="connsiteX3" fmla="*/ 78740 w 111826"/>
                  <a:gd name="connsiteY3" fmla="*/ 574675 h 751205"/>
                  <a:gd name="connsiteX4" fmla="*/ 9525 w 111826"/>
                  <a:gd name="connsiteY4" fmla="*/ 751205 h 751205"/>
                  <a:gd name="connsiteX0" fmla="*/ 0 w 121323"/>
                  <a:gd name="connsiteY0" fmla="*/ 0 h 751205"/>
                  <a:gd name="connsiteX1" fmla="*/ 85090 w 121323"/>
                  <a:gd name="connsiteY1" fmla="*/ 185420 h 751205"/>
                  <a:gd name="connsiteX2" fmla="*/ 121285 w 121323"/>
                  <a:gd name="connsiteY2" fmla="*/ 377825 h 751205"/>
                  <a:gd name="connsiteX3" fmla="*/ 78740 w 121323"/>
                  <a:gd name="connsiteY3" fmla="*/ 574675 h 751205"/>
                  <a:gd name="connsiteX4" fmla="*/ 9525 w 121323"/>
                  <a:gd name="connsiteY4" fmla="*/ 751205 h 751205"/>
                  <a:gd name="connsiteX0" fmla="*/ 0 w 121285"/>
                  <a:gd name="connsiteY0" fmla="*/ 0 h 751205"/>
                  <a:gd name="connsiteX1" fmla="*/ 85090 w 121285"/>
                  <a:gd name="connsiteY1" fmla="*/ 185420 h 751205"/>
                  <a:gd name="connsiteX2" fmla="*/ 121285 w 121285"/>
                  <a:gd name="connsiteY2" fmla="*/ 377825 h 751205"/>
                  <a:gd name="connsiteX3" fmla="*/ 84455 w 121285"/>
                  <a:gd name="connsiteY3" fmla="*/ 588010 h 751205"/>
                  <a:gd name="connsiteX4" fmla="*/ 9525 w 121285"/>
                  <a:gd name="connsiteY4" fmla="*/ 751205 h 751205"/>
                  <a:gd name="connsiteX0" fmla="*/ 0 w 121336"/>
                  <a:gd name="connsiteY0" fmla="*/ 0 h 751205"/>
                  <a:gd name="connsiteX1" fmla="*/ 90805 w 121336"/>
                  <a:gd name="connsiteY1" fmla="*/ 170180 h 751205"/>
                  <a:gd name="connsiteX2" fmla="*/ 121285 w 121336"/>
                  <a:gd name="connsiteY2" fmla="*/ 377825 h 751205"/>
                  <a:gd name="connsiteX3" fmla="*/ 84455 w 121336"/>
                  <a:gd name="connsiteY3" fmla="*/ 588010 h 751205"/>
                  <a:gd name="connsiteX4" fmla="*/ 9525 w 12133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121285 w 121286"/>
                  <a:gd name="connsiteY1" fmla="*/ 377825 h 751205"/>
                  <a:gd name="connsiteX2" fmla="*/ 84455 w 121286"/>
                  <a:gd name="connsiteY2" fmla="*/ 588010 h 751205"/>
                  <a:gd name="connsiteX3" fmla="*/ 9525 w 121286"/>
                  <a:gd name="connsiteY3" fmla="*/ 751205 h 751205"/>
                  <a:gd name="connsiteX0" fmla="*/ 0 w 125096"/>
                  <a:gd name="connsiteY0" fmla="*/ 0 h 751205"/>
                  <a:gd name="connsiteX1" fmla="*/ 125095 w 125096"/>
                  <a:gd name="connsiteY1" fmla="*/ 372110 h 751205"/>
                  <a:gd name="connsiteX2" fmla="*/ 84455 w 125096"/>
                  <a:gd name="connsiteY2" fmla="*/ 588010 h 751205"/>
                  <a:gd name="connsiteX3" fmla="*/ 9525 w 125096"/>
                  <a:gd name="connsiteY3" fmla="*/ 751205 h 751205"/>
                  <a:gd name="connsiteX0" fmla="*/ 0 w 125104"/>
                  <a:gd name="connsiteY0" fmla="*/ 0 h 751205"/>
                  <a:gd name="connsiteX1" fmla="*/ 125095 w 125104"/>
                  <a:gd name="connsiteY1" fmla="*/ 372110 h 751205"/>
                  <a:gd name="connsiteX2" fmla="*/ 84455 w 125104"/>
                  <a:gd name="connsiteY2" fmla="*/ 588010 h 751205"/>
                  <a:gd name="connsiteX3" fmla="*/ 9525 w 125104"/>
                  <a:gd name="connsiteY3" fmla="*/ 751205 h 751205"/>
                  <a:gd name="connsiteX0" fmla="*/ 0 w 128199"/>
                  <a:gd name="connsiteY0" fmla="*/ 0 h 751205"/>
                  <a:gd name="connsiteX1" fmla="*/ 125095 w 128199"/>
                  <a:gd name="connsiteY1" fmla="*/ 372110 h 751205"/>
                  <a:gd name="connsiteX2" fmla="*/ 84455 w 128199"/>
                  <a:gd name="connsiteY2" fmla="*/ 588010 h 751205"/>
                  <a:gd name="connsiteX3" fmla="*/ 9525 w 128199"/>
                  <a:gd name="connsiteY3" fmla="*/ 751205 h 751205"/>
                  <a:gd name="connsiteX0" fmla="*/ 0 w 125115"/>
                  <a:gd name="connsiteY0" fmla="*/ 0 h 751205"/>
                  <a:gd name="connsiteX1" fmla="*/ 125095 w 125115"/>
                  <a:gd name="connsiteY1" fmla="*/ 372110 h 751205"/>
                  <a:gd name="connsiteX2" fmla="*/ 9525 w 125115"/>
                  <a:gd name="connsiteY2" fmla="*/ 751205 h 751205"/>
                  <a:gd name="connsiteX0" fmla="*/ 0 w 125115"/>
                  <a:gd name="connsiteY0" fmla="*/ 0 h 743585"/>
                  <a:gd name="connsiteX1" fmla="*/ 125095 w 125115"/>
                  <a:gd name="connsiteY1" fmla="*/ 372110 h 743585"/>
                  <a:gd name="connsiteX2" fmla="*/ 9525 w 125115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19" h="743585">
                    <a:moveTo>
                      <a:pt x="0" y="0"/>
                    </a:moveTo>
                    <a:cubicBezTo>
                      <a:pt x="44318" y="78714"/>
                      <a:pt x="123508" y="248179"/>
                      <a:pt x="125095" y="372110"/>
                    </a:cubicBezTo>
                    <a:cubicBezTo>
                      <a:pt x="126682" y="496041"/>
                      <a:pt x="50747" y="664607"/>
                      <a:pt x="9525" y="743585"/>
                    </a:cubicBezTo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86" name="달 385">
                <a:extLst>
                  <a:ext uri="{FF2B5EF4-FFF2-40B4-BE49-F238E27FC236}">
                    <a16:creationId xmlns:a16="http://schemas.microsoft.com/office/drawing/2014/main" id="{D2011EF3-AE4A-49AF-8FD9-5A4D7B30142D}"/>
                  </a:ext>
                </a:extLst>
              </p:cNvPr>
              <p:cNvSpPr/>
              <p:nvPr/>
            </p:nvSpPr>
            <p:spPr>
              <a:xfrm flipH="1">
                <a:off x="9692528" y="5438801"/>
                <a:ext cx="376650" cy="401487"/>
              </a:xfrm>
              <a:prstGeom prst="moon">
                <a:avLst>
                  <a:gd name="adj" fmla="val 83270"/>
                </a:avLst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cxnSp>
          <p:nvCxnSpPr>
            <p:cNvPr id="327" name="직선 연결선 326">
              <a:extLst>
                <a:ext uri="{FF2B5EF4-FFF2-40B4-BE49-F238E27FC236}">
                  <a16:creationId xmlns:a16="http://schemas.microsoft.com/office/drawing/2014/main" id="{B571672C-3A23-4693-8F8B-2B77569ED48B}"/>
                </a:ext>
              </a:extLst>
            </p:cNvPr>
            <p:cNvCxnSpPr/>
            <p:nvPr/>
          </p:nvCxnSpPr>
          <p:spPr>
            <a:xfrm flipH="1">
              <a:off x="3694729" y="5583079"/>
              <a:ext cx="205252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8" name="그룹 327">
              <a:extLst>
                <a:ext uri="{FF2B5EF4-FFF2-40B4-BE49-F238E27FC236}">
                  <a16:creationId xmlns:a16="http://schemas.microsoft.com/office/drawing/2014/main" id="{32883309-2172-441F-B392-91090817E4CA}"/>
                </a:ext>
              </a:extLst>
            </p:cNvPr>
            <p:cNvGrpSpPr/>
            <p:nvPr/>
          </p:nvGrpSpPr>
          <p:grpSpPr>
            <a:xfrm>
              <a:off x="5566253" y="5448300"/>
              <a:ext cx="447658" cy="401487"/>
              <a:chOff x="9621520" y="5438801"/>
              <a:chExt cx="447658" cy="401487"/>
            </a:xfrm>
          </p:grpSpPr>
          <p:sp>
            <p:nvSpPr>
              <p:cNvPr id="383" name="자유형 243">
                <a:extLst>
                  <a:ext uri="{FF2B5EF4-FFF2-40B4-BE49-F238E27FC236}">
                    <a16:creationId xmlns:a16="http://schemas.microsoft.com/office/drawing/2014/main" id="{3F2F1CE0-551A-4692-BFF0-7AA3E77B8C50}"/>
                  </a:ext>
                </a:extLst>
              </p:cNvPr>
              <p:cNvSpPr/>
              <p:nvPr/>
            </p:nvSpPr>
            <p:spPr>
              <a:xfrm>
                <a:off x="9621520" y="5438802"/>
                <a:ext cx="76086" cy="401484"/>
              </a:xfrm>
              <a:custGeom>
                <a:avLst/>
                <a:gdLst>
                  <a:gd name="connsiteX0" fmla="*/ 8536 w 105080"/>
                  <a:gd name="connsiteY0" fmla="*/ 0 h 711200"/>
                  <a:gd name="connsiteX1" fmla="*/ 105056 w 105080"/>
                  <a:gd name="connsiteY1" fmla="*/ 368300 h 711200"/>
                  <a:gd name="connsiteX2" fmla="*/ 916 w 105080"/>
                  <a:gd name="connsiteY2" fmla="*/ 711200 h 711200"/>
                  <a:gd name="connsiteX0" fmla="*/ 8536 w 108189"/>
                  <a:gd name="connsiteY0" fmla="*/ 0 h 711200"/>
                  <a:gd name="connsiteX1" fmla="*/ 74576 w 108189"/>
                  <a:gd name="connsiteY1" fmla="*/ 193040 h 711200"/>
                  <a:gd name="connsiteX2" fmla="*/ 105056 w 108189"/>
                  <a:gd name="connsiteY2" fmla="*/ 368300 h 711200"/>
                  <a:gd name="connsiteX3" fmla="*/ 916 w 108189"/>
                  <a:gd name="connsiteY3" fmla="*/ 711200 h 711200"/>
                  <a:gd name="connsiteX0" fmla="*/ 7620 w 104749"/>
                  <a:gd name="connsiteY0" fmla="*/ 0 h 711200"/>
                  <a:gd name="connsiteX1" fmla="*/ 73660 w 104749"/>
                  <a:gd name="connsiteY1" fmla="*/ 193040 h 711200"/>
                  <a:gd name="connsiteX2" fmla="*/ 104140 w 104749"/>
                  <a:gd name="connsiteY2" fmla="*/ 368300 h 711200"/>
                  <a:gd name="connsiteX3" fmla="*/ 48260 w 104749"/>
                  <a:gd name="connsiteY3" fmla="*/ 546100 h 711200"/>
                  <a:gd name="connsiteX4" fmla="*/ 0 w 104749"/>
                  <a:gd name="connsiteY4" fmla="*/ 711200 h 711200"/>
                  <a:gd name="connsiteX0" fmla="*/ 22860 w 104749"/>
                  <a:gd name="connsiteY0" fmla="*/ 0 h 728345"/>
                  <a:gd name="connsiteX1" fmla="*/ 73660 w 104749"/>
                  <a:gd name="connsiteY1" fmla="*/ 210185 h 728345"/>
                  <a:gd name="connsiteX2" fmla="*/ 104140 w 104749"/>
                  <a:gd name="connsiteY2" fmla="*/ 385445 h 728345"/>
                  <a:gd name="connsiteX3" fmla="*/ 48260 w 104749"/>
                  <a:gd name="connsiteY3" fmla="*/ 563245 h 728345"/>
                  <a:gd name="connsiteX4" fmla="*/ 0 w 104749"/>
                  <a:gd name="connsiteY4" fmla="*/ 728345 h 728345"/>
                  <a:gd name="connsiteX0" fmla="*/ 22860 w 134877"/>
                  <a:gd name="connsiteY0" fmla="*/ 0 h 728345"/>
                  <a:gd name="connsiteX1" fmla="*/ 73660 w 134877"/>
                  <a:gd name="connsiteY1" fmla="*/ 210185 h 728345"/>
                  <a:gd name="connsiteX2" fmla="*/ 134620 w 134877"/>
                  <a:gd name="connsiteY2" fmla="*/ 377825 h 728345"/>
                  <a:gd name="connsiteX3" fmla="*/ 48260 w 134877"/>
                  <a:gd name="connsiteY3" fmla="*/ 563245 h 728345"/>
                  <a:gd name="connsiteX4" fmla="*/ 0 w 134877"/>
                  <a:gd name="connsiteY4" fmla="*/ 728345 h 728345"/>
                  <a:gd name="connsiteX0" fmla="*/ 22860 w 134703"/>
                  <a:gd name="connsiteY0" fmla="*/ 0 h 728345"/>
                  <a:gd name="connsiteX1" fmla="*/ 73660 w 134703"/>
                  <a:gd name="connsiteY1" fmla="*/ 210185 h 728345"/>
                  <a:gd name="connsiteX2" fmla="*/ 134620 w 134703"/>
                  <a:gd name="connsiteY2" fmla="*/ 377825 h 728345"/>
                  <a:gd name="connsiteX3" fmla="*/ 48260 w 134703"/>
                  <a:gd name="connsiteY3" fmla="*/ 563245 h 728345"/>
                  <a:gd name="connsiteX4" fmla="*/ 0 w 134703"/>
                  <a:gd name="connsiteY4" fmla="*/ 728345 h 728345"/>
                  <a:gd name="connsiteX0" fmla="*/ 0 w 111843"/>
                  <a:gd name="connsiteY0" fmla="*/ 0 h 751205"/>
                  <a:gd name="connsiteX1" fmla="*/ 50800 w 111843"/>
                  <a:gd name="connsiteY1" fmla="*/ 210185 h 751205"/>
                  <a:gd name="connsiteX2" fmla="*/ 111760 w 111843"/>
                  <a:gd name="connsiteY2" fmla="*/ 377825 h 751205"/>
                  <a:gd name="connsiteX3" fmla="*/ 25400 w 111843"/>
                  <a:gd name="connsiteY3" fmla="*/ 563245 h 751205"/>
                  <a:gd name="connsiteX4" fmla="*/ 9525 w 111843"/>
                  <a:gd name="connsiteY4" fmla="*/ 751205 h 751205"/>
                  <a:gd name="connsiteX0" fmla="*/ 0 w 112319"/>
                  <a:gd name="connsiteY0" fmla="*/ 0 h 751205"/>
                  <a:gd name="connsiteX1" fmla="*/ 60325 w 112319"/>
                  <a:gd name="connsiteY1" fmla="*/ 191135 h 751205"/>
                  <a:gd name="connsiteX2" fmla="*/ 111760 w 112319"/>
                  <a:gd name="connsiteY2" fmla="*/ 377825 h 751205"/>
                  <a:gd name="connsiteX3" fmla="*/ 25400 w 112319"/>
                  <a:gd name="connsiteY3" fmla="*/ 563245 h 751205"/>
                  <a:gd name="connsiteX4" fmla="*/ 9525 w 112319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1826"/>
                  <a:gd name="connsiteY0" fmla="*/ 0 h 751205"/>
                  <a:gd name="connsiteX1" fmla="*/ 85090 w 111826"/>
                  <a:gd name="connsiteY1" fmla="*/ 185420 h 751205"/>
                  <a:gd name="connsiteX2" fmla="*/ 111760 w 111826"/>
                  <a:gd name="connsiteY2" fmla="*/ 377825 h 751205"/>
                  <a:gd name="connsiteX3" fmla="*/ 78740 w 111826"/>
                  <a:gd name="connsiteY3" fmla="*/ 574675 h 751205"/>
                  <a:gd name="connsiteX4" fmla="*/ 9525 w 111826"/>
                  <a:gd name="connsiteY4" fmla="*/ 751205 h 751205"/>
                  <a:gd name="connsiteX0" fmla="*/ 0 w 121323"/>
                  <a:gd name="connsiteY0" fmla="*/ 0 h 751205"/>
                  <a:gd name="connsiteX1" fmla="*/ 85090 w 121323"/>
                  <a:gd name="connsiteY1" fmla="*/ 185420 h 751205"/>
                  <a:gd name="connsiteX2" fmla="*/ 121285 w 121323"/>
                  <a:gd name="connsiteY2" fmla="*/ 377825 h 751205"/>
                  <a:gd name="connsiteX3" fmla="*/ 78740 w 121323"/>
                  <a:gd name="connsiteY3" fmla="*/ 574675 h 751205"/>
                  <a:gd name="connsiteX4" fmla="*/ 9525 w 121323"/>
                  <a:gd name="connsiteY4" fmla="*/ 751205 h 751205"/>
                  <a:gd name="connsiteX0" fmla="*/ 0 w 121285"/>
                  <a:gd name="connsiteY0" fmla="*/ 0 h 751205"/>
                  <a:gd name="connsiteX1" fmla="*/ 85090 w 121285"/>
                  <a:gd name="connsiteY1" fmla="*/ 185420 h 751205"/>
                  <a:gd name="connsiteX2" fmla="*/ 121285 w 121285"/>
                  <a:gd name="connsiteY2" fmla="*/ 377825 h 751205"/>
                  <a:gd name="connsiteX3" fmla="*/ 84455 w 121285"/>
                  <a:gd name="connsiteY3" fmla="*/ 588010 h 751205"/>
                  <a:gd name="connsiteX4" fmla="*/ 9525 w 121285"/>
                  <a:gd name="connsiteY4" fmla="*/ 751205 h 751205"/>
                  <a:gd name="connsiteX0" fmla="*/ 0 w 121336"/>
                  <a:gd name="connsiteY0" fmla="*/ 0 h 751205"/>
                  <a:gd name="connsiteX1" fmla="*/ 90805 w 121336"/>
                  <a:gd name="connsiteY1" fmla="*/ 170180 h 751205"/>
                  <a:gd name="connsiteX2" fmla="*/ 121285 w 121336"/>
                  <a:gd name="connsiteY2" fmla="*/ 377825 h 751205"/>
                  <a:gd name="connsiteX3" fmla="*/ 84455 w 121336"/>
                  <a:gd name="connsiteY3" fmla="*/ 588010 h 751205"/>
                  <a:gd name="connsiteX4" fmla="*/ 9525 w 12133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121285 w 121286"/>
                  <a:gd name="connsiteY1" fmla="*/ 377825 h 751205"/>
                  <a:gd name="connsiteX2" fmla="*/ 84455 w 121286"/>
                  <a:gd name="connsiteY2" fmla="*/ 588010 h 751205"/>
                  <a:gd name="connsiteX3" fmla="*/ 9525 w 121286"/>
                  <a:gd name="connsiteY3" fmla="*/ 751205 h 751205"/>
                  <a:gd name="connsiteX0" fmla="*/ 0 w 125096"/>
                  <a:gd name="connsiteY0" fmla="*/ 0 h 751205"/>
                  <a:gd name="connsiteX1" fmla="*/ 125095 w 125096"/>
                  <a:gd name="connsiteY1" fmla="*/ 372110 h 751205"/>
                  <a:gd name="connsiteX2" fmla="*/ 84455 w 125096"/>
                  <a:gd name="connsiteY2" fmla="*/ 588010 h 751205"/>
                  <a:gd name="connsiteX3" fmla="*/ 9525 w 125096"/>
                  <a:gd name="connsiteY3" fmla="*/ 751205 h 751205"/>
                  <a:gd name="connsiteX0" fmla="*/ 0 w 125104"/>
                  <a:gd name="connsiteY0" fmla="*/ 0 h 751205"/>
                  <a:gd name="connsiteX1" fmla="*/ 125095 w 125104"/>
                  <a:gd name="connsiteY1" fmla="*/ 372110 h 751205"/>
                  <a:gd name="connsiteX2" fmla="*/ 84455 w 125104"/>
                  <a:gd name="connsiteY2" fmla="*/ 588010 h 751205"/>
                  <a:gd name="connsiteX3" fmla="*/ 9525 w 125104"/>
                  <a:gd name="connsiteY3" fmla="*/ 751205 h 751205"/>
                  <a:gd name="connsiteX0" fmla="*/ 0 w 128199"/>
                  <a:gd name="connsiteY0" fmla="*/ 0 h 751205"/>
                  <a:gd name="connsiteX1" fmla="*/ 125095 w 128199"/>
                  <a:gd name="connsiteY1" fmla="*/ 372110 h 751205"/>
                  <a:gd name="connsiteX2" fmla="*/ 84455 w 128199"/>
                  <a:gd name="connsiteY2" fmla="*/ 588010 h 751205"/>
                  <a:gd name="connsiteX3" fmla="*/ 9525 w 128199"/>
                  <a:gd name="connsiteY3" fmla="*/ 751205 h 751205"/>
                  <a:gd name="connsiteX0" fmla="*/ 0 w 125115"/>
                  <a:gd name="connsiteY0" fmla="*/ 0 h 751205"/>
                  <a:gd name="connsiteX1" fmla="*/ 125095 w 125115"/>
                  <a:gd name="connsiteY1" fmla="*/ 372110 h 751205"/>
                  <a:gd name="connsiteX2" fmla="*/ 9525 w 125115"/>
                  <a:gd name="connsiteY2" fmla="*/ 751205 h 751205"/>
                  <a:gd name="connsiteX0" fmla="*/ 0 w 125115"/>
                  <a:gd name="connsiteY0" fmla="*/ 0 h 743585"/>
                  <a:gd name="connsiteX1" fmla="*/ 125095 w 125115"/>
                  <a:gd name="connsiteY1" fmla="*/ 372110 h 743585"/>
                  <a:gd name="connsiteX2" fmla="*/ 9525 w 125115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19" h="743585">
                    <a:moveTo>
                      <a:pt x="0" y="0"/>
                    </a:moveTo>
                    <a:cubicBezTo>
                      <a:pt x="44318" y="78714"/>
                      <a:pt x="123508" y="248179"/>
                      <a:pt x="125095" y="372110"/>
                    </a:cubicBezTo>
                    <a:cubicBezTo>
                      <a:pt x="126682" y="496041"/>
                      <a:pt x="50747" y="664607"/>
                      <a:pt x="9525" y="743585"/>
                    </a:cubicBezTo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84" name="달 383">
                <a:extLst>
                  <a:ext uri="{FF2B5EF4-FFF2-40B4-BE49-F238E27FC236}">
                    <a16:creationId xmlns:a16="http://schemas.microsoft.com/office/drawing/2014/main" id="{AD7035BE-0FAF-49D0-8367-D9E915310008}"/>
                  </a:ext>
                </a:extLst>
              </p:cNvPr>
              <p:cNvSpPr/>
              <p:nvPr/>
            </p:nvSpPr>
            <p:spPr>
              <a:xfrm flipH="1">
                <a:off x="9692528" y="5438801"/>
                <a:ext cx="376650" cy="401487"/>
              </a:xfrm>
              <a:prstGeom prst="moon">
                <a:avLst>
                  <a:gd name="adj" fmla="val 83270"/>
                </a:avLst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cxnSp>
          <p:nvCxnSpPr>
            <p:cNvPr id="329" name="직선 연결선 328">
              <a:extLst>
                <a:ext uri="{FF2B5EF4-FFF2-40B4-BE49-F238E27FC236}">
                  <a16:creationId xmlns:a16="http://schemas.microsoft.com/office/drawing/2014/main" id="{7A583342-56F8-4083-80F9-114DFE486473}"/>
                </a:ext>
              </a:extLst>
            </p:cNvPr>
            <p:cNvCxnSpPr/>
            <p:nvPr/>
          </p:nvCxnSpPr>
          <p:spPr>
            <a:xfrm flipH="1">
              <a:off x="5385227" y="4343279"/>
              <a:ext cx="3134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직선 연결선 329">
              <a:extLst>
                <a:ext uri="{FF2B5EF4-FFF2-40B4-BE49-F238E27FC236}">
                  <a16:creationId xmlns:a16="http://schemas.microsoft.com/office/drawing/2014/main" id="{C20C7FF6-30D4-43D8-87C2-11A882992D52}"/>
                </a:ext>
              </a:extLst>
            </p:cNvPr>
            <p:cNvCxnSpPr/>
            <p:nvPr/>
          </p:nvCxnSpPr>
          <p:spPr>
            <a:xfrm>
              <a:off x="5377383" y="4338931"/>
              <a:ext cx="0" cy="1642734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연결선 330">
              <a:extLst>
                <a:ext uri="{FF2B5EF4-FFF2-40B4-BE49-F238E27FC236}">
                  <a16:creationId xmlns:a16="http://schemas.microsoft.com/office/drawing/2014/main" id="{D7C679F2-BC82-4F2E-B2F8-EAAEC4E13525}"/>
                </a:ext>
              </a:extLst>
            </p:cNvPr>
            <p:cNvCxnSpPr/>
            <p:nvPr/>
          </p:nvCxnSpPr>
          <p:spPr>
            <a:xfrm flipH="1">
              <a:off x="5385227" y="4789725"/>
              <a:ext cx="3134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직선 연결선 331">
              <a:extLst>
                <a:ext uri="{FF2B5EF4-FFF2-40B4-BE49-F238E27FC236}">
                  <a16:creationId xmlns:a16="http://schemas.microsoft.com/office/drawing/2014/main" id="{A16F9BB2-DF1E-450B-8BA0-2A3B42487821}"/>
                </a:ext>
              </a:extLst>
            </p:cNvPr>
            <p:cNvCxnSpPr/>
            <p:nvPr/>
          </p:nvCxnSpPr>
          <p:spPr>
            <a:xfrm flipH="1">
              <a:off x="5385227" y="5245487"/>
              <a:ext cx="3134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직선 연결선 332">
              <a:extLst>
                <a:ext uri="{FF2B5EF4-FFF2-40B4-BE49-F238E27FC236}">
                  <a16:creationId xmlns:a16="http://schemas.microsoft.com/office/drawing/2014/main" id="{3041324C-4438-4304-84E4-87C80D9A5C53}"/>
                </a:ext>
              </a:extLst>
            </p:cNvPr>
            <p:cNvCxnSpPr/>
            <p:nvPr/>
          </p:nvCxnSpPr>
          <p:spPr>
            <a:xfrm flipH="1">
              <a:off x="5385227" y="5714879"/>
              <a:ext cx="31349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060E7B30-4B41-4AEB-968E-6E6B2528B92C}"/>
                </a:ext>
              </a:extLst>
            </p:cNvPr>
            <p:cNvSpPr txBox="1"/>
            <p:nvPr/>
          </p:nvSpPr>
          <p:spPr>
            <a:xfrm>
              <a:off x="5150948" y="5966936"/>
              <a:ext cx="452056" cy="349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0V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335" name="그룹 334">
              <a:extLst>
                <a:ext uri="{FF2B5EF4-FFF2-40B4-BE49-F238E27FC236}">
                  <a16:creationId xmlns:a16="http://schemas.microsoft.com/office/drawing/2014/main" id="{56FBD2FA-6C07-4966-B939-6205ED96E259}"/>
                </a:ext>
              </a:extLst>
            </p:cNvPr>
            <p:cNvGrpSpPr/>
            <p:nvPr/>
          </p:nvGrpSpPr>
          <p:grpSpPr>
            <a:xfrm rot="5400000">
              <a:off x="6260673" y="4099132"/>
              <a:ext cx="307854" cy="339807"/>
              <a:chOff x="10988411" y="3913766"/>
              <a:chExt cx="307854" cy="339807"/>
            </a:xfrm>
          </p:grpSpPr>
          <p:sp>
            <p:nvSpPr>
              <p:cNvPr id="381" name="이등변 삼각형 380">
                <a:extLst>
                  <a:ext uri="{FF2B5EF4-FFF2-40B4-BE49-F238E27FC236}">
                    <a16:creationId xmlns:a16="http://schemas.microsoft.com/office/drawing/2014/main" id="{7A527A43-F600-4265-A809-C3FBF77303D7}"/>
                  </a:ext>
                </a:extLst>
              </p:cNvPr>
              <p:cNvSpPr/>
              <p:nvPr/>
            </p:nvSpPr>
            <p:spPr>
              <a:xfrm rot="10800000" flipV="1">
                <a:off x="10988411" y="4000919"/>
                <a:ext cx="307854" cy="252654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82" name="타원 381">
                <a:extLst>
                  <a:ext uri="{FF2B5EF4-FFF2-40B4-BE49-F238E27FC236}">
                    <a16:creationId xmlns:a16="http://schemas.microsoft.com/office/drawing/2014/main" id="{FE1EBC7E-DBAC-4F24-B32F-1D5A3BA49B22}"/>
                  </a:ext>
                </a:extLst>
              </p:cNvPr>
              <p:cNvSpPr/>
              <p:nvPr/>
            </p:nvSpPr>
            <p:spPr>
              <a:xfrm flipV="1">
                <a:off x="11095094" y="3913766"/>
                <a:ext cx="86866" cy="868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cxnSp>
          <p:nvCxnSpPr>
            <p:cNvPr id="336" name="직선 연결선 335">
              <a:extLst>
                <a:ext uri="{FF2B5EF4-FFF2-40B4-BE49-F238E27FC236}">
                  <a16:creationId xmlns:a16="http://schemas.microsoft.com/office/drawing/2014/main" id="{9BC4901F-A280-4675-BBC2-243DA5BD966F}"/>
                </a:ext>
              </a:extLst>
            </p:cNvPr>
            <p:cNvCxnSpPr/>
            <p:nvPr/>
          </p:nvCxnSpPr>
          <p:spPr>
            <a:xfrm flipH="1">
              <a:off x="6013911" y="4726236"/>
              <a:ext cx="1764133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7" name="그룹 336">
              <a:extLst>
                <a:ext uri="{FF2B5EF4-FFF2-40B4-BE49-F238E27FC236}">
                  <a16:creationId xmlns:a16="http://schemas.microsoft.com/office/drawing/2014/main" id="{201570AF-4B09-443D-AF99-C7CF3228F520}"/>
                </a:ext>
              </a:extLst>
            </p:cNvPr>
            <p:cNvGrpSpPr/>
            <p:nvPr/>
          </p:nvGrpSpPr>
          <p:grpSpPr>
            <a:xfrm rot="5400000">
              <a:off x="6599201" y="4560144"/>
              <a:ext cx="307854" cy="339807"/>
              <a:chOff x="10988411" y="3913766"/>
              <a:chExt cx="307854" cy="339807"/>
            </a:xfrm>
          </p:grpSpPr>
          <p:sp>
            <p:nvSpPr>
              <p:cNvPr id="379" name="이등변 삼각형 378">
                <a:extLst>
                  <a:ext uri="{FF2B5EF4-FFF2-40B4-BE49-F238E27FC236}">
                    <a16:creationId xmlns:a16="http://schemas.microsoft.com/office/drawing/2014/main" id="{7A159F27-C2C2-4B96-9FFA-C12244A7FB34}"/>
                  </a:ext>
                </a:extLst>
              </p:cNvPr>
              <p:cNvSpPr/>
              <p:nvPr/>
            </p:nvSpPr>
            <p:spPr>
              <a:xfrm rot="10800000" flipV="1">
                <a:off x="10988411" y="4000919"/>
                <a:ext cx="307854" cy="252654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80" name="타원 379">
                <a:extLst>
                  <a:ext uri="{FF2B5EF4-FFF2-40B4-BE49-F238E27FC236}">
                    <a16:creationId xmlns:a16="http://schemas.microsoft.com/office/drawing/2014/main" id="{37253115-69DB-408F-BF3D-3F510048EFDE}"/>
                  </a:ext>
                </a:extLst>
              </p:cNvPr>
              <p:cNvSpPr/>
              <p:nvPr/>
            </p:nvSpPr>
            <p:spPr>
              <a:xfrm flipV="1">
                <a:off x="11095094" y="3913766"/>
                <a:ext cx="86866" cy="868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cxnSp>
          <p:nvCxnSpPr>
            <p:cNvPr id="338" name="직선 연결선 337">
              <a:extLst>
                <a:ext uri="{FF2B5EF4-FFF2-40B4-BE49-F238E27FC236}">
                  <a16:creationId xmlns:a16="http://schemas.microsoft.com/office/drawing/2014/main" id="{C20E12A1-3463-46E5-8096-C8D7D7B6F71B}"/>
                </a:ext>
              </a:extLst>
            </p:cNvPr>
            <p:cNvCxnSpPr/>
            <p:nvPr/>
          </p:nvCxnSpPr>
          <p:spPr>
            <a:xfrm flipH="1">
              <a:off x="6013911" y="5179627"/>
              <a:ext cx="1764133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9" name="그룹 338">
              <a:extLst>
                <a:ext uri="{FF2B5EF4-FFF2-40B4-BE49-F238E27FC236}">
                  <a16:creationId xmlns:a16="http://schemas.microsoft.com/office/drawing/2014/main" id="{D4719511-A013-4CF2-9F19-B780A5B73BBC}"/>
                </a:ext>
              </a:extLst>
            </p:cNvPr>
            <p:cNvGrpSpPr/>
            <p:nvPr/>
          </p:nvGrpSpPr>
          <p:grpSpPr>
            <a:xfrm rot="5400000">
              <a:off x="6937866" y="5013535"/>
              <a:ext cx="307854" cy="339807"/>
              <a:chOff x="10988411" y="3913766"/>
              <a:chExt cx="307854" cy="339807"/>
            </a:xfrm>
          </p:grpSpPr>
          <p:sp>
            <p:nvSpPr>
              <p:cNvPr id="377" name="이등변 삼각형 376">
                <a:extLst>
                  <a:ext uri="{FF2B5EF4-FFF2-40B4-BE49-F238E27FC236}">
                    <a16:creationId xmlns:a16="http://schemas.microsoft.com/office/drawing/2014/main" id="{5964A21B-D2BE-4833-A3A4-45E45153E1F8}"/>
                  </a:ext>
                </a:extLst>
              </p:cNvPr>
              <p:cNvSpPr/>
              <p:nvPr/>
            </p:nvSpPr>
            <p:spPr>
              <a:xfrm rot="10800000" flipV="1">
                <a:off x="10988411" y="4000919"/>
                <a:ext cx="307854" cy="252654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78" name="타원 377">
                <a:extLst>
                  <a:ext uri="{FF2B5EF4-FFF2-40B4-BE49-F238E27FC236}">
                    <a16:creationId xmlns:a16="http://schemas.microsoft.com/office/drawing/2014/main" id="{26FDBB1D-7790-4591-8651-76E6BDE4F675}"/>
                  </a:ext>
                </a:extLst>
              </p:cNvPr>
              <p:cNvSpPr/>
              <p:nvPr/>
            </p:nvSpPr>
            <p:spPr>
              <a:xfrm flipV="1">
                <a:off x="11095094" y="3913766"/>
                <a:ext cx="86866" cy="868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cxnSp>
          <p:nvCxnSpPr>
            <p:cNvPr id="340" name="직선 연결선 339">
              <a:extLst>
                <a:ext uri="{FF2B5EF4-FFF2-40B4-BE49-F238E27FC236}">
                  <a16:creationId xmlns:a16="http://schemas.microsoft.com/office/drawing/2014/main" id="{58CB36CA-C1C3-4A53-83DA-99A072CE0D5D}"/>
                </a:ext>
              </a:extLst>
            </p:cNvPr>
            <p:cNvCxnSpPr/>
            <p:nvPr/>
          </p:nvCxnSpPr>
          <p:spPr>
            <a:xfrm flipH="1">
              <a:off x="6013911" y="5644448"/>
              <a:ext cx="1764133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1" name="그룹 340">
              <a:extLst>
                <a:ext uri="{FF2B5EF4-FFF2-40B4-BE49-F238E27FC236}">
                  <a16:creationId xmlns:a16="http://schemas.microsoft.com/office/drawing/2014/main" id="{51173CA7-2206-4060-BB9A-6680251FE459}"/>
                </a:ext>
              </a:extLst>
            </p:cNvPr>
            <p:cNvGrpSpPr/>
            <p:nvPr/>
          </p:nvGrpSpPr>
          <p:grpSpPr>
            <a:xfrm rot="5400000">
              <a:off x="7272786" y="5478356"/>
              <a:ext cx="307854" cy="339807"/>
              <a:chOff x="10988411" y="3913766"/>
              <a:chExt cx="307854" cy="339807"/>
            </a:xfrm>
          </p:grpSpPr>
          <p:sp>
            <p:nvSpPr>
              <p:cNvPr id="375" name="이등변 삼각형 374">
                <a:extLst>
                  <a:ext uri="{FF2B5EF4-FFF2-40B4-BE49-F238E27FC236}">
                    <a16:creationId xmlns:a16="http://schemas.microsoft.com/office/drawing/2014/main" id="{898B1E56-41CD-477A-8FC0-3EFF09A8CCE5}"/>
                  </a:ext>
                </a:extLst>
              </p:cNvPr>
              <p:cNvSpPr/>
              <p:nvPr/>
            </p:nvSpPr>
            <p:spPr>
              <a:xfrm rot="10800000" flipV="1">
                <a:off x="10988411" y="4000919"/>
                <a:ext cx="307854" cy="252654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  <p:sp>
            <p:nvSpPr>
              <p:cNvPr id="376" name="타원 375">
                <a:extLst>
                  <a:ext uri="{FF2B5EF4-FFF2-40B4-BE49-F238E27FC236}">
                    <a16:creationId xmlns:a16="http://schemas.microsoft.com/office/drawing/2014/main" id="{E2FCD680-0679-42A2-83D8-3D6FFFCEF90A}"/>
                  </a:ext>
                </a:extLst>
              </p:cNvPr>
              <p:cNvSpPr/>
              <p:nvPr/>
            </p:nvSpPr>
            <p:spPr>
              <a:xfrm flipV="1">
                <a:off x="11095094" y="3913766"/>
                <a:ext cx="86866" cy="868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/>
              </a:p>
            </p:txBody>
          </p:sp>
        </p:grpSp>
        <p:cxnSp>
          <p:nvCxnSpPr>
            <p:cNvPr id="342" name="직선 연결선 341">
              <a:extLst>
                <a:ext uri="{FF2B5EF4-FFF2-40B4-BE49-F238E27FC236}">
                  <a16:creationId xmlns:a16="http://schemas.microsoft.com/office/drawing/2014/main" id="{14525AEB-6D68-4857-B99E-4864624345D8}"/>
                </a:ext>
              </a:extLst>
            </p:cNvPr>
            <p:cNvCxnSpPr/>
            <p:nvPr/>
          </p:nvCxnSpPr>
          <p:spPr>
            <a:xfrm>
              <a:off x="6371024" y="1184253"/>
              <a:ext cx="0" cy="300917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>
              <a:extLst>
                <a:ext uri="{FF2B5EF4-FFF2-40B4-BE49-F238E27FC236}">
                  <a16:creationId xmlns:a16="http://schemas.microsoft.com/office/drawing/2014/main" id="{DC4B9ADC-FF79-47C4-BF71-0EE8ACD0E2D9}"/>
                </a:ext>
              </a:extLst>
            </p:cNvPr>
            <p:cNvCxnSpPr/>
            <p:nvPr/>
          </p:nvCxnSpPr>
          <p:spPr>
            <a:xfrm>
              <a:off x="6709552" y="1193895"/>
              <a:ext cx="0" cy="346028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직선 연결선 343">
              <a:extLst>
                <a:ext uri="{FF2B5EF4-FFF2-40B4-BE49-F238E27FC236}">
                  <a16:creationId xmlns:a16="http://schemas.microsoft.com/office/drawing/2014/main" id="{FFE77A63-FC56-4418-9652-2566E4279EB5}"/>
                </a:ext>
              </a:extLst>
            </p:cNvPr>
            <p:cNvCxnSpPr/>
            <p:nvPr/>
          </p:nvCxnSpPr>
          <p:spPr>
            <a:xfrm>
              <a:off x="7048216" y="1193895"/>
              <a:ext cx="0" cy="392173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직선 연결선 344">
              <a:extLst>
                <a:ext uri="{FF2B5EF4-FFF2-40B4-BE49-F238E27FC236}">
                  <a16:creationId xmlns:a16="http://schemas.microsoft.com/office/drawing/2014/main" id="{2D167781-0F58-485A-8282-12BB0CCE3A54}"/>
                </a:ext>
              </a:extLst>
            </p:cNvPr>
            <p:cNvCxnSpPr/>
            <p:nvPr/>
          </p:nvCxnSpPr>
          <p:spPr>
            <a:xfrm>
              <a:off x="7386918" y="1193895"/>
              <a:ext cx="0" cy="438918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직사각형 345">
              <a:extLst>
                <a:ext uri="{FF2B5EF4-FFF2-40B4-BE49-F238E27FC236}">
                  <a16:creationId xmlns:a16="http://schemas.microsoft.com/office/drawing/2014/main" id="{1CCC67CC-70EC-4CBC-9F2D-9DFDFFEE40AF}"/>
                </a:ext>
              </a:extLst>
            </p:cNvPr>
            <p:cNvSpPr/>
            <p:nvPr/>
          </p:nvSpPr>
          <p:spPr>
            <a:xfrm>
              <a:off x="8262834" y="3974103"/>
              <a:ext cx="869244" cy="1284834"/>
            </a:xfrm>
            <a:prstGeom prst="rect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47" name="직선 연결선 346">
              <a:extLst>
                <a:ext uri="{FF2B5EF4-FFF2-40B4-BE49-F238E27FC236}">
                  <a16:creationId xmlns:a16="http://schemas.microsoft.com/office/drawing/2014/main" id="{E6567EE1-CB4C-474A-BC67-34E07B655319}"/>
                </a:ext>
              </a:extLst>
            </p:cNvPr>
            <p:cNvCxnSpPr/>
            <p:nvPr/>
          </p:nvCxnSpPr>
          <p:spPr>
            <a:xfrm>
              <a:off x="8107448" y="4935954"/>
              <a:ext cx="153621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22EAF350-ECC6-44D4-B29E-101B75B8ED76}"/>
                </a:ext>
              </a:extLst>
            </p:cNvPr>
            <p:cNvSpPr txBox="1"/>
            <p:nvPr/>
          </p:nvSpPr>
          <p:spPr>
            <a:xfrm>
              <a:off x="8302155" y="4074319"/>
              <a:ext cx="330170" cy="314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DBA3F5EB-BC83-4FA3-8049-616517CF3284}"/>
                </a:ext>
              </a:extLst>
            </p:cNvPr>
            <p:cNvSpPr txBox="1"/>
            <p:nvPr/>
          </p:nvSpPr>
          <p:spPr>
            <a:xfrm>
              <a:off x="8327344" y="4732374"/>
              <a:ext cx="409037" cy="314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clk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0" name="직선 연결선 349">
              <a:extLst>
                <a:ext uri="{FF2B5EF4-FFF2-40B4-BE49-F238E27FC236}">
                  <a16:creationId xmlns:a16="http://schemas.microsoft.com/office/drawing/2014/main" id="{CEB58C54-F0AD-4B95-8443-328A4AAFB461}"/>
                </a:ext>
              </a:extLst>
            </p:cNvPr>
            <p:cNvCxnSpPr/>
            <p:nvPr/>
          </p:nvCxnSpPr>
          <p:spPr>
            <a:xfrm>
              <a:off x="8261069" y="4814034"/>
              <a:ext cx="134433" cy="119127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직선 연결선 350">
              <a:extLst>
                <a:ext uri="{FF2B5EF4-FFF2-40B4-BE49-F238E27FC236}">
                  <a16:creationId xmlns:a16="http://schemas.microsoft.com/office/drawing/2014/main" id="{40759652-1A20-4946-BED2-5F4048C7FB6A}"/>
                </a:ext>
              </a:extLst>
            </p:cNvPr>
            <p:cNvCxnSpPr/>
            <p:nvPr/>
          </p:nvCxnSpPr>
          <p:spPr>
            <a:xfrm flipV="1">
              <a:off x="8257538" y="4933161"/>
              <a:ext cx="138846" cy="11912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8D272576-4AC2-4F9F-9983-08F9E11C061D}"/>
                </a:ext>
              </a:extLst>
            </p:cNvPr>
            <p:cNvSpPr txBox="1"/>
            <p:nvPr/>
          </p:nvSpPr>
          <p:spPr>
            <a:xfrm>
              <a:off x="8805059" y="4083994"/>
              <a:ext cx="330170" cy="314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ko-KR" altLang="en-US" sz="12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3" name="직선 연결선 352">
              <a:extLst>
                <a:ext uri="{FF2B5EF4-FFF2-40B4-BE49-F238E27FC236}">
                  <a16:creationId xmlns:a16="http://schemas.microsoft.com/office/drawing/2014/main" id="{C35E1899-5F5A-46FF-B869-45DA59D42E80}"/>
                </a:ext>
              </a:extLst>
            </p:cNvPr>
            <p:cNvCxnSpPr/>
            <p:nvPr/>
          </p:nvCxnSpPr>
          <p:spPr>
            <a:xfrm flipV="1">
              <a:off x="8107448" y="3400799"/>
              <a:ext cx="0" cy="154627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5EC9FE1C-8958-4D35-9F3E-093D2D3634B5}"/>
                </a:ext>
              </a:extLst>
            </p:cNvPr>
            <p:cNvSpPr txBox="1"/>
            <p:nvPr/>
          </p:nvSpPr>
          <p:spPr>
            <a:xfrm>
              <a:off x="8805059" y="4770453"/>
              <a:ext cx="367810" cy="314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Q'</a:t>
              </a:r>
              <a:endParaRPr lang="ko-KR" altLang="en-US" sz="12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5" name="직선 연결선 354">
              <a:extLst>
                <a:ext uri="{FF2B5EF4-FFF2-40B4-BE49-F238E27FC236}">
                  <a16:creationId xmlns:a16="http://schemas.microsoft.com/office/drawing/2014/main" id="{666FDA65-5028-47BC-8DA1-F6CBB64872B2}"/>
                </a:ext>
              </a:extLst>
            </p:cNvPr>
            <p:cNvCxnSpPr/>
            <p:nvPr/>
          </p:nvCxnSpPr>
          <p:spPr>
            <a:xfrm>
              <a:off x="9126033" y="4968256"/>
              <a:ext cx="20327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6" name="타원 355">
              <a:extLst>
                <a:ext uri="{FF2B5EF4-FFF2-40B4-BE49-F238E27FC236}">
                  <a16:creationId xmlns:a16="http://schemas.microsoft.com/office/drawing/2014/main" id="{6E770C51-EC21-4239-9E7F-767BFF4D628F}"/>
                </a:ext>
              </a:extLst>
            </p:cNvPr>
            <p:cNvSpPr/>
            <p:nvPr/>
          </p:nvSpPr>
          <p:spPr>
            <a:xfrm rot="16200000">
              <a:off x="9140768" y="4922760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57" name="TextBox 356">
              <a:extLst>
                <a:ext uri="{FF2B5EF4-FFF2-40B4-BE49-F238E27FC236}">
                  <a16:creationId xmlns:a16="http://schemas.microsoft.com/office/drawing/2014/main" id="{69D67895-1CE3-4CC5-BDA3-A3CB24F90CFA}"/>
                </a:ext>
              </a:extLst>
            </p:cNvPr>
            <p:cNvSpPr txBox="1"/>
            <p:nvPr/>
          </p:nvSpPr>
          <p:spPr>
            <a:xfrm>
              <a:off x="7752222" y="2997741"/>
              <a:ext cx="631300" cy="349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clock</a:t>
              </a:r>
              <a:endParaRPr lang="ko-KR" altLang="en-US" sz="1400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8" name="직선 연결선 357">
              <a:extLst>
                <a:ext uri="{FF2B5EF4-FFF2-40B4-BE49-F238E27FC236}">
                  <a16:creationId xmlns:a16="http://schemas.microsoft.com/office/drawing/2014/main" id="{F1DA9166-5B5B-4A1A-A078-604DB476AB40}"/>
                </a:ext>
              </a:extLst>
            </p:cNvPr>
            <p:cNvCxnSpPr/>
            <p:nvPr/>
          </p:nvCxnSpPr>
          <p:spPr>
            <a:xfrm flipH="1">
              <a:off x="2784380" y="6354678"/>
              <a:ext cx="485498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>
              <a:extLst>
                <a:ext uri="{FF2B5EF4-FFF2-40B4-BE49-F238E27FC236}">
                  <a16:creationId xmlns:a16="http://schemas.microsoft.com/office/drawing/2014/main" id="{7FD079E2-FE92-4B29-AF32-3C019288C4D1}"/>
                </a:ext>
              </a:extLst>
            </p:cNvPr>
            <p:cNvCxnSpPr/>
            <p:nvPr/>
          </p:nvCxnSpPr>
          <p:spPr>
            <a:xfrm flipH="1">
              <a:off x="2518161" y="6620897"/>
              <a:ext cx="497123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>
              <a:extLst>
                <a:ext uri="{FF2B5EF4-FFF2-40B4-BE49-F238E27FC236}">
                  <a16:creationId xmlns:a16="http://schemas.microsoft.com/office/drawing/2014/main" id="{C6A9E3B0-F85B-432A-9D8B-10CC77F43E9A}"/>
                </a:ext>
              </a:extLst>
            </p:cNvPr>
            <p:cNvCxnSpPr/>
            <p:nvPr/>
          </p:nvCxnSpPr>
          <p:spPr>
            <a:xfrm flipH="1">
              <a:off x="7670713" y="6484219"/>
              <a:ext cx="165859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이등변 삼각형 360">
              <a:extLst>
                <a:ext uri="{FF2B5EF4-FFF2-40B4-BE49-F238E27FC236}">
                  <a16:creationId xmlns:a16="http://schemas.microsoft.com/office/drawing/2014/main" id="{2BC03EF0-B492-47A5-8EDF-14F78510A848}"/>
                </a:ext>
              </a:extLst>
            </p:cNvPr>
            <p:cNvSpPr/>
            <p:nvPr/>
          </p:nvSpPr>
          <p:spPr>
            <a:xfrm rot="16200000">
              <a:off x="7340571" y="6320139"/>
              <a:ext cx="399856" cy="328159"/>
            </a:xfrm>
            <a:prstGeom prst="triangle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362" name="타원 361">
              <a:extLst>
                <a:ext uri="{FF2B5EF4-FFF2-40B4-BE49-F238E27FC236}">
                  <a16:creationId xmlns:a16="http://schemas.microsoft.com/office/drawing/2014/main" id="{CE0478BB-877B-43C5-AFDC-DA33F087E928}"/>
                </a:ext>
              </a:extLst>
            </p:cNvPr>
            <p:cNvSpPr/>
            <p:nvPr/>
          </p:nvSpPr>
          <p:spPr>
            <a:xfrm rot="5400000">
              <a:off x="7468493" y="6577466"/>
              <a:ext cx="86865" cy="868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363" name="직선 연결선 362">
              <a:extLst>
                <a:ext uri="{FF2B5EF4-FFF2-40B4-BE49-F238E27FC236}">
                  <a16:creationId xmlns:a16="http://schemas.microsoft.com/office/drawing/2014/main" id="{910DC9FD-8241-40D4-8337-37BEE4E52BA1}"/>
                </a:ext>
              </a:extLst>
            </p:cNvPr>
            <p:cNvCxnSpPr/>
            <p:nvPr/>
          </p:nvCxnSpPr>
          <p:spPr>
            <a:xfrm flipH="1">
              <a:off x="9132121" y="4265225"/>
              <a:ext cx="217964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직선 연결선 363">
              <a:extLst>
                <a:ext uri="{FF2B5EF4-FFF2-40B4-BE49-F238E27FC236}">
                  <a16:creationId xmlns:a16="http://schemas.microsoft.com/office/drawing/2014/main" id="{B5F19D9F-F6E1-4912-9562-76BBECBCE338}"/>
                </a:ext>
              </a:extLst>
            </p:cNvPr>
            <p:cNvCxnSpPr/>
            <p:nvPr/>
          </p:nvCxnSpPr>
          <p:spPr>
            <a:xfrm>
              <a:off x="2518161" y="834205"/>
              <a:ext cx="0" cy="578669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직선 연결선 364">
              <a:extLst>
                <a:ext uri="{FF2B5EF4-FFF2-40B4-BE49-F238E27FC236}">
                  <a16:creationId xmlns:a16="http://schemas.microsoft.com/office/drawing/2014/main" id="{694FCFED-19D3-4F41-8EAA-2F9389E2429A}"/>
                </a:ext>
              </a:extLst>
            </p:cNvPr>
            <p:cNvCxnSpPr/>
            <p:nvPr/>
          </p:nvCxnSpPr>
          <p:spPr>
            <a:xfrm>
              <a:off x="2784380" y="834205"/>
              <a:ext cx="0" cy="552047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 365">
              <a:extLst>
                <a:ext uri="{FF2B5EF4-FFF2-40B4-BE49-F238E27FC236}">
                  <a16:creationId xmlns:a16="http://schemas.microsoft.com/office/drawing/2014/main" id="{7FFF7519-B0CE-4454-BC96-59138FDF7E3C}"/>
                </a:ext>
              </a:extLst>
            </p:cNvPr>
            <p:cNvCxnSpPr/>
            <p:nvPr/>
          </p:nvCxnSpPr>
          <p:spPr>
            <a:xfrm flipV="1">
              <a:off x="9329309" y="4968256"/>
              <a:ext cx="0" cy="151596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7" name="TextBox 366">
              <a:extLst>
                <a:ext uri="{FF2B5EF4-FFF2-40B4-BE49-F238E27FC236}">
                  <a16:creationId xmlns:a16="http://schemas.microsoft.com/office/drawing/2014/main" id="{BE005D83-88F8-43EB-B123-16CD561627BB}"/>
                </a:ext>
              </a:extLst>
            </p:cNvPr>
            <p:cNvSpPr txBox="1"/>
            <p:nvPr/>
          </p:nvSpPr>
          <p:spPr>
            <a:xfrm>
              <a:off x="7547931" y="4737351"/>
              <a:ext cx="444886" cy="314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F/F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F93BBE28-EF1F-48FB-862D-FFDA1BFE8EBB}"/>
                </a:ext>
              </a:extLst>
            </p:cNvPr>
            <p:cNvSpPr txBox="1"/>
            <p:nvPr/>
          </p:nvSpPr>
          <p:spPr>
            <a:xfrm>
              <a:off x="7547931" y="5155251"/>
              <a:ext cx="444886" cy="314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F/F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4944EF1F-F1C6-4732-9519-917FD579DD14}"/>
                </a:ext>
              </a:extLst>
            </p:cNvPr>
            <p:cNvSpPr txBox="1"/>
            <p:nvPr/>
          </p:nvSpPr>
          <p:spPr>
            <a:xfrm>
              <a:off x="7547931" y="5606759"/>
              <a:ext cx="444886" cy="3147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F/F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EBDCF339-6DBD-48C4-9E50-EFC22C8E42C9}"/>
                </a:ext>
              </a:extLst>
            </p:cNvPr>
            <p:cNvSpPr txBox="1"/>
            <p:nvPr/>
          </p:nvSpPr>
          <p:spPr>
            <a:xfrm>
              <a:off x="9340595" y="4058930"/>
              <a:ext cx="763941" cy="349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Output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DD91DF6C-3C8D-490F-A852-D775A6EC31DF}"/>
                </a:ext>
              </a:extLst>
            </p:cNvPr>
            <p:cNvSpPr txBox="1"/>
            <p:nvPr/>
          </p:nvSpPr>
          <p:spPr>
            <a:xfrm>
              <a:off x="495782" y="0"/>
              <a:ext cx="1466582" cy="349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1st block: Input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EA8C7F06-87D6-40B6-B6C6-2FC179D944DF}"/>
                </a:ext>
              </a:extLst>
            </p:cNvPr>
            <p:cNvSpPr txBox="1"/>
            <p:nvPr/>
          </p:nvSpPr>
          <p:spPr>
            <a:xfrm>
              <a:off x="270002" y="3700887"/>
              <a:ext cx="1996859" cy="349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2nd block: AND array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3F045EDC-EA2E-4785-BE5E-72BD9F68D8AD}"/>
                </a:ext>
              </a:extLst>
            </p:cNvPr>
            <p:cNvSpPr txBox="1"/>
            <p:nvPr/>
          </p:nvSpPr>
          <p:spPr>
            <a:xfrm>
              <a:off x="3451875" y="5583654"/>
              <a:ext cx="1799975" cy="5944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4th block: Inverting</a:t>
              </a:r>
              <a:b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array with XOR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0802C5B4-FFA7-404C-A4C5-9970CBA31292}"/>
                </a:ext>
              </a:extLst>
            </p:cNvPr>
            <p:cNvSpPr txBox="1"/>
            <p:nvPr/>
          </p:nvSpPr>
          <p:spPr>
            <a:xfrm>
              <a:off x="6313610" y="5808734"/>
              <a:ext cx="2805467" cy="3496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5th block: 3-state buffer and F/F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03" name="직사각형 402">
            <a:extLst>
              <a:ext uri="{FF2B5EF4-FFF2-40B4-BE49-F238E27FC236}">
                <a16:creationId xmlns:a16="http://schemas.microsoft.com/office/drawing/2014/main" id="{8AD8C5F5-1633-4FD9-9372-E927796400C9}"/>
              </a:ext>
            </a:extLst>
          </p:cNvPr>
          <p:cNvSpPr/>
          <p:nvPr/>
        </p:nvSpPr>
        <p:spPr>
          <a:xfrm>
            <a:off x="2664783" y="5692546"/>
            <a:ext cx="18297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[5-</a:t>
            </a:r>
            <a:r>
              <a:rPr lang="ko-KR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블록</a:t>
            </a:r>
            <a:r>
              <a:rPr lang="en-US" altLang="ko-KR" sz="1600">
                <a:latin typeface="Times New Roman" panose="02020603050405020304" pitchFamily="18" charset="0"/>
                <a:cs typeface="Times New Roman" panose="02020603050405020304" pitchFamily="18" charset="0"/>
              </a:rPr>
              <a:t> PLA]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8763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21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7.3 PAL</a:t>
            </a:r>
            <a:r>
              <a:rPr lang="ko-KR" altLang="en-US" sz="2400"/>
              <a:t>과 </a:t>
            </a:r>
            <a:r>
              <a:rPr lang="en-US" altLang="ko-KR" sz="2400"/>
              <a:t>PLA</a:t>
            </a:r>
            <a:endParaRPr lang="ko-KR" altLang="en-US"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3F457-0EBA-4962-B4BF-84C66231037C}"/>
              </a:ext>
            </a:extLst>
          </p:cNvPr>
          <p:cNvSpPr txBox="1"/>
          <p:nvPr/>
        </p:nvSpPr>
        <p:spPr>
          <a:xfrm>
            <a:off x="1828526" y="647044"/>
            <a:ext cx="952527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2000">
                <a:solidFill>
                  <a:srgbClr val="00A048"/>
                </a:solidFill>
              </a:rPr>
              <a:t>아래 부울 함수의 </a:t>
            </a:r>
            <a:r>
              <a:rPr lang="en-US" altLang="ko-KR" sz="2000">
                <a:solidFill>
                  <a:srgbClr val="00A048"/>
                </a:solidFill>
              </a:rPr>
              <a:t>PLA </a:t>
            </a:r>
            <a:r>
              <a:rPr lang="ko-KR" altLang="en-US" sz="2000">
                <a:solidFill>
                  <a:srgbClr val="00A048"/>
                </a:solidFill>
              </a:rPr>
              <a:t>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131" name="화살표: 오른쪽 130">
            <a:extLst>
              <a:ext uri="{FF2B5EF4-FFF2-40B4-BE49-F238E27FC236}">
                <a16:creationId xmlns:a16="http://schemas.microsoft.com/office/drawing/2014/main" id="{F971A60C-7117-49C7-97A4-6BC5D03DB4FE}"/>
              </a:ext>
            </a:extLst>
          </p:cNvPr>
          <p:cNvSpPr/>
          <p:nvPr/>
        </p:nvSpPr>
        <p:spPr>
          <a:xfrm>
            <a:off x="10198953" y="5799907"/>
            <a:ext cx="1364039" cy="50627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continue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82AB34E5-9944-42E8-A1DF-3DA775D7F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525" y="1166296"/>
            <a:ext cx="9525274" cy="68043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ko-KR" sz="1800" i="1"/>
              <a:t>F</a:t>
            </a:r>
            <a:r>
              <a:rPr lang="en-US" altLang="ko-KR" sz="1800" baseline="-25000"/>
              <a:t>1</a:t>
            </a:r>
            <a:r>
              <a:rPr lang="en-US" altLang="ko-KR" sz="1800" dirty="0"/>
              <a:t>(</a:t>
            </a:r>
            <a:r>
              <a:rPr lang="en-US" altLang="ko-KR" sz="1800" i="1" dirty="0" err="1"/>
              <a:t>w</a:t>
            </a:r>
            <a:r>
              <a:rPr lang="en-US" altLang="ko-KR" sz="1800" dirty="0" err="1"/>
              <a:t>,</a:t>
            </a:r>
            <a:r>
              <a:rPr lang="en-US" altLang="ko-KR" sz="1800" i="1" dirty="0" err="1"/>
              <a:t>x</a:t>
            </a:r>
            <a:r>
              <a:rPr lang="en-US" altLang="ko-KR" sz="1800" dirty="0" err="1"/>
              <a:t>,</a:t>
            </a:r>
            <a:r>
              <a:rPr lang="en-US" altLang="ko-KR" sz="1800" i="1" dirty="0" err="1"/>
              <a:t>y</a:t>
            </a:r>
            <a:r>
              <a:rPr lang="en-US" altLang="ko-KR" sz="1800" dirty="0" err="1"/>
              <a:t>,</a:t>
            </a:r>
            <a:r>
              <a:rPr lang="en-US" altLang="ko-KR" sz="1800" i="1" dirty="0" err="1"/>
              <a:t>z</a:t>
            </a:r>
            <a:r>
              <a:rPr lang="en-US" altLang="ko-KR" sz="1800" dirty="0"/>
              <a:t>) = </a:t>
            </a:r>
            <a:r>
              <a:rPr lang="el-GR" altLang="ko-KR" sz="1800" dirty="0"/>
              <a:t>Σ(1,4,9,12)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ko-KR" sz="1800" i="1" dirty="0"/>
              <a:t>F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(</a:t>
            </a:r>
            <a:r>
              <a:rPr lang="en-US" altLang="ko-KR" sz="1800" i="1" dirty="0" err="1"/>
              <a:t>w</a:t>
            </a:r>
            <a:r>
              <a:rPr lang="en-US" altLang="ko-KR" sz="1800" dirty="0" err="1"/>
              <a:t>,</a:t>
            </a:r>
            <a:r>
              <a:rPr lang="en-US" altLang="ko-KR" sz="1800" i="1" dirty="0" err="1"/>
              <a:t>x</a:t>
            </a:r>
            <a:r>
              <a:rPr lang="en-US" altLang="ko-KR" sz="1800" dirty="0" err="1"/>
              <a:t>,</a:t>
            </a:r>
            <a:r>
              <a:rPr lang="en-US" altLang="ko-KR" sz="1800" i="1" dirty="0" err="1"/>
              <a:t>y</a:t>
            </a:r>
            <a:r>
              <a:rPr lang="en-US" altLang="ko-KR" sz="1800" dirty="0" err="1"/>
              <a:t>,</a:t>
            </a:r>
            <a:r>
              <a:rPr lang="en-US" altLang="ko-KR" sz="1800" i="1" dirty="0" err="1"/>
              <a:t>z</a:t>
            </a:r>
            <a:r>
              <a:rPr lang="en-US" altLang="ko-KR" sz="1800" dirty="0"/>
              <a:t>) = </a:t>
            </a:r>
            <a:r>
              <a:rPr lang="el-GR" altLang="ko-KR" sz="1800" dirty="0"/>
              <a:t>Σ(</a:t>
            </a:r>
            <a:r>
              <a:rPr lang="el-GR" altLang="ko-KR" sz="1800"/>
              <a:t>0,2,6,8,9,10,14,15)</a:t>
            </a:r>
            <a:endParaRPr lang="el-GR" altLang="ko-KR" sz="18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A1DDB5C-D7B5-4B77-B69E-30892B21B3D3}"/>
              </a:ext>
            </a:extLst>
          </p:cNvPr>
          <p:cNvGrpSpPr/>
          <p:nvPr/>
        </p:nvGrpSpPr>
        <p:grpSpPr>
          <a:xfrm>
            <a:off x="1087930" y="1907092"/>
            <a:ext cx="10265869" cy="2933518"/>
            <a:chOff x="977864" y="3115733"/>
            <a:chExt cx="10265869" cy="2933518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91BF562-9CB0-4E79-A41E-CC046D8F3C2E}"/>
                </a:ext>
              </a:extLst>
            </p:cNvPr>
            <p:cNvGrpSpPr/>
            <p:nvPr/>
          </p:nvGrpSpPr>
          <p:grpSpPr>
            <a:xfrm>
              <a:off x="977864" y="3115734"/>
              <a:ext cx="4881069" cy="2609824"/>
              <a:chOff x="2189917" y="732137"/>
              <a:chExt cx="7561533" cy="4124176"/>
            </a:xfrm>
          </p:grpSpPr>
          <p:sp>
            <p:nvSpPr>
              <p:cNvPr id="202" name="타원 201">
                <a:extLst>
                  <a:ext uri="{FF2B5EF4-FFF2-40B4-BE49-F238E27FC236}">
                    <a16:creationId xmlns:a16="http://schemas.microsoft.com/office/drawing/2014/main" id="{B79C5C6F-4AC6-42E6-9793-66FE520B6343}"/>
                  </a:ext>
                </a:extLst>
              </p:cNvPr>
              <p:cNvSpPr/>
              <p:nvPr/>
            </p:nvSpPr>
            <p:spPr>
              <a:xfrm>
                <a:off x="3071087" y="2344096"/>
                <a:ext cx="528750" cy="1219296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  <a:alpha val="5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3" name="현 202">
                <a:extLst>
                  <a:ext uri="{FF2B5EF4-FFF2-40B4-BE49-F238E27FC236}">
                    <a16:creationId xmlns:a16="http://schemas.microsoft.com/office/drawing/2014/main" id="{5AEDA9AA-2169-4182-83EA-59AB2695BDEA}"/>
                  </a:ext>
                </a:extLst>
              </p:cNvPr>
              <p:cNvSpPr/>
              <p:nvPr/>
            </p:nvSpPr>
            <p:spPr>
              <a:xfrm rot="16200000">
                <a:off x="3373996" y="1365190"/>
                <a:ext cx="1197309" cy="550468"/>
              </a:xfrm>
              <a:prstGeom prst="chord">
                <a:avLst>
                  <a:gd name="adj1" fmla="val 5179766"/>
                  <a:gd name="adj2" fmla="val 16392828"/>
                </a:avLst>
              </a:prstGeom>
              <a:solidFill>
                <a:srgbClr val="ED7D31">
                  <a:lumMod val="20000"/>
                  <a:lumOff val="80000"/>
                  <a:alpha val="5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4" name="현 203">
                <a:extLst>
                  <a:ext uri="{FF2B5EF4-FFF2-40B4-BE49-F238E27FC236}">
                    <a16:creationId xmlns:a16="http://schemas.microsoft.com/office/drawing/2014/main" id="{5594A7FD-BD31-4970-BBFD-28972247D7B5}"/>
                  </a:ext>
                </a:extLst>
              </p:cNvPr>
              <p:cNvSpPr/>
              <p:nvPr/>
            </p:nvSpPr>
            <p:spPr>
              <a:xfrm rot="16200000" flipH="1">
                <a:off x="3367899" y="3988520"/>
                <a:ext cx="1197309" cy="538277"/>
              </a:xfrm>
              <a:prstGeom prst="chord">
                <a:avLst>
                  <a:gd name="adj1" fmla="val 5179766"/>
                  <a:gd name="adj2" fmla="val 16434258"/>
                </a:avLst>
              </a:prstGeom>
              <a:solidFill>
                <a:srgbClr val="ED7D31">
                  <a:lumMod val="20000"/>
                  <a:lumOff val="80000"/>
                  <a:alpha val="5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05" name="TextBox 204">
                <a:extLst>
                  <a:ext uri="{FF2B5EF4-FFF2-40B4-BE49-F238E27FC236}">
                    <a16:creationId xmlns:a16="http://schemas.microsoft.com/office/drawing/2014/main" id="{9F8CA2D5-4498-4A9A-ADFD-458C96207159}"/>
                  </a:ext>
                </a:extLst>
              </p:cNvPr>
              <p:cNvSpPr txBox="1"/>
              <p:nvPr/>
            </p:nvSpPr>
            <p:spPr>
              <a:xfrm>
                <a:off x="2526765" y="3419969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06" name="그룹 205">
                <a:extLst>
                  <a:ext uri="{FF2B5EF4-FFF2-40B4-BE49-F238E27FC236}">
                    <a16:creationId xmlns:a16="http://schemas.microsoft.com/office/drawing/2014/main" id="{EE8599D1-A0E0-467C-943B-9B3E68B19B3E}"/>
                  </a:ext>
                </a:extLst>
              </p:cNvPr>
              <p:cNvGrpSpPr/>
              <p:nvPr/>
            </p:nvGrpSpPr>
            <p:grpSpPr>
              <a:xfrm>
                <a:off x="4626446" y="1540898"/>
                <a:ext cx="618570" cy="113308"/>
                <a:chOff x="3234869" y="3688080"/>
                <a:chExt cx="783411" cy="146685"/>
              </a:xfrm>
            </p:grpSpPr>
            <p:cxnSp>
              <p:nvCxnSpPr>
                <p:cNvPr id="358" name="직선 연결선 357">
                  <a:extLst>
                    <a:ext uri="{FF2B5EF4-FFF2-40B4-BE49-F238E27FC236}">
                      <a16:creationId xmlns:a16="http://schemas.microsoft.com/office/drawing/2014/main" id="{40179AE2-839C-4455-9369-CDDC6174550F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359" name="직선 연결선 358">
                  <a:extLst>
                    <a:ext uri="{FF2B5EF4-FFF2-40B4-BE49-F238E27FC236}">
                      <a16:creationId xmlns:a16="http://schemas.microsoft.com/office/drawing/2014/main" id="{B47BD352-F943-43D1-9B88-F544612AC5AF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360" name="직선 연결선 359">
                  <a:extLst>
                    <a:ext uri="{FF2B5EF4-FFF2-40B4-BE49-F238E27FC236}">
                      <a16:creationId xmlns:a16="http://schemas.microsoft.com/office/drawing/2014/main" id="{7913F5D6-A48D-4DAA-82B3-60707CC8BF53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grpSp>
            <p:nvGrpSpPr>
              <p:cNvPr id="207" name="그룹 206">
                <a:extLst>
                  <a:ext uri="{FF2B5EF4-FFF2-40B4-BE49-F238E27FC236}">
                    <a16:creationId xmlns:a16="http://schemas.microsoft.com/office/drawing/2014/main" id="{2A06713E-DCD9-47E1-8263-966D98E23323}"/>
                  </a:ext>
                </a:extLst>
              </p:cNvPr>
              <p:cNvGrpSpPr/>
              <p:nvPr/>
            </p:nvGrpSpPr>
            <p:grpSpPr>
              <a:xfrm flipV="1">
                <a:off x="3968658" y="4242896"/>
                <a:ext cx="644445" cy="113308"/>
                <a:chOff x="3234869" y="3688080"/>
                <a:chExt cx="783411" cy="146685"/>
              </a:xfrm>
            </p:grpSpPr>
            <p:cxnSp>
              <p:nvCxnSpPr>
                <p:cNvPr id="355" name="직선 연결선 354">
                  <a:extLst>
                    <a:ext uri="{FF2B5EF4-FFF2-40B4-BE49-F238E27FC236}">
                      <a16:creationId xmlns:a16="http://schemas.microsoft.com/office/drawing/2014/main" id="{FCE4CDB8-4C98-4ABE-8B9E-0502A6AA66E1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356" name="직선 연결선 355">
                  <a:extLst>
                    <a:ext uri="{FF2B5EF4-FFF2-40B4-BE49-F238E27FC236}">
                      <a16:creationId xmlns:a16="http://schemas.microsoft.com/office/drawing/2014/main" id="{58749190-7666-4D01-992E-1A447C855FA7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357" name="직선 연결선 356">
                  <a:extLst>
                    <a:ext uri="{FF2B5EF4-FFF2-40B4-BE49-F238E27FC236}">
                      <a16:creationId xmlns:a16="http://schemas.microsoft.com/office/drawing/2014/main" id="{FB11F8BD-CF0B-4C5D-A774-83BB15A2B51C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grpSp>
            <p:nvGrpSpPr>
              <p:cNvPr id="208" name="그룹 207">
                <a:extLst>
                  <a:ext uri="{FF2B5EF4-FFF2-40B4-BE49-F238E27FC236}">
                    <a16:creationId xmlns:a16="http://schemas.microsoft.com/office/drawing/2014/main" id="{AD52BD8F-0E57-4D52-B31B-0457763CFEEC}"/>
                  </a:ext>
                </a:extLst>
              </p:cNvPr>
              <p:cNvGrpSpPr/>
              <p:nvPr/>
            </p:nvGrpSpPr>
            <p:grpSpPr>
              <a:xfrm rot="16200000">
                <a:off x="2607469" y="3544427"/>
                <a:ext cx="656496" cy="100706"/>
                <a:chOff x="3234869" y="3688080"/>
                <a:chExt cx="783411" cy="146685"/>
              </a:xfrm>
            </p:grpSpPr>
            <p:cxnSp>
              <p:nvCxnSpPr>
                <p:cNvPr id="352" name="직선 연결선 351">
                  <a:extLst>
                    <a:ext uri="{FF2B5EF4-FFF2-40B4-BE49-F238E27FC236}">
                      <a16:creationId xmlns:a16="http://schemas.microsoft.com/office/drawing/2014/main" id="{4644AD6F-7A10-441E-B854-6B65527BEE96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353" name="직선 연결선 352">
                  <a:extLst>
                    <a:ext uri="{FF2B5EF4-FFF2-40B4-BE49-F238E27FC236}">
                      <a16:creationId xmlns:a16="http://schemas.microsoft.com/office/drawing/2014/main" id="{57239671-0546-4637-A0E8-61B2E3D4BEEB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354" name="직선 연결선 353">
                  <a:extLst>
                    <a:ext uri="{FF2B5EF4-FFF2-40B4-BE49-F238E27FC236}">
                      <a16:creationId xmlns:a16="http://schemas.microsoft.com/office/drawing/2014/main" id="{816CEB7B-860C-4F2E-BAC3-9FFF9F314058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5216BC31-CEC6-448E-8AD5-1E231DFF7713}"/>
                  </a:ext>
                </a:extLst>
              </p:cNvPr>
              <p:cNvSpPr txBox="1"/>
              <p:nvPr/>
            </p:nvSpPr>
            <p:spPr>
              <a:xfrm>
                <a:off x="4779817" y="1213429"/>
                <a:ext cx="2535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E702B7F3-9382-432D-A139-B35F3C8BCDD8}"/>
                  </a:ext>
                </a:extLst>
              </p:cNvPr>
              <p:cNvSpPr txBox="1"/>
              <p:nvPr/>
            </p:nvSpPr>
            <p:spPr>
              <a:xfrm>
                <a:off x="4156747" y="4299550"/>
                <a:ext cx="2439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CB33A133-4CB8-4307-8965-033D9F8BF55C}"/>
                  </a:ext>
                </a:extLst>
              </p:cNvPr>
              <p:cNvCxnSpPr/>
              <p:nvPr/>
            </p:nvCxnSpPr>
            <p:spPr>
              <a:xfrm>
                <a:off x="2546646" y="1338457"/>
                <a:ext cx="454392" cy="32123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1DBBAE22-4B55-4745-93C1-EFE398BB8591}"/>
                  </a:ext>
                </a:extLst>
              </p:cNvPr>
              <p:cNvSpPr txBox="1"/>
              <p:nvPr/>
            </p:nvSpPr>
            <p:spPr>
              <a:xfrm>
                <a:off x="2424603" y="1369612"/>
                <a:ext cx="3850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wx</a:t>
                </a:r>
                <a:endParaRPr kumimoji="0" lang="ko-KR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53539647-8D3C-41FD-8946-81D96BCA64C2}"/>
                  </a:ext>
                </a:extLst>
              </p:cNvPr>
              <p:cNvSpPr txBox="1"/>
              <p:nvPr/>
            </p:nvSpPr>
            <p:spPr>
              <a:xfrm>
                <a:off x="2666807" y="1129740"/>
                <a:ext cx="335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</a:t>
                </a:r>
                <a:endParaRPr kumimoji="0" lang="ko-KR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074A0A29-F0B3-4E53-B67C-5F3887234DA1}"/>
                  </a:ext>
                </a:extLst>
              </p:cNvPr>
              <p:cNvSpPr txBox="1"/>
              <p:nvPr/>
            </p:nvSpPr>
            <p:spPr>
              <a:xfrm>
                <a:off x="5707920" y="2759940"/>
                <a:ext cx="2535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15" name="그룹 214">
                <a:extLst>
                  <a:ext uri="{FF2B5EF4-FFF2-40B4-BE49-F238E27FC236}">
                    <a16:creationId xmlns:a16="http://schemas.microsoft.com/office/drawing/2014/main" id="{8B9AEC9A-BE68-4935-8744-496C9771471C}"/>
                  </a:ext>
                </a:extLst>
              </p:cNvPr>
              <p:cNvGrpSpPr/>
              <p:nvPr/>
            </p:nvGrpSpPr>
            <p:grpSpPr>
              <a:xfrm rot="5400000" flipH="1">
                <a:off x="5318098" y="2896424"/>
                <a:ext cx="678938" cy="100706"/>
                <a:chOff x="3234869" y="3688080"/>
                <a:chExt cx="783411" cy="146685"/>
              </a:xfrm>
            </p:grpSpPr>
            <p:cxnSp>
              <p:nvCxnSpPr>
                <p:cNvPr id="349" name="직선 연결선 348">
                  <a:extLst>
                    <a:ext uri="{FF2B5EF4-FFF2-40B4-BE49-F238E27FC236}">
                      <a16:creationId xmlns:a16="http://schemas.microsoft.com/office/drawing/2014/main" id="{44F41E78-2BBE-4669-8396-29C093F95914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350" name="직선 연결선 349">
                  <a:extLst>
                    <a:ext uri="{FF2B5EF4-FFF2-40B4-BE49-F238E27FC236}">
                      <a16:creationId xmlns:a16="http://schemas.microsoft.com/office/drawing/2014/main" id="{66DD2569-6511-4EC8-A6BE-4ECB04B40CBB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351" name="직선 연결선 350">
                  <a:extLst>
                    <a:ext uri="{FF2B5EF4-FFF2-40B4-BE49-F238E27FC236}">
                      <a16:creationId xmlns:a16="http://schemas.microsoft.com/office/drawing/2014/main" id="{67651FD1-380C-4BB0-BC93-8C9B4133DAA3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grpSp>
            <p:nvGrpSpPr>
              <p:cNvPr id="216" name="그룹 215">
                <a:extLst>
                  <a:ext uri="{FF2B5EF4-FFF2-40B4-BE49-F238E27FC236}">
                    <a16:creationId xmlns:a16="http://schemas.microsoft.com/office/drawing/2014/main" id="{DB931567-2246-4D5E-8B17-1784467A0A35}"/>
                  </a:ext>
                </a:extLst>
              </p:cNvPr>
              <p:cNvGrpSpPr/>
              <p:nvPr/>
            </p:nvGrpSpPr>
            <p:grpSpPr>
              <a:xfrm>
                <a:off x="2962970" y="1625072"/>
                <a:ext cx="2192027" cy="261612"/>
                <a:chOff x="8232012" y="2779917"/>
                <a:chExt cx="2192027" cy="261612"/>
              </a:xfrm>
            </p:grpSpPr>
            <p:sp>
              <p:nvSpPr>
                <p:cNvPr id="345" name="TextBox 344">
                  <a:extLst>
                    <a:ext uri="{FF2B5EF4-FFF2-40B4-BE49-F238E27FC236}">
                      <a16:creationId xmlns:a16="http://schemas.microsoft.com/office/drawing/2014/main" id="{0C388687-77EA-4B89-90B3-972B31AEC0AD}"/>
                    </a:ext>
                  </a:extLst>
                </p:cNvPr>
                <p:cNvSpPr txBox="1"/>
                <p:nvPr/>
              </p:nvSpPr>
              <p:spPr>
                <a:xfrm>
                  <a:off x="8232012" y="2779918"/>
                  <a:ext cx="2551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6" name="TextBox 345">
                  <a:extLst>
                    <a:ext uri="{FF2B5EF4-FFF2-40B4-BE49-F238E27FC236}">
                      <a16:creationId xmlns:a16="http://schemas.microsoft.com/office/drawing/2014/main" id="{AC3854C7-59D7-409F-914C-86D8D597BE7F}"/>
                    </a:ext>
                  </a:extLst>
                </p:cNvPr>
                <p:cNvSpPr txBox="1"/>
                <p:nvPr/>
              </p:nvSpPr>
              <p:spPr>
                <a:xfrm>
                  <a:off x="8880059" y="2779919"/>
                  <a:ext cx="2551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7" name="TextBox 346">
                  <a:extLst>
                    <a:ext uri="{FF2B5EF4-FFF2-40B4-BE49-F238E27FC236}">
                      <a16:creationId xmlns:a16="http://schemas.microsoft.com/office/drawing/2014/main" id="{C6CA5238-7E5F-40CF-BE69-82398BB3F53B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2551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8" name="TextBox 347">
                  <a:extLst>
                    <a:ext uri="{FF2B5EF4-FFF2-40B4-BE49-F238E27FC236}">
                      <a16:creationId xmlns:a16="http://schemas.microsoft.com/office/drawing/2014/main" id="{8B592F34-4095-4902-AC76-33C48554CE71}"/>
                    </a:ext>
                  </a:extLst>
                </p:cNvPr>
                <p:cNvSpPr txBox="1"/>
                <p:nvPr/>
              </p:nvSpPr>
              <p:spPr>
                <a:xfrm>
                  <a:off x="10168841" y="2779918"/>
                  <a:ext cx="2551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17" name="그룹 216">
                <a:extLst>
                  <a:ext uri="{FF2B5EF4-FFF2-40B4-BE49-F238E27FC236}">
                    <a16:creationId xmlns:a16="http://schemas.microsoft.com/office/drawing/2014/main" id="{04DF3585-7EDB-431D-A3E7-8A7674600599}"/>
                  </a:ext>
                </a:extLst>
              </p:cNvPr>
              <p:cNvGrpSpPr/>
              <p:nvPr/>
            </p:nvGrpSpPr>
            <p:grpSpPr>
              <a:xfrm>
                <a:off x="2959102" y="2270033"/>
                <a:ext cx="2192027" cy="261612"/>
                <a:chOff x="8232012" y="2779917"/>
                <a:chExt cx="2192027" cy="261612"/>
              </a:xfrm>
            </p:grpSpPr>
            <p:sp>
              <p:nvSpPr>
                <p:cNvPr id="341" name="TextBox 340">
                  <a:extLst>
                    <a:ext uri="{FF2B5EF4-FFF2-40B4-BE49-F238E27FC236}">
                      <a16:creationId xmlns:a16="http://schemas.microsoft.com/office/drawing/2014/main" id="{CF0EB66C-33B2-41C6-95E3-2B668EC42B2E}"/>
                    </a:ext>
                  </a:extLst>
                </p:cNvPr>
                <p:cNvSpPr txBox="1"/>
                <p:nvPr/>
              </p:nvSpPr>
              <p:spPr>
                <a:xfrm>
                  <a:off x="8232012" y="2779918"/>
                  <a:ext cx="2551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2" name="TextBox 341">
                  <a:extLst>
                    <a:ext uri="{FF2B5EF4-FFF2-40B4-BE49-F238E27FC236}">
                      <a16:creationId xmlns:a16="http://schemas.microsoft.com/office/drawing/2014/main" id="{4BF4F763-E1BD-48B2-8E79-A0E7C5A481EA}"/>
                    </a:ext>
                  </a:extLst>
                </p:cNvPr>
                <p:cNvSpPr txBox="1"/>
                <p:nvPr/>
              </p:nvSpPr>
              <p:spPr>
                <a:xfrm>
                  <a:off x="8880059" y="2779919"/>
                  <a:ext cx="2551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3" name="TextBox 342">
                  <a:extLst>
                    <a:ext uri="{FF2B5EF4-FFF2-40B4-BE49-F238E27FC236}">
                      <a16:creationId xmlns:a16="http://schemas.microsoft.com/office/drawing/2014/main" id="{F6AE28F0-6659-4086-81C0-5713351B8C9B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2551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4" name="TextBox 343">
                  <a:extLst>
                    <a:ext uri="{FF2B5EF4-FFF2-40B4-BE49-F238E27FC236}">
                      <a16:creationId xmlns:a16="http://schemas.microsoft.com/office/drawing/2014/main" id="{97AF4E44-AFD0-4FAC-91AD-E47350203C2C}"/>
                    </a:ext>
                  </a:extLst>
                </p:cNvPr>
                <p:cNvSpPr txBox="1"/>
                <p:nvPr/>
              </p:nvSpPr>
              <p:spPr>
                <a:xfrm>
                  <a:off x="10168841" y="2779918"/>
                  <a:ext cx="2551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18" name="직사각형 217">
                <a:extLst>
                  <a:ext uri="{FF2B5EF4-FFF2-40B4-BE49-F238E27FC236}">
                    <a16:creationId xmlns:a16="http://schemas.microsoft.com/office/drawing/2014/main" id="{3C42A2F8-E7B1-4227-B6D6-76FA88107182}"/>
                  </a:ext>
                </a:extLst>
              </p:cNvPr>
              <p:cNvSpPr/>
              <p:nvPr/>
            </p:nvSpPr>
            <p:spPr>
              <a:xfrm>
                <a:off x="3001647" y="1659687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19" name="직사각형 218">
                <a:extLst>
                  <a:ext uri="{FF2B5EF4-FFF2-40B4-BE49-F238E27FC236}">
                    <a16:creationId xmlns:a16="http://schemas.microsoft.com/office/drawing/2014/main" id="{4DD3DCDA-93DD-4CDD-A26A-4549DF2BF6CD}"/>
                  </a:ext>
                </a:extLst>
              </p:cNvPr>
              <p:cNvSpPr/>
              <p:nvPr/>
            </p:nvSpPr>
            <p:spPr>
              <a:xfrm>
                <a:off x="3647350" y="1659687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0" name="직사각형 219">
                <a:extLst>
                  <a:ext uri="{FF2B5EF4-FFF2-40B4-BE49-F238E27FC236}">
                    <a16:creationId xmlns:a16="http://schemas.microsoft.com/office/drawing/2014/main" id="{5BB972B7-A815-4478-A259-2FF72FBC7365}"/>
                  </a:ext>
                </a:extLst>
              </p:cNvPr>
              <p:cNvSpPr/>
              <p:nvPr/>
            </p:nvSpPr>
            <p:spPr>
              <a:xfrm>
                <a:off x="4292657" y="1659687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1" name="직사각형 220">
                <a:extLst>
                  <a:ext uri="{FF2B5EF4-FFF2-40B4-BE49-F238E27FC236}">
                    <a16:creationId xmlns:a16="http://schemas.microsoft.com/office/drawing/2014/main" id="{1E5C3D2C-0E1B-4B11-8E37-AF320BBFDCC5}"/>
                  </a:ext>
                </a:extLst>
              </p:cNvPr>
              <p:cNvSpPr/>
              <p:nvPr/>
            </p:nvSpPr>
            <p:spPr>
              <a:xfrm>
                <a:off x="4938360" y="1659687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2F2313CF-CDE1-471E-A3EF-469E7D9D7905}"/>
                  </a:ext>
                </a:extLst>
              </p:cNvPr>
              <p:cNvSpPr/>
              <p:nvPr/>
            </p:nvSpPr>
            <p:spPr>
              <a:xfrm>
                <a:off x="3001647" y="2303322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77978440-11AF-4FF2-8E98-94FFC2C5A404}"/>
                  </a:ext>
                </a:extLst>
              </p:cNvPr>
              <p:cNvSpPr/>
              <p:nvPr/>
            </p:nvSpPr>
            <p:spPr>
              <a:xfrm>
                <a:off x="3647350" y="2303322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65DF91EB-DE79-48AE-B275-279CBFBCD979}"/>
                  </a:ext>
                </a:extLst>
              </p:cNvPr>
              <p:cNvSpPr/>
              <p:nvPr/>
            </p:nvSpPr>
            <p:spPr>
              <a:xfrm>
                <a:off x="4292657" y="2303322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D72D4876-51C6-457B-A32E-6E523C0E3E5A}"/>
                  </a:ext>
                </a:extLst>
              </p:cNvPr>
              <p:cNvSpPr/>
              <p:nvPr/>
            </p:nvSpPr>
            <p:spPr>
              <a:xfrm>
                <a:off x="4938360" y="2303322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55528C5F-9D75-4BDA-A3F7-709574DD1F28}"/>
                  </a:ext>
                </a:extLst>
              </p:cNvPr>
              <p:cNvSpPr txBox="1"/>
              <p:nvPr/>
            </p:nvSpPr>
            <p:spPr>
              <a:xfrm>
                <a:off x="3812145" y="1801939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7" name="직사각형 226">
                <a:extLst>
                  <a:ext uri="{FF2B5EF4-FFF2-40B4-BE49-F238E27FC236}">
                    <a16:creationId xmlns:a16="http://schemas.microsoft.com/office/drawing/2014/main" id="{85343AA5-8234-432A-A6B3-A0AD7463149B}"/>
                  </a:ext>
                </a:extLst>
              </p:cNvPr>
              <p:cNvSpPr/>
              <p:nvPr/>
            </p:nvSpPr>
            <p:spPr>
              <a:xfrm>
                <a:off x="3001647" y="3593701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C609EE65-6682-400F-905F-96876BE723A5}"/>
                  </a:ext>
                </a:extLst>
              </p:cNvPr>
              <p:cNvSpPr/>
              <p:nvPr/>
            </p:nvSpPr>
            <p:spPr>
              <a:xfrm>
                <a:off x="3647350" y="3593701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F44BF681-4B70-4438-925D-37AFFA11DAAC}"/>
                  </a:ext>
                </a:extLst>
              </p:cNvPr>
              <p:cNvSpPr/>
              <p:nvPr/>
            </p:nvSpPr>
            <p:spPr>
              <a:xfrm>
                <a:off x="4292657" y="3593701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0" name="직사각형 229">
                <a:extLst>
                  <a:ext uri="{FF2B5EF4-FFF2-40B4-BE49-F238E27FC236}">
                    <a16:creationId xmlns:a16="http://schemas.microsoft.com/office/drawing/2014/main" id="{3CDDBBBB-EAFC-4EE5-8BEA-B5213F198177}"/>
                  </a:ext>
                </a:extLst>
              </p:cNvPr>
              <p:cNvSpPr/>
              <p:nvPr/>
            </p:nvSpPr>
            <p:spPr>
              <a:xfrm>
                <a:off x="4938360" y="3593701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8A3FD74D-1C2D-4F36-AE54-95C035F11D66}"/>
                  </a:ext>
                </a:extLst>
              </p:cNvPr>
              <p:cNvSpPr/>
              <p:nvPr/>
            </p:nvSpPr>
            <p:spPr>
              <a:xfrm>
                <a:off x="3001413" y="2947842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A301DAC9-DF67-4CF6-8B78-1EA0FA3F4BF8}"/>
                  </a:ext>
                </a:extLst>
              </p:cNvPr>
              <p:cNvSpPr/>
              <p:nvPr/>
            </p:nvSpPr>
            <p:spPr>
              <a:xfrm>
                <a:off x="3647116" y="2947842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3" name="직사각형 232">
                <a:extLst>
                  <a:ext uri="{FF2B5EF4-FFF2-40B4-BE49-F238E27FC236}">
                    <a16:creationId xmlns:a16="http://schemas.microsoft.com/office/drawing/2014/main" id="{BA5C2C8A-AF75-4BD9-8AF1-8C850B66FC00}"/>
                  </a:ext>
                </a:extLst>
              </p:cNvPr>
              <p:cNvSpPr/>
              <p:nvPr/>
            </p:nvSpPr>
            <p:spPr>
              <a:xfrm>
                <a:off x="4292423" y="2947842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34" name="직사각형 233">
                <a:extLst>
                  <a:ext uri="{FF2B5EF4-FFF2-40B4-BE49-F238E27FC236}">
                    <a16:creationId xmlns:a16="http://schemas.microsoft.com/office/drawing/2014/main" id="{A81E41E8-3CC8-40E0-ACDD-E6C5C49EE660}"/>
                  </a:ext>
                </a:extLst>
              </p:cNvPr>
              <p:cNvSpPr/>
              <p:nvPr/>
            </p:nvSpPr>
            <p:spPr>
              <a:xfrm>
                <a:off x="4938126" y="2947842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235" name="그룹 234">
                <a:extLst>
                  <a:ext uri="{FF2B5EF4-FFF2-40B4-BE49-F238E27FC236}">
                    <a16:creationId xmlns:a16="http://schemas.microsoft.com/office/drawing/2014/main" id="{DFC6DB8B-E604-4050-9B5D-B056491734FD}"/>
                  </a:ext>
                </a:extLst>
              </p:cNvPr>
              <p:cNvGrpSpPr/>
              <p:nvPr/>
            </p:nvGrpSpPr>
            <p:grpSpPr>
              <a:xfrm>
                <a:off x="2962970" y="2925808"/>
                <a:ext cx="2262559" cy="261612"/>
                <a:chOff x="8232012" y="2779917"/>
                <a:chExt cx="2262559" cy="261612"/>
              </a:xfrm>
            </p:grpSpPr>
            <p:sp>
              <p:nvSpPr>
                <p:cNvPr id="337" name="TextBox 336">
                  <a:extLst>
                    <a:ext uri="{FF2B5EF4-FFF2-40B4-BE49-F238E27FC236}">
                      <a16:creationId xmlns:a16="http://schemas.microsoft.com/office/drawing/2014/main" id="{59D66D7D-8DEC-4E91-B9EB-0FD9B336379E}"/>
                    </a:ext>
                  </a:extLst>
                </p:cNvPr>
                <p:cNvSpPr txBox="1"/>
                <p:nvPr/>
              </p:nvSpPr>
              <p:spPr>
                <a:xfrm>
                  <a:off x="8232012" y="2779918"/>
                  <a:ext cx="3257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8" name="TextBox 337">
                  <a:extLst>
                    <a:ext uri="{FF2B5EF4-FFF2-40B4-BE49-F238E27FC236}">
                      <a16:creationId xmlns:a16="http://schemas.microsoft.com/office/drawing/2014/main" id="{8B62D633-1884-491D-9D96-64B57FE2E3D9}"/>
                    </a:ext>
                  </a:extLst>
                </p:cNvPr>
                <p:cNvSpPr txBox="1"/>
                <p:nvPr/>
              </p:nvSpPr>
              <p:spPr>
                <a:xfrm>
                  <a:off x="8880059" y="2779919"/>
                  <a:ext cx="3257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13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49783B31-FF52-4B93-86F1-D5D150FF8A3C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3257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2BDDD10F-B80B-41FC-BC72-7D2F509C1628}"/>
                    </a:ext>
                  </a:extLst>
                </p:cNvPr>
                <p:cNvSpPr txBox="1"/>
                <p:nvPr/>
              </p:nvSpPr>
              <p:spPr>
                <a:xfrm>
                  <a:off x="10168841" y="2779918"/>
                  <a:ext cx="3257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14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36" name="그룹 235">
                <a:extLst>
                  <a:ext uri="{FF2B5EF4-FFF2-40B4-BE49-F238E27FC236}">
                    <a16:creationId xmlns:a16="http://schemas.microsoft.com/office/drawing/2014/main" id="{C78BBD1D-3C43-47F3-B172-2D4B71536CB5}"/>
                  </a:ext>
                </a:extLst>
              </p:cNvPr>
              <p:cNvGrpSpPr/>
              <p:nvPr/>
            </p:nvGrpSpPr>
            <p:grpSpPr>
              <a:xfrm>
                <a:off x="2959102" y="3570769"/>
                <a:ext cx="2262559" cy="261612"/>
                <a:chOff x="8232012" y="2779917"/>
                <a:chExt cx="2262559" cy="261612"/>
              </a:xfrm>
            </p:grpSpPr>
            <p:sp>
              <p:nvSpPr>
                <p:cNvPr id="333" name="TextBox 332">
                  <a:extLst>
                    <a:ext uri="{FF2B5EF4-FFF2-40B4-BE49-F238E27FC236}">
                      <a16:creationId xmlns:a16="http://schemas.microsoft.com/office/drawing/2014/main" id="{9D208347-00B5-475A-B639-2AAD5F282BF9}"/>
                    </a:ext>
                  </a:extLst>
                </p:cNvPr>
                <p:cNvSpPr txBox="1"/>
                <p:nvPr/>
              </p:nvSpPr>
              <p:spPr>
                <a:xfrm>
                  <a:off x="8232012" y="2779918"/>
                  <a:ext cx="2551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4" name="TextBox 333">
                  <a:extLst>
                    <a:ext uri="{FF2B5EF4-FFF2-40B4-BE49-F238E27FC236}">
                      <a16:creationId xmlns:a16="http://schemas.microsoft.com/office/drawing/2014/main" id="{B0A4B629-5970-4B09-B3A8-9CF7BC09BB2A}"/>
                    </a:ext>
                  </a:extLst>
                </p:cNvPr>
                <p:cNvSpPr txBox="1"/>
                <p:nvPr/>
              </p:nvSpPr>
              <p:spPr>
                <a:xfrm>
                  <a:off x="8880059" y="2779919"/>
                  <a:ext cx="2551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5" name="TextBox 334">
                  <a:extLst>
                    <a:ext uri="{FF2B5EF4-FFF2-40B4-BE49-F238E27FC236}">
                      <a16:creationId xmlns:a16="http://schemas.microsoft.com/office/drawing/2014/main" id="{B5E207AC-1F0F-465A-8AEB-F38849E2FEEA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3257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C2A7BC53-866B-4396-A8D0-CBBA6E9EF0DF}"/>
                    </a:ext>
                  </a:extLst>
                </p:cNvPr>
                <p:cNvSpPr txBox="1"/>
                <p:nvPr/>
              </p:nvSpPr>
              <p:spPr>
                <a:xfrm>
                  <a:off x="10168841" y="2779918"/>
                  <a:ext cx="3257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CDB09238-9076-4BC3-9C52-BB9327D6E380}"/>
                  </a:ext>
                </a:extLst>
              </p:cNvPr>
              <p:cNvSpPr txBox="1"/>
              <p:nvPr/>
            </p:nvSpPr>
            <p:spPr>
              <a:xfrm>
                <a:off x="3812145" y="3738361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384533BE-4D63-44D8-B0FA-A13FD0F89DD0}"/>
                  </a:ext>
                </a:extLst>
              </p:cNvPr>
              <p:cNvSpPr txBox="1"/>
              <p:nvPr/>
            </p:nvSpPr>
            <p:spPr>
              <a:xfrm>
                <a:off x="3164070" y="2456049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7CC7AE4A-8F21-45D5-8B70-1105C13A966C}"/>
                  </a:ext>
                </a:extLst>
              </p:cNvPr>
              <p:cNvSpPr txBox="1"/>
              <p:nvPr/>
            </p:nvSpPr>
            <p:spPr>
              <a:xfrm>
                <a:off x="3164070" y="310008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0" name="직선 화살표 연결선 239">
                <a:extLst>
                  <a:ext uri="{FF2B5EF4-FFF2-40B4-BE49-F238E27FC236}">
                    <a16:creationId xmlns:a16="http://schemas.microsoft.com/office/drawing/2014/main" id="{67ECF9DB-C8CC-4985-9739-0E9230DCF500}"/>
                  </a:ext>
                </a:extLst>
              </p:cNvPr>
              <p:cNvCxnSpPr/>
              <p:nvPr/>
            </p:nvCxnSpPr>
            <p:spPr>
              <a:xfrm flipH="1" flipV="1">
                <a:off x="3858236" y="1398339"/>
                <a:ext cx="114402" cy="231559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19A7246A-676A-45EA-903F-86689D7CBF60}"/>
                  </a:ext>
                </a:extLst>
              </p:cNvPr>
              <p:cNvSpPr txBox="1"/>
              <p:nvPr/>
            </p:nvSpPr>
            <p:spPr>
              <a:xfrm>
                <a:off x="3221555" y="991426"/>
                <a:ext cx="530914" cy="307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x'y'z</a:t>
                </a: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42" name="직선 화살표 연결선 241">
                <a:extLst>
                  <a:ext uri="{FF2B5EF4-FFF2-40B4-BE49-F238E27FC236}">
                    <a16:creationId xmlns:a16="http://schemas.microsoft.com/office/drawing/2014/main" id="{35A00414-2DA3-4A18-8A54-B60BE455D0CD}"/>
                  </a:ext>
                </a:extLst>
              </p:cNvPr>
              <p:cNvCxnSpPr/>
              <p:nvPr/>
            </p:nvCxnSpPr>
            <p:spPr>
              <a:xfrm flipH="1">
                <a:off x="2835657" y="2868948"/>
                <a:ext cx="235430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9705E3EB-547B-4C7B-9AE4-A203BF139D26}"/>
                  </a:ext>
                </a:extLst>
              </p:cNvPr>
              <p:cNvSpPr txBox="1"/>
              <p:nvPr/>
            </p:nvSpPr>
            <p:spPr>
              <a:xfrm>
                <a:off x="2189917" y="2605941"/>
                <a:ext cx="492442" cy="307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xy'z</a:t>
                </a: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CCB3F6F9-CCD8-434F-8195-0256FBF05A1F}"/>
                  </a:ext>
                </a:extLst>
              </p:cNvPr>
              <p:cNvSpPr txBox="1"/>
              <p:nvPr/>
            </p:nvSpPr>
            <p:spPr>
              <a:xfrm>
                <a:off x="3970039" y="732137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kumimoji="0" lang="en-US" altLang="ko-KR" sz="160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6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5" name="현 244">
                <a:extLst>
                  <a:ext uri="{FF2B5EF4-FFF2-40B4-BE49-F238E27FC236}">
                    <a16:creationId xmlns:a16="http://schemas.microsoft.com/office/drawing/2014/main" id="{64344AA2-D63E-4E9E-8F6A-64E07A1DC665}"/>
                  </a:ext>
                </a:extLst>
              </p:cNvPr>
              <p:cNvSpPr/>
              <p:nvPr/>
            </p:nvSpPr>
            <p:spPr>
              <a:xfrm rot="2700000">
                <a:off x="8828217" y="3881785"/>
                <a:ext cx="849855" cy="477273"/>
              </a:xfrm>
              <a:prstGeom prst="chord">
                <a:avLst>
                  <a:gd name="adj1" fmla="val 3724287"/>
                  <a:gd name="adj2" fmla="val 17866994"/>
                </a:avLst>
              </a:prstGeom>
              <a:solidFill>
                <a:srgbClr val="ED7D31">
                  <a:lumMod val="20000"/>
                  <a:lumOff val="80000"/>
                  <a:alpha val="5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6" name="현 245">
                <a:extLst>
                  <a:ext uri="{FF2B5EF4-FFF2-40B4-BE49-F238E27FC236}">
                    <a16:creationId xmlns:a16="http://schemas.microsoft.com/office/drawing/2014/main" id="{3D8A5C51-8F11-463C-BEC6-F7FFE1347037}"/>
                  </a:ext>
                </a:extLst>
              </p:cNvPr>
              <p:cNvSpPr/>
              <p:nvPr/>
            </p:nvSpPr>
            <p:spPr>
              <a:xfrm rot="18900000" flipH="1">
                <a:off x="6505094" y="3881787"/>
                <a:ext cx="849855" cy="477273"/>
              </a:xfrm>
              <a:prstGeom prst="chord">
                <a:avLst>
                  <a:gd name="adj1" fmla="val 3724287"/>
                  <a:gd name="adj2" fmla="val 17866994"/>
                </a:avLst>
              </a:prstGeom>
              <a:solidFill>
                <a:srgbClr val="ED7D31">
                  <a:lumMod val="20000"/>
                  <a:lumOff val="80000"/>
                  <a:alpha val="5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7" name="현 246">
                <a:extLst>
                  <a:ext uri="{FF2B5EF4-FFF2-40B4-BE49-F238E27FC236}">
                    <a16:creationId xmlns:a16="http://schemas.microsoft.com/office/drawing/2014/main" id="{5986FE9F-5BFE-4FD2-9E8B-D3120C4D28EC}"/>
                  </a:ext>
                </a:extLst>
              </p:cNvPr>
              <p:cNvSpPr/>
              <p:nvPr/>
            </p:nvSpPr>
            <p:spPr>
              <a:xfrm rot="18900000" flipV="1">
                <a:off x="8807947" y="1544816"/>
                <a:ext cx="849855" cy="477273"/>
              </a:xfrm>
              <a:prstGeom prst="chord">
                <a:avLst>
                  <a:gd name="adj1" fmla="val 3724287"/>
                  <a:gd name="adj2" fmla="val 17866994"/>
                </a:avLst>
              </a:prstGeom>
              <a:solidFill>
                <a:srgbClr val="ED7D31">
                  <a:lumMod val="20000"/>
                  <a:lumOff val="80000"/>
                  <a:alpha val="5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8" name="현 247">
                <a:extLst>
                  <a:ext uri="{FF2B5EF4-FFF2-40B4-BE49-F238E27FC236}">
                    <a16:creationId xmlns:a16="http://schemas.microsoft.com/office/drawing/2014/main" id="{5A20F099-5163-4DE3-BB98-80E643B2C7C2}"/>
                  </a:ext>
                </a:extLst>
              </p:cNvPr>
              <p:cNvSpPr/>
              <p:nvPr/>
            </p:nvSpPr>
            <p:spPr>
              <a:xfrm rot="2700000" flipH="1" flipV="1">
                <a:off x="6484824" y="1544818"/>
                <a:ext cx="849855" cy="477273"/>
              </a:xfrm>
              <a:prstGeom prst="chord">
                <a:avLst>
                  <a:gd name="adj1" fmla="val 3724287"/>
                  <a:gd name="adj2" fmla="val 17866994"/>
                </a:avLst>
              </a:prstGeom>
              <a:solidFill>
                <a:srgbClr val="ED7D31">
                  <a:lumMod val="20000"/>
                  <a:lumOff val="80000"/>
                  <a:alpha val="5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49" name="타원 248">
                <a:extLst>
                  <a:ext uri="{FF2B5EF4-FFF2-40B4-BE49-F238E27FC236}">
                    <a16:creationId xmlns:a16="http://schemas.microsoft.com/office/drawing/2014/main" id="{DE1FD3EB-6087-4CA4-A394-EEED1E820AB9}"/>
                  </a:ext>
                </a:extLst>
              </p:cNvPr>
              <p:cNvSpPr/>
              <p:nvPr/>
            </p:nvSpPr>
            <p:spPr>
              <a:xfrm>
                <a:off x="7491224" y="2353134"/>
                <a:ext cx="1175594" cy="1198047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  <a:alpha val="5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0" name="타원 249">
                <a:extLst>
                  <a:ext uri="{FF2B5EF4-FFF2-40B4-BE49-F238E27FC236}">
                    <a16:creationId xmlns:a16="http://schemas.microsoft.com/office/drawing/2014/main" id="{CD4CDDBB-D91D-46F2-98D3-E8394C1E88B9}"/>
                  </a:ext>
                </a:extLst>
              </p:cNvPr>
              <p:cNvSpPr/>
              <p:nvPr/>
            </p:nvSpPr>
            <p:spPr>
              <a:xfrm>
                <a:off x="8124726" y="1700499"/>
                <a:ext cx="1216933" cy="2499441"/>
              </a:xfrm>
              <a:prstGeom prst="ellipse">
                <a:avLst/>
              </a:prstGeom>
              <a:solidFill>
                <a:srgbClr val="ED7D31">
                  <a:lumMod val="20000"/>
                  <a:lumOff val="80000"/>
                  <a:alpha val="50000"/>
                </a:srgbClr>
              </a:solidFill>
              <a:ln w="12700" cap="flat" cmpd="sng" algn="ctr">
                <a:solidFill>
                  <a:srgbClr val="ED7D31">
                    <a:lumMod val="40000"/>
                    <a:lumOff val="6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51" name="TextBox 250">
                <a:extLst>
                  <a:ext uri="{FF2B5EF4-FFF2-40B4-BE49-F238E27FC236}">
                    <a16:creationId xmlns:a16="http://schemas.microsoft.com/office/drawing/2014/main" id="{714DA501-F33D-440D-98A4-EDA7777774C0}"/>
                  </a:ext>
                </a:extLst>
              </p:cNvPr>
              <p:cNvSpPr txBox="1"/>
              <p:nvPr/>
            </p:nvSpPr>
            <p:spPr>
              <a:xfrm>
                <a:off x="6305410" y="3419624"/>
                <a:ext cx="2872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2" name="그룹 251">
                <a:extLst>
                  <a:ext uri="{FF2B5EF4-FFF2-40B4-BE49-F238E27FC236}">
                    <a16:creationId xmlns:a16="http://schemas.microsoft.com/office/drawing/2014/main" id="{124BE844-FA5E-4BEC-BF29-E01FFAC5F963}"/>
                  </a:ext>
                </a:extLst>
              </p:cNvPr>
              <p:cNvGrpSpPr/>
              <p:nvPr/>
            </p:nvGrpSpPr>
            <p:grpSpPr>
              <a:xfrm>
                <a:off x="8416380" y="1540553"/>
                <a:ext cx="618570" cy="113308"/>
                <a:chOff x="3234869" y="3688080"/>
                <a:chExt cx="783411" cy="146685"/>
              </a:xfrm>
            </p:grpSpPr>
            <p:cxnSp>
              <p:nvCxnSpPr>
                <p:cNvPr id="330" name="직선 연결선 329">
                  <a:extLst>
                    <a:ext uri="{FF2B5EF4-FFF2-40B4-BE49-F238E27FC236}">
                      <a16:creationId xmlns:a16="http://schemas.microsoft.com/office/drawing/2014/main" id="{E5632E2C-A70C-4C6A-BC93-2F7A210E0425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331" name="직선 연결선 330">
                  <a:extLst>
                    <a:ext uri="{FF2B5EF4-FFF2-40B4-BE49-F238E27FC236}">
                      <a16:creationId xmlns:a16="http://schemas.microsoft.com/office/drawing/2014/main" id="{1138F502-5013-4D5D-A111-5F7FCA096A7D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332" name="직선 연결선 331">
                  <a:extLst>
                    <a:ext uri="{FF2B5EF4-FFF2-40B4-BE49-F238E27FC236}">
                      <a16:creationId xmlns:a16="http://schemas.microsoft.com/office/drawing/2014/main" id="{527A7E16-12A0-48C8-82E6-344BCB00C421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2851AFE3-DD25-4064-87BE-B016FCD9F616}"/>
                  </a:ext>
                </a:extLst>
              </p:cNvPr>
              <p:cNvGrpSpPr/>
              <p:nvPr/>
            </p:nvGrpSpPr>
            <p:grpSpPr>
              <a:xfrm flipV="1">
                <a:off x="7758592" y="4242551"/>
                <a:ext cx="644445" cy="113308"/>
                <a:chOff x="3234869" y="3688080"/>
                <a:chExt cx="783411" cy="146685"/>
              </a:xfrm>
            </p:grpSpPr>
            <p:cxnSp>
              <p:nvCxnSpPr>
                <p:cNvPr id="327" name="직선 연결선 326">
                  <a:extLst>
                    <a:ext uri="{FF2B5EF4-FFF2-40B4-BE49-F238E27FC236}">
                      <a16:creationId xmlns:a16="http://schemas.microsoft.com/office/drawing/2014/main" id="{62E923B2-EE2E-4BC4-98B9-50E20CF949CE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328" name="직선 연결선 327">
                  <a:extLst>
                    <a:ext uri="{FF2B5EF4-FFF2-40B4-BE49-F238E27FC236}">
                      <a16:creationId xmlns:a16="http://schemas.microsoft.com/office/drawing/2014/main" id="{ADF821B5-AC0B-40FF-A5E7-DD9FBF85754B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329" name="직선 연결선 328">
                  <a:extLst>
                    <a:ext uri="{FF2B5EF4-FFF2-40B4-BE49-F238E27FC236}">
                      <a16:creationId xmlns:a16="http://schemas.microsoft.com/office/drawing/2014/main" id="{2305BDE2-F40F-422E-A9E7-3230FD064662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grpSp>
            <p:nvGrpSpPr>
              <p:cNvPr id="254" name="그룹 253">
                <a:extLst>
                  <a:ext uri="{FF2B5EF4-FFF2-40B4-BE49-F238E27FC236}">
                    <a16:creationId xmlns:a16="http://schemas.microsoft.com/office/drawing/2014/main" id="{FCF3E826-5F24-4F0A-BA4D-BC6E58DBF284}"/>
                  </a:ext>
                </a:extLst>
              </p:cNvPr>
              <p:cNvGrpSpPr/>
              <p:nvPr/>
            </p:nvGrpSpPr>
            <p:grpSpPr>
              <a:xfrm rot="16200000">
                <a:off x="6397403" y="3544082"/>
                <a:ext cx="656496" cy="100706"/>
                <a:chOff x="3234869" y="3688080"/>
                <a:chExt cx="783411" cy="146685"/>
              </a:xfrm>
            </p:grpSpPr>
            <p:cxnSp>
              <p:nvCxnSpPr>
                <p:cNvPr id="324" name="직선 연결선 323">
                  <a:extLst>
                    <a:ext uri="{FF2B5EF4-FFF2-40B4-BE49-F238E27FC236}">
                      <a16:creationId xmlns:a16="http://schemas.microsoft.com/office/drawing/2014/main" id="{100EAFB6-C0F1-4BA9-A8F0-CE398270B880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325" name="직선 연결선 324">
                  <a:extLst>
                    <a:ext uri="{FF2B5EF4-FFF2-40B4-BE49-F238E27FC236}">
                      <a16:creationId xmlns:a16="http://schemas.microsoft.com/office/drawing/2014/main" id="{780D484B-9325-44FF-BAF5-A47730AA53A6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326" name="직선 연결선 325">
                  <a:extLst>
                    <a:ext uri="{FF2B5EF4-FFF2-40B4-BE49-F238E27FC236}">
                      <a16:creationId xmlns:a16="http://schemas.microsoft.com/office/drawing/2014/main" id="{41B5767D-50F2-46B0-B54A-ABF5B4118D80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7FA8922E-2F04-44F4-B00D-658AD7D6A0D4}"/>
                  </a:ext>
                </a:extLst>
              </p:cNvPr>
              <p:cNvSpPr txBox="1"/>
              <p:nvPr/>
            </p:nvSpPr>
            <p:spPr>
              <a:xfrm>
                <a:off x="8569751" y="1213084"/>
                <a:ext cx="2535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6" name="TextBox 255">
                <a:extLst>
                  <a:ext uri="{FF2B5EF4-FFF2-40B4-BE49-F238E27FC236}">
                    <a16:creationId xmlns:a16="http://schemas.microsoft.com/office/drawing/2014/main" id="{C360C842-C1E8-42CE-8B75-2481A43FA5F3}"/>
                  </a:ext>
                </a:extLst>
              </p:cNvPr>
              <p:cNvSpPr txBox="1"/>
              <p:nvPr/>
            </p:nvSpPr>
            <p:spPr>
              <a:xfrm>
                <a:off x="7912814" y="4299205"/>
                <a:ext cx="24397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7" name="그룹 256">
                <a:extLst>
                  <a:ext uri="{FF2B5EF4-FFF2-40B4-BE49-F238E27FC236}">
                    <a16:creationId xmlns:a16="http://schemas.microsoft.com/office/drawing/2014/main" id="{7FB833D7-FEA6-4D61-AA48-6CF32999858F}"/>
                  </a:ext>
                </a:extLst>
              </p:cNvPr>
              <p:cNvGrpSpPr/>
              <p:nvPr/>
            </p:nvGrpSpPr>
            <p:grpSpPr>
              <a:xfrm>
                <a:off x="6752295" y="1624727"/>
                <a:ext cx="2192027" cy="261612"/>
                <a:chOff x="8232012" y="2779917"/>
                <a:chExt cx="2192027" cy="261612"/>
              </a:xfrm>
            </p:grpSpPr>
            <p:sp>
              <p:nvSpPr>
                <p:cNvPr id="320" name="TextBox 319">
                  <a:extLst>
                    <a:ext uri="{FF2B5EF4-FFF2-40B4-BE49-F238E27FC236}">
                      <a16:creationId xmlns:a16="http://schemas.microsoft.com/office/drawing/2014/main" id="{C6B38122-2030-45CE-8092-BED7FBE7B6FD}"/>
                    </a:ext>
                  </a:extLst>
                </p:cNvPr>
                <p:cNvSpPr txBox="1"/>
                <p:nvPr/>
              </p:nvSpPr>
              <p:spPr>
                <a:xfrm>
                  <a:off x="8232012" y="2779918"/>
                  <a:ext cx="2551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1" name="TextBox 320">
                  <a:extLst>
                    <a:ext uri="{FF2B5EF4-FFF2-40B4-BE49-F238E27FC236}">
                      <a16:creationId xmlns:a16="http://schemas.microsoft.com/office/drawing/2014/main" id="{510D5521-E487-445E-94C0-C7659C674737}"/>
                    </a:ext>
                  </a:extLst>
                </p:cNvPr>
                <p:cNvSpPr txBox="1"/>
                <p:nvPr/>
              </p:nvSpPr>
              <p:spPr>
                <a:xfrm>
                  <a:off x="8880059" y="2779919"/>
                  <a:ext cx="2551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2" name="TextBox 321">
                  <a:extLst>
                    <a:ext uri="{FF2B5EF4-FFF2-40B4-BE49-F238E27FC236}">
                      <a16:creationId xmlns:a16="http://schemas.microsoft.com/office/drawing/2014/main" id="{8CACCF63-1C4A-464D-8BB4-B068E6B97C96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2551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3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3" name="TextBox 322">
                  <a:extLst>
                    <a:ext uri="{FF2B5EF4-FFF2-40B4-BE49-F238E27FC236}">
                      <a16:creationId xmlns:a16="http://schemas.microsoft.com/office/drawing/2014/main" id="{7057D949-0F63-4DAA-9503-EFD2A0445F48}"/>
                    </a:ext>
                  </a:extLst>
                </p:cNvPr>
                <p:cNvSpPr txBox="1"/>
                <p:nvPr/>
              </p:nvSpPr>
              <p:spPr>
                <a:xfrm>
                  <a:off x="10168841" y="2779918"/>
                  <a:ext cx="2551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8" name="그룹 257">
                <a:extLst>
                  <a:ext uri="{FF2B5EF4-FFF2-40B4-BE49-F238E27FC236}">
                    <a16:creationId xmlns:a16="http://schemas.microsoft.com/office/drawing/2014/main" id="{07AE9E53-8D8E-449D-8279-BA330EE54C80}"/>
                  </a:ext>
                </a:extLst>
              </p:cNvPr>
              <p:cNvGrpSpPr/>
              <p:nvPr/>
            </p:nvGrpSpPr>
            <p:grpSpPr>
              <a:xfrm>
                <a:off x="6748427" y="2269688"/>
                <a:ext cx="2192027" cy="261612"/>
                <a:chOff x="8232012" y="2779917"/>
                <a:chExt cx="2192027" cy="261612"/>
              </a:xfrm>
            </p:grpSpPr>
            <p:sp>
              <p:nvSpPr>
                <p:cNvPr id="316" name="TextBox 315">
                  <a:extLst>
                    <a:ext uri="{FF2B5EF4-FFF2-40B4-BE49-F238E27FC236}">
                      <a16:creationId xmlns:a16="http://schemas.microsoft.com/office/drawing/2014/main" id="{9C54F44E-601B-4C16-BFFB-6722D0403D58}"/>
                    </a:ext>
                  </a:extLst>
                </p:cNvPr>
                <p:cNvSpPr txBox="1"/>
                <p:nvPr/>
              </p:nvSpPr>
              <p:spPr>
                <a:xfrm>
                  <a:off x="8232012" y="2779918"/>
                  <a:ext cx="2551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7" name="TextBox 316">
                  <a:extLst>
                    <a:ext uri="{FF2B5EF4-FFF2-40B4-BE49-F238E27FC236}">
                      <a16:creationId xmlns:a16="http://schemas.microsoft.com/office/drawing/2014/main" id="{B606395E-577A-41FD-94EC-EBBDDF1FC7D4}"/>
                    </a:ext>
                  </a:extLst>
                </p:cNvPr>
                <p:cNvSpPr txBox="1"/>
                <p:nvPr/>
              </p:nvSpPr>
              <p:spPr>
                <a:xfrm>
                  <a:off x="8880059" y="2779919"/>
                  <a:ext cx="2551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5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8" name="TextBox 317">
                  <a:extLst>
                    <a:ext uri="{FF2B5EF4-FFF2-40B4-BE49-F238E27FC236}">
                      <a16:creationId xmlns:a16="http://schemas.microsoft.com/office/drawing/2014/main" id="{58579D80-FEA7-4BFF-84FD-F84926B530CC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2551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7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9" name="TextBox 318">
                  <a:extLst>
                    <a:ext uri="{FF2B5EF4-FFF2-40B4-BE49-F238E27FC236}">
                      <a16:creationId xmlns:a16="http://schemas.microsoft.com/office/drawing/2014/main" id="{D1B2BEBE-8CC0-48FC-9C31-6B875EEC599A}"/>
                    </a:ext>
                  </a:extLst>
                </p:cNvPr>
                <p:cNvSpPr txBox="1"/>
                <p:nvPr/>
              </p:nvSpPr>
              <p:spPr>
                <a:xfrm>
                  <a:off x="10168841" y="2779918"/>
                  <a:ext cx="2551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6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59" name="직사각형 258">
                <a:extLst>
                  <a:ext uri="{FF2B5EF4-FFF2-40B4-BE49-F238E27FC236}">
                    <a16:creationId xmlns:a16="http://schemas.microsoft.com/office/drawing/2014/main" id="{AA496902-9AA1-4394-8572-17BAD4BEB3B9}"/>
                  </a:ext>
                </a:extLst>
              </p:cNvPr>
              <p:cNvSpPr/>
              <p:nvPr/>
            </p:nvSpPr>
            <p:spPr>
              <a:xfrm>
                <a:off x="6790972" y="1659342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0" name="직사각형 259">
                <a:extLst>
                  <a:ext uri="{FF2B5EF4-FFF2-40B4-BE49-F238E27FC236}">
                    <a16:creationId xmlns:a16="http://schemas.microsoft.com/office/drawing/2014/main" id="{353DB0D1-9F6C-4DC9-AC5B-A160F0151503}"/>
                  </a:ext>
                </a:extLst>
              </p:cNvPr>
              <p:cNvSpPr/>
              <p:nvPr/>
            </p:nvSpPr>
            <p:spPr>
              <a:xfrm>
                <a:off x="7436675" y="1659342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1" name="직사각형 260">
                <a:extLst>
                  <a:ext uri="{FF2B5EF4-FFF2-40B4-BE49-F238E27FC236}">
                    <a16:creationId xmlns:a16="http://schemas.microsoft.com/office/drawing/2014/main" id="{01053C90-1151-4C03-B5AA-F49F1B223EFE}"/>
                  </a:ext>
                </a:extLst>
              </p:cNvPr>
              <p:cNvSpPr/>
              <p:nvPr/>
            </p:nvSpPr>
            <p:spPr>
              <a:xfrm>
                <a:off x="8081982" y="1659342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2" name="직사각형 261">
                <a:extLst>
                  <a:ext uri="{FF2B5EF4-FFF2-40B4-BE49-F238E27FC236}">
                    <a16:creationId xmlns:a16="http://schemas.microsoft.com/office/drawing/2014/main" id="{1D723E54-8554-4E19-87E3-D80A48FBDB54}"/>
                  </a:ext>
                </a:extLst>
              </p:cNvPr>
              <p:cNvSpPr/>
              <p:nvPr/>
            </p:nvSpPr>
            <p:spPr>
              <a:xfrm>
                <a:off x="8727685" y="1659342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3" name="직사각형 262">
                <a:extLst>
                  <a:ext uri="{FF2B5EF4-FFF2-40B4-BE49-F238E27FC236}">
                    <a16:creationId xmlns:a16="http://schemas.microsoft.com/office/drawing/2014/main" id="{66BA4873-0F90-408E-8CF5-CEE2097F623F}"/>
                  </a:ext>
                </a:extLst>
              </p:cNvPr>
              <p:cNvSpPr/>
              <p:nvPr/>
            </p:nvSpPr>
            <p:spPr>
              <a:xfrm>
                <a:off x="6790972" y="2302977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4" name="직사각형 263">
                <a:extLst>
                  <a:ext uri="{FF2B5EF4-FFF2-40B4-BE49-F238E27FC236}">
                    <a16:creationId xmlns:a16="http://schemas.microsoft.com/office/drawing/2014/main" id="{A9640A3F-74CD-439B-9F53-4B7A5AA1B6CC}"/>
                  </a:ext>
                </a:extLst>
              </p:cNvPr>
              <p:cNvSpPr/>
              <p:nvPr/>
            </p:nvSpPr>
            <p:spPr>
              <a:xfrm>
                <a:off x="7436675" y="2302977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5" name="직사각형 264">
                <a:extLst>
                  <a:ext uri="{FF2B5EF4-FFF2-40B4-BE49-F238E27FC236}">
                    <a16:creationId xmlns:a16="http://schemas.microsoft.com/office/drawing/2014/main" id="{C118292B-E359-4597-95A5-8321539DE0CF}"/>
                  </a:ext>
                </a:extLst>
              </p:cNvPr>
              <p:cNvSpPr/>
              <p:nvPr/>
            </p:nvSpPr>
            <p:spPr>
              <a:xfrm>
                <a:off x="8081982" y="2302977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66" name="직사각형 265">
                <a:extLst>
                  <a:ext uri="{FF2B5EF4-FFF2-40B4-BE49-F238E27FC236}">
                    <a16:creationId xmlns:a16="http://schemas.microsoft.com/office/drawing/2014/main" id="{22D62DE9-8264-44B9-8A88-6A350F24D30F}"/>
                  </a:ext>
                </a:extLst>
              </p:cNvPr>
              <p:cNvSpPr/>
              <p:nvPr/>
            </p:nvSpPr>
            <p:spPr>
              <a:xfrm>
                <a:off x="8727685" y="2302977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cxnSp>
            <p:nvCxnSpPr>
              <p:cNvPr id="267" name="직선 연결선 266">
                <a:extLst>
                  <a:ext uri="{FF2B5EF4-FFF2-40B4-BE49-F238E27FC236}">
                    <a16:creationId xmlns:a16="http://schemas.microsoft.com/office/drawing/2014/main" id="{BF408B72-3BA3-40AA-9551-0FD912E42028}"/>
                  </a:ext>
                </a:extLst>
              </p:cNvPr>
              <p:cNvCxnSpPr/>
              <p:nvPr/>
            </p:nvCxnSpPr>
            <p:spPr>
              <a:xfrm>
                <a:off x="6336580" y="1338112"/>
                <a:ext cx="454392" cy="321230"/>
              </a:xfrm>
              <a:prstGeom prst="line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D2E0CFFB-7B56-4B21-95C9-41E0A4EBFB66}"/>
                  </a:ext>
                </a:extLst>
              </p:cNvPr>
              <p:cNvSpPr txBox="1"/>
              <p:nvPr/>
            </p:nvSpPr>
            <p:spPr>
              <a:xfrm>
                <a:off x="6214537" y="1369267"/>
                <a:ext cx="3850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wx</a:t>
                </a:r>
                <a:endParaRPr kumimoji="0" lang="ko-KR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334850FF-1C1C-4BCF-B305-AA3C56DE4110}"/>
                  </a:ext>
                </a:extLst>
              </p:cNvPr>
              <p:cNvSpPr txBox="1"/>
              <p:nvPr/>
            </p:nvSpPr>
            <p:spPr>
              <a:xfrm>
                <a:off x="6456741" y="1129395"/>
                <a:ext cx="33534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yz</a:t>
                </a:r>
                <a:endParaRPr kumimoji="0" lang="ko-KR" altLang="en-US" sz="14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2514CC44-D2AB-40C8-899D-2D22924A0817}"/>
                  </a:ext>
                </a:extLst>
              </p:cNvPr>
              <p:cNvSpPr txBox="1"/>
              <p:nvPr/>
            </p:nvSpPr>
            <p:spPr>
              <a:xfrm>
                <a:off x="6973300" y="180159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1" name="직사각형 270">
                <a:extLst>
                  <a:ext uri="{FF2B5EF4-FFF2-40B4-BE49-F238E27FC236}">
                    <a16:creationId xmlns:a16="http://schemas.microsoft.com/office/drawing/2014/main" id="{A5E6DDA4-E46D-45FB-B1E3-FB82FA93FBD4}"/>
                  </a:ext>
                </a:extLst>
              </p:cNvPr>
              <p:cNvSpPr/>
              <p:nvPr/>
            </p:nvSpPr>
            <p:spPr>
              <a:xfrm>
                <a:off x="6790972" y="3593356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C78209CD-424A-410A-9DDE-1CA186C30B8B}"/>
                  </a:ext>
                </a:extLst>
              </p:cNvPr>
              <p:cNvSpPr/>
              <p:nvPr/>
            </p:nvSpPr>
            <p:spPr>
              <a:xfrm>
                <a:off x="7436675" y="3593356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3" name="직사각형 272">
                <a:extLst>
                  <a:ext uri="{FF2B5EF4-FFF2-40B4-BE49-F238E27FC236}">
                    <a16:creationId xmlns:a16="http://schemas.microsoft.com/office/drawing/2014/main" id="{BFD4F526-E5E3-4B80-BE13-C66A44C708ED}"/>
                  </a:ext>
                </a:extLst>
              </p:cNvPr>
              <p:cNvSpPr/>
              <p:nvPr/>
            </p:nvSpPr>
            <p:spPr>
              <a:xfrm>
                <a:off x="8081982" y="3593356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4" name="직사각형 273">
                <a:extLst>
                  <a:ext uri="{FF2B5EF4-FFF2-40B4-BE49-F238E27FC236}">
                    <a16:creationId xmlns:a16="http://schemas.microsoft.com/office/drawing/2014/main" id="{A91D7E09-9BD8-4B24-B335-D33B239F52EF}"/>
                  </a:ext>
                </a:extLst>
              </p:cNvPr>
              <p:cNvSpPr/>
              <p:nvPr/>
            </p:nvSpPr>
            <p:spPr>
              <a:xfrm>
                <a:off x="8727685" y="3593356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5" name="직사각형 274">
                <a:extLst>
                  <a:ext uri="{FF2B5EF4-FFF2-40B4-BE49-F238E27FC236}">
                    <a16:creationId xmlns:a16="http://schemas.microsoft.com/office/drawing/2014/main" id="{B9587BF7-9204-45CE-92A8-6313BC90E1C2}"/>
                  </a:ext>
                </a:extLst>
              </p:cNvPr>
              <p:cNvSpPr/>
              <p:nvPr/>
            </p:nvSpPr>
            <p:spPr>
              <a:xfrm>
                <a:off x="6790738" y="2947497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6" name="직사각형 275">
                <a:extLst>
                  <a:ext uri="{FF2B5EF4-FFF2-40B4-BE49-F238E27FC236}">
                    <a16:creationId xmlns:a16="http://schemas.microsoft.com/office/drawing/2014/main" id="{CEB6D619-B5A5-4B74-A173-A26B69D499F9}"/>
                  </a:ext>
                </a:extLst>
              </p:cNvPr>
              <p:cNvSpPr/>
              <p:nvPr/>
            </p:nvSpPr>
            <p:spPr>
              <a:xfrm>
                <a:off x="7436441" y="2947497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7" name="직사각형 276">
                <a:extLst>
                  <a:ext uri="{FF2B5EF4-FFF2-40B4-BE49-F238E27FC236}">
                    <a16:creationId xmlns:a16="http://schemas.microsoft.com/office/drawing/2014/main" id="{17271B53-E61B-4C76-A21E-4B10A2199579}"/>
                  </a:ext>
                </a:extLst>
              </p:cNvPr>
              <p:cNvSpPr/>
              <p:nvPr/>
            </p:nvSpPr>
            <p:spPr>
              <a:xfrm>
                <a:off x="8081748" y="2947497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278" name="직사각형 277">
                <a:extLst>
                  <a:ext uri="{FF2B5EF4-FFF2-40B4-BE49-F238E27FC236}">
                    <a16:creationId xmlns:a16="http://schemas.microsoft.com/office/drawing/2014/main" id="{AB63B70F-BFA1-49CE-A977-9E911843433D}"/>
                  </a:ext>
                </a:extLst>
              </p:cNvPr>
              <p:cNvSpPr/>
              <p:nvPr/>
            </p:nvSpPr>
            <p:spPr>
              <a:xfrm>
                <a:off x="8727451" y="2947497"/>
                <a:ext cx="644685" cy="644685"/>
              </a:xfrm>
              <a:prstGeom prst="rect">
                <a:avLst/>
              </a:prstGeom>
              <a:noFill/>
              <a:ln w="19050" cap="flat" cmpd="sng" algn="ctr">
                <a:solidFill>
                  <a:srgbClr val="00B0F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279" name="그룹 278">
                <a:extLst>
                  <a:ext uri="{FF2B5EF4-FFF2-40B4-BE49-F238E27FC236}">
                    <a16:creationId xmlns:a16="http://schemas.microsoft.com/office/drawing/2014/main" id="{8DF7608E-6B14-4FEC-82B0-DFC8E256C3E3}"/>
                  </a:ext>
                </a:extLst>
              </p:cNvPr>
              <p:cNvGrpSpPr/>
              <p:nvPr/>
            </p:nvGrpSpPr>
            <p:grpSpPr>
              <a:xfrm>
                <a:off x="6752295" y="2925463"/>
                <a:ext cx="2262559" cy="261612"/>
                <a:chOff x="8232012" y="2779917"/>
                <a:chExt cx="2262559" cy="261612"/>
              </a:xfrm>
            </p:grpSpPr>
            <p:sp>
              <p:nvSpPr>
                <p:cNvPr id="312" name="TextBox 311">
                  <a:extLst>
                    <a:ext uri="{FF2B5EF4-FFF2-40B4-BE49-F238E27FC236}">
                      <a16:creationId xmlns:a16="http://schemas.microsoft.com/office/drawing/2014/main" id="{3A0BBF22-7934-45CC-88CB-2E288529C73A}"/>
                    </a:ext>
                  </a:extLst>
                </p:cNvPr>
                <p:cNvSpPr txBox="1"/>
                <p:nvPr/>
              </p:nvSpPr>
              <p:spPr>
                <a:xfrm>
                  <a:off x="8232012" y="2779918"/>
                  <a:ext cx="3257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12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3" name="TextBox 312">
                  <a:extLst>
                    <a:ext uri="{FF2B5EF4-FFF2-40B4-BE49-F238E27FC236}">
                      <a16:creationId xmlns:a16="http://schemas.microsoft.com/office/drawing/2014/main" id="{2BE748DE-796A-47DA-A2A1-A8E1B4343076}"/>
                    </a:ext>
                  </a:extLst>
                </p:cNvPr>
                <p:cNvSpPr txBox="1"/>
                <p:nvPr/>
              </p:nvSpPr>
              <p:spPr>
                <a:xfrm>
                  <a:off x="8880059" y="2779919"/>
                  <a:ext cx="3257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13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4" name="TextBox 313">
                  <a:extLst>
                    <a:ext uri="{FF2B5EF4-FFF2-40B4-BE49-F238E27FC236}">
                      <a16:creationId xmlns:a16="http://schemas.microsoft.com/office/drawing/2014/main" id="{3E915879-DF3A-4248-BA23-1C3BE2EC9518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3257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15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5" name="TextBox 314">
                  <a:extLst>
                    <a:ext uri="{FF2B5EF4-FFF2-40B4-BE49-F238E27FC236}">
                      <a16:creationId xmlns:a16="http://schemas.microsoft.com/office/drawing/2014/main" id="{6D871386-C2AA-4D5D-94EE-621B2502B67F}"/>
                    </a:ext>
                  </a:extLst>
                </p:cNvPr>
                <p:cNvSpPr txBox="1"/>
                <p:nvPr/>
              </p:nvSpPr>
              <p:spPr>
                <a:xfrm>
                  <a:off x="10168841" y="2779918"/>
                  <a:ext cx="3257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14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80" name="그룹 279">
                <a:extLst>
                  <a:ext uri="{FF2B5EF4-FFF2-40B4-BE49-F238E27FC236}">
                    <a16:creationId xmlns:a16="http://schemas.microsoft.com/office/drawing/2014/main" id="{AD04362F-30B9-487F-80E8-8FD6C5BDFA77}"/>
                  </a:ext>
                </a:extLst>
              </p:cNvPr>
              <p:cNvGrpSpPr/>
              <p:nvPr/>
            </p:nvGrpSpPr>
            <p:grpSpPr>
              <a:xfrm>
                <a:off x="6748427" y="3570424"/>
                <a:ext cx="2262559" cy="261612"/>
                <a:chOff x="8232012" y="2779917"/>
                <a:chExt cx="2262559" cy="261612"/>
              </a:xfrm>
            </p:grpSpPr>
            <p:sp>
              <p:nvSpPr>
                <p:cNvPr id="308" name="TextBox 307">
                  <a:extLst>
                    <a:ext uri="{FF2B5EF4-FFF2-40B4-BE49-F238E27FC236}">
                      <a16:creationId xmlns:a16="http://schemas.microsoft.com/office/drawing/2014/main" id="{CDCB02C4-F16D-4D64-B409-00CBBCAE9583}"/>
                    </a:ext>
                  </a:extLst>
                </p:cNvPr>
                <p:cNvSpPr txBox="1"/>
                <p:nvPr/>
              </p:nvSpPr>
              <p:spPr>
                <a:xfrm>
                  <a:off x="8232012" y="2779918"/>
                  <a:ext cx="2551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8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9" name="TextBox 308">
                  <a:extLst>
                    <a:ext uri="{FF2B5EF4-FFF2-40B4-BE49-F238E27FC236}">
                      <a16:creationId xmlns:a16="http://schemas.microsoft.com/office/drawing/2014/main" id="{91CC80A9-0FC5-4588-AF8B-60800F8A93A7}"/>
                    </a:ext>
                  </a:extLst>
                </p:cNvPr>
                <p:cNvSpPr txBox="1"/>
                <p:nvPr/>
              </p:nvSpPr>
              <p:spPr>
                <a:xfrm>
                  <a:off x="8880059" y="2779919"/>
                  <a:ext cx="255198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9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0" name="TextBox 309">
                  <a:extLst>
                    <a:ext uri="{FF2B5EF4-FFF2-40B4-BE49-F238E27FC236}">
                      <a16:creationId xmlns:a16="http://schemas.microsoft.com/office/drawing/2014/main" id="{236AA3DF-EA7F-4FCE-9F1E-891F7149BAD1}"/>
                    </a:ext>
                  </a:extLst>
                </p:cNvPr>
                <p:cNvSpPr txBox="1"/>
                <p:nvPr/>
              </p:nvSpPr>
              <p:spPr>
                <a:xfrm>
                  <a:off x="9520794" y="2779917"/>
                  <a:ext cx="3257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11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1" name="TextBox 310">
                  <a:extLst>
                    <a:ext uri="{FF2B5EF4-FFF2-40B4-BE49-F238E27FC236}">
                      <a16:creationId xmlns:a16="http://schemas.microsoft.com/office/drawing/2014/main" id="{FD2EADD1-1D2C-46D1-A0A4-887BBD5B4F4C}"/>
                    </a:ext>
                  </a:extLst>
                </p:cNvPr>
                <p:cNvSpPr txBox="1"/>
                <p:nvPr/>
              </p:nvSpPr>
              <p:spPr>
                <a:xfrm>
                  <a:off x="10168841" y="2779918"/>
                  <a:ext cx="325730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10</a:t>
                  </a:r>
                  <a:endParaRPr kumimoji="0" lang="ko-KR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81" name="TextBox 280">
                <a:extLst>
                  <a:ext uri="{FF2B5EF4-FFF2-40B4-BE49-F238E27FC236}">
                    <a16:creationId xmlns:a16="http://schemas.microsoft.com/office/drawing/2014/main" id="{87392F11-1D2A-4F80-A63E-E89C42CDC4DD}"/>
                  </a:ext>
                </a:extLst>
              </p:cNvPr>
              <p:cNvSpPr txBox="1"/>
              <p:nvPr/>
            </p:nvSpPr>
            <p:spPr>
              <a:xfrm>
                <a:off x="9497854" y="2759595"/>
                <a:ext cx="25359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2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82" name="그룹 281">
                <a:extLst>
                  <a:ext uri="{FF2B5EF4-FFF2-40B4-BE49-F238E27FC236}">
                    <a16:creationId xmlns:a16="http://schemas.microsoft.com/office/drawing/2014/main" id="{A45ECA31-DCD0-4925-9647-E58527CE6D6F}"/>
                  </a:ext>
                </a:extLst>
              </p:cNvPr>
              <p:cNvGrpSpPr/>
              <p:nvPr/>
            </p:nvGrpSpPr>
            <p:grpSpPr>
              <a:xfrm rot="5400000" flipH="1">
                <a:off x="9108032" y="2896079"/>
                <a:ext cx="678938" cy="100706"/>
                <a:chOff x="3234869" y="3688080"/>
                <a:chExt cx="783411" cy="146685"/>
              </a:xfrm>
            </p:grpSpPr>
            <p:cxnSp>
              <p:nvCxnSpPr>
                <p:cNvPr id="305" name="직선 연결선 304">
                  <a:extLst>
                    <a:ext uri="{FF2B5EF4-FFF2-40B4-BE49-F238E27FC236}">
                      <a16:creationId xmlns:a16="http://schemas.microsoft.com/office/drawing/2014/main" id="{407CD168-B54E-4421-A0EA-D92F8A8ADAF7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783411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306" name="직선 연결선 305">
                  <a:extLst>
                    <a:ext uri="{FF2B5EF4-FFF2-40B4-BE49-F238E27FC236}">
                      <a16:creationId xmlns:a16="http://schemas.microsoft.com/office/drawing/2014/main" id="{9D0898A6-9391-43F7-8BF9-9E825DED5307}"/>
                    </a:ext>
                  </a:extLst>
                </p:cNvPr>
                <p:cNvCxnSpPr/>
                <p:nvPr/>
              </p:nvCxnSpPr>
              <p:spPr>
                <a:xfrm>
                  <a:off x="3234869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  <p:cxnSp>
              <p:nvCxnSpPr>
                <p:cNvPr id="307" name="직선 연결선 306">
                  <a:extLst>
                    <a:ext uri="{FF2B5EF4-FFF2-40B4-BE49-F238E27FC236}">
                      <a16:creationId xmlns:a16="http://schemas.microsoft.com/office/drawing/2014/main" id="{ACA25A9B-589F-4FD6-A7F4-83692EF7329D}"/>
                    </a:ext>
                  </a:extLst>
                </p:cNvPr>
                <p:cNvCxnSpPr/>
                <p:nvPr/>
              </p:nvCxnSpPr>
              <p:spPr>
                <a:xfrm>
                  <a:off x="4018280" y="3688080"/>
                  <a:ext cx="0" cy="146685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5B9BD5"/>
                  </a:solidFill>
                  <a:prstDash val="sysDot"/>
                  <a:miter lim="800000"/>
                </a:ln>
                <a:effectLst/>
              </p:spPr>
            </p:cxnSp>
          </p:grpSp>
          <p:sp>
            <p:nvSpPr>
              <p:cNvPr id="283" name="TextBox 282">
                <a:extLst>
                  <a:ext uri="{FF2B5EF4-FFF2-40B4-BE49-F238E27FC236}">
                    <a16:creationId xmlns:a16="http://schemas.microsoft.com/office/drawing/2014/main" id="{38D1D9AF-A65A-4C9B-8795-6692661311A1}"/>
                  </a:ext>
                </a:extLst>
              </p:cNvPr>
              <p:cNvSpPr txBox="1"/>
              <p:nvPr/>
            </p:nvSpPr>
            <p:spPr>
              <a:xfrm>
                <a:off x="8591452" y="4227787"/>
                <a:ext cx="264816" cy="3077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FA91F823-4AD4-464A-8C0D-1FF60D0F6F53}"/>
                  </a:ext>
                </a:extLst>
              </p:cNvPr>
              <p:cNvSpPr txBox="1"/>
              <p:nvPr/>
            </p:nvSpPr>
            <p:spPr>
              <a:xfrm>
                <a:off x="6057135" y="4298668"/>
                <a:ext cx="695162" cy="486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x'z</a:t>
                </a:r>
                <a:r>
                  <a:rPr kumimoji="0" lang="en-US" altLang="ko-KR" sz="14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'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5" name="직선 화살표 연결선 284">
                <a:extLst>
                  <a:ext uri="{FF2B5EF4-FFF2-40B4-BE49-F238E27FC236}">
                    <a16:creationId xmlns:a16="http://schemas.microsoft.com/office/drawing/2014/main" id="{A238CC73-C77A-449F-A5D0-F83461D662D5}"/>
                  </a:ext>
                </a:extLst>
              </p:cNvPr>
              <p:cNvCxnSpPr/>
              <p:nvPr/>
            </p:nvCxnSpPr>
            <p:spPr>
              <a:xfrm>
                <a:off x="8556489" y="4142997"/>
                <a:ext cx="111321" cy="292615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86" name="TextBox 285">
                <a:extLst>
                  <a:ext uri="{FF2B5EF4-FFF2-40B4-BE49-F238E27FC236}">
                    <a16:creationId xmlns:a16="http://schemas.microsoft.com/office/drawing/2014/main" id="{F13A51BD-B01D-4531-88AB-9CBBAD420475}"/>
                  </a:ext>
                </a:extLst>
              </p:cNvPr>
              <p:cNvSpPr txBox="1"/>
              <p:nvPr/>
            </p:nvSpPr>
            <p:spPr>
              <a:xfrm>
                <a:off x="8903285" y="180159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B364005E-53E9-48DD-9C8A-FF30628DF7C7}"/>
                  </a:ext>
                </a:extLst>
              </p:cNvPr>
              <p:cNvSpPr txBox="1"/>
              <p:nvPr/>
            </p:nvSpPr>
            <p:spPr>
              <a:xfrm>
                <a:off x="8903285" y="2451912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EDC9637D-11DF-4323-A494-1E13848BA433}"/>
                  </a:ext>
                </a:extLst>
              </p:cNvPr>
              <p:cNvSpPr txBox="1"/>
              <p:nvPr/>
            </p:nvSpPr>
            <p:spPr>
              <a:xfrm>
                <a:off x="8246155" y="3093450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6EFB0727-B3EF-4BDF-B319-3654D17F059F}"/>
                  </a:ext>
                </a:extLst>
              </p:cNvPr>
              <p:cNvSpPr txBox="1"/>
              <p:nvPr/>
            </p:nvSpPr>
            <p:spPr>
              <a:xfrm>
                <a:off x="8903285" y="371794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F617AF84-8125-4D8E-9362-0D3D41A31B84}"/>
                  </a:ext>
                </a:extLst>
              </p:cNvPr>
              <p:cNvSpPr txBox="1"/>
              <p:nvPr/>
            </p:nvSpPr>
            <p:spPr>
              <a:xfrm>
                <a:off x="8907293" y="3085843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1" name="TextBox 290">
                <a:extLst>
                  <a:ext uri="{FF2B5EF4-FFF2-40B4-BE49-F238E27FC236}">
                    <a16:creationId xmlns:a16="http://schemas.microsoft.com/office/drawing/2014/main" id="{FB6373CD-EFCA-4873-BC8D-BC7759FBEABB}"/>
                  </a:ext>
                </a:extLst>
              </p:cNvPr>
              <p:cNvSpPr txBox="1"/>
              <p:nvPr/>
            </p:nvSpPr>
            <p:spPr>
              <a:xfrm>
                <a:off x="6965812" y="3739149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0BD6E15F-B1D0-4F04-858D-649414A4D635}"/>
                  </a:ext>
                </a:extLst>
              </p:cNvPr>
              <p:cNvSpPr txBox="1"/>
              <p:nvPr/>
            </p:nvSpPr>
            <p:spPr>
              <a:xfrm>
                <a:off x="7626950" y="3731542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3" name="직선 화살표 연결선 292">
                <a:extLst>
                  <a:ext uri="{FF2B5EF4-FFF2-40B4-BE49-F238E27FC236}">
                    <a16:creationId xmlns:a16="http://schemas.microsoft.com/office/drawing/2014/main" id="{1EB5B23B-CAFF-42A3-99DA-8C174134004F}"/>
                  </a:ext>
                </a:extLst>
              </p:cNvPr>
              <p:cNvCxnSpPr/>
              <p:nvPr/>
            </p:nvCxnSpPr>
            <p:spPr>
              <a:xfrm flipH="1">
                <a:off x="6565505" y="4130871"/>
                <a:ext cx="187868" cy="230516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94" name="TextBox 293">
                <a:extLst>
                  <a:ext uri="{FF2B5EF4-FFF2-40B4-BE49-F238E27FC236}">
                    <a16:creationId xmlns:a16="http://schemas.microsoft.com/office/drawing/2014/main" id="{985558FC-08AA-4340-99DE-2C030C1C6EDA}"/>
                  </a:ext>
                </a:extLst>
              </p:cNvPr>
              <p:cNvSpPr txBox="1"/>
              <p:nvPr/>
            </p:nvSpPr>
            <p:spPr>
              <a:xfrm>
                <a:off x="7298634" y="4298287"/>
                <a:ext cx="612542" cy="4863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1" u="none" strike="noStrike" kern="0" cap="none" spc="0" normalizeH="0" baseline="0" noProof="0" dirty="0" err="1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xz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95" name="직선 화살표 연결선 294">
                <a:extLst>
                  <a:ext uri="{FF2B5EF4-FFF2-40B4-BE49-F238E27FC236}">
                    <a16:creationId xmlns:a16="http://schemas.microsoft.com/office/drawing/2014/main" id="{F8118981-0CC2-49DF-A379-6DBEAB63BE1B}"/>
                  </a:ext>
                </a:extLst>
              </p:cNvPr>
              <p:cNvCxnSpPr/>
              <p:nvPr/>
            </p:nvCxnSpPr>
            <p:spPr>
              <a:xfrm>
                <a:off x="7627620" y="3354493"/>
                <a:ext cx="0" cy="1073678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5B9BD5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96" name="TextBox 295">
                <a:extLst>
                  <a:ext uri="{FF2B5EF4-FFF2-40B4-BE49-F238E27FC236}">
                    <a16:creationId xmlns:a16="http://schemas.microsoft.com/office/drawing/2014/main" id="{A131E1DA-B30B-4AAA-8125-18D046D01650}"/>
                  </a:ext>
                </a:extLst>
              </p:cNvPr>
              <p:cNvSpPr txBox="1"/>
              <p:nvPr/>
            </p:nvSpPr>
            <p:spPr>
              <a:xfrm>
                <a:off x="8247928" y="180159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F658EF37-870B-49E9-8D7F-910B45F29DFB}"/>
                  </a:ext>
                </a:extLst>
              </p:cNvPr>
              <p:cNvSpPr txBox="1"/>
              <p:nvPr/>
            </p:nvSpPr>
            <p:spPr>
              <a:xfrm>
                <a:off x="7733954" y="745581"/>
                <a:ext cx="3898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600" b="1" i="1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kumimoji="0" lang="en-US" altLang="ko-KR" sz="160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600" b="1" i="0" u="none" strike="noStrike" kern="0" cap="none" spc="0" normalizeH="0" baseline="-2500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8" name="TextBox 297">
                <a:extLst>
                  <a:ext uri="{FF2B5EF4-FFF2-40B4-BE49-F238E27FC236}">
                    <a16:creationId xmlns:a16="http://schemas.microsoft.com/office/drawing/2014/main" id="{EF132074-1B46-4CD9-ACDE-113F3FE969D8}"/>
                  </a:ext>
                </a:extLst>
              </p:cNvPr>
              <p:cNvSpPr txBox="1"/>
              <p:nvPr/>
            </p:nvSpPr>
            <p:spPr>
              <a:xfrm>
                <a:off x="8242082" y="2447401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9" name="TextBox 298">
                <a:extLst>
                  <a:ext uri="{FF2B5EF4-FFF2-40B4-BE49-F238E27FC236}">
                    <a16:creationId xmlns:a16="http://schemas.microsoft.com/office/drawing/2014/main" id="{D57FC87D-B96D-4552-A17C-19E8C5DBE284}"/>
                  </a:ext>
                </a:extLst>
              </p:cNvPr>
              <p:cNvSpPr txBox="1"/>
              <p:nvPr/>
            </p:nvSpPr>
            <p:spPr>
              <a:xfrm>
                <a:off x="7586725" y="2447401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F1E05A28-34C1-419F-87A4-D1A6C8F179BD}"/>
                  </a:ext>
                </a:extLst>
              </p:cNvPr>
              <p:cNvSpPr txBox="1"/>
              <p:nvPr/>
            </p:nvSpPr>
            <p:spPr>
              <a:xfrm>
                <a:off x="7629677" y="1801939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EE1B8AB7-D68C-4B77-BA49-22C9DAECA44A}"/>
                  </a:ext>
                </a:extLst>
              </p:cNvPr>
              <p:cNvSpPr txBox="1"/>
              <p:nvPr/>
            </p:nvSpPr>
            <p:spPr>
              <a:xfrm>
                <a:off x="6981602" y="2456049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6E15BEE-3A71-4CAA-B8E6-FB76618113AD}"/>
                  </a:ext>
                </a:extLst>
              </p:cNvPr>
              <p:cNvSpPr txBox="1"/>
              <p:nvPr/>
            </p:nvSpPr>
            <p:spPr>
              <a:xfrm>
                <a:off x="6981602" y="3100084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50C8F5D8-4175-44EF-9207-D1B7472162D8}"/>
                  </a:ext>
                </a:extLst>
              </p:cNvPr>
              <p:cNvSpPr txBox="1"/>
              <p:nvPr/>
            </p:nvSpPr>
            <p:spPr>
              <a:xfrm>
                <a:off x="7586725" y="3102371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D70C47D0-555F-43AE-A82B-E07CC689CAB1}"/>
                  </a:ext>
                </a:extLst>
              </p:cNvPr>
              <p:cNvSpPr txBox="1"/>
              <p:nvPr/>
            </p:nvSpPr>
            <p:spPr>
              <a:xfrm>
                <a:off x="8248929" y="3726682"/>
                <a:ext cx="2744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kumimoji="0" lang="ko-KR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7C817B6-A611-4209-AF65-445E994B902D}"/>
                </a:ext>
              </a:extLst>
            </p:cNvPr>
            <p:cNvSpPr/>
            <p:nvPr/>
          </p:nvSpPr>
          <p:spPr>
            <a:xfrm>
              <a:off x="1706610" y="5710697"/>
              <a:ext cx="12433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[1</a:t>
              </a:r>
              <a:r>
                <a:rPr kumimoji="0" lang="ko-KR" altLang="en-US" sz="160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의 </a:t>
              </a:r>
              <a:r>
                <a:rPr kumimoji="0" lang="en-US" altLang="ko-KR" sz="160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SOP]</a:t>
              </a:r>
              <a:endParaRPr kumimoji="0" lang="ko-KR" altLang="en-US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5F0E0CE-9841-4D49-9FAD-61301A9444BB}"/>
                </a:ext>
              </a:extLst>
            </p:cNvPr>
            <p:cNvSpPr/>
            <p:nvPr/>
          </p:nvSpPr>
          <p:spPr>
            <a:xfrm>
              <a:off x="4143884" y="5710697"/>
              <a:ext cx="12433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[0</a:t>
              </a:r>
              <a:r>
                <a:rPr kumimoji="0" lang="ko-KR" altLang="en-US" sz="160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의 </a:t>
              </a:r>
              <a:r>
                <a:rPr kumimoji="0" lang="en-US" altLang="ko-KR" sz="160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SOP]</a:t>
              </a:r>
              <a:endParaRPr kumimoji="0" lang="ko-KR" altLang="en-US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71CCF872-69C0-4B58-8A5A-0007BC033F96}"/>
                </a:ext>
              </a:extLst>
            </p:cNvPr>
            <p:cNvGrpSpPr/>
            <p:nvPr/>
          </p:nvGrpSpPr>
          <p:grpSpPr>
            <a:xfrm>
              <a:off x="6258761" y="3115733"/>
              <a:ext cx="4984972" cy="2652121"/>
              <a:chOff x="4134481" y="576248"/>
              <a:chExt cx="7523663" cy="4139808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8348E429-63D1-4B27-87ED-BCAA6520C9B5}"/>
                  </a:ext>
                </a:extLst>
              </p:cNvPr>
              <p:cNvGrpSpPr/>
              <p:nvPr/>
            </p:nvGrpSpPr>
            <p:grpSpPr>
              <a:xfrm>
                <a:off x="4134481" y="576248"/>
                <a:ext cx="3801966" cy="4139808"/>
                <a:chOff x="4134481" y="576248"/>
                <a:chExt cx="3801966" cy="4139808"/>
              </a:xfrm>
            </p:grpSpPr>
            <p:grpSp>
              <p:nvGrpSpPr>
                <p:cNvPr id="113" name="그룹 112">
                  <a:extLst>
                    <a:ext uri="{FF2B5EF4-FFF2-40B4-BE49-F238E27FC236}">
                      <a16:creationId xmlns:a16="http://schemas.microsoft.com/office/drawing/2014/main" id="{FB83159C-986B-4B5B-B67E-3E767C6E835B}"/>
                    </a:ext>
                  </a:extLst>
                </p:cNvPr>
                <p:cNvGrpSpPr/>
                <p:nvPr/>
              </p:nvGrpSpPr>
              <p:grpSpPr>
                <a:xfrm>
                  <a:off x="4134481" y="960062"/>
                  <a:ext cx="3801966" cy="3755994"/>
                  <a:chOff x="4841410" y="806790"/>
                  <a:chExt cx="3801966" cy="3755994"/>
                </a:xfrm>
              </p:grpSpPr>
              <p:sp>
                <p:nvSpPr>
                  <p:cNvPr id="115" name="현 114">
                    <a:extLst>
                      <a:ext uri="{FF2B5EF4-FFF2-40B4-BE49-F238E27FC236}">
                        <a16:creationId xmlns:a16="http://schemas.microsoft.com/office/drawing/2014/main" id="{CA7CE33E-01FC-4506-96E1-A9F97E15311E}"/>
                      </a:ext>
                    </a:extLst>
                  </p:cNvPr>
                  <p:cNvSpPr/>
                  <p:nvPr/>
                </p:nvSpPr>
                <p:spPr>
                  <a:xfrm rot="2700000">
                    <a:off x="7570880" y="3559180"/>
                    <a:ext cx="849855" cy="477273"/>
                  </a:xfrm>
                  <a:prstGeom prst="chord">
                    <a:avLst>
                      <a:gd name="adj1" fmla="val 3724287"/>
                      <a:gd name="adj2" fmla="val 17866994"/>
                    </a:avLst>
                  </a:prstGeom>
                  <a:solidFill>
                    <a:srgbClr val="ED7D31">
                      <a:lumMod val="20000"/>
                      <a:lumOff val="80000"/>
                      <a:alpha val="50000"/>
                    </a:srgbClr>
                  </a:solidFill>
                  <a:ln w="12700" cap="flat" cmpd="sng" algn="ctr">
                    <a:solidFill>
                      <a:srgbClr val="ED7D31">
                        <a:lumMod val="40000"/>
                        <a:lumOff val="6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16" name="현 115">
                    <a:extLst>
                      <a:ext uri="{FF2B5EF4-FFF2-40B4-BE49-F238E27FC236}">
                        <a16:creationId xmlns:a16="http://schemas.microsoft.com/office/drawing/2014/main" id="{6D23F3D1-A756-424A-B2E3-B38A72689C68}"/>
                      </a:ext>
                    </a:extLst>
                  </p:cNvPr>
                  <p:cNvSpPr/>
                  <p:nvPr/>
                </p:nvSpPr>
                <p:spPr>
                  <a:xfrm rot="18900000" flipH="1">
                    <a:off x="5247757" y="3559182"/>
                    <a:ext cx="849855" cy="477273"/>
                  </a:xfrm>
                  <a:prstGeom prst="chord">
                    <a:avLst>
                      <a:gd name="adj1" fmla="val 3724287"/>
                      <a:gd name="adj2" fmla="val 17866994"/>
                    </a:avLst>
                  </a:prstGeom>
                  <a:solidFill>
                    <a:srgbClr val="ED7D31">
                      <a:lumMod val="20000"/>
                      <a:lumOff val="80000"/>
                      <a:alpha val="50000"/>
                    </a:srgbClr>
                  </a:solidFill>
                  <a:ln w="12700" cap="flat" cmpd="sng" algn="ctr">
                    <a:solidFill>
                      <a:srgbClr val="ED7D31">
                        <a:lumMod val="40000"/>
                        <a:lumOff val="6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17" name="현 116">
                    <a:extLst>
                      <a:ext uri="{FF2B5EF4-FFF2-40B4-BE49-F238E27FC236}">
                        <a16:creationId xmlns:a16="http://schemas.microsoft.com/office/drawing/2014/main" id="{53DE69B9-AF9A-4304-AB19-47B4E8CA46D2}"/>
                      </a:ext>
                    </a:extLst>
                  </p:cNvPr>
                  <p:cNvSpPr/>
                  <p:nvPr/>
                </p:nvSpPr>
                <p:spPr>
                  <a:xfrm rot="18900000" flipV="1">
                    <a:off x="7550610" y="1222211"/>
                    <a:ext cx="849855" cy="477273"/>
                  </a:xfrm>
                  <a:prstGeom prst="chord">
                    <a:avLst>
                      <a:gd name="adj1" fmla="val 3724287"/>
                      <a:gd name="adj2" fmla="val 17866994"/>
                    </a:avLst>
                  </a:prstGeom>
                  <a:solidFill>
                    <a:srgbClr val="ED7D31">
                      <a:lumMod val="20000"/>
                      <a:lumOff val="80000"/>
                      <a:alpha val="50000"/>
                    </a:srgbClr>
                  </a:solidFill>
                  <a:ln w="12700" cap="flat" cmpd="sng" algn="ctr">
                    <a:solidFill>
                      <a:srgbClr val="ED7D31">
                        <a:lumMod val="40000"/>
                        <a:lumOff val="6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18" name="현 117">
                    <a:extLst>
                      <a:ext uri="{FF2B5EF4-FFF2-40B4-BE49-F238E27FC236}">
                        <a16:creationId xmlns:a16="http://schemas.microsoft.com/office/drawing/2014/main" id="{A7A40448-69E1-48FF-8704-F304AF33E3F9}"/>
                      </a:ext>
                    </a:extLst>
                  </p:cNvPr>
                  <p:cNvSpPr/>
                  <p:nvPr/>
                </p:nvSpPr>
                <p:spPr>
                  <a:xfrm rot="2700000" flipH="1" flipV="1">
                    <a:off x="5227487" y="1222213"/>
                    <a:ext cx="849855" cy="477273"/>
                  </a:xfrm>
                  <a:prstGeom prst="chord">
                    <a:avLst>
                      <a:gd name="adj1" fmla="val 3724287"/>
                      <a:gd name="adj2" fmla="val 17866994"/>
                    </a:avLst>
                  </a:prstGeom>
                  <a:solidFill>
                    <a:srgbClr val="ED7D31">
                      <a:lumMod val="20000"/>
                      <a:lumOff val="80000"/>
                      <a:alpha val="50000"/>
                    </a:srgbClr>
                  </a:solidFill>
                  <a:ln w="12700" cap="flat" cmpd="sng" algn="ctr">
                    <a:solidFill>
                      <a:srgbClr val="ED7D31">
                        <a:lumMod val="40000"/>
                        <a:lumOff val="6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19" name="타원 118">
                    <a:extLst>
                      <a:ext uri="{FF2B5EF4-FFF2-40B4-BE49-F238E27FC236}">
                        <a16:creationId xmlns:a16="http://schemas.microsoft.com/office/drawing/2014/main" id="{3BAC0999-3F3B-4B63-8706-3D7E6FAB6F5A}"/>
                      </a:ext>
                    </a:extLst>
                  </p:cNvPr>
                  <p:cNvSpPr/>
                  <p:nvPr/>
                </p:nvSpPr>
                <p:spPr>
                  <a:xfrm>
                    <a:off x="6883635" y="2679657"/>
                    <a:ext cx="1175594" cy="548919"/>
                  </a:xfrm>
                  <a:prstGeom prst="ellipse">
                    <a:avLst/>
                  </a:prstGeom>
                  <a:solidFill>
                    <a:srgbClr val="ED7D31">
                      <a:lumMod val="20000"/>
                      <a:lumOff val="80000"/>
                      <a:alpha val="50000"/>
                    </a:srgbClr>
                  </a:solidFill>
                  <a:ln w="12700" cap="flat" cmpd="sng" algn="ctr">
                    <a:solidFill>
                      <a:srgbClr val="ED7D31">
                        <a:lumMod val="40000"/>
                        <a:lumOff val="6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20" name="타원 119">
                    <a:extLst>
                      <a:ext uri="{FF2B5EF4-FFF2-40B4-BE49-F238E27FC236}">
                        <a16:creationId xmlns:a16="http://schemas.microsoft.com/office/drawing/2014/main" id="{D055D117-DDAE-4729-A652-C68DC4505BD6}"/>
                      </a:ext>
                    </a:extLst>
                  </p:cNvPr>
                  <p:cNvSpPr/>
                  <p:nvPr/>
                </p:nvSpPr>
                <p:spPr>
                  <a:xfrm>
                    <a:off x="5602464" y="3310991"/>
                    <a:ext cx="1175594" cy="548919"/>
                  </a:xfrm>
                  <a:prstGeom prst="ellipse">
                    <a:avLst/>
                  </a:prstGeom>
                  <a:solidFill>
                    <a:srgbClr val="ED7D31">
                      <a:lumMod val="20000"/>
                      <a:lumOff val="80000"/>
                      <a:alpha val="50000"/>
                    </a:srgbClr>
                  </a:solidFill>
                  <a:ln w="12700" cap="flat" cmpd="sng" algn="ctr">
                    <a:solidFill>
                      <a:srgbClr val="ED7D31">
                        <a:lumMod val="40000"/>
                        <a:lumOff val="6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21" name="타원 120">
                    <a:extLst>
                      <a:ext uri="{FF2B5EF4-FFF2-40B4-BE49-F238E27FC236}">
                        <a16:creationId xmlns:a16="http://schemas.microsoft.com/office/drawing/2014/main" id="{FAF77C98-703D-4DBB-A25C-ECDD4CA1DFB8}"/>
                      </a:ext>
                    </a:extLst>
                  </p:cNvPr>
                  <p:cNvSpPr/>
                  <p:nvPr/>
                </p:nvSpPr>
                <p:spPr>
                  <a:xfrm>
                    <a:off x="7531702" y="1377894"/>
                    <a:ext cx="544997" cy="2499442"/>
                  </a:xfrm>
                  <a:prstGeom prst="ellipse">
                    <a:avLst/>
                  </a:prstGeom>
                  <a:solidFill>
                    <a:srgbClr val="ED7D31">
                      <a:lumMod val="20000"/>
                      <a:lumOff val="80000"/>
                      <a:alpha val="50000"/>
                    </a:srgbClr>
                  </a:solidFill>
                  <a:ln w="12700" cap="flat" cmpd="sng" algn="ctr">
                    <a:solidFill>
                      <a:srgbClr val="ED7D31">
                        <a:lumMod val="40000"/>
                        <a:lumOff val="60000"/>
                      </a:srgbClr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D67395D0-695B-4E5A-A787-8B3313BEB0EC}"/>
                      </a:ext>
                    </a:extLst>
                  </p:cNvPr>
                  <p:cNvSpPr txBox="1"/>
                  <p:nvPr/>
                </p:nvSpPr>
                <p:spPr>
                  <a:xfrm>
                    <a:off x="5048073" y="3097019"/>
                    <a:ext cx="28725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2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</a:t>
                    </a:r>
                    <a:endParaRPr kumimoji="0" lang="ko-KR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23" name="그룹 122">
                    <a:extLst>
                      <a:ext uri="{FF2B5EF4-FFF2-40B4-BE49-F238E27FC236}">
                        <a16:creationId xmlns:a16="http://schemas.microsoft.com/office/drawing/2014/main" id="{844797D9-8DE1-40A7-AC76-61BE43B58E99}"/>
                      </a:ext>
                    </a:extLst>
                  </p:cNvPr>
                  <p:cNvGrpSpPr/>
                  <p:nvPr/>
                </p:nvGrpSpPr>
                <p:grpSpPr>
                  <a:xfrm>
                    <a:off x="7159043" y="1217948"/>
                    <a:ext cx="618570" cy="113308"/>
                    <a:chOff x="3234869" y="3688080"/>
                    <a:chExt cx="783411" cy="146685"/>
                  </a:xfrm>
                </p:grpSpPr>
                <p:cxnSp>
                  <p:nvCxnSpPr>
                    <p:cNvPr id="199" name="직선 연결선 198">
                      <a:extLst>
                        <a:ext uri="{FF2B5EF4-FFF2-40B4-BE49-F238E27FC236}">
                          <a16:creationId xmlns:a16="http://schemas.microsoft.com/office/drawing/2014/main" id="{A8C9BB16-DB69-460C-A0B5-11BADAE4A5F2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234869" y="3688080"/>
                      <a:ext cx="783411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5B9BD5"/>
                      </a:solidFill>
                      <a:prstDash val="sysDot"/>
                      <a:miter lim="800000"/>
                    </a:ln>
                    <a:effectLst/>
                  </p:spPr>
                </p:cxnSp>
                <p:cxnSp>
                  <p:nvCxnSpPr>
                    <p:cNvPr id="200" name="직선 연결선 199">
                      <a:extLst>
                        <a:ext uri="{FF2B5EF4-FFF2-40B4-BE49-F238E27FC236}">
                          <a16:creationId xmlns:a16="http://schemas.microsoft.com/office/drawing/2014/main" id="{CD7167A2-A4AD-4022-8CE6-6CBECAF4BC4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234869" y="3688080"/>
                      <a:ext cx="0" cy="146685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5B9BD5"/>
                      </a:solidFill>
                      <a:prstDash val="sysDot"/>
                      <a:miter lim="800000"/>
                    </a:ln>
                    <a:effectLst/>
                  </p:spPr>
                </p:cxnSp>
                <p:cxnSp>
                  <p:nvCxnSpPr>
                    <p:cNvPr id="201" name="직선 연결선 200">
                      <a:extLst>
                        <a:ext uri="{FF2B5EF4-FFF2-40B4-BE49-F238E27FC236}">
                          <a16:creationId xmlns:a16="http://schemas.microsoft.com/office/drawing/2014/main" id="{289551A1-C16F-454D-A185-4C7CEFE810E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018280" y="3688080"/>
                      <a:ext cx="0" cy="146685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5B9BD5"/>
                      </a:solidFill>
                      <a:prstDash val="sysDot"/>
                      <a:miter lim="800000"/>
                    </a:ln>
                    <a:effectLst/>
                  </p:spPr>
                </p:cxnSp>
              </p:grpSp>
              <p:grpSp>
                <p:nvGrpSpPr>
                  <p:cNvPr id="124" name="그룹 123">
                    <a:extLst>
                      <a:ext uri="{FF2B5EF4-FFF2-40B4-BE49-F238E27FC236}">
                        <a16:creationId xmlns:a16="http://schemas.microsoft.com/office/drawing/2014/main" id="{2A615DFE-D193-4146-B161-87ED7F7DE040}"/>
                      </a:ext>
                    </a:extLst>
                  </p:cNvPr>
                  <p:cNvGrpSpPr/>
                  <p:nvPr/>
                </p:nvGrpSpPr>
                <p:grpSpPr>
                  <a:xfrm flipV="1">
                    <a:off x="6501255" y="3919946"/>
                    <a:ext cx="644445" cy="113308"/>
                    <a:chOff x="3234869" y="3688080"/>
                    <a:chExt cx="783411" cy="146685"/>
                  </a:xfrm>
                </p:grpSpPr>
                <p:cxnSp>
                  <p:nvCxnSpPr>
                    <p:cNvPr id="196" name="직선 연결선 195">
                      <a:extLst>
                        <a:ext uri="{FF2B5EF4-FFF2-40B4-BE49-F238E27FC236}">
                          <a16:creationId xmlns:a16="http://schemas.microsoft.com/office/drawing/2014/main" id="{DCE35BB2-0EF4-4401-8129-3E1D74AFFCB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234869" y="3688080"/>
                      <a:ext cx="783411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5B9BD5"/>
                      </a:solidFill>
                      <a:prstDash val="sysDot"/>
                      <a:miter lim="800000"/>
                    </a:ln>
                    <a:effectLst/>
                  </p:spPr>
                </p:cxnSp>
                <p:cxnSp>
                  <p:nvCxnSpPr>
                    <p:cNvPr id="197" name="직선 연결선 196">
                      <a:extLst>
                        <a:ext uri="{FF2B5EF4-FFF2-40B4-BE49-F238E27FC236}">
                          <a16:creationId xmlns:a16="http://schemas.microsoft.com/office/drawing/2014/main" id="{D2F7E0AC-9F71-415B-8326-D20448D0A98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234869" y="3688080"/>
                      <a:ext cx="0" cy="146685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5B9BD5"/>
                      </a:solidFill>
                      <a:prstDash val="sysDot"/>
                      <a:miter lim="800000"/>
                    </a:ln>
                    <a:effectLst/>
                  </p:spPr>
                </p:cxnSp>
                <p:cxnSp>
                  <p:nvCxnSpPr>
                    <p:cNvPr id="198" name="직선 연결선 197">
                      <a:extLst>
                        <a:ext uri="{FF2B5EF4-FFF2-40B4-BE49-F238E27FC236}">
                          <a16:creationId xmlns:a16="http://schemas.microsoft.com/office/drawing/2014/main" id="{BFEE030E-7C15-41F9-BCF5-347BB7380DD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018280" y="3688080"/>
                      <a:ext cx="0" cy="146685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5B9BD5"/>
                      </a:solidFill>
                      <a:prstDash val="sysDot"/>
                      <a:miter lim="800000"/>
                    </a:ln>
                    <a:effectLst/>
                  </p:spPr>
                </p:cxnSp>
              </p:grpSp>
              <p:grpSp>
                <p:nvGrpSpPr>
                  <p:cNvPr id="125" name="그룹 124">
                    <a:extLst>
                      <a:ext uri="{FF2B5EF4-FFF2-40B4-BE49-F238E27FC236}">
                        <a16:creationId xmlns:a16="http://schemas.microsoft.com/office/drawing/2014/main" id="{8B52E7DA-9671-466A-B645-7B765A25AFD5}"/>
                      </a:ext>
                    </a:extLst>
                  </p:cNvPr>
                  <p:cNvGrpSpPr/>
                  <p:nvPr/>
                </p:nvGrpSpPr>
                <p:grpSpPr>
                  <a:xfrm rot="16200000">
                    <a:off x="5140066" y="3221477"/>
                    <a:ext cx="656496" cy="100706"/>
                    <a:chOff x="3234869" y="3688080"/>
                    <a:chExt cx="783411" cy="146685"/>
                  </a:xfrm>
                </p:grpSpPr>
                <p:cxnSp>
                  <p:nvCxnSpPr>
                    <p:cNvPr id="193" name="직선 연결선 192">
                      <a:extLst>
                        <a:ext uri="{FF2B5EF4-FFF2-40B4-BE49-F238E27FC236}">
                          <a16:creationId xmlns:a16="http://schemas.microsoft.com/office/drawing/2014/main" id="{C3174881-EE65-4C2F-93D9-1E8B02920C8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234869" y="3688080"/>
                      <a:ext cx="783411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5B9BD5"/>
                      </a:solidFill>
                      <a:prstDash val="sysDot"/>
                      <a:miter lim="800000"/>
                    </a:ln>
                    <a:effectLst/>
                  </p:spPr>
                </p:cxnSp>
                <p:cxnSp>
                  <p:nvCxnSpPr>
                    <p:cNvPr id="194" name="직선 연결선 193">
                      <a:extLst>
                        <a:ext uri="{FF2B5EF4-FFF2-40B4-BE49-F238E27FC236}">
                          <a16:creationId xmlns:a16="http://schemas.microsoft.com/office/drawing/2014/main" id="{1DE903D2-0EFA-472C-B8BB-68890A903B1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234869" y="3688080"/>
                      <a:ext cx="0" cy="146685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5B9BD5"/>
                      </a:solidFill>
                      <a:prstDash val="sysDot"/>
                      <a:miter lim="800000"/>
                    </a:ln>
                    <a:effectLst/>
                  </p:spPr>
                </p:cxnSp>
                <p:cxnSp>
                  <p:nvCxnSpPr>
                    <p:cNvPr id="195" name="직선 연결선 194">
                      <a:extLst>
                        <a:ext uri="{FF2B5EF4-FFF2-40B4-BE49-F238E27FC236}">
                          <a16:creationId xmlns:a16="http://schemas.microsoft.com/office/drawing/2014/main" id="{7E93BE62-4D0A-4090-8746-03000596880A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018280" y="3688080"/>
                      <a:ext cx="0" cy="146685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5B9BD5"/>
                      </a:solidFill>
                      <a:prstDash val="sysDot"/>
                      <a:miter lim="800000"/>
                    </a:ln>
                    <a:effectLst/>
                  </p:spPr>
                </p:cxnSp>
              </p:grp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5D141FFA-CCA5-4632-B2DA-668F67CFA1FE}"/>
                      </a:ext>
                    </a:extLst>
                  </p:cNvPr>
                  <p:cNvSpPr txBox="1"/>
                  <p:nvPr/>
                </p:nvSpPr>
                <p:spPr>
                  <a:xfrm>
                    <a:off x="7312414" y="890479"/>
                    <a:ext cx="25359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2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</a:t>
                    </a:r>
                    <a:endParaRPr kumimoji="0" lang="ko-KR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AF0DE502-6BE5-47F1-9215-08259182F43B}"/>
                      </a:ext>
                    </a:extLst>
                  </p:cNvPr>
                  <p:cNvSpPr txBox="1"/>
                  <p:nvPr/>
                </p:nvSpPr>
                <p:spPr>
                  <a:xfrm>
                    <a:off x="6655477" y="3976600"/>
                    <a:ext cx="243978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2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z</a:t>
                    </a:r>
                    <a:endParaRPr kumimoji="0" lang="ko-KR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28" name="그룹 127">
                    <a:extLst>
                      <a:ext uri="{FF2B5EF4-FFF2-40B4-BE49-F238E27FC236}">
                        <a16:creationId xmlns:a16="http://schemas.microsoft.com/office/drawing/2014/main" id="{FE629773-87A6-449C-BCE3-6A1317B531DD}"/>
                      </a:ext>
                    </a:extLst>
                  </p:cNvPr>
                  <p:cNvGrpSpPr/>
                  <p:nvPr/>
                </p:nvGrpSpPr>
                <p:grpSpPr>
                  <a:xfrm>
                    <a:off x="5494958" y="1302122"/>
                    <a:ext cx="2192027" cy="261612"/>
                    <a:chOff x="8232012" y="2779917"/>
                    <a:chExt cx="2192027" cy="261612"/>
                  </a:xfrm>
                </p:grpSpPr>
                <p:sp>
                  <p:nvSpPr>
                    <p:cNvPr id="189" name="TextBox 188">
                      <a:extLst>
                        <a:ext uri="{FF2B5EF4-FFF2-40B4-BE49-F238E27FC236}">
                          <a16:creationId xmlns:a16="http://schemas.microsoft.com/office/drawing/2014/main" id="{DD0B855B-F422-43B9-A91F-AC54B316BE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32012" y="2779918"/>
                      <a:ext cx="25519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kumimoji="0" lang="ko-KR" alt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0" name="TextBox 189">
                      <a:extLst>
                        <a:ext uri="{FF2B5EF4-FFF2-40B4-BE49-F238E27FC236}">
                          <a16:creationId xmlns:a16="http://schemas.microsoft.com/office/drawing/2014/main" id="{5B632C12-E807-45D5-A67E-E2817B0E48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80059" y="2779919"/>
                      <a:ext cx="25519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kumimoji="0" lang="ko-KR" alt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1" name="TextBox 190">
                      <a:extLst>
                        <a:ext uri="{FF2B5EF4-FFF2-40B4-BE49-F238E27FC236}">
                          <a16:creationId xmlns:a16="http://schemas.microsoft.com/office/drawing/2014/main" id="{435E45E6-1C76-4C66-B3D6-9C579ECBDC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20794" y="2779917"/>
                      <a:ext cx="25519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ko-KR" alt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92" name="TextBox 191">
                      <a:extLst>
                        <a:ext uri="{FF2B5EF4-FFF2-40B4-BE49-F238E27FC236}">
                          <a16:creationId xmlns:a16="http://schemas.microsoft.com/office/drawing/2014/main" id="{D1AE889F-40FA-4AC4-87FC-7CCE174CA94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68841" y="2779918"/>
                      <a:ext cx="25519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ko-KR" alt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29" name="그룹 128">
                    <a:extLst>
                      <a:ext uri="{FF2B5EF4-FFF2-40B4-BE49-F238E27FC236}">
                        <a16:creationId xmlns:a16="http://schemas.microsoft.com/office/drawing/2014/main" id="{C34FA0E1-DE84-4069-9BA0-168A23F111E6}"/>
                      </a:ext>
                    </a:extLst>
                  </p:cNvPr>
                  <p:cNvGrpSpPr/>
                  <p:nvPr/>
                </p:nvGrpSpPr>
                <p:grpSpPr>
                  <a:xfrm>
                    <a:off x="5491090" y="1947083"/>
                    <a:ext cx="2192027" cy="261612"/>
                    <a:chOff x="8232012" y="2779917"/>
                    <a:chExt cx="2192027" cy="261612"/>
                  </a:xfrm>
                </p:grpSpPr>
                <p:sp>
                  <p:nvSpPr>
                    <p:cNvPr id="185" name="TextBox 184">
                      <a:extLst>
                        <a:ext uri="{FF2B5EF4-FFF2-40B4-BE49-F238E27FC236}">
                          <a16:creationId xmlns:a16="http://schemas.microsoft.com/office/drawing/2014/main" id="{49DE516D-598D-4049-A8C9-1A51F74730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32012" y="2779918"/>
                      <a:ext cx="25519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kumimoji="0" lang="ko-KR" alt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6" name="TextBox 185">
                      <a:extLst>
                        <a:ext uri="{FF2B5EF4-FFF2-40B4-BE49-F238E27FC236}">
                          <a16:creationId xmlns:a16="http://schemas.microsoft.com/office/drawing/2014/main" id="{767E944F-878F-4E6B-BCB4-A032C61AEF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80059" y="2779919"/>
                      <a:ext cx="25519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kumimoji="0" lang="ko-KR" alt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7" name="TextBox 186">
                      <a:extLst>
                        <a:ext uri="{FF2B5EF4-FFF2-40B4-BE49-F238E27FC236}">
                          <a16:creationId xmlns:a16="http://schemas.microsoft.com/office/drawing/2014/main" id="{6E3F4932-8676-485B-ABAE-43697C21473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20794" y="2779917"/>
                      <a:ext cx="25519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kumimoji="0" lang="ko-KR" alt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8" name="TextBox 187">
                      <a:extLst>
                        <a:ext uri="{FF2B5EF4-FFF2-40B4-BE49-F238E27FC236}">
                          <a16:creationId xmlns:a16="http://schemas.microsoft.com/office/drawing/2014/main" id="{6D9D75F9-4B0A-41CF-8606-80BF2BA19C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68841" y="2779918"/>
                      <a:ext cx="25519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kumimoji="0" lang="ko-KR" alt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30" name="직사각형 129">
                    <a:extLst>
                      <a:ext uri="{FF2B5EF4-FFF2-40B4-BE49-F238E27FC236}">
                        <a16:creationId xmlns:a16="http://schemas.microsoft.com/office/drawing/2014/main" id="{B50BDFD3-3051-41A2-B468-0D05C4EE78B8}"/>
                      </a:ext>
                    </a:extLst>
                  </p:cNvPr>
                  <p:cNvSpPr/>
                  <p:nvPr/>
                </p:nvSpPr>
                <p:spPr>
                  <a:xfrm>
                    <a:off x="5533635" y="1336737"/>
                    <a:ext cx="644685" cy="644685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36" name="직사각형 135">
                    <a:extLst>
                      <a:ext uri="{FF2B5EF4-FFF2-40B4-BE49-F238E27FC236}">
                        <a16:creationId xmlns:a16="http://schemas.microsoft.com/office/drawing/2014/main" id="{114B985F-514C-4D5F-B51A-B7B8AF2636D4}"/>
                      </a:ext>
                    </a:extLst>
                  </p:cNvPr>
                  <p:cNvSpPr/>
                  <p:nvPr/>
                </p:nvSpPr>
                <p:spPr>
                  <a:xfrm>
                    <a:off x="6179338" y="1336737"/>
                    <a:ext cx="644685" cy="644685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37" name="직사각형 136">
                    <a:extLst>
                      <a:ext uri="{FF2B5EF4-FFF2-40B4-BE49-F238E27FC236}">
                        <a16:creationId xmlns:a16="http://schemas.microsoft.com/office/drawing/2014/main" id="{ADB1FCE8-C60F-430B-B0E1-FBD4E06328EF}"/>
                      </a:ext>
                    </a:extLst>
                  </p:cNvPr>
                  <p:cNvSpPr/>
                  <p:nvPr/>
                </p:nvSpPr>
                <p:spPr>
                  <a:xfrm>
                    <a:off x="6824645" y="1336737"/>
                    <a:ext cx="644685" cy="644685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38" name="직사각형 137">
                    <a:extLst>
                      <a:ext uri="{FF2B5EF4-FFF2-40B4-BE49-F238E27FC236}">
                        <a16:creationId xmlns:a16="http://schemas.microsoft.com/office/drawing/2014/main" id="{2D4DEF40-7B59-4B1E-A1DC-B355A9826FEF}"/>
                      </a:ext>
                    </a:extLst>
                  </p:cNvPr>
                  <p:cNvSpPr/>
                  <p:nvPr/>
                </p:nvSpPr>
                <p:spPr>
                  <a:xfrm>
                    <a:off x="7470348" y="1336737"/>
                    <a:ext cx="644685" cy="644685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39" name="직사각형 138">
                    <a:extLst>
                      <a:ext uri="{FF2B5EF4-FFF2-40B4-BE49-F238E27FC236}">
                        <a16:creationId xmlns:a16="http://schemas.microsoft.com/office/drawing/2014/main" id="{3415661B-7ABE-4724-96B4-BC52D048BD4C}"/>
                      </a:ext>
                    </a:extLst>
                  </p:cNvPr>
                  <p:cNvSpPr/>
                  <p:nvPr/>
                </p:nvSpPr>
                <p:spPr>
                  <a:xfrm>
                    <a:off x="5533635" y="1980372"/>
                    <a:ext cx="644685" cy="644685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40" name="직사각형 139">
                    <a:extLst>
                      <a:ext uri="{FF2B5EF4-FFF2-40B4-BE49-F238E27FC236}">
                        <a16:creationId xmlns:a16="http://schemas.microsoft.com/office/drawing/2014/main" id="{F6D30F09-194C-45C4-8471-D4117506CA40}"/>
                      </a:ext>
                    </a:extLst>
                  </p:cNvPr>
                  <p:cNvSpPr/>
                  <p:nvPr/>
                </p:nvSpPr>
                <p:spPr>
                  <a:xfrm>
                    <a:off x="6179338" y="1980372"/>
                    <a:ext cx="644685" cy="644685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41" name="직사각형 140">
                    <a:extLst>
                      <a:ext uri="{FF2B5EF4-FFF2-40B4-BE49-F238E27FC236}">
                        <a16:creationId xmlns:a16="http://schemas.microsoft.com/office/drawing/2014/main" id="{3AD32A21-BF74-458B-BA31-389AD3FBFBF5}"/>
                      </a:ext>
                    </a:extLst>
                  </p:cNvPr>
                  <p:cNvSpPr/>
                  <p:nvPr/>
                </p:nvSpPr>
                <p:spPr>
                  <a:xfrm>
                    <a:off x="6824645" y="1980372"/>
                    <a:ext cx="644685" cy="644685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42" name="직사각형 141">
                    <a:extLst>
                      <a:ext uri="{FF2B5EF4-FFF2-40B4-BE49-F238E27FC236}">
                        <a16:creationId xmlns:a16="http://schemas.microsoft.com/office/drawing/2014/main" id="{3BF2484D-D779-4FD6-B248-F37B7DC8D89D}"/>
                      </a:ext>
                    </a:extLst>
                  </p:cNvPr>
                  <p:cNvSpPr/>
                  <p:nvPr/>
                </p:nvSpPr>
                <p:spPr>
                  <a:xfrm>
                    <a:off x="7470348" y="1980372"/>
                    <a:ext cx="644685" cy="644685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cxnSp>
                <p:nvCxnSpPr>
                  <p:cNvPr id="143" name="직선 연결선 142">
                    <a:extLst>
                      <a:ext uri="{FF2B5EF4-FFF2-40B4-BE49-F238E27FC236}">
                        <a16:creationId xmlns:a16="http://schemas.microsoft.com/office/drawing/2014/main" id="{5520A8B9-34A4-4B97-9B5B-629C19F74BB8}"/>
                      </a:ext>
                    </a:extLst>
                  </p:cNvPr>
                  <p:cNvCxnSpPr/>
                  <p:nvPr/>
                </p:nvCxnSpPr>
                <p:spPr>
                  <a:xfrm>
                    <a:off x="5079243" y="1015507"/>
                    <a:ext cx="454392" cy="32123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12C9E156-7FD8-486F-B47D-F1663F95E9A8}"/>
                      </a:ext>
                    </a:extLst>
                  </p:cNvPr>
                  <p:cNvSpPr txBox="1"/>
                  <p:nvPr/>
                </p:nvSpPr>
                <p:spPr>
                  <a:xfrm>
                    <a:off x="4957200" y="1046662"/>
                    <a:ext cx="38504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1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wx</a:t>
                    </a:r>
                    <a:endParaRPr kumimoji="0" lang="ko-KR" altLang="en-US" sz="14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30B106D6-89DB-4A65-8175-0F5FC7D33039}"/>
                      </a:ext>
                    </a:extLst>
                  </p:cNvPr>
                  <p:cNvSpPr txBox="1"/>
                  <p:nvPr/>
                </p:nvSpPr>
                <p:spPr>
                  <a:xfrm>
                    <a:off x="5199404" y="806790"/>
                    <a:ext cx="335348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1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yz</a:t>
                    </a:r>
                    <a:endParaRPr kumimoji="0" lang="ko-KR" altLang="en-US" sz="14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6" name="TextBox 145">
                    <a:extLst>
                      <a:ext uri="{FF2B5EF4-FFF2-40B4-BE49-F238E27FC236}">
                        <a16:creationId xmlns:a16="http://schemas.microsoft.com/office/drawing/2014/main" id="{788A3A1D-4FBA-46D7-9529-760D52574C6A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963" y="1478989"/>
                    <a:ext cx="27443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47" name="직사각형 146">
                    <a:extLst>
                      <a:ext uri="{FF2B5EF4-FFF2-40B4-BE49-F238E27FC236}">
                        <a16:creationId xmlns:a16="http://schemas.microsoft.com/office/drawing/2014/main" id="{5D65AC39-E714-4777-80FC-41F236BD2291}"/>
                      </a:ext>
                    </a:extLst>
                  </p:cNvPr>
                  <p:cNvSpPr/>
                  <p:nvPr/>
                </p:nvSpPr>
                <p:spPr>
                  <a:xfrm>
                    <a:off x="5533635" y="3270751"/>
                    <a:ext cx="644685" cy="644685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48" name="직사각형 147">
                    <a:extLst>
                      <a:ext uri="{FF2B5EF4-FFF2-40B4-BE49-F238E27FC236}">
                        <a16:creationId xmlns:a16="http://schemas.microsoft.com/office/drawing/2014/main" id="{25078323-8814-4D43-B0FA-B9A10DEE85CF}"/>
                      </a:ext>
                    </a:extLst>
                  </p:cNvPr>
                  <p:cNvSpPr/>
                  <p:nvPr/>
                </p:nvSpPr>
                <p:spPr>
                  <a:xfrm>
                    <a:off x="6179338" y="3270751"/>
                    <a:ext cx="644685" cy="644685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49" name="직사각형 148">
                    <a:extLst>
                      <a:ext uri="{FF2B5EF4-FFF2-40B4-BE49-F238E27FC236}">
                        <a16:creationId xmlns:a16="http://schemas.microsoft.com/office/drawing/2014/main" id="{00679756-C26B-41A9-B42C-5504C7F1A404}"/>
                      </a:ext>
                    </a:extLst>
                  </p:cNvPr>
                  <p:cNvSpPr/>
                  <p:nvPr/>
                </p:nvSpPr>
                <p:spPr>
                  <a:xfrm>
                    <a:off x="6824645" y="3270751"/>
                    <a:ext cx="644685" cy="644685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50" name="직사각형 149">
                    <a:extLst>
                      <a:ext uri="{FF2B5EF4-FFF2-40B4-BE49-F238E27FC236}">
                        <a16:creationId xmlns:a16="http://schemas.microsoft.com/office/drawing/2014/main" id="{1550E070-5629-482A-8A3C-D3649E9F9106}"/>
                      </a:ext>
                    </a:extLst>
                  </p:cNvPr>
                  <p:cNvSpPr/>
                  <p:nvPr/>
                </p:nvSpPr>
                <p:spPr>
                  <a:xfrm>
                    <a:off x="7470348" y="3270751"/>
                    <a:ext cx="644685" cy="644685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51" name="직사각형 150">
                    <a:extLst>
                      <a:ext uri="{FF2B5EF4-FFF2-40B4-BE49-F238E27FC236}">
                        <a16:creationId xmlns:a16="http://schemas.microsoft.com/office/drawing/2014/main" id="{12EE9647-84DC-4C2B-8118-1E3606F23E10}"/>
                      </a:ext>
                    </a:extLst>
                  </p:cNvPr>
                  <p:cNvSpPr/>
                  <p:nvPr/>
                </p:nvSpPr>
                <p:spPr>
                  <a:xfrm>
                    <a:off x="5533401" y="2624892"/>
                    <a:ext cx="644685" cy="644685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52" name="직사각형 151">
                    <a:extLst>
                      <a:ext uri="{FF2B5EF4-FFF2-40B4-BE49-F238E27FC236}">
                        <a16:creationId xmlns:a16="http://schemas.microsoft.com/office/drawing/2014/main" id="{5FF2B153-AC4C-4453-B811-C72748535E3A}"/>
                      </a:ext>
                    </a:extLst>
                  </p:cNvPr>
                  <p:cNvSpPr/>
                  <p:nvPr/>
                </p:nvSpPr>
                <p:spPr>
                  <a:xfrm>
                    <a:off x="6179104" y="2624892"/>
                    <a:ext cx="644685" cy="644685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53" name="직사각형 152">
                    <a:extLst>
                      <a:ext uri="{FF2B5EF4-FFF2-40B4-BE49-F238E27FC236}">
                        <a16:creationId xmlns:a16="http://schemas.microsoft.com/office/drawing/2014/main" id="{6A865A1A-9CE1-431B-BF0C-5CDAE531EDEA}"/>
                      </a:ext>
                    </a:extLst>
                  </p:cNvPr>
                  <p:cNvSpPr/>
                  <p:nvPr/>
                </p:nvSpPr>
                <p:spPr>
                  <a:xfrm>
                    <a:off x="6824411" y="2624892"/>
                    <a:ext cx="644685" cy="644685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sp>
                <p:nvSpPr>
                  <p:cNvPr id="154" name="직사각형 153">
                    <a:extLst>
                      <a:ext uri="{FF2B5EF4-FFF2-40B4-BE49-F238E27FC236}">
                        <a16:creationId xmlns:a16="http://schemas.microsoft.com/office/drawing/2014/main" id="{1EE6F8DC-B1B3-4931-9F48-DC0A49CB3C98}"/>
                      </a:ext>
                    </a:extLst>
                  </p:cNvPr>
                  <p:cNvSpPr/>
                  <p:nvPr/>
                </p:nvSpPr>
                <p:spPr>
                  <a:xfrm>
                    <a:off x="7470114" y="2624892"/>
                    <a:ext cx="644685" cy="644685"/>
                  </a:xfrm>
                  <a:prstGeom prst="rect">
                    <a:avLst/>
                  </a:prstGeom>
                  <a:noFill/>
                  <a:ln w="19050" cap="flat" cmpd="sng" algn="ctr">
                    <a:solidFill>
                      <a:srgbClr val="00B0F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ko-KR" alt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맑은 고딕" panose="020F0502020204030204"/>
                      <a:ea typeface="맑은 고딕" panose="020B0503020000020004" pitchFamily="50" charset="-127"/>
                      <a:cs typeface="+mn-cs"/>
                    </a:endParaRPr>
                  </a:p>
                </p:txBody>
              </p:sp>
              <p:grpSp>
                <p:nvGrpSpPr>
                  <p:cNvPr id="155" name="그룹 154">
                    <a:extLst>
                      <a:ext uri="{FF2B5EF4-FFF2-40B4-BE49-F238E27FC236}">
                        <a16:creationId xmlns:a16="http://schemas.microsoft.com/office/drawing/2014/main" id="{9513AD72-076C-47A4-9021-8435A28A889C}"/>
                      </a:ext>
                    </a:extLst>
                  </p:cNvPr>
                  <p:cNvGrpSpPr/>
                  <p:nvPr/>
                </p:nvGrpSpPr>
                <p:grpSpPr>
                  <a:xfrm>
                    <a:off x="5494958" y="2602858"/>
                    <a:ext cx="2262559" cy="261612"/>
                    <a:chOff x="8232012" y="2779917"/>
                    <a:chExt cx="2262559" cy="261612"/>
                  </a:xfrm>
                </p:grpSpPr>
                <p:sp>
                  <p:nvSpPr>
                    <p:cNvPr id="181" name="TextBox 180">
                      <a:extLst>
                        <a:ext uri="{FF2B5EF4-FFF2-40B4-BE49-F238E27FC236}">
                          <a16:creationId xmlns:a16="http://schemas.microsoft.com/office/drawing/2014/main" id="{AA35C717-8A73-4AE5-A1BE-77D6BE7A8D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32012" y="2779918"/>
                      <a:ext cx="325730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kumimoji="0" lang="ko-KR" alt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2" name="TextBox 181">
                      <a:extLst>
                        <a:ext uri="{FF2B5EF4-FFF2-40B4-BE49-F238E27FC236}">
                          <a16:creationId xmlns:a16="http://schemas.microsoft.com/office/drawing/2014/main" id="{5052DFAE-12FF-43D9-8F5A-28657311C80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80059" y="2779919"/>
                      <a:ext cx="325730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endParaRPr kumimoji="0" lang="ko-KR" alt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3" name="TextBox 182">
                      <a:extLst>
                        <a:ext uri="{FF2B5EF4-FFF2-40B4-BE49-F238E27FC236}">
                          <a16:creationId xmlns:a16="http://schemas.microsoft.com/office/drawing/2014/main" id="{8C648C36-30CE-40CD-A8C7-8C6B1003282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20794" y="2779917"/>
                      <a:ext cx="325730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endParaRPr kumimoji="0" lang="ko-KR" alt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4" name="TextBox 183">
                      <a:extLst>
                        <a:ext uri="{FF2B5EF4-FFF2-40B4-BE49-F238E27FC236}">
                          <a16:creationId xmlns:a16="http://schemas.microsoft.com/office/drawing/2014/main" id="{BBC3ED08-D596-490C-BE19-E39D6BE3BB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68841" y="2779918"/>
                      <a:ext cx="325730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kumimoji="0" lang="ko-KR" alt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grpSp>
                <p:nvGrpSpPr>
                  <p:cNvPr id="156" name="그룹 155">
                    <a:extLst>
                      <a:ext uri="{FF2B5EF4-FFF2-40B4-BE49-F238E27FC236}">
                        <a16:creationId xmlns:a16="http://schemas.microsoft.com/office/drawing/2014/main" id="{7E508B44-D805-4BC5-9671-929B922E677D}"/>
                      </a:ext>
                    </a:extLst>
                  </p:cNvPr>
                  <p:cNvGrpSpPr/>
                  <p:nvPr/>
                </p:nvGrpSpPr>
                <p:grpSpPr>
                  <a:xfrm>
                    <a:off x="5491090" y="3247819"/>
                    <a:ext cx="2262559" cy="261612"/>
                    <a:chOff x="8232012" y="2779917"/>
                    <a:chExt cx="2262559" cy="261612"/>
                  </a:xfrm>
                </p:grpSpPr>
                <p:sp>
                  <p:nvSpPr>
                    <p:cNvPr id="177" name="TextBox 176">
                      <a:extLst>
                        <a:ext uri="{FF2B5EF4-FFF2-40B4-BE49-F238E27FC236}">
                          <a16:creationId xmlns:a16="http://schemas.microsoft.com/office/drawing/2014/main" id="{EE0078E4-28BB-4EEF-98BD-A8F8A42F2BF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32012" y="2779918"/>
                      <a:ext cx="25519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kumimoji="0" lang="ko-KR" alt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8" name="TextBox 177">
                      <a:extLst>
                        <a:ext uri="{FF2B5EF4-FFF2-40B4-BE49-F238E27FC236}">
                          <a16:creationId xmlns:a16="http://schemas.microsoft.com/office/drawing/2014/main" id="{D991D7B4-3EC6-484D-B796-5F5F5656A7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880059" y="2779919"/>
                      <a:ext cx="255198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endParaRPr kumimoji="0" lang="ko-KR" alt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79" name="TextBox 178">
                      <a:extLst>
                        <a:ext uri="{FF2B5EF4-FFF2-40B4-BE49-F238E27FC236}">
                          <a16:creationId xmlns:a16="http://schemas.microsoft.com/office/drawing/2014/main" id="{FA14D666-0B85-4D19-AE60-1C1DC221EC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520794" y="2779917"/>
                      <a:ext cx="325730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endParaRPr kumimoji="0" lang="ko-KR" alt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80" name="TextBox 179">
                      <a:extLst>
                        <a:ext uri="{FF2B5EF4-FFF2-40B4-BE49-F238E27FC236}">
                          <a16:creationId xmlns:a16="http://schemas.microsoft.com/office/drawing/2014/main" id="{5C967B6C-A36F-43BA-83C7-43EC1470080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68841" y="2779918"/>
                      <a:ext cx="325730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kumimoji="0" lang="ko-KR" altLang="en-US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p:grpSp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88C35F3-958C-47D4-AC4A-FC7C7D1C2D83}"/>
                      </a:ext>
                    </a:extLst>
                  </p:cNvPr>
                  <p:cNvSpPr txBox="1"/>
                  <p:nvPr/>
                </p:nvSpPr>
                <p:spPr>
                  <a:xfrm>
                    <a:off x="8240517" y="2436990"/>
                    <a:ext cx="253596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2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</a:t>
                    </a:r>
                    <a:endParaRPr kumimoji="0" lang="ko-KR" alt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158" name="그룹 157">
                    <a:extLst>
                      <a:ext uri="{FF2B5EF4-FFF2-40B4-BE49-F238E27FC236}">
                        <a16:creationId xmlns:a16="http://schemas.microsoft.com/office/drawing/2014/main" id="{49F6EF99-8528-403C-B8B1-586C4879DBE4}"/>
                      </a:ext>
                    </a:extLst>
                  </p:cNvPr>
                  <p:cNvGrpSpPr/>
                  <p:nvPr/>
                </p:nvGrpSpPr>
                <p:grpSpPr>
                  <a:xfrm rot="5400000" flipH="1">
                    <a:off x="7850695" y="2573474"/>
                    <a:ext cx="678938" cy="100706"/>
                    <a:chOff x="3234869" y="3688080"/>
                    <a:chExt cx="783411" cy="146685"/>
                  </a:xfrm>
                </p:grpSpPr>
                <p:cxnSp>
                  <p:nvCxnSpPr>
                    <p:cNvPr id="174" name="직선 연결선 173">
                      <a:extLst>
                        <a:ext uri="{FF2B5EF4-FFF2-40B4-BE49-F238E27FC236}">
                          <a16:creationId xmlns:a16="http://schemas.microsoft.com/office/drawing/2014/main" id="{F4BC8F39-1057-4814-826B-2B287187B45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234869" y="3688080"/>
                      <a:ext cx="783411" cy="0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5B9BD5"/>
                      </a:solidFill>
                      <a:prstDash val="sysDot"/>
                      <a:miter lim="800000"/>
                    </a:ln>
                    <a:effectLst/>
                  </p:spPr>
                </p:cxnSp>
                <p:cxnSp>
                  <p:nvCxnSpPr>
                    <p:cNvPr id="175" name="직선 연결선 174">
                      <a:extLst>
                        <a:ext uri="{FF2B5EF4-FFF2-40B4-BE49-F238E27FC236}">
                          <a16:creationId xmlns:a16="http://schemas.microsoft.com/office/drawing/2014/main" id="{1D02A8BE-B610-4BEC-9E86-677504D6962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3234869" y="3688080"/>
                      <a:ext cx="0" cy="146685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5B9BD5"/>
                      </a:solidFill>
                      <a:prstDash val="sysDot"/>
                      <a:miter lim="800000"/>
                    </a:ln>
                    <a:effectLst/>
                  </p:spPr>
                </p:cxnSp>
                <p:cxnSp>
                  <p:nvCxnSpPr>
                    <p:cNvPr id="176" name="직선 연결선 175">
                      <a:extLst>
                        <a:ext uri="{FF2B5EF4-FFF2-40B4-BE49-F238E27FC236}">
                          <a16:creationId xmlns:a16="http://schemas.microsoft.com/office/drawing/2014/main" id="{992CAB90-42DA-4B30-AB13-F1A7F66494F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4018280" y="3688080"/>
                      <a:ext cx="0" cy="146685"/>
                    </a:xfrm>
                    <a:prstGeom prst="line">
                      <a:avLst/>
                    </a:prstGeom>
                    <a:noFill/>
                    <a:ln w="19050" cap="flat" cmpd="sng" algn="ctr">
                      <a:solidFill>
                        <a:srgbClr val="5B9BD5"/>
                      </a:solidFill>
                      <a:prstDash val="sysDot"/>
                      <a:miter lim="800000"/>
                    </a:ln>
                    <a:effectLst/>
                  </p:spPr>
                </p:cxnSp>
              </p:grpSp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2487A095-4329-4A4C-9EFB-33128E9AA1D5}"/>
                      </a:ext>
                    </a:extLst>
                  </p:cNvPr>
                  <p:cNvSpPr txBox="1"/>
                  <p:nvPr/>
                </p:nvSpPr>
                <p:spPr>
                  <a:xfrm>
                    <a:off x="8269556" y="3188147"/>
                    <a:ext cx="37382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1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yz</a:t>
                    </a:r>
                    <a:r>
                      <a:rPr kumimoji="0" lang="en-US" altLang="ko-KR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'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0" name="TextBox 159">
                    <a:extLst>
                      <a:ext uri="{FF2B5EF4-FFF2-40B4-BE49-F238E27FC236}">
                        <a16:creationId xmlns:a16="http://schemas.microsoft.com/office/drawing/2014/main" id="{1CFFA26D-04E7-4F68-9978-5CAE310E6EC1}"/>
                      </a:ext>
                    </a:extLst>
                  </p:cNvPr>
                  <p:cNvSpPr txBox="1"/>
                  <p:nvPr/>
                </p:nvSpPr>
                <p:spPr>
                  <a:xfrm>
                    <a:off x="4841410" y="3976063"/>
                    <a:ext cx="653550" cy="4804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1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x'z</a:t>
                    </a:r>
                    <a:r>
                      <a:rPr kumimoji="0" lang="en-US" altLang="ko-KR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'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61" name="직선 화살표 연결선 160">
                    <a:extLst>
                      <a:ext uri="{FF2B5EF4-FFF2-40B4-BE49-F238E27FC236}">
                        <a16:creationId xmlns:a16="http://schemas.microsoft.com/office/drawing/2014/main" id="{62BBA291-B538-463D-A145-E6C469F4826E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6153879" y="3864472"/>
                    <a:ext cx="159889" cy="255935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rgbClr val="5B9BD5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cxnSp>
                <p:nvCxnSpPr>
                  <p:cNvPr id="162" name="직선 화살표 연결선 161">
                    <a:extLst>
                      <a:ext uri="{FF2B5EF4-FFF2-40B4-BE49-F238E27FC236}">
                        <a16:creationId xmlns:a16="http://schemas.microsoft.com/office/drawing/2014/main" id="{8626AD58-FA0E-4CCE-BD75-A9CEAE244BE2}"/>
                      </a:ext>
                    </a:extLst>
                  </p:cNvPr>
                  <p:cNvCxnSpPr/>
                  <p:nvPr/>
                </p:nvCxnSpPr>
                <p:spPr>
                  <a:xfrm>
                    <a:off x="8060893" y="3163798"/>
                    <a:ext cx="301885" cy="134452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rgbClr val="5B9BD5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63" name="TextBox 162">
                    <a:extLst>
                      <a:ext uri="{FF2B5EF4-FFF2-40B4-BE49-F238E27FC236}">
                        <a16:creationId xmlns:a16="http://schemas.microsoft.com/office/drawing/2014/main" id="{CE49A31A-C2E6-48D1-97AE-E766F5B6DC61}"/>
                      </a:ext>
                    </a:extLst>
                  </p:cNvPr>
                  <p:cNvSpPr txBox="1"/>
                  <p:nvPr/>
                </p:nvSpPr>
                <p:spPr>
                  <a:xfrm>
                    <a:off x="7645948" y="1478989"/>
                    <a:ext cx="27443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8AE4D823-71DA-49A0-8AB6-E253D0A28F05}"/>
                      </a:ext>
                    </a:extLst>
                  </p:cNvPr>
                  <p:cNvSpPr txBox="1"/>
                  <p:nvPr/>
                </p:nvSpPr>
                <p:spPr>
                  <a:xfrm>
                    <a:off x="7645948" y="2103483"/>
                    <a:ext cx="27443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EC11D0DD-DF62-449E-8649-6D4F2DD9ACC0}"/>
                      </a:ext>
                    </a:extLst>
                  </p:cNvPr>
                  <p:cNvSpPr txBox="1"/>
                  <p:nvPr/>
                </p:nvSpPr>
                <p:spPr>
                  <a:xfrm>
                    <a:off x="6988818" y="2770845"/>
                    <a:ext cx="27443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6" name="TextBox 165">
                    <a:extLst>
                      <a:ext uri="{FF2B5EF4-FFF2-40B4-BE49-F238E27FC236}">
                        <a16:creationId xmlns:a16="http://schemas.microsoft.com/office/drawing/2014/main" id="{CA289294-A79F-445C-8BF1-325E722508D5}"/>
                      </a:ext>
                    </a:extLst>
                  </p:cNvPr>
                  <p:cNvSpPr txBox="1"/>
                  <p:nvPr/>
                </p:nvSpPr>
                <p:spPr>
                  <a:xfrm>
                    <a:off x="7645948" y="3395339"/>
                    <a:ext cx="27443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7" name="TextBox 166">
                    <a:extLst>
                      <a:ext uri="{FF2B5EF4-FFF2-40B4-BE49-F238E27FC236}">
                        <a16:creationId xmlns:a16="http://schemas.microsoft.com/office/drawing/2014/main" id="{55518E28-2DC6-462F-B2E7-052C1D1C0B0C}"/>
                      </a:ext>
                    </a:extLst>
                  </p:cNvPr>
                  <p:cNvSpPr txBox="1"/>
                  <p:nvPr/>
                </p:nvSpPr>
                <p:spPr>
                  <a:xfrm>
                    <a:off x="7649956" y="2763238"/>
                    <a:ext cx="27443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8" name="TextBox 167">
                    <a:extLst>
                      <a:ext uri="{FF2B5EF4-FFF2-40B4-BE49-F238E27FC236}">
                        <a16:creationId xmlns:a16="http://schemas.microsoft.com/office/drawing/2014/main" id="{ECA9E67B-B905-4F74-9998-C6F5E2BF8E2C}"/>
                      </a:ext>
                    </a:extLst>
                  </p:cNvPr>
                  <p:cNvSpPr txBox="1"/>
                  <p:nvPr/>
                </p:nvSpPr>
                <p:spPr>
                  <a:xfrm>
                    <a:off x="5708475" y="3416544"/>
                    <a:ext cx="27443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740E3B4E-BA5C-4329-A142-7FABBB31BCC1}"/>
                      </a:ext>
                    </a:extLst>
                  </p:cNvPr>
                  <p:cNvSpPr txBox="1"/>
                  <p:nvPr/>
                </p:nvSpPr>
                <p:spPr>
                  <a:xfrm>
                    <a:off x="6369613" y="3408937"/>
                    <a:ext cx="27443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70" name="직선 화살표 연결선 169">
                    <a:extLst>
                      <a:ext uri="{FF2B5EF4-FFF2-40B4-BE49-F238E27FC236}">
                        <a16:creationId xmlns:a16="http://schemas.microsoft.com/office/drawing/2014/main" id="{9C9A087F-F4F9-4E6E-A377-712B8A1FCA1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5308168" y="3808266"/>
                    <a:ext cx="187868" cy="230516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rgbClr val="5B9BD5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21E407DA-3CF1-4EEE-B14A-C58946C3630B}"/>
                      </a:ext>
                    </a:extLst>
                  </p:cNvPr>
                  <p:cNvSpPr txBox="1"/>
                  <p:nvPr/>
                </p:nvSpPr>
                <p:spPr>
                  <a:xfrm>
                    <a:off x="5561155" y="4082361"/>
                    <a:ext cx="840233" cy="4804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1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wx'y</a:t>
                    </a:r>
                    <a:r>
                      <a:rPr kumimoji="0" lang="en-US" altLang="ko-KR" sz="1400" b="0" i="1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'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A1D66B51-B010-4A8D-8B54-6F581CD08D65}"/>
                      </a:ext>
                    </a:extLst>
                  </p:cNvPr>
                  <p:cNvSpPr txBox="1"/>
                  <p:nvPr/>
                </p:nvSpPr>
                <p:spPr>
                  <a:xfrm>
                    <a:off x="7037494" y="4082362"/>
                    <a:ext cx="853805" cy="4804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400" b="0" i="1" u="none" strike="noStrike" kern="0" cap="none" spc="0" normalizeH="0" baseline="0" noProof="0" dirty="0" err="1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wxy</a:t>
                    </a:r>
                    <a:endParaRPr kumimoji="0" lang="ko-KR" altLang="en-US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cxnSp>
                <p:nvCxnSpPr>
                  <p:cNvPr id="173" name="직선 화살표 연결선 172">
                    <a:extLst>
                      <a:ext uri="{FF2B5EF4-FFF2-40B4-BE49-F238E27FC236}">
                        <a16:creationId xmlns:a16="http://schemas.microsoft.com/office/drawing/2014/main" id="{F935521F-FDFC-4670-A887-87C8867E7A10}"/>
                      </a:ext>
                    </a:extLst>
                  </p:cNvPr>
                  <p:cNvCxnSpPr/>
                  <p:nvPr/>
                </p:nvCxnSpPr>
                <p:spPr>
                  <a:xfrm>
                    <a:off x="7314139" y="3218926"/>
                    <a:ext cx="0" cy="917419"/>
                  </a:xfrm>
                  <a:prstGeom prst="straightConnector1">
                    <a:avLst/>
                  </a:prstGeom>
                  <a:noFill/>
                  <a:ln w="28575" cap="flat" cmpd="sng" algn="ctr">
                    <a:solidFill>
                      <a:srgbClr val="5B9BD5"/>
                    </a:solidFill>
                    <a:prstDash val="solid"/>
                    <a:miter lim="800000"/>
                    <a:tailEnd type="triangle"/>
                  </a:ln>
                  <a:effectLst/>
                </p:spPr>
              </p:cxnSp>
            </p:grpSp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5BA9839A-F793-41EF-ABA5-F0AE23F756C0}"/>
                    </a:ext>
                  </a:extLst>
                </p:cNvPr>
                <p:cNvSpPr txBox="1"/>
                <p:nvPr/>
              </p:nvSpPr>
              <p:spPr>
                <a:xfrm>
                  <a:off x="5769688" y="576248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600" b="1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kumimoji="0" lang="en-US" altLang="ko-KR" sz="1600" b="1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kumimoji="0" lang="ko-KR" altLang="en-US" sz="160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C39A4406-570D-4192-9DE4-B489349C0AB8}"/>
                  </a:ext>
                </a:extLst>
              </p:cNvPr>
              <p:cNvGrpSpPr/>
              <p:nvPr/>
            </p:nvGrpSpPr>
            <p:grpSpPr>
              <a:xfrm>
                <a:off x="8121231" y="576248"/>
                <a:ext cx="3536913" cy="4139808"/>
                <a:chOff x="8121231" y="576248"/>
                <a:chExt cx="3536913" cy="4139808"/>
              </a:xfrm>
            </p:grpSpPr>
            <p:sp>
              <p:nvSpPr>
                <p:cNvPr id="26" name="현 25">
                  <a:extLst>
                    <a:ext uri="{FF2B5EF4-FFF2-40B4-BE49-F238E27FC236}">
                      <a16:creationId xmlns:a16="http://schemas.microsoft.com/office/drawing/2014/main" id="{A3FC0697-5160-4C34-98DA-1D9DFAEFC0EA}"/>
                    </a:ext>
                  </a:extLst>
                </p:cNvPr>
                <p:cNvSpPr/>
                <p:nvPr/>
              </p:nvSpPr>
              <p:spPr>
                <a:xfrm rot="5400000">
                  <a:off x="9876466" y="3741270"/>
                  <a:ext cx="849855" cy="477273"/>
                </a:xfrm>
                <a:prstGeom prst="chord">
                  <a:avLst>
                    <a:gd name="adj1" fmla="val 3724287"/>
                    <a:gd name="adj2" fmla="val 17866994"/>
                  </a:avLst>
                </a:prstGeom>
                <a:solidFill>
                  <a:srgbClr val="ED7D31">
                    <a:lumMod val="20000"/>
                    <a:lumOff val="80000"/>
                    <a:alpha val="50000"/>
                  </a:srgbClr>
                </a:solidFill>
                <a:ln w="12700" cap="flat" cmpd="sng" algn="ctr">
                  <a:solidFill>
                    <a:srgbClr val="ED7D31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7" name="현 26">
                  <a:extLst>
                    <a:ext uri="{FF2B5EF4-FFF2-40B4-BE49-F238E27FC236}">
                      <a16:creationId xmlns:a16="http://schemas.microsoft.com/office/drawing/2014/main" id="{C67D1299-FA85-4AA3-BE92-16CA990D128C}"/>
                    </a:ext>
                  </a:extLst>
                </p:cNvPr>
                <p:cNvSpPr/>
                <p:nvPr/>
              </p:nvSpPr>
              <p:spPr>
                <a:xfrm rot="16200000" flipV="1">
                  <a:off x="9882514" y="1292529"/>
                  <a:ext cx="849855" cy="477273"/>
                </a:xfrm>
                <a:prstGeom prst="chord">
                  <a:avLst>
                    <a:gd name="adj1" fmla="val 3724287"/>
                    <a:gd name="adj2" fmla="val 17866994"/>
                  </a:avLst>
                </a:prstGeom>
                <a:solidFill>
                  <a:srgbClr val="ED7D31">
                    <a:lumMod val="20000"/>
                    <a:lumOff val="80000"/>
                    <a:alpha val="50000"/>
                  </a:srgbClr>
                </a:solidFill>
                <a:ln w="12700" cap="flat" cmpd="sng" algn="ctr">
                  <a:solidFill>
                    <a:srgbClr val="ED7D31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8" name="타원 27">
                  <a:extLst>
                    <a:ext uri="{FF2B5EF4-FFF2-40B4-BE49-F238E27FC236}">
                      <a16:creationId xmlns:a16="http://schemas.microsoft.com/office/drawing/2014/main" id="{8A187C7F-2915-4CE4-8E4A-4E409EEF532F}"/>
                    </a:ext>
                  </a:extLst>
                </p:cNvPr>
                <p:cNvSpPr/>
                <p:nvPr/>
              </p:nvSpPr>
              <p:spPr>
                <a:xfrm>
                  <a:off x="8750824" y="2197662"/>
                  <a:ext cx="1175594" cy="1164739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  <a:alpha val="50000"/>
                  </a:srgbClr>
                </a:solidFill>
                <a:ln w="12700" cap="flat" cmpd="sng" algn="ctr">
                  <a:solidFill>
                    <a:srgbClr val="ED7D31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" name="타원 28">
                  <a:extLst>
                    <a:ext uri="{FF2B5EF4-FFF2-40B4-BE49-F238E27FC236}">
                      <a16:creationId xmlns:a16="http://schemas.microsoft.com/office/drawing/2014/main" id="{3FDF186E-74B1-4232-9B80-DBA18DBDACF0}"/>
                    </a:ext>
                  </a:extLst>
                </p:cNvPr>
                <p:cNvSpPr/>
                <p:nvPr/>
              </p:nvSpPr>
              <p:spPr>
                <a:xfrm>
                  <a:off x="9390532" y="1552261"/>
                  <a:ext cx="1175594" cy="1164739"/>
                </a:xfrm>
                <a:prstGeom prst="ellipse">
                  <a:avLst/>
                </a:prstGeom>
                <a:solidFill>
                  <a:srgbClr val="ED7D31">
                    <a:lumMod val="20000"/>
                    <a:lumOff val="80000"/>
                    <a:alpha val="50000"/>
                  </a:srgbClr>
                </a:solidFill>
                <a:ln w="12700" cap="flat" cmpd="sng" algn="ctr">
                  <a:solidFill>
                    <a:srgbClr val="ED7D31">
                      <a:lumMod val="40000"/>
                      <a:lumOff val="60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5C0E2BAC-E997-42B0-A074-21BC3CC8AB3F}"/>
                    </a:ext>
                  </a:extLst>
                </p:cNvPr>
                <p:cNvSpPr txBox="1"/>
                <p:nvPr/>
              </p:nvSpPr>
              <p:spPr>
                <a:xfrm>
                  <a:off x="8212104" y="3250291"/>
                  <a:ext cx="28725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</a:t>
                  </a:r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2F3A4AC8-585B-4FB5-B434-F223B95C22BD}"/>
                    </a:ext>
                  </a:extLst>
                </p:cNvPr>
                <p:cNvGrpSpPr/>
                <p:nvPr/>
              </p:nvGrpSpPr>
              <p:grpSpPr>
                <a:xfrm>
                  <a:off x="10323074" y="1371220"/>
                  <a:ext cx="618570" cy="113308"/>
                  <a:chOff x="3234869" y="3688080"/>
                  <a:chExt cx="783411" cy="146685"/>
                </a:xfrm>
              </p:grpSpPr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id="{F7F437D8-F7A9-46DF-9C3D-E06E29633A5E}"/>
                      </a:ext>
                    </a:extLst>
                  </p:cNvPr>
                  <p:cNvCxnSpPr/>
                  <p:nvPr/>
                </p:nvCxnSpPr>
                <p:spPr>
                  <a:xfrm>
                    <a:off x="3234869" y="3688080"/>
                    <a:ext cx="783411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F04F0B0B-6DA2-4770-8577-6D0D29E5CDBD}"/>
                      </a:ext>
                    </a:extLst>
                  </p:cNvPr>
                  <p:cNvCxnSpPr/>
                  <p:nvPr/>
                </p:nvCxnSpPr>
                <p:spPr>
                  <a:xfrm>
                    <a:off x="3234869" y="3688080"/>
                    <a:ext cx="0" cy="14668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725066E8-A708-4C23-B93C-20DACD8085F3}"/>
                      </a:ext>
                    </a:extLst>
                  </p:cNvPr>
                  <p:cNvCxnSpPr/>
                  <p:nvPr/>
                </p:nvCxnSpPr>
                <p:spPr>
                  <a:xfrm>
                    <a:off x="4018280" y="3688080"/>
                    <a:ext cx="0" cy="14668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</p:grpSp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90F31783-82A6-4054-A83D-2356E7561FC0}"/>
                    </a:ext>
                  </a:extLst>
                </p:cNvPr>
                <p:cNvGrpSpPr/>
                <p:nvPr/>
              </p:nvGrpSpPr>
              <p:grpSpPr>
                <a:xfrm flipV="1">
                  <a:off x="9665286" y="4073218"/>
                  <a:ext cx="644445" cy="113308"/>
                  <a:chOff x="3234869" y="3688080"/>
                  <a:chExt cx="783411" cy="146685"/>
                </a:xfrm>
              </p:grpSpPr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id="{22223BE8-D156-48B9-9506-3EF3B55AEDDC}"/>
                      </a:ext>
                    </a:extLst>
                  </p:cNvPr>
                  <p:cNvCxnSpPr/>
                  <p:nvPr/>
                </p:nvCxnSpPr>
                <p:spPr>
                  <a:xfrm>
                    <a:off x="3234869" y="3688080"/>
                    <a:ext cx="783411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  <p:cxnSp>
                <p:nvCxnSpPr>
                  <p:cNvPr id="108" name="직선 연결선 107">
                    <a:extLst>
                      <a:ext uri="{FF2B5EF4-FFF2-40B4-BE49-F238E27FC236}">
                        <a16:creationId xmlns:a16="http://schemas.microsoft.com/office/drawing/2014/main" id="{82DA12BB-6702-4111-8028-73BB82F7CBFB}"/>
                      </a:ext>
                    </a:extLst>
                  </p:cNvPr>
                  <p:cNvCxnSpPr/>
                  <p:nvPr/>
                </p:nvCxnSpPr>
                <p:spPr>
                  <a:xfrm>
                    <a:off x="3234869" y="3688080"/>
                    <a:ext cx="0" cy="14668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  <p:cxnSp>
                <p:nvCxnSpPr>
                  <p:cNvPr id="109" name="직선 연결선 108">
                    <a:extLst>
                      <a:ext uri="{FF2B5EF4-FFF2-40B4-BE49-F238E27FC236}">
                        <a16:creationId xmlns:a16="http://schemas.microsoft.com/office/drawing/2014/main" id="{DDBC42D4-1F56-44BD-8D49-72F6397F9A30}"/>
                      </a:ext>
                    </a:extLst>
                  </p:cNvPr>
                  <p:cNvCxnSpPr/>
                  <p:nvPr/>
                </p:nvCxnSpPr>
                <p:spPr>
                  <a:xfrm>
                    <a:off x="4018280" y="3688080"/>
                    <a:ext cx="0" cy="14668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</p:grpSp>
            <p:grpSp>
              <p:nvGrpSpPr>
                <p:cNvPr id="33" name="그룹 32">
                  <a:extLst>
                    <a:ext uri="{FF2B5EF4-FFF2-40B4-BE49-F238E27FC236}">
                      <a16:creationId xmlns:a16="http://schemas.microsoft.com/office/drawing/2014/main" id="{18CAD63C-287A-426C-A5CE-F34897614E45}"/>
                    </a:ext>
                  </a:extLst>
                </p:cNvPr>
                <p:cNvGrpSpPr/>
                <p:nvPr/>
              </p:nvGrpSpPr>
              <p:grpSpPr>
                <a:xfrm rot="16200000">
                  <a:off x="8304097" y="3374749"/>
                  <a:ext cx="656496" cy="100706"/>
                  <a:chOff x="3234869" y="3688080"/>
                  <a:chExt cx="783411" cy="146685"/>
                </a:xfrm>
              </p:grpSpPr>
              <p:cxnSp>
                <p:nvCxnSpPr>
                  <p:cNvPr id="104" name="직선 연결선 103">
                    <a:extLst>
                      <a:ext uri="{FF2B5EF4-FFF2-40B4-BE49-F238E27FC236}">
                        <a16:creationId xmlns:a16="http://schemas.microsoft.com/office/drawing/2014/main" id="{1D68EE06-A160-4637-AFFA-9C6C528D087C}"/>
                      </a:ext>
                    </a:extLst>
                  </p:cNvPr>
                  <p:cNvCxnSpPr/>
                  <p:nvPr/>
                </p:nvCxnSpPr>
                <p:spPr>
                  <a:xfrm>
                    <a:off x="3234869" y="3688080"/>
                    <a:ext cx="783411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  <p:cxnSp>
                <p:nvCxnSpPr>
                  <p:cNvPr id="105" name="직선 연결선 104">
                    <a:extLst>
                      <a:ext uri="{FF2B5EF4-FFF2-40B4-BE49-F238E27FC236}">
                        <a16:creationId xmlns:a16="http://schemas.microsoft.com/office/drawing/2014/main" id="{9AE58B32-77C7-41B8-A0D7-11209D69FC41}"/>
                      </a:ext>
                    </a:extLst>
                  </p:cNvPr>
                  <p:cNvCxnSpPr/>
                  <p:nvPr/>
                </p:nvCxnSpPr>
                <p:spPr>
                  <a:xfrm>
                    <a:off x="3234869" y="3688080"/>
                    <a:ext cx="0" cy="14668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id="{2F2B7834-9672-4EA9-BF9C-E44BD0D72E27}"/>
                      </a:ext>
                    </a:extLst>
                  </p:cNvPr>
                  <p:cNvCxnSpPr/>
                  <p:nvPr/>
                </p:nvCxnSpPr>
                <p:spPr>
                  <a:xfrm>
                    <a:off x="4018280" y="3688080"/>
                    <a:ext cx="0" cy="14668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9CE18E4-D230-4812-84B0-C078B5427977}"/>
                    </a:ext>
                  </a:extLst>
                </p:cNvPr>
                <p:cNvSpPr txBox="1"/>
                <p:nvPr/>
              </p:nvSpPr>
              <p:spPr>
                <a:xfrm>
                  <a:off x="10476445" y="1043751"/>
                  <a:ext cx="2535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</a:t>
                  </a:r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DBD857B-7183-4A10-83AC-2C7EBD917456}"/>
                    </a:ext>
                  </a:extLst>
                </p:cNvPr>
                <p:cNvSpPr txBox="1"/>
                <p:nvPr/>
              </p:nvSpPr>
              <p:spPr>
                <a:xfrm>
                  <a:off x="9819508" y="4129872"/>
                  <a:ext cx="243978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</a:t>
                  </a:r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36" name="그룹 35">
                  <a:extLst>
                    <a:ext uri="{FF2B5EF4-FFF2-40B4-BE49-F238E27FC236}">
                      <a16:creationId xmlns:a16="http://schemas.microsoft.com/office/drawing/2014/main" id="{530E0B5A-C504-4FFC-A576-ADFD3FEF5D34}"/>
                    </a:ext>
                  </a:extLst>
                </p:cNvPr>
                <p:cNvGrpSpPr/>
                <p:nvPr/>
              </p:nvGrpSpPr>
              <p:grpSpPr>
                <a:xfrm>
                  <a:off x="8658989" y="1455394"/>
                  <a:ext cx="2192027" cy="261612"/>
                  <a:chOff x="8232012" y="2779917"/>
                  <a:chExt cx="2192027" cy="261612"/>
                </a:xfrm>
              </p:grpSpPr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D9284281-227C-400C-B462-209EC0E6F8E0}"/>
                      </a:ext>
                    </a:extLst>
                  </p:cNvPr>
                  <p:cNvSpPr txBox="1"/>
                  <p:nvPr/>
                </p:nvSpPr>
                <p:spPr>
                  <a:xfrm>
                    <a:off x="8232012" y="2779918"/>
                    <a:ext cx="25519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0</a:t>
                    </a:r>
                    <a:endParaRPr kumimoji="0" lang="ko-KR" alt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15DB13D5-682F-4E01-B558-171774827595}"/>
                      </a:ext>
                    </a:extLst>
                  </p:cNvPr>
                  <p:cNvSpPr txBox="1"/>
                  <p:nvPr/>
                </p:nvSpPr>
                <p:spPr>
                  <a:xfrm>
                    <a:off x="8880059" y="2779919"/>
                    <a:ext cx="25519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</a:t>
                    </a:r>
                    <a:endParaRPr kumimoji="0" lang="ko-KR" alt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31812CA9-8EAB-4FB5-9323-DD95AC6FD6BB}"/>
                      </a:ext>
                    </a:extLst>
                  </p:cNvPr>
                  <p:cNvSpPr txBox="1"/>
                  <p:nvPr/>
                </p:nvSpPr>
                <p:spPr>
                  <a:xfrm>
                    <a:off x="9520794" y="2779917"/>
                    <a:ext cx="25519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3</a:t>
                    </a:r>
                    <a:endParaRPr kumimoji="0" lang="ko-KR" alt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3B6F0881-BF9E-4852-8300-A33BA4969EB2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8841" y="2779918"/>
                    <a:ext cx="25519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2</a:t>
                    </a:r>
                    <a:endParaRPr kumimoji="0" lang="ko-KR" alt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064BC56C-B9F8-4B7F-92F8-08E21B50E81B}"/>
                    </a:ext>
                  </a:extLst>
                </p:cNvPr>
                <p:cNvGrpSpPr/>
                <p:nvPr/>
              </p:nvGrpSpPr>
              <p:grpSpPr>
                <a:xfrm>
                  <a:off x="8655121" y="2100355"/>
                  <a:ext cx="2192027" cy="261612"/>
                  <a:chOff x="8232012" y="2779917"/>
                  <a:chExt cx="2192027" cy="261612"/>
                </a:xfrm>
              </p:grpSpPr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F5ED6E47-9FBD-4CC4-A021-59BEC662C17F}"/>
                      </a:ext>
                    </a:extLst>
                  </p:cNvPr>
                  <p:cNvSpPr txBox="1"/>
                  <p:nvPr/>
                </p:nvSpPr>
                <p:spPr>
                  <a:xfrm>
                    <a:off x="8232012" y="2779918"/>
                    <a:ext cx="25519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4</a:t>
                    </a:r>
                    <a:endParaRPr kumimoji="0" lang="ko-KR" alt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0FAD065B-8C03-4341-A477-F4BA5F0F1E92}"/>
                      </a:ext>
                    </a:extLst>
                  </p:cNvPr>
                  <p:cNvSpPr txBox="1"/>
                  <p:nvPr/>
                </p:nvSpPr>
                <p:spPr>
                  <a:xfrm>
                    <a:off x="8880059" y="2779919"/>
                    <a:ext cx="25519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5</a:t>
                    </a:r>
                    <a:endParaRPr kumimoji="0" lang="ko-KR" alt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6B4242EF-E602-472F-8F3B-1187764ED1DA}"/>
                      </a:ext>
                    </a:extLst>
                  </p:cNvPr>
                  <p:cNvSpPr txBox="1"/>
                  <p:nvPr/>
                </p:nvSpPr>
                <p:spPr>
                  <a:xfrm>
                    <a:off x="9520794" y="2779917"/>
                    <a:ext cx="25519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7</a:t>
                    </a:r>
                    <a:endParaRPr kumimoji="0" lang="ko-KR" alt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10366F65-FB97-4913-BE14-A457C7614F53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8841" y="2779918"/>
                    <a:ext cx="25519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6</a:t>
                    </a:r>
                    <a:endParaRPr kumimoji="0" lang="ko-KR" alt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7A4B14D0-25D7-4706-BDCF-CE3DF9F5E7D5}"/>
                    </a:ext>
                  </a:extLst>
                </p:cNvPr>
                <p:cNvSpPr/>
                <p:nvPr/>
              </p:nvSpPr>
              <p:spPr>
                <a:xfrm>
                  <a:off x="8697666" y="1490009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FA9FF11E-21D2-4A8F-A4B7-24EA485282E6}"/>
                    </a:ext>
                  </a:extLst>
                </p:cNvPr>
                <p:cNvSpPr/>
                <p:nvPr/>
              </p:nvSpPr>
              <p:spPr>
                <a:xfrm>
                  <a:off x="9343369" y="1490009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752A9001-5CEC-4E02-B268-46ED357FC94E}"/>
                    </a:ext>
                  </a:extLst>
                </p:cNvPr>
                <p:cNvSpPr/>
                <p:nvPr/>
              </p:nvSpPr>
              <p:spPr>
                <a:xfrm>
                  <a:off x="9988676" y="1490009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8E9732EA-4A90-4BE3-B9DA-F9FBFE72E1F2}"/>
                    </a:ext>
                  </a:extLst>
                </p:cNvPr>
                <p:cNvSpPr/>
                <p:nvPr/>
              </p:nvSpPr>
              <p:spPr>
                <a:xfrm>
                  <a:off x="10634379" y="1490009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DF1CF4AC-D902-40B3-AC64-0D3905A9B450}"/>
                    </a:ext>
                  </a:extLst>
                </p:cNvPr>
                <p:cNvSpPr/>
                <p:nvPr/>
              </p:nvSpPr>
              <p:spPr>
                <a:xfrm>
                  <a:off x="8697666" y="2133644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9B4ADAEC-7F5B-4243-9F85-EE8E65D94557}"/>
                    </a:ext>
                  </a:extLst>
                </p:cNvPr>
                <p:cNvSpPr/>
                <p:nvPr/>
              </p:nvSpPr>
              <p:spPr>
                <a:xfrm>
                  <a:off x="9343369" y="2133644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BBC9AE4A-7BB0-444F-979E-87F7BA99F7C4}"/>
                    </a:ext>
                  </a:extLst>
                </p:cNvPr>
                <p:cNvSpPr/>
                <p:nvPr/>
              </p:nvSpPr>
              <p:spPr>
                <a:xfrm>
                  <a:off x="9988676" y="2133644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5" name="직사각형 44">
                  <a:extLst>
                    <a:ext uri="{FF2B5EF4-FFF2-40B4-BE49-F238E27FC236}">
                      <a16:creationId xmlns:a16="http://schemas.microsoft.com/office/drawing/2014/main" id="{69A649FD-4B11-4A54-BDEC-7E59369C127C}"/>
                    </a:ext>
                  </a:extLst>
                </p:cNvPr>
                <p:cNvSpPr/>
                <p:nvPr/>
              </p:nvSpPr>
              <p:spPr>
                <a:xfrm>
                  <a:off x="10634379" y="2133644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cxnSp>
              <p:nvCxnSpPr>
                <p:cNvPr id="46" name="직선 연결선 45">
                  <a:extLst>
                    <a:ext uri="{FF2B5EF4-FFF2-40B4-BE49-F238E27FC236}">
                      <a16:creationId xmlns:a16="http://schemas.microsoft.com/office/drawing/2014/main" id="{7AB11E70-512F-4B88-9406-E7AFE6915532}"/>
                    </a:ext>
                  </a:extLst>
                </p:cNvPr>
                <p:cNvCxnSpPr/>
                <p:nvPr/>
              </p:nvCxnSpPr>
              <p:spPr>
                <a:xfrm>
                  <a:off x="8243274" y="1168779"/>
                  <a:ext cx="454392" cy="32123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F92CEC28-9E7F-49F5-9BD8-D33EF0739ACE}"/>
                    </a:ext>
                  </a:extLst>
                </p:cNvPr>
                <p:cNvSpPr txBox="1"/>
                <p:nvPr/>
              </p:nvSpPr>
              <p:spPr>
                <a:xfrm>
                  <a:off x="8121231" y="1199934"/>
                  <a:ext cx="38504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1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wx</a:t>
                  </a:r>
                  <a:endParaRPr kumimoji="0" lang="ko-KR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185BBB5-58D2-42B9-BAA7-0067515F4C57}"/>
                    </a:ext>
                  </a:extLst>
                </p:cNvPr>
                <p:cNvSpPr txBox="1"/>
                <p:nvPr/>
              </p:nvSpPr>
              <p:spPr>
                <a:xfrm>
                  <a:off x="8363435" y="960062"/>
                  <a:ext cx="33534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1" u="none" strike="noStrike" kern="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yz</a:t>
                  </a:r>
                  <a:endParaRPr kumimoji="0" lang="ko-KR" altLang="en-US" sz="1400" b="0" i="1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DB671CD-5A43-4760-9D4D-99BC24AF0C92}"/>
                    </a:ext>
                  </a:extLst>
                </p:cNvPr>
                <p:cNvSpPr txBox="1"/>
                <p:nvPr/>
              </p:nvSpPr>
              <p:spPr>
                <a:xfrm>
                  <a:off x="8879994" y="1632261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4E0BF4BA-F569-49C3-A0E7-519C8AE5CD3C}"/>
                    </a:ext>
                  </a:extLst>
                </p:cNvPr>
                <p:cNvSpPr/>
                <p:nvPr/>
              </p:nvSpPr>
              <p:spPr>
                <a:xfrm>
                  <a:off x="8697666" y="3424023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직사각형 50">
                  <a:extLst>
                    <a:ext uri="{FF2B5EF4-FFF2-40B4-BE49-F238E27FC236}">
                      <a16:creationId xmlns:a16="http://schemas.microsoft.com/office/drawing/2014/main" id="{D379FBD7-476B-4DA9-A044-DDC3FCA1C298}"/>
                    </a:ext>
                  </a:extLst>
                </p:cNvPr>
                <p:cNvSpPr/>
                <p:nvPr/>
              </p:nvSpPr>
              <p:spPr>
                <a:xfrm>
                  <a:off x="9343369" y="3424023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4998126D-70C4-4476-97C4-6CB8156021E2}"/>
                    </a:ext>
                  </a:extLst>
                </p:cNvPr>
                <p:cNvSpPr/>
                <p:nvPr/>
              </p:nvSpPr>
              <p:spPr>
                <a:xfrm>
                  <a:off x="9988676" y="3424023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3FDF4CE4-2A0F-4CDD-9E0C-D2B19F00054C}"/>
                    </a:ext>
                  </a:extLst>
                </p:cNvPr>
                <p:cNvSpPr/>
                <p:nvPr/>
              </p:nvSpPr>
              <p:spPr>
                <a:xfrm>
                  <a:off x="10634379" y="3424023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B370D3F1-3F7C-4A8E-8F86-CA3173ECE16C}"/>
                    </a:ext>
                  </a:extLst>
                </p:cNvPr>
                <p:cNvSpPr/>
                <p:nvPr/>
              </p:nvSpPr>
              <p:spPr>
                <a:xfrm>
                  <a:off x="8697432" y="2778164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5" name="직사각형 54">
                  <a:extLst>
                    <a:ext uri="{FF2B5EF4-FFF2-40B4-BE49-F238E27FC236}">
                      <a16:creationId xmlns:a16="http://schemas.microsoft.com/office/drawing/2014/main" id="{9E65C752-D8BC-48F2-9F35-540E6A85C808}"/>
                    </a:ext>
                  </a:extLst>
                </p:cNvPr>
                <p:cNvSpPr/>
                <p:nvPr/>
              </p:nvSpPr>
              <p:spPr>
                <a:xfrm>
                  <a:off x="9343135" y="2778164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9AD22396-034D-447F-8805-550C69029D06}"/>
                    </a:ext>
                  </a:extLst>
                </p:cNvPr>
                <p:cNvSpPr/>
                <p:nvPr/>
              </p:nvSpPr>
              <p:spPr>
                <a:xfrm>
                  <a:off x="9988442" y="2778164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8" name="직사각형 57">
                  <a:extLst>
                    <a:ext uri="{FF2B5EF4-FFF2-40B4-BE49-F238E27FC236}">
                      <a16:creationId xmlns:a16="http://schemas.microsoft.com/office/drawing/2014/main" id="{AAD55349-298F-4D00-922A-2FDE5D48C0A8}"/>
                    </a:ext>
                  </a:extLst>
                </p:cNvPr>
                <p:cNvSpPr/>
                <p:nvPr/>
              </p:nvSpPr>
              <p:spPr>
                <a:xfrm>
                  <a:off x="10634145" y="2778164"/>
                  <a:ext cx="644685" cy="644685"/>
                </a:xfrm>
                <a:prstGeom prst="rect">
                  <a:avLst/>
                </a:prstGeom>
                <a:noFill/>
                <a:ln w="19050" cap="flat" cmpd="sng" algn="ctr">
                  <a:solidFill>
                    <a:srgbClr val="00B0F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grpSp>
              <p:nvGrpSpPr>
                <p:cNvPr id="59" name="그룹 58">
                  <a:extLst>
                    <a:ext uri="{FF2B5EF4-FFF2-40B4-BE49-F238E27FC236}">
                      <a16:creationId xmlns:a16="http://schemas.microsoft.com/office/drawing/2014/main" id="{96AE1D65-EE69-4450-BAB1-090F1AF63092}"/>
                    </a:ext>
                  </a:extLst>
                </p:cNvPr>
                <p:cNvGrpSpPr/>
                <p:nvPr/>
              </p:nvGrpSpPr>
              <p:grpSpPr>
                <a:xfrm>
                  <a:off x="8658989" y="2756130"/>
                  <a:ext cx="2262559" cy="261612"/>
                  <a:chOff x="8232012" y="2779917"/>
                  <a:chExt cx="2262559" cy="261612"/>
                </a:xfrm>
              </p:grpSpPr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0B196131-B3AE-4636-AA34-4A9664703463}"/>
                      </a:ext>
                    </a:extLst>
                  </p:cNvPr>
                  <p:cNvSpPr txBox="1"/>
                  <p:nvPr/>
                </p:nvSpPr>
                <p:spPr>
                  <a:xfrm>
                    <a:off x="8232012" y="2779918"/>
                    <a:ext cx="32573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12</a:t>
                    </a:r>
                    <a:endParaRPr kumimoji="0" lang="ko-KR" alt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D61C997-0083-4159-84E8-5C4BAF6D9D63}"/>
                      </a:ext>
                    </a:extLst>
                  </p:cNvPr>
                  <p:cNvSpPr txBox="1"/>
                  <p:nvPr/>
                </p:nvSpPr>
                <p:spPr>
                  <a:xfrm>
                    <a:off x="8880059" y="2779919"/>
                    <a:ext cx="32573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13</a:t>
                    </a:r>
                    <a:endParaRPr kumimoji="0" lang="ko-KR" alt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171A91D0-7776-49B9-B0CE-25F987A1B7E0}"/>
                      </a:ext>
                    </a:extLst>
                  </p:cNvPr>
                  <p:cNvSpPr txBox="1"/>
                  <p:nvPr/>
                </p:nvSpPr>
                <p:spPr>
                  <a:xfrm>
                    <a:off x="9520794" y="2779917"/>
                    <a:ext cx="32573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15</a:t>
                    </a:r>
                    <a:endParaRPr kumimoji="0" lang="ko-KR" alt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9B4C369B-E2C2-4A30-8C51-A2E244E2883F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8841" y="2779918"/>
                    <a:ext cx="32573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14</a:t>
                    </a:r>
                    <a:endParaRPr kumimoji="0" lang="ko-KR" alt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60" name="그룹 59">
                  <a:extLst>
                    <a:ext uri="{FF2B5EF4-FFF2-40B4-BE49-F238E27FC236}">
                      <a16:creationId xmlns:a16="http://schemas.microsoft.com/office/drawing/2014/main" id="{F7A43A36-C184-4D47-9023-CF739C59580C}"/>
                    </a:ext>
                  </a:extLst>
                </p:cNvPr>
                <p:cNvGrpSpPr/>
                <p:nvPr/>
              </p:nvGrpSpPr>
              <p:grpSpPr>
                <a:xfrm>
                  <a:off x="8655121" y="3401091"/>
                  <a:ext cx="2262559" cy="261612"/>
                  <a:chOff x="8232012" y="2779917"/>
                  <a:chExt cx="2262559" cy="261612"/>
                </a:xfrm>
              </p:grpSpPr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AB9C3F41-D247-4A67-9843-D84F4B10B969}"/>
                      </a:ext>
                    </a:extLst>
                  </p:cNvPr>
                  <p:cNvSpPr txBox="1"/>
                  <p:nvPr/>
                </p:nvSpPr>
                <p:spPr>
                  <a:xfrm>
                    <a:off x="8232012" y="2779918"/>
                    <a:ext cx="25519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8</a:t>
                    </a:r>
                    <a:endParaRPr kumimoji="0" lang="ko-KR" alt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2C99828D-61B5-4083-A736-3C74B4616FFE}"/>
                      </a:ext>
                    </a:extLst>
                  </p:cNvPr>
                  <p:cNvSpPr txBox="1"/>
                  <p:nvPr/>
                </p:nvSpPr>
                <p:spPr>
                  <a:xfrm>
                    <a:off x="8880059" y="2779919"/>
                    <a:ext cx="25519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9</a:t>
                    </a:r>
                    <a:endParaRPr kumimoji="0" lang="ko-KR" alt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204F9F26-95B4-4644-AF27-CB2726D7679F}"/>
                      </a:ext>
                    </a:extLst>
                  </p:cNvPr>
                  <p:cNvSpPr txBox="1"/>
                  <p:nvPr/>
                </p:nvSpPr>
                <p:spPr>
                  <a:xfrm>
                    <a:off x="9520794" y="2779917"/>
                    <a:ext cx="32573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11</a:t>
                    </a:r>
                    <a:endParaRPr kumimoji="0" lang="ko-KR" alt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F1A2A4FF-AE09-4B30-BFC4-17DD2DC41832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8841" y="2779918"/>
                    <a:ext cx="325730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altLang="ko-KR" sz="11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10</a:t>
                    </a:r>
                    <a:endParaRPr kumimoji="0" lang="ko-KR" altLang="en-US" sz="11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20709404-15E4-4418-B012-43EB63922A90}"/>
                    </a:ext>
                  </a:extLst>
                </p:cNvPr>
                <p:cNvSpPr txBox="1"/>
                <p:nvPr/>
              </p:nvSpPr>
              <p:spPr>
                <a:xfrm>
                  <a:off x="11404548" y="2590262"/>
                  <a:ext cx="253596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</a:t>
                  </a:r>
                  <a:endParaRPr kumimoji="0" lang="ko-KR" alt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B844489F-1AFA-4B7D-93BD-05979706ABE1}"/>
                    </a:ext>
                  </a:extLst>
                </p:cNvPr>
                <p:cNvGrpSpPr/>
                <p:nvPr/>
              </p:nvGrpSpPr>
              <p:grpSpPr>
                <a:xfrm rot="5400000" flipH="1">
                  <a:off x="11014726" y="2726746"/>
                  <a:ext cx="678938" cy="100706"/>
                  <a:chOff x="3234869" y="3688080"/>
                  <a:chExt cx="783411" cy="146685"/>
                </a:xfrm>
              </p:grpSpPr>
              <p:cxnSp>
                <p:nvCxnSpPr>
                  <p:cNvPr id="85" name="직선 연결선 84">
                    <a:extLst>
                      <a:ext uri="{FF2B5EF4-FFF2-40B4-BE49-F238E27FC236}">
                        <a16:creationId xmlns:a16="http://schemas.microsoft.com/office/drawing/2014/main" id="{8521CDA3-7B30-4409-AEF8-D8A84FADAEBB}"/>
                      </a:ext>
                    </a:extLst>
                  </p:cNvPr>
                  <p:cNvCxnSpPr/>
                  <p:nvPr/>
                </p:nvCxnSpPr>
                <p:spPr>
                  <a:xfrm>
                    <a:off x="3234869" y="3688080"/>
                    <a:ext cx="783411" cy="0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:a16="http://schemas.microsoft.com/office/drawing/2014/main" id="{3CB93EF0-E6E3-4D48-8F3E-BE8C1A8FE8B7}"/>
                      </a:ext>
                    </a:extLst>
                  </p:cNvPr>
                  <p:cNvCxnSpPr/>
                  <p:nvPr/>
                </p:nvCxnSpPr>
                <p:spPr>
                  <a:xfrm>
                    <a:off x="3234869" y="3688080"/>
                    <a:ext cx="0" cy="14668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  <p:cxnSp>
                <p:nvCxnSpPr>
                  <p:cNvPr id="87" name="직선 연결선 86">
                    <a:extLst>
                      <a:ext uri="{FF2B5EF4-FFF2-40B4-BE49-F238E27FC236}">
                        <a16:creationId xmlns:a16="http://schemas.microsoft.com/office/drawing/2014/main" id="{2BEA9DAE-826A-46C1-8696-5496BB5E6F1E}"/>
                      </a:ext>
                    </a:extLst>
                  </p:cNvPr>
                  <p:cNvCxnSpPr/>
                  <p:nvPr/>
                </p:nvCxnSpPr>
                <p:spPr>
                  <a:xfrm>
                    <a:off x="4018280" y="3688080"/>
                    <a:ext cx="0" cy="146685"/>
                  </a:xfrm>
                  <a:prstGeom prst="line">
                    <a:avLst/>
                  </a:prstGeom>
                  <a:noFill/>
                  <a:ln w="19050" cap="flat" cmpd="sng" algn="ctr">
                    <a:solidFill>
                      <a:srgbClr val="5B9BD5"/>
                    </a:solidFill>
                    <a:prstDash val="sysDot"/>
                    <a:miter lim="800000"/>
                  </a:ln>
                  <a:effectLst/>
                </p:spPr>
              </p:cxnSp>
            </p:grp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26D17EA-9349-4917-ABE6-54BE8BF0D45F}"/>
                    </a:ext>
                  </a:extLst>
                </p:cNvPr>
                <p:cNvSpPr txBox="1"/>
                <p:nvPr/>
              </p:nvSpPr>
              <p:spPr>
                <a:xfrm>
                  <a:off x="9141424" y="898881"/>
                  <a:ext cx="41389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1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w'z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399B8B6-C957-4D57-9397-B063F223EF7E}"/>
                    </a:ext>
                  </a:extLst>
                </p:cNvPr>
                <p:cNvSpPr txBox="1"/>
                <p:nvPr/>
              </p:nvSpPr>
              <p:spPr>
                <a:xfrm>
                  <a:off x="8121231" y="2405941"/>
                  <a:ext cx="582845" cy="4804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1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xy</a:t>
                  </a:r>
                  <a:r>
                    <a:rPr kumimoji="0" lang="en-US" altLang="ko-KR" sz="14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'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65" name="직선 화살표 연결선 64">
                  <a:extLst>
                    <a:ext uri="{FF2B5EF4-FFF2-40B4-BE49-F238E27FC236}">
                      <a16:creationId xmlns:a16="http://schemas.microsoft.com/office/drawing/2014/main" id="{DBEDFC9D-8166-459C-95EC-5EF599449721}"/>
                    </a:ext>
                  </a:extLst>
                </p:cNvPr>
                <p:cNvCxnSpPr>
                  <a:stCxn id="77" idx="0"/>
                </p:cNvCxnSpPr>
                <p:nvPr/>
              </p:nvCxnSpPr>
              <p:spPr>
                <a:xfrm flipH="1" flipV="1">
                  <a:off x="9543028" y="1316791"/>
                  <a:ext cx="122180" cy="315470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5B9BD5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001FFF38-8743-4B5A-964D-7D159E521FD2}"/>
                    </a:ext>
                  </a:extLst>
                </p:cNvPr>
                <p:cNvSpPr txBox="1"/>
                <p:nvPr/>
              </p:nvSpPr>
              <p:spPr>
                <a:xfrm>
                  <a:off x="10809979" y="1632261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D3EE2ED-5FB2-4858-841B-DDA62A75854C}"/>
                    </a:ext>
                  </a:extLst>
                </p:cNvPr>
                <p:cNvSpPr txBox="1"/>
                <p:nvPr/>
              </p:nvSpPr>
              <p:spPr>
                <a:xfrm>
                  <a:off x="10809979" y="2256755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09FDE198-E625-4F08-80EB-E7A8B205B920}"/>
                    </a:ext>
                  </a:extLst>
                </p:cNvPr>
                <p:cNvSpPr txBox="1"/>
                <p:nvPr/>
              </p:nvSpPr>
              <p:spPr>
                <a:xfrm>
                  <a:off x="10152849" y="2924117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E2080B1D-60D2-4409-A330-D07BBDFC49C2}"/>
                    </a:ext>
                  </a:extLst>
                </p:cNvPr>
                <p:cNvSpPr txBox="1"/>
                <p:nvPr/>
              </p:nvSpPr>
              <p:spPr>
                <a:xfrm>
                  <a:off x="10809979" y="3548611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7CFDE06-F2E3-423C-8612-81CB2B65F1B6}"/>
                    </a:ext>
                  </a:extLst>
                </p:cNvPr>
                <p:cNvSpPr txBox="1"/>
                <p:nvPr/>
              </p:nvSpPr>
              <p:spPr>
                <a:xfrm>
                  <a:off x="10813987" y="2916510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8131C449-6393-40AC-A095-E8DE7C7BB7C5}"/>
                    </a:ext>
                  </a:extLst>
                </p:cNvPr>
                <p:cNvSpPr txBox="1"/>
                <p:nvPr/>
              </p:nvSpPr>
              <p:spPr>
                <a:xfrm>
                  <a:off x="8872506" y="3569816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F96C1E7F-302A-4E99-9223-DB57714D6F6E}"/>
                    </a:ext>
                  </a:extLst>
                </p:cNvPr>
                <p:cNvSpPr txBox="1"/>
                <p:nvPr/>
              </p:nvSpPr>
              <p:spPr>
                <a:xfrm>
                  <a:off x="9533644" y="3562209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1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3" name="직선 화살표 연결선 72">
                  <a:extLst>
                    <a:ext uri="{FF2B5EF4-FFF2-40B4-BE49-F238E27FC236}">
                      <a16:creationId xmlns:a16="http://schemas.microsoft.com/office/drawing/2014/main" id="{72E92124-57E0-4521-B88B-6EE1AAB1326E}"/>
                    </a:ext>
                  </a:extLst>
                </p:cNvPr>
                <p:cNvCxnSpPr/>
                <p:nvPr/>
              </p:nvCxnSpPr>
              <p:spPr>
                <a:xfrm flipH="1" flipV="1">
                  <a:off x="8579819" y="2618633"/>
                  <a:ext cx="186583" cy="1914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5B9BD5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E722E77A-AAEF-4537-904C-AA36EDF57402}"/>
                    </a:ext>
                  </a:extLst>
                </p:cNvPr>
                <p:cNvSpPr txBox="1"/>
                <p:nvPr/>
              </p:nvSpPr>
              <p:spPr>
                <a:xfrm>
                  <a:off x="10220147" y="4235634"/>
                  <a:ext cx="717354" cy="48042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1" u="none" strike="noStrike" kern="0" cap="none" spc="0" normalizeH="0" baseline="0" noProof="0" dirty="0" err="1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x'yz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cxnSp>
              <p:nvCxnSpPr>
                <p:cNvPr id="75" name="직선 화살표 연결선 74">
                  <a:extLst>
                    <a:ext uri="{FF2B5EF4-FFF2-40B4-BE49-F238E27FC236}">
                      <a16:creationId xmlns:a16="http://schemas.microsoft.com/office/drawing/2014/main" id="{41D0858A-375A-4F09-8077-02CCB7ABF485}"/>
                    </a:ext>
                  </a:extLst>
                </p:cNvPr>
                <p:cNvCxnSpPr/>
                <p:nvPr/>
              </p:nvCxnSpPr>
              <p:spPr>
                <a:xfrm>
                  <a:off x="10478170" y="3961538"/>
                  <a:ext cx="0" cy="328079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5B9BD5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70F71F19-06E0-4ACB-8DC4-18AC4CBA3435}"/>
                    </a:ext>
                  </a:extLst>
                </p:cNvPr>
                <p:cNvSpPr txBox="1"/>
                <p:nvPr/>
              </p:nvSpPr>
              <p:spPr>
                <a:xfrm>
                  <a:off x="9640648" y="576248"/>
                  <a:ext cx="389850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600" b="1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F</a:t>
                  </a:r>
                  <a:r>
                    <a:rPr kumimoji="0" lang="en-US" altLang="ko-KR" sz="1600" b="1" i="0" u="none" strike="noStrike" kern="0" cap="none" spc="0" normalizeH="0" baseline="-2500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2</a:t>
                  </a:r>
                  <a:endParaRPr kumimoji="0" lang="ko-KR" altLang="en-US" sz="1600" b="1" i="0" u="none" strike="noStrike" kern="0" cap="none" spc="0" normalizeH="0" baseline="-2500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9229997-81D4-4F0D-AE76-BDDC3929E540}"/>
                    </a:ext>
                  </a:extLst>
                </p:cNvPr>
                <p:cNvSpPr txBox="1"/>
                <p:nvPr/>
              </p:nvSpPr>
              <p:spPr>
                <a:xfrm>
                  <a:off x="9527991" y="1632261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DF66DA58-810F-49EF-B0C0-36DEAC007511}"/>
                    </a:ext>
                  </a:extLst>
                </p:cNvPr>
                <p:cNvSpPr txBox="1"/>
                <p:nvPr/>
              </p:nvSpPr>
              <p:spPr>
                <a:xfrm>
                  <a:off x="10165294" y="1632261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692853EC-004C-4FA4-946F-04D0F8A8B555}"/>
                    </a:ext>
                  </a:extLst>
                </p:cNvPr>
                <p:cNvSpPr txBox="1"/>
                <p:nvPr/>
              </p:nvSpPr>
              <p:spPr>
                <a:xfrm>
                  <a:off x="9527991" y="2262657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38843EBA-234C-4376-9DAF-58C67E62421B}"/>
                    </a:ext>
                  </a:extLst>
                </p:cNvPr>
                <p:cNvSpPr txBox="1"/>
                <p:nvPr/>
              </p:nvSpPr>
              <p:spPr>
                <a:xfrm>
                  <a:off x="10165294" y="2262657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1E39083C-C3E0-4E6F-B3F1-4C3BB647B01C}"/>
                    </a:ext>
                  </a:extLst>
                </p:cNvPr>
                <p:cNvSpPr txBox="1"/>
                <p:nvPr/>
              </p:nvSpPr>
              <p:spPr>
                <a:xfrm>
                  <a:off x="8869733" y="2262657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5DA50AF-A603-41E7-9EC8-7A3CEA0CC716}"/>
                    </a:ext>
                  </a:extLst>
                </p:cNvPr>
                <p:cNvSpPr txBox="1"/>
                <p:nvPr/>
              </p:nvSpPr>
              <p:spPr>
                <a:xfrm>
                  <a:off x="9527991" y="2912188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D9CBCF2A-42B1-4805-80A0-D38A2445F64C}"/>
                    </a:ext>
                  </a:extLst>
                </p:cNvPr>
                <p:cNvSpPr txBox="1"/>
                <p:nvPr/>
              </p:nvSpPr>
              <p:spPr>
                <a:xfrm>
                  <a:off x="8869733" y="2912188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4EE767AF-31CD-4F82-8B16-4627FAABC258}"/>
                    </a:ext>
                  </a:extLst>
                </p:cNvPr>
                <p:cNvSpPr txBox="1"/>
                <p:nvPr/>
              </p:nvSpPr>
              <p:spPr>
                <a:xfrm>
                  <a:off x="10178329" y="3573638"/>
                  <a:ext cx="27443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70C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0</a:t>
                  </a:r>
                  <a:endParaRPr kumimoji="0" lang="ko-KR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</p:grp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018031C-C2B4-46F1-9D90-E51B066901C4}"/>
                </a:ext>
              </a:extLst>
            </p:cNvPr>
            <p:cNvSpPr/>
            <p:nvPr/>
          </p:nvSpPr>
          <p:spPr>
            <a:xfrm>
              <a:off x="6949027" y="5710697"/>
              <a:ext cx="12433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[1</a:t>
              </a:r>
              <a:r>
                <a:rPr kumimoji="0" lang="ko-KR" altLang="en-US" sz="160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의 </a:t>
              </a:r>
              <a:r>
                <a:rPr kumimoji="0" lang="en-US" altLang="ko-KR" sz="160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SOP]</a:t>
              </a:r>
              <a:endParaRPr kumimoji="0" lang="ko-KR" altLang="en-US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93972A90-10F9-4990-8759-E2F071D535C2}"/>
                </a:ext>
              </a:extLst>
            </p:cNvPr>
            <p:cNvSpPr/>
            <p:nvPr/>
          </p:nvSpPr>
          <p:spPr>
            <a:xfrm>
              <a:off x="9533058" y="5710697"/>
              <a:ext cx="124336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60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[0</a:t>
              </a:r>
              <a:r>
                <a:rPr kumimoji="0" lang="ko-KR" altLang="en-US" sz="160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의 </a:t>
              </a:r>
              <a:r>
                <a:rPr kumimoji="0" lang="en-US" altLang="ko-KR" sz="1600" i="0" u="none" strike="noStrike" kern="0" cap="none" spc="0" normalizeH="0" baseline="0" noProof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SOP]</a:t>
              </a:r>
              <a:endParaRPr kumimoji="0" lang="ko-KR" altLang="en-US" sz="160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61" name="내용 개체 틀 2">
            <a:extLst>
              <a:ext uri="{FF2B5EF4-FFF2-40B4-BE49-F238E27FC236}">
                <a16:creationId xmlns:a16="http://schemas.microsoft.com/office/drawing/2014/main" id="{E3592FF0-2C51-4D5A-BE5A-9597A09198C0}"/>
              </a:ext>
            </a:extLst>
          </p:cNvPr>
          <p:cNvSpPr txBox="1">
            <a:spLocks/>
          </p:cNvSpPr>
          <p:nvPr/>
        </p:nvSpPr>
        <p:spPr>
          <a:xfrm>
            <a:off x="3053652" y="5005810"/>
            <a:ext cx="7113099" cy="120705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buNone/>
            </a:pPr>
            <a:r>
              <a:rPr lang="en-US" altLang="ko-KR" sz="2300" i="1" dirty="0"/>
              <a:t>F</a:t>
            </a:r>
            <a:r>
              <a:rPr lang="en-US" altLang="ko-KR" sz="2300" baseline="-25000" dirty="0"/>
              <a:t>1</a:t>
            </a:r>
            <a:r>
              <a:rPr lang="en-US" altLang="ko-KR" sz="2300" dirty="0"/>
              <a:t>(</a:t>
            </a:r>
            <a:r>
              <a:rPr lang="en-US" altLang="ko-KR" sz="2300" i="1" dirty="0" err="1"/>
              <a:t>w</a:t>
            </a:r>
            <a:r>
              <a:rPr lang="en-US" altLang="ko-KR" sz="2300" dirty="0" err="1"/>
              <a:t>,</a:t>
            </a:r>
            <a:r>
              <a:rPr lang="en-US" altLang="ko-KR" sz="2300" i="1" dirty="0" err="1"/>
              <a:t>x</a:t>
            </a:r>
            <a:r>
              <a:rPr lang="en-US" altLang="ko-KR" sz="2300" dirty="0" err="1"/>
              <a:t>,</a:t>
            </a:r>
            <a:r>
              <a:rPr lang="en-US" altLang="ko-KR" sz="2300" i="1" dirty="0" err="1"/>
              <a:t>y</a:t>
            </a:r>
            <a:r>
              <a:rPr lang="en-US" altLang="ko-KR" sz="2300" dirty="0" err="1"/>
              <a:t>,</a:t>
            </a:r>
            <a:r>
              <a:rPr lang="en-US" altLang="ko-KR" sz="2300" i="1" dirty="0" err="1"/>
              <a:t>z</a:t>
            </a:r>
            <a:r>
              <a:rPr lang="en-US" altLang="ko-KR" sz="2300" dirty="0"/>
              <a:t>) = </a:t>
            </a:r>
            <a:r>
              <a:rPr lang="el-GR" altLang="ko-KR" sz="2300" dirty="0"/>
              <a:t>Σ(1,4,9,12) = </a:t>
            </a:r>
            <a:r>
              <a:rPr lang="en-US" altLang="ko-KR" sz="2300" i="1" u="sng" dirty="0"/>
              <a:t>x</a:t>
            </a:r>
            <a:r>
              <a:rPr lang="en-US" altLang="ko-KR" sz="2300" u="sng" dirty="0"/>
              <a:t>′</a:t>
            </a:r>
            <a:r>
              <a:rPr lang="en-US" altLang="ko-KR" sz="2300" i="1" u="sng" dirty="0"/>
              <a:t>y</a:t>
            </a:r>
            <a:r>
              <a:rPr lang="en-US" altLang="ko-KR" sz="2300" u="sng" dirty="0"/>
              <a:t>′</a:t>
            </a:r>
            <a:r>
              <a:rPr lang="en-US" altLang="ko-KR" sz="2300" i="1" u="sng" dirty="0"/>
              <a:t>z</a:t>
            </a:r>
            <a:r>
              <a:rPr lang="en-US" altLang="ko-KR" sz="2300" u="sng" dirty="0"/>
              <a:t>′+</a:t>
            </a:r>
            <a:r>
              <a:rPr lang="en-US" altLang="ko-KR" sz="2300" i="1" u="sng" dirty="0" err="1"/>
              <a:t>xy</a:t>
            </a:r>
            <a:r>
              <a:rPr lang="en-US" altLang="ko-KR" sz="2300" u="sng" dirty="0" err="1"/>
              <a:t>′</a:t>
            </a:r>
            <a:r>
              <a:rPr lang="en-US" altLang="ko-KR" sz="2300" i="1" u="sng" dirty="0" err="1"/>
              <a:t>z</a:t>
            </a:r>
            <a:r>
              <a:rPr lang="en-US" altLang="ko-KR" sz="2300" u="sng" dirty="0"/>
              <a:t>′</a:t>
            </a:r>
            <a:r>
              <a:rPr lang="en-US" altLang="ko-KR" sz="2300" dirty="0"/>
              <a:t> : </a:t>
            </a:r>
            <a:r>
              <a:rPr lang="en-US" altLang="ko-KR" sz="2300" dirty="0">
                <a:solidFill>
                  <a:srgbClr val="00A048"/>
                </a:solidFill>
              </a:rPr>
              <a:t>AND-OR </a:t>
            </a:r>
            <a:r>
              <a:rPr lang="ko-KR" altLang="en-US" sz="2300" dirty="0">
                <a:solidFill>
                  <a:srgbClr val="00A048"/>
                </a:solidFill>
              </a:rPr>
              <a:t>형식</a:t>
            </a:r>
          </a:p>
          <a:p>
            <a:pPr marL="0" indent="0" fontAlgn="base">
              <a:buNone/>
            </a:pPr>
            <a:r>
              <a:rPr lang="en-US" altLang="ko-KR" sz="2300" i="1" dirty="0"/>
              <a:t>F</a:t>
            </a:r>
            <a:r>
              <a:rPr lang="en-US" altLang="ko-KR" sz="2300" baseline="-25000" dirty="0"/>
              <a:t>1</a:t>
            </a:r>
            <a:r>
              <a:rPr lang="en-US" altLang="ko-KR" sz="2300" dirty="0"/>
              <a:t>(</a:t>
            </a:r>
            <a:r>
              <a:rPr lang="en-US" altLang="ko-KR" sz="2300" i="1" dirty="0" err="1"/>
              <a:t>w</a:t>
            </a:r>
            <a:r>
              <a:rPr lang="en-US" altLang="ko-KR" sz="2300" dirty="0" err="1"/>
              <a:t>,</a:t>
            </a:r>
            <a:r>
              <a:rPr lang="en-US" altLang="ko-KR" sz="2300" i="1" dirty="0" err="1"/>
              <a:t>x</a:t>
            </a:r>
            <a:r>
              <a:rPr lang="en-US" altLang="ko-KR" sz="2300" dirty="0" err="1"/>
              <a:t>,</a:t>
            </a:r>
            <a:r>
              <a:rPr lang="en-US" altLang="ko-KR" sz="2300" i="1" dirty="0" err="1"/>
              <a:t>y</a:t>
            </a:r>
            <a:r>
              <a:rPr lang="en-US" altLang="ko-KR" sz="2300" dirty="0" err="1"/>
              <a:t>,</a:t>
            </a:r>
            <a:r>
              <a:rPr lang="en-US" altLang="ko-KR" sz="2300" i="1" dirty="0" err="1"/>
              <a:t>z</a:t>
            </a:r>
            <a:r>
              <a:rPr lang="en-US" altLang="ko-KR" sz="2300" dirty="0"/>
              <a:t>) = ∏(0,2,3,5,6,7,8,10,11,13,14,15) = (</a:t>
            </a:r>
            <a:r>
              <a:rPr lang="en-US" altLang="ko-KR" sz="2300" i="1" dirty="0"/>
              <a:t>y</a:t>
            </a:r>
            <a:r>
              <a:rPr lang="en-US" altLang="ko-KR" sz="2300" dirty="0"/>
              <a:t>+</a:t>
            </a:r>
            <a:r>
              <a:rPr lang="en-US" altLang="ko-KR" sz="2300" i="1" dirty="0"/>
              <a:t>x</a:t>
            </a:r>
            <a:r>
              <a:rPr lang="en-US" altLang="ko-KR" sz="2300" dirty="0"/>
              <a:t>′</a:t>
            </a:r>
            <a:r>
              <a:rPr lang="en-US" altLang="ko-KR" sz="2300" i="1" dirty="0"/>
              <a:t>z</a:t>
            </a:r>
            <a:r>
              <a:rPr lang="en-US" altLang="ko-KR" sz="2300" dirty="0"/>
              <a:t>′+</a:t>
            </a:r>
            <a:r>
              <a:rPr lang="en-US" altLang="ko-KR" sz="2300" i="1" dirty="0" err="1"/>
              <a:t>xz</a:t>
            </a:r>
            <a:r>
              <a:rPr lang="en-US" altLang="ko-KR" sz="2300" dirty="0"/>
              <a:t>)′ : </a:t>
            </a:r>
            <a:r>
              <a:rPr lang="en-US" altLang="ko-KR" sz="2300" dirty="0">
                <a:solidFill>
                  <a:srgbClr val="00A048"/>
                </a:solidFill>
              </a:rPr>
              <a:t>AND-OR-Inverter </a:t>
            </a:r>
            <a:r>
              <a:rPr lang="ko-KR" altLang="en-US" sz="2300" dirty="0">
                <a:solidFill>
                  <a:srgbClr val="00A048"/>
                </a:solidFill>
              </a:rPr>
              <a:t>형식</a:t>
            </a:r>
          </a:p>
          <a:p>
            <a:pPr marL="0" indent="0" fontAlgn="base">
              <a:buNone/>
            </a:pPr>
            <a:r>
              <a:rPr lang="en-US" altLang="ko-KR" sz="2300" i="1" dirty="0"/>
              <a:t>F</a:t>
            </a:r>
            <a:r>
              <a:rPr lang="en-US" altLang="ko-KR" sz="2300" baseline="-25000" dirty="0"/>
              <a:t>2</a:t>
            </a:r>
            <a:r>
              <a:rPr lang="en-US" altLang="ko-KR" sz="2300" dirty="0"/>
              <a:t>(</a:t>
            </a:r>
            <a:r>
              <a:rPr lang="en-US" altLang="ko-KR" sz="2300" i="1" dirty="0" err="1"/>
              <a:t>w</a:t>
            </a:r>
            <a:r>
              <a:rPr lang="en-US" altLang="ko-KR" sz="2300" dirty="0" err="1"/>
              <a:t>,</a:t>
            </a:r>
            <a:r>
              <a:rPr lang="en-US" altLang="ko-KR" sz="2300" i="1" dirty="0" err="1"/>
              <a:t>x</a:t>
            </a:r>
            <a:r>
              <a:rPr lang="en-US" altLang="ko-KR" sz="2300" dirty="0" err="1"/>
              <a:t>,</a:t>
            </a:r>
            <a:r>
              <a:rPr lang="en-US" altLang="ko-KR" sz="2300" i="1" dirty="0" err="1"/>
              <a:t>y</a:t>
            </a:r>
            <a:r>
              <a:rPr lang="en-US" altLang="ko-KR" sz="2300" dirty="0" err="1"/>
              <a:t>,</a:t>
            </a:r>
            <a:r>
              <a:rPr lang="en-US" altLang="ko-KR" sz="2300" i="1" dirty="0" err="1"/>
              <a:t>z</a:t>
            </a:r>
            <a:r>
              <a:rPr lang="en-US" altLang="ko-KR" sz="2300" dirty="0"/>
              <a:t>) = </a:t>
            </a:r>
            <a:r>
              <a:rPr lang="el-GR" altLang="ko-KR" sz="2300" dirty="0"/>
              <a:t>Σ(0,2,6,8,9,10,14,15) = </a:t>
            </a:r>
            <a:r>
              <a:rPr lang="en-US" altLang="ko-KR" sz="2300" i="1" dirty="0"/>
              <a:t>x</a:t>
            </a:r>
            <a:r>
              <a:rPr lang="en-US" altLang="ko-KR" sz="2300" dirty="0"/>
              <a:t>′</a:t>
            </a:r>
            <a:r>
              <a:rPr lang="en-US" altLang="ko-KR" sz="2300" i="1" dirty="0"/>
              <a:t>z</a:t>
            </a:r>
            <a:r>
              <a:rPr lang="en-US" altLang="ko-KR" sz="2300" dirty="0"/>
              <a:t>′+</a:t>
            </a:r>
            <a:r>
              <a:rPr lang="en-US" altLang="ko-KR" sz="2300" i="1" dirty="0" err="1"/>
              <a:t>yz</a:t>
            </a:r>
            <a:r>
              <a:rPr lang="en-US" altLang="ko-KR" sz="2300" dirty="0"/>
              <a:t>′+</a:t>
            </a:r>
            <a:r>
              <a:rPr lang="en-US" altLang="ko-KR" sz="2300" i="1" dirty="0"/>
              <a:t>wx</a:t>
            </a:r>
            <a:r>
              <a:rPr lang="en-US" altLang="ko-KR" sz="2300" dirty="0"/>
              <a:t>′</a:t>
            </a:r>
            <a:r>
              <a:rPr lang="en-US" altLang="ko-KR" sz="2300" i="1" dirty="0"/>
              <a:t>y</a:t>
            </a:r>
            <a:r>
              <a:rPr lang="en-US" altLang="ko-KR" sz="2300" dirty="0"/>
              <a:t>′+</a:t>
            </a:r>
            <a:r>
              <a:rPr lang="en-US" altLang="ko-KR" sz="2300" i="1"/>
              <a:t>wxy</a:t>
            </a:r>
            <a:r>
              <a:rPr lang="en-US" altLang="ko-KR" sz="2300"/>
              <a:t> </a:t>
            </a:r>
            <a:r>
              <a:rPr lang="en-US" altLang="ko-KR" sz="2300" dirty="0"/>
              <a:t>: </a:t>
            </a:r>
            <a:r>
              <a:rPr lang="en-US" altLang="ko-KR" sz="2300" dirty="0">
                <a:solidFill>
                  <a:srgbClr val="00A048"/>
                </a:solidFill>
              </a:rPr>
              <a:t>AND-OR </a:t>
            </a:r>
            <a:r>
              <a:rPr lang="ko-KR" altLang="en-US" sz="2300" dirty="0">
                <a:solidFill>
                  <a:srgbClr val="00A048"/>
                </a:solidFill>
              </a:rPr>
              <a:t>형식</a:t>
            </a:r>
          </a:p>
          <a:p>
            <a:pPr marL="0" indent="0" fontAlgn="base">
              <a:buNone/>
            </a:pPr>
            <a:r>
              <a:rPr lang="en-US" altLang="ko-KR" sz="2300" i="1" dirty="0"/>
              <a:t>F</a:t>
            </a:r>
            <a:r>
              <a:rPr lang="en-US" altLang="ko-KR" sz="2300" baseline="-25000" dirty="0"/>
              <a:t>2</a:t>
            </a:r>
            <a:r>
              <a:rPr lang="en-US" altLang="ko-KR" sz="2300" dirty="0"/>
              <a:t>(</a:t>
            </a:r>
            <a:r>
              <a:rPr lang="en-US" altLang="ko-KR" sz="2300" i="1" dirty="0" err="1"/>
              <a:t>w</a:t>
            </a:r>
            <a:r>
              <a:rPr lang="en-US" altLang="ko-KR" sz="2300" dirty="0" err="1"/>
              <a:t>,</a:t>
            </a:r>
            <a:r>
              <a:rPr lang="en-US" altLang="ko-KR" sz="2400" i="1" dirty="0" err="1"/>
              <a:t>x</a:t>
            </a:r>
            <a:r>
              <a:rPr lang="en-US" altLang="ko-KR" sz="2400" dirty="0" err="1"/>
              <a:t>,</a:t>
            </a:r>
            <a:r>
              <a:rPr lang="en-US" altLang="ko-KR" sz="2400" i="1" dirty="0" err="1"/>
              <a:t>y</a:t>
            </a:r>
            <a:r>
              <a:rPr lang="en-US" altLang="ko-KR" sz="2400" dirty="0" err="1"/>
              <a:t>,</a:t>
            </a:r>
            <a:r>
              <a:rPr lang="en-US" altLang="ko-KR" sz="2400" i="1" dirty="0" err="1"/>
              <a:t>z</a:t>
            </a:r>
            <a:r>
              <a:rPr lang="en-US" altLang="ko-KR" sz="2400" dirty="0"/>
              <a:t>) = ∏(1,3,4,5,7,11,12,13) = (</a:t>
            </a:r>
            <a:r>
              <a:rPr lang="en-US" altLang="ko-KR" sz="2400" i="1" u="sng" dirty="0"/>
              <a:t>w</a:t>
            </a:r>
            <a:r>
              <a:rPr lang="en-US" altLang="ko-KR" sz="2400" u="sng" dirty="0"/>
              <a:t>′</a:t>
            </a:r>
            <a:r>
              <a:rPr lang="en-US" altLang="ko-KR" sz="2400" i="1" u="sng" dirty="0" err="1"/>
              <a:t>z</a:t>
            </a:r>
            <a:r>
              <a:rPr lang="en-US" altLang="ko-KR" sz="2400" u="sng" dirty="0" err="1"/>
              <a:t>+</a:t>
            </a:r>
            <a:r>
              <a:rPr lang="en-US" altLang="ko-KR" sz="2400" i="1" u="sng" dirty="0" err="1"/>
              <a:t>xy</a:t>
            </a:r>
            <a:r>
              <a:rPr lang="en-US" altLang="ko-KR" sz="2400" u="sng" dirty="0"/>
              <a:t>′+</a:t>
            </a:r>
            <a:r>
              <a:rPr lang="en-US" altLang="ko-KR" sz="2400" i="1" u="sng" dirty="0" err="1"/>
              <a:t>x</a:t>
            </a:r>
            <a:r>
              <a:rPr lang="en-US" altLang="ko-KR" sz="2400" u="sng" dirty="0" err="1"/>
              <a:t>′</a:t>
            </a:r>
            <a:r>
              <a:rPr lang="en-US" altLang="ko-KR" sz="2400" i="1" u="sng" dirty="0" err="1"/>
              <a:t>yz</a:t>
            </a:r>
            <a:r>
              <a:rPr lang="en-US" altLang="ko-KR" sz="2400" dirty="0"/>
              <a:t>)′ : </a:t>
            </a:r>
            <a:r>
              <a:rPr lang="en-US" altLang="ko-KR" sz="2400" dirty="0">
                <a:solidFill>
                  <a:srgbClr val="00A048"/>
                </a:solidFill>
              </a:rPr>
              <a:t>AND-OR-Inverter </a:t>
            </a:r>
            <a:r>
              <a:rPr lang="ko-KR" altLang="en-US" sz="2400" dirty="0">
                <a:solidFill>
                  <a:srgbClr val="00A048"/>
                </a:solidFill>
              </a:rPr>
              <a:t>형식</a:t>
            </a: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AC26B3A8-3685-4505-8C4B-57EC55BCCE5B}"/>
              </a:ext>
            </a:extLst>
          </p:cNvPr>
          <p:cNvSpPr txBox="1"/>
          <p:nvPr/>
        </p:nvSpPr>
        <p:spPr>
          <a:xfrm>
            <a:off x="1240847" y="4972973"/>
            <a:ext cx="17391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간소화</a:t>
            </a:r>
            <a:r>
              <a:rPr lang="en-US" altLang="ko-KR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>
                <a:solidFill>
                  <a:schemeClr val="accent1">
                    <a:lumMod val="75000"/>
                  </a:schemeClr>
                </a:solidFill>
              </a:rPr>
              <a:t>결과</a:t>
            </a: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5775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22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400"/>
              <a:t>7.3 PAL</a:t>
            </a:r>
            <a:r>
              <a:rPr lang="ko-KR" altLang="en-US" sz="2400"/>
              <a:t>과 </a:t>
            </a:r>
            <a:r>
              <a:rPr lang="en-US" altLang="ko-KR" sz="2400"/>
              <a:t>PLA</a:t>
            </a:r>
            <a:endParaRPr lang="ko-KR" altLang="en-US"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83F457-0EBA-4962-B4BF-84C66231037C}"/>
              </a:ext>
            </a:extLst>
          </p:cNvPr>
          <p:cNvSpPr txBox="1"/>
          <p:nvPr/>
        </p:nvSpPr>
        <p:spPr>
          <a:xfrm>
            <a:off x="1828526" y="647044"/>
            <a:ext cx="9525274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/>
            <a:r>
              <a:rPr lang="ko-KR" altLang="en-US" sz="2000">
                <a:solidFill>
                  <a:srgbClr val="00A048"/>
                </a:solidFill>
              </a:rPr>
              <a:t>아래 부울 함수의 </a:t>
            </a:r>
            <a:r>
              <a:rPr lang="en-US" altLang="ko-KR" sz="2000">
                <a:solidFill>
                  <a:srgbClr val="00A048"/>
                </a:solidFill>
              </a:rPr>
              <a:t>PLA </a:t>
            </a:r>
            <a:r>
              <a:rPr lang="ko-KR" altLang="en-US" sz="2000">
                <a:solidFill>
                  <a:srgbClr val="00A048"/>
                </a:solidFill>
              </a:rPr>
              <a:t>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6C0AFB-5305-4FE7-896D-117E6887A41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39" y="585489"/>
            <a:ext cx="1259086" cy="923330"/>
          </a:xfrm>
          <a:prstGeom prst="rect">
            <a:avLst/>
          </a:prstGeom>
        </p:spPr>
      </p:pic>
      <p:sp>
        <p:nvSpPr>
          <p:cNvPr id="131" name="화살표: 오른쪽 130">
            <a:extLst>
              <a:ext uri="{FF2B5EF4-FFF2-40B4-BE49-F238E27FC236}">
                <a16:creationId xmlns:a16="http://schemas.microsoft.com/office/drawing/2014/main" id="{F971A60C-7117-49C7-97A4-6BC5D03DB4FE}"/>
              </a:ext>
            </a:extLst>
          </p:cNvPr>
          <p:cNvSpPr/>
          <p:nvPr/>
        </p:nvSpPr>
        <p:spPr>
          <a:xfrm>
            <a:off x="10198953" y="5799907"/>
            <a:ext cx="1364039" cy="506274"/>
          </a:xfrm>
          <a:prstGeom prst="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solidFill>
                  <a:schemeClr val="tx1"/>
                </a:solidFill>
              </a:rPr>
              <a:t>continue</a:t>
            </a:r>
            <a:endParaRPr lang="ko-KR" altLang="en-US" sz="1400">
              <a:solidFill>
                <a:schemeClr val="tx1"/>
              </a:solidFill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82AB34E5-9944-42E8-A1DF-3DA775D7F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525" y="1166296"/>
            <a:ext cx="9525274" cy="680433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ko-KR" sz="1800" i="1"/>
              <a:t>F</a:t>
            </a:r>
            <a:r>
              <a:rPr lang="en-US" altLang="ko-KR" sz="1800" baseline="-25000"/>
              <a:t>1</a:t>
            </a:r>
            <a:r>
              <a:rPr lang="en-US" altLang="ko-KR" sz="1800" dirty="0"/>
              <a:t>(</a:t>
            </a:r>
            <a:r>
              <a:rPr lang="en-US" altLang="ko-KR" sz="1800" i="1" dirty="0" err="1"/>
              <a:t>w</a:t>
            </a:r>
            <a:r>
              <a:rPr lang="en-US" altLang="ko-KR" sz="1800" dirty="0" err="1"/>
              <a:t>,</a:t>
            </a:r>
            <a:r>
              <a:rPr lang="en-US" altLang="ko-KR" sz="1800" i="1" dirty="0" err="1"/>
              <a:t>x</a:t>
            </a:r>
            <a:r>
              <a:rPr lang="en-US" altLang="ko-KR" sz="1800" dirty="0" err="1"/>
              <a:t>,</a:t>
            </a:r>
            <a:r>
              <a:rPr lang="en-US" altLang="ko-KR" sz="1800" i="1" dirty="0" err="1"/>
              <a:t>y</a:t>
            </a:r>
            <a:r>
              <a:rPr lang="en-US" altLang="ko-KR" sz="1800" dirty="0" err="1"/>
              <a:t>,</a:t>
            </a:r>
            <a:r>
              <a:rPr lang="en-US" altLang="ko-KR" sz="1800" i="1" dirty="0" err="1"/>
              <a:t>z</a:t>
            </a:r>
            <a:r>
              <a:rPr lang="en-US" altLang="ko-KR" sz="1800" dirty="0"/>
              <a:t>) = </a:t>
            </a:r>
            <a:r>
              <a:rPr lang="el-GR" altLang="ko-KR" sz="1800" dirty="0"/>
              <a:t>Σ(1,4,9,12)</a:t>
            </a:r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ko-KR" sz="1800" i="1" dirty="0"/>
              <a:t>F</a:t>
            </a:r>
            <a:r>
              <a:rPr lang="en-US" altLang="ko-KR" sz="1800" baseline="-25000" dirty="0"/>
              <a:t>2</a:t>
            </a:r>
            <a:r>
              <a:rPr lang="en-US" altLang="ko-KR" sz="1800" dirty="0"/>
              <a:t>(</a:t>
            </a:r>
            <a:r>
              <a:rPr lang="en-US" altLang="ko-KR" sz="1800" i="1" dirty="0" err="1"/>
              <a:t>w</a:t>
            </a:r>
            <a:r>
              <a:rPr lang="en-US" altLang="ko-KR" sz="1800" dirty="0" err="1"/>
              <a:t>,</a:t>
            </a:r>
            <a:r>
              <a:rPr lang="en-US" altLang="ko-KR" sz="1800" i="1" dirty="0" err="1"/>
              <a:t>x</a:t>
            </a:r>
            <a:r>
              <a:rPr lang="en-US" altLang="ko-KR" sz="1800" dirty="0" err="1"/>
              <a:t>,</a:t>
            </a:r>
            <a:r>
              <a:rPr lang="en-US" altLang="ko-KR" sz="1800" i="1" dirty="0" err="1"/>
              <a:t>y</a:t>
            </a:r>
            <a:r>
              <a:rPr lang="en-US" altLang="ko-KR" sz="1800" dirty="0" err="1"/>
              <a:t>,</a:t>
            </a:r>
            <a:r>
              <a:rPr lang="en-US" altLang="ko-KR" sz="1800" i="1" dirty="0" err="1"/>
              <a:t>z</a:t>
            </a:r>
            <a:r>
              <a:rPr lang="en-US" altLang="ko-KR" sz="1800" dirty="0"/>
              <a:t>) = </a:t>
            </a:r>
            <a:r>
              <a:rPr lang="el-GR" altLang="ko-KR" sz="1800" dirty="0"/>
              <a:t>Σ(</a:t>
            </a:r>
            <a:r>
              <a:rPr lang="el-GR" altLang="ko-KR" sz="1800"/>
              <a:t>0,2,6,8,9,10,14,15)</a:t>
            </a:r>
            <a:endParaRPr lang="el-GR" altLang="ko-KR" sz="1800" dirty="0"/>
          </a:p>
        </p:txBody>
      </p:sp>
      <p:sp>
        <p:nvSpPr>
          <p:cNvPr id="363" name="내용 개체 틀 2">
            <a:extLst>
              <a:ext uri="{FF2B5EF4-FFF2-40B4-BE49-F238E27FC236}">
                <a16:creationId xmlns:a16="http://schemas.microsoft.com/office/drawing/2014/main" id="{8CB726D9-359F-487E-8FBD-311BF3C9C4D0}"/>
              </a:ext>
            </a:extLst>
          </p:cNvPr>
          <p:cNvSpPr txBox="1">
            <a:spLocks/>
          </p:cNvSpPr>
          <p:nvPr/>
        </p:nvSpPr>
        <p:spPr>
          <a:xfrm>
            <a:off x="1374420" y="2089626"/>
            <a:ext cx="6666921" cy="4601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구현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</a:rPr>
              <a:t>1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:AND-OR, </a:t>
            </a:r>
            <a:r>
              <a:rPr lang="en-US" altLang="ko-KR" sz="1800" i="1">
                <a:solidFill>
                  <a:schemeClr val="accent1">
                    <a:lumMod val="75000"/>
                  </a:schemeClr>
                </a:solidFill>
              </a:rPr>
              <a:t>F</a:t>
            </a:r>
            <a:r>
              <a:rPr lang="en-US" altLang="ko-KR" sz="1800" baseline="-2500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:AND-OR-Inverter)</a:t>
            </a:r>
            <a:endParaRPr lang="ko-KR" altLang="en-US" sz="1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64" name="그룹 363">
            <a:extLst>
              <a:ext uri="{FF2B5EF4-FFF2-40B4-BE49-F238E27FC236}">
                <a16:creationId xmlns:a16="http://schemas.microsoft.com/office/drawing/2014/main" id="{00F17A44-8365-44E5-BB76-D3E4A0F6F5DC}"/>
              </a:ext>
            </a:extLst>
          </p:cNvPr>
          <p:cNvGrpSpPr/>
          <p:nvPr/>
        </p:nvGrpSpPr>
        <p:grpSpPr>
          <a:xfrm>
            <a:off x="2398682" y="2549797"/>
            <a:ext cx="6198472" cy="3787680"/>
            <a:chOff x="2899602" y="2257778"/>
            <a:chExt cx="6707241" cy="4098572"/>
          </a:xfrm>
        </p:grpSpPr>
        <p:cxnSp>
          <p:nvCxnSpPr>
            <p:cNvPr id="365" name="직선 연결선 364">
              <a:extLst>
                <a:ext uri="{FF2B5EF4-FFF2-40B4-BE49-F238E27FC236}">
                  <a16:creationId xmlns:a16="http://schemas.microsoft.com/office/drawing/2014/main" id="{D6BF1D7F-D1CF-498F-8861-B3EF4EBDF8E7}"/>
                </a:ext>
              </a:extLst>
            </p:cNvPr>
            <p:cNvCxnSpPr/>
            <p:nvPr/>
          </p:nvCxnSpPr>
          <p:spPr>
            <a:xfrm flipH="1">
              <a:off x="7001255" y="5213629"/>
              <a:ext cx="33679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직선 연결선 365">
              <a:extLst>
                <a:ext uri="{FF2B5EF4-FFF2-40B4-BE49-F238E27FC236}">
                  <a16:creationId xmlns:a16="http://schemas.microsoft.com/office/drawing/2014/main" id="{3A390D5F-5750-4F60-8454-5A15B94E600D}"/>
                </a:ext>
              </a:extLst>
            </p:cNvPr>
            <p:cNvCxnSpPr/>
            <p:nvPr/>
          </p:nvCxnSpPr>
          <p:spPr>
            <a:xfrm>
              <a:off x="4011333" y="2858732"/>
              <a:ext cx="0" cy="181018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직선 연결선 366">
              <a:extLst>
                <a:ext uri="{FF2B5EF4-FFF2-40B4-BE49-F238E27FC236}">
                  <a16:creationId xmlns:a16="http://schemas.microsoft.com/office/drawing/2014/main" id="{CF1221FE-0705-4E4C-AAC5-F1ADB9212C2E}"/>
                </a:ext>
              </a:extLst>
            </p:cNvPr>
            <p:cNvCxnSpPr/>
            <p:nvPr/>
          </p:nvCxnSpPr>
          <p:spPr>
            <a:xfrm>
              <a:off x="4265315" y="2993222"/>
              <a:ext cx="0" cy="167569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8" name="그룹 367">
              <a:extLst>
                <a:ext uri="{FF2B5EF4-FFF2-40B4-BE49-F238E27FC236}">
                  <a16:creationId xmlns:a16="http://schemas.microsoft.com/office/drawing/2014/main" id="{72F3DEB0-7B99-4BCB-A7EB-3112E968E0EC}"/>
                </a:ext>
              </a:extLst>
            </p:cNvPr>
            <p:cNvGrpSpPr/>
            <p:nvPr/>
          </p:nvGrpSpPr>
          <p:grpSpPr>
            <a:xfrm>
              <a:off x="3944181" y="2562483"/>
              <a:ext cx="381475" cy="532053"/>
              <a:chOff x="2883477" y="726292"/>
              <a:chExt cx="399856" cy="593293"/>
            </a:xfrm>
          </p:grpSpPr>
          <p:cxnSp>
            <p:nvCxnSpPr>
              <p:cNvPr id="438" name="직선 연결선 437">
                <a:extLst>
                  <a:ext uri="{FF2B5EF4-FFF2-40B4-BE49-F238E27FC236}">
                    <a16:creationId xmlns:a16="http://schemas.microsoft.com/office/drawing/2014/main" id="{73C7B839-7BDC-4B88-A9DF-6F11A1559C75}"/>
                  </a:ext>
                </a:extLst>
              </p:cNvPr>
              <p:cNvCxnSpPr/>
              <p:nvPr/>
            </p:nvCxnSpPr>
            <p:spPr>
              <a:xfrm>
                <a:off x="3083405" y="726292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9" name="이등변 삼각형 438">
                <a:extLst>
                  <a:ext uri="{FF2B5EF4-FFF2-40B4-BE49-F238E27FC236}">
                    <a16:creationId xmlns:a16="http://schemas.microsoft.com/office/drawing/2014/main" id="{4D6410B7-8759-4A31-807F-F30A3C8298F2}"/>
                  </a:ext>
                </a:extLst>
              </p:cNvPr>
              <p:cNvSpPr/>
              <p:nvPr/>
            </p:nvSpPr>
            <p:spPr>
              <a:xfrm rot="10800000">
                <a:off x="2883477" y="991426"/>
                <a:ext cx="399856" cy="328159"/>
              </a:xfrm>
              <a:prstGeom prst="triangle">
                <a:avLst/>
              </a:prstGeom>
              <a:solidFill>
                <a:srgbClr val="F2F9E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440" name="타원 439">
                <a:extLst>
                  <a:ext uri="{FF2B5EF4-FFF2-40B4-BE49-F238E27FC236}">
                    <a16:creationId xmlns:a16="http://schemas.microsoft.com/office/drawing/2014/main" id="{0A52C329-71BC-4D09-996B-26ADEC2DDF26}"/>
                  </a:ext>
                </a:extLst>
              </p:cNvPr>
              <p:cNvSpPr/>
              <p:nvPr/>
            </p:nvSpPr>
            <p:spPr>
              <a:xfrm>
                <a:off x="3176652" y="1140647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369" name="직선 연결선 368">
              <a:extLst>
                <a:ext uri="{FF2B5EF4-FFF2-40B4-BE49-F238E27FC236}">
                  <a16:creationId xmlns:a16="http://schemas.microsoft.com/office/drawing/2014/main" id="{DA02F558-74C7-4F44-8CE5-91705AE7B697}"/>
                </a:ext>
              </a:extLst>
            </p:cNvPr>
            <p:cNvCxnSpPr/>
            <p:nvPr/>
          </p:nvCxnSpPr>
          <p:spPr>
            <a:xfrm>
              <a:off x="4527802" y="2858732"/>
              <a:ext cx="0" cy="181018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직선 연결선 369">
              <a:extLst>
                <a:ext uri="{FF2B5EF4-FFF2-40B4-BE49-F238E27FC236}">
                  <a16:creationId xmlns:a16="http://schemas.microsoft.com/office/drawing/2014/main" id="{1F2294A7-154D-4870-BAA1-2F2EF2479549}"/>
                </a:ext>
              </a:extLst>
            </p:cNvPr>
            <p:cNvCxnSpPr/>
            <p:nvPr/>
          </p:nvCxnSpPr>
          <p:spPr>
            <a:xfrm>
              <a:off x="4823220" y="2981987"/>
              <a:ext cx="0" cy="1686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1" name="그룹 370">
              <a:extLst>
                <a:ext uri="{FF2B5EF4-FFF2-40B4-BE49-F238E27FC236}">
                  <a16:creationId xmlns:a16="http://schemas.microsoft.com/office/drawing/2014/main" id="{08EAD85A-2684-4C44-947D-F45A1AC89895}"/>
                </a:ext>
              </a:extLst>
            </p:cNvPr>
            <p:cNvGrpSpPr/>
            <p:nvPr/>
          </p:nvGrpSpPr>
          <p:grpSpPr>
            <a:xfrm>
              <a:off x="4460650" y="2562483"/>
              <a:ext cx="381475" cy="532053"/>
              <a:chOff x="2883477" y="726292"/>
              <a:chExt cx="399856" cy="593293"/>
            </a:xfrm>
          </p:grpSpPr>
          <p:cxnSp>
            <p:nvCxnSpPr>
              <p:cNvPr id="435" name="직선 연결선 434">
                <a:extLst>
                  <a:ext uri="{FF2B5EF4-FFF2-40B4-BE49-F238E27FC236}">
                    <a16:creationId xmlns:a16="http://schemas.microsoft.com/office/drawing/2014/main" id="{5CD5F013-085B-4DFD-9B88-622A1783AAC0}"/>
                  </a:ext>
                </a:extLst>
              </p:cNvPr>
              <p:cNvCxnSpPr/>
              <p:nvPr/>
            </p:nvCxnSpPr>
            <p:spPr>
              <a:xfrm>
                <a:off x="3083405" y="726292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6" name="이등변 삼각형 435">
                <a:extLst>
                  <a:ext uri="{FF2B5EF4-FFF2-40B4-BE49-F238E27FC236}">
                    <a16:creationId xmlns:a16="http://schemas.microsoft.com/office/drawing/2014/main" id="{99149406-D336-4F68-8173-06CA5E020398}"/>
                  </a:ext>
                </a:extLst>
              </p:cNvPr>
              <p:cNvSpPr/>
              <p:nvPr/>
            </p:nvSpPr>
            <p:spPr>
              <a:xfrm rot="10800000">
                <a:off x="2883477" y="991426"/>
                <a:ext cx="399856" cy="328159"/>
              </a:xfrm>
              <a:prstGeom prst="triangle">
                <a:avLst/>
              </a:prstGeom>
              <a:solidFill>
                <a:srgbClr val="F2F9E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437" name="타원 436">
                <a:extLst>
                  <a:ext uri="{FF2B5EF4-FFF2-40B4-BE49-F238E27FC236}">
                    <a16:creationId xmlns:a16="http://schemas.microsoft.com/office/drawing/2014/main" id="{D8B0A7CC-E407-4BE6-86E4-BF5FF9F19E7B}"/>
                  </a:ext>
                </a:extLst>
              </p:cNvPr>
              <p:cNvSpPr/>
              <p:nvPr/>
            </p:nvSpPr>
            <p:spPr>
              <a:xfrm>
                <a:off x="3176652" y="1140647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372" name="직선 연결선 371">
              <a:extLst>
                <a:ext uri="{FF2B5EF4-FFF2-40B4-BE49-F238E27FC236}">
                  <a16:creationId xmlns:a16="http://schemas.microsoft.com/office/drawing/2014/main" id="{1850B559-85DA-4938-86F1-2038AE52A67E}"/>
                </a:ext>
              </a:extLst>
            </p:cNvPr>
            <p:cNvCxnSpPr/>
            <p:nvPr/>
          </p:nvCxnSpPr>
          <p:spPr>
            <a:xfrm>
              <a:off x="3483425" y="2858732"/>
              <a:ext cx="0" cy="181018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직선 연결선 372">
              <a:extLst>
                <a:ext uri="{FF2B5EF4-FFF2-40B4-BE49-F238E27FC236}">
                  <a16:creationId xmlns:a16="http://schemas.microsoft.com/office/drawing/2014/main" id="{18A48496-588F-4B77-92DE-1A8FAD2E650A}"/>
                </a:ext>
              </a:extLst>
            </p:cNvPr>
            <p:cNvCxnSpPr/>
            <p:nvPr/>
          </p:nvCxnSpPr>
          <p:spPr>
            <a:xfrm>
              <a:off x="3737406" y="2993222"/>
              <a:ext cx="0" cy="167569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4" name="그룹 373">
              <a:extLst>
                <a:ext uri="{FF2B5EF4-FFF2-40B4-BE49-F238E27FC236}">
                  <a16:creationId xmlns:a16="http://schemas.microsoft.com/office/drawing/2014/main" id="{045CA478-5066-43F0-BBEC-6A5D4EC6E7ED}"/>
                </a:ext>
              </a:extLst>
            </p:cNvPr>
            <p:cNvGrpSpPr/>
            <p:nvPr/>
          </p:nvGrpSpPr>
          <p:grpSpPr>
            <a:xfrm>
              <a:off x="3416272" y="2562483"/>
              <a:ext cx="381475" cy="532053"/>
              <a:chOff x="2883477" y="726292"/>
              <a:chExt cx="399856" cy="593293"/>
            </a:xfrm>
          </p:grpSpPr>
          <p:cxnSp>
            <p:nvCxnSpPr>
              <p:cNvPr id="432" name="직선 연결선 431">
                <a:extLst>
                  <a:ext uri="{FF2B5EF4-FFF2-40B4-BE49-F238E27FC236}">
                    <a16:creationId xmlns:a16="http://schemas.microsoft.com/office/drawing/2014/main" id="{4C7162FF-5356-475A-991B-0CCA2F6CFF3B}"/>
                  </a:ext>
                </a:extLst>
              </p:cNvPr>
              <p:cNvCxnSpPr/>
              <p:nvPr/>
            </p:nvCxnSpPr>
            <p:spPr>
              <a:xfrm>
                <a:off x="3083405" y="726292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3" name="이등변 삼각형 432">
                <a:extLst>
                  <a:ext uri="{FF2B5EF4-FFF2-40B4-BE49-F238E27FC236}">
                    <a16:creationId xmlns:a16="http://schemas.microsoft.com/office/drawing/2014/main" id="{0CB12F6A-5680-44E0-AF6A-8EA0829E9938}"/>
                  </a:ext>
                </a:extLst>
              </p:cNvPr>
              <p:cNvSpPr/>
              <p:nvPr/>
            </p:nvSpPr>
            <p:spPr>
              <a:xfrm rot="10800000">
                <a:off x="2883477" y="991426"/>
                <a:ext cx="399856" cy="328159"/>
              </a:xfrm>
              <a:prstGeom prst="triangle">
                <a:avLst/>
              </a:prstGeom>
              <a:solidFill>
                <a:srgbClr val="F2F9E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434" name="타원 433">
                <a:extLst>
                  <a:ext uri="{FF2B5EF4-FFF2-40B4-BE49-F238E27FC236}">
                    <a16:creationId xmlns:a16="http://schemas.microsoft.com/office/drawing/2014/main" id="{B52FAE76-A92A-4B1D-81C8-7B0B8A40473C}"/>
                  </a:ext>
                </a:extLst>
              </p:cNvPr>
              <p:cNvSpPr/>
              <p:nvPr/>
            </p:nvSpPr>
            <p:spPr>
              <a:xfrm>
                <a:off x="3176652" y="1140647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375" name="직선 연결선 374">
              <a:extLst>
                <a:ext uri="{FF2B5EF4-FFF2-40B4-BE49-F238E27FC236}">
                  <a16:creationId xmlns:a16="http://schemas.microsoft.com/office/drawing/2014/main" id="{5D79880D-5206-446A-8575-B529C47743B4}"/>
                </a:ext>
              </a:extLst>
            </p:cNvPr>
            <p:cNvCxnSpPr/>
            <p:nvPr/>
          </p:nvCxnSpPr>
          <p:spPr>
            <a:xfrm>
              <a:off x="2966754" y="2858732"/>
              <a:ext cx="0" cy="181018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직선 연결선 375">
              <a:extLst>
                <a:ext uri="{FF2B5EF4-FFF2-40B4-BE49-F238E27FC236}">
                  <a16:creationId xmlns:a16="http://schemas.microsoft.com/office/drawing/2014/main" id="{A5C7FD95-D5FF-459D-A0E5-A66AA3A2597F}"/>
                </a:ext>
              </a:extLst>
            </p:cNvPr>
            <p:cNvCxnSpPr/>
            <p:nvPr/>
          </p:nvCxnSpPr>
          <p:spPr>
            <a:xfrm>
              <a:off x="3220736" y="2993222"/>
              <a:ext cx="0" cy="167569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7" name="그룹 376">
              <a:extLst>
                <a:ext uri="{FF2B5EF4-FFF2-40B4-BE49-F238E27FC236}">
                  <a16:creationId xmlns:a16="http://schemas.microsoft.com/office/drawing/2014/main" id="{854A5CE7-EE38-432E-BB59-16BFA1C83EF9}"/>
                </a:ext>
              </a:extLst>
            </p:cNvPr>
            <p:cNvGrpSpPr/>
            <p:nvPr/>
          </p:nvGrpSpPr>
          <p:grpSpPr>
            <a:xfrm>
              <a:off x="2899602" y="2562483"/>
              <a:ext cx="381475" cy="532053"/>
              <a:chOff x="2883477" y="726292"/>
              <a:chExt cx="399856" cy="593293"/>
            </a:xfrm>
          </p:grpSpPr>
          <p:cxnSp>
            <p:nvCxnSpPr>
              <p:cNvPr id="429" name="직선 연결선 428">
                <a:extLst>
                  <a:ext uri="{FF2B5EF4-FFF2-40B4-BE49-F238E27FC236}">
                    <a16:creationId xmlns:a16="http://schemas.microsoft.com/office/drawing/2014/main" id="{EE7DC17A-B5CC-4738-8118-3EA9332A8773}"/>
                  </a:ext>
                </a:extLst>
              </p:cNvPr>
              <p:cNvCxnSpPr/>
              <p:nvPr/>
            </p:nvCxnSpPr>
            <p:spPr>
              <a:xfrm>
                <a:off x="3083405" y="726292"/>
                <a:ext cx="0" cy="265134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0" name="이등변 삼각형 429">
                <a:extLst>
                  <a:ext uri="{FF2B5EF4-FFF2-40B4-BE49-F238E27FC236}">
                    <a16:creationId xmlns:a16="http://schemas.microsoft.com/office/drawing/2014/main" id="{C7AA79D7-80F8-4D2D-B509-42D2449A1E07}"/>
                  </a:ext>
                </a:extLst>
              </p:cNvPr>
              <p:cNvSpPr/>
              <p:nvPr/>
            </p:nvSpPr>
            <p:spPr>
              <a:xfrm rot="10800000">
                <a:off x="2883477" y="991426"/>
                <a:ext cx="399856" cy="328159"/>
              </a:xfrm>
              <a:prstGeom prst="triangle">
                <a:avLst/>
              </a:prstGeom>
              <a:solidFill>
                <a:srgbClr val="F2F9E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431" name="타원 430">
                <a:extLst>
                  <a:ext uri="{FF2B5EF4-FFF2-40B4-BE49-F238E27FC236}">
                    <a16:creationId xmlns:a16="http://schemas.microsoft.com/office/drawing/2014/main" id="{2B38013F-72C8-43FD-9102-7F301FA89926}"/>
                  </a:ext>
                </a:extLst>
              </p:cNvPr>
              <p:cNvSpPr/>
              <p:nvPr/>
            </p:nvSpPr>
            <p:spPr>
              <a:xfrm>
                <a:off x="3176652" y="1140647"/>
                <a:ext cx="86865" cy="86865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378" name="직선 연결선 377">
              <a:extLst>
                <a:ext uri="{FF2B5EF4-FFF2-40B4-BE49-F238E27FC236}">
                  <a16:creationId xmlns:a16="http://schemas.microsoft.com/office/drawing/2014/main" id="{238399A5-1992-4DFE-9925-403130FF0D58}"/>
                </a:ext>
              </a:extLst>
            </p:cNvPr>
            <p:cNvCxnSpPr/>
            <p:nvPr/>
          </p:nvCxnSpPr>
          <p:spPr>
            <a:xfrm flipH="1">
              <a:off x="2966757" y="3315784"/>
              <a:ext cx="335162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9" name="순서도: 지연 378">
              <a:extLst>
                <a:ext uri="{FF2B5EF4-FFF2-40B4-BE49-F238E27FC236}">
                  <a16:creationId xmlns:a16="http://schemas.microsoft.com/office/drawing/2014/main" id="{CF1C73F2-62B7-427F-BBC9-60FA289F511B}"/>
                </a:ext>
              </a:extLst>
            </p:cNvPr>
            <p:cNvSpPr/>
            <p:nvPr/>
          </p:nvSpPr>
          <p:spPr>
            <a:xfrm>
              <a:off x="5089024" y="3189179"/>
              <a:ext cx="340672" cy="253211"/>
            </a:xfrm>
            <a:prstGeom prst="flowChartDelay">
              <a:avLst/>
            </a:prstGeom>
            <a:solidFill>
              <a:srgbClr val="F2F9E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80" name="직선 연결선 379">
              <a:extLst>
                <a:ext uri="{FF2B5EF4-FFF2-40B4-BE49-F238E27FC236}">
                  <a16:creationId xmlns:a16="http://schemas.microsoft.com/office/drawing/2014/main" id="{37D7E0CF-90B3-4EDC-B19A-16AFBCF1DDB0}"/>
                </a:ext>
              </a:extLst>
            </p:cNvPr>
            <p:cNvCxnSpPr/>
            <p:nvPr/>
          </p:nvCxnSpPr>
          <p:spPr>
            <a:xfrm flipH="1">
              <a:off x="2966757" y="3619292"/>
              <a:ext cx="3351624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1" name="순서도: 지연 380">
              <a:extLst>
                <a:ext uri="{FF2B5EF4-FFF2-40B4-BE49-F238E27FC236}">
                  <a16:creationId xmlns:a16="http://schemas.microsoft.com/office/drawing/2014/main" id="{C8096C68-83AB-4862-8C1B-066435022DD8}"/>
                </a:ext>
              </a:extLst>
            </p:cNvPr>
            <p:cNvSpPr/>
            <p:nvPr/>
          </p:nvSpPr>
          <p:spPr>
            <a:xfrm>
              <a:off x="5089024" y="3492687"/>
              <a:ext cx="340672" cy="253211"/>
            </a:xfrm>
            <a:prstGeom prst="flowChartDelay">
              <a:avLst/>
            </a:prstGeom>
            <a:solidFill>
              <a:srgbClr val="F2F9E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82" name="직선 연결선 381">
              <a:extLst>
                <a:ext uri="{FF2B5EF4-FFF2-40B4-BE49-F238E27FC236}">
                  <a16:creationId xmlns:a16="http://schemas.microsoft.com/office/drawing/2014/main" id="{7DCC04D9-E2A2-4728-9CA6-B0F2A41D6D33}"/>
                </a:ext>
              </a:extLst>
            </p:cNvPr>
            <p:cNvCxnSpPr/>
            <p:nvPr/>
          </p:nvCxnSpPr>
          <p:spPr>
            <a:xfrm flipH="1">
              <a:off x="2966757" y="3922800"/>
              <a:ext cx="335162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순서도: 지연 382">
              <a:extLst>
                <a:ext uri="{FF2B5EF4-FFF2-40B4-BE49-F238E27FC236}">
                  <a16:creationId xmlns:a16="http://schemas.microsoft.com/office/drawing/2014/main" id="{5135D8B2-0C9A-4A03-B6CA-2238EA1172A2}"/>
                </a:ext>
              </a:extLst>
            </p:cNvPr>
            <p:cNvSpPr/>
            <p:nvPr/>
          </p:nvSpPr>
          <p:spPr>
            <a:xfrm>
              <a:off x="5089024" y="3796194"/>
              <a:ext cx="340672" cy="253211"/>
            </a:xfrm>
            <a:prstGeom prst="flowChartDelay">
              <a:avLst/>
            </a:prstGeom>
            <a:solidFill>
              <a:srgbClr val="F2F9E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84" name="직선 연결선 383">
              <a:extLst>
                <a:ext uri="{FF2B5EF4-FFF2-40B4-BE49-F238E27FC236}">
                  <a16:creationId xmlns:a16="http://schemas.microsoft.com/office/drawing/2014/main" id="{AA7869D3-6D9A-48BB-99E3-3D258F2E08E6}"/>
                </a:ext>
              </a:extLst>
            </p:cNvPr>
            <p:cNvCxnSpPr/>
            <p:nvPr/>
          </p:nvCxnSpPr>
          <p:spPr>
            <a:xfrm flipH="1">
              <a:off x="2966757" y="4226307"/>
              <a:ext cx="335162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순서도: 지연 384">
              <a:extLst>
                <a:ext uri="{FF2B5EF4-FFF2-40B4-BE49-F238E27FC236}">
                  <a16:creationId xmlns:a16="http://schemas.microsoft.com/office/drawing/2014/main" id="{B577FFAC-7EE6-41A1-8BDC-B1C82D994A1E}"/>
                </a:ext>
              </a:extLst>
            </p:cNvPr>
            <p:cNvSpPr/>
            <p:nvPr/>
          </p:nvSpPr>
          <p:spPr>
            <a:xfrm>
              <a:off x="5089024" y="4099702"/>
              <a:ext cx="340672" cy="253211"/>
            </a:xfrm>
            <a:prstGeom prst="flowChartDelay">
              <a:avLst/>
            </a:prstGeom>
            <a:solidFill>
              <a:srgbClr val="F2F9E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86" name="직선 연결선 385">
              <a:extLst>
                <a:ext uri="{FF2B5EF4-FFF2-40B4-BE49-F238E27FC236}">
                  <a16:creationId xmlns:a16="http://schemas.microsoft.com/office/drawing/2014/main" id="{67D60E9F-EB78-4F98-BD0A-634A3F2A41E6}"/>
                </a:ext>
              </a:extLst>
            </p:cNvPr>
            <p:cNvCxnSpPr/>
            <p:nvPr/>
          </p:nvCxnSpPr>
          <p:spPr>
            <a:xfrm flipH="1">
              <a:off x="2966757" y="4529815"/>
              <a:ext cx="3351624" cy="0"/>
            </a:xfrm>
            <a:prstGeom prst="lin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순서도: 지연 386">
              <a:extLst>
                <a:ext uri="{FF2B5EF4-FFF2-40B4-BE49-F238E27FC236}">
                  <a16:creationId xmlns:a16="http://schemas.microsoft.com/office/drawing/2014/main" id="{366C0F38-BD80-4D76-9234-1C2B96350250}"/>
                </a:ext>
              </a:extLst>
            </p:cNvPr>
            <p:cNvSpPr/>
            <p:nvPr/>
          </p:nvSpPr>
          <p:spPr>
            <a:xfrm>
              <a:off x="5089024" y="4403209"/>
              <a:ext cx="340672" cy="253211"/>
            </a:xfrm>
            <a:prstGeom prst="flowChartDelay">
              <a:avLst/>
            </a:prstGeom>
            <a:solidFill>
              <a:srgbClr val="F2F9E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88" name="직선 연결선 387">
              <a:extLst>
                <a:ext uri="{FF2B5EF4-FFF2-40B4-BE49-F238E27FC236}">
                  <a16:creationId xmlns:a16="http://schemas.microsoft.com/office/drawing/2014/main" id="{415B39EC-3AB1-4F17-B466-B00B825A1F95}"/>
                </a:ext>
              </a:extLst>
            </p:cNvPr>
            <p:cNvCxnSpPr/>
            <p:nvPr/>
          </p:nvCxnSpPr>
          <p:spPr>
            <a:xfrm>
              <a:off x="5686703" y="3315784"/>
              <a:ext cx="0" cy="224664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달 388">
              <a:extLst>
                <a:ext uri="{FF2B5EF4-FFF2-40B4-BE49-F238E27FC236}">
                  <a16:creationId xmlns:a16="http://schemas.microsoft.com/office/drawing/2014/main" id="{2788F4E6-60E1-4D44-B1C9-F0B48C8E446F}"/>
                </a:ext>
              </a:extLst>
            </p:cNvPr>
            <p:cNvSpPr/>
            <p:nvPr/>
          </p:nvSpPr>
          <p:spPr>
            <a:xfrm rot="5400000" flipH="1">
              <a:off x="5517322" y="4676621"/>
              <a:ext cx="337772" cy="383031"/>
            </a:xfrm>
            <a:prstGeom prst="moon">
              <a:avLst>
                <a:gd name="adj" fmla="val 83270"/>
              </a:avLst>
            </a:prstGeom>
            <a:solidFill>
              <a:srgbClr val="F2F9E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90" name="직선 연결선 389">
              <a:extLst>
                <a:ext uri="{FF2B5EF4-FFF2-40B4-BE49-F238E27FC236}">
                  <a16:creationId xmlns:a16="http://schemas.microsoft.com/office/drawing/2014/main" id="{67C4CC56-4179-4D26-8609-407269AA5568}"/>
                </a:ext>
              </a:extLst>
            </p:cNvPr>
            <p:cNvCxnSpPr/>
            <p:nvPr/>
          </p:nvCxnSpPr>
          <p:spPr>
            <a:xfrm>
              <a:off x="6127360" y="3315784"/>
              <a:ext cx="0" cy="185387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1" name="달 390">
              <a:extLst>
                <a:ext uri="{FF2B5EF4-FFF2-40B4-BE49-F238E27FC236}">
                  <a16:creationId xmlns:a16="http://schemas.microsoft.com/office/drawing/2014/main" id="{47F2B3D3-C591-4C47-B351-4204DDDF7BC5}"/>
                </a:ext>
              </a:extLst>
            </p:cNvPr>
            <p:cNvSpPr/>
            <p:nvPr/>
          </p:nvSpPr>
          <p:spPr>
            <a:xfrm rot="5400000" flipH="1">
              <a:off x="5957979" y="4676621"/>
              <a:ext cx="337772" cy="383031"/>
            </a:xfrm>
            <a:prstGeom prst="moon">
              <a:avLst>
                <a:gd name="adj" fmla="val 83270"/>
              </a:avLst>
            </a:prstGeom>
            <a:solidFill>
              <a:srgbClr val="F2F9E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cxnSp>
          <p:nvCxnSpPr>
            <p:cNvPr id="392" name="직선 연결선 391">
              <a:extLst>
                <a:ext uri="{FF2B5EF4-FFF2-40B4-BE49-F238E27FC236}">
                  <a16:creationId xmlns:a16="http://schemas.microsoft.com/office/drawing/2014/main" id="{95B2C6E9-9F49-4964-A13F-5EDA8805DA1A}"/>
                </a:ext>
              </a:extLst>
            </p:cNvPr>
            <p:cNvCxnSpPr/>
            <p:nvPr/>
          </p:nvCxnSpPr>
          <p:spPr>
            <a:xfrm flipH="1">
              <a:off x="6127360" y="5157890"/>
              <a:ext cx="61949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3" name="그룹 392">
              <a:extLst>
                <a:ext uri="{FF2B5EF4-FFF2-40B4-BE49-F238E27FC236}">
                  <a16:creationId xmlns:a16="http://schemas.microsoft.com/office/drawing/2014/main" id="{4B5CBD1C-92C7-4A50-9FC1-DFDAD254725B}"/>
                </a:ext>
              </a:extLst>
            </p:cNvPr>
            <p:cNvGrpSpPr/>
            <p:nvPr/>
          </p:nvGrpSpPr>
          <p:grpSpPr>
            <a:xfrm>
              <a:off x="6574175" y="5037023"/>
              <a:ext cx="427080" cy="360045"/>
              <a:chOff x="9621520" y="5438801"/>
              <a:chExt cx="447658" cy="401487"/>
            </a:xfrm>
          </p:grpSpPr>
          <p:sp>
            <p:nvSpPr>
              <p:cNvPr id="427" name="자유형 517">
                <a:extLst>
                  <a:ext uri="{FF2B5EF4-FFF2-40B4-BE49-F238E27FC236}">
                    <a16:creationId xmlns:a16="http://schemas.microsoft.com/office/drawing/2014/main" id="{02AB2721-CD0C-40A2-885D-8FF394EBCAB3}"/>
                  </a:ext>
                </a:extLst>
              </p:cNvPr>
              <p:cNvSpPr/>
              <p:nvPr/>
            </p:nvSpPr>
            <p:spPr>
              <a:xfrm>
                <a:off x="9621520" y="5438802"/>
                <a:ext cx="76086" cy="401484"/>
              </a:xfrm>
              <a:custGeom>
                <a:avLst/>
                <a:gdLst>
                  <a:gd name="connsiteX0" fmla="*/ 8536 w 105080"/>
                  <a:gd name="connsiteY0" fmla="*/ 0 h 711200"/>
                  <a:gd name="connsiteX1" fmla="*/ 105056 w 105080"/>
                  <a:gd name="connsiteY1" fmla="*/ 368300 h 711200"/>
                  <a:gd name="connsiteX2" fmla="*/ 916 w 105080"/>
                  <a:gd name="connsiteY2" fmla="*/ 711200 h 711200"/>
                  <a:gd name="connsiteX0" fmla="*/ 8536 w 108189"/>
                  <a:gd name="connsiteY0" fmla="*/ 0 h 711200"/>
                  <a:gd name="connsiteX1" fmla="*/ 74576 w 108189"/>
                  <a:gd name="connsiteY1" fmla="*/ 193040 h 711200"/>
                  <a:gd name="connsiteX2" fmla="*/ 105056 w 108189"/>
                  <a:gd name="connsiteY2" fmla="*/ 368300 h 711200"/>
                  <a:gd name="connsiteX3" fmla="*/ 916 w 108189"/>
                  <a:gd name="connsiteY3" fmla="*/ 711200 h 711200"/>
                  <a:gd name="connsiteX0" fmla="*/ 7620 w 104749"/>
                  <a:gd name="connsiteY0" fmla="*/ 0 h 711200"/>
                  <a:gd name="connsiteX1" fmla="*/ 73660 w 104749"/>
                  <a:gd name="connsiteY1" fmla="*/ 193040 h 711200"/>
                  <a:gd name="connsiteX2" fmla="*/ 104140 w 104749"/>
                  <a:gd name="connsiteY2" fmla="*/ 368300 h 711200"/>
                  <a:gd name="connsiteX3" fmla="*/ 48260 w 104749"/>
                  <a:gd name="connsiteY3" fmla="*/ 546100 h 711200"/>
                  <a:gd name="connsiteX4" fmla="*/ 0 w 104749"/>
                  <a:gd name="connsiteY4" fmla="*/ 711200 h 711200"/>
                  <a:gd name="connsiteX0" fmla="*/ 22860 w 104749"/>
                  <a:gd name="connsiteY0" fmla="*/ 0 h 728345"/>
                  <a:gd name="connsiteX1" fmla="*/ 73660 w 104749"/>
                  <a:gd name="connsiteY1" fmla="*/ 210185 h 728345"/>
                  <a:gd name="connsiteX2" fmla="*/ 104140 w 104749"/>
                  <a:gd name="connsiteY2" fmla="*/ 385445 h 728345"/>
                  <a:gd name="connsiteX3" fmla="*/ 48260 w 104749"/>
                  <a:gd name="connsiteY3" fmla="*/ 563245 h 728345"/>
                  <a:gd name="connsiteX4" fmla="*/ 0 w 104749"/>
                  <a:gd name="connsiteY4" fmla="*/ 728345 h 728345"/>
                  <a:gd name="connsiteX0" fmla="*/ 22860 w 134877"/>
                  <a:gd name="connsiteY0" fmla="*/ 0 h 728345"/>
                  <a:gd name="connsiteX1" fmla="*/ 73660 w 134877"/>
                  <a:gd name="connsiteY1" fmla="*/ 210185 h 728345"/>
                  <a:gd name="connsiteX2" fmla="*/ 134620 w 134877"/>
                  <a:gd name="connsiteY2" fmla="*/ 377825 h 728345"/>
                  <a:gd name="connsiteX3" fmla="*/ 48260 w 134877"/>
                  <a:gd name="connsiteY3" fmla="*/ 563245 h 728345"/>
                  <a:gd name="connsiteX4" fmla="*/ 0 w 134877"/>
                  <a:gd name="connsiteY4" fmla="*/ 728345 h 728345"/>
                  <a:gd name="connsiteX0" fmla="*/ 22860 w 134703"/>
                  <a:gd name="connsiteY0" fmla="*/ 0 h 728345"/>
                  <a:gd name="connsiteX1" fmla="*/ 73660 w 134703"/>
                  <a:gd name="connsiteY1" fmla="*/ 210185 h 728345"/>
                  <a:gd name="connsiteX2" fmla="*/ 134620 w 134703"/>
                  <a:gd name="connsiteY2" fmla="*/ 377825 h 728345"/>
                  <a:gd name="connsiteX3" fmla="*/ 48260 w 134703"/>
                  <a:gd name="connsiteY3" fmla="*/ 563245 h 728345"/>
                  <a:gd name="connsiteX4" fmla="*/ 0 w 134703"/>
                  <a:gd name="connsiteY4" fmla="*/ 728345 h 728345"/>
                  <a:gd name="connsiteX0" fmla="*/ 0 w 111843"/>
                  <a:gd name="connsiteY0" fmla="*/ 0 h 751205"/>
                  <a:gd name="connsiteX1" fmla="*/ 50800 w 111843"/>
                  <a:gd name="connsiteY1" fmla="*/ 210185 h 751205"/>
                  <a:gd name="connsiteX2" fmla="*/ 111760 w 111843"/>
                  <a:gd name="connsiteY2" fmla="*/ 377825 h 751205"/>
                  <a:gd name="connsiteX3" fmla="*/ 25400 w 111843"/>
                  <a:gd name="connsiteY3" fmla="*/ 563245 h 751205"/>
                  <a:gd name="connsiteX4" fmla="*/ 9525 w 111843"/>
                  <a:gd name="connsiteY4" fmla="*/ 751205 h 751205"/>
                  <a:gd name="connsiteX0" fmla="*/ 0 w 112319"/>
                  <a:gd name="connsiteY0" fmla="*/ 0 h 751205"/>
                  <a:gd name="connsiteX1" fmla="*/ 60325 w 112319"/>
                  <a:gd name="connsiteY1" fmla="*/ 191135 h 751205"/>
                  <a:gd name="connsiteX2" fmla="*/ 111760 w 112319"/>
                  <a:gd name="connsiteY2" fmla="*/ 377825 h 751205"/>
                  <a:gd name="connsiteX3" fmla="*/ 25400 w 112319"/>
                  <a:gd name="connsiteY3" fmla="*/ 563245 h 751205"/>
                  <a:gd name="connsiteX4" fmla="*/ 9525 w 112319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1826"/>
                  <a:gd name="connsiteY0" fmla="*/ 0 h 751205"/>
                  <a:gd name="connsiteX1" fmla="*/ 85090 w 111826"/>
                  <a:gd name="connsiteY1" fmla="*/ 185420 h 751205"/>
                  <a:gd name="connsiteX2" fmla="*/ 111760 w 111826"/>
                  <a:gd name="connsiteY2" fmla="*/ 377825 h 751205"/>
                  <a:gd name="connsiteX3" fmla="*/ 78740 w 111826"/>
                  <a:gd name="connsiteY3" fmla="*/ 574675 h 751205"/>
                  <a:gd name="connsiteX4" fmla="*/ 9525 w 111826"/>
                  <a:gd name="connsiteY4" fmla="*/ 751205 h 751205"/>
                  <a:gd name="connsiteX0" fmla="*/ 0 w 121323"/>
                  <a:gd name="connsiteY0" fmla="*/ 0 h 751205"/>
                  <a:gd name="connsiteX1" fmla="*/ 85090 w 121323"/>
                  <a:gd name="connsiteY1" fmla="*/ 185420 h 751205"/>
                  <a:gd name="connsiteX2" fmla="*/ 121285 w 121323"/>
                  <a:gd name="connsiteY2" fmla="*/ 377825 h 751205"/>
                  <a:gd name="connsiteX3" fmla="*/ 78740 w 121323"/>
                  <a:gd name="connsiteY3" fmla="*/ 574675 h 751205"/>
                  <a:gd name="connsiteX4" fmla="*/ 9525 w 121323"/>
                  <a:gd name="connsiteY4" fmla="*/ 751205 h 751205"/>
                  <a:gd name="connsiteX0" fmla="*/ 0 w 121285"/>
                  <a:gd name="connsiteY0" fmla="*/ 0 h 751205"/>
                  <a:gd name="connsiteX1" fmla="*/ 85090 w 121285"/>
                  <a:gd name="connsiteY1" fmla="*/ 185420 h 751205"/>
                  <a:gd name="connsiteX2" fmla="*/ 121285 w 121285"/>
                  <a:gd name="connsiteY2" fmla="*/ 377825 h 751205"/>
                  <a:gd name="connsiteX3" fmla="*/ 84455 w 121285"/>
                  <a:gd name="connsiteY3" fmla="*/ 588010 h 751205"/>
                  <a:gd name="connsiteX4" fmla="*/ 9525 w 121285"/>
                  <a:gd name="connsiteY4" fmla="*/ 751205 h 751205"/>
                  <a:gd name="connsiteX0" fmla="*/ 0 w 121336"/>
                  <a:gd name="connsiteY0" fmla="*/ 0 h 751205"/>
                  <a:gd name="connsiteX1" fmla="*/ 90805 w 121336"/>
                  <a:gd name="connsiteY1" fmla="*/ 170180 h 751205"/>
                  <a:gd name="connsiteX2" fmla="*/ 121285 w 121336"/>
                  <a:gd name="connsiteY2" fmla="*/ 377825 h 751205"/>
                  <a:gd name="connsiteX3" fmla="*/ 84455 w 121336"/>
                  <a:gd name="connsiteY3" fmla="*/ 588010 h 751205"/>
                  <a:gd name="connsiteX4" fmla="*/ 9525 w 12133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121285 w 121286"/>
                  <a:gd name="connsiteY1" fmla="*/ 377825 h 751205"/>
                  <a:gd name="connsiteX2" fmla="*/ 84455 w 121286"/>
                  <a:gd name="connsiteY2" fmla="*/ 588010 h 751205"/>
                  <a:gd name="connsiteX3" fmla="*/ 9525 w 121286"/>
                  <a:gd name="connsiteY3" fmla="*/ 751205 h 751205"/>
                  <a:gd name="connsiteX0" fmla="*/ 0 w 125096"/>
                  <a:gd name="connsiteY0" fmla="*/ 0 h 751205"/>
                  <a:gd name="connsiteX1" fmla="*/ 125095 w 125096"/>
                  <a:gd name="connsiteY1" fmla="*/ 372110 h 751205"/>
                  <a:gd name="connsiteX2" fmla="*/ 84455 w 125096"/>
                  <a:gd name="connsiteY2" fmla="*/ 588010 h 751205"/>
                  <a:gd name="connsiteX3" fmla="*/ 9525 w 125096"/>
                  <a:gd name="connsiteY3" fmla="*/ 751205 h 751205"/>
                  <a:gd name="connsiteX0" fmla="*/ 0 w 125104"/>
                  <a:gd name="connsiteY0" fmla="*/ 0 h 751205"/>
                  <a:gd name="connsiteX1" fmla="*/ 125095 w 125104"/>
                  <a:gd name="connsiteY1" fmla="*/ 372110 h 751205"/>
                  <a:gd name="connsiteX2" fmla="*/ 84455 w 125104"/>
                  <a:gd name="connsiteY2" fmla="*/ 588010 h 751205"/>
                  <a:gd name="connsiteX3" fmla="*/ 9525 w 125104"/>
                  <a:gd name="connsiteY3" fmla="*/ 751205 h 751205"/>
                  <a:gd name="connsiteX0" fmla="*/ 0 w 128199"/>
                  <a:gd name="connsiteY0" fmla="*/ 0 h 751205"/>
                  <a:gd name="connsiteX1" fmla="*/ 125095 w 128199"/>
                  <a:gd name="connsiteY1" fmla="*/ 372110 h 751205"/>
                  <a:gd name="connsiteX2" fmla="*/ 84455 w 128199"/>
                  <a:gd name="connsiteY2" fmla="*/ 588010 h 751205"/>
                  <a:gd name="connsiteX3" fmla="*/ 9525 w 128199"/>
                  <a:gd name="connsiteY3" fmla="*/ 751205 h 751205"/>
                  <a:gd name="connsiteX0" fmla="*/ 0 w 125115"/>
                  <a:gd name="connsiteY0" fmla="*/ 0 h 751205"/>
                  <a:gd name="connsiteX1" fmla="*/ 125095 w 125115"/>
                  <a:gd name="connsiteY1" fmla="*/ 372110 h 751205"/>
                  <a:gd name="connsiteX2" fmla="*/ 9525 w 125115"/>
                  <a:gd name="connsiteY2" fmla="*/ 751205 h 751205"/>
                  <a:gd name="connsiteX0" fmla="*/ 0 w 125115"/>
                  <a:gd name="connsiteY0" fmla="*/ 0 h 743585"/>
                  <a:gd name="connsiteX1" fmla="*/ 125095 w 125115"/>
                  <a:gd name="connsiteY1" fmla="*/ 372110 h 743585"/>
                  <a:gd name="connsiteX2" fmla="*/ 9525 w 125115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19" h="743585">
                    <a:moveTo>
                      <a:pt x="0" y="0"/>
                    </a:moveTo>
                    <a:cubicBezTo>
                      <a:pt x="44318" y="78714"/>
                      <a:pt x="123508" y="248179"/>
                      <a:pt x="125095" y="372110"/>
                    </a:cubicBezTo>
                    <a:cubicBezTo>
                      <a:pt x="126682" y="496041"/>
                      <a:pt x="50747" y="664607"/>
                      <a:pt x="9525" y="743585"/>
                    </a:cubicBezTo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8" name="달 427">
                <a:extLst>
                  <a:ext uri="{FF2B5EF4-FFF2-40B4-BE49-F238E27FC236}">
                    <a16:creationId xmlns:a16="http://schemas.microsoft.com/office/drawing/2014/main" id="{E4082DF0-868B-425D-BD95-D2DCE1446277}"/>
                  </a:ext>
                </a:extLst>
              </p:cNvPr>
              <p:cNvSpPr/>
              <p:nvPr/>
            </p:nvSpPr>
            <p:spPr>
              <a:xfrm flipH="1">
                <a:off x="9692528" y="5438801"/>
                <a:ext cx="376650" cy="401487"/>
              </a:xfrm>
              <a:prstGeom prst="moon">
                <a:avLst>
                  <a:gd name="adj" fmla="val 83270"/>
                </a:avLst>
              </a:prstGeom>
              <a:solidFill>
                <a:srgbClr val="F2F9E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394" name="직선 연결선 393">
              <a:extLst>
                <a:ext uri="{FF2B5EF4-FFF2-40B4-BE49-F238E27FC236}">
                  <a16:creationId xmlns:a16="http://schemas.microsoft.com/office/drawing/2014/main" id="{CC706C74-4290-4D19-88E5-C9058AA78FFE}"/>
                </a:ext>
              </a:extLst>
            </p:cNvPr>
            <p:cNvCxnSpPr/>
            <p:nvPr/>
          </p:nvCxnSpPr>
          <p:spPr>
            <a:xfrm flipH="1">
              <a:off x="5686703" y="5562431"/>
              <a:ext cx="106015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95" name="그룹 394">
              <a:extLst>
                <a:ext uri="{FF2B5EF4-FFF2-40B4-BE49-F238E27FC236}">
                  <a16:creationId xmlns:a16="http://schemas.microsoft.com/office/drawing/2014/main" id="{168B5117-A363-4EBC-A8E1-3F2F5085196C}"/>
                </a:ext>
              </a:extLst>
            </p:cNvPr>
            <p:cNvGrpSpPr/>
            <p:nvPr/>
          </p:nvGrpSpPr>
          <p:grpSpPr>
            <a:xfrm>
              <a:off x="6574175" y="5441564"/>
              <a:ext cx="427080" cy="360045"/>
              <a:chOff x="9621520" y="5438801"/>
              <a:chExt cx="447658" cy="401487"/>
            </a:xfrm>
          </p:grpSpPr>
          <p:sp>
            <p:nvSpPr>
              <p:cNvPr id="425" name="자유형 515">
                <a:extLst>
                  <a:ext uri="{FF2B5EF4-FFF2-40B4-BE49-F238E27FC236}">
                    <a16:creationId xmlns:a16="http://schemas.microsoft.com/office/drawing/2014/main" id="{015D064C-10ED-4EB9-820B-C90115EF6464}"/>
                  </a:ext>
                </a:extLst>
              </p:cNvPr>
              <p:cNvSpPr/>
              <p:nvPr/>
            </p:nvSpPr>
            <p:spPr>
              <a:xfrm>
                <a:off x="9621520" y="5438802"/>
                <a:ext cx="76086" cy="401484"/>
              </a:xfrm>
              <a:custGeom>
                <a:avLst/>
                <a:gdLst>
                  <a:gd name="connsiteX0" fmla="*/ 8536 w 105080"/>
                  <a:gd name="connsiteY0" fmla="*/ 0 h 711200"/>
                  <a:gd name="connsiteX1" fmla="*/ 105056 w 105080"/>
                  <a:gd name="connsiteY1" fmla="*/ 368300 h 711200"/>
                  <a:gd name="connsiteX2" fmla="*/ 916 w 105080"/>
                  <a:gd name="connsiteY2" fmla="*/ 711200 h 711200"/>
                  <a:gd name="connsiteX0" fmla="*/ 8536 w 108189"/>
                  <a:gd name="connsiteY0" fmla="*/ 0 h 711200"/>
                  <a:gd name="connsiteX1" fmla="*/ 74576 w 108189"/>
                  <a:gd name="connsiteY1" fmla="*/ 193040 h 711200"/>
                  <a:gd name="connsiteX2" fmla="*/ 105056 w 108189"/>
                  <a:gd name="connsiteY2" fmla="*/ 368300 h 711200"/>
                  <a:gd name="connsiteX3" fmla="*/ 916 w 108189"/>
                  <a:gd name="connsiteY3" fmla="*/ 711200 h 711200"/>
                  <a:gd name="connsiteX0" fmla="*/ 7620 w 104749"/>
                  <a:gd name="connsiteY0" fmla="*/ 0 h 711200"/>
                  <a:gd name="connsiteX1" fmla="*/ 73660 w 104749"/>
                  <a:gd name="connsiteY1" fmla="*/ 193040 h 711200"/>
                  <a:gd name="connsiteX2" fmla="*/ 104140 w 104749"/>
                  <a:gd name="connsiteY2" fmla="*/ 368300 h 711200"/>
                  <a:gd name="connsiteX3" fmla="*/ 48260 w 104749"/>
                  <a:gd name="connsiteY3" fmla="*/ 546100 h 711200"/>
                  <a:gd name="connsiteX4" fmla="*/ 0 w 104749"/>
                  <a:gd name="connsiteY4" fmla="*/ 711200 h 711200"/>
                  <a:gd name="connsiteX0" fmla="*/ 22860 w 104749"/>
                  <a:gd name="connsiteY0" fmla="*/ 0 h 728345"/>
                  <a:gd name="connsiteX1" fmla="*/ 73660 w 104749"/>
                  <a:gd name="connsiteY1" fmla="*/ 210185 h 728345"/>
                  <a:gd name="connsiteX2" fmla="*/ 104140 w 104749"/>
                  <a:gd name="connsiteY2" fmla="*/ 385445 h 728345"/>
                  <a:gd name="connsiteX3" fmla="*/ 48260 w 104749"/>
                  <a:gd name="connsiteY3" fmla="*/ 563245 h 728345"/>
                  <a:gd name="connsiteX4" fmla="*/ 0 w 104749"/>
                  <a:gd name="connsiteY4" fmla="*/ 728345 h 728345"/>
                  <a:gd name="connsiteX0" fmla="*/ 22860 w 134877"/>
                  <a:gd name="connsiteY0" fmla="*/ 0 h 728345"/>
                  <a:gd name="connsiteX1" fmla="*/ 73660 w 134877"/>
                  <a:gd name="connsiteY1" fmla="*/ 210185 h 728345"/>
                  <a:gd name="connsiteX2" fmla="*/ 134620 w 134877"/>
                  <a:gd name="connsiteY2" fmla="*/ 377825 h 728345"/>
                  <a:gd name="connsiteX3" fmla="*/ 48260 w 134877"/>
                  <a:gd name="connsiteY3" fmla="*/ 563245 h 728345"/>
                  <a:gd name="connsiteX4" fmla="*/ 0 w 134877"/>
                  <a:gd name="connsiteY4" fmla="*/ 728345 h 728345"/>
                  <a:gd name="connsiteX0" fmla="*/ 22860 w 134703"/>
                  <a:gd name="connsiteY0" fmla="*/ 0 h 728345"/>
                  <a:gd name="connsiteX1" fmla="*/ 73660 w 134703"/>
                  <a:gd name="connsiteY1" fmla="*/ 210185 h 728345"/>
                  <a:gd name="connsiteX2" fmla="*/ 134620 w 134703"/>
                  <a:gd name="connsiteY2" fmla="*/ 377825 h 728345"/>
                  <a:gd name="connsiteX3" fmla="*/ 48260 w 134703"/>
                  <a:gd name="connsiteY3" fmla="*/ 563245 h 728345"/>
                  <a:gd name="connsiteX4" fmla="*/ 0 w 134703"/>
                  <a:gd name="connsiteY4" fmla="*/ 728345 h 728345"/>
                  <a:gd name="connsiteX0" fmla="*/ 0 w 111843"/>
                  <a:gd name="connsiteY0" fmla="*/ 0 h 751205"/>
                  <a:gd name="connsiteX1" fmla="*/ 50800 w 111843"/>
                  <a:gd name="connsiteY1" fmla="*/ 210185 h 751205"/>
                  <a:gd name="connsiteX2" fmla="*/ 111760 w 111843"/>
                  <a:gd name="connsiteY2" fmla="*/ 377825 h 751205"/>
                  <a:gd name="connsiteX3" fmla="*/ 25400 w 111843"/>
                  <a:gd name="connsiteY3" fmla="*/ 563245 h 751205"/>
                  <a:gd name="connsiteX4" fmla="*/ 9525 w 111843"/>
                  <a:gd name="connsiteY4" fmla="*/ 751205 h 751205"/>
                  <a:gd name="connsiteX0" fmla="*/ 0 w 112319"/>
                  <a:gd name="connsiteY0" fmla="*/ 0 h 751205"/>
                  <a:gd name="connsiteX1" fmla="*/ 60325 w 112319"/>
                  <a:gd name="connsiteY1" fmla="*/ 191135 h 751205"/>
                  <a:gd name="connsiteX2" fmla="*/ 111760 w 112319"/>
                  <a:gd name="connsiteY2" fmla="*/ 377825 h 751205"/>
                  <a:gd name="connsiteX3" fmla="*/ 25400 w 112319"/>
                  <a:gd name="connsiteY3" fmla="*/ 563245 h 751205"/>
                  <a:gd name="connsiteX4" fmla="*/ 9525 w 112319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4373"/>
                  <a:gd name="connsiteY0" fmla="*/ 0 h 751205"/>
                  <a:gd name="connsiteX1" fmla="*/ 85090 w 114373"/>
                  <a:gd name="connsiteY1" fmla="*/ 185420 h 751205"/>
                  <a:gd name="connsiteX2" fmla="*/ 111760 w 114373"/>
                  <a:gd name="connsiteY2" fmla="*/ 377825 h 751205"/>
                  <a:gd name="connsiteX3" fmla="*/ 25400 w 114373"/>
                  <a:gd name="connsiteY3" fmla="*/ 563245 h 751205"/>
                  <a:gd name="connsiteX4" fmla="*/ 9525 w 114373"/>
                  <a:gd name="connsiteY4" fmla="*/ 751205 h 751205"/>
                  <a:gd name="connsiteX0" fmla="*/ 0 w 111826"/>
                  <a:gd name="connsiteY0" fmla="*/ 0 h 751205"/>
                  <a:gd name="connsiteX1" fmla="*/ 85090 w 111826"/>
                  <a:gd name="connsiteY1" fmla="*/ 185420 h 751205"/>
                  <a:gd name="connsiteX2" fmla="*/ 111760 w 111826"/>
                  <a:gd name="connsiteY2" fmla="*/ 377825 h 751205"/>
                  <a:gd name="connsiteX3" fmla="*/ 78740 w 111826"/>
                  <a:gd name="connsiteY3" fmla="*/ 574675 h 751205"/>
                  <a:gd name="connsiteX4" fmla="*/ 9525 w 111826"/>
                  <a:gd name="connsiteY4" fmla="*/ 751205 h 751205"/>
                  <a:gd name="connsiteX0" fmla="*/ 0 w 121323"/>
                  <a:gd name="connsiteY0" fmla="*/ 0 h 751205"/>
                  <a:gd name="connsiteX1" fmla="*/ 85090 w 121323"/>
                  <a:gd name="connsiteY1" fmla="*/ 185420 h 751205"/>
                  <a:gd name="connsiteX2" fmla="*/ 121285 w 121323"/>
                  <a:gd name="connsiteY2" fmla="*/ 377825 h 751205"/>
                  <a:gd name="connsiteX3" fmla="*/ 78740 w 121323"/>
                  <a:gd name="connsiteY3" fmla="*/ 574675 h 751205"/>
                  <a:gd name="connsiteX4" fmla="*/ 9525 w 121323"/>
                  <a:gd name="connsiteY4" fmla="*/ 751205 h 751205"/>
                  <a:gd name="connsiteX0" fmla="*/ 0 w 121285"/>
                  <a:gd name="connsiteY0" fmla="*/ 0 h 751205"/>
                  <a:gd name="connsiteX1" fmla="*/ 85090 w 121285"/>
                  <a:gd name="connsiteY1" fmla="*/ 185420 h 751205"/>
                  <a:gd name="connsiteX2" fmla="*/ 121285 w 121285"/>
                  <a:gd name="connsiteY2" fmla="*/ 377825 h 751205"/>
                  <a:gd name="connsiteX3" fmla="*/ 84455 w 121285"/>
                  <a:gd name="connsiteY3" fmla="*/ 588010 h 751205"/>
                  <a:gd name="connsiteX4" fmla="*/ 9525 w 121285"/>
                  <a:gd name="connsiteY4" fmla="*/ 751205 h 751205"/>
                  <a:gd name="connsiteX0" fmla="*/ 0 w 121336"/>
                  <a:gd name="connsiteY0" fmla="*/ 0 h 751205"/>
                  <a:gd name="connsiteX1" fmla="*/ 90805 w 121336"/>
                  <a:gd name="connsiteY1" fmla="*/ 170180 h 751205"/>
                  <a:gd name="connsiteX2" fmla="*/ 121285 w 121336"/>
                  <a:gd name="connsiteY2" fmla="*/ 377825 h 751205"/>
                  <a:gd name="connsiteX3" fmla="*/ 84455 w 121336"/>
                  <a:gd name="connsiteY3" fmla="*/ 588010 h 751205"/>
                  <a:gd name="connsiteX4" fmla="*/ 9525 w 12133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83185 w 121286"/>
                  <a:gd name="connsiteY1" fmla="*/ 170180 h 751205"/>
                  <a:gd name="connsiteX2" fmla="*/ 121285 w 121286"/>
                  <a:gd name="connsiteY2" fmla="*/ 377825 h 751205"/>
                  <a:gd name="connsiteX3" fmla="*/ 84455 w 121286"/>
                  <a:gd name="connsiteY3" fmla="*/ 588010 h 751205"/>
                  <a:gd name="connsiteX4" fmla="*/ 9525 w 121286"/>
                  <a:gd name="connsiteY4" fmla="*/ 751205 h 751205"/>
                  <a:gd name="connsiteX0" fmla="*/ 0 w 121286"/>
                  <a:gd name="connsiteY0" fmla="*/ 0 h 751205"/>
                  <a:gd name="connsiteX1" fmla="*/ 121285 w 121286"/>
                  <a:gd name="connsiteY1" fmla="*/ 377825 h 751205"/>
                  <a:gd name="connsiteX2" fmla="*/ 84455 w 121286"/>
                  <a:gd name="connsiteY2" fmla="*/ 588010 h 751205"/>
                  <a:gd name="connsiteX3" fmla="*/ 9525 w 121286"/>
                  <a:gd name="connsiteY3" fmla="*/ 751205 h 751205"/>
                  <a:gd name="connsiteX0" fmla="*/ 0 w 125096"/>
                  <a:gd name="connsiteY0" fmla="*/ 0 h 751205"/>
                  <a:gd name="connsiteX1" fmla="*/ 125095 w 125096"/>
                  <a:gd name="connsiteY1" fmla="*/ 372110 h 751205"/>
                  <a:gd name="connsiteX2" fmla="*/ 84455 w 125096"/>
                  <a:gd name="connsiteY2" fmla="*/ 588010 h 751205"/>
                  <a:gd name="connsiteX3" fmla="*/ 9525 w 125096"/>
                  <a:gd name="connsiteY3" fmla="*/ 751205 h 751205"/>
                  <a:gd name="connsiteX0" fmla="*/ 0 w 125104"/>
                  <a:gd name="connsiteY0" fmla="*/ 0 h 751205"/>
                  <a:gd name="connsiteX1" fmla="*/ 125095 w 125104"/>
                  <a:gd name="connsiteY1" fmla="*/ 372110 h 751205"/>
                  <a:gd name="connsiteX2" fmla="*/ 84455 w 125104"/>
                  <a:gd name="connsiteY2" fmla="*/ 588010 h 751205"/>
                  <a:gd name="connsiteX3" fmla="*/ 9525 w 125104"/>
                  <a:gd name="connsiteY3" fmla="*/ 751205 h 751205"/>
                  <a:gd name="connsiteX0" fmla="*/ 0 w 128199"/>
                  <a:gd name="connsiteY0" fmla="*/ 0 h 751205"/>
                  <a:gd name="connsiteX1" fmla="*/ 125095 w 128199"/>
                  <a:gd name="connsiteY1" fmla="*/ 372110 h 751205"/>
                  <a:gd name="connsiteX2" fmla="*/ 84455 w 128199"/>
                  <a:gd name="connsiteY2" fmla="*/ 588010 h 751205"/>
                  <a:gd name="connsiteX3" fmla="*/ 9525 w 128199"/>
                  <a:gd name="connsiteY3" fmla="*/ 751205 h 751205"/>
                  <a:gd name="connsiteX0" fmla="*/ 0 w 125115"/>
                  <a:gd name="connsiteY0" fmla="*/ 0 h 751205"/>
                  <a:gd name="connsiteX1" fmla="*/ 125095 w 125115"/>
                  <a:gd name="connsiteY1" fmla="*/ 372110 h 751205"/>
                  <a:gd name="connsiteX2" fmla="*/ 9525 w 125115"/>
                  <a:gd name="connsiteY2" fmla="*/ 751205 h 751205"/>
                  <a:gd name="connsiteX0" fmla="*/ 0 w 125115"/>
                  <a:gd name="connsiteY0" fmla="*/ 0 h 743585"/>
                  <a:gd name="connsiteX1" fmla="*/ 125095 w 125115"/>
                  <a:gd name="connsiteY1" fmla="*/ 372110 h 743585"/>
                  <a:gd name="connsiteX2" fmla="*/ 9525 w 125115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  <a:gd name="connsiteX0" fmla="*/ 0 w 125119"/>
                  <a:gd name="connsiteY0" fmla="*/ 0 h 743585"/>
                  <a:gd name="connsiteX1" fmla="*/ 125095 w 125119"/>
                  <a:gd name="connsiteY1" fmla="*/ 372110 h 743585"/>
                  <a:gd name="connsiteX2" fmla="*/ 9525 w 125119"/>
                  <a:gd name="connsiteY2" fmla="*/ 743585 h 7435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5119" h="743585">
                    <a:moveTo>
                      <a:pt x="0" y="0"/>
                    </a:moveTo>
                    <a:cubicBezTo>
                      <a:pt x="44318" y="78714"/>
                      <a:pt x="123508" y="248179"/>
                      <a:pt x="125095" y="372110"/>
                    </a:cubicBezTo>
                    <a:cubicBezTo>
                      <a:pt x="126682" y="496041"/>
                      <a:pt x="50747" y="664607"/>
                      <a:pt x="9525" y="743585"/>
                    </a:cubicBezTo>
                  </a:path>
                </a:pathLst>
              </a:custGeom>
              <a:noFill/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6" name="달 425">
                <a:extLst>
                  <a:ext uri="{FF2B5EF4-FFF2-40B4-BE49-F238E27FC236}">
                    <a16:creationId xmlns:a16="http://schemas.microsoft.com/office/drawing/2014/main" id="{695DCBFA-9200-4982-B86B-8A8EAA179228}"/>
                  </a:ext>
                </a:extLst>
              </p:cNvPr>
              <p:cNvSpPr/>
              <p:nvPr/>
            </p:nvSpPr>
            <p:spPr>
              <a:xfrm flipH="1">
                <a:off x="9692528" y="5438801"/>
                <a:ext cx="376650" cy="401487"/>
              </a:xfrm>
              <a:prstGeom prst="moon">
                <a:avLst>
                  <a:gd name="adj" fmla="val 83270"/>
                </a:avLst>
              </a:prstGeom>
              <a:solidFill>
                <a:srgbClr val="F2F9E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cxnSp>
          <p:nvCxnSpPr>
            <p:cNvPr id="396" name="직선 연결선 395">
              <a:extLst>
                <a:ext uri="{FF2B5EF4-FFF2-40B4-BE49-F238E27FC236}">
                  <a16:creationId xmlns:a16="http://schemas.microsoft.com/office/drawing/2014/main" id="{53C93D61-8283-4BCC-8E38-8C3C8886D4C5}"/>
                </a:ext>
              </a:extLst>
            </p:cNvPr>
            <p:cNvCxnSpPr/>
            <p:nvPr/>
          </p:nvCxnSpPr>
          <p:spPr>
            <a:xfrm flipH="1">
              <a:off x="6401470" y="5283626"/>
              <a:ext cx="29908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 396">
              <a:extLst>
                <a:ext uri="{FF2B5EF4-FFF2-40B4-BE49-F238E27FC236}">
                  <a16:creationId xmlns:a16="http://schemas.microsoft.com/office/drawing/2014/main" id="{254987CE-A266-4ADB-A748-0270D161BE71}"/>
                </a:ext>
              </a:extLst>
            </p:cNvPr>
            <p:cNvCxnSpPr/>
            <p:nvPr/>
          </p:nvCxnSpPr>
          <p:spPr>
            <a:xfrm>
              <a:off x="6393987" y="5279727"/>
              <a:ext cx="0" cy="756645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>
              <a:extLst>
                <a:ext uri="{FF2B5EF4-FFF2-40B4-BE49-F238E27FC236}">
                  <a16:creationId xmlns:a16="http://schemas.microsoft.com/office/drawing/2014/main" id="{9A9CAA21-09E4-4B4A-AD89-09E7AA848B7F}"/>
                </a:ext>
              </a:extLst>
            </p:cNvPr>
            <p:cNvCxnSpPr/>
            <p:nvPr/>
          </p:nvCxnSpPr>
          <p:spPr>
            <a:xfrm flipH="1">
              <a:off x="6401470" y="5683989"/>
              <a:ext cx="29908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9" name="TextBox 398">
              <a:extLst>
                <a:ext uri="{FF2B5EF4-FFF2-40B4-BE49-F238E27FC236}">
                  <a16:creationId xmlns:a16="http://schemas.microsoft.com/office/drawing/2014/main" id="{AA4C5CEA-0CDB-4868-88F7-862A6D713569}"/>
                </a:ext>
              </a:extLst>
            </p:cNvPr>
            <p:cNvSpPr txBox="1"/>
            <p:nvPr/>
          </p:nvSpPr>
          <p:spPr>
            <a:xfrm>
              <a:off x="6177961" y="6025141"/>
              <a:ext cx="445336" cy="331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0V</a:t>
              </a:r>
              <a:endParaRPr lang="ko-KR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0" name="직선 연결선 399">
              <a:extLst>
                <a:ext uri="{FF2B5EF4-FFF2-40B4-BE49-F238E27FC236}">
                  <a16:creationId xmlns:a16="http://schemas.microsoft.com/office/drawing/2014/main" id="{3D62FFC7-9F78-40C5-9CFA-A55EF7E78C88}"/>
                </a:ext>
              </a:extLst>
            </p:cNvPr>
            <p:cNvCxnSpPr/>
            <p:nvPr/>
          </p:nvCxnSpPr>
          <p:spPr>
            <a:xfrm flipH="1">
              <a:off x="7001255" y="5627054"/>
              <a:ext cx="33679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4CBC0446-493D-4BF6-A80B-CE20E58F1BC5}"/>
                </a:ext>
              </a:extLst>
            </p:cNvPr>
            <p:cNvSpPr/>
            <p:nvPr/>
          </p:nvSpPr>
          <p:spPr>
            <a:xfrm>
              <a:off x="7338047" y="4873653"/>
              <a:ext cx="2268796" cy="9966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 fontAlgn="base">
                <a:lnSpc>
                  <a:spcPct val="160000"/>
                </a:lnSpc>
              </a:pPr>
              <a:r>
                <a:rPr lang="pl-PL" altLang="ko-KR" i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F</a:t>
              </a:r>
              <a:r>
                <a:rPr lang="pl-PL" altLang="ko-KR" kern="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2</a:t>
              </a:r>
              <a:r>
                <a:rPr lang="pl-PL" altLang="ko-KR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= (</a:t>
              </a:r>
              <a:r>
                <a:rPr lang="pl-PL" altLang="ko-KR" i="1" kern="0" dirty="0">
                  <a:solidFill>
                    <a:schemeClr val="accent1">
                      <a:lumMod val="75000"/>
                    </a:schemeClr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w</a:t>
              </a:r>
              <a:r>
                <a:rPr lang="pl-PL" altLang="ko-KR" kern="0" dirty="0">
                  <a:solidFill>
                    <a:schemeClr val="accent1">
                      <a:lumMod val="75000"/>
                    </a:schemeClr>
                  </a:solidFill>
                  <a:uFill>
                    <a:solidFill>
                      <a:srgbClr val="000000"/>
                    </a:solidFill>
                  </a:u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′</a:t>
              </a:r>
              <a:r>
                <a:rPr lang="pl-PL" altLang="ko-KR" i="1" kern="0" dirty="0">
                  <a:solidFill>
                    <a:schemeClr val="accent1">
                      <a:lumMod val="75000"/>
                    </a:schemeClr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z</a:t>
              </a:r>
              <a:r>
                <a:rPr lang="pl-PL" altLang="ko-KR" kern="0" dirty="0">
                  <a:solidFill>
                    <a:schemeClr val="accent1">
                      <a:lumMod val="75000"/>
                    </a:schemeClr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+</a:t>
              </a:r>
              <a:r>
                <a:rPr lang="pl-PL" altLang="ko-KR" i="1" kern="0" dirty="0">
                  <a:solidFill>
                    <a:schemeClr val="accent1">
                      <a:lumMod val="75000"/>
                    </a:schemeClr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xy</a:t>
              </a:r>
              <a:r>
                <a:rPr lang="pl-PL" altLang="ko-KR" kern="0" dirty="0">
                  <a:solidFill>
                    <a:schemeClr val="accent1">
                      <a:lumMod val="75000"/>
                    </a:schemeClr>
                  </a:solidFill>
                  <a:uFill>
                    <a:solidFill>
                      <a:srgbClr val="000000"/>
                    </a:solidFill>
                  </a:u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′</a:t>
              </a:r>
              <a:r>
                <a:rPr lang="pl-PL" altLang="ko-KR" kern="0" dirty="0">
                  <a:solidFill>
                    <a:schemeClr val="accent1">
                      <a:lumMod val="75000"/>
                    </a:schemeClr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+</a:t>
              </a:r>
              <a:r>
                <a:rPr lang="pl-PL" altLang="ko-KR" i="1" kern="0" dirty="0">
                  <a:solidFill>
                    <a:schemeClr val="accent1">
                      <a:lumMod val="75000"/>
                    </a:schemeClr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x</a:t>
              </a:r>
              <a:r>
                <a:rPr lang="pl-PL" altLang="ko-KR" kern="0" dirty="0">
                  <a:solidFill>
                    <a:schemeClr val="accent1">
                      <a:lumMod val="75000"/>
                    </a:schemeClr>
                  </a:solidFill>
                  <a:uFill>
                    <a:solidFill>
                      <a:srgbClr val="000000"/>
                    </a:solidFill>
                  </a:u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′</a:t>
              </a:r>
              <a:r>
                <a:rPr lang="pl-PL" altLang="ko-KR" i="1" kern="0" dirty="0">
                  <a:solidFill>
                    <a:schemeClr val="accent1">
                      <a:lumMod val="75000"/>
                    </a:schemeClr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yz</a:t>
              </a:r>
              <a:r>
                <a:rPr lang="pl-PL" altLang="ko-KR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)</a:t>
              </a:r>
              <a:r>
                <a:rPr lang="pl-PL" altLang="ko-KR" kern="0" dirty="0">
                  <a:solidFill>
                    <a:schemeClr val="accent1">
                      <a:lumMod val="75000"/>
                    </a:schemeClr>
                  </a:solid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′</a:t>
              </a:r>
              <a:endParaRPr lang="en-US" altLang="ko-KR" kern="0" dirty="0">
                <a:solidFill>
                  <a:schemeClr val="accent1">
                    <a:lumMod val="75000"/>
                  </a:schemeClr>
                </a:solidFill>
                <a:latin typeface="함초롬바탕" panose="02030604000101010101" pitchFamily="18" charset="-127"/>
                <a:ea typeface="함초롬바탕" panose="02030604000101010101" pitchFamily="18" charset="-127"/>
              </a:endParaRPr>
            </a:p>
            <a:p>
              <a:pPr algn="just" fontAlgn="base">
                <a:lnSpc>
                  <a:spcPct val="160000"/>
                </a:lnSpc>
              </a:pPr>
              <a:r>
                <a:rPr lang="pl-PL" altLang="ko-KR" i="1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F</a:t>
              </a:r>
              <a:r>
                <a:rPr lang="pl-PL" altLang="ko-KR" kern="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</a:rPr>
                <a:t>1</a:t>
              </a:r>
              <a:r>
                <a:rPr lang="pl-PL" altLang="ko-KR" kern="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= </a:t>
              </a:r>
              <a:r>
                <a:rPr lang="pl-PL" altLang="ko-KR" i="1" kern="0" dirty="0">
                  <a:solidFill>
                    <a:schemeClr val="accent1">
                      <a:lumMod val="75000"/>
                    </a:schemeClr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x</a:t>
              </a:r>
              <a:r>
                <a:rPr lang="pl-PL" altLang="ko-KR" kern="0" dirty="0">
                  <a:solidFill>
                    <a:schemeClr val="accent1">
                      <a:lumMod val="75000"/>
                    </a:schemeClr>
                  </a:solidFill>
                  <a:uFill>
                    <a:solidFill>
                      <a:srgbClr val="000000"/>
                    </a:solidFill>
                  </a:u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′</a:t>
              </a:r>
              <a:r>
                <a:rPr lang="pl-PL" altLang="ko-KR" i="1" kern="0" dirty="0">
                  <a:solidFill>
                    <a:schemeClr val="accent1">
                      <a:lumMod val="75000"/>
                    </a:schemeClr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y</a:t>
              </a:r>
              <a:r>
                <a:rPr lang="pl-PL" altLang="ko-KR" kern="0" dirty="0">
                  <a:solidFill>
                    <a:schemeClr val="accent1">
                      <a:lumMod val="75000"/>
                    </a:schemeClr>
                  </a:solidFill>
                  <a:uFill>
                    <a:solidFill>
                      <a:srgbClr val="000000"/>
                    </a:solidFill>
                  </a:u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′</a:t>
              </a:r>
              <a:r>
                <a:rPr lang="pl-PL" altLang="ko-KR" i="1" kern="0" dirty="0">
                  <a:solidFill>
                    <a:schemeClr val="accent1">
                      <a:lumMod val="75000"/>
                    </a:schemeClr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z</a:t>
              </a:r>
              <a:r>
                <a:rPr lang="pl-PL" altLang="ko-KR" kern="0" dirty="0">
                  <a:solidFill>
                    <a:schemeClr val="accent1">
                      <a:lumMod val="75000"/>
                    </a:schemeClr>
                  </a:solidFill>
                  <a:uFill>
                    <a:solidFill>
                      <a:srgbClr val="000000"/>
                    </a:solidFill>
                  </a:u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′</a:t>
              </a:r>
              <a:r>
                <a:rPr lang="pl-PL" altLang="ko-KR" kern="0" dirty="0">
                  <a:solidFill>
                    <a:schemeClr val="accent1">
                      <a:lumMod val="75000"/>
                    </a:schemeClr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+</a:t>
              </a:r>
              <a:r>
                <a:rPr lang="pl-PL" altLang="ko-KR" i="1" kern="0" dirty="0">
                  <a:solidFill>
                    <a:schemeClr val="accent1">
                      <a:lumMod val="75000"/>
                    </a:schemeClr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xy</a:t>
              </a:r>
              <a:r>
                <a:rPr lang="pl-PL" altLang="ko-KR" kern="0" dirty="0">
                  <a:solidFill>
                    <a:schemeClr val="accent1">
                      <a:lumMod val="75000"/>
                    </a:schemeClr>
                  </a:solidFill>
                  <a:uFill>
                    <a:solidFill>
                      <a:srgbClr val="000000"/>
                    </a:solidFill>
                  </a:u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′</a:t>
              </a:r>
              <a:r>
                <a:rPr lang="pl-PL" altLang="ko-KR" i="1" kern="0" dirty="0">
                  <a:solidFill>
                    <a:schemeClr val="accent1">
                      <a:lumMod val="75000"/>
                    </a:schemeClr>
                  </a:solidFill>
                  <a:uFill>
                    <a:solidFill>
                      <a:srgbClr val="000000"/>
                    </a:solidFill>
                  </a:uFill>
                  <a:latin typeface="Times New Roman" panose="02020603050405020304" pitchFamily="18" charset="0"/>
                  <a:ea typeface="함초롬바탕" panose="02030604000101010101" pitchFamily="18" charset="-127"/>
                </a:rPr>
                <a:t>z</a:t>
              </a:r>
              <a:r>
                <a:rPr lang="pl-PL" altLang="ko-KR" kern="0" dirty="0">
                  <a:solidFill>
                    <a:schemeClr val="accent1">
                      <a:lumMod val="75000"/>
                    </a:schemeClr>
                  </a:solidFill>
                  <a:uFill>
                    <a:solidFill>
                      <a:srgbClr val="000000"/>
                    </a:solidFill>
                  </a:uFill>
                  <a:latin typeface="함초롬바탕" panose="02030604000101010101" pitchFamily="18" charset="-127"/>
                  <a:ea typeface="함초롬바탕" panose="02030604000101010101" pitchFamily="18" charset="-127"/>
                </a:rPr>
                <a:t>′</a:t>
              </a:r>
              <a:endParaRPr lang="en-US" altLang="ko-KR" kern="0" dirty="0">
                <a:solidFill>
                  <a:schemeClr val="accent1">
                    <a:lumMod val="75000"/>
                  </a:schemeClr>
                </a:solidFill>
                <a:uFill>
                  <a:solidFill>
                    <a:srgbClr val="000000"/>
                  </a:solidFill>
                </a:uFill>
                <a:latin typeface="함초롬바탕" panose="02030604000101010101" pitchFamily="18" charset="-127"/>
                <a:ea typeface="함초롬바탕" panose="02030604000101010101" pitchFamily="18" charset="-127"/>
              </a:endParaRPr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513B3C91-5A62-4885-BC8D-8D28C9B13176}"/>
                </a:ext>
              </a:extLst>
            </p:cNvPr>
            <p:cNvSpPr txBox="1"/>
            <p:nvPr/>
          </p:nvSpPr>
          <p:spPr>
            <a:xfrm>
              <a:off x="2928126" y="2257778"/>
              <a:ext cx="322991" cy="331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endParaRPr lang="ko-KR" altLang="en-US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6823A842-A28C-4591-8CF8-F6E586C9BE4F}"/>
                </a:ext>
              </a:extLst>
            </p:cNvPr>
            <p:cNvSpPr txBox="1"/>
            <p:nvPr/>
          </p:nvSpPr>
          <p:spPr>
            <a:xfrm>
              <a:off x="3440443" y="2257778"/>
              <a:ext cx="274053" cy="331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ko-KR" altLang="en-US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F393D320-ED88-42C0-86F2-BB85100B4D4A}"/>
                </a:ext>
              </a:extLst>
            </p:cNvPr>
            <p:cNvSpPr txBox="1"/>
            <p:nvPr/>
          </p:nvSpPr>
          <p:spPr>
            <a:xfrm>
              <a:off x="3973423" y="2257778"/>
              <a:ext cx="274053" cy="331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endParaRPr lang="ko-KR" altLang="en-US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5" name="TextBox 404">
              <a:extLst>
                <a:ext uri="{FF2B5EF4-FFF2-40B4-BE49-F238E27FC236}">
                  <a16:creationId xmlns:a16="http://schemas.microsoft.com/office/drawing/2014/main" id="{0ECFF1B4-4D82-4F13-AB22-C97C49B030DD}"/>
                </a:ext>
              </a:extLst>
            </p:cNvPr>
            <p:cNvSpPr txBox="1"/>
            <p:nvPr/>
          </p:nvSpPr>
          <p:spPr>
            <a:xfrm>
              <a:off x="4481073" y="2257778"/>
              <a:ext cx="261819" cy="331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endParaRPr lang="ko-KR" altLang="en-US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1C58779C-5768-44AE-B42C-8D47E4745A90}"/>
                </a:ext>
              </a:extLst>
            </p:cNvPr>
            <p:cNvSpPr txBox="1"/>
            <p:nvPr/>
          </p:nvSpPr>
          <p:spPr>
            <a:xfrm>
              <a:off x="6238329" y="5499869"/>
              <a:ext cx="298522" cy="358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385ED185-8D74-4A6A-AEC9-515F0A4607D0}"/>
                </a:ext>
              </a:extLst>
            </p:cNvPr>
            <p:cNvSpPr txBox="1"/>
            <p:nvPr/>
          </p:nvSpPr>
          <p:spPr>
            <a:xfrm>
              <a:off x="3586255" y="3146976"/>
              <a:ext cx="298522" cy="358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B5E12CF2-3679-4AF1-BB2A-2A993BA3CE36}"/>
                </a:ext>
              </a:extLst>
            </p:cNvPr>
            <p:cNvSpPr txBox="1"/>
            <p:nvPr/>
          </p:nvSpPr>
          <p:spPr>
            <a:xfrm>
              <a:off x="4113452" y="3148684"/>
              <a:ext cx="298522" cy="358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C9D726CF-BC34-4A22-8B49-0E5897BAEA34}"/>
                </a:ext>
              </a:extLst>
            </p:cNvPr>
            <p:cNvSpPr txBox="1"/>
            <p:nvPr/>
          </p:nvSpPr>
          <p:spPr>
            <a:xfrm>
              <a:off x="4670954" y="3148684"/>
              <a:ext cx="298522" cy="358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F93DD612-78CA-47C5-9CEB-6723FEBCA43B}"/>
                </a:ext>
              </a:extLst>
            </p:cNvPr>
            <p:cNvSpPr txBox="1"/>
            <p:nvPr/>
          </p:nvSpPr>
          <p:spPr>
            <a:xfrm>
              <a:off x="3330729" y="3451205"/>
              <a:ext cx="298522" cy="358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A94BEDB2-DC08-452D-937B-53E65984F812}"/>
                </a:ext>
              </a:extLst>
            </p:cNvPr>
            <p:cNvSpPr txBox="1"/>
            <p:nvPr/>
          </p:nvSpPr>
          <p:spPr>
            <a:xfrm>
              <a:off x="4113761" y="3451205"/>
              <a:ext cx="298522" cy="358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1F6DCFC1-3921-471F-8D03-BC5034D5E146}"/>
                </a:ext>
              </a:extLst>
            </p:cNvPr>
            <p:cNvSpPr txBox="1"/>
            <p:nvPr/>
          </p:nvSpPr>
          <p:spPr>
            <a:xfrm>
              <a:off x="4670116" y="3451205"/>
              <a:ext cx="298522" cy="358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0F8D2D30-E5E1-4DCC-A02B-57509084AE7D}"/>
                </a:ext>
              </a:extLst>
            </p:cNvPr>
            <p:cNvSpPr txBox="1"/>
            <p:nvPr/>
          </p:nvSpPr>
          <p:spPr>
            <a:xfrm>
              <a:off x="5531239" y="3148650"/>
              <a:ext cx="298522" cy="358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A802262D-37C8-41D1-8E0A-B0580F24437B}"/>
                </a:ext>
              </a:extLst>
            </p:cNvPr>
            <p:cNvSpPr txBox="1"/>
            <p:nvPr/>
          </p:nvSpPr>
          <p:spPr>
            <a:xfrm>
              <a:off x="5531239" y="3449496"/>
              <a:ext cx="298522" cy="358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E832136A-8673-46C4-9F5E-BD54EAEF9380}"/>
                </a:ext>
              </a:extLst>
            </p:cNvPr>
            <p:cNvSpPr txBox="1"/>
            <p:nvPr/>
          </p:nvSpPr>
          <p:spPr>
            <a:xfrm>
              <a:off x="3069203" y="3755067"/>
              <a:ext cx="298522" cy="358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B6AAA2F8-E402-4CE3-98D2-78156D80A6FB}"/>
                </a:ext>
              </a:extLst>
            </p:cNvPr>
            <p:cNvSpPr txBox="1"/>
            <p:nvPr/>
          </p:nvSpPr>
          <p:spPr>
            <a:xfrm>
              <a:off x="4376549" y="3755067"/>
              <a:ext cx="298522" cy="358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8E698FBB-0914-4384-918B-6F46363674FB}"/>
                </a:ext>
              </a:extLst>
            </p:cNvPr>
            <p:cNvSpPr txBox="1"/>
            <p:nvPr/>
          </p:nvSpPr>
          <p:spPr>
            <a:xfrm>
              <a:off x="3330238" y="4059114"/>
              <a:ext cx="298522" cy="358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8F0B6CFF-2B12-4E60-8B51-64A87815F4A0}"/>
                </a:ext>
              </a:extLst>
            </p:cNvPr>
            <p:cNvSpPr txBox="1"/>
            <p:nvPr/>
          </p:nvSpPr>
          <p:spPr>
            <a:xfrm>
              <a:off x="4112998" y="4059114"/>
              <a:ext cx="298522" cy="358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7FAD663E-292F-4E77-9F11-74F2548C765D}"/>
                </a:ext>
              </a:extLst>
            </p:cNvPr>
            <p:cNvSpPr txBox="1"/>
            <p:nvPr/>
          </p:nvSpPr>
          <p:spPr>
            <a:xfrm>
              <a:off x="3585187" y="4362279"/>
              <a:ext cx="298522" cy="358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989179E6-5279-4529-914B-EDD0F74809E3}"/>
                </a:ext>
              </a:extLst>
            </p:cNvPr>
            <p:cNvSpPr txBox="1"/>
            <p:nvPr/>
          </p:nvSpPr>
          <p:spPr>
            <a:xfrm>
              <a:off x="3860847" y="4362279"/>
              <a:ext cx="298522" cy="358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C6ED20F3-CAD3-4AD4-9428-0F9A8D1CBF2F}"/>
                </a:ext>
              </a:extLst>
            </p:cNvPr>
            <p:cNvSpPr txBox="1"/>
            <p:nvPr/>
          </p:nvSpPr>
          <p:spPr>
            <a:xfrm>
              <a:off x="4376231" y="4362279"/>
              <a:ext cx="298522" cy="358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7CDE237D-CDE5-4D05-8067-03A732CB8DE3}"/>
                </a:ext>
              </a:extLst>
            </p:cNvPr>
            <p:cNvSpPr txBox="1"/>
            <p:nvPr/>
          </p:nvSpPr>
          <p:spPr>
            <a:xfrm>
              <a:off x="5971504" y="3755067"/>
              <a:ext cx="298522" cy="358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F6D42E33-99F6-449A-8B42-1ABAAFAA97B6}"/>
                </a:ext>
              </a:extLst>
            </p:cNvPr>
            <p:cNvSpPr txBox="1"/>
            <p:nvPr/>
          </p:nvSpPr>
          <p:spPr>
            <a:xfrm>
              <a:off x="5973322" y="4058884"/>
              <a:ext cx="298522" cy="358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8ECBAE61-3B22-411B-8798-0DFC46A1ADC4}"/>
                </a:ext>
              </a:extLst>
            </p:cNvPr>
            <p:cNvSpPr txBox="1"/>
            <p:nvPr/>
          </p:nvSpPr>
          <p:spPr>
            <a:xfrm>
              <a:off x="5971504" y="4361008"/>
              <a:ext cx="298522" cy="3588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*</a:t>
              </a:r>
              <a:endParaRPr lang="ko-K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1" name="직사각형 440">
            <a:extLst>
              <a:ext uri="{FF2B5EF4-FFF2-40B4-BE49-F238E27FC236}">
                <a16:creationId xmlns:a16="http://schemas.microsoft.com/office/drawing/2014/main" id="{81553885-4387-4919-9DB3-BBF37C375C2C}"/>
              </a:ext>
            </a:extLst>
          </p:cNvPr>
          <p:cNvSpPr/>
          <p:nvPr/>
        </p:nvSpPr>
        <p:spPr>
          <a:xfrm>
            <a:off x="6129656" y="4080945"/>
            <a:ext cx="469667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XOR</a:t>
            </a:r>
          </a:p>
          <a:p>
            <a:pPr lvl="1" fontAlgn="base"/>
            <a:r>
              <a:rPr lang="en-US" altLang="ko-KR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ko-KR" altLang="en-US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과 연결 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en-US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버퍼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16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ko-KR" altLang="en-US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과 연결 </a:t>
            </a:r>
            <a:r>
              <a:rPr lang="en-US" altLang="ko-KR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en-US" sz="16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ko-KR" altLang="en-US" sz="1600">
                <a:solidFill>
                  <a:srgbClr val="00A04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인버터</a:t>
            </a:r>
            <a:endParaRPr lang="ko-KR" altLang="en-US" sz="1600" dirty="0">
              <a:solidFill>
                <a:srgbClr val="00A04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761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23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/>
              <a:t>7.4 RAM</a:t>
            </a:r>
            <a:endParaRPr lang="ko-KR" altLang="en-US" sz="2000" dirty="0"/>
          </a:p>
        </p:txBody>
      </p:sp>
      <p:sp>
        <p:nvSpPr>
          <p:cNvPr id="593" name="내용 개체 틀 2">
            <a:extLst>
              <a:ext uri="{FF2B5EF4-FFF2-40B4-BE49-F238E27FC236}">
                <a16:creationId xmlns:a16="http://schemas.microsoft.com/office/drawing/2014/main" id="{2A22B913-E3C4-4CC5-A5E6-B263C0A0C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2346"/>
            <a:ext cx="10515600" cy="391376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B5395"/>
                </a:solidFill>
              </a:rPr>
              <a:t>메모리 셀과 </a:t>
            </a:r>
            <a:r>
              <a:rPr lang="en-US" altLang="ko-KR" sz="2000">
                <a:solidFill>
                  <a:srgbClr val="0B5395"/>
                </a:solidFill>
              </a:rPr>
              <a:t>RAM </a:t>
            </a:r>
            <a:r>
              <a:rPr lang="ko-KR" altLang="en-US" sz="2000">
                <a:solidFill>
                  <a:srgbClr val="0B5395"/>
                </a:solidFill>
              </a:rPr>
              <a:t>구조</a:t>
            </a:r>
          </a:p>
        </p:txBody>
      </p:sp>
      <p:sp>
        <p:nvSpPr>
          <p:cNvPr id="128" name="내용 개체 틀 2">
            <a:extLst>
              <a:ext uri="{FF2B5EF4-FFF2-40B4-BE49-F238E27FC236}">
                <a16:creationId xmlns:a16="http://schemas.microsoft.com/office/drawing/2014/main" id="{139D0ABB-2473-4742-9158-B2EE519B1190}"/>
              </a:ext>
            </a:extLst>
          </p:cNvPr>
          <p:cNvSpPr txBox="1">
            <a:spLocks/>
          </p:cNvSpPr>
          <p:nvPr/>
        </p:nvSpPr>
        <p:spPr>
          <a:xfrm>
            <a:off x="981635" y="1143722"/>
            <a:ext cx="10515600" cy="1151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rgbClr val="00A048"/>
                </a:solidFill>
              </a:rPr>
              <a:t>DRAM</a:t>
            </a:r>
          </a:p>
          <a:p>
            <a:pPr lvl="2" fontAlgn="base">
              <a:lnSpc>
                <a:spcPct val="100000"/>
              </a:lnSpc>
            </a:pPr>
            <a:r>
              <a:rPr lang="ko-KR" altLang="en-US" sz="1800"/>
              <a:t>스위치 역할 트랜지스터 </a:t>
            </a:r>
            <a:r>
              <a:rPr lang="en-US" altLang="ko-KR" sz="1800"/>
              <a:t>1</a:t>
            </a:r>
            <a:r>
              <a:rPr lang="ko-KR" altLang="en-US" sz="1800"/>
              <a:t>개 </a:t>
            </a:r>
            <a:r>
              <a:rPr lang="en-US" altLang="ko-KR" sz="1800"/>
              <a:t>+</a:t>
            </a:r>
            <a:r>
              <a:rPr lang="ko-KR" altLang="en-US" sz="1800"/>
              <a:t> 전하를 충전하는 커패시터 </a:t>
            </a:r>
            <a:r>
              <a:rPr lang="en-US" altLang="ko-KR" sz="1800"/>
              <a:t>1</a:t>
            </a:r>
            <a:r>
              <a:rPr lang="ko-KR" altLang="en-US" sz="1800"/>
              <a:t>개</a:t>
            </a:r>
            <a:endParaRPr lang="en-US" altLang="ko-KR" sz="1800"/>
          </a:p>
          <a:p>
            <a:pPr lvl="2" fontAlgn="base">
              <a:lnSpc>
                <a:spcPct val="100000"/>
              </a:lnSpc>
            </a:pPr>
            <a:r>
              <a:rPr lang="ko-KR" altLang="en-US" sz="1800"/>
              <a:t>읽기</a:t>
            </a:r>
            <a:r>
              <a:rPr lang="en-US" altLang="ko-KR" sz="1800"/>
              <a:t>/</a:t>
            </a:r>
            <a:r>
              <a:rPr lang="ko-KR" altLang="en-US" sz="1800"/>
              <a:t>쓰기</a:t>
            </a:r>
            <a:r>
              <a:rPr lang="en-US" altLang="ko-KR" sz="1800"/>
              <a:t>,</a:t>
            </a:r>
            <a:r>
              <a:rPr lang="ko-KR" altLang="en-US" sz="1800"/>
              <a:t> </a:t>
            </a:r>
            <a:r>
              <a:rPr lang="en-US" altLang="ko-KR" sz="1800"/>
              <a:t>refresh</a:t>
            </a:r>
            <a:r>
              <a:rPr lang="ko-KR" altLang="en-US" sz="1800"/>
              <a:t>를 위한 제어 입력과 데이터 입출력 및 어드레스 라인에 연결</a:t>
            </a:r>
            <a:endParaRPr lang="en-US" altLang="ko-KR" sz="1800" dirty="0"/>
          </a:p>
        </p:txBody>
      </p: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12E8F74B-3552-4EF3-A6E9-803DA53C70F9}"/>
              </a:ext>
            </a:extLst>
          </p:cNvPr>
          <p:cNvGrpSpPr/>
          <p:nvPr/>
        </p:nvGrpSpPr>
        <p:grpSpPr>
          <a:xfrm>
            <a:off x="1343285" y="2722890"/>
            <a:ext cx="4178975" cy="2545645"/>
            <a:chOff x="747378" y="1348439"/>
            <a:chExt cx="4984867" cy="3036558"/>
          </a:xfrm>
        </p:grpSpPr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213D5941-5F84-44D1-A2B8-960CC28F5E9B}"/>
                </a:ext>
              </a:extLst>
            </p:cNvPr>
            <p:cNvCxnSpPr/>
            <p:nvPr/>
          </p:nvCxnSpPr>
          <p:spPr>
            <a:xfrm flipH="1">
              <a:off x="1765599" y="3623843"/>
              <a:ext cx="1286911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2D539014-8F13-4014-82C0-D3DD6F58A27B}"/>
                </a:ext>
              </a:extLst>
            </p:cNvPr>
            <p:cNvSpPr/>
            <p:nvPr/>
          </p:nvSpPr>
          <p:spPr>
            <a:xfrm rot="5400000">
              <a:off x="3613551" y="2088806"/>
              <a:ext cx="486646" cy="827828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AC6B30B9-938B-4173-8DE0-D5FDB8911D51}"/>
                </a:ext>
              </a:extLst>
            </p:cNvPr>
            <p:cNvSpPr/>
            <p:nvPr/>
          </p:nvSpPr>
          <p:spPr>
            <a:xfrm rot="5400000">
              <a:off x="4089338" y="2513456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EF12AB22-0D0F-4292-BD5F-D2F2E1BE7EBA}"/>
                </a:ext>
              </a:extLst>
            </p:cNvPr>
            <p:cNvSpPr/>
            <p:nvPr/>
          </p:nvSpPr>
          <p:spPr>
            <a:xfrm rot="5400000">
              <a:off x="3553884" y="2511088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51185FAA-A334-4F1D-8A1A-A0D3FDCA699B}"/>
                </a:ext>
              </a:extLst>
            </p:cNvPr>
            <p:cNvCxnSpPr/>
            <p:nvPr/>
          </p:nvCxnSpPr>
          <p:spPr>
            <a:xfrm flipV="1">
              <a:off x="3594195" y="2357639"/>
              <a:ext cx="535896" cy="19420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417FC494-0C75-4492-BA42-434C565A2358}"/>
                </a:ext>
              </a:extLst>
            </p:cNvPr>
            <p:cNvCxnSpPr/>
            <p:nvPr/>
          </p:nvCxnSpPr>
          <p:spPr>
            <a:xfrm flipH="1">
              <a:off x="2545603" y="2239670"/>
              <a:ext cx="50690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00E77CC7-11D9-4903-8E88-739E7402FCD8}"/>
                </a:ext>
              </a:extLst>
            </p:cNvPr>
            <p:cNvCxnSpPr/>
            <p:nvPr/>
          </p:nvCxnSpPr>
          <p:spPr>
            <a:xfrm flipH="1">
              <a:off x="3052509" y="2551842"/>
              <a:ext cx="50137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36C38E8E-A8C3-4810-9000-BF4A916B380F}"/>
                </a:ext>
              </a:extLst>
            </p:cNvPr>
            <p:cNvCxnSpPr/>
            <p:nvPr/>
          </p:nvCxnSpPr>
          <p:spPr>
            <a:xfrm flipH="1">
              <a:off x="4130091" y="2556447"/>
              <a:ext cx="50137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B376B911-E4B0-406F-A45B-0824B9497D76}"/>
                </a:ext>
              </a:extLst>
            </p:cNvPr>
            <p:cNvGrpSpPr/>
            <p:nvPr/>
          </p:nvGrpSpPr>
          <p:grpSpPr>
            <a:xfrm>
              <a:off x="4440589" y="3195555"/>
              <a:ext cx="377944" cy="161054"/>
              <a:chOff x="4380778" y="3195555"/>
              <a:chExt cx="501375" cy="161054"/>
            </a:xfrm>
          </p:grpSpPr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ADAD449B-0ED3-45D9-9FF2-5CB0AB250C56}"/>
                  </a:ext>
                </a:extLst>
              </p:cNvPr>
              <p:cNvCxnSpPr/>
              <p:nvPr/>
            </p:nvCxnSpPr>
            <p:spPr>
              <a:xfrm flipH="1">
                <a:off x="4380778" y="3195555"/>
                <a:ext cx="501375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CEB17188-E955-4997-B83F-326FD1AA96AB}"/>
                  </a:ext>
                </a:extLst>
              </p:cNvPr>
              <p:cNvCxnSpPr/>
              <p:nvPr/>
            </p:nvCxnSpPr>
            <p:spPr>
              <a:xfrm flipH="1">
                <a:off x="4380778" y="3356609"/>
                <a:ext cx="501375" cy="0"/>
              </a:xfrm>
              <a:prstGeom prst="line">
                <a:avLst/>
              </a:prstGeom>
              <a:ln w="3810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274F0950-06B3-43BF-89DF-9893C1155654}"/>
                </a:ext>
              </a:extLst>
            </p:cNvPr>
            <p:cNvCxnSpPr/>
            <p:nvPr/>
          </p:nvCxnSpPr>
          <p:spPr>
            <a:xfrm>
              <a:off x="4631839" y="3374154"/>
              <a:ext cx="0" cy="643713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1D7F4F26-6667-44F5-A35E-CB94FE5FEDD3}"/>
                </a:ext>
              </a:extLst>
            </p:cNvPr>
            <p:cNvSpPr txBox="1"/>
            <p:nvPr/>
          </p:nvSpPr>
          <p:spPr>
            <a:xfrm>
              <a:off x="4380778" y="4017867"/>
              <a:ext cx="482241" cy="3671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0V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91103D61-B0CB-4909-AAA4-1C2157595886}"/>
                </a:ext>
              </a:extLst>
            </p:cNvPr>
            <p:cNvSpPr txBox="1"/>
            <p:nvPr/>
          </p:nvSpPr>
          <p:spPr>
            <a:xfrm>
              <a:off x="4777708" y="3106007"/>
              <a:ext cx="954537" cy="330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커패시터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5" name="직선 연결선 144">
              <a:extLst>
                <a:ext uri="{FF2B5EF4-FFF2-40B4-BE49-F238E27FC236}">
                  <a16:creationId xmlns:a16="http://schemas.microsoft.com/office/drawing/2014/main" id="{B4D50CB8-6A27-4EB0-BD27-F5F2BDB24D0E}"/>
                </a:ext>
              </a:extLst>
            </p:cNvPr>
            <p:cNvCxnSpPr/>
            <p:nvPr/>
          </p:nvCxnSpPr>
          <p:spPr>
            <a:xfrm>
              <a:off x="3862460" y="1937540"/>
              <a:ext cx="0" cy="321857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CB5BD1D6-6DB7-4304-A3D3-02FDEFA36172}"/>
                </a:ext>
              </a:extLst>
            </p:cNvPr>
            <p:cNvSpPr txBox="1"/>
            <p:nvPr/>
          </p:nvSpPr>
          <p:spPr>
            <a:xfrm>
              <a:off x="3319383" y="1348439"/>
              <a:ext cx="1076913" cy="624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어드레스</a:t>
              </a:r>
              <a:b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선택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이등변 삼각형 146">
              <a:extLst>
                <a:ext uri="{FF2B5EF4-FFF2-40B4-BE49-F238E27FC236}">
                  <a16:creationId xmlns:a16="http://schemas.microsoft.com/office/drawing/2014/main" id="{F4B3850E-611E-48AB-8CCB-2BE09C677D4A}"/>
                </a:ext>
              </a:extLst>
            </p:cNvPr>
            <p:cNvSpPr/>
            <p:nvPr/>
          </p:nvSpPr>
          <p:spPr>
            <a:xfrm rot="16200000" flipV="1">
              <a:off x="2265349" y="2113343"/>
              <a:ext cx="307854" cy="252654"/>
            </a:xfrm>
            <a:prstGeom prst="triangle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5D845D70-88BB-495D-8F74-25E0F7B82479}"/>
                </a:ext>
              </a:extLst>
            </p:cNvPr>
            <p:cNvSpPr/>
            <p:nvPr/>
          </p:nvSpPr>
          <p:spPr>
            <a:xfrm rot="5400000" flipV="1">
              <a:off x="2383463" y="2331669"/>
              <a:ext cx="86866" cy="8686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6726539C-93B9-4350-B615-1E2E41D6C78B}"/>
                </a:ext>
              </a:extLst>
            </p:cNvPr>
            <p:cNvCxnSpPr/>
            <p:nvPr/>
          </p:nvCxnSpPr>
          <p:spPr>
            <a:xfrm>
              <a:off x="3052509" y="2239670"/>
              <a:ext cx="0" cy="1384172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9256B211-68A9-4282-BE3F-14A94FFD0826}"/>
                </a:ext>
              </a:extLst>
            </p:cNvPr>
            <p:cNvSpPr txBox="1"/>
            <p:nvPr/>
          </p:nvSpPr>
          <p:spPr>
            <a:xfrm>
              <a:off x="809523" y="1916916"/>
              <a:ext cx="1055880" cy="624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데이터</a:t>
              </a:r>
              <a:b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입력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400" i="1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1" name="이등변 삼각형 150">
              <a:extLst>
                <a:ext uri="{FF2B5EF4-FFF2-40B4-BE49-F238E27FC236}">
                  <a16:creationId xmlns:a16="http://schemas.microsoft.com/office/drawing/2014/main" id="{56210908-7236-4ECA-846A-66630755A91C}"/>
                </a:ext>
              </a:extLst>
            </p:cNvPr>
            <p:cNvSpPr/>
            <p:nvPr/>
          </p:nvSpPr>
          <p:spPr>
            <a:xfrm rot="16200000" flipV="1">
              <a:off x="2580247" y="2805430"/>
              <a:ext cx="307854" cy="252654"/>
            </a:xfrm>
            <a:prstGeom prst="triangle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2" name="이등변 삼각형 151">
              <a:extLst>
                <a:ext uri="{FF2B5EF4-FFF2-40B4-BE49-F238E27FC236}">
                  <a16:creationId xmlns:a16="http://schemas.microsoft.com/office/drawing/2014/main" id="{F92ADC6A-B841-472B-A130-7FE2DF6DA019}"/>
                </a:ext>
              </a:extLst>
            </p:cNvPr>
            <p:cNvSpPr/>
            <p:nvPr/>
          </p:nvSpPr>
          <p:spPr>
            <a:xfrm rot="5400000" flipH="1" flipV="1">
              <a:off x="2580247" y="3497516"/>
              <a:ext cx="307854" cy="252654"/>
            </a:xfrm>
            <a:prstGeom prst="triangle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0FD0B71F-3DC5-4036-98AA-850D4C90824E}"/>
                </a:ext>
              </a:extLst>
            </p:cNvPr>
            <p:cNvSpPr txBox="1"/>
            <p:nvPr/>
          </p:nvSpPr>
          <p:spPr>
            <a:xfrm>
              <a:off x="747378" y="3320997"/>
              <a:ext cx="1180168" cy="624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데이터</a:t>
              </a:r>
              <a:b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출력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(</a:t>
              </a:r>
              <a:r>
                <a:rPr lang="en-US" altLang="ko-KR" sz="14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400" i="1" baseline="-25000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614CF832-00CD-4745-94BC-22D4B1F543ED}"/>
                </a:ext>
              </a:extLst>
            </p:cNvPr>
            <p:cNvCxnSpPr/>
            <p:nvPr/>
          </p:nvCxnSpPr>
          <p:spPr>
            <a:xfrm>
              <a:off x="2036509" y="2926913"/>
              <a:ext cx="0" cy="696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3E30FCD5-483D-42E6-954B-62591E0A3C14}"/>
                </a:ext>
              </a:extLst>
            </p:cNvPr>
            <p:cNvCxnSpPr>
              <a:endCxn id="151" idx="0"/>
            </p:cNvCxnSpPr>
            <p:nvPr/>
          </p:nvCxnSpPr>
          <p:spPr>
            <a:xfrm flipH="1">
              <a:off x="2860501" y="2931757"/>
              <a:ext cx="19200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9F09DF5C-72A1-46B7-B658-AE70F0A5A140}"/>
                </a:ext>
              </a:extLst>
            </p:cNvPr>
            <p:cNvCxnSpPr>
              <a:stCxn id="151" idx="3"/>
            </p:cNvCxnSpPr>
            <p:nvPr/>
          </p:nvCxnSpPr>
          <p:spPr>
            <a:xfrm flipH="1">
              <a:off x="2036509" y="2931757"/>
              <a:ext cx="57133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02D455D0-C342-4D88-845D-1362707B9A9D}"/>
                </a:ext>
              </a:extLst>
            </p:cNvPr>
            <p:cNvCxnSpPr/>
            <p:nvPr/>
          </p:nvCxnSpPr>
          <p:spPr>
            <a:xfrm>
              <a:off x="2426896" y="2422497"/>
              <a:ext cx="0" cy="1606799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E05C0221-A1B5-4E87-9152-FBA27C2E98D6}"/>
                </a:ext>
              </a:extLst>
            </p:cNvPr>
            <p:cNvCxnSpPr/>
            <p:nvPr/>
          </p:nvCxnSpPr>
          <p:spPr>
            <a:xfrm>
              <a:off x="2734174" y="3696010"/>
              <a:ext cx="0" cy="333286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842B1887-9084-4E4D-9A00-E3D6116F344F}"/>
                </a:ext>
              </a:extLst>
            </p:cNvPr>
            <p:cNvCxnSpPr/>
            <p:nvPr/>
          </p:nvCxnSpPr>
          <p:spPr>
            <a:xfrm flipH="1">
              <a:off x="2426896" y="4029296"/>
              <a:ext cx="74345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A64995F0-19E4-4EA6-824F-AF31DBD0B4FA}"/>
                </a:ext>
              </a:extLst>
            </p:cNvPr>
            <p:cNvSpPr txBox="1"/>
            <p:nvPr/>
          </p:nvSpPr>
          <p:spPr>
            <a:xfrm>
              <a:off x="3064507" y="3690834"/>
              <a:ext cx="1294590" cy="624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읽기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쓰기</a:t>
              </a:r>
              <a:b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read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write'</a:t>
              </a:r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ko-KR" altLang="en-US" sz="14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B06C6A3E-B01E-46E2-B735-C17EE3D81A1F}"/>
                </a:ext>
              </a:extLst>
            </p:cNvPr>
            <p:cNvCxnSpPr/>
            <p:nvPr/>
          </p:nvCxnSpPr>
          <p:spPr>
            <a:xfrm flipH="1">
              <a:off x="1786041" y="2239670"/>
              <a:ext cx="50690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311E2FF4-B1A1-4435-AF41-DD37359AC38A}"/>
                </a:ext>
              </a:extLst>
            </p:cNvPr>
            <p:cNvCxnSpPr/>
            <p:nvPr/>
          </p:nvCxnSpPr>
          <p:spPr>
            <a:xfrm>
              <a:off x="2734174" y="3016841"/>
              <a:ext cx="0" cy="178714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93ACFE1C-3179-4AEC-9B7B-B0CEFCD1FA7B}"/>
                </a:ext>
              </a:extLst>
            </p:cNvPr>
            <p:cNvCxnSpPr/>
            <p:nvPr/>
          </p:nvCxnSpPr>
          <p:spPr>
            <a:xfrm flipH="1">
              <a:off x="2734174" y="3201537"/>
              <a:ext cx="569667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B094BF1C-A742-4559-9C80-698C8B2B0A20}"/>
                </a:ext>
              </a:extLst>
            </p:cNvPr>
            <p:cNvSpPr txBox="1"/>
            <p:nvPr/>
          </p:nvSpPr>
          <p:spPr>
            <a:xfrm>
              <a:off x="3270486" y="2872665"/>
              <a:ext cx="814950" cy="6241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refresh</a:t>
              </a:r>
              <a:br>
                <a:rPr lang="en-US" altLang="ko-KR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입력</a:t>
              </a:r>
            </a:p>
          </p:txBody>
        </p: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0FBE0F64-7D91-43FF-BE34-0087F9C08785}"/>
                </a:ext>
              </a:extLst>
            </p:cNvPr>
            <p:cNvCxnSpPr/>
            <p:nvPr/>
          </p:nvCxnSpPr>
          <p:spPr>
            <a:xfrm>
              <a:off x="4631466" y="2551842"/>
              <a:ext cx="0" cy="644615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1AECCD11-266E-4564-AA45-BC80689C53FA}"/>
                </a:ext>
              </a:extLst>
            </p:cNvPr>
            <p:cNvSpPr/>
            <p:nvPr/>
          </p:nvSpPr>
          <p:spPr>
            <a:xfrm rot="5400000">
              <a:off x="3009635" y="2511355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8C950335-D132-4102-9BF0-071C290A93CE}"/>
                </a:ext>
              </a:extLst>
            </p:cNvPr>
            <p:cNvSpPr/>
            <p:nvPr/>
          </p:nvSpPr>
          <p:spPr>
            <a:xfrm rot="5400000">
              <a:off x="3009967" y="2883998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5CF9DCD6-6EA3-467E-912D-DBB83BA52FA1}"/>
                </a:ext>
              </a:extLst>
            </p:cNvPr>
            <p:cNvSpPr/>
            <p:nvPr/>
          </p:nvSpPr>
          <p:spPr>
            <a:xfrm rot="5400000">
              <a:off x="2691330" y="3987910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254516D9-145E-463B-9616-B5C888BF478C}"/>
                </a:ext>
              </a:extLst>
            </p:cNvPr>
            <p:cNvSpPr/>
            <p:nvPr/>
          </p:nvSpPr>
          <p:spPr>
            <a:xfrm rot="5400000">
              <a:off x="1994012" y="3581185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72" name="내용 개체 틀 2">
            <a:extLst>
              <a:ext uri="{FF2B5EF4-FFF2-40B4-BE49-F238E27FC236}">
                <a16:creationId xmlns:a16="http://schemas.microsoft.com/office/drawing/2014/main" id="{EC13B83D-2F6F-4B7E-8073-2E3CEA2389B2}"/>
              </a:ext>
            </a:extLst>
          </p:cNvPr>
          <p:cNvSpPr txBox="1">
            <a:spLocks/>
          </p:cNvSpPr>
          <p:nvPr/>
        </p:nvSpPr>
        <p:spPr>
          <a:xfrm>
            <a:off x="5644546" y="2722890"/>
            <a:ext cx="5627790" cy="30400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ko-KR" altLang="en-US" sz="1500" dirty="0">
                <a:solidFill>
                  <a:srgbClr val="C00000"/>
                </a:solidFill>
              </a:rPr>
              <a:t>동작</a:t>
            </a:r>
            <a:endParaRPr lang="en-US" altLang="ko-KR" sz="1500" dirty="0">
              <a:solidFill>
                <a:srgbClr val="C00000"/>
              </a:solidFill>
            </a:endParaRPr>
          </a:p>
          <a:p>
            <a:pPr lvl="1" fontAlgn="base">
              <a:lnSpc>
                <a:spcPct val="100000"/>
              </a:lnSpc>
            </a:pPr>
            <a:r>
              <a:rPr lang="ko-KR" altLang="en-US" sz="1500" dirty="0"/>
              <a:t>어드레스 </a:t>
            </a:r>
            <a:r>
              <a:rPr lang="ko-KR" altLang="en-US" sz="1500" dirty="0" err="1"/>
              <a:t>디코더를</a:t>
            </a:r>
            <a:r>
              <a:rPr lang="ko-KR" altLang="en-US" sz="1500" dirty="0"/>
              <a:t> 통해 출력된 신호</a:t>
            </a:r>
            <a:r>
              <a:rPr lang="en-US" altLang="ko-KR" sz="1500" dirty="0"/>
              <a:t>(</a:t>
            </a:r>
            <a:r>
              <a:rPr lang="en-US" altLang="ko-KR" sz="1500" i="1" dirty="0">
                <a:solidFill>
                  <a:srgbClr val="C00000"/>
                </a:solidFill>
              </a:rPr>
              <a:t>S</a:t>
            </a:r>
            <a:r>
              <a:rPr lang="en-US" altLang="ko-KR" sz="1500" dirty="0">
                <a:solidFill>
                  <a:srgbClr val="C00000"/>
                </a:solidFill>
              </a:rPr>
              <a:t>=1</a:t>
            </a:r>
            <a:r>
              <a:rPr lang="en-US" altLang="ko-KR" sz="1500" dirty="0"/>
              <a:t>)</a:t>
            </a:r>
            <a:r>
              <a:rPr lang="ko-KR" altLang="en-US" sz="1500" dirty="0"/>
              <a:t>가 </a:t>
            </a:r>
            <a:br>
              <a:rPr lang="en-US" altLang="ko-KR" sz="1500" dirty="0"/>
            </a:br>
            <a:r>
              <a:rPr lang="ko-KR" altLang="en-US" sz="1500" dirty="0"/>
              <a:t>해당 메모리 셀을 선택</a:t>
            </a:r>
            <a:endParaRPr lang="en-US" altLang="ko-KR" sz="1500" dirty="0"/>
          </a:p>
          <a:p>
            <a:pPr lvl="1" fontAlgn="base">
              <a:lnSpc>
                <a:spcPct val="100000"/>
              </a:lnSpc>
            </a:pPr>
            <a:r>
              <a:rPr lang="ko-KR" altLang="en-US" sz="1500"/>
              <a:t>읽기 모드 </a:t>
            </a:r>
            <a:r>
              <a:rPr lang="ko-KR" altLang="en-US" sz="1500" dirty="0"/>
              <a:t>활성화</a:t>
            </a:r>
            <a:r>
              <a:rPr lang="en-US" altLang="ko-KR" sz="1500" dirty="0"/>
              <a:t>(</a:t>
            </a:r>
            <a:r>
              <a:rPr lang="en-US" altLang="ko-KR" sz="1500" i="1" dirty="0">
                <a:solidFill>
                  <a:srgbClr val="C00000"/>
                </a:solidFill>
              </a:rPr>
              <a:t>read</a:t>
            </a:r>
            <a:r>
              <a:rPr lang="en-US" altLang="ko-KR" sz="1500" dirty="0">
                <a:solidFill>
                  <a:srgbClr val="C00000"/>
                </a:solidFill>
              </a:rPr>
              <a:t>/</a:t>
            </a:r>
            <a:r>
              <a:rPr lang="en-US" altLang="ko-KR" sz="1500" i="1" dirty="0">
                <a:solidFill>
                  <a:srgbClr val="C00000"/>
                </a:solidFill>
              </a:rPr>
              <a:t>write</a:t>
            </a:r>
            <a:r>
              <a:rPr lang="en-US" altLang="ko-KR" sz="1500" dirty="0">
                <a:solidFill>
                  <a:srgbClr val="C00000"/>
                </a:solidFill>
              </a:rPr>
              <a:t>′=1</a:t>
            </a:r>
            <a:r>
              <a:rPr lang="en-US" altLang="ko-KR" sz="1500" dirty="0"/>
              <a:t>)</a:t>
            </a:r>
          </a:p>
          <a:p>
            <a:pPr lvl="1" fontAlgn="base">
              <a:lnSpc>
                <a:spcPct val="100000"/>
              </a:lnSpc>
            </a:pPr>
            <a:r>
              <a:rPr lang="en-US" altLang="ko-KR" sz="1500" dirty="0"/>
              <a:t>3-</a:t>
            </a:r>
            <a:r>
              <a:rPr lang="ko-KR" altLang="en-US" sz="1500" dirty="0"/>
              <a:t>상태 버퍼의 반전 제어 </a:t>
            </a:r>
            <a:r>
              <a:rPr lang="ko-KR" altLang="en-US" sz="1500"/>
              <a:t>신호에 의해 데이터 입력선 </a:t>
            </a:r>
            <a:r>
              <a:rPr lang="ko-KR" altLang="en-US" sz="1500" dirty="0"/>
              <a:t>차단</a:t>
            </a:r>
            <a:endParaRPr lang="en-US" altLang="ko-KR" sz="1500" dirty="0"/>
          </a:p>
          <a:p>
            <a:pPr lvl="1" fontAlgn="base">
              <a:lnSpc>
                <a:spcPct val="100000"/>
              </a:lnSpc>
            </a:pPr>
            <a:r>
              <a:rPr lang="ko-KR" altLang="en-US" sz="1500" dirty="0"/>
              <a:t>데이터 출력이 </a:t>
            </a:r>
            <a:r>
              <a:rPr lang="en-US" altLang="ko-KR" sz="1500" dirty="0"/>
              <a:t>3-</a:t>
            </a:r>
            <a:r>
              <a:rPr lang="ko-KR" altLang="en-US" sz="1500" dirty="0"/>
              <a:t>상태 </a:t>
            </a:r>
            <a:r>
              <a:rPr lang="ko-KR" altLang="en-US" sz="1500"/>
              <a:t>버퍼를 통해 메모리 저장 값 </a:t>
            </a:r>
            <a:r>
              <a:rPr lang="ko-KR" altLang="en-US" sz="1500" dirty="0"/>
              <a:t>읽음</a:t>
            </a:r>
            <a:endParaRPr lang="en-US" altLang="ko-KR" sz="1500" dirty="0"/>
          </a:p>
          <a:p>
            <a:pPr lvl="1" fontAlgn="base">
              <a:lnSpc>
                <a:spcPct val="100000"/>
              </a:lnSpc>
            </a:pPr>
            <a:r>
              <a:rPr lang="ko-KR" altLang="en-US" sz="1500"/>
              <a:t>쓰기 신호 비활성화 상태 </a:t>
            </a:r>
            <a:br>
              <a:rPr lang="en-US" altLang="ko-KR" sz="1500"/>
            </a:br>
            <a:r>
              <a:rPr lang="en-US" altLang="ko-KR" sz="1500">
                <a:sym typeface="Wingdings" panose="05000000000000000000" pitchFamily="2" charset="2"/>
              </a:rPr>
              <a:t></a:t>
            </a:r>
            <a:r>
              <a:rPr lang="ko-KR" altLang="en-US" sz="1500"/>
              <a:t> </a:t>
            </a:r>
            <a:r>
              <a:rPr lang="ko-KR" altLang="en-US" sz="1500" dirty="0"/>
              <a:t>일정 </a:t>
            </a:r>
            <a:r>
              <a:rPr lang="ko-KR" altLang="en-US" sz="1500"/>
              <a:t>시간 주기로 </a:t>
            </a:r>
            <a:r>
              <a:rPr lang="en-US" altLang="ko-KR" sz="1500"/>
              <a:t>refresh </a:t>
            </a:r>
            <a:r>
              <a:rPr lang="ko-KR" altLang="en-US" sz="1500" dirty="0"/>
              <a:t>입력이 </a:t>
            </a:r>
            <a:r>
              <a:rPr lang="en-US" altLang="ko-KR" sz="1500" dirty="0"/>
              <a:t>1</a:t>
            </a:r>
            <a:r>
              <a:rPr lang="ko-KR" altLang="en-US" sz="1500" dirty="0"/>
              <a:t>이 되면 </a:t>
            </a:r>
            <a:r>
              <a:rPr lang="ko-KR" altLang="en-US" sz="1500"/>
              <a:t>데이터가 회귀되면서 재기록</a:t>
            </a:r>
            <a:endParaRPr lang="en-US" altLang="ko-KR" sz="1500" dirty="0"/>
          </a:p>
          <a:p>
            <a:pPr lvl="1" fontAlgn="base">
              <a:lnSpc>
                <a:spcPct val="100000"/>
              </a:lnSpc>
            </a:pPr>
            <a:r>
              <a:rPr lang="ko-KR" altLang="en-US" sz="1500" dirty="0"/>
              <a:t>메모리 셀이 선택되고 </a:t>
            </a:r>
            <a:r>
              <a:rPr lang="ko-KR" altLang="en-US" sz="1500"/>
              <a:t>쓰기 모드 활성화 </a:t>
            </a:r>
            <a:br>
              <a:rPr lang="en-US" altLang="ko-KR" sz="1500"/>
            </a:br>
            <a:r>
              <a:rPr lang="en-US" altLang="ko-KR" sz="1500">
                <a:sym typeface="Wingdings" panose="05000000000000000000" pitchFamily="2" charset="2"/>
              </a:rPr>
              <a:t> </a:t>
            </a:r>
            <a:r>
              <a:rPr lang="en-US" altLang="ko-KR" sz="1500"/>
              <a:t>(</a:t>
            </a:r>
            <a:r>
              <a:rPr lang="en-US" altLang="ko-KR" sz="1500" i="1" dirty="0">
                <a:solidFill>
                  <a:srgbClr val="C00000"/>
                </a:solidFill>
              </a:rPr>
              <a:t>read</a:t>
            </a:r>
            <a:r>
              <a:rPr lang="en-US" altLang="ko-KR" sz="1500" dirty="0">
                <a:solidFill>
                  <a:srgbClr val="C00000"/>
                </a:solidFill>
              </a:rPr>
              <a:t>/</a:t>
            </a:r>
            <a:r>
              <a:rPr lang="en-US" altLang="ko-KR" sz="1500" i="1" dirty="0">
                <a:solidFill>
                  <a:srgbClr val="C00000"/>
                </a:solidFill>
              </a:rPr>
              <a:t>write</a:t>
            </a:r>
            <a:r>
              <a:rPr lang="en-US" altLang="ko-KR" sz="1500" dirty="0">
                <a:solidFill>
                  <a:srgbClr val="C00000"/>
                </a:solidFill>
              </a:rPr>
              <a:t>′=0</a:t>
            </a:r>
            <a:r>
              <a:rPr lang="en-US" altLang="ko-KR" sz="1500" dirty="0"/>
              <a:t>) </a:t>
            </a:r>
            <a:r>
              <a:rPr lang="ko-KR" altLang="en-US" sz="1500" dirty="0"/>
              <a:t>데이터 입력이 </a:t>
            </a:r>
            <a:r>
              <a:rPr lang="ko-KR" altLang="en-US" sz="1500" err="1"/>
              <a:t>커패시터에</a:t>
            </a:r>
            <a:r>
              <a:rPr lang="ko-KR" altLang="en-US" sz="1500"/>
              <a:t> 저장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4178940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24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/>
              <a:t>7.4 RAM</a:t>
            </a:r>
            <a:endParaRPr lang="ko-KR" altLang="en-US" sz="2000" dirty="0"/>
          </a:p>
        </p:txBody>
      </p:sp>
      <p:sp>
        <p:nvSpPr>
          <p:cNvPr id="593" name="내용 개체 틀 2">
            <a:extLst>
              <a:ext uri="{FF2B5EF4-FFF2-40B4-BE49-F238E27FC236}">
                <a16:creationId xmlns:a16="http://schemas.microsoft.com/office/drawing/2014/main" id="{2A22B913-E3C4-4CC5-A5E6-B263C0A0C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2346"/>
            <a:ext cx="10515600" cy="391376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B5395"/>
                </a:solidFill>
              </a:rPr>
              <a:t>메모리 셀과 </a:t>
            </a:r>
            <a:r>
              <a:rPr lang="en-US" altLang="ko-KR" sz="2000">
                <a:solidFill>
                  <a:srgbClr val="0B5395"/>
                </a:solidFill>
              </a:rPr>
              <a:t>RAM </a:t>
            </a:r>
            <a:r>
              <a:rPr lang="ko-KR" altLang="en-US" sz="2000">
                <a:solidFill>
                  <a:srgbClr val="0B5395"/>
                </a:solidFill>
              </a:rPr>
              <a:t>구조</a:t>
            </a:r>
          </a:p>
        </p:txBody>
      </p:sp>
      <p:sp>
        <p:nvSpPr>
          <p:cNvPr id="48" name="내용 개체 틀 2">
            <a:extLst>
              <a:ext uri="{FF2B5EF4-FFF2-40B4-BE49-F238E27FC236}">
                <a16:creationId xmlns:a16="http://schemas.microsoft.com/office/drawing/2014/main" id="{E415E4BC-9FB3-4E73-B8D8-6A8E85DACD8E}"/>
              </a:ext>
            </a:extLst>
          </p:cNvPr>
          <p:cNvSpPr txBox="1">
            <a:spLocks/>
          </p:cNvSpPr>
          <p:nvPr/>
        </p:nvSpPr>
        <p:spPr>
          <a:xfrm>
            <a:off x="987993" y="1047867"/>
            <a:ext cx="10365807" cy="10719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00000"/>
              </a:lnSpc>
            </a:pPr>
            <a:r>
              <a:rPr lang="en-US" altLang="ko-KR" sz="1800"/>
              <a:t>SRAM</a:t>
            </a:r>
          </a:p>
          <a:p>
            <a:pPr lvl="2" fontAlgn="base">
              <a:lnSpc>
                <a:spcPct val="100000"/>
              </a:lnSpc>
            </a:pPr>
            <a:r>
              <a:rPr lang="en-US" altLang="ko-KR" sz="1800" i="1"/>
              <a:t>D</a:t>
            </a:r>
            <a:r>
              <a:rPr lang="en-US" altLang="ko-KR" sz="1800"/>
              <a:t> F/F</a:t>
            </a:r>
            <a:r>
              <a:rPr lang="ko-KR" altLang="en-US" sz="1800"/>
              <a:t>이나 </a:t>
            </a:r>
            <a:r>
              <a:rPr lang="en-US" altLang="ko-KR" sz="1800" i="1"/>
              <a:t>SR</a:t>
            </a:r>
            <a:r>
              <a:rPr lang="en-US" altLang="ko-KR" sz="1800"/>
              <a:t>-</a:t>
            </a:r>
            <a:r>
              <a:rPr lang="ko-KR" altLang="en-US" sz="1800"/>
              <a:t>래치로 구성</a:t>
            </a:r>
            <a:endParaRPr lang="en-US" altLang="ko-KR" sz="1800"/>
          </a:p>
          <a:p>
            <a:pPr lvl="2" fontAlgn="base">
              <a:lnSpc>
                <a:spcPct val="100000"/>
              </a:lnSpc>
            </a:pPr>
            <a:r>
              <a:rPr lang="ko-KR" altLang="en-US" sz="1800"/>
              <a:t>읽기</a:t>
            </a:r>
            <a:r>
              <a:rPr lang="en-US" altLang="ko-KR" sz="1800"/>
              <a:t>/</a:t>
            </a:r>
            <a:r>
              <a:rPr lang="ko-KR" altLang="en-US" sz="1800"/>
              <a:t>쓰기 제어 입력 및 데이터 입출력과 어드레스 라인이 연결된 구조</a:t>
            </a:r>
            <a:endParaRPr lang="en-US" altLang="ko-KR" sz="1800"/>
          </a:p>
        </p:txBody>
      </p:sp>
      <p:sp>
        <p:nvSpPr>
          <p:cNvPr id="49" name="내용 개체 틀 2">
            <a:extLst>
              <a:ext uri="{FF2B5EF4-FFF2-40B4-BE49-F238E27FC236}">
                <a16:creationId xmlns:a16="http://schemas.microsoft.com/office/drawing/2014/main" id="{17D3A596-87D4-4EAF-A057-5C57ED4A7C70}"/>
              </a:ext>
            </a:extLst>
          </p:cNvPr>
          <p:cNvSpPr txBox="1">
            <a:spLocks/>
          </p:cNvSpPr>
          <p:nvPr/>
        </p:nvSpPr>
        <p:spPr>
          <a:xfrm>
            <a:off x="2746289" y="2134649"/>
            <a:ext cx="8605375" cy="94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500"/>
              <a:t>해당 메모리 셀 선택</a:t>
            </a:r>
            <a:r>
              <a:rPr lang="en-US" altLang="ko-KR" sz="1500"/>
              <a:t>(</a:t>
            </a:r>
            <a:r>
              <a:rPr lang="en-US" altLang="ko-KR" sz="1500" i="1">
                <a:solidFill>
                  <a:srgbClr val="C00000"/>
                </a:solidFill>
              </a:rPr>
              <a:t>S</a:t>
            </a:r>
            <a:r>
              <a:rPr lang="en-US" altLang="ko-KR" sz="1500">
                <a:solidFill>
                  <a:srgbClr val="C00000"/>
                </a:solidFill>
              </a:rPr>
              <a:t>=1</a:t>
            </a:r>
            <a:r>
              <a:rPr lang="en-US" altLang="ko-KR" sz="1500"/>
              <a:t>),</a:t>
            </a:r>
            <a:r>
              <a:rPr lang="ko-KR" altLang="en-US" sz="1500"/>
              <a:t> 읽기 모드 활성화</a:t>
            </a:r>
            <a:r>
              <a:rPr lang="en-US" altLang="ko-KR" sz="1500"/>
              <a:t>(</a:t>
            </a:r>
            <a:r>
              <a:rPr lang="en-US" altLang="ko-KR" sz="1500" i="1">
                <a:solidFill>
                  <a:srgbClr val="C00000"/>
                </a:solidFill>
              </a:rPr>
              <a:t>read</a:t>
            </a:r>
            <a:r>
              <a:rPr lang="en-US" altLang="ko-KR" sz="1500">
                <a:solidFill>
                  <a:srgbClr val="C00000"/>
                </a:solidFill>
              </a:rPr>
              <a:t>/</a:t>
            </a:r>
            <a:r>
              <a:rPr lang="en-US" altLang="ko-KR" sz="1500" i="1">
                <a:solidFill>
                  <a:srgbClr val="C00000"/>
                </a:solidFill>
              </a:rPr>
              <a:t>write</a:t>
            </a:r>
            <a:r>
              <a:rPr lang="en-US" altLang="ko-KR" sz="1500">
                <a:solidFill>
                  <a:srgbClr val="C00000"/>
                </a:solidFill>
              </a:rPr>
              <a:t>′=1</a:t>
            </a:r>
            <a:r>
              <a:rPr lang="en-US" altLang="ko-KR" sz="1500"/>
              <a:t>) </a:t>
            </a:r>
            <a:r>
              <a:rPr lang="en-US" altLang="ko-KR" sz="1500">
                <a:sym typeface="Wingdings" panose="05000000000000000000" pitchFamily="2" charset="2"/>
              </a:rPr>
              <a:t> </a:t>
            </a:r>
            <a:r>
              <a:rPr lang="en-US" altLang="ko-KR" sz="1500" i="1"/>
              <a:t>D</a:t>
            </a:r>
            <a:r>
              <a:rPr lang="ko-KR" altLang="en-US" sz="1500"/>
              <a:t> </a:t>
            </a:r>
            <a:r>
              <a:rPr lang="en-US" altLang="ko-KR" sz="1500"/>
              <a:t>F/F </a:t>
            </a:r>
            <a:r>
              <a:rPr lang="ko-KR" altLang="en-US" sz="1500"/>
              <a:t>출력단의 </a:t>
            </a:r>
            <a:r>
              <a:rPr lang="en-US" altLang="ko-KR" sz="1500"/>
              <a:t>AND </a:t>
            </a:r>
            <a:r>
              <a:rPr lang="ko-KR" altLang="en-US" sz="1500"/>
              <a:t>게이트 오픈 </a:t>
            </a:r>
            <a:r>
              <a:rPr lang="en-US" altLang="ko-KR" sz="1500">
                <a:sym typeface="Wingdings" panose="05000000000000000000" pitchFamily="2" charset="2"/>
              </a:rPr>
              <a:t></a:t>
            </a:r>
            <a:r>
              <a:rPr lang="ko-KR" altLang="en-US" sz="1500"/>
              <a:t> 저장 데이터 출력</a:t>
            </a:r>
            <a:endParaRPr lang="en-US" altLang="ko-KR" sz="1500"/>
          </a:p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500"/>
              <a:t>쓰기 모드</a:t>
            </a:r>
            <a:r>
              <a:rPr lang="en-US" altLang="ko-KR" sz="1500"/>
              <a:t>(</a:t>
            </a:r>
            <a:r>
              <a:rPr lang="en-US" altLang="ko-KR" sz="1500" i="1">
                <a:solidFill>
                  <a:srgbClr val="C00000"/>
                </a:solidFill>
              </a:rPr>
              <a:t>read</a:t>
            </a:r>
            <a:r>
              <a:rPr lang="en-US" altLang="ko-KR" sz="1500">
                <a:solidFill>
                  <a:srgbClr val="C00000"/>
                </a:solidFill>
              </a:rPr>
              <a:t>/</a:t>
            </a:r>
            <a:r>
              <a:rPr lang="en-US" altLang="ko-KR" sz="1500" i="1">
                <a:solidFill>
                  <a:srgbClr val="C00000"/>
                </a:solidFill>
              </a:rPr>
              <a:t>write</a:t>
            </a:r>
            <a:r>
              <a:rPr lang="en-US" altLang="ko-KR" sz="1500">
                <a:solidFill>
                  <a:srgbClr val="C00000"/>
                </a:solidFill>
              </a:rPr>
              <a:t>′=0</a:t>
            </a:r>
            <a:r>
              <a:rPr lang="en-US" altLang="ko-KR" sz="1500"/>
              <a:t>) </a:t>
            </a:r>
            <a:r>
              <a:rPr lang="en-US" altLang="ko-KR" sz="1500">
                <a:sym typeface="Wingdings" panose="05000000000000000000" pitchFamily="2" charset="2"/>
              </a:rPr>
              <a:t></a:t>
            </a:r>
            <a:r>
              <a:rPr lang="en-US" altLang="ko-KR" sz="1500"/>
              <a:t> </a:t>
            </a:r>
            <a:r>
              <a:rPr lang="ko-KR" altLang="en-US" sz="1500"/>
              <a:t>인버터에 의해 클럭 인가 및 입력 데이터 통과 </a:t>
            </a:r>
            <a:r>
              <a:rPr lang="en-US" altLang="ko-KR" sz="1500">
                <a:sym typeface="Wingdings" panose="05000000000000000000" pitchFamily="2" charset="2"/>
              </a:rPr>
              <a:t> </a:t>
            </a:r>
            <a:r>
              <a:rPr lang="en-US" altLang="ko-KR" sz="1500" i="1"/>
              <a:t>D</a:t>
            </a:r>
            <a:r>
              <a:rPr lang="ko-KR" altLang="en-US" sz="1500"/>
              <a:t> </a:t>
            </a:r>
            <a:r>
              <a:rPr lang="en-US" altLang="ko-KR" sz="1500"/>
              <a:t>F/F</a:t>
            </a:r>
            <a:r>
              <a:rPr lang="ko-KR" altLang="en-US" sz="1500"/>
              <a:t>에 데이터 기록</a:t>
            </a:r>
            <a:endParaRPr lang="en-US" altLang="ko-KR" sz="150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EC7FF5-8520-4C6E-BCA8-D8523442FAB6}"/>
              </a:ext>
            </a:extLst>
          </p:cNvPr>
          <p:cNvSpPr txBox="1"/>
          <p:nvPr/>
        </p:nvSpPr>
        <p:spPr>
          <a:xfrm>
            <a:off x="1961574" y="2134649"/>
            <a:ext cx="941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C00000"/>
                </a:solidFill>
              </a:rPr>
              <a:t>동작</a:t>
            </a:r>
            <a:endParaRPr lang="en-US" altLang="ko-KR" sz="1800">
              <a:solidFill>
                <a:srgbClr val="C00000"/>
              </a:solidFill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72EE7D18-9D29-4A59-A611-C8948328DE4E}"/>
              </a:ext>
            </a:extLst>
          </p:cNvPr>
          <p:cNvGrpSpPr/>
          <p:nvPr/>
        </p:nvGrpSpPr>
        <p:grpSpPr>
          <a:xfrm>
            <a:off x="2313481" y="3429000"/>
            <a:ext cx="8157019" cy="2661368"/>
            <a:chOff x="999564" y="3319549"/>
            <a:chExt cx="10272126" cy="3351459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461E839B-9D4D-4434-85D9-389769B51B08}"/>
                </a:ext>
              </a:extLst>
            </p:cNvPr>
            <p:cNvGrpSpPr/>
            <p:nvPr/>
          </p:nvGrpSpPr>
          <p:grpSpPr>
            <a:xfrm>
              <a:off x="999564" y="3349361"/>
              <a:ext cx="5635695" cy="2964611"/>
              <a:chOff x="6090930" y="1339286"/>
              <a:chExt cx="5635695" cy="2964611"/>
            </a:xfrm>
          </p:grpSpPr>
          <p:cxnSp>
            <p:nvCxnSpPr>
              <p:cNvPr id="67" name="직선 연결선 66">
                <a:extLst>
                  <a:ext uri="{FF2B5EF4-FFF2-40B4-BE49-F238E27FC236}">
                    <a16:creationId xmlns:a16="http://schemas.microsoft.com/office/drawing/2014/main" id="{3FAAB982-27C1-4E09-B56C-3EEE6654D51D}"/>
                  </a:ext>
                </a:extLst>
              </p:cNvPr>
              <p:cNvCxnSpPr/>
              <p:nvPr/>
            </p:nvCxnSpPr>
            <p:spPr>
              <a:xfrm flipH="1">
                <a:off x="7349961" y="4045688"/>
                <a:ext cx="2097509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B9755631-D06A-48DE-A7CE-848B465EB370}"/>
                  </a:ext>
                </a:extLst>
              </p:cNvPr>
              <p:cNvCxnSpPr/>
              <p:nvPr/>
            </p:nvCxnSpPr>
            <p:spPr>
              <a:xfrm>
                <a:off x="9472235" y="2812954"/>
                <a:ext cx="0" cy="1232733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67DFCBDC-9C03-4ACF-B5E7-759C6C5892F8}"/>
                  </a:ext>
                </a:extLst>
              </p:cNvPr>
              <p:cNvSpPr/>
              <p:nvPr/>
            </p:nvSpPr>
            <p:spPr>
              <a:xfrm>
                <a:off x="8340903" y="2406002"/>
                <a:ext cx="869244" cy="1284834"/>
              </a:xfrm>
              <a:prstGeom prst="rect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F0B75FAD-AAED-4975-AE4D-FEA31FFCFB62}"/>
                  </a:ext>
                </a:extLst>
              </p:cNvPr>
              <p:cNvSpPr txBox="1"/>
              <p:nvPr/>
            </p:nvSpPr>
            <p:spPr>
              <a:xfrm>
                <a:off x="8380224" y="2506218"/>
                <a:ext cx="361744" cy="329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ko-KR" altLang="en-US" sz="11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E9405C1-2012-4AA1-A187-418507F5DEC8}"/>
                  </a:ext>
                </a:extLst>
              </p:cNvPr>
              <p:cNvSpPr txBox="1"/>
              <p:nvPr/>
            </p:nvSpPr>
            <p:spPr>
              <a:xfrm>
                <a:off x="8890747" y="2515893"/>
                <a:ext cx="291927" cy="329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endParaRPr lang="ko-KR" altLang="en-US" sz="11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2" name="직선 연결선 71">
                <a:extLst>
                  <a:ext uri="{FF2B5EF4-FFF2-40B4-BE49-F238E27FC236}">
                    <a16:creationId xmlns:a16="http://schemas.microsoft.com/office/drawing/2014/main" id="{BD5F8646-D016-4C37-944B-C0AB9DEA6CA8}"/>
                  </a:ext>
                </a:extLst>
              </p:cNvPr>
              <p:cNvCxnSpPr>
                <a:stCxn id="74" idx="1"/>
              </p:cNvCxnSpPr>
              <p:nvPr/>
            </p:nvCxnSpPr>
            <p:spPr>
              <a:xfrm flipH="1">
                <a:off x="9210148" y="2655629"/>
                <a:ext cx="1346472" cy="32479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순서도: 지연 72">
                <a:extLst>
                  <a:ext uri="{FF2B5EF4-FFF2-40B4-BE49-F238E27FC236}">
                    <a16:creationId xmlns:a16="http://schemas.microsoft.com/office/drawing/2014/main" id="{FB328352-35B4-4A59-B3E7-49C51614DC69}"/>
                  </a:ext>
                </a:extLst>
              </p:cNvPr>
              <p:cNvSpPr/>
              <p:nvPr/>
            </p:nvSpPr>
            <p:spPr>
              <a:xfrm>
                <a:off x="9709195" y="2444580"/>
                <a:ext cx="545495" cy="489507"/>
              </a:xfrm>
              <a:prstGeom prst="flowChartDelay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CEBC2DB-AF2C-43C6-A920-14D8C630F69F}"/>
                  </a:ext>
                </a:extLst>
              </p:cNvPr>
              <p:cNvSpPr txBox="1"/>
              <p:nvPr/>
            </p:nvSpPr>
            <p:spPr>
              <a:xfrm>
                <a:off x="10556619" y="2364941"/>
                <a:ext cx="1102593" cy="581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데이터</a:t>
                </a:r>
                <a:b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ko-KR" altLang="en-US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출력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ko-KR" sz="12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2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A4DE5F68-5147-4323-8D89-8481E90110AE}"/>
                  </a:ext>
                </a:extLst>
              </p:cNvPr>
              <p:cNvCxnSpPr/>
              <p:nvPr/>
            </p:nvCxnSpPr>
            <p:spPr>
              <a:xfrm flipH="1">
                <a:off x="7979089" y="2696426"/>
                <a:ext cx="36181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순서도: 지연 75">
                <a:extLst>
                  <a:ext uri="{FF2B5EF4-FFF2-40B4-BE49-F238E27FC236}">
                    <a16:creationId xmlns:a16="http://schemas.microsoft.com/office/drawing/2014/main" id="{4351DB46-4DDB-4B4C-B53F-B629D7F07494}"/>
                  </a:ext>
                </a:extLst>
              </p:cNvPr>
              <p:cNvSpPr/>
              <p:nvPr/>
            </p:nvSpPr>
            <p:spPr>
              <a:xfrm>
                <a:off x="7574729" y="2454740"/>
                <a:ext cx="545495" cy="489507"/>
              </a:xfrm>
              <a:prstGeom prst="flowChartDelay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cxnSp>
            <p:nvCxnSpPr>
              <p:cNvPr id="77" name="직선 연결선 76">
                <a:extLst>
                  <a:ext uri="{FF2B5EF4-FFF2-40B4-BE49-F238E27FC236}">
                    <a16:creationId xmlns:a16="http://schemas.microsoft.com/office/drawing/2014/main" id="{D1B87B56-938D-4AE5-AF7E-E52508FA784B}"/>
                  </a:ext>
                </a:extLst>
              </p:cNvPr>
              <p:cNvCxnSpPr/>
              <p:nvPr/>
            </p:nvCxnSpPr>
            <p:spPr>
              <a:xfrm flipH="1">
                <a:off x="7979089" y="3432734"/>
                <a:ext cx="36181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순서도: 지연 77">
                <a:extLst>
                  <a:ext uri="{FF2B5EF4-FFF2-40B4-BE49-F238E27FC236}">
                    <a16:creationId xmlns:a16="http://schemas.microsoft.com/office/drawing/2014/main" id="{C910E5C4-21D9-485D-8C83-971A5ACF4279}"/>
                  </a:ext>
                </a:extLst>
              </p:cNvPr>
              <p:cNvSpPr/>
              <p:nvPr/>
            </p:nvSpPr>
            <p:spPr>
              <a:xfrm>
                <a:off x="7574729" y="3191048"/>
                <a:ext cx="545495" cy="489507"/>
              </a:xfrm>
              <a:prstGeom prst="flowChartDelay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1082C0F-4FA2-4C18-B3EF-630B391D2E02}"/>
                  </a:ext>
                </a:extLst>
              </p:cNvPr>
              <p:cNvSpPr txBox="1"/>
              <p:nvPr/>
            </p:nvSpPr>
            <p:spPr>
              <a:xfrm>
                <a:off x="8407273" y="3234594"/>
                <a:ext cx="438453" cy="329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clk</a:t>
                </a:r>
                <a:endParaRPr lang="ko-KR" altLang="en-US" sz="11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7D9C19C3-E60B-41C0-BBF0-A02E11846514}"/>
                  </a:ext>
                </a:extLst>
              </p:cNvPr>
              <p:cNvCxnSpPr/>
              <p:nvPr/>
            </p:nvCxnSpPr>
            <p:spPr>
              <a:xfrm>
                <a:off x="8340997" y="3316256"/>
                <a:ext cx="134433" cy="11912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9EB4481F-A35B-447E-A34C-53B2D44A466A}"/>
                  </a:ext>
                </a:extLst>
              </p:cNvPr>
              <p:cNvCxnSpPr/>
              <p:nvPr/>
            </p:nvCxnSpPr>
            <p:spPr>
              <a:xfrm flipV="1">
                <a:off x="8337466" y="3435383"/>
                <a:ext cx="138846" cy="119128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BF73C5D6-3852-4EF8-BA1D-0E5B45BF1F06}"/>
                  </a:ext>
                </a:extLst>
              </p:cNvPr>
              <p:cNvCxnSpPr/>
              <p:nvPr/>
            </p:nvCxnSpPr>
            <p:spPr>
              <a:xfrm>
                <a:off x="8778381" y="1928387"/>
                <a:ext cx="0" cy="321857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95D0FD20-0224-49C8-919A-AC893ECF2833}"/>
                  </a:ext>
                </a:extLst>
              </p:cNvPr>
              <p:cNvSpPr txBox="1"/>
              <p:nvPr/>
            </p:nvSpPr>
            <p:spPr>
              <a:xfrm>
                <a:off x="8269903" y="1339286"/>
                <a:ext cx="1007715" cy="581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어드레스</a:t>
                </a:r>
                <a:b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ko-KR" altLang="en-US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선택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95F5F537-C7F4-4706-A3ED-AD030C8DF57C}"/>
                  </a:ext>
                </a:extLst>
              </p:cNvPr>
              <p:cNvCxnSpPr/>
              <p:nvPr/>
            </p:nvCxnSpPr>
            <p:spPr>
              <a:xfrm flipH="1">
                <a:off x="9472235" y="2565304"/>
                <a:ext cx="23696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C554BDE3-4EA7-44DF-86BB-EB0BB5C7E9A3}"/>
                  </a:ext>
                </a:extLst>
              </p:cNvPr>
              <p:cNvCxnSpPr/>
              <p:nvPr/>
            </p:nvCxnSpPr>
            <p:spPr>
              <a:xfrm flipH="1">
                <a:off x="9472235" y="2812954"/>
                <a:ext cx="236960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이등변 삼각형 85">
                <a:extLst>
                  <a:ext uri="{FF2B5EF4-FFF2-40B4-BE49-F238E27FC236}">
                    <a16:creationId xmlns:a16="http://schemas.microsoft.com/office/drawing/2014/main" id="{8B8E1FDC-A3E3-47B3-9E90-204CC3F504BE}"/>
                  </a:ext>
                </a:extLst>
              </p:cNvPr>
              <p:cNvSpPr/>
              <p:nvPr/>
            </p:nvSpPr>
            <p:spPr>
              <a:xfrm rot="5400000" flipH="1" flipV="1">
                <a:off x="8621598" y="3919361"/>
                <a:ext cx="307854" cy="252654"/>
              </a:xfrm>
              <a:prstGeom prst="triangle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7" name="타원 86">
                <a:extLst>
                  <a:ext uri="{FF2B5EF4-FFF2-40B4-BE49-F238E27FC236}">
                    <a16:creationId xmlns:a16="http://schemas.microsoft.com/office/drawing/2014/main" id="{92B67BB0-347A-4854-8A85-7B5A52D16CC4}"/>
                  </a:ext>
                </a:extLst>
              </p:cNvPr>
              <p:cNvSpPr/>
              <p:nvPr/>
            </p:nvSpPr>
            <p:spPr>
              <a:xfrm rot="5400000" flipV="1">
                <a:off x="8559114" y="4002354"/>
                <a:ext cx="86866" cy="86864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AC04F5F-12AD-4AA4-808D-BF606285BE64}"/>
                  </a:ext>
                </a:extLst>
              </p:cNvPr>
              <p:cNvSpPr txBox="1"/>
              <p:nvPr/>
            </p:nvSpPr>
            <p:spPr>
              <a:xfrm>
                <a:off x="10520194" y="3722523"/>
                <a:ext cx="1206431" cy="581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읽기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ko-KR" altLang="en-US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쓰기</a:t>
                </a:r>
                <a:b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write'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타원 88">
                <a:extLst>
                  <a:ext uri="{FF2B5EF4-FFF2-40B4-BE49-F238E27FC236}">
                    <a16:creationId xmlns:a16="http://schemas.microsoft.com/office/drawing/2014/main" id="{5F17BCA3-9408-4688-8094-2152937A64AD}"/>
                  </a:ext>
                </a:extLst>
              </p:cNvPr>
              <p:cNvSpPr/>
              <p:nvPr/>
            </p:nvSpPr>
            <p:spPr>
              <a:xfrm rot="5400000">
                <a:off x="9429577" y="4002353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170BD1B7-E16E-47C6-870D-BC81FF5C3A71}"/>
                  </a:ext>
                </a:extLst>
              </p:cNvPr>
              <p:cNvCxnSpPr/>
              <p:nvPr/>
            </p:nvCxnSpPr>
            <p:spPr>
              <a:xfrm flipH="1">
                <a:off x="7349961" y="2576734"/>
                <a:ext cx="224768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651C4D70-C68F-4FAB-B4B9-0CE1AA70A370}"/>
                  </a:ext>
                </a:extLst>
              </p:cNvPr>
              <p:cNvCxnSpPr/>
              <p:nvPr/>
            </p:nvCxnSpPr>
            <p:spPr>
              <a:xfrm flipH="1">
                <a:off x="7349961" y="2824384"/>
                <a:ext cx="224768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872470DE-23CE-40BA-AF32-9EF840B93195}"/>
                  </a:ext>
                </a:extLst>
              </p:cNvPr>
              <p:cNvCxnSpPr/>
              <p:nvPr/>
            </p:nvCxnSpPr>
            <p:spPr>
              <a:xfrm flipH="1">
                <a:off x="7353875" y="3323275"/>
                <a:ext cx="22085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CEA1145F-20C8-45C6-B744-F6A9BCD8AB56}"/>
                  </a:ext>
                </a:extLst>
              </p:cNvPr>
              <p:cNvCxnSpPr/>
              <p:nvPr/>
            </p:nvCxnSpPr>
            <p:spPr>
              <a:xfrm flipH="1">
                <a:off x="7028755" y="3570925"/>
                <a:ext cx="54597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6A563027-C956-421F-A7F6-A7D97FC91304}"/>
                  </a:ext>
                </a:extLst>
              </p:cNvPr>
              <p:cNvSpPr txBox="1"/>
              <p:nvPr/>
            </p:nvSpPr>
            <p:spPr>
              <a:xfrm>
                <a:off x="6457861" y="3399207"/>
                <a:ext cx="606002" cy="329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clock</a:t>
                </a:r>
                <a:endParaRPr lang="ko-KR" altLang="en-US" sz="11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4B40944C-B6BE-4A7E-A817-830DE7FB74AB}"/>
                  </a:ext>
                </a:extLst>
              </p:cNvPr>
              <p:cNvCxnSpPr/>
              <p:nvPr/>
            </p:nvCxnSpPr>
            <p:spPr>
              <a:xfrm>
                <a:off x="7349961" y="2824384"/>
                <a:ext cx="0" cy="1218722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596040CE-595F-4F81-A4DF-58C15AD28E0D}"/>
                  </a:ext>
                </a:extLst>
              </p:cNvPr>
              <p:cNvCxnSpPr/>
              <p:nvPr/>
            </p:nvCxnSpPr>
            <p:spPr>
              <a:xfrm flipH="1">
                <a:off x="7028755" y="2701410"/>
                <a:ext cx="545974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1402398-15FC-46A8-B39B-60BE0013DA9C}"/>
                  </a:ext>
                </a:extLst>
              </p:cNvPr>
              <p:cNvSpPr txBox="1"/>
              <p:nvPr/>
            </p:nvSpPr>
            <p:spPr>
              <a:xfrm>
                <a:off x="6090930" y="2380418"/>
                <a:ext cx="989547" cy="5813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데이터</a:t>
                </a:r>
                <a:b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ko-KR" altLang="en-US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입력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2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7722EAE6-CCB6-4116-A210-F5E0ABD11D5D}"/>
                  </a:ext>
                </a:extLst>
              </p:cNvPr>
              <p:cNvCxnSpPr/>
              <p:nvPr/>
            </p:nvCxnSpPr>
            <p:spPr>
              <a:xfrm flipH="1">
                <a:off x="7349961" y="2261998"/>
                <a:ext cx="2122275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75CA2805-4E19-4D57-82D3-24534CAA7DAD}"/>
                  </a:ext>
                </a:extLst>
              </p:cNvPr>
              <p:cNvCxnSpPr/>
              <p:nvPr/>
            </p:nvCxnSpPr>
            <p:spPr>
              <a:xfrm>
                <a:off x="7349961" y="2259397"/>
                <a:ext cx="0" cy="317337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15EC8D30-BCDF-49B5-9CC4-CAA6802973C1}"/>
                  </a:ext>
                </a:extLst>
              </p:cNvPr>
              <p:cNvCxnSpPr/>
              <p:nvPr/>
            </p:nvCxnSpPr>
            <p:spPr>
              <a:xfrm>
                <a:off x="9472235" y="2259397"/>
                <a:ext cx="0" cy="30385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38DDABCC-50C2-4A89-93BB-1500FA53F3C3}"/>
                  </a:ext>
                </a:extLst>
              </p:cNvPr>
              <p:cNvCxnSpPr/>
              <p:nvPr/>
            </p:nvCxnSpPr>
            <p:spPr>
              <a:xfrm flipH="1">
                <a:off x="9511083" y="4045688"/>
                <a:ext cx="954731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타원 101">
                <a:extLst>
                  <a:ext uri="{FF2B5EF4-FFF2-40B4-BE49-F238E27FC236}">
                    <a16:creationId xmlns:a16="http://schemas.microsoft.com/office/drawing/2014/main" id="{9EDA7108-8A56-4FCD-9AE0-9CF6BE2E7B4B}"/>
                  </a:ext>
                </a:extLst>
              </p:cNvPr>
              <p:cNvSpPr/>
              <p:nvPr/>
            </p:nvSpPr>
            <p:spPr>
              <a:xfrm rot="5400000">
                <a:off x="7307356" y="3282898"/>
                <a:ext cx="81506" cy="81506"/>
              </a:xfrm>
              <a:prstGeom prst="ellipse">
                <a:avLst/>
              </a:prstGeom>
              <a:solidFill>
                <a:srgbClr val="00B0F0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2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3059D48-4B7C-418D-B831-D33854289279}"/>
                </a:ext>
              </a:extLst>
            </p:cNvPr>
            <p:cNvSpPr/>
            <p:nvPr/>
          </p:nvSpPr>
          <p:spPr>
            <a:xfrm>
              <a:off x="8253601" y="6244667"/>
              <a:ext cx="2380404" cy="4263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600" kern="0">
                  <a:latin typeface="맑은 고딕" panose="020B0503020000020004" pitchFamily="50" charset="-127"/>
                </a:rPr>
                <a:t>[</a:t>
              </a:r>
              <a:r>
                <a:rPr lang="ko-KR" altLang="en-US" sz="1600" kern="0">
                  <a:latin typeface="맑은 고딕" panose="020B0503020000020004" pitchFamily="50" charset="-127"/>
                </a:rPr>
                <a:t>메모리 셀 블록도</a:t>
              </a:r>
              <a:r>
                <a:rPr lang="en-US" altLang="ko-KR" sz="1600" kern="0">
                  <a:latin typeface="맑은 고딕" panose="020B0503020000020004" pitchFamily="50" charset="-127"/>
                </a:rPr>
                <a:t>]</a:t>
              </a:r>
              <a:endParaRPr lang="ko-KR" altLang="en-US" sz="1600" dirty="0"/>
            </a:p>
          </p:txBody>
        </p: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D9094A3F-4C19-454B-AB5B-DC5311CD238D}"/>
                </a:ext>
              </a:extLst>
            </p:cNvPr>
            <p:cNvGrpSpPr/>
            <p:nvPr/>
          </p:nvGrpSpPr>
          <p:grpSpPr>
            <a:xfrm>
              <a:off x="7337013" y="3319549"/>
              <a:ext cx="3934677" cy="2744344"/>
              <a:chOff x="24018" y="1472646"/>
              <a:chExt cx="3929329" cy="3060173"/>
            </a:xfrm>
          </p:grpSpPr>
          <p:cxnSp>
            <p:nvCxnSpPr>
              <p:cNvPr id="58" name="직선 연결선 57">
                <a:extLst>
                  <a:ext uri="{FF2B5EF4-FFF2-40B4-BE49-F238E27FC236}">
                    <a16:creationId xmlns:a16="http://schemas.microsoft.com/office/drawing/2014/main" id="{31DB0D23-A0EC-48A8-8C11-F8251CC848EF}"/>
                  </a:ext>
                </a:extLst>
              </p:cNvPr>
              <p:cNvCxnSpPr/>
              <p:nvPr/>
            </p:nvCxnSpPr>
            <p:spPr>
              <a:xfrm flipH="1">
                <a:off x="975320" y="2988058"/>
                <a:ext cx="440267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0467BB24-6608-4DAE-9300-5B7A52D93D5B}"/>
                  </a:ext>
                </a:extLst>
              </p:cNvPr>
              <p:cNvSpPr txBox="1"/>
              <p:nvPr/>
            </p:nvSpPr>
            <p:spPr>
              <a:xfrm>
                <a:off x="2852252" y="2664892"/>
                <a:ext cx="1101095" cy="6482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데이터</a:t>
                </a:r>
                <a:b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ko-KR" altLang="en-US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출력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ko-KR" sz="1200" i="1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200" i="1" baseline="-25000" dirty="0" err="1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EB11E72-1D12-4F50-BD1A-60042D223879}"/>
                  </a:ext>
                </a:extLst>
              </p:cNvPr>
              <p:cNvSpPr txBox="1"/>
              <p:nvPr/>
            </p:nvSpPr>
            <p:spPr>
              <a:xfrm>
                <a:off x="1369614" y="1472646"/>
                <a:ext cx="1006345" cy="6482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어드레스</a:t>
                </a:r>
                <a:b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ko-KR" altLang="en-US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선택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CCB10FF-8836-4DFF-8E8B-BB3B672AB223}"/>
                  </a:ext>
                </a:extLst>
              </p:cNvPr>
              <p:cNvSpPr txBox="1"/>
              <p:nvPr/>
            </p:nvSpPr>
            <p:spPr>
              <a:xfrm>
                <a:off x="1270393" y="3884538"/>
                <a:ext cx="1204791" cy="6482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읽기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ko-KR" altLang="en-US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쓰기</a:t>
                </a:r>
                <a:b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read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write'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40EC409E-BC92-4644-BD13-173431B3838D}"/>
                  </a:ext>
                </a:extLst>
              </p:cNvPr>
              <p:cNvSpPr txBox="1"/>
              <p:nvPr/>
            </p:nvSpPr>
            <p:spPr>
              <a:xfrm>
                <a:off x="24018" y="2676208"/>
                <a:ext cx="988202" cy="6482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데이터</a:t>
                </a:r>
                <a:b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ko-KR" altLang="en-US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입력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ko-KR" sz="1200" i="1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altLang="ko-KR" sz="1200" i="1" baseline="-25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</a:t>
                </a: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96865DB7-E4CF-4754-AA92-30B29A6FFC53}"/>
                  </a:ext>
                </a:extLst>
              </p:cNvPr>
              <p:cNvSpPr/>
              <p:nvPr/>
            </p:nvSpPr>
            <p:spPr>
              <a:xfrm>
                <a:off x="1415587" y="2530858"/>
                <a:ext cx="914400" cy="914400"/>
              </a:xfrm>
              <a:prstGeom prst="rect">
                <a:avLst/>
              </a:prstGeom>
              <a:solidFill>
                <a:srgbClr val="E1F7FF"/>
              </a:solidFill>
              <a:ln w="1905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Binary</a:t>
                </a:r>
                <a:b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2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cell(BC)</a:t>
                </a:r>
                <a:endParaRPr lang="ko-KR" altLang="en-US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" name="직선 연결선 63">
                <a:extLst>
                  <a:ext uri="{FF2B5EF4-FFF2-40B4-BE49-F238E27FC236}">
                    <a16:creationId xmlns:a16="http://schemas.microsoft.com/office/drawing/2014/main" id="{9577FDB6-4A3F-41FF-B234-ABED2CCA0F2C}"/>
                  </a:ext>
                </a:extLst>
              </p:cNvPr>
              <p:cNvCxnSpPr/>
              <p:nvPr/>
            </p:nvCxnSpPr>
            <p:spPr>
              <a:xfrm flipH="1">
                <a:off x="2329987" y="2988058"/>
                <a:ext cx="440267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>
                <a:extLst>
                  <a:ext uri="{FF2B5EF4-FFF2-40B4-BE49-F238E27FC236}">
                    <a16:creationId xmlns:a16="http://schemas.microsoft.com/office/drawing/2014/main" id="{AB2C4C73-B1C3-46F8-9D93-6BE5A3A4F931}"/>
                  </a:ext>
                </a:extLst>
              </p:cNvPr>
              <p:cNvCxnSpPr/>
              <p:nvPr/>
            </p:nvCxnSpPr>
            <p:spPr>
              <a:xfrm rot="5400000" flipH="1">
                <a:off x="1655192" y="2307424"/>
                <a:ext cx="440267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직선 연결선 65">
                <a:extLst>
                  <a:ext uri="{FF2B5EF4-FFF2-40B4-BE49-F238E27FC236}">
                    <a16:creationId xmlns:a16="http://schemas.microsoft.com/office/drawing/2014/main" id="{FF50A70E-8241-4A98-B42F-C7B571D07FA7}"/>
                  </a:ext>
                </a:extLst>
              </p:cNvPr>
              <p:cNvCxnSpPr/>
              <p:nvPr/>
            </p:nvCxnSpPr>
            <p:spPr>
              <a:xfrm rot="5400000" flipH="1">
                <a:off x="1655192" y="3663152"/>
                <a:ext cx="440267" cy="0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오른쪽 화살표 150">
              <a:extLst>
                <a:ext uri="{FF2B5EF4-FFF2-40B4-BE49-F238E27FC236}">
                  <a16:creationId xmlns:a16="http://schemas.microsoft.com/office/drawing/2014/main" id="{3A172CC2-7CBC-4958-B9BD-38CBE7D745CD}"/>
                </a:ext>
              </a:extLst>
            </p:cNvPr>
            <p:cNvSpPr/>
            <p:nvPr/>
          </p:nvSpPr>
          <p:spPr>
            <a:xfrm>
              <a:off x="6846604" y="4639073"/>
              <a:ext cx="356167" cy="289188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</p:grpSp>
    </p:spTree>
    <p:extLst>
      <p:ext uri="{BB962C8B-B14F-4D97-AF65-F5344CB8AC3E}">
        <p14:creationId xmlns:p14="http://schemas.microsoft.com/office/powerpoint/2010/main" val="24595169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25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000"/>
              <a:t>7.4 RAM</a:t>
            </a:r>
            <a:endParaRPr lang="ko-KR" altLang="en-US" sz="2000" dirty="0"/>
          </a:p>
        </p:txBody>
      </p:sp>
      <p:sp>
        <p:nvSpPr>
          <p:cNvPr id="593" name="내용 개체 틀 2">
            <a:extLst>
              <a:ext uri="{FF2B5EF4-FFF2-40B4-BE49-F238E27FC236}">
                <a16:creationId xmlns:a16="http://schemas.microsoft.com/office/drawing/2014/main" id="{2A22B913-E3C4-4CC5-A5E6-B263C0A0C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2346"/>
            <a:ext cx="10515600" cy="391376"/>
          </a:xfrm>
        </p:spPr>
        <p:txBody>
          <a:bodyPr>
            <a:noAutofit/>
          </a:bodyPr>
          <a:lstStyle/>
          <a:p>
            <a:pPr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000">
                <a:solidFill>
                  <a:srgbClr val="0B5395"/>
                </a:solidFill>
              </a:rPr>
              <a:t>메모리 셀과 </a:t>
            </a:r>
            <a:r>
              <a:rPr lang="en-US" altLang="ko-KR" sz="2000">
                <a:solidFill>
                  <a:srgbClr val="0B5395"/>
                </a:solidFill>
              </a:rPr>
              <a:t>RAM </a:t>
            </a:r>
            <a:r>
              <a:rPr lang="ko-KR" altLang="en-US" sz="2000">
                <a:solidFill>
                  <a:srgbClr val="0B5395"/>
                </a:solidFill>
              </a:rPr>
              <a:t>구조</a:t>
            </a:r>
          </a:p>
        </p:txBody>
      </p:sp>
      <p:sp>
        <p:nvSpPr>
          <p:cNvPr id="103" name="내용 개체 틀 2">
            <a:extLst>
              <a:ext uri="{FF2B5EF4-FFF2-40B4-BE49-F238E27FC236}">
                <a16:creationId xmlns:a16="http://schemas.microsoft.com/office/drawing/2014/main" id="{A9DB392D-3F3B-4D23-9405-BA72702E4F9B}"/>
              </a:ext>
            </a:extLst>
          </p:cNvPr>
          <p:cNvSpPr txBox="1">
            <a:spLocks/>
          </p:cNvSpPr>
          <p:nvPr/>
        </p:nvSpPr>
        <p:spPr>
          <a:xfrm>
            <a:off x="3225224" y="5696376"/>
            <a:ext cx="2381230" cy="365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buNone/>
            </a:pPr>
            <a:r>
              <a:rPr lang="en-US" altLang="ko-KR" sz="1800"/>
              <a:t>[4</a:t>
            </a:r>
            <a:r>
              <a:rPr lang="en-US" altLang="ko-KR" sz="1800">
                <a:sym typeface="Symbol" panose="05050102010706020507" pitchFamily="18" charset="2"/>
              </a:rPr>
              <a:t>4 SRAM </a:t>
            </a:r>
            <a:r>
              <a:rPr lang="ko-KR" altLang="en-US" sz="1800">
                <a:sym typeface="Symbol" panose="05050102010706020507" pitchFamily="18" charset="2"/>
              </a:rPr>
              <a:t>구조도</a:t>
            </a:r>
            <a:r>
              <a:rPr lang="en-US" altLang="ko-KR" sz="1800">
                <a:sym typeface="Symbol" panose="05050102010706020507" pitchFamily="18" charset="2"/>
              </a:rPr>
              <a:t>]</a:t>
            </a:r>
            <a:endParaRPr lang="en-US" altLang="ko-KR" sz="1800" dirty="0"/>
          </a:p>
        </p:txBody>
      </p:sp>
      <p:grpSp>
        <p:nvGrpSpPr>
          <p:cNvPr id="104" name="그룹 103">
            <a:extLst>
              <a:ext uri="{FF2B5EF4-FFF2-40B4-BE49-F238E27FC236}">
                <a16:creationId xmlns:a16="http://schemas.microsoft.com/office/drawing/2014/main" id="{82DD6D68-6F11-4F87-9BA2-BF14F312099A}"/>
              </a:ext>
            </a:extLst>
          </p:cNvPr>
          <p:cNvGrpSpPr/>
          <p:nvPr/>
        </p:nvGrpSpPr>
        <p:grpSpPr>
          <a:xfrm>
            <a:off x="3427246" y="698556"/>
            <a:ext cx="5741681" cy="5521489"/>
            <a:chOff x="4445618" y="48087"/>
            <a:chExt cx="6509712" cy="6260065"/>
          </a:xfrm>
        </p:grpSpPr>
        <p:sp>
          <p:nvSpPr>
            <p:cNvPr id="105" name="직사각형 104">
              <a:extLst>
                <a:ext uri="{FF2B5EF4-FFF2-40B4-BE49-F238E27FC236}">
                  <a16:creationId xmlns:a16="http://schemas.microsoft.com/office/drawing/2014/main" id="{78F9D115-7B1E-405D-89B2-B1474C53E78C}"/>
                </a:ext>
              </a:extLst>
            </p:cNvPr>
            <p:cNvSpPr/>
            <p:nvPr/>
          </p:nvSpPr>
          <p:spPr>
            <a:xfrm>
              <a:off x="5305775" y="669664"/>
              <a:ext cx="1106311" cy="3508449"/>
            </a:xfrm>
            <a:prstGeom prst="rect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4</a:t>
              </a:r>
              <a:br>
                <a: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</a:br>
              <a:r>
                <a:rPr lang="en-US" altLang="ko-KR" sz="16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Decoder</a:t>
              </a:r>
              <a:endPara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6" name="직선 연결선 105">
              <a:extLst>
                <a:ext uri="{FF2B5EF4-FFF2-40B4-BE49-F238E27FC236}">
                  <a16:creationId xmlns:a16="http://schemas.microsoft.com/office/drawing/2014/main" id="{0979B96C-7E97-4C13-A3F9-438FE926DA99}"/>
                </a:ext>
              </a:extLst>
            </p:cNvPr>
            <p:cNvCxnSpPr/>
            <p:nvPr/>
          </p:nvCxnSpPr>
          <p:spPr>
            <a:xfrm flipH="1">
              <a:off x="4865508" y="1269379"/>
              <a:ext cx="440267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B4EF99DB-2AF1-48A4-9504-1200409A03FF}"/>
                </a:ext>
              </a:extLst>
            </p:cNvPr>
            <p:cNvCxnSpPr/>
            <p:nvPr/>
          </p:nvCxnSpPr>
          <p:spPr>
            <a:xfrm flipH="1">
              <a:off x="4865508" y="1777543"/>
              <a:ext cx="440267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5A57AAF-AD44-4D56-91E4-B9008533424C}"/>
                </a:ext>
              </a:extLst>
            </p:cNvPr>
            <p:cNvSpPr txBox="1"/>
            <p:nvPr/>
          </p:nvSpPr>
          <p:spPr>
            <a:xfrm>
              <a:off x="4476098" y="1084712"/>
              <a:ext cx="400198" cy="348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4A6F081B-72F2-4E9C-A673-6ABBF4D823CD}"/>
                </a:ext>
              </a:extLst>
            </p:cNvPr>
            <p:cNvSpPr txBox="1"/>
            <p:nvPr/>
          </p:nvSpPr>
          <p:spPr>
            <a:xfrm>
              <a:off x="4476098" y="1592877"/>
              <a:ext cx="400198" cy="348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altLang="ko-KR" sz="14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90B6015F-A7DA-4E70-BDC2-B004A5E20E39}"/>
                </a:ext>
              </a:extLst>
            </p:cNvPr>
            <p:cNvCxnSpPr/>
            <p:nvPr/>
          </p:nvCxnSpPr>
          <p:spPr>
            <a:xfrm flipH="1">
              <a:off x="4865508" y="3578403"/>
              <a:ext cx="440267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4B6E3054-2EE9-4B03-B330-F6AFAD07D3A4}"/>
                </a:ext>
              </a:extLst>
            </p:cNvPr>
            <p:cNvSpPr txBox="1"/>
            <p:nvPr/>
          </p:nvSpPr>
          <p:spPr>
            <a:xfrm>
              <a:off x="4445618" y="3393737"/>
              <a:ext cx="447451" cy="348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CS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B5F5120-5076-4E89-A7C0-A061485A09E5}"/>
                </a:ext>
              </a:extLst>
            </p:cNvPr>
            <p:cNvSpPr txBox="1"/>
            <p:nvPr/>
          </p:nvSpPr>
          <p:spPr>
            <a:xfrm>
              <a:off x="5305775" y="3393737"/>
              <a:ext cx="434728" cy="348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i="1" dirty="0" err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</a:t>
              </a:r>
              <a:endParaRPr lang="ko-KR" altLang="en-US" sz="14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FC7DEC78-C6A1-4294-86D3-22C35C7CD162}"/>
                </a:ext>
              </a:extLst>
            </p:cNvPr>
            <p:cNvCxnSpPr/>
            <p:nvPr/>
          </p:nvCxnSpPr>
          <p:spPr>
            <a:xfrm flipH="1">
              <a:off x="6412087" y="849535"/>
              <a:ext cx="3836160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CE61EB9A-CF78-46DE-88F3-33620F4BA759}"/>
                </a:ext>
              </a:extLst>
            </p:cNvPr>
            <p:cNvSpPr/>
            <p:nvPr/>
          </p:nvSpPr>
          <p:spPr>
            <a:xfrm>
              <a:off x="6939899" y="1049221"/>
              <a:ext cx="454660" cy="443216"/>
            </a:xfrm>
            <a:prstGeom prst="rect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BC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12A16E39-CC56-43B4-AD61-8D01168442DD}"/>
                </a:ext>
              </a:extLst>
            </p:cNvPr>
            <p:cNvCxnSpPr/>
            <p:nvPr/>
          </p:nvCxnSpPr>
          <p:spPr>
            <a:xfrm flipH="1">
              <a:off x="7394559" y="1270829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F34E3180-8F3A-4A79-81D3-F6F1514E5A22}"/>
                </a:ext>
              </a:extLst>
            </p:cNvPr>
            <p:cNvCxnSpPr/>
            <p:nvPr/>
          </p:nvCxnSpPr>
          <p:spPr>
            <a:xfrm flipH="1">
              <a:off x="6739241" y="1270829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D585ADFD-EEDD-4F19-8E79-000260627834}"/>
                </a:ext>
              </a:extLst>
            </p:cNvPr>
            <p:cNvCxnSpPr/>
            <p:nvPr/>
          </p:nvCxnSpPr>
          <p:spPr>
            <a:xfrm rot="16200000" flipH="1">
              <a:off x="7069438" y="1594946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43F6036-C64A-43F5-8216-49955CAC5962}"/>
                </a:ext>
              </a:extLst>
            </p:cNvPr>
            <p:cNvCxnSpPr/>
            <p:nvPr/>
          </p:nvCxnSpPr>
          <p:spPr>
            <a:xfrm rot="16200000" flipH="1">
              <a:off x="7069438" y="948892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DA074BDF-2CAE-40D3-9FC7-B3F2FB409508}"/>
                </a:ext>
              </a:extLst>
            </p:cNvPr>
            <p:cNvCxnSpPr/>
            <p:nvPr/>
          </p:nvCxnSpPr>
          <p:spPr>
            <a:xfrm>
              <a:off x="6567309" y="1695275"/>
              <a:ext cx="0" cy="3128892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A3A80A38-D2D4-489A-A445-5C213C8C5CC4}"/>
                </a:ext>
              </a:extLst>
            </p:cNvPr>
            <p:cNvCxnSpPr/>
            <p:nvPr/>
          </p:nvCxnSpPr>
          <p:spPr>
            <a:xfrm>
              <a:off x="6740029" y="669664"/>
              <a:ext cx="0" cy="3730057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955D9D39-9DD3-4FA6-9E6C-60CB3BC28EBC}"/>
                </a:ext>
              </a:extLst>
            </p:cNvPr>
            <p:cNvCxnSpPr/>
            <p:nvPr/>
          </p:nvCxnSpPr>
          <p:spPr>
            <a:xfrm>
              <a:off x="7593469" y="1269379"/>
              <a:ext cx="0" cy="4408228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 121">
              <a:extLst>
                <a:ext uri="{FF2B5EF4-FFF2-40B4-BE49-F238E27FC236}">
                  <a16:creationId xmlns:a16="http://schemas.microsoft.com/office/drawing/2014/main" id="{D37AE4B6-67E4-487D-9F6E-A0DB11635BBE}"/>
                </a:ext>
              </a:extLst>
            </p:cNvPr>
            <p:cNvCxnSpPr/>
            <p:nvPr/>
          </p:nvCxnSpPr>
          <p:spPr>
            <a:xfrm>
              <a:off x="7766189" y="669664"/>
              <a:ext cx="0" cy="3730057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직사각형 122">
              <a:extLst>
                <a:ext uri="{FF2B5EF4-FFF2-40B4-BE49-F238E27FC236}">
                  <a16:creationId xmlns:a16="http://schemas.microsoft.com/office/drawing/2014/main" id="{4146C518-BE46-4459-9849-7A63CA90D458}"/>
                </a:ext>
              </a:extLst>
            </p:cNvPr>
            <p:cNvSpPr/>
            <p:nvPr/>
          </p:nvSpPr>
          <p:spPr>
            <a:xfrm>
              <a:off x="7966059" y="1049221"/>
              <a:ext cx="454660" cy="443216"/>
            </a:xfrm>
            <a:prstGeom prst="rect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BC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24" name="직선 연결선 123">
              <a:extLst>
                <a:ext uri="{FF2B5EF4-FFF2-40B4-BE49-F238E27FC236}">
                  <a16:creationId xmlns:a16="http://schemas.microsoft.com/office/drawing/2014/main" id="{51DB4FE9-B146-434E-B293-75357A84F0A7}"/>
                </a:ext>
              </a:extLst>
            </p:cNvPr>
            <p:cNvCxnSpPr/>
            <p:nvPr/>
          </p:nvCxnSpPr>
          <p:spPr>
            <a:xfrm flipH="1">
              <a:off x="8420719" y="1270829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>
              <a:extLst>
                <a:ext uri="{FF2B5EF4-FFF2-40B4-BE49-F238E27FC236}">
                  <a16:creationId xmlns:a16="http://schemas.microsoft.com/office/drawing/2014/main" id="{951C0C17-FC30-49FB-B093-AE99BAA996E6}"/>
                </a:ext>
              </a:extLst>
            </p:cNvPr>
            <p:cNvCxnSpPr/>
            <p:nvPr/>
          </p:nvCxnSpPr>
          <p:spPr>
            <a:xfrm flipH="1">
              <a:off x="7765401" y="1270829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 125">
              <a:extLst>
                <a:ext uri="{FF2B5EF4-FFF2-40B4-BE49-F238E27FC236}">
                  <a16:creationId xmlns:a16="http://schemas.microsoft.com/office/drawing/2014/main" id="{A6D0427C-8A23-4902-963C-3418CF5A3902}"/>
                </a:ext>
              </a:extLst>
            </p:cNvPr>
            <p:cNvCxnSpPr/>
            <p:nvPr/>
          </p:nvCxnSpPr>
          <p:spPr>
            <a:xfrm rot="16200000" flipH="1">
              <a:off x="8095598" y="1594946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 126">
              <a:extLst>
                <a:ext uri="{FF2B5EF4-FFF2-40B4-BE49-F238E27FC236}">
                  <a16:creationId xmlns:a16="http://schemas.microsoft.com/office/drawing/2014/main" id="{4DD151C4-72EC-47B8-81C7-B8C698092384}"/>
                </a:ext>
              </a:extLst>
            </p:cNvPr>
            <p:cNvCxnSpPr/>
            <p:nvPr/>
          </p:nvCxnSpPr>
          <p:spPr>
            <a:xfrm rot="16200000" flipH="1">
              <a:off x="8095598" y="948892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 127">
              <a:extLst>
                <a:ext uri="{FF2B5EF4-FFF2-40B4-BE49-F238E27FC236}">
                  <a16:creationId xmlns:a16="http://schemas.microsoft.com/office/drawing/2014/main" id="{92A9C915-5507-4275-AF2C-C76E8C76EF7C}"/>
                </a:ext>
              </a:extLst>
            </p:cNvPr>
            <p:cNvCxnSpPr/>
            <p:nvPr/>
          </p:nvCxnSpPr>
          <p:spPr>
            <a:xfrm>
              <a:off x="8619629" y="1269379"/>
              <a:ext cx="0" cy="4408228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 128">
              <a:extLst>
                <a:ext uri="{FF2B5EF4-FFF2-40B4-BE49-F238E27FC236}">
                  <a16:creationId xmlns:a16="http://schemas.microsoft.com/office/drawing/2014/main" id="{C53EFA90-732A-4158-8757-E719BFF177EA}"/>
                </a:ext>
              </a:extLst>
            </p:cNvPr>
            <p:cNvCxnSpPr/>
            <p:nvPr/>
          </p:nvCxnSpPr>
          <p:spPr>
            <a:xfrm>
              <a:off x="8792349" y="669664"/>
              <a:ext cx="0" cy="3730057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id="{88819D90-B3B4-4880-88AF-D8AE623F1B23}"/>
                </a:ext>
              </a:extLst>
            </p:cNvPr>
            <p:cNvSpPr/>
            <p:nvPr/>
          </p:nvSpPr>
          <p:spPr>
            <a:xfrm>
              <a:off x="8992219" y="1049221"/>
              <a:ext cx="454660" cy="443216"/>
            </a:xfrm>
            <a:prstGeom prst="rect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BC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1" name="직선 연결선 130">
              <a:extLst>
                <a:ext uri="{FF2B5EF4-FFF2-40B4-BE49-F238E27FC236}">
                  <a16:creationId xmlns:a16="http://schemas.microsoft.com/office/drawing/2014/main" id="{B343089A-8CF1-4279-A7C9-A511551361D1}"/>
                </a:ext>
              </a:extLst>
            </p:cNvPr>
            <p:cNvCxnSpPr/>
            <p:nvPr/>
          </p:nvCxnSpPr>
          <p:spPr>
            <a:xfrm flipH="1">
              <a:off x="9446879" y="1270829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직선 연결선 131">
              <a:extLst>
                <a:ext uri="{FF2B5EF4-FFF2-40B4-BE49-F238E27FC236}">
                  <a16:creationId xmlns:a16="http://schemas.microsoft.com/office/drawing/2014/main" id="{38E2ADBC-F142-42CD-B56F-05B8FA6D76ED}"/>
                </a:ext>
              </a:extLst>
            </p:cNvPr>
            <p:cNvCxnSpPr/>
            <p:nvPr/>
          </p:nvCxnSpPr>
          <p:spPr>
            <a:xfrm flipH="1">
              <a:off x="8791561" y="1270829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:a16="http://schemas.microsoft.com/office/drawing/2014/main" id="{519F0B8B-65DD-4BA1-B0CE-DDC17D677FE6}"/>
                </a:ext>
              </a:extLst>
            </p:cNvPr>
            <p:cNvCxnSpPr/>
            <p:nvPr/>
          </p:nvCxnSpPr>
          <p:spPr>
            <a:xfrm rot="16200000" flipH="1">
              <a:off x="9121758" y="1594946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직선 연결선 133">
              <a:extLst>
                <a:ext uri="{FF2B5EF4-FFF2-40B4-BE49-F238E27FC236}">
                  <a16:creationId xmlns:a16="http://schemas.microsoft.com/office/drawing/2014/main" id="{11AC2C36-74D4-4672-8535-27489F8ED562}"/>
                </a:ext>
              </a:extLst>
            </p:cNvPr>
            <p:cNvCxnSpPr/>
            <p:nvPr/>
          </p:nvCxnSpPr>
          <p:spPr>
            <a:xfrm rot="16200000" flipH="1">
              <a:off x="9121758" y="948892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>
              <a:extLst>
                <a:ext uri="{FF2B5EF4-FFF2-40B4-BE49-F238E27FC236}">
                  <a16:creationId xmlns:a16="http://schemas.microsoft.com/office/drawing/2014/main" id="{372E3CD2-55DB-4F41-A53D-CE9644F3FD61}"/>
                </a:ext>
              </a:extLst>
            </p:cNvPr>
            <p:cNvCxnSpPr/>
            <p:nvPr/>
          </p:nvCxnSpPr>
          <p:spPr>
            <a:xfrm>
              <a:off x="9645789" y="1269379"/>
              <a:ext cx="0" cy="4408228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A0910255-F3DA-4079-9C95-ABC6AEBC9E24}"/>
                </a:ext>
              </a:extLst>
            </p:cNvPr>
            <p:cNvCxnSpPr/>
            <p:nvPr/>
          </p:nvCxnSpPr>
          <p:spPr>
            <a:xfrm>
              <a:off x="9818509" y="669664"/>
              <a:ext cx="0" cy="3730057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5673F8B9-8159-4927-90C5-8706805ED454}"/>
                </a:ext>
              </a:extLst>
            </p:cNvPr>
            <p:cNvSpPr/>
            <p:nvPr/>
          </p:nvSpPr>
          <p:spPr>
            <a:xfrm>
              <a:off x="10018379" y="1049221"/>
              <a:ext cx="454660" cy="443216"/>
            </a:xfrm>
            <a:prstGeom prst="rect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BC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CB163266-E1FD-4A7E-B67E-D5DD4E3ABADC}"/>
                </a:ext>
              </a:extLst>
            </p:cNvPr>
            <p:cNvCxnSpPr/>
            <p:nvPr/>
          </p:nvCxnSpPr>
          <p:spPr>
            <a:xfrm flipH="1">
              <a:off x="10473039" y="1270829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7FB381BE-5AB2-488A-9233-D0E7F05C7900}"/>
                </a:ext>
              </a:extLst>
            </p:cNvPr>
            <p:cNvCxnSpPr/>
            <p:nvPr/>
          </p:nvCxnSpPr>
          <p:spPr>
            <a:xfrm flipH="1">
              <a:off x="9817721" y="1270829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8C0A7513-891A-4593-951D-E90719BA016C}"/>
                </a:ext>
              </a:extLst>
            </p:cNvPr>
            <p:cNvCxnSpPr/>
            <p:nvPr/>
          </p:nvCxnSpPr>
          <p:spPr>
            <a:xfrm rot="16200000" flipH="1">
              <a:off x="10147918" y="1594946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8C98C0DD-74C9-4227-B440-20B679517FCD}"/>
                </a:ext>
              </a:extLst>
            </p:cNvPr>
            <p:cNvCxnSpPr/>
            <p:nvPr/>
          </p:nvCxnSpPr>
          <p:spPr>
            <a:xfrm rot="16200000" flipH="1">
              <a:off x="10147918" y="948892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503F8F79-FDE8-4405-89D8-C1CABBDCEF4F}"/>
                </a:ext>
              </a:extLst>
            </p:cNvPr>
            <p:cNvCxnSpPr/>
            <p:nvPr/>
          </p:nvCxnSpPr>
          <p:spPr>
            <a:xfrm>
              <a:off x="10671949" y="1269379"/>
              <a:ext cx="0" cy="4408228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C832A4E4-11FD-47C0-9F2D-3D40C78F1179}"/>
                </a:ext>
              </a:extLst>
            </p:cNvPr>
            <p:cNvCxnSpPr/>
            <p:nvPr/>
          </p:nvCxnSpPr>
          <p:spPr>
            <a:xfrm flipH="1">
              <a:off x="6567309" y="1695275"/>
              <a:ext cx="3678400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직선 연결선 143">
              <a:extLst>
                <a:ext uri="{FF2B5EF4-FFF2-40B4-BE49-F238E27FC236}">
                  <a16:creationId xmlns:a16="http://schemas.microsoft.com/office/drawing/2014/main" id="{EDE65501-95EE-4269-81A8-11A3251F7F3F}"/>
                </a:ext>
              </a:extLst>
            </p:cNvPr>
            <p:cNvCxnSpPr/>
            <p:nvPr/>
          </p:nvCxnSpPr>
          <p:spPr>
            <a:xfrm flipH="1">
              <a:off x="6412087" y="1893440"/>
              <a:ext cx="3836160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직사각형 144">
              <a:extLst>
                <a:ext uri="{FF2B5EF4-FFF2-40B4-BE49-F238E27FC236}">
                  <a16:creationId xmlns:a16="http://schemas.microsoft.com/office/drawing/2014/main" id="{D331FFD7-A90D-461C-8B49-B029D9696465}"/>
                </a:ext>
              </a:extLst>
            </p:cNvPr>
            <p:cNvSpPr/>
            <p:nvPr/>
          </p:nvSpPr>
          <p:spPr>
            <a:xfrm>
              <a:off x="6939899" y="2093126"/>
              <a:ext cx="454660" cy="443216"/>
            </a:xfrm>
            <a:prstGeom prst="rect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BC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D308509-AF96-4F5E-BD59-4B128A1D579A}"/>
                </a:ext>
              </a:extLst>
            </p:cNvPr>
            <p:cNvCxnSpPr/>
            <p:nvPr/>
          </p:nvCxnSpPr>
          <p:spPr>
            <a:xfrm flipH="1">
              <a:off x="7394559" y="2314734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직선 연결선 146">
              <a:extLst>
                <a:ext uri="{FF2B5EF4-FFF2-40B4-BE49-F238E27FC236}">
                  <a16:creationId xmlns:a16="http://schemas.microsoft.com/office/drawing/2014/main" id="{228DD3F3-305F-4907-BD17-EAD6CD49B55A}"/>
                </a:ext>
              </a:extLst>
            </p:cNvPr>
            <p:cNvCxnSpPr/>
            <p:nvPr/>
          </p:nvCxnSpPr>
          <p:spPr>
            <a:xfrm flipH="1">
              <a:off x="6739241" y="2314734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7DA07C64-F6AA-4771-A5D2-67D66A3875F1}"/>
                </a:ext>
              </a:extLst>
            </p:cNvPr>
            <p:cNvCxnSpPr/>
            <p:nvPr/>
          </p:nvCxnSpPr>
          <p:spPr>
            <a:xfrm rot="16200000" flipH="1">
              <a:off x="7069438" y="2638851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B2488FE-FA91-4628-B075-31884CEB9A79}"/>
                </a:ext>
              </a:extLst>
            </p:cNvPr>
            <p:cNvCxnSpPr/>
            <p:nvPr/>
          </p:nvCxnSpPr>
          <p:spPr>
            <a:xfrm rot="16200000" flipH="1">
              <a:off x="7069438" y="1992797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9B5D911A-5B5F-4C5E-B03F-4A16BBC2880F}"/>
                </a:ext>
              </a:extLst>
            </p:cNvPr>
            <p:cNvSpPr/>
            <p:nvPr/>
          </p:nvSpPr>
          <p:spPr>
            <a:xfrm>
              <a:off x="7966059" y="2093126"/>
              <a:ext cx="454660" cy="443216"/>
            </a:xfrm>
            <a:prstGeom prst="rect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BC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7379C22E-E736-4EF2-B6B3-F46CADFEFDC7}"/>
                </a:ext>
              </a:extLst>
            </p:cNvPr>
            <p:cNvCxnSpPr/>
            <p:nvPr/>
          </p:nvCxnSpPr>
          <p:spPr>
            <a:xfrm flipH="1">
              <a:off x="8420719" y="2314734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732D13CF-D886-4CBA-B090-278F66135C2F}"/>
                </a:ext>
              </a:extLst>
            </p:cNvPr>
            <p:cNvCxnSpPr/>
            <p:nvPr/>
          </p:nvCxnSpPr>
          <p:spPr>
            <a:xfrm flipH="1">
              <a:off x="7765401" y="2314734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CA522ACD-70F0-451B-B90D-8EBBF12973C5}"/>
                </a:ext>
              </a:extLst>
            </p:cNvPr>
            <p:cNvCxnSpPr/>
            <p:nvPr/>
          </p:nvCxnSpPr>
          <p:spPr>
            <a:xfrm rot="16200000" flipH="1">
              <a:off x="8095598" y="2638851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556013DB-419B-4306-8FC0-0063B3550795}"/>
                </a:ext>
              </a:extLst>
            </p:cNvPr>
            <p:cNvCxnSpPr/>
            <p:nvPr/>
          </p:nvCxnSpPr>
          <p:spPr>
            <a:xfrm rot="16200000" flipH="1">
              <a:off x="8095598" y="1992797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52EBC806-0298-4818-811B-D1364561EFDB}"/>
                </a:ext>
              </a:extLst>
            </p:cNvPr>
            <p:cNvSpPr/>
            <p:nvPr/>
          </p:nvSpPr>
          <p:spPr>
            <a:xfrm>
              <a:off x="8992219" y="2093126"/>
              <a:ext cx="454660" cy="443216"/>
            </a:xfrm>
            <a:prstGeom prst="rect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BC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F9044F71-F328-4F61-8970-FC5FE608AA3C}"/>
                </a:ext>
              </a:extLst>
            </p:cNvPr>
            <p:cNvCxnSpPr/>
            <p:nvPr/>
          </p:nvCxnSpPr>
          <p:spPr>
            <a:xfrm flipH="1">
              <a:off x="9446879" y="2314734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직선 연결선 156">
              <a:extLst>
                <a:ext uri="{FF2B5EF4-FFF2-40B4-BE49-F238E27FC236}">
                  <a16:creationId xmlns:a16="http://schemas.microsoft.com/office/drawing/2014/main" id="{30F5E04E-652E-4150-BA6B-C787066DFF11}"/>
                </a:ext>
              </a:extLst>
            </p:cNvPr>
            <p:cNvCxnSpPr/>
            <p:nvPr/>
          </p:nvCxnSpPr>
          <p:spPr>
            <a:xfrm flipH="1">
              <a:off x="8791561" y="2314734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293DF27D-4DA1-48AE-855B-596E654FC3EB}"/>
                </a:ext>
              </a:extLst>
            </p:cNvPr>
            <p:cNvCxnSpPr/>
            <p:nvPr/>
          </p:nvCxnSpPr>
          <p:spPr>
            <a:xfrm rot="16200000" flipH="1">
              <a:off x="9121758" y="2638851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B329E243-75DB-49CF-890C-F659D9F9932D}"/>
                </a:ext>
              </a:extLst>
            </p:cNvPr>
            <p:cNvCxnSpPr/>
            <p:nvPr/>
          </p:nvCxnSpPr>
          <p:spPr>
            <a:xfrm rot="16200000" flipH="1">
              <a:off x="9121758" y="1992797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9A13752B-D7E3-4D81-8444-0238F4CDC788}"/>
                </a:ext>
              </a:extLst>
            </p:cNvPr>
            <p:cNvSpPr/>
            <p:nvPr/>
          </p:nvSpPr>
          <p:spPr>
            <a:xfrm>
              <a:off x="10018379" y="2093126"/>
              <a:ext cx="454660" cy="443216"/>
            </a:xfrm>
            <a:prstGeom prst="rect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BC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7DCCACB9-17E0-47D1-B7A7-20CBE6271DC6}"/>
                </a:ext>
              </a:extLst>
            </p:cNvPr>
            <p:cNvCxnSpPr/>
            <p:nvPr/>
          </p:nvCxnSpPr>
          <p:spPr>
            <a:xfrm flipH="1">
              <a:off x="10473039" y="2314734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연결선 161">
              <a:extLst>
                <a:ext uri="{FF2B5EF4-FFF2-40B4-BE49-F238E27FC236}">
                  <a16:creationId xmlns:a16="http://schemas.microsoft.com/office/drawing/2014/main" id="{1C9F13A5-BFB4-41A3-A025-C988BE099F52}"/>
                </a:ext>
              </a:extLst>
            </p:cNvPr>
            <p:cNvCxnSpPr/>
            <p:nvPr/>
          </p:nvCxnSpPr>
          <p:spPr>
            <a:xfrm flipH="1">
              <a:off x="9817721" y="2314734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EED63EF4-7C30-49D0-9F4B-86CA0BB72660}"/>
                </a:ext>
              </a:extLst>
            </p:cNvPr>
            <p:cNvCxnSpPr/>
            <p:nvPr/>
          </p:nvCxnSpPr>
          <p:spPr>
            <a:xfrm rot="16200000" flipH="1">
              <a:off x="10147918" y="2638851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12C1F246-082F-466F-820D-A138D5E10C93}"/>
                </a:ext>
              </a:extLst>
            </p:cNvPr>
            <p:cNvCxnSpPr/>
            <p:nvPr/>
          </p:nvCxnSpPr>
          <p:spPr>
            <a:xfrm rot="16200000" flipH="1">
              <a:off x="10147918" y="1992797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직선 연결선 164">
              <a:extLst>
                <a:ext uri="{FF2B5EF4-FFF2-40B4-BE49-F238E27FC236}">
                  <a16:creationId xmlns:a16="http://schemas.microsoft.com/office/drawing/2014/main" id="{69D1FA2C-8BB2-415D-ADD3-9C4B0FBA2CB7}"/>
                </a:ext>
              </a:extLst>
            </p:cNvPr>
            <p:cNvCxnSpPr/>
            <p:nvPr/>
          </p:nvCxnSpPr>
          <p:spPr>
            <a:xfrm flipH="1">
              <a:off x="6567309" y="2739180"/>
              <a:ext cx="3678400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직선 연결선 165">
              <a:extLst>
                <a:ext uri="{FF2B5EF4-FFF2-40B4-BE49-F238E27FC236}">
                  <a16:creationId xmlns:a16="http://schemas.microsoft.com/office/drawing/2014/main" id="{094FFCC6-16C9-42C1-BE65-ADDC3B12E348}"/>
                </a:ext>
              </a:extLst>
            </p:cNvPr>
            <p:cNvCxnSpPr/>
            <p:nvPr/>
          </p:nvCxnSpPr>
          <p:spPr>
            <a:xfrm flipH="1">
              <a:off x="6412087" y="2936292"/>
              <a:ext cx="3836160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직사각형 166">
              <a:extLst>
                <a:ext uri="{FF2B5EF4-FFF2-40B4-BE49-F238E27FC236}">
                  <a16:creationId xmlns:a16="http://schemas.microsoft.com/office/drawing/2014/main" id="{EB0A276E-2C18-4F43-B855-3FC486DA86CC}"/>
                </a:ext>
              </a:extLst>
            </p:cNvPr>
            <p:cNvSpPr/>
            <p:nvPr/>
          </p:nvSpPr>
          <p:spPr>
            <a:xfrm>
              <a:off x="6939899" y="3135978"/>
              <a:ext cx="454660" cy="443216"/>
            </a:xfrm>
            <a:prstGeom prst="rect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BC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8" name="직선 연결선 167">
              <a:extLst>
                <a:ext uri="{FF2B5EF4-FFF2-40B4-BE49-F238E27FC236}">
                  <a16:creationId xmlns:a16="http://schemas.microsoft.com/office/drawing/2014/main" id="{7BA5DB00-20C0-4EAC-9510-73BC86EE1368}"/>
                </a:ext>
              </a:extLst>
            </p:cNvPr>
            <p:cNvCxnSpPr/>
            <p:nvPr/>
          </p:nvCxnSpPr>
          <p:spPr>
            <a:xfrm flipH="1">
              <a:off x="7394559" y="3357586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직선 연결선 168">
              <a:extLst>
                <a:ext uri="{FF2B5EF4-FFF2-40B4-BE49-F238E27FC236}">
                  <a16:creationId xmlns:a16="http://schemas.microsoft.com/office/drawing/2014/main" id="{3A1F20BD-68B4-44F7-99BB-98964A157345}"/>
                </a:ext>
              </a:extLst>
            </p:cNvPr>
            <p:cNvCxnSpPr/>
            <p:nvPr/>
          </p:nvCxnSpPr>
          <p:spPr>
            <a:xfrm flipH="1">
              <a:off x="6739241" y="3357586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직선 연결선 169">
              <a:extLst>
                <a:ext uri="{FF2B5EF4-FFF2-40B4-BE49-F238E27FC236}">
                  <a16:creationId xmlns:a16="http://schemas.microsoft.com/office/drawing/2014/main" id="{62C6221B-8E28-4A55-92B8-F530805DF71A}"/>
                </a:ext>
              </a:extLst>
            </p:cNvPr>
            <p:cNvCxnSpPr/>
            <p:nvPr/>
          </p:nvCxnSpPr>
          <p:spPr>
            <a:xfrm rot="16200000" flipH="1">
              <a:off x="7069438" y="3681703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직선 연결선 170">
              <a:extLst>
                <a:ext uri="{FF2B5EF4-FFF2-40B4-BE49-F238E27FC236}">
                  <a16:creationId xmlns:a16="http://schemas.microsoft.com/office/drawing/2014/main" id="{1DE30637-0792-4678-B197-62F5AC712395}"/>
                </a:ext>
              </a:extLst>
            </p:cNvPr>
            <p:cNvCxnSpPr/>
            <p:nvPr/>
          </p:nvCxnSpPr>
          <p:spPr>
            <a:xfrm rot="16200000" flipH="1">
              <a:off x="7069438" y="3035649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CCCFBF63-9991-41E8-9876-1D80DF207973}"/>
                </a:ext>
              </a:extLst>
            </p:cNvPr>
            <p:cNvSpPr/>
            <p:nvPr/>
          </p:nvSpPr>
          <p:spPr>
            <a:xfrm>
              <a:off x="7966059" y="3135978"/>
              <a:ext cx="454660" cy="443216"/>
            </a:xfrm>
            <a:prstGeom prst="rect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BC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3" name="직선 연결선 172">
              <a:extLst>
                <a:ext uri="{FF2B5EF4-FFF2-40B4-BE49-F238E27FC236}">
                  <a16:creationId xmlns:a16="http://schemas.microsoft.com/office/drawing/2014/main" id="{94DA637A-1943-47CA-A4A0-CF885F770A0C}"/>
                </a:ext>
              </a:extLst>
            </p:cNvPr>
            <p:cNvCxnSpPr/>
            <p:nvPr/>
          </p:nvCxnSpPr>
          <p:spPr>
            <a:xfrm flipH="1">
              <a:off x="8420719" y="3357586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직선 연결선 173">
              <a:extLst>
                <a:ext uri="{FF2B5EF4-FFF2-40B4-BE49-F238E27FC236}">
                  <a16:creationId xmlns:a16="http://schemas.microsoft.com/office/drawing/2014/main" id="{BC69FD49-0666-4E8A-82CB-16914E4F9AB1}"/>
                </a:ext>
              </a:extLst>
            </p:cNvPr>
            <p:cNvCxnSpPr/>
            <p:nvPr/>
          </p:nvCxnSpPr>
          <p:spPr>
            <a:xfrm flipH="1">
              <a:off x="7765401" y="3357586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직선 연결선 174">
              <a:extLst>
                <a:ext uri="{FF2B5EF4-FFF2-40B4-BE49-F238E27FC236}">
                  <a16:creationId xmlns:a16="http://schemas.microsoft.com/office/drawing/2014/main" id="{255486C9-87C5-439A-A5E1-C465DA977D61}"/>
                </a:ext>
              </a:extLst>
            </p:cNvPr>
            <p:cNvCxnSpPr/>
            <p:nvPr/>
          </p:nvCxnSpPr>
          <p:spPr>
            <a:xfrm rot="16200000" flipH="1">
              <a:off x="8095598" y="3681703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직선 연결선 175">
              <a:extLst>
                <a:ext uri="{FF2B5EF4-FFF2-40B4-BE49-F238E27FC236}">
                  <a16:creationId xmlns:a16="http://schemas.microsoft.com/office/drawing/2014/main" id="{3E365112-64F1-4D0F-A5CF-CD4784774C3D}"/>
                </a:ext>
              </a:extLst>
            </p:cNvPr>
            <p:cNvCxnSpPr/>
            <p:nvPr/>
          </p:nvCxnSpPr>
          <p:spPr>
            <a:xfrm rot="16200000" flipH="1">
              <a:off x="8095598" y="3035649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직사각형 176">
              <a:extLst>
                <a:ext uri="{FF2B5EF4-FFF2-40B4-BE49-F238E27FC236}">
                  <a16:creationId xmlns:a16="http://schemas.microsoft.com/office/drawing/2014/main" id="{65B17838-4157-4CDE-A8F7-076EA8F53756}"/>
                </a:ext>
              </a:extLst>
            </p:cNvPr>
            <p:cNvSpPr/>
            <p:nvPr/>
          </p:nvSpPr>
          <p:spPr>
            <a:xfrm>
              <a:off x="8992219" y="3135978"/>
              <a:ext cx="454660" cy="443216"/>
            </a:xfrm>
            <a:prstGeom prst="rect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BC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8" name="직선 연결선 177">
              <a:extLst>
                <a:ext uri="{FF2B5EF4-FFF2-40B4-BE49-F238E27FC236}">
                  <a16:creationId xmlns:a16="http://schemas.microsoft.com/office/drawing/2014/main" id="{9774D846-5486-48D5-9592-EB9757688934}"/>
                </a:ext>
              </a:extLst>
            </p:cNvPr>
            <p:cNvCxnSpPr/>
            <p:nvPr/>
          </p:nvCxnSpPr>
          <p:spPr>
            <a:xfrm flipH="1">
              <a:off x="9446879" y="3357586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43A83481-5CAB-43E1-B19C-0D895B79B401}"/>
                </a:ext>
              </a:extLst>
            </p:cNvPr>
            <p:cNvCxnSpPr/>
            <p:nvPr/>
          </p:nvCxnSpPr>
          <p:spPr>
            <a:xfrm flipH="1">
              <a:off x="8791561" y="3357586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BA75D8A6-FD8E-4A55-8205-9CF5EF1CFDD8}"/>
                </a:ext>
              </a:extLst>
            </p:cNvPr>
            <p:cNvCxnSpPr/>
            <p:nvPr/>
          </p:nvCxnSpPr>
          <p:spPr>
            <a:xfrm rot="16200000" flipH="1">
              <a:off x="9121758" y="3681703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직선 연결선 180">
              <a:extLst>
                <a:ext uri="{FF2B5EF4-FFF2-40B4-BE49-F238E27FC236}">
                  <a16:creationId xmlns:a16="http://schemas.microsoft.com/office/drawing/2014/main" id="{0824A88F-D115-4853-A9C8-A2207A8D138B}"/>
                </a:ext>
              </a:extLst>
            </p:cNvPr>
            <p:cNvCxnSpPr/>
            <p:nvPr/>
          </p:nvCxnSpPr>
          <p:spPr>
            <a:xfrm rot="16200000" flipH="1">
              <a:off x="9121758" y="3035649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직사각형 181">
              <a:extLst>
                <a:ext uri="{FF2B5EF4-FFF2-40B4-BE49-F238E27FC236}">
                  <a16:creationId xmlns:a16="http://schemas.microsoft.com/office/drawing/2014/main" id="{8045A05D-87B6-48DF-B8A9-7DBB04E80F2F}"/>
                </a:ext>
              </a:extLst>
            </p:cNvPr>
            <p:cNvSpPr/>
            <p:nvPr/>
          </p:nvSpPr>
          <p:spPr>
            <a:xfrm>
              <a:off x="10018379" y="3135978"/>
              <a:ext cx="454660" cy="443216"/>
            </a:xfrm>
            <a:prstGeom prst="rect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BC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83" name="직선 연결선 182">
              <a:extLst>
                <a:ext uri="{FF2B5EF4-FFF2-40B4-BE49-F238E27FC236}">
                  <a16:creationId xmlns:a16="http://schemas.microsoft.com/office/drawing/2014/main" id="{71318C3C-AEB8-46A7-8BC0-75EED08DBB74}"/>
                </a:ext>
              </a:extLst>
            </p:cNvPr>
            <p:cNvCxnSpPr/>
            <p:nvPr/>
          </p:nvCxnSpPr>
          <p:spPr>
            <a:xfrm flipH="1">
              <a:off x="10473039" y="3357586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직선 연결선 183">
              <a:extLst>
                <a:ext uri="{FF2B5EF4-FFF2-40B4-BE49-F238E27FC236}">
                  <a16:creationId xmlns:a16="http://schemas.microsoft.com/office/drawing/2014/main" id="{BA5CC9AE-A31B-44BA-B6A3-BE8966AC31A0}"/>
                </a:ext>
              </a:extLst>
            </p:cNvPr>
            <p:cNvCxnSpPr/>
            <p:nvPr/>
          </p:nvCxnSpPr>
          <p:spPr>
            <a:xfrm flipH="1">
              <a:off x="9817721" y="3357586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직선 연결선 184">
              <a:extLst>
                <a:ext uri="{FF2B5EF4-FFF2-40B4-BE49-F238E27FC236}">
                  <a16:creationId xmlns:a16="http://schemas.microsoft.com/office/drawing/2014/main" id="{B72470DD-6E63-47FD-84B0-51B9EAA7CDBB}"/>
                </a:ext>
              </a:extLst>
            </p:cNvPr>
            <p:cNvCxnSpPr/>
            <p:nvPr/>
          </p:nvCxnSpPr>
          <p:spPr>
            <a:xfrm rot="16200000" flipH="1">
              <a:off x="10147918" y="3681703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3AAD4FFE-1646-4279-BCC7-438C15E5A6F7}"/>
                </a:ext>
              </a:extLst>
            </p:cNvPr>
            <p:cNvCxnSpPr/>
            <p:nvPr/>
          </p:nvCxnSpPr>
          <p:spPr>
            <a:xfrm rot="16200000" flipH="1">
              <a:off x="10147918" y="3035649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6B10960F-9A84-49A1-9D9A-3B0187CCB6E8}"/>
                </a:ext>
              </a:extLst>
            </p:cNvPr>
            <p:cNvCxnSpPr/>
            <p:nvPr/>
          </p:nvCxnSpPr>
          <p:spPr>
            <a:xfrm flipH="1">
              <a:off x="6567309" y="3782032"/>
              <a:ext cx="3678400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0CE2CA54-A6B5-4F41-9743-9CB217129E8C}"/>
                </a:ext>
              </a:extLst>
            </p:cNvPr>
            <p:cNvCxnSpPr/>
            <p:nvPr/>
          </p:nvCxnSpPr>
          <p:spPr>
            <a:xfrm flipH="1">
              <a:off x="6412087" y="3978427"/>
              <a:ext cx="3836160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AB89D6FD-7919-4580-A344-C4A82516C258}"/>
                </a:ext>
              </a:extLst>
            </p:cNvPr>
            <p:cNvSpPr/>
            <p:nvPr/>
          </p:nvSpPr>
          <p:spPr>
            <a:xfrm>
              <a:off x="6939899" y="4178113"/>
              <a:ext cx="454660" cy="443216"/>
            </a:xfrm>
            <a:prstGeom prst="rect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BC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0" name="직선 연결선 189">
              <a:extLst>
                <a:ext uri="{FF2B5EF4-FFF2-40B4-BE49-F238E27FC236}">
                  <a16:creationId xmlns:a16="http://schemas.microsoft.com/office/drawing/2014/main" id="{18BB394E-50D4-4CCA-BC88-C6B417A423D1}"/>
                </a:ext>
              </a:extLst>
            </p:cNvPr>
            <p:cNvCxnSpPr/>
            <p:nvPr/>
          </p:nvCxnSpPr>
          <p:spPr>
            <a:xfrm flipH="1">
              <a:off x="7394559" y="4399721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직선 연결선 190">
              <a:extLst>
                <a:ext uri="{FF2B5EF4-FFF2-40B4-BE49-F238E27FC236}">
                  <a16:creationId xmlns:a16="http://schemas.microsoft.com/office/drawing/2014/main" id="{577B5006-FD05-4C69-877C-ACAB63306594}"/>
                </a:ext>
              </a:extLst>
            </p:cNvPr>
            <p:cNvCxnSpPr/>
            <p:nvPr/>
          </p:nvCxnSpPr>
          <p:spPr>
            <a:xfrm flipH="1">
              <a:off x="6739241" y="4399721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직선 연결선 191">
              <a:extLst>
                <a:ext uri="{FF2B5EF4-FFF2-40B4-BE49-F238E27FC236}">
                  <a16:creationId xmlns:a16="http://schemas.microsoft.com/office/drawing/2014/main" id="{676E3CCD-8E93-46EE-AA10-9CF1636315C4}"/>
                </a:ext>
              </a:extLst>
            </p:cNvPr>
            <p:cNvCxnSpPr/>
            <p:nvPr/>
          </p:nvCxnSpPr>
          <p:spPr>
            <a:xfrm rot="16200000" flipH="1">
              <a:off x="7069438" y="4723838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직선 연결선 192">
              <a:extLst>
                <a:ext uri="{FF2B5EF4-FFF2-40B4-BE49-F238E27FC236}">
                  <a16:creationId xmlns:a16="http://schemas.microsoft.com/office/drawing/2014/main" id="{6A3E088C-736C-480D-AF64-9144BA97BC22}"/>
                </a:ext>
              </a:extLst>
            </p:cNvPr>
            <p:cNvCxnSpPr/>
            <p:nvPr/>
          </p:nvCxnSpPr>
          <p:spPr>
            <a:xfrm rot="16200000" flipH="1">
              <a:off x="7069438" y="4077784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직사각형 193">
              <a:extLst>
                <a:ext uri="{FF2B5EF4-FFF2-40B4-BE49-F238E27FC236}">
                  <a16:creationId xmlns:a16="http://schemas.microsoft.com/office/drawing/2014/main" id="{0F4591D8-5E68-4FE4-9F92-0B3D36E64A89}"/>
                </a:ext>
              </a:extLst>
            </p:cNvPr>
            <p:cNvSpPr/>
            <p:nvPr/>
          </p:nvSpPr>
          <p:spPr>
            <a:xfrm>
              <a:off x="7966059" y="4178113"/>
              <a:ext cx="454660" cy="443216"/>
            </a:xfrm>
            <a:prstGeom prst="rect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BC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5" name="직선 연결선 194">
              <a:extLst>
                <a:ext uri="{FF2B5EF4-FFF2-40B4-BE49-F238E27FC236}">
                  <a16:creationId xmlns:a16="http://schemas.microsoft.com/office/drawing/2014/main" id="{84855073-39A1-4166-9642-246D4205C928}"/>
                </a:ext>
              </a:extLst>
            </p:cNvPr>
            <p:cNvCxnSpPr/>
            <p:nvPr/>
          </p:nvCxnSpPr>
          <p:spPr>
            <a:xfrm flipH="1">
              <a:off x="8420719" y="4399721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직선 연결선 195">
              <a:extLst>
                <a:ext uri="{FF2B5EF4-FFF2-40B4-BE49-F238E27FC236}">
                  <a16:creationId xmlns:a16="http://schemas.microsoft.com/office/drawing/2014/main" id="{EDD147E9-5D80-43C4-B3DC-C62B39FAB8B8}"/>
                </a:ext>
              </a:extLst>
            </p:cNvPr>
            <p:cNvCxnSpPr/>
            <p:nvPr/>
          </p:nvCxnSpPr>
          <p:spPr>
            <a:xfrm flipH="1">
              <a:off x="7765401" y="4399721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직선 연결선 196">
              <a:extLst>
                <a:ext uri="{FF2B5EF4-FFF2-40B4-BE49-F238E27FC236}">
                  <a16:creationId xmlns:a16="http://schemas.microsoft.com/office/drawing/2014/main" id="{806B6AA2-881B-4A33-98EC-FA90B1FEF262}"/>
                </a:ext>
              </a:extLst>
            </p:cNvPr>
            <p:cNvCxnSpPr/>
            <p:nvPr/>
          </p:nvCxnSpPr>
          <p:spPr>
            <a:xfrm rot="16200000" flipH="1">
              <a:off x="8095598" y="4723838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직선 연결선 197">
              <a:extLst>
                <a:ext uri="{FF2B5EF4-FFF2-40B4-BE49-F238E27FC236}">
                  <a16:creationId xmlns:a16="http://schemas.microsoft.com/office/drawing/2014/main" id="{37E84410-8BB3-4289-83D3-AA49E679C7D3}"/>
                </a:ext>
              </a:extLst>
            </p:cNvPr>
            <p:cNvCxnSpPr/>
            <p:nvPr/>
          </p:nvCxnSpPr>
          <p:spPr>
            <a:xfrm rot="16200000" flipH="1">
              <a:off x="8095598" y="4077784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" name="직사각형 198">
              <a:extLst>
                <a:ext uri="{FF2B5EF4-FFF2-40B4-BE49-F238E27FC236}">
                  <a16:creationId xmlns:a16="http://schemas.microsoft.com/office/drawing/2014/main" id="{167988A4-7F71-4F86-94E2-B2736BAF69FB}"/>
                </a:ext>
              </a:extLst>
            </p:cNvPr>
            <p:cNvSpPr/>
            <p:nvPr/>
          </p:nvSpPr>
          <p:spPr>
            <a:xfrm>
              <a:off x="8992219" y="4178113"/>
              <a:ext cx="454660" cy="443216"/>
            </a:xfrm>
            <a:prstGeom prst="rect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BC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0" name="직선 연결선 199">
              <a:extLst>
                <a:ext uri="{FF2B5EF4-FFF2-40B4-BE49-F238E27FC236}">
                  <a16:creationId xmlns:a16="http://schemas.microsoft.com/office/drawing/2014/main" id="{54E1B8B9-48DF-46C0-B84D-204C70220C51}"/>
                </a:ext>
              </a:extLst>
            </p:cNvPr>
            <p:cNvCxnSpPr/>
            <p:nvPr/>
          </p:nvCxnSpPr>
          <p:spPr>
            <a:xfrm flipH="1">
              <a:off x="9446879" y="4399721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직선 연결선 200">
              <a:extLst>
                <a:ext uri="{FF2B5EF4-FFF2-40B4-BE49-F238E27FC236}">
                  <a16:creationId xmlns:a16="http://schemas.microsoft.com/office/drawing/2014/main" id="{CEF6A398-8FBE-4212-8253-4472A69C6309}"/>
                </a:ext>
              </a:extLst>
            </p:cNvPr>
            <p:cNvCxnSpPr/>
            <p:nvPr/>
          </p:nvCxnSpPr>
          <p:spPr>
            <a:xfrm flipH="1">
              <a:off x="8791561" y="4399721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>
              <a:extLst>
                <a:ext uri="{FF2B5EF4-FFF2-40B4-BE49-F238E27FC236}">
                  <a16:creationId xmlns:a16="http://schemas.microsoft.com/office/drawing/2014/main" id="{384E3778-5AEF-4438-B98C-62EC04A7154F}"/>
                </a:ext>
              </a:extLst>
            </p:cNvPr>
            <p:cNvCxnSpPr/>
            <p:nvPr/>
          </p:nvCxnSpPr>
          <p:spPr>
            <a:xfrm rot="16200000" flipH="1">
              <a:off x="9121758" y="4723838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직선 연결선 202">
              <a:extLst>
                <a:ext uri="{FF2B5EF4-FFF2-40B4-BE49-F238E27FC236}">
                  <a16:creationId xmlns:a16="http://schemas.microsoft.com/office/drawing/2014/main" id="{46D02693-9316-465F-B2FD-9030056D4E22}"/>
                </a:ext>
              </a:extLst>
            </p:cNvPr>
            <p:cNvCxnSpPr/>
            <p:nvPr/>
          </p:nvCxnSpPr>
          <p:spPr>
            <a:xfrm rot="16200000" flipH="1">
              <a:off x="9121758" y="4077784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직사각형 203">
              <a:extLst>
                <a:ext uri="{FF2B5EF4-FFF2-40B4-BE49-F238E27FC236}">
                  <a16:creationId xmlns:a16="http://schemas.microsoft.com/office/drawing/2014/main" id="{C35B01AB-3DF4-41F1-8BD4-4B579A325BC7}"/>
                </a:ext>
              </a:extLst>
            </p:cNvPr>
            <p:cNvSpPr/>
            <p:nvPr/>
          </p:nvSpPr>
          <p:spPr>
            <a:xfrm>
              <a:off x="10018379" y="4178113"/>
              <a:ext cx="454660" cy="443216"/>
            </a:xfrm>
            <a:prstGeom prst="rect">
              <a:avLst/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BC</a:t>
              </a:r>
              <a:endParaRPr lang="ko-KR" altLang="en-US" sz="1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05" name="직선 연결선 204">
              <a:extLst>
                <a:ext uri="{FF2B5EF4-FFF2-40B4-BE49-F238E27FC236}">
                  <a16:creationId xmlns:a16="http://schemas.microsoft.com/office/drawing/2014/main" id="{76BA3BEF-9C06-4CB2-802F-F9F28425FAAC}"/>
                </a:ext>
              </a:extLst>
            </p:cNvPr>
            <p:cNvCxnSpPr/>
            <p:nvPr/>
          </p:nvCxnSpPr>
          <p:spPr>
            <a:xfrm flipH="1">
              <a:off x="10473039" y="4399721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직선 연결선 205">
              <a:extLst>
                <a:ext uri="{FF2B5EF4-FFF2-40B4-BE49-F238E27FC236}">
                  <a16:creationId xmlns:a16="http://schemas.microsoft.com/office/drawing/2014/main" id="{5F11E5BF-F646-44E8-8D1D-D07D3B6D9169}"/>
                </a:ext>
              </a:extLst>
            </p:cNvPr>
            <p:cNvCxnSpPr/>
            <p:nvPr/>
          </p:nvCxnSpPr>
          <p:spPr>
            <a:xfrm flipH="1">
              <a:off x="9817721" y="4399721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직선 연결선 206">
              <a:extLst>
                <a:ext uri="{FF2B5EF4-FFF2-40B4-BE49-F238E27FC236}">
                  <a16:creationId xmlns:a16="http://schemas.microsoft.com/office/drawing/2014/main" id="{0515804A-C5E4-4B00-85FA-28A4EC59CA66}"/>
                </a:ext>
              </a:extLst>
            </p:cNvPr>
            <p:cNvCxnSpPr/>
            <p:nvPr/>
          </p:nvCxnSpPr>
          <p:spPr>
            <a:xfrm rot="16200000" flipH="1">
              <a:off x="10147918" y="4723838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직선 연결선 207">
              <a:extLst>
                <a:ext uri="{FF2B5EF4-FFF2-40B4-BE49-F238E27FC236}">
                  <a16:creationId xmlns:a16="http://schemas.microsoft.com/office/drawing/2014/main" id="{92A97934-7EBA-4B4A-A83A-BFBDE6B30694}"/>
                </a:ext>
              </a:extLst>
            </p:cNvPr>
            <p:cNvCxnSpPr/>
            <p:nvPr/>
          </p:nvCxnSpPr>
          <p:spPr>
            <a:xfrm rot="16200000" flipH="1">
              <a:off x="10147918" y="4077784"/>
              <a:ext cx="200658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직선 연결선 208">
              <a:extLst>
                <a:ext uri="{FF2B5EF4-FFF2-40B4-BE49-F238E27FC236}">
                  <a16:creationId xmlns:a16="http://schemas.microsoft.com/office/drawing/2014/main" id="{FD3A8787-5CE9-4402-A174-2A6D77525282}"/>
                </a:ext>
              </a:extLst>
            </p:cNvPr>
            <p:cNvCxnSpPr/>
            <p:nvPr/>
          </p:nvCxnSpPr>
          <p:spPr>
            <a:xfrm flipH="1">
              <a:off x="6254299" y="4824167"/>
              <a:ext cx="3991410" cy="0"/>
            </a:xfrm>
            <a:prstGeom prst="line">
              <a:avLst/>
            </a:prstGeom>
            <a:ln w="1905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1FCBD157-45A2-4E0C-8B33-BE5123D18311}"/>
                </a:ext>
              </a:extLst>
            </p:cNvPr>
            <p:cNvSpPr txBox="1"/>
            <p:nvPr/>
          </p:nvSpPr>
          <p:spPr>
            <a:xfrm>
              <a:off x="7413848" y="48087"/>
              <a:ext cx="1736006" cy="3489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데이터 입력 라인</a:t>
              </a:r>
            </a:p>
          </p:txBody>
        </p:sp>
        <p:sp>
          <p:nvSpPr>
            <p:cNvPr id="211" name="직사각형 210">
              <a:extLst>
                <a:ext uri="{FF2B5EF4-FFF2-40B4-BE49-F238E27FC236}">
                  <a16:creationId xmlns:a16="http://schemas.microsoft.com/office/drawing/2014/main" id="{24655B40-CF96-4F7E-AAC8-2857E91C2A17}"/>
                </a:ext>
              </a:extLst>
            </p:cNvPr>
            <p:cNvSpPr/>
            <p:nvPr/>
          </p:nvSpPr>
          <p:spPr>
            <a:xfrm>
              <a:off x="6499650" y="336521"/>
              <a:ext cx="483799" cy="3140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200" i="1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US" altLang="ko-KR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2" name="직사각형 211">
              <a:extLst>
                <a:ext uri="{FF2B5EF4-FFF2-40B4-BE49-F238E27FC236}">
                  <a16:creationId xmlns:a16="http://schemas.microsoft.com/office/drawing/2014/main" id="{5D5881E1-47C2-4A28-B453-C2054D15751D}"/>
                </a:ext>
              </a:extLst>
            </p:cNvPr>
            <p:cNvSpPr/>
            <p:nvPr/>
          </p:nvSpPr>
          <p:spPr>
            <a:xfrm>
              <a:off x="7523451" y="336521"/>
              <a:ext cx="483799" cy="3140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200" i="1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US" altLang="ko-KR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3" name="직사각형 212">
              <a:extLst>
                <a:ext uri="{FF2B5EF4-FFF2-40B4-BE49-F238E27FC236}">
                  <a16:creationId xmlns:a16="http://schemas.microsoft.com/office/drawing/2014/main" id="{CFC1C364-1C8F-4511-808B-503FBADADB99}"/>
                </a:ext>
              </a:extLst>
            </p:cNvPr>
            <p:cNvSpPr/>
            <p:nvPr/>
          </p:nvSpPr>
          <p:spPr>
            <a:xfrm>
              <a:off x="8551063" y="336521"/>
              <a:ext cx="483799" cy="3140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200" i="1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US" altLang="ko-KR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4" name="직사각형 213">
              <a:extLst>
                <a:ext uri="{FF2B5EF4-FFF2-40B4-BE49-F238E27FC236}">
                  <a16:creationId xmlns:a16="http://schemas.microsoft.com/office/drawing/2014/main" id="{5A639D35-394B-43EC-962C-160B04B8EDD6}"/>
                </a:ext>
              </a:extLst>
            </p:cNvPr>
            <p:cNvSpPr/>
            <p:nvPr/>
          </p:nvSpPr>
          <p:spPr>
            <a:xfrm>
              <a:off x="9574580" y="336521"/>
              <a:ext cx="483799" cy="3140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200" i="1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US" altLang="ko-KR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2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289823D7-DC7F-421E-87AD-7361C8BA9AA8}"/>
                </a:ext>
              </a:extLst>
            </p:cNvPr>
            <p:cNvSpPr txBox="1"/>
            <p:nvPr/>
          </p:nvSpPr>
          <p:spPr>
            <a:xfrm>
              <a:off x="6104258" y="670075"/>
              <a:ext cx="311143" cy="348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4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742171C6-BF34-4B22-93E1-25025767E5FB}"/>
                </a:ext>
              </a:extLst>
            </p:cNvPr>
            <p:cNvSpPr txBox="1"/>
            <p:nvPr/>
          </p:nvSpPr>
          <p:spPr>
            <a:xfrm>
              <a:off x="6104258" y="1707802"/>
              <a:ext cx="311143" cy="348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4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509313CE-E581-49AE-8E8D-3E4EA108B22F}"/>
                </a:ext>
              </a:extLst>
            </p:cNvPr>
            <p:cNvSpPr txBox="1"/>
            <p:nvPr/>
          </p:nvSpPr>
          <p:spPr>
            <a:xfrm>
              <a:off x="6104258" y="2749941"/>
              <a:ext cx="311143" cy="348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4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6EE498CB-2C3D-4B5C-B582-C926B043D18A}"/>
                </a:ext>
              </a:extLst>
            </p:cNvPr>
            <p:cNvSpPr txBox="1"/>
            <p:nvPr/>
          </p:nvSpPr>
          <p:spPr>
            <a:xfrm>
              <a:off x="6104258" y="3792080"/>
              <a:ext cx="311143" cy="3489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400" b="1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626AB0D8-0FA1-4CEE-A24A-9E6E039CF7DA}"/>
                </a:ext>
              </a:extLst>
            </p:cNvPr>
            <p:cNvSpPr txBox="1"/>
            <p:nvPr/>
          </p:nvSpPr>
          <p:spPr>
            <a:xfrm>
              <a:off x="8279590" y="5959206"/>
              <a:ext cx="1736006" cy="3489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데이터 출력 라인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973107B6-DEA1-486A-9194-FC1C290B4A8B}"/>
                </a:ext>
              </a:extLst>
            </p:cNvPr>
            <p:cNvSpPr txBox="1"/>
            <p:nvPr/>
          </p:nvSpPr>
          <p:spPr>
            <a:xfrm>
              <a:off x="5037676" y="4499764"/>
              <a:ext cx="1230471" cy="593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읽기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쓰기</a:t>
              </a:r>
              <a:b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altLang="ko-K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US" altLang="ko-KR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write'</a:t>
              </a:r>
              <a:r>
                <a: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ko-KR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1" name="달 220">
              <a:extLst>
                <a:ext uri="{FF2B5EF4-FFF2-40B4-BE49-F238E27FC236}">
                  <a16:creationId xmlns:a16="http://schemas.microsoft.com/office/drawing/2014/main" id="{AA79AA13-EA0F-401C-81A2-6689E4C40A51}"/>
                </a:ext>
              </a:extLst>
            </p:cNvPr>
            <p:cNvSpPr/>
            <p:nvPr/>
          </p:nvSpPr>
          <p:spPr>
            <a:xfrm rot="5400000" flipH="1">
              <a:off x="7324003" y="4963449"/>
              <a:ext cx="538932" cy="566762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2" name="달 221">
              <a:extLst>
                <a:ext uri="{FF2B5EF4-FFF2-40B4-BE49-F238E27FC236}">
                  <a16:creationId xmlns:a16="http://schemas.microsoft.com/office/drawing/2014/main" id="{6AD524EB-FF72-499B-8F5A-E8E975E21AC5}"/>
                </a:ext>
              </a:extLst>
            </p:cNvPr>
            <p:cNvSpPr/>
            <p:nvPr/>
          </p:nvSpPr>
          <p:spPr>
            <a:xfrm rot="5400000" flipH="1">
              <a:off x="8344082" y="4963449"/>
              <a:ext cx="538932" cy="566762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3" name="달 222">
              <a:extLst>
                <a:ext uri="{FF2B5EF4-FFF2-40B4-BE49-F238E27FC236}">
                  <a16:creationId xmlns:a16="http://schemas.microsoft.com/office/drawing/2014/main" id="{3806D9DF-07B4-493B-AD5E-A9C83B0DD634}"/>
                </a:ext>
              </a:extLst>
            </p:cNvPr>
            <p:cNvSpPr/>
            <p:nvPr/>
          </p:nvSpPr>
          <p:spPr>
            <a:xfrm rot="5400000" flipH="1">
              <a:off x="9378071" y="4963449"/>
              <a:ext cx="538932" cy="566762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4" name="달 223">
              <a:extLst>
                <a:ext uri="{FF2B5EF4-FFF2-40B4-BE49-F238E27FC236}">
                  <a16:creationId xmlns:a16="http://schemas.microsoft.com/office/drawing/2014/main" id="{141A8687-48A1-4FE4-BF12-69F627664E00}"/>
                </a:ext>
              </a:extLst>
            </p:cNvPr>
            <p:cNvSpPr/>
            <p:nvPr/>
          </p:nvSpPr>
          <p:spPr>
            <a:xfrm rot="5400000" flipH="1">
              <a:off x="10402483" y="4963449"/>
              <a:ext cx="538932" cy="566762"/>
            </a:xfrm>
            <a:prstGeom prst="moon">
              <a:avLst>
                <a:gd name="adj" fmla="val 83270"/>
              </a:avLst>
            </a:prstGeom>
            <a:solidFill>
              <a:srgbClr val="E1F7FF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sp>
          <p:nvSpPr>
            <p:cNvPr id="225" name="직사각형 224">
              <a:extLst>
                <a:ext uri="{FF2B5EF4-FFF2-40B4-BE49-F238E27FC236}">
                  <a16:creationId xmlns:a16="http://schemas.microsoft.com/office/drawing/2014/main" id="{A45EBB95-0665-427E-A5BB-9FF99C17FC4B}"/>
                </a:ext>
              </a:extLst>
            </p:cNvPr>
            <p:cNvSpPr/>
            <p:nvPr/>
          </p:nvSpPr>
          <p:spPr>
            <a:xfrm>
              <a:off x="7324849" y="5616552"/>
              <a:ext cx="541957" cy="3140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200" i="1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r>
                <a:rPr lang="en-US" altLang="ko-KR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ko-KR" altLang="en-US" sz="12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6" name="직사각형 225">
              <a:extLst>
                <a:ext uri="{FF2B5EF4-FFF2-40B4-BE49-F238E27FC236}">
                  <a16:creationId xmlns:a16="http://schemas.microsoft.com/office/drawing/2014/main" id="{D2E2D203-713C-444C-8C36-87604FC4D00A}"/>
                </a:ext>
              </a:extLst>
            </p:cNvPr>
            <p:cNvSpPr/>
            <p:nvPr/>
          </p:nvSpPr>
          <p:spPr>
            <a:xfrm>
              <a:off x="8348652" y="5616552"/>
              <a:ext cx="541957" cy="3140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200" i="1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r>
                <a:rPr lang="en-US" altLang="ko-KR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ko-KR" altLang="en-US" sz="12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AA0CBD24-3953-4185-A594-364C18544EB7}"/>
                </a:ext>
              </a:extLst>
            </p:cNvPr>
            <p:cNvSpPr/>
            <p:nvPr/>
          </p:nvSpPr>
          <p:spPr>
            <a:xfrm>
              <a:off x="9376263" y="5616552"/>
              <a:ext cx="541957" cy="3140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200" i="1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r>
                <a:rPr lang="en-US" altLang="ko-KR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ko-KR" altLang="en-US" sz="12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8" name="직사각형 227">
              <a:extLst>
                <a:ext uri="{FF2B5EF4-FFF2-40B4-BE49-F238E27FC236}">
                  <a16:creationId xmlns:a16="http://schemas.microsoft.com/office/drawing/2014/main" id="{9472E94A-6DF9-4F81-8675-178707FFD96D}"/>
                </a:ext>
              </a:extLst>
            </p:cNvPr>
            <p:cNvSpPr/>
            <p:nvPr/>
          </p:nvSpPr>
          <p:spPr>
            <a:xfrm>
              <a:off x="10399777" y="5616552"/>
              <a:ext cx="541957" cy="31405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1200" i="1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altLang="ko-KR" sz="1200" i="1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r>
                <a:rPr lang="en-US" altLang="ko-KR" sz="1200" baseline="-25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ko-KR" altLang="en-US" sz="1200" baseline="-25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9" name="타원 228">
              <a:extLst>
                <a:ext uri="{FF2B5EF4-FFF2-40B4-BE49-F238E27FC236}">
                  <a16:creationId xmlns:a16="http://schemas.microsoft.com/office/drawing/2014/main" id="{09DEC533-F3C7-4EA0-9DA5-91150FEB6244}"/>
                </a:ext>
              </a:extLst>
            </p:cNvPr>
            <p:cNvSpPr/>
            <p:nvPr/>
          </p:nvSpPr>
          <p:spPr>
            <a:xfrm rot="5400000">
              <a:off x="7128274" y="805087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0" name="타원 229">
              <a:extLst>
                <a:ext uri="{FF2B5EF4-FFF2-40B4-BE49-F238E27FC236}">
                  <a16:creationId xmlns:a16="http://schemas.microsoft.com/office/drawing/2014/main" id="{CC7E01FA-33F2-46C8-AF71-4220C5F33ECD}"/>
                </a:ext>
              </a:extLst>
            </p:cNvPr>
            <p:cNvSpPr/>
            <p:nvPr/>
          </p:nvSpPr>
          <p:spPr>
            <a:xfrm rot="5400000">
              <a:off x="8152636" y="805087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1" name="타원 230">
              <a:extLst>
                <a:ext uri="{FF2B5EF4-FFF2-40B4-BE49-F238E27FC236}">
                  <a16:creationId xmlns:a16="http://schemas.microsoft.com/office/drawing/2014/main" id="{E556F1FD-17E9-4C07-BBAD-3846D0790039}"/>
                </a:ext>
              </a:extLst>
            </p:cNvPr>
            <p:cNvSpPr/>
            <p:nvPr/>
          </p:nvSpPr>
          <p:spPr>
            <a:xfrm rot="5400000">
              <a:off x="9178316" y="805087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2" name="타원 231">
              <a:extLst>
                <a:ext uri="{FF2B5EF4-FFF2-40B4-BE49-F238E27FC236}">
                  <a16:creationId xmlns:a16="http://schemas.microsoft.com/office/drawing/2014/main" id="{3A9FEEB6-7088-42EF-8307-A8E8C6F755FF}"/>
                </a:ext>
              </a:extLst>
            </p:cNvPr>
            <p:cNvSpPr/>
            <p:nvPr/>
          </p:nvSpPr>
          <p:spPr>
            <a:xfrm rot="5400000">
              <a:off x="7128274" y="1652235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3" name="타원 232">
              <a:extLst>
                <a:ext uri="{FF2B5EF4-FFF2-40B4-BE49-F238E27FC236}">
                  <a16:creationId xmlns:a16="http://schemas.microsoft.com/office/drawing/2014/main" id="{ED0441D6-5026-462A-946E-BD2BFBA12F6D}"/>
                </a:ext>
              </a:extLst>
            </p:cNvPr>
            <p:cNvSpPr/>
            <p:nvPr/>
          </p:nvSpPr>
          <p:spPr>
            <a:xfrm rot="5400000">
              <a:off x="8152636" y="1652235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4" name="타원 233">
              <a:extLst>
                <a:ext uri="{FF2B5EF4-FFF2-40B4-BE49-F238E27FC236}">
                  <a16:creationId xmlns:a16="http://schemas.microsoft.com/office/drawing/2014/main" id="{E22D2659-B296-4813-9371-8DEF3255BA1B}"/>
                </a:ext>
              </a:extLst>
            </p:cNvPr>
            <p:cNvSpPr/>
            <p:nvPr/>
          </p:nvSpPr>
          <p:spPr>
            <a:xfrm rot="5400000">
              <a:off x="9178316" y="1652235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5" name="타원 234">
              <a:extLst>
                <a:ext uri="{FF2B5EF4-FFF2-40B4-BE49-F238E27FC236}">
                  <a16:creationId xmlns:a16="http://schemas.microsoft.com/office/drawing/2014/main" id="{B51871CD-7613-4595-8840-1E84BA529B57}"/>
                </a:ext>
              </a:extLst>
            </p:cNvPr>
            <p:cNvSpPr/>
            <p:nvPr/>
          </p:nvSpPr>
          <p:spPr>
            <a:xfrm rot="5400000">
              <a:off x="7128274" y="1852169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6" name="타원 235">
              <a:extLst>
                <a:ext uri="{FF2B5EF4-FFF2-40B4-BE49-F238E27FC236}">
                  <a16:creationId xmlns:a16="http://schemas.microsoft.com/office/drawing/2014/main" id="{C9EA8F41-244A-45B7-A38C-66199022F623}"/>
                </a:ext>
              </a:extLst>
            </p:cNvPr>
            <p:cNvSpPr/>
            <p:nvPr/>
          </p:nvSpPr>
          <p:spPr>
            <a:xfrm rot="5400000">
              <a:off x="8152636" y="1852169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4D738502-76CC-4A11-9265-83C53317E113}"/>
                </a:ext>
              </a:extLst>
            </p:cNvPr>
            <p:cNvSpPr/>
            <p:nvPr/>
          </p:nvSpPr>
          <p:spPr>
            <a:xfrm rot="5400000">
              <a:off x="9178316" y="1852169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8" name="타원 237">
              <a:extLst>
                <a:ext uri="{FF2B5EF4-FFF2-40B4-BE49-F238E27FC236}">
                  <a16:creationId xmlns:a16="http://schemas.microsoft.com/office/drawing/2014/main" id="{5423F4C5-B87C-42FC-9EA7-A532A71201EB}"/>
                </a:ext>
              </a:extLst>
            </p:cNvPr>
            <p:cNvSpPr/>
            <p:nvPr/>
          </p:nvSpPr>
          <p:spPr>
            <a:xfrm rot="5400000">
              <a:off x="7128274" y="2698320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9" name="타원 238">
              <a:extLst>
                <a:ext uri="{FF2B5EF4-FFF2-40B4-BE49-F238E27FC236}">
                  <a16:creationId xmlns:a16="http://schemas.microsoft.com/office/drawing/2014/main" id="{BE6B06D2-5049-4BC4-9BF5-BB3B5356B41E}"/>
                </a:ext>
              </a:extLst>
            </p:cNvPr>
            <p:cNvSpPr/>
            <p:nvPr/>
          </p:nvSpPr>
          <p:spPr>
            <a:xfrm rot="5400000">
              <a:off x="8152636" y="2698320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0" name="타원 239">
              <a:extLst>
                <a:ext uri="{FF2B5EF4-FFF2-40B4-BE49-F238E27FC236}">
                  <a16:creationId xmlns:a16="http://schemas.microsoft.com/office/drawing/2014/main" id="{28B95E40-F345-4A26-A1A3-C45CA613E0A1}"/>
                </a:ext>
              </a:extLst>
            </p:cNvPr>
            <p:cNvSpPr/>
            <p:nvPr/>
          </p:nvSpPr>
          <p:spPr>
            <a:xfrm rot="5400000">
              <a:off x="9178316" y="2698320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1" name="타원 240">
              <a:extLst>
                <a:ext uri="{FF2B5EF4-FFF2-40B4-BE49-F238E27FC236}">
                  <a16:creationId xmlns:a16="http://schemas.microsoft.com/office/drawing/2014/main" id="{83C75D00-F14A-4610-BE43-8A11249FAE31}"/>
                </a:ext>
              </a:extLst>
            </p:cNvPr>
            <p:cNvSpPr/>
            <p:nvPr/>
          </p:nvSpPr>
          <p:spPr>
            <a:xfrm rot="5400000">
              <a:off x="7128274" y="2893985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2" name="타원 241">
              <a:extLst>
                <a:ext uri="{FF2B5EF4-FFF2-40B4-BE49-F238E27FC236}">
                  <a16:creationId xmlns:a16="http://schemas.microsoft.com/office/drawing/2014/main" id="{C2F91AAC-D019-4C80-814A-70D97F051067}"/>
                </a:ext>
              </a:extLst>
            </p:cNvPr>
            <p:cNvSpPr/>
            <p:nvPr/>
          </p:nvSpPr>
          <p:spPr>
            <a:xfrm rot="5400000">
              <a:off x="8152636" y="2893985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3" name="타원 242">
              <a:extLst>
                <a:ext uri="{FF2B5EF4-FFF2-40B4-BE49-F238E27FC236}">
                  <a16:creationId xmlns:a16="http://schemas.microsoft.com/office/drawing/2014/main" id="{647970F0-7CA3-4815-8B57-EE7B27979EAB}"/>
                </a:ext>
              </a:extLst>
            </p:cNvPr>
            <p:cNvSpPr/>
            <p:nvPr/>
          </p:nvSpPr>
          <p:spPr>
            <a:xfrm rot="5400000">
              <a:off x="9178316" y="2893985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4" name="타원 243">
              <a:extLst>
                <a:ext uri="{FF2B5EF4-FFF2-40B4-BE49-F238E27FC236}">
                  <a16:creationId xmlns:a16="http://schemas.microsoft.com/office/drawing/2014/main" id="{BE2DE820-2757-4813-882B-A7802D2D9877}"/>
                </a:ext>
              </a:extLst>
            </p:cNvPr>
            <p:cNvSpPr/>
            <p:nvPr/>
          </p:nvSpPr>
          <p:spPr>
            <a:xfrm rot="5400000">
              <a:off x="7128274" y="3739724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5" name="타원 244">
              <a:extLst>
                <a:ext uri="{FF2B5EF4-FFF2-40B4-BE49-F238E27FC236}">
                  <a16:creationId xmlns:a16="http://schemas.microsoft.com/office/drawing/2014/main" id="{257E02C6-4441-4C5A-A0C5-84DD1A17F74C}"/>
                </a:ext>
              </a:extLst>
            </p:cNvPr>
            <p:cNvSpPr/>
            <p:nvPr/>
          </p:nvSpPr>
          <p:spPr>
            <a:xfrm rot="5400000">
              <a:off x="8152636" y="3739724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6" name="타원 245">
              <a:extLst>
                <a:ext uri="{FF2B5EF4-FFF2-40B4-BE49-F238E27FC236}">
                  <a16:creationId xmlns:a16="http://schemas.microsoft.com/office/drawing/2014/main" id="{70C4F754-9A92-46C2-8BFA-FE54DD5B6B03}"/>
                </a:ext>
              </a:extLst>
            </p:cNvPr>
            <p:cNvSpPr/>
            <p:nvPr/>
          </p:nvSpPr>
          <p:spPr>
            <a:xfrm rot="5400000">
              <a:off x="9178316" y="3739724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7" name="타원 246">
              <a:extLst>
                <a:ext uri="{FF2B5EF4-FFF2-40B4-BE49-F238E27FC236}">
                  <a16:creationId xmlns:a16="http://schemas.microsoft.com/office/drawing/2014/main" id="{0628174A-E60C-4F87-838F-F62DAB355968}"/>
                </a:ext>
              </a:extLst>
            </p:cNvPr>
            <p:cNvSpPr/>
            <p:nvPr/>
          </p:nvSpPr>
          <p:spPr>
            <a:xfrm rot="5400000">
              <a:off x="7128274" y="3935725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8" name="타원 247">
              <a:extLst>
                <a:ext uri="{FF2B5EF4-FFF2-40B4-BE49-F238E27FC236}">
                  <a16:creationId xmlns:a16="http://schemas.microsoft.com/office/drawing/2014/main" id="{A5BD9A13-C085-4571-AB06-7D1807636D11}"/>
                </a:ext>
              </a:extLst>
            </p:cNvPr>
            <p:cNvSpPr/>
            <p:nvPr/>
          </p:nvSpPr>
          <p:spPr>
            <a:xfrm rot="5400000">
              <a:off x="8152636" y="3935725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9" name="타원 248">
              <a:extLst>
                <a:ext uri="{FF2B5EF4-FFF2-40B4-BE49-F238E27FC236}">
                  <a16:creationId xmlns:a16="http://schemas.microsoft.com/office/drawing/2014/main" id="{7A629A05-4838-4107-AA76-4FC257FD1568}"/>
                </a:ext>
              </a:extLst>
            </p:cNvPr>
            <p:cNvSpPr/>
            <p:nvPr/>
          </p:nvSpPr>
          <p:spPr>
            <a:xfrm rot="5400000">
              <a:off x="9178316" y="3935725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0" name="타원 249">
              <a:extLst>
                <a:ext uri="{FF2B5EF4-FFF2-40B4-BE49-F238E27FC236}">
                  <a16:creationId xmlns:a16="http://schemas.microsoft.com/office/drawing/2014/main" id="{8A0D002A-F021-4CD4-98D3-B65BAAD67D79}"/>
                </a:ext>
              </a:extLst>
            </p:cNvPr>
            <p:cNvSpPr/>
            <p:nvPr/>
          </p:nvSpPr>
          <p:spPr>
            <a:xfrm rot="5400000">
              <a:off x="7128274" y="4778811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1" name="타원 250">
              <a:extLst>
                <a:ext uri="{FF2B5EF4-FFF2-40B4-BE49-F238E27FC236}">
                  <a16:creationId xmlns:a16="http://schemas.microsoft.com/office/drawing/2014/main" id="{773C39A5-F5C7-4A89-9DC4-6CA0946D7131}"/>
                </a:ext>
              </a:extLst>
            </p:cNvPr>
            <p:cNvSpPr/>
            <p:nvPr/>
          </p:nvSpPr>
          <p:spPr>
            <a:xfrm rot="5400000">
              <a:off x="8152636" y="4778811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2" name="타원 251">
              <a:extLst>
                <a:ext uri="{FF2B5EF4-FFF2-40B4-BE49-F238E27FC236}">
                  <a16:creationId xmlns:a16="http://schemas.microsoft.com/office/drawing/2014/main" id="{CBC92AC6-D250-4534-8113-ACED0FEDCE52}"/>
                </a:ext>
              </a:extLst>
            </p:cNvPr>
            <p:cNvSpPr/>
            <p:nvPr/>
          </p:nvSpPr>
          <p:spPr>
            <a:xfrm rot="5400000">
              <a:off x="9178316" y="4778811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3" name="타원 252">
              <a:extLst>
                <a:ext uri="{FF2B5EF4-FFF2-40B4-BE49-F238E27FC236}">
                  <a16:creationId xmlns:a16="http://schemas.microsoft.com/office/drawing/2014/main" id="{FFFB670E-E672-46A0-9D72-4B937302CCAA}"/>
                </a:ext>
              </a:extLst>
            </p:cNvPr>
            <p:cNvSpPr/>
            <p:nvPr/>
          </p:nvSpPr>
          <p:spPr>
            <a:xfrm rot="5400000">
              <a:off x="6529095" y="4778811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4" name="타원 253">
              <a:extLst>
                <a:ext uri="{FF2B5EF4-FFF2-40B4-BE49-F238E27FC236}">
                  <a16:creationId xmlns:a16="http://schemas.microsoft.com/office/drawing/2014/main" id="{EC3EB619-D2BB-473D-9022-7AE85B886E90}"/>
                </a:ext>
              </a:extLst>
            </p:cNvPr>
            <p:cNvSpPr/>
            <p:nvPr/>
          </p:nvSpPr>
          <p:spPr>
            <a:xfrm rot="5400000">
              <a:off x="6527597" y="3736676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5" name="타원 254">
              <a:extLst>
                <a:ext uri="{FF2B5EF4-FFF2-40B4-BE49-F238E27FC236}">
                  <a16:creationId xmlns:a16="http://schemas.microsoft.com/office/drawing/2014/main" id="{E2737064-AB9B-4890-B619-7B3E2B003594}"/>
                </a:ext>
              </a:extLst>
            </p:cNvPr>
            <p:cNvSpPr/>
            <p:nvPr/>
          </p:nvSpPr>
          <p:spPr>
            <a:xfrm rot="5400000">
              <a:off x="6525287" y="2696657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6" name="타원 255">
              <a:extLst>
                <a:ext uri="{FF2B5EF4-FFF2-40B4-BE49-F238E27FC236}">
                  <a16:creationId xmlns:a16="http://schemas.microsoft.com/office/drawing/2014/main" id="{59BD35CF-2127-4B82-8A00-F6E865923CE0}"/>
                </a:ext>
              </a:extLst>
            </p:cNvPr>
            <p:cNvSpPr/>
            <p:nvPr/>
          </p:nvSpPr>
          <p:spPr>
            <a:xfrm rot="5400000">
              <a:off x="6697747" y="1228626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442AFF77-43C6-4FC7-ACEA-2DF720A52F7B}"/>
                </a:ext>
              </a:extLst>
            </p:cNvPr>
            <p:cNvSpPr/>
            <p:nvPr/>
          </p:nvSpPr>
          <p:spPr>
            <a:xfrm rot="5400000">
              <a:off x="6697747" y="2272396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8" name="타원 257">
              <a:extLst>
                <a:ext uri="{FF2B5EF4-FFF2-40B4-BE49-F238E27FC236}">
                  <a16:creationId xmlns:a16="http://schemas.microsoft.com/office/drawing/2014/main" id="{169AF0BF-1218-4F38-83DD-40878A88D311}"/>
                </a:ext>
              </a:extLst>
            </p:cNvPr>
            <p:cNvSpPr/>
            <p:nvPr/>
          </p:nvSpPr>
          <p:spPr>
            <a:xfrm rot="5400000">
              <a:off x="6697747" y="3318051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9" name="타원 258">
              <a:extLst>
                <a:ext uri="{FF2B5EF4-FFF2-40B4-BE49-F238E27FC236}">
                  <a16:creationId xmlns:a16="http://schemas.microsoft.com/office/drawing/2014/main" id="{9E7A0A20-6BEE-4A56-AA2B-15DA370A7050}"/>
                </a:ext>
              </a:extLst>
            </p:cNvPr>
            <p:cNvSpPr/>
            <p:nvPr/>
          </p:nvSpPr>
          <p:spPr>
            <a:xfrm rot="5400000">
              <a:off x="7724165" y="1228626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0" name="타원 259">
              <a:extLst>
                <a:ext uri="{FF2B5EF4-FFF2-40B4-BE49-F238E27FC236}">
                  <a16:creationId xmlns:a16="http://schemas.microsoft.com/office/drawing/2014/main" id="{30321521-13DF-4BEB-B2FE-54BBC0022218}"/>
                </a:ext>
              </a:extLst>
            </p:cNvPr>
            <p:cNvSpPr/>
            <p:nvPr/>
          </p:nvSpPr>
          <p:spPr>
            <a:xfrm rot="5400000">
              <a:off x="7724165" y="2272396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1" name="타원 260">
              <a:extLst>
                <a:ext uri="{FF2B5EF4-FFF2-40B4-BE49-F238E27FC236}">
                  <a16:creationId xmlns:a16="http://schemas.microsoft.com/office/drawing/2014/main" id="{CB92DD2D-FBFF-449D-8CA2-E1BF1B4A87EB}"/>
                </a:ext>
              </a:extLst>
            </p:cNvPr>
            <p:cNvSpPr/>
            <p:nvPr/>
          </p:nvSpPr>
          <p:spPr>
            <a:xfrm rot="5400000">
              <a:off x="7724165" y="3318051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2" name="타원 261">
              <a:extLst>
                <a:ext uri="{FF2B5EF4-FFF2-40B4-BE49-F238E27FC236}">
                  <a16:creationId xmlns:a16="http://schemas.microsoft.com/office/drawing/2014/main" id="{B96BAD50-7E8B-4A8E-9B62-7DC7B386C3B7}"/>
                </a:ext>
              </a:extLst>
            </p:cNvPr>
            <p:cNvSpPr/>
            <p:nvPr/>
          </p:nvSpPr>
          <p:spPr>
            <a:xfrm rot="5400000">
              <a:off x="8750805" y="1228626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3" name="타원 262">
              <a:extLst>
                <a:ext uri="{FF2B5EF4-FFF2-40B4-BE49-F238E27FC236}">
                  <a16:creationId xmlns:a16="http://schemas.microsoft.com/office/drawing/2014/main" id="{58214588-9201-427B-B966-DBA4E4C9EC1F}"/>
                </a:ext>
              </a:extLst>
            </p:cNvPr>
            <p:cNvSpPr/>
            <p:nvPr/>
          </p:nvSpPr>
          <p:spPr>
            <a:xfrm rot="5400000">
              <a:off x="8750805" y="2272396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4" name="타원 263">
              <a:extLst>
                <a:ext uri="{FF2B5EF4-FFF2-40B4-BE49-F238E27FC236}">
                  <a16:creationId xmlns:a16="http://schemas.microsoft.com/office/drawing/2014/main" id="{4F0E1637-DE82-46FD-BEF1-EBEA4C8E8B41}"/>
                </a:ext>
              </a:extLst>
            </p:cNvPr>
            <p:cNvSpPr/>
            <p:nvPr/>
          </p:nvSpPr>
          <p:spPr>
            <a:xfrm rot="5400000">
              <a:off x="8750805" y="3318051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5D9C26BA-6A5A-41D0-83DA-31EBAF3C2537}"/>
                </a:ext>
              </a:extLst>
            </p:cNvPr>
            <p:cNvSpPr/>
            <p:nvPr/>
          </p:nvSpPr>
          <p:spPr>
            <a:xfrm rot="5400000">
              <a:off x="9776358" y="1228626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6" name="타원 265">
              <a:extLst>
                <a:ext uri="{FF2B5EF4-FFF2-40B4-BE49-F238E27FC236}">
                  <a16:creationId xmlns:a16="http://schemas.microsoft.com/office/drawing/2014/main" id="{14886187-AF81-4B7C-822C-CDC585232854}"/>
                </a:ext>
              </a:extLst>
            </p:cNvPr>
            <p:cNvSpPr/>
            <p:nvPr/>
          </p:nvSpPr>
          <p:spPr>
            <a:xfrm rot="5400000">
              <a:off x="9776358" y="2272396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7" name="타원 266">
              <a:extLst>
                <a:ext uri="{FF2B5EF4-FFF2-40B4-BE49-F238E27FC236}">
                  <a16:creationId xmlns:a16="http://schemas.microsoft.com/office/drawing/2014/main" id="{432AB691-4B7E-45D3-808C-F611915197C3}"/>
                </a:ext>
              </a:extLst>
            </p:cNvPr>
            <p:cNvSpPr/>
            <p:nvPr/>
          </p:nvSpPr>
          <p:spPr>
            <a:xfrm rot="5400000">
              <a:off x="9776358" y="3318051"/>
              <a:ext cx="81506" cy="81506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8" name="직사각형 267">
            <a:extLst>
              <a:ext uri="{FF2B5EF4-FFF2-40B4-BE49-F238E27FC236}">
                <a16:creationId xmlns:a16="http://schemas.microsoft.com/office/drawing/2014/main" id="{63156A24-25FA-44E9-8F95-16985E0FA6A7}"/>
              </a:ext>
            </a:extLst>
          </p:cNvPr>
          <p:cNvSpPr/>
          <p:nvPr/>
        </p:nvSpPr>
        <p:spPr>
          <a:xfrm>
            <a:off x="9231681" y="2472250"/>
            <a:ext cx="25990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400" kern="0" dirty="0">
                <a:solidFill>
                  <a:srgbClr val="0B5395"/>
                </a:solidFill>
                <a:latin typeface="맑은 고딕" panose="020B0503020000020004" pitchFamily="50" charset="-127"/>
              </a:rPr>
              <a:t>데이터 입력 </a:t>
            </a:r>
            <a:r>
              <a:rPr lang="ko-KR" altLang="en-US" sz="1400" kern="0">
                <a:solidFill>
                  <a:srgbClr val="0B5395"/>
                </a:solidFill>
                <a:latin typeface="맑은 고딕" panose="020B0503020000020004" pitchFamily="50" charset="-127"/>
              </a:rPr>
              <a:t>라인이 없으면 </a:t>
            </a:r>
            <a:r>
              <a:rPr lang="en-US" altLang="ko-KR" sz="1400" kern="0">
                <a:solidFill>
                  <a:srgbClr val="0B5395"/>
                </a:solidFill>
                <a:latin typeface="맑은 고딕" panose="020B0503020000020004" pitchFamily="50" charset="-127"/>
              </a:rPr>
              <a:t>ROM </a:t>
            </a:r>
            <a:r>
              <a:rPr lang="ko-KR" altLang="en-US" sz="1400" kern="0">
                <a:solidFill>
                  <a:srgbClr val="0B5395"/>
                </a:solidFill>
                <a:latin typeface="맑은 고딕" panose="020B0503020000020004" pitchFamily="50" charset="-127"/>
              </a:rPr>
              <a:t>구조와 동일</a:t>
            </a:r>
            <a:endParaRPr lang="ko-KR" altLang="en-US" sz="1400" dirty="0">
              <a:solidFill>
                <a:srgbClr val="0B539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905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D3B2942-9608-4474-BB67-F78408B53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6AE240-B97E-40C6-B05F-4F6284FC1A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26</a:t>
            </a:fld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6B3850-9667-468F-A22A-B19B49CAF9D8}"/>
              </a:ext>
            </a:extLst>
          </p:cNvPr>
          <p:cNvSpPr txBox="1"/>
          <p:nvPr/>
        </p:nvSpPr>
        <p:spPr>
          <a:xfrm>
            <a:off x="1411380" y="920621"/>
            <a:ext cx="10144125" cy="44766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fontAlgn="base" latinLnBrk="1">
              <a:lnSpc>
                <a:spcPct val="1500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프로그래머블 논리 장치를 구분할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ct val="1500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2. PROM, PAL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공통점과 차이점을 설명할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ct val="1500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3.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메모리의 종류와 특징을 설명할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ct val="1500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4. PLD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프로그래밍 원리를 설명할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ct val="1500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5. PROM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구조를 그릴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ct val="1500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6. PROM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이용하여 조합 논리 회로를 설계할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ct val="1500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7.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어드레싱 방법과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차원 어드레싱 방법을 설명할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ct val="1500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8.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메모리의 데이터 길이 및 주소 확장을 적용할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ct val="1500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9.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어드레스 다중화를 설명할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ct val="1500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 PAL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PLA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구조를 그릴 수 있고 조합 논리 회로를 설계할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ct val="1500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11. DRAM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SRAM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메모리 셀을 설명할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 latinLnBrk="1">
              <a:lnSpc>
                <a:spcPct val="150000"/>
              </a:lnSpc>
            </a:pP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12. Binary 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셀로 구성된 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RAM</a:t>
            </a:r>
            <a:r>
              <a:rPr lang="ko-KR" altLang="en-US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구조를 구성할 수 있다</a:t>
            </a:r>
            <a:r>
              <a:rPr lang="en-US" altLang="ko-KR"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6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545777E-FBAA-4DAD-A2DB-1FBE2FE2B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6442"/>
            <a:ext cx="2523963" cy="106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396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58709B-3F49-45E2-B985-D8CECF7147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C7FE1-3BA6-408C-BB51-A237B068A1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27</a:t>
            </a:fld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0C918-2E9E-427D-803B-DC0909991EAC}"/>
              </a:ext>
            </a:extLst>
          </p:cNvPr>
          <p:cNvSpPr txBox="1"/>
          <p:nvPr/>
        </p:nvSpPr>
        <p:spPr>
          <a:xfrm>
            <a:off x="4895694" y="2782669"/>
            <a:ext cx="52702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>
                <a:solidFill>
                  <a:srgbClr val="00A048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수고하셨습니다</a:t>
            </a:r>
            <a:r>
              <a:rPr lang="en-US" altLang="ko-KR" sz="4800">
                <a:solidFill>
                  <a:srgbClr val="00A048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!</a:t>
            </a:r>
            <a:endParaRPr lang="ko-KR" altLang="en-US" sz="4800">
              <a:solidFill>
                <a:srgbClr val="00A048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532CC6A5-08EE-42EA-A045-6F283F62588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175" y="1886555"/>
            <a:ext cx="2947422" cy="1792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6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21174"/>
              </p:ext>
            </p:extLst>
          </p:nvPr>
        </p:nvGraphicFramePr>
        <p:xfrm>
          <a:off x="768973" y="423395"/>
          <a:ext cx="10905065" cy="55337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905065">
                  <a:extLst>
                    <a:ext uri="{9D8B030D-6E8A-4147-A177-3AD203B41FA5}">
                      <a16:colId xmlns:a16="http://schemas.microsoft.com/office/drawing/2014/main" val="230108681"/>
                    </a:ext>
                  </a:extLst>
                </a:gridCol>
              </a:tblGrid>
              <a:tr h="637156">
                <a:tc>
                  <a:txBody>
                    <a:bodyPr/>
                    <a:lstStyle/>
                    <a:p>
                      <a:pPr marL="0" marR="0" indent="0" algn="just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b="1" kern="0" spc="0">
                          <a:solidFill>
                            <a:srgbClr val="0070C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 목표</a:t>
                      </a:r>
                    </a:p>
                  </a:txBody>
                  <a:tcPr marL="307658" marR="184595" marT="184595" marB="184595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chemeClr val="bg2">
                        <a:lumMod val="90000"/>
                        <a:alpha val="6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099167"/>
                  </a:ext>
                </a:extLst>
              </a:tr>
              <a:tr h="4829260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200000"/>
                        </a:lnSpc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PLD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종류를 이해한다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200000"/>
                        </a:lnSpc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메모리의 종류를 이해한다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200000"/>
                        </a:lnSpc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어드레싱 원리를 이해한다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200000"/>
                        </a:lnSpc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4. 2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차원 어드레싱과 어드레스 다중화를 이해한다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200000"/>
                        </a:lnSpc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 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메모리 확장 방법을 이해한다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200000"/>
                        </a:lnSpc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 PROM, PAL, PLA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프로그래밍 원리를 이해한다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200000"/>
                        </a:lnSpc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7. PLD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로 조합 회로를 설계하는 방법을 이해한다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fontAlgn="base" latinLnBrk="1">
                        <a:lnSpc>
                          <a:spcPct val="200000"/>
                        </a:lnSpc>
                      </a:pP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8. RAM</a:t>
                      </a:r>
                      <a:r>
                        <a:rPr lang="ko-KR" altLang="en-US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의 구조를 이해한다</a:t>
                      </a:r>
                      <a:r>
                        <a:rPr lang="en-US" altLang="ko-KR" sz="16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16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07658" marR="184595" marT="184595" marB="184595" anchor="ctr">
                    <a:lnL w="38100" cap="flat" cmpd="sng" algn="ctr">
                      <a:noFill/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5">
                        <a:alpha val="14902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7191994"/>
                  </a:ext>
                </a:extLst>
              </a:tr>
            </a:tbl>
          </a:graphicData>
        </a:graphic>
      </p:graphicFrame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8100C755-F4F6-4F64-B070-06D1886DC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818A801-D470-44A5-A623-5B3F20086B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1994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4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7.1 PLD </a:t>
            </a:r>
            <a:r>
              <a:rPr lang="ko-KR" altLang="en-US" sz="2200"/>
              <a:t>개요</a:t>
            </a:r>
            <a:endParaRPr lang="ko-KR" altLang="en-US" sz="2200" dirty="0"/>
          </a:p>
        </p:txBody>
      </p:sp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7C201DBF-8BED-428C-BFBB-FEE98C80F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834" y="1149693"/>
            <a:ext cx="10526965" cy="4655887"/>
          </a:xfrm>
        </p:spPr>
        <p:txBody>
          <a:bodyPr>
            <a:noAutofit/>
          </a:bodyPr>
          <a:lstStyle/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 sz="1800">
                <a:solidFill>
                  <a:srgbClr val="00A048"/>
                </a:solidFill>
              </a:rPr>
              <a:t>디코더</a:t>
            </a:r>
            <a:r>
              <a:rPr lang="en-US" altLang="ko-KR" sz="1800"/>
              <a:t>(</a:t>
            </a:r>
            <a:r>
              <a:rPr lang="ko-KR" altLang="en-US" sz="1800">
                <a:solidFill>
                  <a:srgbClr val="00A048"/>
                </a:solidFill>
              </a:rPr>
              <a:t>조합 논리 회로 구현</a:t>
            </a:r>
            <a:r>
              <a:rPr lang="ko-KR" altLang="en-US" sz="1800"/>
              <a:t> 시</a:t>
            </a:r>
            <a:r>
              <a:rPr lang="en-US" altLang="ko-KR" sz="1800"/>
              <a:t>)</a:t>
            </a:r>
          </a:p>
          <a:p>
            <a:pPr lvl="2" fontAlgn="base">
              <a:lnSpc>
                <a:spcPct val="100000"/>
              </a:lnSpc>
            </a:pPr>
            <a:r>
              <a:rPr lang="ko-KR" altLang="en-US" sz="1800"/>
              <a:t>디코더</a:t>
            </a:r>
            <a:r>
              <a:rPr lang="en-US" altLang="ko-KR" sz="1800"/>
              <a:t>:</a:t>
            </a:r>
            <a:r>
              <a:rPr lang="ko-KR" altLang="en-US" sz="1800"/>
              <a:t> </a:t>
            </a:r>
            <a:r>
              <a:rPr lang="ko-KR" altLang="en-US" sz="1800">
                <a:solidFill>
                  <a:srgbClr val="00A048"/>
                </a:solidFill>
              </a:rPr>
              <a:t>모든 최소항 조합 출력</a:t>
            </a:r>
            <a:r>
              <a:rPr lang="ko-KR" altLang="en-US" sz="1800"/>
              <a:t>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/>
              <a:t> </a:t>
            </a:r>
            <a:r>
              <a:rPr lang="en-US" altLang="ko-KR" sz="1800"/>
              <a:t>AND </a:t>
            </a:r>
            <a:r>
              <a:rPr lang="ko-KR" altLang="en-US" sz="1800"/>
              <a:t>게이트 불필요</a:t>
            </a:r>
            <a:endParaRPr lang="en-US" altLang="ko-KR" sz="1800"/>
          </a:p>
          <a:p>
            <a:pPr lvl="2" fontAlgn="base">
              <a:lnSpc>
                <a:spcPct val="100000"/>
              </a:lnSpc>
            </a:pPr>
            <a:r>
              <a:rPr lang="ko-KR" altLang="en-US" sz="1800"/>
              <a:t>외부에 </a:t>
            </a:r>
            <a:r>
              <a:rPr lang="en-US" altLang="ko-KR" sz="1800">
                <a:solidFill>
                  <a:srgbClr val="00A048"/>
                </a:solidFill>
              </a:rPr>
              <a:t>OR </a:t>
            </a:r>
            <a:r>
              <a:rPr lang="ko-KR" altLang="en-US" sz="1800">
                <a:solidFill>
                  <a:srgbClr val="00A048"/>
                </a:solidFill>
              </a:rPr>
              <a:t>게이트</a:t>
            </a:r>
            <a:r>
              <a:rPr lang="ko-KR" altLang="en-US" sz="1800"/>
              <a:t>만 연결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en-US" altLang="ko-KR" sz="1800"/>
              <a:t> </a:t>
            </a:r>
            <a:r>
              <a:rPr lang="ko-KR" altLang="en-US" sz="1800"/>
              <a:t>부울 함수를 </a:t>
            </a:r>
            <a:r>
              <a:rPr lang="en-US" altLang="ko-KR" sz="1800">
                <a:solidFill>
                  <a:srgbClr val="00A048"/>
                </a:solidFill>
              </a:rPr>
              <a:t>SOP </a:t>
            </a:r>
            <a:r>
              <a:rPr lang="ko-KR" altLang="en-US" sz="1800">
                <a:solidFill>
                  <a:srgbClr val="00A048"/>
                </a:solidFill>
              </a:rPr>
              <a:t>형식</a:t>
            </a:r>
            <a:r>
              <a:rPr lang="ko-KR" altLang="en-US" sz="1800"/>
              <a:t>으로 구현 </a:t>
            </a:r>
            <a:endParaRPr lang="en-US" altLang="ko-KR" sz="1800"/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rgbClr val="00A048"/>
                </a:solidFill>
              </a:rPr>
              <a:t>PLD(programmable logic device) </a:t>
            </a:r>
          </a:p>
          <a:p>
            <a:pPr lvl="2" fontAlgn="base">
              <a:lnSpc>
                <a:spcPct val="100000"/>
              </a:lnSpc>
            </a:pPr>
            <a:r>
              <a:rPr lang="en-US" altLang="ko-KR" sz="1800">
                <a:solidFill>
                  <a:srgbClr val="00A048"/>
                </a:solidFill>
              </a:rPr>
              <a:t>AND-OR</a:t>
            </a:r>
            <a:r>
              <a:rPr lang="ko-KR" altLang="en-US" sz="1800"/>
              <a:t>의</a:t>
            </a:r>
            <a:r>
              <a:rPr lang="en-US" altLang="ko-KR" sz="1800"/>
              <a:t> </a:t>
            </a:r>
            <a:r>
              <a:rPr lang="ko-KR" altLang="en-US" sz="1800"/>
              <a:t>두 게이트 군</a:t>
            </a:r>
            <a:r>
              <a:rPr lang="en-US" altLang="ko-KR" sz="1800"/>
              <a:t>/</a:t>
            </a:r>
            <a:r>
              <a:rPr lang="ko-KR" altLang="en-US" sz="1800"/>
              <a:t>배열</a:t>
            </a:r>
            <a:r>
              <a:rPr lang="en-US" altLang="ko-KR" sz="1800"/>
              <a:t>(cluster/array/matrix)</a:t>
            </a:r>
            <a:r>
              <a:rPr lang="ko-KR" altLang="en-US" sz="1800"/>
              <a:t>을 미리 제작</a:t>
            </a:r>
            <a:endParaRPr lang="en-US" altLang="ko-KR" sz="1800"/>
          </a:p>
          <a:p>
            <a:pPr lvl="2" fontAlgn="base">
              <a:lnSpc>
                <a:spcPct val="100000"/>
              </a:lnSpc>
            </a:pPr>
            <a:r>
              <a:rPr lang="ko-KR" altLang="en-US" sz="1800">
                <a:solidFill>
                  <a:srgbClr val="C00000"/>
                </a:solidFill>
              </a:rPr>
              <a:t>논리 게이트 없이</a:t>
            </a:r>
            <a:r>
              <a:rPr lang="ko-KR" altLang="en-US" sz="1800"/>
              <a:t> 원하는 논리 회로 설계 가능</a:t>
            </a:r>
            <a:endParaRPr lang="en-US" altLang="ko-KR" sz="1800"/>
          </a:p>
          <a:p>
            <a:pPr lvl="2" fontAlgn="base">
              <a:lnSpc>
                <a:spcPct val="100000"/>
              </a:lnSpc>
            </a:pPr>
            <a:r>
              <a:rPr lang="ko-KR" altLang="en-US" sz="1800"/>
              <a:t>연결이 필요한 부분과 불필요한 부분을 </a:t>
            </a:r>
            <a:r>
              <a:rPr lang="ko-KR" altLang="en-US" sz="1800">
                <a:solidFill>
                  <a:srgbClr val="00A048"/>
                </a:solidFill>
              </a:rPr>
              <a:t>사용자가 직접 조작</a:t>
            </a:r>
            <a:endParaRPr lang="en-US" altLang="ko-KR" sz="1800">
              <a:solidFill>
                <a:srgbClr val="00A048"/>
              </a:solidFill>
            </a:endParaRPr>
          </a:p>
          <a:p>
            <a:pPr lvl="2" fontAlgn="base">
              <a:lnSpc>
                <a:spcPct val="100000"/>
              </a:lnSpc>
            </a:pPr>
            <a:r>
              <a:rPr lang="ko-KR" altLang="en-US" sz="1800"/>
              <a:t>연결 부위는 </a:t>
            </a:r>
            <a:r>
              <a:rPr lang="ko-KR" altLang="en-US" sz="1800">
                <a:solidFill>
                  <a:srgbClr val="00A048"/>
                </a:solidFill>
              </a:rPr>
              <a:t>퓨즈</a:t>
            </a:r>
            <a:r>
              <a:rPr lang="en-US" altLang="ko-KR" sz="1800">
                <a:solidFill>
                  <a:srgbClr val="00A048"/>
                </a:solidFill>
              </a:rPr>
              <a:t>(fuse) </a:t>
            </a:r>
            <a:r>
              <a:rPr lang="ko-KR" altLang="en-US" sz="1800">
                <a:solidFill>
                  <a:srgbClr val="00A048"/>
                </a:solidFill>
              </a:rPr>
              <a:t>형식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/>
              <a:t>약간의 과전류를 흘려 연결을 끊는 방식</a:t>
            </a:r>
            <a:endParaRPr lang="en-US" altLang="ko-KR" sz="1800"/>
          </a:p>
          <a:p>
            <a:pPr lvl="2" fontAlgn="base">
              <a:lnSpc>
                <a:spcPct val="100000"/>
              </a:lnSpc>
            </a:pPr>
            <a:r>
              <a:rPr lang="en-US" altLang="ko-KR" sz="1800">
                <a:solidFill>
                  <a:srgbClr val="00A048"/>
                </a:solidFill>
              </a:rPr>
              <a:t>SOP</a:t>
            </a:r>
            <a:r>
              <a:rPr lang="ko-KR" altLang="en-US" sz="1800">
                <a:solidFill>
                  <a:srgbClr val="00A048"/>
                </a:solidFill>
              </a:rPr>
              <a:t> 형식</a:t>
            </a:r>
            <a:r>
              <a:rPr lang="ko-KR" altLang="en-US" sz="1800"/>
              <a:t>으로 </a:t>
            </a:r>
            <a:r>
              <a:rPr lang="ko-KR" altLang="en-US" sz="1800">
                <a:solidFill>
                  <a:srgbClr val="00A048"/>
                </a:solidFill>
              </a:rPr>
              <a:t>조합 논리 회로 설계 </a:t>
            </a:r>
            <a:r>
              <a:rPr lang="ko-KR" altLang="en-US" sz="1800"/>
              <a:t>가능</a:t>
            </a:r>
            <a:endParaRPr lang="en-US" altLang="ko-KR" sz="1800"/>
          </a:p>
          <a:p>
            <a:pPr lvl="2" fontAlgn="base">
              <a:lnSpc>
                <a:spcPct val="100000"/>
              </a:lnSpc>
            </a:pPr>
            <a:r>
              <a:rPr lang="ko-KR" altLang="en-US" sz="1800"/>
              <a:t>최근에는 </a:t>
            </a:r>
            <a:r>
              <a:rPr lang="ko-KR" altLang="en-US" sz="1800">
                <a:solidFill>
                  <a:srgbClr val="00A048"/>
                </a:solidFill>
              </a:rPr>
              <a:t>순차 논리 회로 설계도 가능</a:t>
            </a:r>
            <a:endParaRPr lang="en-US" altLang="ko-KR" sz="1800">
              <a:solidFill>
                <a:srgbClr val="00A048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08C62-C88C-4350-BB80-D7CF7530BE11}"/>
              </a:ext>
            </a:extLst>
          </p:cNvPr>
          <p:cNvSpPr txBox="1"/>
          <p:nvPr/>
        </p:nvSpPr>
        <p:spPr>
          <a:xfrm>
            <a:off x="838200" y="64778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200">
                <a:solidFill>
                  <a:srgbClr val="0070C0"/>
                </a:solidFill>
              </a:rPr>
              <a:t>프로그래머블 논리</a:t>
            </a:r>
          </a:p>
        </p:txBody>
      </p:sp>
    </p:spTree>
    <p:extLst>
      <p:ext uri="{BB962C8B-B14F-4D97-AF65-F5344CB8AC3E}">
        <p14:creationId xmlns:p14="http://schemas.microsoft.com/office/powerpoint/2010/main" val="503816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5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7.1 PLD </a:t>
            </a:r>
            <a:r>
              <a:rPr lang="ko-KR" altLang="en-US" sz="2200"/>
              <a:t>개요</a:t>
            </a:r>
            <a:endParaRPr lang="ko-KR" alt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08C62-C88C-4350-BB80-D7CF7530BE11}"/>
              </a:ext>
            </a:extLst>
          </p:cNvPr>
          <p:cNvSpPr txBox="1"/>
          <p:nvPr/>
        </p:nvSpPr>
        <p:spPr>
          <a:xfrm>
            <a:off x="838200" y="606866"/>
            <a:ext cx="1009874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200">
                <a:solidFill>
                  <a:srgbClr val="0070C0"/>
                </a:solidFill>
              </a:rPr>
              <a:t>IC </a:t>
            </a:r>
            <a:r>
              <a:rPr lang="ko-KR" altLang="en-US" sz="2200">
                <a:solidFill>
                  <a:srgbClr val="0070C0"/>
                </a:solidFill>
              </a:rPr>
              <a:t>분류</a:t>
            </a:r>
            <a:r>
              <a:rPr lang="en-US" altLang="ko-KR" sz="2200">
                <a:solidFill>
                  <a:srgbClr val="0070C0"/>
                </a:solidFill>
              </a:rPr>
              <a:t>(</a:t>
            </a:r>
            <a:r>
              <a:rPr lang="ko-KR" altLang="en-US" sz="2200"/>
              <a:t>특수 목적용 및 주문 제작 </a:t>
            </a:r>
            <a:r>
              <a:rPr lang="en-US" altLang="ko-KR" sz="2200"/>
              <a:t>IC </a:t>
            </a:r>
            <a:r>
              <a:rPr lang="ko-KR" altLang="en-US" sz="2200"/>
              <a:t>제외</a:t>
            </a:r>
            <a:r>
              <a:rPr lang="en-US" altLang="ko-KR" sz="220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98A1D4-8926-4F32-B8A8-E5E2B775E3ED}"/>
              </a:ext>
            </a:extLst>
          </p:cNvPr>
          <p:cNvSpPr txBox="1"/>
          <p:nvPr/>
        </p:nvSpPr>
        <p:spPr>
          <a:xfrm>
            <a:off x="939217" y="1166633"/>
            <a:ext cx="10448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프로그래밍 가능 유무에 따른 분류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F735720-91A1-4630-A287-ECD7F689D460}"/>
              </a:ext>
            </a:extLst>
          </p:cNvPr>
          <p:cNvGrpSpPr/>
          <p:nvPr/>
        </p:nvGrpSpPr>
        <p:grpSpPr>
          <a:xfrm>
            <a:off x="3281083" y="1975379"/>
            <a:ext cx="6576774" cy="3829655"/>
            <a:chOff x="1614307" y="496711"/>
            <a:chExt cx="9324626" cy="5466994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8227385-E290-4149-8112-D78B613CA2A1}"/>
                </a:ext>
              </a:extLst>
            </p:cNvPr>
            <p:cNvSpPr/>
            <p:nvPr/>
          </p:nvSpPr>
          <p:spPr>
            <a:xfrm>
              <a:off x="3431822" y="496711"/>
              <a:ext cx="4391378" cy="55315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Logic ICs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F098F36-2228-479A-880C-9D79FAD847A4}"/>
                </a:ext>
              </a:extLst>
            </p:cNvPr>
            <p:cNvSpPr/>
            <p:nvPr/>
          </p:nvSpPr>
          <p:spPr>
            <a:xfrm>
              <a:off x="1614307" y="1514827"/>
              <a:ext cx="2438402" cy="75424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 family logic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A2617EC-4A01-4647-B37E-2C16C77160B9}"/>
                </a:ext>
              </a:extLst>
            </p:cNvPr>
            <p:cNvSpPr/>
            <p:nvPr/>
          </p:nvSpPr>
          <p:spPr>
            <a:xfrm>
              <a:off x="1614307" y="2734027"/>
              <a:ext cx="2438402" cy="3227565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7400-series family</a:t>
              </a:r>
            </a:p>
            <a:p>
              <a:pPr algn="ctr"/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AND, OR,</a:t>
              </a:r>
              <a:b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Inverter, NAND</a:t>
              </a:r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등 기본 게이트 및</a:t>
              </a:r>
              <a:endParaRPr lang="en-US" altLang="ko-KR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Decoder, MUX,</a:t>
              </a:r>
            </a:p>
            <a:p>
              <a:pPr algn="ctr"/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DEMUX,</a:t>
              </a:r>
              <a:b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F/F </a:t>
              </a:r>
              <a:r>
                <a:rPr lang="ko-KR" altLang="en-US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등</a:t>
              </a: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AA55D8C-B255-4598-B82C-5F91EA6AD5DF}"/>
                </a:ext>
              </a:extLst>
            </p:cNvPr>
            <p:cNvSpPr/>
            <p:nvPr/>
          </p:nvSpPr>
          <p:spPr>
            <a:xfrm>
              <a:off x="4402667" y="1514827"/>
              <a:ext cx="5418666" cy="75424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Programmable logic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C018003-6595-486B-B793-5108D8330588}"/>
                </a:ext>
              </a:extLst>
            </p:cNvPr>
            <p:cNvSpPr/>
            <p:nvPr/>
          </p:nvSpPr>
          <p:spPr>
            <a:xfrm>
              <a:off x="4402667" y="2746373"/>
              <a:ext cx="2235202" cy="75424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Factory programmable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A2485A4-A178-44E2-B1B0-C3C8378CD346}"/>
                </a:ext>
              </a:extLst>
            </p:cNvPr>
            <p:cNvSpPr/>
            <p:nvPr/>
          </p:nvSpPr>
          <p:spPr>
            <a:xfrm>
              <a:off x="7586131" y="2746373"/>
              <a:ext cx="3352802" cy="75424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800"/>
                </a:lnSpc>
              </a:pP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Field</a:t>
              </a:r>
              <a:b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programmable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247B9DC-8A87-4162-B87A-56312F7230D7}"/>
                </a:ext>
              </a:extLst>
            </p:cNvPr>
            <p:cNvSpPr/>
            <p:nvPr/>
          </p:nvSpPr>
          <p:spPr>
            <a:xfrm>
              <a:off x="4402667" y="3988321"/>
              <a:ext cx="2235202" cy="75424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Masked ROM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F767580-13AE-4AA8-98D3-3EDC4C177803}"/>
                </a:ext>
              </a:extLst>
            </p:cNvPr>
            <p:cNvSpPr/>
            <p:nvPr/>
          </p:nvSpPr>
          <p:spPr>
            <a:xfrm>
              <a:off x="7078141" y="3977919"/>
              <a:ext cx="993416" cy="75424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SPLD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BDD0E156-6B97-4B7D-9B70-9671DFBAE198}"/>
                </a:ext>
              </a:extLst>
            </p:cNvPr>
            <p:cNvSpPr/>
            <p:nvPr/>
          </p:nvSpPr>
          <p:spPr>
            <a:xfrm>
              <a:off x="8511829" y="3977919"/>
              <a:ext cx="993416" cy="75424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CPLD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B4E6E9DF-B2EF-4573-BAAA-FA44A85AC99E}"/>
                </a:ext>
              </a:extLst>
            </p:cNvPr>
            <p:cNvSpPr/>
            <p:nvPr/>
          </p:nvSpPr>
          <p:spPr>
            <a:xfrm>
              <a:off x="9945517" y="3977919"/>
              <a:ext cx="993416" cy="75424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FPGA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1F8F2546-07A5-4E0B-BD77-B7A5C37B09E1}"/>
                </a:ext>
              </a:extLst>
            </p:cNvPr>
            <p:cNvSpPr/>
            <p:nvPr/>
          </p:nvSpPr>
          <p:spPr>
            <a:xfrm>
              <a:off x="7318969" y="5207352"/>
              <a:ext cx="993416" cy="75424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PAL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200D153-FF28-4512-8531-CDDA6BDFB52D}"/>
                </a:ext>
              </a:extLst>
            </p:cNvPr>
            <p:cNvSpPr/>
            <p:nvPr/>
          </p:nvSpPr>
          <p:spPr>
            <a:xfrm>
              <a:off x="8632243" y="5207352"/>
              <a:ext cx="993416" cy="75424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204D261-9576-4CCB-AB5E-96597FECB35D}"/>
                </a:ext>
              </a:extLst>
            </p:cNvPr>
            <p:cNvSpPr/>
            <p:nvPr/>
          </p:nvSpPr>
          <p:spPr>
            <a:xfrm>
              <a:off x="9945517" y="5207352"/>
              <a:ext cx="993416" cy="754240"/>
            </a:xfrm>
            <a:prstGeom prst="rect">
              <a:avLst/>
            </a:prstGeom>
            <a:noFill/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GLA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7FC208A-8861-45D4-B904-3BA88E87970C}"/>
                </a:ext>
              </a:extLst>
            </p:cNvPr>
            <p:cNvSpPr/>
            <p:nvPr/>
          </p:nvSpPr>
          <p:spPr>
            <a:xfrm>
              <a:off x="4402667" y="5209465"/>
              <a:ext cx="2596444" cy="754240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50000"/>
              </a:schemeClr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PROM, EPROM,</a:t>
              </a:r>
              <a:b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16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EEPROM(E2RAM)</a:t>
              </a:r>
              <a:endParaRPr lang="ko-KR" altLang="en-US" sz="1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490F3362-0E0D-4C54-B3F2-93CF1A5826EC}"/>
                </a:ext>
              </a:extLst>
            </p:cNvPr>
            <p:cNvCxnSpPr>
              <a:stCxn id="16" idx="2"/>
            </p:cNvCxnSpPr>
            <p:nvPr/>
          </p:nvCxnSpPr>
          <p:spPr>
            <a:xfrm>
              <a:off x="5627511" y="1049866"/>
              <a:ext cx="0" cy="22848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10D4F79C-D844-46B9-A14E-3EA7EAB936F8}"/>
                </a:ext>
              </a:extLst>
            </p:cNvPr>
            <p:cNvCxnSpPr/>
            <p:nvPr/>
          </p:nvCxnSpPr>
          <p:spPr>
            <a:xfrm>
              <a:off x="2833511" y="1278354"/>
              <a:ext cx="424463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E0A5367D-392F-4A6D-A5BE-9BD79F5E3515}"/>
                </a:ext>
              </a:extLst>
            </p:cNvPr>
            <p:cNvCxnSpPr/>
            <p:nvPr/>
          </p:nvCxnSpPr>
          <p:spPr>
            <a:xfrm>
              <a:off x="2833511" y="1278354"/>
              <a:ext cx="0" cy="23647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36B3358-CC7A-4087-8EE0-978243CD95E4}"/>
                </a:ext>
              </a:extLst>
            </p:cNvPr>
            <p:cNvCxnSpPr/>
            <p:nvPr/>
          </p:nvCxnSpPr>
          <p:spPr>
            <a:xfrm>
              <a:off x="7077012" y="1278354"/>
              <a:ext cx="0" cy="236473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EFDBCB00-72F8-443F-8689-1ACBB4CB8C35}"/>
                </a:ext>
              </a:extLst>
            </p:cNvPr>
            <p:cNvCxnSpPr>
              <a:endCxn id="20" idx="0"/>
            </p:cNvCxnSpPr>
            <p:nvPr/>
          </p:nvCxnSpPr>
          <p:spPr>
            <a:xfrm flipH="1">
              <a:off x="2833508" y="2269067"/>
              <a:ext cx="3" cy="46496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5EA32FC6-C4A6-46F1-8C64-F88DC167AB18}"/>
                </a:ext>
              </a:extLst>
            </p:cNvPr>
            <p:cNvCxnSpPr/>
            <p:nvPr/>
          </p:nvCxnSpPr>
          <p:spPr>
            <a:xfrm>
              <a:off x="7080391" y="2268431"/>
              <a:ext cx="0" cy="22848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11DF83BC-30C1-4E69-A190-2042655CF133}"/>
                </a:ext>
              </a:extLst>
            </p:cNvPr>
            <p:cNvCxnSpPr/>
            <p:nvPr/>
          </p:nvCxnSpPr>
          <p:spPr>
            <a:xfrm>
              <a:off x="5520268" y="2504539"/>
              <a:ext cx="3742264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C28DFCCD-1075-4BBA-BAA0-5DB717530039}"/>
                </a:ext>
              </a:extLst>
            </p:cNvPr>
            <p:cNvCxnSpPr>
              <a:endCxn id="22" idx="0"/>
            </p:cNvCxnSpPr>
            <p:nvPr/>
          </p:nvCxnSpPr>
          <p:spPr>
            <a:xfrm>
              <a:off x="5520268" y="2496919"/>
              <a:ext cx="0" cy="24945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689D5B0C-15C2-4184-8661-D294B100A755}"/>
                </a:ext>
              </a:extLst>
            </p:cNvPr>
            <p:cNvCxnSpPr>
              <a:endCxn id="23" idx="0"/>
            </p:cNvCxnSpPr>
            <p:nvPr/>
          </p:nvCxnSpPr>
          <p:spPr>
            <a:xfrm>
              <a:off x="9262532" y="2504539"/>
              <a:ext cx="0" cy="2418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93540E63-91A8-4079-85BC-89FB1F2A9082}"/>
                </a:ext>
              </a:extLst>
            </p:cNvPr>
            <p:cNvCxnSpPr>
              <a:stCxn id="22" idx="2"/>
              <a:endCxn id="24" idx="0"/>
            </p:cNvCxnSpPr>
            <p:nvPr/>
          </p:nvCxnSpPr>
          <p:spPr>
            <a:xfrm>
              <a:off x="5520268" y="3500613"/>
              <a:ext cx="0" cy="48770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4319DE1-A7C8-48CE-8229-41C32BA80DE5}"/>
                </a:ext>
              </a:extLst>
            </p:cNvPr>
            <p:cNvCxnSpPr/>
            <p:nvPr/>
          </p:nvCxnSpPr>
          <p:spPr>
            <a:xfrm>
              <a:off x="9259711" y="3508359"/>
              <a:ext cx="0" cy="22848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39D82A79-CC85-45EE-95BA-C2E9EAA34639}"/>
                </a:ext>
              </a:extLst>
            </p:cNvPr>
            <p:cNvCxnSpPr/>
            <p:nvPr/>
          </p:nvCxnSpPr>
          <p:spPr>
            <a:xfrm>
              <a:off x="7586131" y="3744467"/>
              <a:ext cx="286413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DB70E8E3-4171-43E2-8C42-517392E1DE7A}"/>
                </a:ext>
              </a:extLst>
            </p:cNvPr>
            <p:cNvCxnSpPr/>
            <p:nvPr/>
          </p:nvCxnSpPr>
          <p:spPr>
            <a:xfrm>
              <a:off x="7586131" y="3736847"/>
              <a:ext cx="0" cy="24945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5B3E803-4979-48CD-BBAE-47D426447115}"/>
                </a:ext>
              </a:extLst>
            </p:cNvPr>
            <p:cNvCxnSpPr/>
            <p:nvPr/>
          </p:nvCxnSpPr>
          <p:spPr>
            <a:xfrm>
              <a:off x="10450267" y="3744467"/>
              <a:ext cx="0" cy="2418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93C76FE1-AC12-4BE7-9F6E-96D7D0F9F6E6}"/>
                </a:ext>
              </a:extLst>
            </p:cNvPr>
            <p:cNvCxnSpPr/>
            <p:nvPr/>
          </p:nvCxnSpPr>
          <p:spPr>
            <a:xfrm>
              <a:off x="9018199" y="3744467"/>
              <a:ext cx="0" cy="2418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43D11ECD-C544-4EF6-820C-C52083319A3A}"/>
                </a:ext>
              </a:extLst>
            </p:cNvPr>
            <p:cNvCxnSpPr/>
            <p:nvPr/>
          </p:nvCxnSpPr>
          <p:spPr>
            <a:xfrm>
              <a:off x="7560481" y="4730734"/>
              <a:ext cx="0" cy="228488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CFAE04F2-393E-4CAC-898B-24C3C2063869}"/>
                </a:ext>
              </a:extLst>
            </p:cNvPr>
            <p:cNvCxnSpPr/>
            <p:nvPr/>
          </p:nvCxnSpPr>
          <p:spPr>
            <a:xfrm>
              <a:off x="5627511" y="4966842"/>
              <a:ext cx="4799665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7129E099-E4B1-4E14-876B-A8622245CF2B}"/>
                </a:ext>
              </a:extLst>
            </p:cNvPr>
            <p:cNvCxnSpPr/>
            <p:nvPr/>
          </p:nvCxnSpPr>
          <p:spPr>
            <a:xfrm>
              <a:off x="5627511" y="4959222"/>
              <a:ext cx="0" cy="24945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FA3DA0F-0B61-4D57-A32E-9F82F5259BAD}"/>
                </a:ext>
              </a:extLst>
            </p:cNvPr>
            <p:cNvCxnSpPr/>
            <p:nvPr/>
          </p:nvCxnSpPr>
          <p:spPr>
            <a:xfrm>
              <a:off x="9128951" y="4966842"/>
              <a:ext cx="0" cy="2418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A5746E94-1617-41E5-8E3E-D58F8BE3DE96}"/>
                </a:ext>
              </a:extLst>
            </p:cNvPr>
            <p:cNvCxnSpPr/>
            <p:nvPr/>
          </p:nvCxnSpPr>
          <p:spPr>
            <a:xfrm>
              <a:off x="7823200" y="4966842"/>
              <a:ext cx="0" cy="2418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E4757EFA-5F7F-4536-934A-961D3F93AD33}"/>
                </a:ext>
              </a:extLst>
            </p:cNvPr>
            <p:cNvCxnSpPr/>
            <p:nvPr/>
          </p:nvCxnSpPr>
          <p:spPr>
            <a:xfrm>
              <a:off x="10427176" y="4966842"/>
              <a:ext cx="0" cy="241834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755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6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7.1 PLD </a:t>
            </a:r>
            <a:r>
              <a:rPr lang="ko-KR" altLang="en-US" sz="2200"/>
              <a:t>개요</a:t>
            </a:r>
            <a:endParaRPr lang="ko-KR" alt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08C62-C88C-4350-BB80-D7CF7530BE11}"/>
              </a:ext>
            </a:extLst>
          </p:cNvPr>
          <p:cNvSpPr txBox="1"/>
          <p:nvPr/>
        </p:nvSpPr>
        <p:spPr>
          <a:xfrm>
            <a:off x="838200" y="646044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200">
                <a:solidFill>
                  <a:srgbClr val="0070C0"/>
                </a:solidFill>
              </a:rPr>
              <a:t>PLD</a:t>
            </a:r>
            <a:r>
              <a:rPr lang="ko-KR" altLang="en-US" sz="2200">
                <a:solidFill>
                  <a:srgbClr val="0070C0"/>
                </a:solidFill>
              </a:rPr>
              <a:t>의 종류</a:t>
            </a:r>
            <a:endParaRPr lang="en-US" altLang="ko-KR" sz="2200">
              <a:solidFill>
                <a:srgbClr val="0070C0"/>
              </a:solidFill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3CD1DBB-12F7-4A42-A949-16D6134089E8}"/>
              </a:ext>
            </a:extLst>
          </p:cNvPr>
          <p:cNvGraphicFramePr>
            <a:graphicFrameLocks noGrp="1"/>
          </p:cNvGraphicFramePr>
          <p:nvPr/>
        </p:nvGraphicFramePr>
        <p:xfrm>
          <a:off x="1831617" y="1572412"/>
          <a:ext cx="8515980" cy="3748527"/>
        </p:xfrm>
        <a:graphic>
          <a:graphicData uri="http://schemas.openxmlformats.org/drawingml/2006/table">
            <a:tbl>
              <a:tblPr/>
              <a:tblGrid>
                <a:gridCol w="1212467">
                  <a:extLst>
                    <a:ext uri="{9D8B030D-6E8A-4147-A177-3AD203B41FA5}">
                      <a16:colId xmlns:a16="http://schemas.microsoft.com/office/drawing/2014/main" val="4051309265"/>
                    </a:ext>
                  </a:extLst>
                </a:gridCol>
                <a:gridCol w="2430074">
                  <a:extLst>
                    <a:ext uri="{9D8B030D-6E8A-4147-A177-3AD203B41FA5}">
                      <a16:colId xmlns:a16="http://schemas.microsoft.com/office/drawing/2014/main" val="2803203519"/>
                    </a:ext>
                  </a:extLst>
                </a:gridCol>
                <a:gridCol w="4873439">
                  <a:extLst>
                    <a:ext uri="{9D8B030D-6E8A-4147-A177-3AD203B41FA5}">
                      <a16:colId xmlns:a16="http://schemas.microsoft.com/office/drawing/2014/main" val="3772002826"/>
                    </a:ext>
                  </a:extLst>
                </a:gridCol>
              </a:tblGrid>
              <a:tr h="45957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PLD </a:t>
                      </a: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공통점</a:t>
                      </a:r>
                      <a:endParaRPr lang="ko-KR" alt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차이점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526424"/>
                  </a:ext>
                </a:extLst>
              </a:tr>
              <a:tr h="10963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PROM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AND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게이트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array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</a:t>
                      </a:r>
                      <a:b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</a:b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OR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게이트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array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</a:t>
                      </a:r>
                      <a:b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함초롬바탕" panose="02030604000101010101" pitchFamily="18" charset="-127"/>
                        </a:rPr>
                      </a:b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구성되어 있음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(SOP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형식 구현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AND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게이트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array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고정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OR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게이트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array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가능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kern="0" spc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Fixed-AND, programmable-OR)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조합 논리 회로만 설계 가능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5143556"/>
                  </a:ext>
                </a:extLst>
              </a:tr>
              <a:tr h="10963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PAL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OR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게이트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array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고정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AND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게이트 </a:t>
                      </a:r>
                      <a:r>
                        <a:rPr lang="en-US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array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가능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kern="0" spc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Fixed-OR, programmable-AND)</a:t>
                      </a:r>
                      <a:endParaRPr 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F/F </a:t>
                      </a:r>
                      <a:r>
                        <a:rPr lang="ko-KR" alt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내장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순차 논리 회로 설계도 가능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374184"/>
                  </a:ext>
                </a:extLst>
              </a:tr>
              <a:tr h="109631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0" spc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PLA</a:t>
                      </a:r>
                      <a:endParaRPr lang="en-US" sz="16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>
                      <a:noFill/>
                    </a:lnL>
                    <a:lnR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AND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게이트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array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가능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OR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게이트 </a:t>
                      </a:r>
                      <a:r>
                        <a:rPr lang="en-US" altLang="ko-KR" sz="1600" kern="0" spc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array 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프로그램 가능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rgbClr val="3057B9"/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(Programmable-AND, programmable-OR)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맑은 고딕" panose="020B0503020000020004" pitchFamily="50" charset="-127"/>
                        </a:rPr>
                        <a:t>F/F </a:t>
                      </a:r>
                      <a:r>
                        <a:rPr lang="ko-KR" altLang="en-US" sz="1600" kern="0" spc="0" dirty="0"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내장</a:t>
                      </a:r>
                      <a:r>
                        <a:rPr lang="ko-KR" altLang="en-US" sz="16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으로 순차 논리 회로 설계도 가능</a:t>
                      </a:r>
                      <a:endParaRPr lang="ko-KR" altLang="en-US" sz="16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556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590" cap="flat" cmpd="sng" algn="ctr">
                      <a:solidFill>
                        <a:srgbClr val="42C7F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732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113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7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7.2 PROM</a:t>
            </a:r>
            <a:endParaRPr lang="ko-KR" alt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08C62-C88C-4350-BB80-D7CF7530BE11}"/>
              </a:ext>
            </a:extLst>
          </p:cNvPr>
          <p:cNvSpPr txBox="1"/>
          <p:nvPr/>
        </p:nvSpPr>
        <p:spPr>
          <a:xfrm>
            <a:off x="838200" y="690790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200">
                <a:solidFill>
                  <a:srgbClr val="0070C0"/>
                </a:solidFill>
              </a:rPr>
              <a:t>메모리의 종류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B5FF165-55BB-415A-B9E7-9B23114E8893}"/>
              </a:ext>
            </a:extLst>
          </p:cNvPr>
          <p:cNvGrpSpPr/>
          <p:nvPr/>
        </p:nvGrpSpPr>
        <p:grpSpPr>
          <a:xfrm>
            <a:off x="1306109" y="1468440"/>
            <a:ext cx="9003967" cy="4121150"/>
            <a:chOff x="1296512" y="620893"/>
            <a:chExt cx="9746568" cy="474981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2DF6A8-EF47-4C16-AD36-C41B0A0A3B47}"/>
                </a:ext>
              </a:extLst>
            </p:cNvPr>
            <p:cNvSpPr txBox="1"/>
            <p:nvPr/>
          </p:nvSpPr>
          <p:spPr>
            <a:xfrm>
              <a:off x="1296512" y="3013005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solidFill>
                    <a:schemeClr val="accent1">
                      <a:lumMod val="75000"/>
                    </a:schemeClr>
                  </a:solidFill>
                </a:rPr>
                <a:t>메모리 분류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8D58589-F17A-4E37-B807-1679630CEA11}"/>
                </a:ext>
              </a:extLst>
            </p:cNvPr>
            <p:cNvSpPr txBox="1"/>
            <p:nvPr/>
          </p:nvSpPr>
          <p:spPr>
            <a:xfrm>
              <a:off x="3508104" y="1693334"/>
              <a:ext cx="231666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ROM</a:t>
              </a:r>
            </a:p>
            <a:p>
              <a:pPr algn="ctr"/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(read-only memory) 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10CD2E-A123-4E6F-877A-E55BDF484C2B}"/>
                </a:ext>
              </a:extLst>
            </p:cNvPr>
            <p:cNvSpPr txBox="1"/>
            <p:nvPr/>
          </p:nvSpPr>
          <p:spPr>
            <a:xfrm>
              <a:off x="3205939" y="4319042"/>
              <a:ext cx="292099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RAM</a:t>
              </a:r>
            </a:p>
            <a:p>
              <a:pPr algn="ctr"/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(random-access memory) 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2EA159D-ECC3-40D0-9447-663007909559}"/>
                </a:ext>
              </a:extLst>
            </p:cNvPr>
            <p:cNvSpPr txBox="1"/>
            <p:nvPr/>
          </p:nvSpPr>
          <p:spPr>
            <a:xfrm>
              <a:off x="6518861" y="620893"/>
              <a:ext cx="17860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ROM</a:t>
              </a:r>
              <a:b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(masked ROM)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2320218-394E-487A-9975-8E2291C771B2}"/>
                </a:ext>
              </a:extLst>
            </p:cNvPr>
            <p:cNvSpPr txBox="1"/>
            <p:nvPr/>
          </p:nvSpPr>
          <p:spPr>
            <a:xfrm>
              <a:off x="6163796" y="1328779"/>
              <a:ext cx="249619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PROM</a:t>
              </a:r>
              <a:b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(programmable ROM)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90B9F7C-4647-4D7D-9869-FD0237B523A2}"/>
                </a:ext>
              </a:extLst>
            </p:cNvPr>
            <p:cNvSpPr txBox="1"/>
            <p:nvPr/>
          </p:nvSpPr>
          <p:spPr>
            <a:xfrm>
              <a:off x="6419475" y="2052615"/>
              <a:ext cx="19848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EPROM</a:t>
              </a:r>
              <a:b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200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(erasable PROM</a:t>
              </a: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F43BBA3-4E11-445F-8553-C172CEF7D552}"/>
                </a:ext>
              </a:extLst>
            </p:cNvPr>
            <p:cNvSpPr txBox="1"/>
            <p:nvPr/>
          </p:nvSpPr>
          <p:spPr>
            <a:xfrm>
              <a:off x="5824764" y="2776451"/>
              <a:ext cx="337303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EEPROM</a:t>
              </a:r>
              <a:b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(electrically EPROM, E</a:t>
              </a:r>
              <a:r>
                <a:rPr lang="en-US" altLang="ko-KR" sz="2000" baseline="30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RAM)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FA085EA-34B5-4E4E-AD3C-D4A90704CCCF}"/>
                </a:ext>
              </a:extLst>
            </p:cNvPr>
            <p:cNvSpPr txBox="1"/>
            <p:nvPr/>
          </p:nvSpPr>
          <p:spPr>
            <a:xfrm>
              <a:off x="6640691" y="3938989"/>
              <a:ext cx="154240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SRAM</a:t>
              </a:r>
              <a:b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(static RAM)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2A672C-6654-4DC2-A154-4F5EF5F70D24}"/>
                </a:ext>
              </a:extLst>
            </p:cNvPr>
            <p:cNvSpPr txBox="1"/>
            <p:nvPr/>
          </p:nvSpPr>
          <p:spPr>
            <a:xfrm>
              <a:off x="6568558" y="4662825"/>
              <a:ext cx="188545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DRAM</a:t>
              </a:r>
              <a:b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altLang="ko-KR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(dynamic RAM)</a:t>
              </a:r>
              <a:endParaRPr lang="ko-KR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905326B-8733-42C1-A08D-492D54BA430C}"/>
                </a:ext>
              </a:extLst>
            </p:cNvPr>
            <p:cNvCxnSpPr/>
            <p:nvPr/>
          </p:nvCxnSpPr>
          <p:spPr>
            <a:xfrm flipV="1">
              <a:off x="3205939" y="1922950"/>
              <a:ext cx="0" cy="260095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45673432-1C3A-45EE-A95D-3246BD2440F5}"/>
                </a:ext>
              </a:extLst>
            </p:cNvPr>
            <p:cNvCxnSpPr/>
            <p:nvPr/>
          </p:nvCxnSpPr>
          <p:spPr>
            <a:xfrm>
              <a:off x="2853348" y="3226273"/>
              <a:ext cx="352591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4AC1FC6-0F43-48BF-88A5-675F35C721AB}"/>
                </a:ext>
              </a:extLst>
            </p:cNvPr>
            <p:cNvCxnSpPr/>
            <p:nvPr/>
          </p:nvCxnSpPr>
          <p:spPr>
            <a:xfrm>
              <a:off x="3205939" y="1922949"/>
              <a:ext cx="103191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B5508B95-88F9-4980-91E9-2D3640BE7D2C}"/>
                </a:ext>
              </a:extLst>
            </p:cNvPr>
            <p:cNvCxnSpPr/>
            <p:nvPr/>
          </p:nvCxnSpPr>
          <p:spPr>
            <a:xfrm>
              <a:off x="3205939" y="4523909"/>
              <a:ext cx="103191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4C547982-888B-4596-8B92-1626A6832326}"/>
                </a:ext>
              </a:extLst>
            </p:cNvPr>
            <p:cNvCxnSpPr/>
            <p:nvPr/>
          </p:nvCxnSpPr>
          <p:spPr>
            <a:xfrm>
              <a:off x="5046196" y="1922949"/>
              <a:ext cx="11176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076BA11-44D1-4EA6-A25D-B2C68BA51FB5}"/>
                </a:ext>
              </a:extLst>
            </p:cNvPr>
            <p:cNvCxnSpPr/>
            <p:nvPr/>
          </p:nvCxnSpPr>
          <p:spPr>
            <a:xfrm flipV="1">
              <a:off x="6163796" y="832819"/>
              <a:ext cx="0" cy="214631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2745136-A67B-49CB-BB8A-46B85EAC855E}"/>
                </a:ext>
              </a:extLst>
            </p:cNvPr>
            <p:cNvCxnSpPr/>
            <p:nvPr/>
          </p:nvCxnSpPr>
          <p:spPr>
            <a:xfrm>
              <a:off x="6163796" y="832819"/>
              <a:ext cx="85648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C4507A0A-BC91-416E-85B8-1610CF6EBC59}"/>
                </a:ext>
              </a:extLst>
            </p:cNvPr>
            <p:cNvCxnSpPr/>
            <p:nvPr/>
          </p:nvCxnSpPr>
          <p:spPr>
            <a:xfrm flipV="1">
              <a:off x="6163796" y="4130304"/>
              <a:ext cx="0" cy="785926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9BE2743B-2432-4F1E-AE4F-1C26A008DB6F}"/>
                </a:ext>
              </a:extLst>
            </p:cNvPr>
            <p:cNvCxnSpPr/>
            <p:nvPr/>
          </p:nvCxnSpPr>
          <p:spPr>
            <a:xfrm>
              <a:off x="6163796" y="1555308"/>
              <a:ext cx="80114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746E9C66-4E4E-462A-8E71-46EF8DD3180E}"/>
                </a:ext>
              </a:extLst>
            </p:cNvPr>
            <p:cNvCxnSpPr/>
            <p:nvPr/>
          </p:nvCxnSpPr>
          <p:spPr>
            <a:xfrm>
              <a:off x="6163796" y="2266508"/>
              <a:ext cx="711702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57A68893-E159-4066-BA41-83AA6BD4D051}"/>
                </a:ext>
              </a:extLst>
            </p:cNvPr>
            <p:cNvCxnSpPr/>
            <p:nvPr/>
          </p:nvCxnSpPr>
          <p:spPr>
            <a:xfrm>
              <a:off x="6163796" y="2979138"/>
              <a:ext cx="72875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A19B7C4F-5E7A-4F42-A065-5DBD83BE881F}"/>
                </a:ext>
              </a:extLst>
            </p:cNvPr>
            <p:cNvCxnSpPr/>
            <p:nvPr/>
          </p:nvCxnSpPr>
          <p:spPr>
            <a:xfrm>
              <a:off x="6163796" y="4129176"/>
              <a:ext cx="80114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0036EFD3-89A9-4258-9D06-8F17AED67CC6}"/>
                </a:ext>
              </a:extLst>
            </p:cNvPr>
            <p:cNvCxnSpPr/>
            <p:nvPr/>
          </p:nvCxnSpPr>
          <p:spPr>
            <a:xfrm>
              <a:off x="6163796" y="4916230"/>
              <a:ext cx="801146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FCBC5516-69DD-40D1-92F3-883754F51CC9}"/>
                </a:ext>
              </a:extLst>
            </p:cNvPr>
            <p:cNvCxnSpPr/>
            <p:nvPr/>
          </p:nvCxnSpPr>
          <p:spPr>
            <a:xfrm>
              <a:off x="5046196" y="4529536"/>
              <a:ext cx="1117600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CEEA89D0-375F-4BBD-A0B8-C392DEC16727}"/>
                </a:ext>
              </a:extLst>
            </p:cNvPr>
            <p:cNvGrpSpPr/>
            <p:nvPr/>
          </p:nvGrpSpPr>
          <p:grpSpPr>
            <a:xfrm>
              <a:off x="8983311" y="3005605"/>
              <a:ext cx="2059769" cy="1931528"/>
              <a:chOff x="8037251" y="2987393"/>
              <a:chExt cx="2059769" cy="1931528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9C7DF445-B907-4381-B9A5-E29ACAC8F430}"/>
                  </a:ext>
                </a:extLst>
              </p:cNvPr>
              <p:cNvSpPr/>
              <p:nvPr/>
            </p:nvSpPr>
            <p:spPr>
              <a:xfrm>
                <a:off x="8293290" y="3537913"/>
                <a:ext cx="1803730" cy="782382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  <a:alpha val="5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A0EF3DB-F3AA-449D-8FF3-0B89F13A19B8}"/>
                  </a:ext>
                </a:extLst>
              </p:cNvPr>
              <p:cNvSpPr txBox="1"/>
              <p:nvPr/>
            </p:nvSpPr>
            <p:spPr>
              <a:xfrm>
                <a:off x="8707521" y="3548198"/>
                <a:ext cx="103746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Flash </a:t>
                </a:r>
                <a:br>
                  <a:rPr lang="en-US" altLang="ko-KR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2000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memory</a:t>
                </a:r>
                <a:endParaRPr lang="ko-KR" altLang="en-US" sz="2000" dirty="0">
                  <a:solidFill>
                    <a:schemeClr val="accent1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B3788B68-FFAE-4A67-8977-B8272FA2EC8C}"/>
                  </a:ext>
                </a:extLst>
              </p:cNvPr>
              <p:cNvCxnSpPr/>
              <p:nvPr/>
            </p:nvCxnSpPr>
            <p:spPr>
              <a:xfrm>
                <a:off x="8037251" y="4918921"/>
                <a:ext cx="118539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7B506E1D-7C4D-44ED-9F27-7479071CEA37}"/>
                  </a:ext>
                </a:extLst>
              </p:cNvPr>
              <p:cNvCxnSpPr/>
              <p:nvPr/>
            </p:nvCxnSpPr>
            <p:spPr>
              <a:xfrm>
                <a:off x="8037251" y="2987393"/>
                <a:ext cx="1185396" cy="0"/>
              </a:xfrm>
              <a:prstGeom prst="line">
                <a:avLst/>
              </a:prstGeom>
              <a:ln w="19050">
                <a:solidFill>
                  <a:srgbClr val="00B0F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4915C6B3-7C56-4B7B-A734-959E7D0064B4}"/>
                  </a:ext>
                </a:extLst>
              </p:cNvPr>
              <p:cNvCxnSpPr/>
              <p:nvPr/>
            </p:nvCxnSpPr>
            <p:spPr>
              <a:xfrm flipV="1">
                <a:off x="9222647" y="2987393"/>
                <a:ext cx="0" cy="519522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E1581A3C-B9D7-4923-95DE-17387E9DF5F7}"/>
                  </a:ext>
                </a:extLst>
              </p:cNvPr>
              <p:cNvCxnSpPr/>
              <p:nvPr/>
            </p:nvCxnSpPr>
            <p:spPr>
              <a:xfrm flipV="1">
                <a:off x="9222647" y="4307753"/>
                <a:ext cx="0" cy="611168"/>
              </a:xfrm>
              <a:prstGeom prst="line">
                <a:avLst/>
              </a:prstGeom>
              <a:ln w="19050">
                <a:solidFill>
                  <a:srgbClr val="00B0F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65440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8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7.2 PROM</a:t>
            </a:r>
            <a:endParaRPr lang="ko-KR" alt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08C62-C88C-4350-BB80-D7CF7530BE11}"/>
              </a:ext>
            </a:extLst>
          </p:cNvPr>
          <p:cNvSpPr txBox="1"/>
          <p:nvPr/>
        </p:nvSpPr>
        <p:spPr>
          <a:xfrm>
            <a:off x="838200" y="634549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ko-KR" altLang="en-US" sz="2200">
                <a:solidFill>
                  <a:srgbClr val="0070C0"/>
                </a:solidFill>
              </a:rPr>
              <a:t>메모리 종류와 특징</a:t>
            </a:r>
          </a:p>
        </p:txBody>
      </p:sp>
      <p:sp>
        <p:nvSpPr>
          <p:cNvPr id="43" name="내용 개체 틀 2">
            <a:extLst>
              <a:ext uri="{FF2B5EF4-FFF2-40B4-BE49-F238E27FC236}">
                <a16:creationId xmlns:a16="http://schemas.microsoft.com/office/drawing/2014/main" id="{8D961C3C-73DE-4DCA-A220-0307DA1F4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0247" y="1719863"/>
            <a:ext cx="10336306" cy="2862542"/>
          </a:xfrm>
        </p:spPr>
        <p:txBody>
          <a:bodyPr>
            <a:normAutofit/>
          </a:bodyPr>
          <a:lstStyle/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rgbClr val="00A048"/>
                </a:solidFill>
              </a:rPr>
              <a:t>ROM</a:t>
            </a:r>
            <a:r>
              <a:rPr lang="en-US" altLang="ko-KR" sz="1800" dirty="0">
                <a:solidFill>
                  <a:srgbClr val="00A048"/>
                </a:solidFill>
              </a:rPr>
              <a:t>(read-only memory)</a:t>
            </a:r>
          </a:p>
          <a:p>
            <a:pPr lvl="2" fontAlgn="base"/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비휘발성</a:t>
            </a:r>
            <a:r>
              <a:rPr lang="en-US" altLang="ko-KR" sz="1800" dirty="0">
                <a:solidFill>
                  <a:schemeClr val="accent1">
                    <a:lumMod val="75000"/>
                  </a:schemeClr>
                </a:solidFill>
              </a:rPr>
              <a:t>(non-volatile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) 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메모리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sz="1800"/>
              <a:t>전원을 꺼도 데이터 저장 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2" fontAlgn="base"/>
            <a:r>
              <a:rPr lang="ko-KR" altLang="en-US" sz="1800"/>
              <a:t>전원 인가</a:t>
            </a:r>
            <a:r>
              <a:rPr lang="en-US" altLang="ko-KR" sz="1800"/>
              <a:t> </a:t>
            </a:r>
            <a:r>
              <a:rPr lang="ko-KR" altLang="en-US" sz="1800"/>
              <a:t>시 </a:t>
            </a:r>
            <a:r>
              <a:rPr lang="ko-KR" altLang="en-US" sz="1800" dirty="0"/>
              <a:t>초기 실행이 </a:t>
            </a:r>
            <a:r>
              <a:rPr lang="ko-KR" altLang="en-US" sz="1800"/>
              <a:t>필요한 경우 </a:t>
            </a:r>
            <a:r>
              <a:rPr lang="ko-KR" altLang="en-US" sz="1800" dirty="0"/>
              <a:t>사용</a:t>
            </a:r>
            <a:endParaRPr lang="en-US" altLang="ko-KR" sz="1800" dirty="0"/>
          </a:p>
          <a:p>
            <a:pPr lvl="3" fontAlgn="base">
              <a:buFont typeface="Wingdings" panose="05000000000000000000" pitchFamily="2" charset="2"/>
              <a:buChar char="Ø"/>
            </a:pPr>
            <a:r>
              <a:rPr lang="ko-KR" altLang="en-US" sz="1600"/>
              <a:t>펌웨어</a:t>
            </a:r>
            <a:r>
              <a:rPr lang="en-US" altLang="ko-KR" sz="1600" dirty="0"/>
              <a:t>(</a:t>
            </a:r>
            <a:r>
              <a:rPr lang="en-US" altLang="ko-KR" sz="1600"/>
              <a:t>firmware), ROMBIOS </a:t>
            </a:r>
            <a:r>
              <a:rPr lang="ko-KR" altLang="en-US" sz="1600" dirty="0"/>
              <a:t>프로그램</a:t>
            </a:r>
            <a:r>
              <a:rPr lang="en-US" altLang="ko-KR" sz="1600" dirty="0"/>
              <a:t>,</a:t>
            </a:r>
            <a:r>
              <a:rPr lang="ko-KR" altLang="en-US" sz="1600" dirty="0"/>
              <a:t> 상용 가전</a:t>
            </a:r>
            <a:r>
              <a:rPr lang="en-US" altLang="ko-KR" sz="1600" dirty="0"/>
              <a:t>(consumer electronics) </a:t>
            </a:r>
            <a:r>
              <a:rPr lang="ko-KR" altLang="en-US" sz="1600" dirty="0"/>
              <a:t>제품의 소규모 </a:t>
            </a:r>
            <a:r>
              <a:rPr lang="ko-KR" altLang="en-US" sz="1600"/>
              <a:t>프로그래밍 코드</a:t>
            </a:r>
            <a:endParaRPr lang="en-US" altLang="ko-KR" sz="1600"/>
          </a:p>
          <a:p>
            <a:pPr lvl="1" fontAlgn="base"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rgbClr val="00A048"/>
                </a:solidFill>
              </a:rPr>
              <a:t>RAM</a:t>
            </a:r>
            <a:r>
              <a:rPr lang="en-US" altLang="ko-KR" sz="1800" dirty="0">
                <a:solidFill>
                  <a:srgbClr val="00A048"/>
                </a:solidFill>
              </a:rPr>
              <a:t>(random-access memory)</a:t>
            </a:r>
          </a:p>
          <a:p>
            <a:pPr lvl="2" fontAlgn="base"/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휘발성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(volatile) 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메모리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ko-KR" altLang="en-US" sz="1800"/>
              <a:t>전원이 </a:t>
            </a:r>
            <a:r>
              <a:rPr lang="ko-KR" altLang="en-US" sz="1800" dirty="0"/>
              <a:t>없으면 </a:t>
            </a:r>
            <a:r>
              <a:rPr lang="ko-KR" altLang="en-US" sz="1800"/>
              <a:t>기억된 데이터 삭제</a:t>
            </a:r>
            <a:endParaRPr lang="en-US" altLang="ko-KR" sz="1800" dirty="0">
              <a:solidFill>
                <a:schemeClr val="accent1">
                  <a:lumMod val="75000"/>
                </a:schemeClr>
              </a:solidFill>
            </a:endParaRPr>
          </a:p>
          <a:p>
            <a:pPr lvl="2" fontAlgn="base"/>
            <a:r>
              <a:rPr lang="ko-KR" altLang="en-US" sz="1800" dirty="0"/>
              <a:t>읽기</a:t>
            </a:r>
            <a:r>
              <a:rPr lang="en-US" altLang="ko-KR" sz="1800" dirty="0"/>
              <a:t>/</a:t>
            </a:r>
            <a:r>
              <a:rPr lang="ko-KR" altLang="en-US" sz="1800" dirty="0"/>
              <a:t>쓰기 제한 및 횟수에 제약이 </a:t>
            </a:r>
            <a:r>
              <a:rPr lang="ko-KR" altLang="en-US" sz="1800"/>
              <a:t>없는 메모리</a:t>
            </a:r>
            <a:endParaRPr lang="en-US" altLang="ko-KR" sz="1800"/>
          </a:p>
          <a:p>
            <a:pPr lvl="3" fontAlgn="base">
              <a:buFont typeface="Wingdings" panose="05000000000000000000" pitchFamily="2" charset="2"/>
              <a:buChar char="Ø"/>
            </a:pPr>
            <a:r>
              <a:rPr lang="ko-KR" altLang="en-US" sz="1600"/>
              <a:t>컴퓨터의 주기억장치나 임시저장소 </a:t>
            </a:r>
            <a:r>
              <a:rPr lang="ko-KR" altLang="en-US" sz="1600" dirty="0"/>
              <a:t>및 캐시 </a:t>
            </a:r>
            <a:r>
              <a:rPr lang="ko-KR" altLang="en-US" sz="1600"/>
              <a:t>등에 사용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65185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>
          <a:xfrm>
            <a:off x="10784264" y="6356350"/>
            <a:ext cx="569536" cy="365125"/>
          </a:xfrm>
        </p:spPr>
        <p:txBody>
          <a:bodyPr/>
          <a:lstStyle/>
          <a:p>
            <a:pPr algn="r"/>
            <a:fld id="{DD56B641-AF1D-410E-8D2C-401D06D4F279}" type="slidenum">
              <a:rPr lang="ko-KR" altLang="en-US" smtClean="0"/>
              <a:pPr algn="r"/>
              <a:t>9</a:t>
            </a:fld>
            <a:endParaRPr lang="ko-KR" altLang="en-US" dirty="0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E5A23557-0F4D-4A87-857E-C081E3C0B0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ko-KR" altLang="en-US" sz="1400"/>
              <a:t>원리로 쉽게 배우는 </a:t>
            </a:r>
            <a:r>
              <a:rPr lang="ko-KR" altLang="en-US">
                <a:solidFill>
                  <a:srgbClr val="0070C0"/>
                </a:solidFill>
              </a:rPr>
              <a:t>디지털 논리회로 설계</a:t>
            </a:r>
            <a:endParaRPr lang="ko-KR" altLang="en-US" dirty="0">
              <a:solidFill>
                <a:srgbClr val="0070C0"/>
              </a:solidFill>
            </a:endParaRPr>
          </a:p>
        </p:txBody>
      </p:sp>
      <p:sp>
        <p:nvSpPr>
          <p:cNvPr id="18" name="제목 1">
            <a:extLst>
              <a:ext uri="{FF2B5EF4-FFF2-40B4-BE49-F238E27FC236}">
                <a16:creationId xmlns:a16="http://schemas.microsoft.com/office/drawing/2014/main" id="{94EDFC10-1F15-4898-9D67-0FEE2296D0A6}"/>
              </a:ext>
            </a:extLst>
          </p:cNvPr>
          <p:cNvSpPr txBox="1">
            <a:spLocks/>
          </p:cNvSpPr>
          <p:nvPr/>
        </p:nvSpPr>
        <p:spPr>
          <a:xfrm>
            <a:off x="838200" y="136526"/>
            <a:ext cx="10515600" cy="3913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70C0"/>
            </a:solidFill>
          </a:ln>
        </p:spPr>
        <p:txBody>
          <a:bodyPr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ea typeface="HY헤드라인M" panose="02030600000101010101" pitchFamily="18" charset="-127"/>
                <a:cs typeface="Times New Roman" panose="02020603050405020304" pitchFamily="18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2200"/>
              <a:t>7.2 PROM</a:t>
            </a:r>
            <a:endParaRPr lang="ko-KR" altLang="en-US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908C62-C88C-4350-BB80-D7CF7530BE11}"/>
              </a:ext>
            </a:extLst>
          </p:cNvPr>
          <p:cNvSpPr txBox="1"/>
          <p:nvPr/>
        </p:nvSpPr>
        <p:spPr>
          <a:xfrm>
            <a:off x="838200" y="63454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altLang="ko-KR" sz="2000">
                <a:solidFill>
                  <a:srgbClr val="0070C0"/>
                </a:solidFill>
              </a:rPr>
              <a:t>ROM</a:t>
            </a:r>
            <a:r>
              <a:rPr lang="ko-KR" altLang="en-US" sz="2000">
                <a:solidFill>
                  <a:srgbClr val="0070C0"/>
                </a:solidFill>
              </a:rPr>
              <a:t>의 종류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1EA3A57-87C5-4D9A-A621-9B02940C516F}"/>
              </a:ext>
            </a:extLst>
          </p:cNvPr>
          <p:cNvSpPr txBox="1">
            <a:spLocks/>
          </p:cNvSpPr>
          <p:nvPr/>
        </p:nvSpPr>
        <p:spPr>
          <a:xfrm>
            <a:off x="838200" y="1065436"/>
            <a:ext cx="10515600" cy="49319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ü"/>
              <a:defRPr sz="2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맑은 고딕" panose="020B0503020000020004" pitchFamily="50" charset="-127"/>
              <a:buChar char="º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rgbClr val="00A048"/>
                </a:solidFill>
              </a:rPr>
              <a:t>masked ROM </a:t>
            </a:r>
          </a:p>
          <a:p>
            <a:pPr lvl="2" fontAlgn="base">
              <a:lnSpc>
                <a:spcPct val="100000"/>
              </a:lnSpc>
            </a:pPr>
            <a:r>
              <a:rPr lang="ko-KR" altLang="en-US" sz="1800"/>
              <a:t>초기 형태 </a:t>
            </a:r>
            <a:r>
              <a:rPr lang="en-US" altLang="ko-KR" sz="1800"/>
              <a:t>ROM:</a:t>
            </a:r>
            <a:r>
              <a:rPr lang="ko-KR" altLang="en-US" sz="1800"/>
              <a:t> 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반도체 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IC 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제조회사에 제작</a:t>
            </a:r>
            <a:endParaRPr lang="en-US" altLang="ko-KR" sz="1800"/>
          </a:p>
          <a:p>
            <a:pPr lvl="2" fontAlgn="base">
              <a:lnSpc>
                <a:spcPct val="100000"/>
              </a:lnSpc>
            </a:pPr>
            <a:r>
              <a:rPr lang="en-US" altLang="ko-KR" sz="1800">
                <a:solidFill>
                  <a:srgbClr val="C00000"/>
                </a:solidFill>
              </a:rPr>
              <a:t>0</a:t>
            </a:r>
            <a:r>
              <a:rPr lang="ko-KR" altLang="en-US" sz="1800"/>
              <a:t>과 </a:t>
            </a:r>
            <a:r>
              <a:rPr lang="en-US" altLang="ko-KR" sz="1800">
                <a:solidFill>
                  <a:srgbClr val="C00000"/>
                </a:solidFill>
              </a:rPr>
              <a:t>1</a:t>
            </a:r>
            <a:r>
              <a:rPr lang="ko-KR" altLang="en-US" sz="1800"/>
              <a:t>이 기록된 </a:t>
            </a:r>
            <a:r>
              <a:rPr lang="en-US" altLang="ko-KR" sz="1800">
                <a:solidFill>
                  <a:srgbClr val="00A048"/>
                </a:solidFill>
              </a:rPr>
              <a:t>mask</a:t>
            </a:r>
            <a:r>
              <a:rPr lang="ko-KR" altLang="en-US" sz="1800"/>
              <a:t>를 이용해 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IC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를 대량 제작</a:t>
            </a:r>
            <a:endParaRPr lang="en-US" altLang="ko-KR" sz="1800"/>
          </a:p>
          <a:p>
            <a:pPr lvl="2" fontAlgn="base">
              <a:lnSpc>
                <a:spcPct val="100000"/>
              </a:lnSpc>
            </a:pPr>
            <a:r>
              <a:rPr lang="ko-KR" altLang="en-US" sz="1800"/>
              <a:t>한 번에 많은 </a:t>
            </a:r>
            <a:r>
              <a:rPr lang="en-US" altLang="ko-KR" sz="1800"/>
              <a:t>IC </a:t>
            </a:r>
            <a:r>
              <a:rPr lang="ko-KR" altLang="en-US" sz="1800"/>
              <a:t>제작을 필요로 하는 구조에 경제적이고 적합</a:t>
            </a:r>
            <a:endParaRPr lang="en-US" altLang="ko-KR" sz="1800"/>
          </a:p>
          <a:p>
            <a:pPr lvl="2" fontAlgn="base">
              <a:lnSpc>
                <a:spcPct val="100000"/>
              </a:lnSpc>
            </a:pPr>
            <a:r>
              <a:rPr lang="en-US" altLang="ko-KR" sz="1800"/>
              <a:t>IC</a:t>
            </a:r>
            <a:r>
              <a:rPr lang="ko-KR" altLang="en-US" sz="1800"/>
              <a:t>로 만들면 수정 불가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수정 사항 발생 시</a:t>
            </a:r>
            <a:r>
              <a:rPr lang="en-US" altLang="ko-KR" sz="1800"/>
              <a:t> </a:t>
            </a:r>
            <a:r>
              <a:rPr lang="ko-KR" altLang="en-US" sz="1800"/>
              <a:t>제조 </a:t>
            </a:r>
            <a:r>
              <a:rPr lang="en-US" altLang="ko-KR" sz="1800"/>
              <a:t>IC</a:t>
            </a:r>
            <a:r>
              <a:rPr lang="ko-KR" altLang="en-US" sz="1800"/>
              <a:t>는 전량 폐기 </a:t>
            </a:r>
            <a:endParaRPr lang="en-US" altLang="ko-KR" sz="1800"/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2200">
                <a:solidFill>
                  <a:srgbClr val="00A048"/>
                </a:solidFill>
              </a:rPr>
              <a:t>Programmable ROM(PROM)</a:t>
            </a:r>
          </a:p>
          <a:p>
            <a:pPr lvl="2" fontAlgn="base">
              <a:lnSpc>
                <a:spcPct val="100000"/>
              </a:lnSpc>
            </a:pP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빈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(blank) ROM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으로 공급 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/>
              <a:t>현장</a:t>
            </a:r>
            <a:r>
              <a:rPr lang="en-US" altLang="ko-KR" sz="1800"/>
              <a:t>(field)</a:t>
            </a:r>
            <a:r>
              <a:rPr lang="ko-KR" altLang="en-US" sz="1800"/>
              <a:t>에서 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ROM 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기록 장치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(writer)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 이용 데이터 기록</a:t>
            </a:r>
            <a:endParaRPr lang="en-US" altLang="ko-KR" sz="1800">
              <a:solidFill>
                <a:schemeClr val="accent1">
                  <a:lumMod val="75000"/>
                </a:schemeClr>
              </a:solidFill>
            </a:endParaRPr>
          </a:p>
          <a:p>
            <a:pPr lvl="2" fontAlgn="base">
              <a:lnSpc>
                <a:spcPct val="100000"/>
              </a:lnSpc>
            </a:pPr>
            <a:r>
              <a:rPr lang="ko-KR" altLang="en-US" sz="1800">
                <a:solidFill>
                  <a:srgbClr val="0B5395"/>
                </a:solidFill>
              </a:rPr>
              <a:t>퓨즈를 끊는 방식</a:t>
            </a:r>
            <a:r>
              <a:rPr lang="ko-KR" altLang="en-US" sz="1800"/>
              <a:t>으로 </a:t>
            </a:r>
            <a:r>
              <a:rPr lang="en-US" altLang="ko-KR" sz="1800">
                <a:solidFill>
                  <a:srgbClr val="C00000"/>
                </a:solidFill>
              </a:rPr>
              <a:t>0</a:t>
            </a:r>
            <a:r>
              <a:rPr lang="ko-KR" altLang="en-US" sz="1800"/>
              <a:t>과 </a:t>
            </a:r>
            <a:r>
              <a:rPr lang="en-US" altLang="ko-KR" sz="1800">
                <a:solidFill>
                  <a:srgbClr val="C00000"/>
                </a:solidFill>
              </a:rPr>
              <a:t>1</a:t>
            </a:r>
            <a:r>
              <a:rPr lang="ko-KR" altLang="en-US" sz="1800"/>
              <a:t>을 기록</a:t>
            </a:r>
            <a:r>
              <a:rPr lang="en-US" altLang="ko-KR" sz="1800"/>
              <a:t>,</a:t>
            </a:r>
            <a:r>
              <a:rPr lang="ko-KR" altLang="en-US" sz="1800">
                <a:solidFill>
                  <a:srgbClr val="00A048"/>
                </a:solidFill>
              </a:rPr>
              <a:t> </a:t>
            </a:r>
            <a:r>
              <a:rPr lang="en-US" altLang="ko-KR" sz="1800">
                <a:solidFill>
                  <a:srgbClr val="00A048"/>
                </a:solidFill>
              </a:rPr>
              <a:t>1</a:t>
            </a:r>
            <a:r>
              <a:rPr lang="ko-KR" altLang="en-US" sz="1800">
                <a:solidFill>
                  <a:srgbClr val="00A048"/>
                </a:solidFill>
              </a:rPr>
              <a:t>회 기록</a:t>
            </a:r>
            <a:r>
              <a:rPr lang="en-US" altLang="ko-KR" sz="1800">
                <a:solidFill>
                  <a:srgbClr val="00A048"/>
                </a:solidFill>
              </a:rPr>
              <a:t>(write-once)</a:t>
            </a:r>
            <a:r>
              <a:rPr lang="ko-KR" altLang="en-US" sz="1800">
                <a:solidFill>
                  <a:srgbClr val="00A048"/>
                </a:solidFill>
              </a:rPr>
              <a:t> 가능</a:t>
            </a:r>
          </a:p>
          <a:p>
            <a:pPr lvl="1" fontAlgn="base">
              <a:lnSpc>
                <a:spcPct val="100000"/>
              </a:lnSpc>
            </a:pPr>
            <a:r>
              <a:rPr lang="en-US" altLang="ko-KR" sz="1800">
                <a:solidFill>
                  <a:srgbClr val="00A048"/>
                </a:solidFill>
              </a:rPr>
              <a:t>EPROM(erasable PROM)</a:t>
            </a:r>
          </a:p>
          <a:p>
            <a:pPr lvl="2" fontAlgn="base">
              <a:lnSpc>
                <a:spcPct val="100000"/>
              </a:lnSpc>
            </a:pPr>
            <a:r>
              <a:rPr lang="ko-KR" altLang="en-US" sz="1800"/>
              <a:t>다수 기록 가능 </a:t>
            </a:r>
            <a:r>
              <a:rPr lang="en-US" altLang="ko-KR" sz="1800"/>
              <a:t>PROM</a:t>
            </a:r>
          </a:p>
          <a:p>
            <a:pPr lvl="2" fontAlgn="base">
              <a:lnSpc>
                <a:spcPct val="100000"/>
              </a:lnSpc>
            </a:pPr>
            <a:r>
              <a:rPr lang="ko-KR" altLang="en-US" sz="1800">
                <a:solidFill>
                  <a:srgbClr val="0B5395"/>
                </a:solidFill>
              </a:rPr>
              <a:t>기록</a:t>
            </a:r>
            <a:r>
              <a:rPr lang="ko-KR" altLang="en-US" sz="1800"/>
              <a:t>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</a:t>
            </a:r>
            <a:r>
              <a:rPr lang="en-US" altLang="ko-KR" sz="1800"/>
              <a:t>ROM writer,  </a:t>
            </a:r>
            <a:r>
              <a:rPr lang="ko-KR" altLang="en-US" sz="1800">
                <a:solidFill>
                  <a:srgbClr val="C00000"/>
                </a:solidFill>
              </a:rPr>
              <a:t>삭제</a:t>
            </a:r>
            <a:r>
              <a:rPr lang="ko-KR" altLang="en-US" sz="1800"/>
              <a:t>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 자외선에 수 십분 노출</a:t>
            </a:r>
            <a:endParaRPr lang="en-US" altLang="ko-KR" sz="1800">
              <a:solidFill>
                <a:schemeClr val="accent1">
                  <a:lumMod val="75000"/>
                </a:schemeClr>
              </a:solidFill>
            </a:endParaRPr>
          </a:p>
          <a:p>
            <a:pPr lvl="1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rgbClr val="00A048"/>
                </a:solidFill>
              </a:rPr>
              <a:t>EEPROM(electrically EPROM)</a:t>
            </a:r>
          </a:p>
          <a:p>
            <a:pPr lvl="2" fontAlgn="base">
              <a:lnSpc>
                <a:spcPct val="100000"/>
              </a:lnSpc>
            </a:pP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전기적으로 지우고 쓰기 가능 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=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E</a:t>
            </a:r>
            <a:r>
              <a:rPr lang="en-US" altLang="ko-KR" sz="1800" baseline="3000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RAM</a:t>
            </a:r>
            <a:endParaRPr lang="en-US" altLang="ko-KR" sz="1800"/>
          </a:p>
          <a:p>
            <a:pPr lvl="2" fontAlgn="base">
              <a:lnSpc>
                <a:spcPct val="100000"/>
              </a:lnSpc>
            </a:pPr>
            <a:r>
              <a:rPr lang="ko-KR" altLang="en-US" sz="1800"/>
              <a:t>약간 높은 전압과 전류를 공급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 </a:t>
            </a:r>
            <a:r>
              <a:rPr lang="en-US" altLang="ko-KR" sz="1800"/>
              <a:t>IC </a:t>
            </a:r>
            <a:r>
              <a:rPr lang="ko-KR" altLang="en-US" sz="1800"/>
              <a:t>주변에 쓰기 기능을 담당할 수 있는 특별한 회로 부착</a:t>
            </a:r>
            <a:endParaRPr lang="en-US" altLang="ko-KR" sz="1800"/>
          </a:p>
          <a:p>
            <a:pPr lvl="2" fontAlgn="base">
              <a:lnSpc>
                <a:spcPct val="100000"/>
              </a:lnSpc>
            </a:pP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읽기 속도는 빠르지만 쓰기 속도는 수</a:t>
            </a:r>
            <a:r>
              <a:rPr lang="en-US" altLang="ko-KR" sz="1800">
                <a:solidFill>
                  <a:schemeClr val="accent1">
                    <a:lumMod val="75000"/>
                  </a:schemeClr>
                </a:solidFill>
              </a:rPr>
              <a:t>ms</a:t>
            </a:r>
            <a:r>
              <a:rPr lang="ko-KR" altLang="en-US" sz="1800">
                <a:solidFill>
                  <a:schemeClr val="accent1">
                    <a:lumMod val="75000"/>
                  </a:schemeClr>
                </a:solidFill>
              </a:rPr>
              <a:t>로 매우 느림</a:t>
            </a:r>
            <a:endParaRPr lang="en-US" altLang="ko-KR" sz="1800">
              <a:solidFill>
                <a:schemeClr val="accent1">
                  <a:lumMod val="75000"/>
                </a:schemeClr>
              </a:solidFill>
            </a:endParaRPr>
          </a:p>
          <a:p>
            <a:pPr lvl="2" fontAlgn="base">
              <a:lnSpc>
                <a:spcPct val="100000"/>
              </a:lnSpc>
            </a:pPr>
            <a:r>
              <a:rPr lang="en-US" altLang="ko-KR" sz="1800"/>
              <a:t>EPROM</a:t>
            </a:r>
            <a:r>
              <a:rPr lang="ko-KR" altLang="en-US" sz="1800"/>
              <a:t>과 같이 부동 게이트가 있는 </a:t>
            </a:r>
            <a:r>
              <a:rPr lang="en-US" altLang="ko-KR" sz="1800"/>
              <a:t>FET</a:t>
            </a:r>
            <a:r>
              <a:rPr lang="ko-KR" altLang="en-US" sz="1800"/>
              <a:t>를 사용하지만 전기적으로 충전과 방전을 조절</a:t>
            </a:r>
          </a:p>
          <a:p>
            <a:pPr lvl="2" fontAlgn="base">
              <a:lnSpc>
                <a:spcPct val="100000"/>
              </a:lnSpc>
            </a:pPr>
            <a:endParaRPr lang="en-US" altLang="ko-KR" sz="18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1341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TM10237556[[fn=3D 메탈 테마]]</Template>
  <TotalTime>5296</TotalTime>
  <Words>2975</Words>
  <Application>Microsoft Office PowerPoint</Application>
  <PresentationFormat>와이드스크린</PresentationFormat>
  <Paragraphs>848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7" baseType="lpstr">
      <vt:lpstr>HY헤드라인M</vt:lpstr>
      <vt:lpstr>나눔스퀘어_ac ExtraBold</vt:lpstr>
      <vt:lpstr>맑은 고딕</vt:lpstr>
      <vt:lpstr>함초롬바탕</vt:lpstr>
      <vt:lpstr>Arial</vt:lpstr>
      <vt:lpstr>Arial Nova</vt:lpstr>
      <vt:lpstr>Symbol</vt:lpstr>
      <vt:lpstr>Times New Roman</vt:lpstr>
      <vt:lpstr>Wingdings</vt:lpstr>
      <vt:lpstr>Office 테마</vt:lpstr>
      <vt:lpstr>7장   프로그래머블 논리 장치 (PLD)</vt:lpstr>
      <vt:lpstr>목차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한규필</dc:creator>
  <cp:lastModifiedBy>USER</cp:lastModifiedBy>
  <cp:revision>118</cp:revision>
  <dcterms:created xsi:type="dcterms:W3CDTF">2021-12-27T03:57:05Z</dcterms:created>
  <dcterms:modified xsi:type="dcterms:W3CDTF">2024-12-09T01:57:37Z</dcterms:modified>
</cp:coreProperties>
</file>