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005" autoAdjust="0"/>
  </p:normalViewPr>
  <p:slideViewPr>
    <p:cSldViewPr snapToGrid="0">
      <p:cViewPr varScale="1">
        <p:scale>
          <a:sx n="50" d="100"/>
          <a:sy n="50" d="100"/>
        </p:scale>
        <p:origin x="12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F8A51-B139-4BE0-9019-2F37A73C4CA0}" type="datetimeFigureOut">
              <a:rPr lang="sv-SE" smtClean="0"/>
              <a:t>2018-01-15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28E3E-822B-4D78-87C5-F6C8E069F01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916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Vi frågar </a:t>
            </a:r>
            <a:r>
              <a:rPr lang="sv-SE" dirty="0" err="1"/>
              <a:t>wikipedia</a:t>
            </a:r>
            <a:r>
              <a:rPr lang="sv-SE" dirty="0"/>
              <a:t>.</a:t>
            </a:r>
          </a:p>
          <a:p>
            <a:endParaRPr lang="sv-SE" dirty="0"/>
          </a:p>
          <a:p>
            <a:r>
              <a:rPr lang="sv-SE" dirty="0"/>
              <a:t>Grafik: det är ett spektrum. En del företag presenterar </a:t>
            </a:r>
            <a:r>
              <a:rPr lang="sv-SE" dirty="0" err="1"/>
              <a:t>whitepapers</a:t>
            </a:r>
            <a:r>
              <a:rPr lang="sv-SE" dirty="0"/>
              <a:t> med </a:t>
            </a:r>
          </a:p>
          <a:p>
            <a:r>
              <a:rPr lang="sv-SE" dirty="0"/>
              <a:t>nyckeltal och liknande som mest liknar </a:t>
            </a:r>
            <a:r>
              <a:rPr lang="sv-SE" dirty="0" err="1"/>
              <a:t>infographics</a:t>
            </a:r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28E3E-822B-4D78-87C5-F6C8E069F013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317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B94AD2C-9A4B-4868-AD79-B9F20DBC4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61D14F8A-3E1C-4DB6-81D2-B60D2176F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om du vill redigera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E8CAD01-A4C7-45D5-A4F1-37389556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058B-8D3A-4B68-B477-8E5136D707B7}" type="datetimeFigureOut">
              <a:rPr lang="sv-SE" smtClean="0"/>
              <a:t>2018-01-15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400860C-7882-4291-974A-A916E162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CF8644D-C379-4482-A735-A66B2DB76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CEE3-D49B-402E-A933-45A4E68A1D3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838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61E160-7E47-42F4-99E8-31C728E8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B29E7F54-5D1A-422F-895C-1A2B1A91B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25F4FA3-F425-4438-82ED-440A42048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058B-8D3A-4B68-B477-8E5136D707B7}" type="datetimeFigureOut">
              <a:rPr lang="sv-SE" smtClean="0"/>
              <a:t>2018-01-15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E960BFC-C951-44B6-885A-92A47ED1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9BA4074-8D0B-49B7-BB55-24A60EBA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CEE3-D49B-402E-A933-45A4E68A1D3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790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EBBD58D7-F01E-4DCA-8542-5AB621F1A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F3270E3-8568-4194-8F2F-D3CEF93D2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EFC967B-089F-4D11-99D5-66880FD4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058B-8D3A-4B68-B477-8E5136D707B7}" type="datetimeFigureOut">
              <a:rPr lang="sv-SE" smtClean="0"/>
              <a:t>2018-01-15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B44A54C-061D-4F4D-9FD0-CD129823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AEDF2DA-6E96-4385-953D-430A717A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CEE3-D49B-402E-A933-45A4E68A1D3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29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5065AFE-A151-4C3B-8AEA-03A372E4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258F617-E4C1-435F-8D6D-2FA936E80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AA0D521-E6BF-4E83-B76C-7A34B41C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058B-8D3A-4B68-B477-8E5136D707B7}" type="datetimeFigureOut">
              <a:rPr lang="sv-SE" smtClean="0"/>
              <a:t>2018-01-15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F7EA29B-B556-4627-9A7D-6786A9BD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4C025FC-BF1D-44FA-A389-89E33B65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CEE3-D49B-402E-A933-45A4E68A1D3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946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C06254A-124C-454B-8030-A46DF909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864D4BA-17E4-4F37-9F95-9D9B3220E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6501863-C313-4609-A182-5F7395B01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058B-8D3A-4B68-B477-8E5136D707B7}" type="datetimeFigureOut">
              <a:rPr lang="sv-SE" smtClean="0"/>
              <a:t>2018-01-15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E5A1D24-2E8B-42E9-A5DB-46F1C901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123F9A7-F96D-4572-BFA9-2349CD5A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CEE3-D49B-402E-A933-45A4E68A1D3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6105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E69EEDA-9B3C-44CA-B74A-C587B1D9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50880F5-D7CB-4EEE-AD6C-469E932D0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C583F25-06F8-4684-B693-FB818300A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F6D85E3-66CF-4DD2-9189-E8D03F00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058B-8D3A-4B68-B477-8E5136D707B7}" type="datetimeFigureOut">
              <a:rPr lang="sv-SE" smtClean="0"/>
              <a:t>2018-01-15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FE59E9C-B6E0-49CB-9777-9048AD1D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FCD6D5FC-2DB0-4915-960E-72633F92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CEE3-D49B-402E-A933-45A4E68A1D3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031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41193E4-E0D1-43F7-A11C-35FE940C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88EA16D-7EF9-49E0-96F1-9BD2DA619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50347BA8-07BD-4AB9-9C65-BA3FBA985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64F70DD-9AEB-49A0-9BC9-2DCC6F84D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61F80632-8BCC-4131-82BF-090074FF8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4BC29F2B-A49D-49DB-95B6-A84E34EE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058B-8D3A-4B68-B477-8E5136D707B7}" type="datetimeFigureOut">
              <a:rPr lang="sv-SE" smtClean="0"/>
              <a:t>2018-01-15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82E63F5C-AD25-4FF6-8313-E0F2C3489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D88FCB03-4DE9-4501-A04A-208ED16F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CEE3-D49B-402E-A933-45A4E68A1D3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2466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29CEB4E-3697-47CF-B42B-AB2A9ADD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5F9D95C-E930-4A59-BDE1-03890D07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058B-8D3A-4B68-B477-8E5136D707B7}" type="datetimeFigureOut">
              <a:rPr lang="sv-SE" smtClean="0"/>
              <a:t>2018-01-15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9EEB09B-92F8-41F3-834E-F68C5C5F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DFE5CF19-7CD9-4957-AA2F-0834590C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CEE3-D49B-402E-A933-45A4E68A1D3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443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0F0E5C48-2D7B-4FA6-AD18-B8466A82D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058B-8D3A-4B68-B477-8E5136D707B7}" type="datetimeFigureOut">
              <a:rPr lang="sv-SE" smtClean="0"/>
              <a:t>2018-01-15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BF316443-61B6-4229-ACDD-710DC50F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3C940F40-E33B-4204-A910-C28A389A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CEE3-D49B-402E-A933-45A4E68A1D3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008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2619DC8-4B44-4DC4-9A09-E0CB07DDA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B378A3A-E424-4DBB-8D1F-63D6AE135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F6DBD5A-04E6-416A-9E15-FD1C61FCD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8F4134E-9C6E-409A-A53D-B2756E710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058B-8D3A-4B68-B477-8E5136D707B7}" type="datetimeFigureOut">
              <a:rPr lang="sv-SE" smtClean="0"/>
              <a:t>2018-01-15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B045704-A8F8-4E88-A5A3-15DFB926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7C10735-112E-428B-820E-49298865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CEE3-D49B-402E-A933-45A4E68A1D3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779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BB5B3EC-7B4B-47CE-AB24-251AD6845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43D2D1BC-1742-4D50-A0A5-5FE83B6C1D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2DE58FD2-0F4A-413F-A665-8CC2B793A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95D0DFA-3897-428A-82CC-184D0FA88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058B-8D3A-4B68-B477-8E5136D707B7}" type="datetimeFigureOut">
              <a:rPr lang="sv-SE" smtClean="0"/>
              <a:t>2018-01-15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F933CB3-8B55-43E7-9C5B-67D249FFE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F629D0E4-D136-477C-992C-D8897173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1CEE3-D49B-402E-A933-45A4E68A1D3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1555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EEACDD98-ED49-4330-A83E-87FDE5767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33739FD-EC52-47B4-84EA-80AAA7CFD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C9B50E5-4227-49A3-B241-7E9F95D12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A058B-8D3A-4B68-B477-8E5136D707B7}" type="datetimeFigureOut">
              <a:rPr lang="sv-SE" smtClean="0"/>
              <a:t>2018-01-15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5465877-8984-419E-8CBA-C9B883D83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AB78C09-3676-426C-812C-AB790EA9E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1CEE3-D49B-402E-A933-45A4E68A1D3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117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5C23B0E-8592-479D-AC47-79293DA9F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Whitepapers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666CB446-BC18-4E5F-9174-7073468272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Vad är det, varför ska vi ha det och hur gör man?</a:t>
            </a:r>
          </a:p>
        </p:txBody>
      </p:sp>
    </p:spTree>
    <p:extLst>
      <p:ext uri="{BB962C8B-B14F-4D97-AF65-F5344CB8AC3E}">
        <p14:creationId xmlns:p14="http://schemas.microsoft.com/office/powerpoint/2010/main" val="165571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5EE4766-1243-403E-A18A-56307289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Språk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DE63BFA-FF01-4307-BE01-CB811741E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85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4A9A2B7-8643-4EA8-B53B-3BA194135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Allmänna skrivtips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ACD2A65-3F82-429A-A2C3-2A16DE7F4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5379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548D62-5B0B-4068-B6BA-77823E0AB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Innehåll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A7CB500-B97A-4D9E-914C-FFAB645BF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Introduktion</a:t>
            </a:r>
          </a:p>
          <a:p>
            <a:pPr lvl="1"/>
            <a:r>
              <a:rPr lang="sv-SE" dirty="0"/>
              <a:t>Vad är ett Whitepaper?</a:t>
            </a:r>
          </a:p>
          <a:p>
            <a:pPr lvl="1"/>
            <a:r>
              <a:rPr lang="sv-SE" dirty="0"/>
              <a:t>Vad är nyttan med att producera sådana då?</a:t>
            </a:r>
          </a:p>
          <a:p>
            <a:pPr lvl="1"/>
            <a:r>
              <a:rPr lang="sv-SE" dirty="0"/>
              <a:t>Hur svårt är det?</a:t>
            </a:r>
          </a:p>
          <a:p>
            <a:r>
              <a:rPr lang="sv-SE" dirty="0"/>
              <a:t>Att skriva ett Whitepaper</a:t>
            </a:r>
          </a:p>
          <a:p>
            <a:pPr lvl="1"/>
            <a:r>
              <a:rPr lang="sv-SE" dirty="0"/>
              <a:t>Form</a:t>
            </a:r>
          </a:p>
          <a:p>
            <a:pPr lvl="1"/>
            <a:r>
              <a:rPr lang="sv-SE" dirty="0"/>
              <a:t>Innehåll</a:t>
            </a:r>
          </a:p>
          <a:p>
            <a:pPr lvl="1"/>
            <a:r>
              <a:rPr lang="sv-SE" dirty="0"/>
              <a:t>Språk</a:t>
            </a:r>
          </a:p>
          <a:p>
            <a:pPr lvl="1"/>
            <a:r>
              <a:rPr lang="sv-SE" dirty="0"/>
              <a:t>Allmänna skrivtips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8044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395BDEC-8B14-4CBC-9233-3E0572675A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Introduktion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D90C24D-2176-4B66-841B-976EADE81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4123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E2E0AFE-704B-4CB8-AB9D-D447278759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575911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CCEA3265-E762-4047-8FF8-46892A114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732" y="3162824"/>
            <a:ext cx="5433229" cy="2703031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065D7606-6730-4398-8308-07CCF8BCC2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109" y="321176"/>
            <a:ext cx="1598992" cy="2190287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43A5BA04-876D-44E7-95D2-A6B2655C00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792" y="321733"/>
            <a:ext cx="1598586" cy="2189730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1B385C20-5FAC-4586-8C67-798F011D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4911826" cy="1344975"/>
          </a:xfrm>
        </p:spPr>
        <p:txBody>
          <a:bodyPr>
            <a:normAutofit/>
          </a:bodyPr>
          <a:lstStyle/>
          <a:p>
            <a:r>
              <a:rPr lang="sv-SE" sz="4000"/>
              <a:t>Vad är ett Whitepaper?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BBEFEB2-90EF-4E35-843B-CBC6A4553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4911827" cy="3626917"/>
          </a:xfrm>
        </p:spPr>
        <p:txBody>
          <a:bodyPr>
            <a:normAutofit/>
          </a:bodyPr>
          <a:lstStyle/>
          <a:p>
            <a:r>
              <a:rPr lang="sv-SE" sz="2400" dirty="0"/>
              <a:t>Kortfattad teknisk förklaring av komplext problem</a:t>
            </a:r>
          </a:p>
          <a:p>
            <a:r>
              <a:rPr lang="sv-SE" sz="2400" dirty="0"/>
              <a:t>Formellt språk</a:t>
            </a:r>
          </a:p>
          <a:p>
            <a:r>
              <a:rPr lang="sv-SE" sz="2400" dirty="0"/>
              <a:t>Ofta några sidor lång</a:t>
            </a:r>
          </a:p>
          <a:p>
            <a:r>
              <a:rPr lang="sv-SE" sz="2400" dirty="0"/>
              <a:t>Kan ha mer eller mindre bilder och grafik</a:t>
            </a:r>
          </a:p>
        </p:txBody>
      </p:sp>
      <p:cxnSp>
        <p:nvCxnSpPr>
          <p:cNvPr id="14" name="Rak koppling 13">
            <a:extLst>
              <a:ext uri="{FF2B5EF4-FFF2-40B4-BE49-F238E27FC236}">
                <a16:creationId xmlns:a16="http://schemas.microsoft.com/office/drawing/2014/main" id="{2CB601C2-AA35-4912-A5DB-FD8F54213E90}"/>
              </a:ext>
            </a:extLst>
          </p:cNvPr>
          <p:cNvCxnSpPr>
            <a:cxnSpLocks/>
          </p:cNvCxnSpPr>
          <p:nvPr/>
        </p:nvCxnSpPr>
        <p:spPr>
          <a:xfrm>
            <a:off x="8534400" y="1416319"/>
            <a:ext cx="1184192" cy="279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52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E30490B-5A2F-40E3-A602-72C2BC3F3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Nyttan med att producera sådana?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194D662-3871-4B92-B02E-3F2520A92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036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B7C8DC6-71B0-4DDC-8A07-50AF9AD9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Hur svårt är det?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17D40B4-DC03-4527-AB1F-F3DFDFA78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74112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14521DB-7103-429D-ADC7-E66A181979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Att skriva ett Whitepaper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1B0D81F-756E-4C3D-B6A4-C3280A5289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526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FE90FF8-4FC6-4CCE-9450-EE1E1F95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Form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EB76EAE-AF8B-4CD9-9F4F-7AE1C63BC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132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15E22F5-8B17-4F41-9918-7CF37487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Innehåll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2315526-53E1-4AE9-891F-5BC7A1B37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9400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116</Words>
  <Application>Microsoft Office PowerPoint</Application>
  <PresentationFormat>Bredbild</PresentationFormat>
  <Paragraphs>30</Paragraphs>
  <Slides>11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Office-tema</vt:lpstr>
      <vt:lpstr>Whitepapers</vt:lpstr>
      <vt:lpstr>Innehåll</vt:lpstr>
      <vt:lpstr>Introduktion</vt:lpstr>
      <vt:lpstr>Vad är ett Whitepaper?</vt:lpstr>
      <vt:lpstr>Nyttan med att producera sådana?</vt:lpstr>
      <vt:lpstr>Hur svårt är det?</vt:lpstr>
      <vt:lpstr>Att skriva ett Whitepaper</vt:lpstr>
      <vt:lpstr>Form</vt:lpstr>
      <vt:lpstr>Innehåll</vt:lpstr>
      <vt:lpstr>Språk</vt:lpstr>
      <vt:lpstr>Allmänna skrivtips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Whitepapers</dc:title>
  <dc:creator>Tove</dc:creator>
  <cp:lastModifiedBy>Tove Selenius</cp:lastModifiedBy>
  <cp:revision>13</cp:revision>
  <dcterms:created xsi:type="dcterms:W3CDTF">2018-01-10T06:44:01Z</dcterms:created>
  <dcterms:modified xsi:type="dcterms:W3CDTF">2018-01-16T10:53:07Z</dcterms:modified>
</cp:coreProperties>
</file>