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59" r:id="rId8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ей Селезнев" initials="АС" lastIdx="1" clrIdx="0">
    <p:extLst>
      <p:ext uri="{19B8F6BF-5375-455C-9EA6-DF929625EA0E}">
        <p15:presenceInfo xmlns:p15="http://schemas.microsoft.com/office/powerpoint/2012/main" userId="91fcd581088a0b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15A"/>
    <a:srgbClr val="D4D0C8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8AFA3-8D4B-4FB6-82DF-5B69591E9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46AB27-7D80-4890-9419-AFB07766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1418AA-D88E-4383-B2C5-90C88F16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05/25/2022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C6F221-C20B-4B20-B3FA-C377BF5E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AAAB2C-9388-4D4B-AADC-557A8CD9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8634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5EE55-C264-405B-BAFF-C911A6FA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41074D-ED27-475F-BD1A-DF2083297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56A232-A471-438F-9CE0-84F90ECA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05/25/2022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7087F4-6110-4401-8EE5-09AEFB10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9F2EBC-3F22-4FFF-8B11-E675AB36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7221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BB6DFCB-472F-4830-9E86-6C7D09DE1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621A82-B920-4ECF-A027-48E4B479B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3BD412-A992-4922-B6D3-39DC27BB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05/25/2022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9748E9-F8BE-498C-8B43-EC92F192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EFD3E7-7D7D-41E3-8011-83C9D326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0321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C40E3-9B2B-43B8-9FE8-CF32BAAD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668ABE-21D6-42DB-A63A-08673AEA6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B69066-FBFA-40A4-A754-7081C2D1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05/25/2022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9B3EA4-D3AE-4682-9E1F-48C8CE053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FAEB94-158F-4BFE-BF12-0FEF3F00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6845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F8E5F-67F7-4DBA-BA85-A0AA9F7B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F06BEC-A3C9-4CD0-9C58-F3A4C8B57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3A910E-894E-4342-A4FB-5FB46B92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05/25/2022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1308C7-B474-4ACF-9D3C-6D3C39A4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427BE4-AD88-4E2D-9C1F-55F4590A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7425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8D6FD-61ED-48BC-B63B-0AC3C524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9083CD-33DA-4925-9A85-F6BCFE98E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4EA9AC-DAD6-41D6-9D9F-CDB159FBC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989617-C42F-43AF-8DD8-4B2D7A24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05/25/2022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BECBF5-A217-44EB-B3A2-ABAE1064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9D6CAE-D2A8-43B6-B3FF-D4F001F7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850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888C9-E585-4497-9F41-1BB71D6D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FBF472-4C46-4EA5-96FD-C3AFBAFD2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A0A324-27F5-48CC-A681-E99018230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40A75D-0492-4BD4-9BC9-A0E97AC89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24AC8C-23A2-4C0E-8FC4-C20734F61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B9322-6140-4792-94DF-038412E6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05/25/2022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8C2BF2D-C3E1-4852-A31E-A09DAA1B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10A890-B7ED-40BF-8246-71F988CF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6706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FFF01-01BA-44B2-ADCC-05C5CDFE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033051-F453-4FF2-99D0-8901FED5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05/25/2022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654288-A7E2-43B0-A90B-6901C413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208CE2-7A69-4EB0-B71E-A4C22385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5477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8E85800-3C1A-4ED9-9DCB-31B17259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05/25/2022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AD603BA-E5E8-4794-930F-FB8D6281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F4696D-4E51-4A49-86AE-07BD90E0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403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CB3D0-5012-4C42-95ED-2B9F665D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73426F-92B1-4094-8670-10CF14EB1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F98FD8-6423-488C-BDC4-C3B60B671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69DAC4-11CF-47A7-9C58-B00DC484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05/25/2022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0F0E48-997C-4121-A89D-5E911DB2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422CF2-C2B9-4202-A693-72E37FBE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3908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5EE198-79E3-4B37-A9DC-D5646B7D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C5F7A5E-53CC-4560-BFED-8B89E33E4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9A88FE-DF76-4F33-93E8-5B4824A10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076A39-1EF5-4CAF-8EC3-38D9B2E8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05/25/2022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FFFC55-56DB-4DB2-8DF9-836809CF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F3BE68-18A9-42A6-9A68-8C2065CA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41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B716B-1BD7-4DE4-B7FD-9F572E2B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2E2C44-8461-4F7B-9421-E8010E410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9B1BC1-1F5C-4A86-B798-BF82C03D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3D2C7-6FDF-44F9-9F47-4A1301A63EA7}" type="datetimeFigureOut">
              <a:rPr lang="ru-UA" smtClean="0"/>
              <a:t>05/25/2022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31E902-977B-4DE4-A346-4CDCF657F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F5793A-3469-473B-9264-03AE44F8C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2686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1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A85A64-7E63-4E32-A4D2-2C11299C57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33"/>
          <a:stretch/>
        </p:blipFill>
        <p:spPr>
          <a:xfrm>
            <a:off x="0" y="0"/>
            <a:ext cx="2394284" cy="6841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DF69CE-0707-4F04-9DE1-43EF6ECF39E3}"/>
              </a:ext>
            </a:extLst>
          </p:cNvPr>
          <p:cNvSpPr txBox="1"/>
          <p:nvPr/>
        </p:nvSpPr>
        <p:spPr>
          <a:xfrm>
            <a:off x="2916454" y="1193532"/>
            <a:ext cx="828735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rgbClr val="D4D0C8"/>
                </a:solidFill>
                <a:latin typeface="Oswald ExtraLight" pitchFamily="2" charset="-52"/>
              </a:rPr>
              <a:t>Работа с </a:t>
            </a:r>
            <a:r>
              <a:rPr lang="en-US" sz="6600" dirty="0">
                <a:solidFill>
                  <a:srgbClr val="D4D0C8"/>
                </a:solidFill>
                <a:latin typeface="Oswald ExtraLight" pitchFamily="2" charset="-52"/>
              </a:rPr>
              <a:t>YouTube API</a:t>
            </a:r>
            <a:endParaRPr lang="ru-RU" sz="6600" dirty="0">
              <a:solidFill>
                <a:srgbClr val="D4D0C8"/>
              </a:solidFill>
              <a:latin typeface="Oswald ExtraLight" pitchFamily="2" charset="-52"/>
            </a:endParaRPr>
          </a:p>
          <a:p>
            <a:r>
              <a:rPr lang="ru-RU" sz="6600" dirty="0">
                <a:solidFill>
                  <a:srgbClr val="D4D0C8"/>
                </a:solidFill>
                <a:latin typeface="Oswald ExtraLight" pitchFamily="2" charset="-52"/>
              </a:rPr>
              <a:t>на языке </a:t>
            </a:r>
            <a:r>
              <a:rPr lang="en-US" sz="6600" dirty="0">
                <a:solidFill>
                  <a:srgbClr val="D4D0C8"/>
                </a:solidFill>
                <a:latin typeface="Oswald ExtraLight" pitchFamily="2" charset="-52"/>
              </a:rPr>
              <a:t>R (</a:t>
            </a:r>
            <a:r>
              <a:rPr lang="ru-RU" sz="6600" dirty="0">
                <a:solidFill>
                  <a:srgbClr val="D4D0C8"/>
                </a:solidFill>
                <a:latin typeface="Oswald ExtraLight" pitchFamily="2" charset="-52"/>
              </a:rPr>
              <a:t>пакет</a:t>
            </a:r>
            <a:r>
              <a:rPr lang="en-US" sz="6600" dirty="0">
                <a:solidFill>
                  <a:srgbClr val="D4D0C8"/>
                </a:solidFill>
                <a:latin typeface="Oswald ExtraLight" pitchFamily="2" charset="-52"/>
              </a:rPr>
              <a:t> </a:t>
            </a:r>
            <a:r>
              <a:rPr lang="en-US" sz="6600" dirty="0" err="1">
                <a:solidFill>
                  <a:srgbClr val="D4D0C8"/>
                </a:solidFill>
                <a:latin typeface="Oswald ExtraLight" pitchFamily="2" charset="-52"/>
              </a:rPr>
              <a:t>rytstat</a:t>
            </a:r>
            <a:r>
              <a:rPr lang="en-US" sz="6600" dirty="0">
                <a:solidFill>
                  <a:srgbClr val="D4D0C8"/>
                </a:solidFill>
                <a:latin typeface="Oswald ExtraLight" pitchFamily="2" charset="-52"/>
              </a:rPr>
              <a:t>)</a:t>
            </a:r>
            <a:r>
              <a:rPr lang="ru-RU" sz="6600" dirty="0">
                <a:solidFill>
                  <a:srgbClr val="D4D0C8"/>
                </a:solidFill>
                <a:latin typeface="Oswald ExtraLight" pitchFamily="2" charset="-52"/>
              </a:rPr>
              <a:t> </a:t>
            </a:r>
          </a:p>
          <a:p>
            <a:r>
              <a:rPr lang="ru-RU" sz="3200" i="1" dirty="0">
                <a:solidFill>
                  <a:srgbClr val="D4D0C8"/>
                </a:solidFill>
                <a:latin typeface="Oswald ExtraLight" pitchFamily="2" charset="-52"/>
              </a:rPr>
              <a:t>Введение в </a:t>
            </a:r>
            <a:r>
              <a:rPr lang="en-US" sz="3200" i="1" dirty="0">
                <a:solidFill>
                  <a:srgbClr val="D4D0C8"/>
                </a:solidFill>
                <a:latin typeface="Oswald ExtraLight" pitchFamily="2" charset="-52"/>
              </a:rPr>
              <a:t>YouTube API </a:t>
            </a:r>
            <a:r>
              <a:rPr lang="ru-RU" sz="3200" i="1" dirty="0">
                <a:solidFill>
                  <a:srgbClr val="D4D0C8"/>
                </a:solidFill>
                <a:latin typeface="Oswald ExtraLight" pitchFamily="2" charset="-52"/>
              </a:rPr>
              <a:t>и авторизация</a:t>
            </a:r>
            <a:endParaRPr lang="ru-UA" sz="3200" i="1" dirty="0">
              <a:solidFill>
                <a:srgbClr val="D4D0C8"/>
              </a:solidFill>
              <a:latin typeface="Oswald ExtraLight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18AD9-F7D9-44BC-9927-32708274F079}"/>
              </a:ext>
            </a:extLst>
          </p:cNvPr>
          <p:cNvSpPr txBox="1"/>
          <p:nvPr/>
        </p:nvSpPr>
        <p:spPr>
          <a:xfrm>
            <a:off x="9654139" y="6155356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969696"/>
                </a:solidFill>
                <a:latin typeface="Oswald ExtraLight" pitchFamily="2" charset="-52"/>
              </a:rPr>
              <a:t>Алексей Селезнёв</a:t>
            </a:r>
            <a:endParaRPr lang="ru-UA" sz="2800" dirty="0">
              <a:solidFill>
                <a:srgbClr val="969696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1178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Мой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telegram </a:t>
            </a:r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канал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pic>
        <p:nvPicPr>
          <p:cNvPr id="1026" name="Picture 2" descr="https://img.netpeak.ua/alsey/S5SK4A.png">
            <a:extLst>
              <a:ext uri="{FF2B5EF4-FFF2-40B4-BE49-F238E27FC236}">
                <a16:creationId xmlns:a16="http://schemas.microsoft.com/office/drawing/2014/main" id="{6BEA73BA-EB73-4335-BF94-79E521664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83" y="1715184"/>
            <a:ext cx="3654392" cy="4824120"/>
          </a:xfrm>
          <a:prstGeom prst="rect">
            <a:avLst/>
          </a:prstGeom>
          <a:noFill/>
          <a:effectLst>
            <a:softEdge rad="114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92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Какие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API </a:t>
            </a:r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предоставляет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YouTube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YouTube Data API 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Предоставляет функционал для управлениями вашего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YouTube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аккаунта, запрашивать плейлисты, видео и т.д.;</a:t>
            </a:r>
            <a:endParaRPr lang="en-US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YouTube Analytics API 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Данный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API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позволяет запрашивать в любой момент статистику по вашему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YouTube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каналу;</a:t>
            </a:r>
            <a:endParaRPr lang="en-US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YouTube Reporting API 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Позволяет создать задание на генерацию отчётов по эффективности вашего канала. </a:t>
            </a:r>
          </a:p>
        </p:txBody>
      </p:sp>
    </p:spTree>
    <p:extLst>
      <p:ext uri="{BB962C8B-B14F-4D97-AF65-F5344CB8AC3E}">
        <p14:creationId xmlns:p14="http://schemas.microsoft.com/office/powerpoint/2010/main" val="294561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Варианты авторизации в пакете </a:t>
            </a:r>
            <a:r>
              <a:rPr lang="en-US" dirty="0" err="1">
                <a:solidFill>
                  <a:srgbClr val="D4D0C8"/>
                </a:solidFill>
                <a:latin typeface="Oswald" pitchFamily="2" charset="-52"/>
              </a:rPr>
              <a:t>rytstat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Авторизация с дефолтными параметрами</a:t>
            </a:r>
          </a:p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Авторизация с использованием своего 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Oauth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клиента</a:t>
            </a:r>
          </a:p>
        </p:txBody>
      </p:sp>
    </p:spTree>
    <p:extLst>
      <p:ext uri="{BB962C8B-B14F-4D97-AF65-F5344CB8AC3E}">
        <p14:creationId xmlns:p14="http://schemas.microsoft.com/office/powerpoint/2010/main" val="107866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Функции управления авторизацией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ryt_auth_configure</a:t>
            </a:r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()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– Настройка конфигурации авторизации</a:t>
            </a: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ryt_auth</a:t>
            </a:r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()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– Запуск процесса авторизации</a:t>
            </a: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ryt_user</a:t>
            </a:r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()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Под каким пользователем вы работаете</a:t>
            </a: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ryt_oauth_app</a:t>
            </a:r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()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Какое приложение установлено для прохождения авторизации</a:t>
            </a:r>
            <a:endParaRPr lang="ru-RU" b="1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ryt_auth_cache_path</a:t>
            </a:r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()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Путь к папке, в которой </a:t>
            </a:r>
            <a:r>
              <a:rPr lang="ru-RU" dirty="0" err="1">
                <a:solidFill>
                  <a:srgbClr val="33415A"/>
                </a:solidFill>
                <a:latin typeface="Oswald ExtraLight" pitchFamily="2" charset="-52"/>
              </a:rPr>
              <a:t>кешируются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учётные данные</a:t>
            </a:r>
          </a:p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ryt_has_token</a:t>
            </a:r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()</a:t>
            </a:r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– Проверка, авторизованы вы или нет</a:t>
            </a:r>
          </a:p>
          <a:p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4863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Переменная среды и опция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RYT_EMAIL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– Переменная среды, которая позволяет задать дефолтный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Email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для авторизации</a:t>
            </a:r>
          </a:p>
          <a:p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ryt_email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– Опция, которая так же позволяет задавать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Email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авторизации</a:t>
            </a:r>
          </a:p>
        </p:txBody>
      </p:sp>
    </p:spTree>
    <p:extLst>
      <p:ext uri="{BB962C8B-B14F-4D97-AF65-F5344CB8AC3E}">
        <p14:creationId xmlns:p14="http://schemas.microsoft.com/office/powerpoint/2010/main" val="437280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1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DF69CE-0707-4F04-9DE1-43EF6ECF39E3}"/>
              </a:ext>
            </a:extLst>
          </p:cNvPr>
          <p:cNvSpPr txBox="1"/>
          <p:nvPr/>
        </p:nvSpPr>
        <p:spPr>
          <a:xfrm>
            <a:off x="1479884" y="2875002"/>
            <a:ext cx="92322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D4D0C8"/>
                </a:solidFill>
                <a:latin typeface="Oswald ExtraLight" pitchFamily="2" charset="-52"/>
              </a:rPr>
              <a:t>C</a:t>
            </a:r>
            <a:r>
              <a:rPr lang="ru-RU" sz="6600" dirty="0">
                <a:solidFill>
                  <a:srgbClr val="D4D0C8"/>
                </a:solidFill>
                <a:latin typeface="Oswald ExtraLight" pitchFamily="2" charset="-52"/>
              </a:rPr>
              <a:t>ПАСИБО ЗА ВНИМАНИЕ</a:t>
            </a:r>
            <a:endParaRPr lang="ru-UA" sz="3200" i="1" dirty="0">
              <a:solidFill>
                <a:srgbClr val="D4D0C8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190546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209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Oswald</vt:lpstr>
      <vt:lpstr>Oswald ExtraLight</vt:lpstr>
      <vt:lpstr>Тема Office</vt:lpstr>
      <vt:lpstr>Презентация PowerPoint</vt:lpstr>
      <vt:lpstr> Мой telegram канал</vt:lpstr>
      <vt:lpstr> Какие API предоставляет YouTube</vt:lpstr>
      <vt:lpstr> Варианты авторизации в пакете rytstat</vt:lpstr>
      <vt:lpstr> Функции управления авторизацией</vt:lpstr>
      <vt:lpstr> Переменная среды и опция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Селезнев</dc:creator>
  <cp:lastModifiedBy>Алексей Селезнев</cp:lastModifiedBy>
  <cp:revision>12</cp:revision>
  <dcterms:created xsi:type="dcterms:W3CDTF">2020-12-17T17:15:15Z</dcterms:created>
  <dcterms:modified xsi:type="dcterms:W3CDTF">2022-05-25T13:01:04Z</dcterms:modified>
</cp:coreProperties>
</file>