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05/30/2023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секретными</a:t>
            </a: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данными в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keyring,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configr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Renviron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11425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Переменные среды: способы использования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Есть несколько способов хранение переменных среды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файле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Renviron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системе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70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11425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Переменные среды: области применения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 создании переменных среды с помощью операционной системы, переменные будут делиться на: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Системные переменные –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достпуны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всем пользователям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Пользовательские переменные – доступные только конкретному пользователю</a:t>
            </a:r>
          </a:p>
          <a:p>
            <a:pPr marL="0" indent="0">
              <a:buNone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Файл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Renviron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так же может быть двух типов: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На уровне пользователя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На уровне проекта</a:t>
            </a:r>
          </a:p>
          <a:p>
            <a:pPr lvl="1"/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pPr lvl="1"/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8200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C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Что такое секретные данные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токены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Пароли от различных сервисов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Различные учётные данные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Доступы к базам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Как не надо хранить секретные данные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Где хранить пароли, ссылки и документы. Список полезных приложений | РБК  Life">
            <a:extLst>
              <a:ext uri="{FF2B5EF4-FFF2-40B4-BE49-F238E27FC236}">
                <a16:creationId xmlns:a16="http://schemas.microsoft.com/office/drawing/2014/main" id="{0E0E2DF1-3BFB-425C-9DB8-8006F40D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5" y="1946769"/>
            <a:ext cx="7910818" cy="444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7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Почему нельзя хранить секретные данные в коде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Данные легко могут быть перехвачены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Вы можете показать их случайно при демонстрации экрана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Случайно скопировать часть скрипта с секретными данными, и поделиться ими на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stackowerflow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или подобных ресурсах, когда задаёте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вопрос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Можете случайно с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коммитом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отправить секретные данные на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GitHub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Если секретные данные хранятся централизовано при их изменении не потребуется вносить изменения во все скрипты, в которых они используются</a:t>
            </a:r>
          </a:p>
        </p:txBody>
      </p:sp>
    </p:spTree>
    <p:extLst>
      <p:ext uri="{BB962C8B-B14F-4D97-AF65-F5344CB8AC3E}">
        <p14:creationId xmlns:p14="http://schemas.microsoft.com/office/powerpoint/2010/main" val="15618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Способы хранения секретных данных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Пакет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keyring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хранить данные в хранилище учётных данных вашей операционной системы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Пакеты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config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configr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позволяют хранить и считывать секретные данные из файлов конфигурации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Хранить учётные данные в переменных среды или файле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Renviron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125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keyring: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используем хранилище учётных данных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Пакет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keyring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работать с хранилищами учётных данных в следующих операционных системах:</a:t>
            </a:r>
          </a:p>
          <a:p>
            <a:pPr lvl="1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Windows</a:t>
            </a:r>
          </a:p>
          <a:p>
            <a:pPr lvl="1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MacOS</a:t>
            </a:r>
          </a:p>
          <a:p>
            <a:pPr lvl="1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Linux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57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configr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: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работа с файлами конфигурации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Наиболее популярные форматы файлов конфигурации</a:t>
            </a:r>
          </a:p>
          <a:p>
            <a:pPr lvl="1"/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Yaml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lvl="1"/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Ini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lvl="1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json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8004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configr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: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работа с файлами конфигурации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Хранить файлы конфигурации лучше в специальной зашифрованной папке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584180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277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Что такое секретные данные</vt:lpstr>
      <vt:lpstr> Как не надо хранить секретные данные</vt:lpstr>
      <vt:lpstr> Почему нельзя хранить секретные данные в коде</vt:lpstr>
      <vt:lpstr> Способы хранения секретных данных</vt:lpstr>
      <vt:lpstr> keyring: используем хранилище учётных данных</vt:lpstr>
      <vt:lpstr> configr: работа с файлами конфигурации</vt:lpstr>
      <vt:lpstr> configr: работа с файлами конфигурации</vt:lpstr>
      <vt:lpstr> Переменные среды: способы использования</vt:lpstr>
      <vt:lpstr> Переменные среды: области применения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26</cp:revision>
  <dcterms:created xsi:type="dcterms:W3CDTF">2020-12-17T17:15:15Z</dcterms:created>
  <dcterms:modified xsi:type="dcterms:W3CDTF">2023-05-30T13:01:49Z</dcterms:modified>
</cp:coreProperties>
</file>