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6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04/07/2022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" TargetMode="External"/><Relationship Id="rId2" Type="http://schemas.openxmlformats.org/officeDocument/2006/relationships/hyperlink" Target="https://ads.google.com/intl/ru_ru/home/tools/manager-accoun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Работа с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Google Ads API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на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 (</a:t>
            </a:r>
            <a:r>
              <a:rPr lang="en-US" sz="6600" dirty="0" err="1">
                <a:solidFill>
                  <a:srgbClr val="D4D0C8"/>
                </a:solidFill>
                <a:latin typeface="Oswald ExtraLight" pitchFamily="2" charset="-52"/>
              </a:rPr>
              <a:t>rgoogleads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)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Авторизация и иерархия аккаунтов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Варианты авторизации в пакете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rgoogleads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Авторизация с параметрами по умолчанию (предназначена для ознакомления с функционалом пакета)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Авторизация с использованием собственных учётных данных: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токен разработчика</a:t>
            </a:r>
          </a:p>
          <a:p>
            <a:pPr lvl="1"/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OAuth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клиент</a:t>
            </a:r>
          </a:p>
        </p:txBody>
      </p:sp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Создание собственных учётных данных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Создайте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  <a:hlinkClick r:id="rId2"/>
              </a:rPr>
              <a:t>управляющий аккаунт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  <a:hlinkClick r:id="rId2"/>
              </a:rPr>
              <a:t>Google Ads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Запросите токен разработчика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Ads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Создайте и настройте проект в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  <a:hlinkClick r:id="rId3"/>
              </a:rPr>
              <a:t>Google Cloud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Создайте проект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Создайте окно авторизации</a:t>
            </a: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Создайте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OAuth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клиент, и сохраните его данные в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json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файл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Активируйте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Ads API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971550" lvl="1" indent="-514350">
              <a:buFont typeface="+mj-lt"/>
              <a:buAutoNum type="arabicPeriod"/>
            </a:pP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971550" lvl="1" indent="-514350">
              <a:buFont typeface="+mj-lt"/>
              <a:buAutoNum type="arabicPeriod"/>
            </a:pP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60817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Настройка конфигурации авторизации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gads_auth_configure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()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позволяет настроить конфигурацию авторизации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app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принимает объект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httr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::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oauth_app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(), описывающий данные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Oauth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клиента</a:t>
            </a:r>
          </a:p>
          <a:p>
            <a:pPr lvl="1"/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path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позволяет указать путь к скачанному с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Cloud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json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файлу с данными </a:t>
            </a:r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Oauth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клиента</a:t>
            </a:r>
          </a:p>
          <a:p>
            <a:pPr lvl="1"/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developer_token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– токен разработчика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Ads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2074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Ограничение использования учётных данных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При первом использовании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OAuth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клиент из проекта Google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Cloud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с токеном разработчика, идентификатор клиента привязывается к токену разработчика и не может использоваться с другим токеном разработчика. Другими словами: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Токен разработчика можно использовать с несколькими идентификаторами клиентов.</a:t>
            </a:r>
          </a:p>
          <a:p>
            <a:pPr lvl="1"/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Однако идентификатор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Oauth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клиента можно использовать только с одним токеном разработчика.</a:t>
            </a:r>
          </a:p>
        </p:txBody>
      </p:sp>
    </p:spTree>
    <p:extLst>
      <p:ext uri="{BB962C8B-B14F-4D97-AF65-F5344CB8AC3E}">
        <p14:creationId xmlns:p14="http://schemas.microsoft.com/office/powerpoint/2010/main" val="424358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Переменные среды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GADS_EMAIL – почта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google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аккаунта, через которую вы работаете в Google </a:t>
            </a:r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Ads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GADS_LOGIN_CUSTOMER_ID – идентификатор корневого управляющего аккаунта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GADS_CUSTOMER_ID – идентификатор рекламного аккаунта</a:t>
            </a:r>
          </a:p>
          <a:p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GADS_DEVELOPER_TOKEN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ваш токен разработчика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Google Ads</a:t>
            </a:r>
            <a:endParaRPr lang="ru-RU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009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Опции пакета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rgoogleads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gads_set_customer_id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установка идентификатора клиентского аккаунта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gads_set_login_customer_id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установка идентификатора управляющего аккаунта верхнего уровня</a:t>
            </a:r>
          </a:p>
        </p:txBody>
      </p:sp>
    </p:spTree>
    <p:extLst>
      <p:ext uri="{BB962C8B-B14F-4D97-AF65-F5344CB8AC3E}">
        <p14:creationId xmlns:p14="http://schemas.microsoft.com/office/powerpoint/2010/main" val="209318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Иерархия аккаунтов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gads_get_accessible_customers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Получить список аккаунтов верхнего уровня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gads_get_account_hierarchy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 –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Получить всю иерархию аккаунтов, по указанному управляющему аккаунту</a:t>
            </a:r>
          </a:p>
        </p:txBody>
      </p:sp>
    </p:spTree>
    <p:extLst>
      <p:ext uri="{BB962C8B-B14F-4D97-AF65-F5344CB8AC3E}">
        <p14:creationId xmlns:p14="http://schemas.microsoft.com/office/powerpoint/2010/main" val="1406570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325</Words>
  <Application>Microsoft Office PowerPoint</Application>
  <PresentationFormat>Широкоэкранный</PresentationFormat>
  <Paragraphs>39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Мой telegram канал</vt:lpstr>
      <vt:lpstr> Варианты авторизации в пакете rgoogleads</vt:lpstr>
      <vt:lpstr> Создание собственных учётных данных</vt:lpstr>
      <vt:lpstr> Настройка конфигурации авторизации</vt:lpstr>
      <vt:lpstr> Ограничение использования учётных данных</vt:lpstr>
      <vt:lpstr> Переменные среды</vt:lpstr>
      <vt:lpstr> Опции пакета rgoogleads</vt:lpstr>
      <vt:lpstr> Иерархия аккаунтов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10</cp:revision>
  <dcterms:created xsi:type="dcterms:W3CDTF">2020-12-17T17:15:15Z</dcterms:created>
  <dcterms:modified xsi:type="dcterms:W3CDTF">2022-04-07T14:34:48Z</dcterms:modified>
</cp:coreProperties>
</file>