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  <p:sldId id="264" r:id="rId9"/>
    <p:sldId id="259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69AC95-6AAD-4E70-8E6A-604D0FFA4EFF}">
          <p14:sldIdLst>
            <p14:sldId id="256"/>
            <p14:sldId id="258"/>
            <p14:sldId id="263"/>
            <p14:sldId id="257"/>
            <p14:sldId id="260"/>
            <p14:sldId id="261"/>
          </p14:sldIdLst>
        </p14:section>
        <p14:section name="Раздел без заголовка" id="{B51D6038-1B82-4213-BD05-500A59E5BEED}">
          <p14:sldIdLst>
            <p14:sldId id="262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04/21/2021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2%D0%BE%D1%80_(%D0%BF%D1%80%D0%BE%D0%B3%D1%80%D0%B0%D0%BC%D0%BC%D0%B8%D1%80%D0%BE%D0%B2%D0%B0%D0%BD%D0%B8%D0%B5)" TargetMode="External"/><Relationship Id="rId2" Type="http://schemas.openxmlformats.org/officeDocument/2006/relationships/hyperlink" Target="https://ru.wikipedia.org/wiki/%D0%92%D1%8B%D1%81%D0%BE%D0%BA%D0%BE%D1%83%D1%80%D0%BE%D0%B2%D0%BD%D0%B5%D0%B2%D1%8B%D0%B9_%D1%8F%D0%B7%D1%8B%D0%BA_%D0%BF%D1%80%D0%BE%D0%B3%D1%80%D0%B0%D0%BC%D0%BC%D0%B8%D1%80%D0%BE%D0%B2%D0%B0%D0%BD%D0%B8%D1%8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3%D1%81%D0%BB%D0%BE%D0%B2%D0%BD%D1%8B%D0%B9_%D0%BF%D0%B5%D1%80%D0%B5%D1%85%D0%BE%D0%B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Циклы в базовом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R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for, while, repeat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2627263" y="6163594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Что такое циклы в программировании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7429-407C-4436-89FC-106BAFE216CB}"/>
              </a:ext>
            </a:extLst>
          </p:cNvPr>
          <p:cNvSpPr txBox="1"/>
          <p:nvPr/>
        </p:nvSpPr>
        <p:spPr>
          <a:xfrm>
            <a:off x="403653" y="1988572"/>
            <a:ext cx="74305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Цикл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разновидность управляющей конструкции в </a:t>
            </a:r>
            <a:r>
              <a:rPr lang="ru-RU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Высокоуровневый язык программирования"/>
              </a:rPr>
              <a:t>высокоуровневых языках программирования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предназначенная для организации многократного исполнения набора </a:t>
            </a:r>
            <a:r>
              <a:rPr lang="ru-RU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Оператор (программирование)"/>
              </a:rPr>
              <a:t>инструкций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Также циклом может называться любая многократно исполняемая последовательность инструкций, организованная любым способом (например, с помощью </a:t>
            </a:r>
            <a:r>
              <a:rPr lang="ru-RU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Условный переход"/>
              </a:rPr>
              <a:t>условного перехода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1199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Какие циклы есть в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7429-407C-4436-89FC-106BAFE216CB}"/>
              </a:ext>
            </a:extLst>
          </p:cNvPr>
          <p:cNvSpPr txBox="1"/>
          <p:nvPr/>
        </p:nvSpPr>
        <p:spPr>
          <a:xfrm>
            <a:off x="308008" y="1922669"/>
            <a:ext cx="11299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Oswald" pitchFamily="2" charset="-52"/>
              </a:rPr>
              <a:t>For</a:t>
            </a:r>
            <a:r>
              <a:rPr lang="en-US" sz="3600" dirty="0">
                <a:latin typeface="Oswald" pitchFamily="2" charset="-52"/>
              </a:rPr>
              <a:t> – </a:t>
            </a:r>
            <a:r>
              <a:rPr lang="ru-RU" sz="3600" dirty="0">
                <a:latin typeface="Oswald" pitchFamily="2" charset="-52"/>
              </a:rPr>
              <a:t>перебор элементов последовательности</a:t>
            </a:r>
            <a:endParaRPr lang="en-US" sz="3600" dirty="0">
              <a:latin typeface="Oswald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Oswald" pitchFamily="2" charset="-52"/>
              </a:rPr>
              <a:t>While</a:t>
            </a:r>
            <a:r>
              <a:rPr lang="ru-RU" sz="3600" dirty="0">
                <a:latin typeface="Oswald" pitchFamily="2" charset="-52"/>
              </a:rPr>
              <a:t> – повторяется пока заданное условие равно истина</a:t>
            </a:r>
            <a:endParaRPr lang="en-US" sz="3600" dirty="0">
              <a:latin typeface="Oswald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Oswald" pitchFamily="2" charset="-52"/>
              </a:rPr>
              <a:t>Repet</a:t>
            </a:r>
            <a:r>
              <a:rPr lang="ru-RU" sz="3600" b="1" dirty="0">
                <a:latin typeface="Oswald" pitchFamily="2" charset="-52"/>
              </a:rPr>
              <a:t> </a:t>
            </a:r>
            <a:r>
              <a:rPr lang="ru-RU" sz="3600" dirty="0">
                <a:latin typeface="Oswald" pitchFamily="2" charset="-52"/>
              </a:rPr>
              <a:t>– повторяется пока не столкнётся с </a:t>
            </a:r>
            <a:r>
              <a:rPr lang="en-US" sz="3600" dirty="0">
                <a:latin typeface="Oswald" pitchFamily="2" charset="-52"/>
              </a:rPr>
              <a:t>break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202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for –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перебор элементов последовательностей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E88775-5939-403B-9DDB-E3E266A15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17350"/>
            <a:ext cx="9045146" cy="4331093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4561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while –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повторять пока условие истинно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9D80230-A18E-4B1A-A70D-1A0A9DC88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79"/>
            <a:ext cx="9090177" cy="3589186"/>
          </a:xfrm>
        </p:spPr>
      </p:pic>
    </p:spTree>
    <p:extLst>
      <p:ext uri="{BB962C8B-B14F-4D97-AF65-F5344CB8AC3E}">
        <p14:creationId xmlns:p14="http://schemas.microsoft.com/office/powerpoint/2010/main" val="374860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repeat –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повторять пока не столкнёмся с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break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69C24AD-482D-434A-8985-58C885E43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8" y="2275782"/>
            <a:ext cx="8678486" cy="2857899"/>
          </a:xfrm>
        </p:spPr>
      </p:pic>
    </p:spTree>
    <p:extLst>
      <p:ext uri="{BB962C8B-B14F-4D97-AF65-F5344CB8AC3E}">
        <p14:creationId xmlns:p14="http://schemas.microsoft.com/office/powerpoint/2010/main" val="321456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Почему в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R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не принято использовать циклы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DE3959-6460-441B-8DB9-C5173E59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61" y="1745455"/>
            <a:ext cx="4423728" cy="47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0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Что мы разобрали в ходе урока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F9135-EBDA-4470-B05F-E4A572FC8FAB}"/>
              </a:ext>
            </a:extLst>
          </p:cNvPr>
          <p:cNvSpPr txBox="1"/>
          <p:nvPr/>
        </p:nvSpPr>
        <p:spPr>
          <a:xfrm>
            <a:off x="823784" y="2479589"/>
            <a:ext cx="1553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Oswald" pitchFamily="2" charset="-52"/>
              </a:rPr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Oswald" pitchFamily="2" charset="-52"/>
              </a:rPr>
              <a:t>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Oswald" pitchFamily="2" charset="-52"/>
              </a:rPr>
              <a:t>repeat</a:t>
            </a:r>
            <a:endParaRPr lang="LID4096" sz="3600" dirty="0">
              <a:latin typeface="Oswald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D7A69-799C-4E31-9735-5BDD7521F220}"/>
              </a:ext>
            </a:extLst>
          </p:cNvPr>
          <p:cNvSpPr txBox="1"/>
          <p:nvPr/>
        </p:nvSpPr>
        <p:spPr>
          <a:xfrm>
            <a:off x="3354694" y="2479589"/>
            <a:ext cx="1417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Oswald" pitchFamily="2" charset="-52"/>
              </a:rPr>
              <a:t>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Oswald" pitchFamily="2" charset="-52"/>
              </a:rPr>
              <a:t>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F671E-6BCB-4836-97B8-F349CCBE2CB3}"/>
              </a:ext>
            </a:extLst>
          </p:cNvPr>
          <p:cNvSpPr txBox="1"/>
          <p:nvPr/>
        </p:nvSpPr>
        <p:spPr>
          <a:xfrm>
            <a:off x="823784" y="2017924"/>
            <a:ext cx="155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33415A"/>
                </a:solidFill>
                <a:latin typeface="Oswald" pitchFamily="2" charset="-52"/>
              </a:rPr>
              <a:t>ЦИКЛЫ:</a:t>
            </a:r>
            <a:endParaRPr lang="LID4096" sz="2400" b="1" u="sng" dirty="0">
              <a:solidFill>
                <a:srgbClr val="33415A"/>
              </a:solidFill>
              <a:latin typeface="Oswald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68950-D7F9-45F7-9CE3-F00732B7FA32}"/>
              </a:ext>
            </a:extLst>
          </p:cNvPr>
          <p:cNvSpPr txBox="1"/>
          <p:nvPr/>
        </p:nvSpPr>
        <p:spPr>
          <a:xfrm>
            <a:off x="3354694" y="2017924"/>
            <a:ext cx="304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33415A"/>
                </a:solidFill>
                <a:latin typeface="Oswald" pitchFamily="2" charset="-52"/>
              </a:rPr>
              <a:t>КЛЮЧЕВЫЕ СЛОВА:</a:t>
            </a:r>
            <a:endParaRPr lang="LID4096" sz="2400" b="1" u="sng" dirty="0">
              <a:solidFill>
                <a:srgbClr val="33415A"/>
              </a:solidFill>
              <a:latin typeface="Oswa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7890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1985316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СПАСИБО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B1CD7F-4B29-4FC9-B914-C71F478E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0" y="266493"/>
            <a:ext cx="2891030" cy="7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133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Oswald</vt:lpstr>
      <vt:lpstr>Oswald ExtraLight</vt:lpstr>
      <vt:lpstr>Тема Office</vt:lpstr>
      <vt:lpstr>Презентация PowerPoint</vt:lpstr>
      <vt:lpstr> Что такое циклы в программировании</vt:lpstr>
      <vt:lpstr> Какие циклы есть в R</vt:lpstr>
      <vt:lpstr> for – перебор элементов последовательностей</vt:lpstr>
      <vt:lpstr> while – повторять пока условие истинно</vt:lpstr>
      <vt:lpstr> repeat – повторять пока не столкнёмся с break</vt:lpstr>
      <vt:lpstr> Почему в R не принято использовать циклы</vt:lpstr>
      <vt:lpstr> Что мы разобрали в ходе урока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9</cp:revision>
  <dcterms:created xsi:type="dcterms:W3CDTF">2020-12-17T17:15:15Z</dcterms:created>
  <dcterms:modified xsi:type="dcterms:W3CDTF">2021-04-21T07:01:13Z</dcterms:modified>
</cp:coreProperties>
</file>