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5" autoAdjust="0"/>
    <p:restoredTop sz="91935" autoAdjust="0"/>
  </p:normalViewPr>
  <p:slideViewPr>
    <p:cSldViewPr>
      <p:cViewPr>
        <p:scale>
          <a:sx n="75" d="100"/>
          <a:sy n="75" d="100"/>
        </p:scale>
        <p:origin x="-1146" y="-78"/>
      </p:cViewPr>
      <p:guideLst>
        <p:guide orient="horz" pos="2136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DA7D-BE40-4078-B7F7-BE34BDF969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805-899F-4ECD-A7E1-3EA55778FA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AF805-899F-4ECD-A7E1-3EA55778FA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AF805-899F-4ECD-A7E1-3EA55778FA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Saloni Verma | How Modern Processing Devices are being Adapted to Perform Database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C6BF-C036-4748-91AB-FAF7887B4B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90600" y="2514600"/>
            <a:ext cx="7391400" cy="1828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315200" cy="1146175"/>
          </a:xfrm>
        </p:spPr>
        <p:txBody>
          <a:bodyPr>
            <a:noAutofit/>
          </a:bodyPr>
          <a:lstStyle/>
          <a:p>
            <a:r>
              <a:rPr lang="en-IN" altLang="en-US" sz="3200" dirty="0"/>
              <a:t>Topic</a:t>
            </a:r>
            <a:endParaRPr lang="en-IN" alt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181600"/>
            <a:ext cx="6019800" cy="47815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SProj-Team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752600" y="2057400"/>
            <a:ext cx="5715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>
                <a:ea typeface="+mj-ea"/>
                <a:cs typeface="+mj-cs"/>
              </a:rPr>
              <a:t>DBSE- Scientific Team Project WiSe2021-22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1104900" y="5181600"/>
            <a:ext cx="7086600" cy="133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>
                <a:solidFill>
                  <a:schemeClr val="bg1"/>
                </a:solidFill>
              </a:rPr>
              <a:t>Sanket Chandrakant Gaikwad</a:t>
            </a:r>
            <a:r>
              <a:rPr lang="en-IN" altLang="en-US" sz="160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IN" altLang="en-US" sz="1600" dirty="0" err="1" smtClean="0">
                <a:solidFill>
                  <a:schemeClr val="bg1"/>
                </a:solidFill>
              </a:rPr>
              <a:t>Seles Selvan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IN" altLang="en-US" sz="1600" dirty="0" smtClean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Suryakanthi Reddy Sadu </a:t>
            </a:r>
            <a:endParaRPr lang="en-US" sz="1600" dirty="0" err="1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5867400"/>
            <a:ext cx="2190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902325"/>
            <a:ext cx="2190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9067800" cy="579437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+mn-lt"/>
              </a:rPr>
              <a:t>Introduction 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4191000" cy="44958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/>
              <a:t>Task: 	</a:t>
            </a:r>
            <a:endParaRPr lang="en-US" sz="1400" dirty="0" smtClean="0"/>
          </a:p>
          <a:p>
            <a:pPr lvl="1" algn="just"/>
            <a:endParaRPr lang="en-US" sz="1400" dirty="0" smtClean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53225" y="228600"/>
            <a:ext cx="23907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-304800" y="1143000"/>
            <a:ext cx="9906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34182" y="5715000"/>
            <a:ext cx="2200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 Distribution of the </a:t>
            </a:r>
            <a:r>
              <a:rPr lang="en-US" sz="1200" dirty="0" err="1" smtClean="0"/>
              <a:t>DataSet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9800" y="228600"/>
            <a:ext cx="72390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9711"/>
            <a:ext cx="8686800" cy="519588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304800" y="1143000"/>
            <a:ext cx="9906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C6BF-C036-4748-91AB-FAF7887B4BCF}" type="slidenum">
              <a:rPr lang="en-US" smtClean="0"/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53225" y="228600"/>
            <a:ext cx="23907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77724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5200" y="3886200"/>
            <a:ext cx="226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Thank </a:t>
            </a:r>
            <a:r>
              <a:rPr lang="en-US" sz="3600" dirty="0" smtClean="0">
                <a:latin typeface="+mj-lt"/>
              </a:rPr>
              <a:t>you!</a:t>
            </a:r>
            <a:endParaRPr lang="en-US" sz="3600" dirty="0">
              <a:latin typeface="+mj-lt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7772400" cy="365125"/>
          </a:xfrm>
        </p:spPr>
        <p:txBody>
          <a:bodyPr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217</Words>
  <Application>WPS Presentation</Application>
  <PresentationFormat>On-screen Show (4:3)</PresentationFormat>
  <Paragraphs>23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Topic</vt:lpstr>
      <vt:lpstr>Introduction 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Saloni PC</dc:creator>
  <cp:lastModifiedBy>Seles</cp:lastModifiedBy>
  <cp:revision>287</cp:revision>
  <dcterms:created xsi:type="dcterms:W3CDTF">2019-04-24T04:44:00Z</dcterms:created>
  <dcterms:modified xsi:type="dcterms:W3CDTF">2021-11-03T14:04:18Z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BAB3139470D748E39CB03ADFAF36AABF</vt:lpwstr>
  </property>
  <property fmtid="{D5CDD505-2E9C-101B-9397-08002B2CF9AE}" pid="3" name="KSOProductBuildVer">
    <vt:lpwstr>1033-11.2.0.10351</vt:lpwstr>
  </property>
</Properties>
</file>