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4202" r:id="rId5"/>
    <p:sldMasterId id="2147483661" r:id="rId6"/>
  </p:sldMasterIdLst>
  <p:notesMasterIdLst>
    <p:notesMasterId r:id="rId12"/>
  </p:notesMasterIdLst>
  <p:handoutMasterIdLst>
    <p:handoutMasterId r:id="rId13"/>
  </p:handoutMasterIdLst>
  <p:sldIdLst>
    <p:sldId id="361" r:id="rId7"/>
    <p:sldId id="357" r:id="rId8"/>
    <p:sldId id="358" r:id="rId9"/>
    <p:sldId id="365" r:id="rId10"/>
    <p:sldId id="364" r:id="rId11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E0F"/>
    <a:srgbClr val="50555A"/>
    <a:srgbClr val="4D4D4D"/>
    <a:srgbClr val="575A5B"/>
    <a:srgbClr val="BD3237"/>
    <a:srgbClr val="7F7F7F"/>
    <a:srgbClr val="D0BF92"/>
    <a:srgbClr val="CFC0B0"/>
    <a:srgbClr val="DDC5A6"/>
    <a:srgbClr val="928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Stile 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 showGuides="1">
      <p:cViewPr>
        <p:scale>
          <a:sx n="112" d="100"/>
          <a:sy n="112" d="100"/>
        </p:scale>
        <p:origin x="-1584" y="-192"/>
      </p:cViewPr>
      <p:guideLst>
        <p:guide orient="horz" pos="1207"/>
        <p:guide pos="2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0" d="100"/>
          <a:sy n="100" d="100"/>
        </p:scale>
        <p:origin x="-43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E703495-D0FE-44D1-A782-BFFDF7A4F309}" type="datetime1">
              <a:rPr lang="en-US"/>
              <a:pPr>
                <a:defRPr/>
              </a:pPr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AF33E45-1727-44D8-AD2B-6C65EFC76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65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1A7E2A4-E882-4047-BA80-C02ACA2835A0}" type="datetime1">
              <a:rPr lang="it-IT"/>
              <a:pPr>
                <a:defRPr/>
              </a:pPr>
              <a:t>04/12/2015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B469D1F-6F4D-43E8-BFB4-5C72A7ACEE5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074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Title Subtitle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 userDrawn="1"/>
        </p:nvSpPr>
        <p:spPr bwMode="auto">
          <a:xfrm>
            <a:off x="8480425" y="606425"/>
            <a:ext cx="184150" cy="4619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284984"/>
            <a:ext cx="5832648" cy="724942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Title Text and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268760"/>
            <a:ext cx="8208912" cy="655900"/>
          </a:xfrm>
          <a:prstGeom prst="rect">
            <a:avLst/>
          </a:prstGeom>
        </p:spPr>
        <p:txBody>
          <a:bodyPr/>
          <a:lstStyle>
            <a:lvl1pPr algn="l">
              <a:defRPr sz="2600" b="1" i="0">
                <a:solidFill>
                  <a:srgbClr val="444C4E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Click to edit Master title </a:t>
            </a:r>
            <a:endParaRPr lang="en-US" noProof="0" dirty="0"/>
          </a:p>
        </p:txBody>
      </p:sp>
      <p:sp>
        <p:nvSpPr>
          <p:cNvPr id="14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23528" y="1988840"/>
            <a:ext cx="8208912" cy="4104456"/>
          </a:xfrm>
          <a:prstGeom prst="rect">
            <a:avLst/>
          </a:prstGeom>
        </p:spPr>
        <p:txBody>
          <a:bodyPr/>
          <a:lstStyle>
            <a:lvl1pPr marL="0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buNone/>
              <a:defRPr sz="1600">
                <a:solidFill>
                  <a:schemeClr val="tx1"/>
                </a:solidFill>
                <a:latin typeface="Arial"/>
                <a:cs typeface="Arial"/>
              </a:defRPr>
            </a:lvl1pPr>
            <a:lvl2pPr marL="174625" indent="-174625">
              <a:spcBef>
                <a:spcPts val="0"/>
              </a:spcBef>
              <a:spcAft>
                <a:spcPts val="400"/>
              </a:spcAft>
              <a:defRPr sz="1400" baseline="0">
                <a:solidFill>
                  <a:srgbClr val="141313"/>
                </a:solidFill>
                <a:latin typeface="Arial"/>
                <a:cs typeface="Arial"/>
              </a:defRPr>
            </a:lvl2pPr>
            <a:lvl3pPr marL="355600" indent="-180975">
              <a:buClr>
                <a:srgbClr val="E61E0F"/>
              </a:buClr>
              <a:buFont typeface="Arial" pitchFamily="34" charset="0"/>
              <a:buChar char="•"/>
              <a:defRPr sz="1200" baseline="0">
                <a:solidFill>
                  <a:srgbClr val="141313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141313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14131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noProof="0" dirty="0" smtClean="0"/>
              <a:t>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308725"/>
            <a:ext cx="5256262" cy="352461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rgbClr val="E61E0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 smtClean="0"/>
              <a:t>Section Title</a:t>
            </a:r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Title Image Text and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268760"/>
            <a:ext cx="8424936" cy="655900"/>
          </a:xfrm>
          <a:prstGeom prst="rect">
            <a:avLst/>
          </a:prstGeom>
        </p:spPr>
        <p:txBody>
          <a:bodyPr/>
          <a:lstStyle>
            <a:lvl1pPr algn="l">
              <a:defRPr sz="2600" b="1" i="0">
                <a:solidFill>
                  <a:srgbClr val="444C4E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Click to edit Master title </a:t>
            </a:r>
            <a:endParaRPr lang="en-US" noProof="0" dirty="0"/>
          </a:p>
        </p:txBody>
      </p:sp>
      <p:sp>
        <p:nvSpPr>
          <p:cNvPr id="6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335794" y="1988840"/>
            <a:ext cx="4068000" cy="4104457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endParaRPr lang="it-IT" noProof="0" dirty="0"/>
          </a:p>
        </p:txBody>
      </p:sp>
      <p:sp>
        <p:nvSpPr>
          <p:cNvPr id="7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502808" y="1988841"/>
            <a:ext cx="4245655" cy="4104456"/>
          </a:xfrm>
          <a:prstGeom prst="rect">
            <a:avLst/>
          </a:prstGeom>
        </p:spPr>
        <p:txBody>
          <a:bodyPr/>
          <a:lstStyle>
            <a:lvl1pPr marL="3175" indent="-3175">
              <a:buNone/>
              <a:defRPr sz="1600">
                <a:solidFill>
                  <a:srgbClr val="141313"/>
                </a:solidFill>
                <a:latin typeface="Arial"/>
                <a:cs typeface="Arial"/>
              </a:defRPr>
            </a:lvl1pPr>
            <a:lvl2pPr marL="174625" indent="-174625">
              <a:spcBef>
                <a:spcPts val="600"/>
              </a:spcBef>
              <a:defRPr sz="1400" baseline="0">
                <a:solidFill>
                  <a:srgbClr val="141313"/>
                </a:solidFill>
                <a:latin typeface="Arial"/>
                <a:cs typeface="Arial"/>
              </a:defRPr>
            </a:lvl2pPr>
            <a:lvl3pPr marL="355600" indent="-169863">
              <a:buClr>
                <a:srgbClr val="E61E0F"/>
              </a:buClr>
              <a:buFont typeface="Arial" pitchFamily="34" charset="0"/>
              <a:buChar char="•"/>
              <a:defRPr sz="1200">
                <a:solidFill>
                  <a:srgbClr val="141313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141313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14131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308725"/>
            <a:ext cx="5256262" cy="352461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rgbClr val="E61E0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 smtClean="0"/>
              <a:t>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- Title Subtitle Text Image and furth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3528" y="1268760"/>
            <a:ext cx="8208913" cy="655900"/>
          </a:xfrm>
          <a:prstGeom prst="rect">
            <a:avLst/>
          </a:prstGeom>
        </p:spPr>
        <p:txBody>
          <a:bodyPr/>
          <a:lstStyle>
            <a:lvl1pPr algn="l">
              <a:defRPr sz="2600" b="1" i="0">
                <a:solidFill>
                  <a:srgbClr val="444C4E"/>
                </a:solidFill>
                <a:latin typeface="Arial"/>
                <a:cs typeface="Arial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335794" y="2708920"/>
            <a:ext cx="4068000" cy="3384377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endParaRPr lang="it-IT" noProof="0" dirty="0"/>
          </a:p>
        </p:txBody>
      </p:sp>
      <p:sp>
        <p:nvSpPr>
          <p:cNvPr id="7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502809" y="2708919"/>
            <a:ext cx="4020816" cy="3384377"/>
          </a:xfrm>
          <a:prstGeom prst="rect">
            <a:avLst/>
          </a:prstGeom>
        </p:spPr>
        <p:txBody>
          <a:bodyPr/>
          <a:lstStyle>
            <a:lvl1pPr marL="3175" indent="-3175">
              <a:buNone/>
              <a:defRPr sz="1400">
                <a:solidFill>
                  <a:srgbClr val="141313"/>
                </a:solidFill>
                <a:latin typeface="Arial"/>
                <a:cs typeface="Arial"/>
              </a:defRPr>
            </a:lvl1pPr>
            <a:lvl2pPr marL="174625" indent="-174625">
              <a:defRPr sz="1400" baseline="0">
                <a:solidFill>
                  <a:srgbClr val="141313"/>
                </a:solidFill>
                <a:latin typeface="Arial"/>
                <a:cs typeface="Arial"/>
              </a:defRPr>
            </a:lvl2pPr>
            <a:lvl3pPr marL="355600" indent="-180975">
              <a:buClr>
                <a:srgbClr val="E61E0F"/>
              </a:buClr>
              <a:buFont typeface="Arial" pitchFamily="34" charset="0"/>
              <a:buChar char="•"/>
              <a:defRPr sz="1200" baseline="0">
                <a:solidFill>
                  <a:srgbClr val="141313"/>
                </a:solidFill>
                <a:latin typeface="Arial"/>
                <a:cs typeface="Arial"/>
              </a:defRPr>
            </a:lvl3pPr>
            <a:lvl4pPr>
              <a:buNone/>
              <a:defRPr sz="1400">
                <a:solidFill>
                  <a:srgbClr val="141313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14131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noProof="0" dirty="0" smtClean="0"/>
              <a:t>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endParaRPr lang="it-IT" dirty="0"/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359250" y="2208096"/>
            <a:ext cx="8173189" cy="3307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marL="456720" indent="0">
              <a:buNone/>
              <a:defRPr sz="1200"/>
            </a:lvl2pPr>
            <a:lvl3pPr marL="913432" indent="0">
              <a:buNone/>
              <a:defRPr sz="1000"/>
            </a:lvl3pPr>
            <a:lvl4pPr marL="1370147" indent="0">
              <a:buNone/>
              <a:defRPr sz="900"/>
            </a:lvl4pPr>
            <a:lvl5pPr marL="1826862" indent="0">
              <a:buNone/>
              <a:defRPr sz="900"/>
            </a:lvl5pPr>
            <a:lvl6pPr marL="2283579" indent="0">
              <a:buNone/>
              <a:defRPr sz="900"/>
            </a:lvl6pPr>
            <a:lvl7pPr marL="2740294" indent="0">
              <a:buNone/>
              <a:defRPr sz="900"/>
            </a:lvl7pPr>
            <a:lvl8pPr marL="3197010" indent="0">
              <a:buNone/>
              <a:defRPr sz="900"/>
            </a:lvl8pPr>
            <a:lvl9pPr marL="365372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9250" y="1850669"/>
            <a:ext cx="8173189" cy="33855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b="1" smtClean="0">
                <a:solidFill>
                  <a:srgbClr val="E61E0F"/>
                </a:solidFill>
                <a:latin typeface="Arial"/>
                <a:cs typeface="Arial"/>
              </a:defRPr>
            </a:lvl1pPr>
            <a:lvl2pPr>
              <a:defRPr lang="en-US" sz="4400" smtClean="0">
                <a:latin typeface="Calibri" pitchFamily="34" charset="0"/>
              </a:defRPr>
            </a:lvl2pPr>
            <a:lvl3pPr>
              <a:defRPr lang="en-US" sz="4400" smtClean="0">
                <a:latin typeface="Calibri" pitchFamily="34" charset="0"/>
              </a:defRPr>
            </a:lvl3pPr>
            <a:lvl4pPr>
              <a:defRPr lang="en-US" sz="4400" smtClean="0">
                <a:latin typeface="Calibri" pitchFamily="34" charset="0"/>
              </a:defRPr>
            </a:lvl4pPr>
            <a:lvl5pPr>
              <a:defRPr lang="it-IT" sz="4400">
                <a:latin typeface="Calibri" pitchFamily="34" charset="0"/>
              </a:defRPr>
            </a:lvl5pPr>
          </a:lstStyle>
          <a:p>
            <a:pPr lvl="0"/>
            <a:r>
              <a:rPr lang="en-US" noProof="0" dirty="0" smtClean="0"/>
              <a:t>Click to edit subtitle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308725"/>
            <a:ext cx="5256262" cy="352461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rgbClr val="E61E0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 smtClean="0"/>
              <a:t>Section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- Title Subtitle Text Image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2"/>
          <p:cNvSpPr>
            <a:spLocks noGrp="1"/>
          </p:cNvSpPr>
          <p:nvPr>
            <p:ph type="pic" idx="1"/>
          </p:nvPr>
        </p:nvSpPr>
        <p:spPr>
          <a:xfrm>
            <a:off x="359251" y="2708920"/>
            <a:ext cx="8461221" cy="338437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6720" indent="0">
              <a:buNone/>
              <a:defRPr sz="2800"/>
            </a:lvl2pPr>
            <a:lvl3pPr marL="913432" indent="0">
              <a:buNone/>
              <a:defRPr sz="2400"/>
            </a:lvl3pPr>
            <a:lvl4pPr marL="1370147" indent="0">
              <a:buNone/>
              <a:defRPr sz="2000"/>
            </a:lvl4pPr>
            <a:lvl5pPr marL="1826862" indent="0">
              <a:buNone/>
              <a:defRPr sz="2000"/>
            </a:lvl5pPr>
            <a:lvl6pPr marL="2283579" indent="0">
              <a:buNone/>
              <a:defRPr sz="2000"/>
            </a:lvl6pPr>
            <a:lvl7pPr marL="2740294" indent="0">
              <a:buNone/>
              <a:defRPr sz="2000"/>
            </a:lvl7pPr>
            <a:lvl8pPr marL="3197010" indent="0">
              <a:buNone/>
              <a:defRPr sz="2000"/>
            </a:lvl8pPr>
            <a:lvl9pPr marL="3653726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it-IT" noProof="0" dirty="0"/>
          </a:p>
        </p:txBody>
      </p:sp>
      <p:sp>
        <p:nvSpPr>
          <p:cNvPr id="5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359250" y="2208096"/>
            <a:ext cx="8173189" cy="3307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marL="456720" indent="0">
              <a:buNone/>
              <a:defRPr sz="1200"/>
            </a:lvl2pPr>
            <a:lvl3pPr marL="913432" indent="0">
              <a:buNone/>
              <a:defRPr sz="1000"/>
            </a:lvl3pPr>
            <a:lvl4pPr marL="1370147" indent="0">
              <a:buNone/>
              <a:defRPr sz="900"/>
            </a:lvl4pPr>
            <a:lvl5pPr marL="1826862" indent="0">
              <a:buNone/>
              <a:defRPr sz="900"/>
            </a:lvl5pPr>
            <a:lvl6pPr marL="2283579" indent="0">
              <a:buNone/>
              <a:defRPr sz="900"/>
            </a:lvl6pPr>
            <a:lvl7pPr marL="2740294" indent="0">
              <a:buNone/>
              <a:defRPr sz="900"/>
            </a:lvl7pPr>
            <a:lvl8pPr marL="3197010" indent="0">
              <a:buNone/>
              <a:defRPr sz="900"/>
            </a:lvl8pPr>
            <a:lvl9pPr marL="365372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a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9250" y="1850669"/>
            <a:ext cx="8173189" cy="33855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b="1" smtClean="0">
                <a:solidFill>
                  <a:srgbClr val="E61E0F"/>
                </a:solidFill>
                <a:latin typeface="Arial"/>
                <a:cs typeface="Arial"/>
              </a:defRPr>
            </a:lvl1pPr>
            <a:lvl2pPr>
              <a:defRPr lang="en-US" sz="4400" smtClean="0">
                <a:latin typeface="Calibri" pitchFamily="34" charset="0"/>
              </a:defRPr>
            </a:lvl2pPr>
            <a:lvl3pPr>
              <a:defRPr lang="en-US" sz="4400" smtClean="0">
                <a:latin typeface="Calibri" pitchFamily="34" charset="0"/>
              </a:defRPr>
            </a:lvl3pPr>
            <a:lvl4pPr>
              <a:defRPr lang="en-US" sz="4400" smtClean="0">
                <a:latin typeface="Calibri" pitchFamily="34" charset="0"/>
              </a:defRPr>
            </a:lvl4pPr>
            <a:lvl5pPr>
              <a:defRPr lang="it-IT" sz="4400">
                <a:latin typeface="Calibri" pitchFamily="34" charset="0"/>
              </a:defRPr>
            </a:lvl5pPr>
          </a:lstStyle>
          <a:p>
            <a:pPr lvl="0"/>
            <a:r>
              <a:rPr lang="en-US" noProof="0" dirty="0" smtClean="0"/>
              <a:t>Click to edit a subtitle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529" y="1268760"/>
            <a:ext cx="8208910" cy="655900"/>
          </a:xfrm>
          <a:prstGeom prst="rect">
            <a:avLst/>
          </a:prstGeom>
        </p:spPr>
        <p:txBody>
          <a:bodyPr/>
          <a:lstStyle>
            <a:lvl1pPr algn="l">
              <a:defRPr sz="2600" b="1" i="0">
                <a:solidFill>
                  <a:srgbClr val="444C4E"/>
                </a:solidFill>
                <a:latin typeface="Arial"/>
                <a:cs typeface="Arial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308725"/>
            <a:ext cx="5256262" cy="352461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rgbClr val="E61E0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 smtClean="0"/>
              <a:t>Section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- Title Image and Text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2"/>
          <p:cNvSpPr>
            <a:spLocks noGrp="1"/>
          </p:cNvSpPr>
          <p:nvPr>
            <p:ph type="pic" idx="1"/>
          </p:nvPr>
        </p:nvSpPr>
        <p:spPr>
          <a:xfrm>
            <a:off x="359251" y="2060848"/>
            <a:ext cx="2700581" cy="374441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6720" indent="0">
              <a:buNone/>
              <a:defRPr sz="2800"/>
            </a:lvl2pPr>
            <a:lvl3pPr marL="913432" indent="0">
              <a:buNone/>
              <a:defRPr sz="2400"/>
            </a:lvl3pPr>
            <a:lvl4pPr marL="1370147" indent="0">
              <a:buNone/>
              <a:defRPr sz="2000"/>
            </a:lvl4pPr>
            <a:lvl5pPr marL="1826862" indent="0">
              <a:buNone/>
              <a:defRPr sz="2000"/>
            </a:lvl5pPr>
            <a:lvl6pPr marL="2283579" indent="0">
              <a:buNone/>
              <a:defRPr sz="2000"/>
            </a:lvl6pPr>
            <a:lvl7pPr marL="2740294" indent="0">
              <a:buNone/>
              <a:defRPr sz="2000"/>
            </a:lvl7pPr>
            <a:lvl8pPr marL="3197010" indent="0">
              <a:buNone/>
              <a:defRPr sz="2000"/>
            </a:lvl8pPr>
            <a:lvl9pPr marL="3653726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it-IT" noProof="0" dirty="0"/>
          </a:p>
        </p:txBody>
      </p:sp>
      <p:sp>
        <p:nvSpPr>
          <p:cNvPr id="11" name="Segnaposto contenuto 2"/>
          <p:cNvSpPr>
            <a:spLocks noGrp="1"/>
          </p:cNvSpPr>
          <p:nvPr>
            <p:ph idx="16" hasCustomPrompt="1"/>
          </p:nvPr>
        </p:nvSpPr>
        <p:spPr>
          <a:xfrm>
            <a:off x="3145070" y="2060848"/>
            <a:ext cx="5675402" cy="3744416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solidFill>
                  <a:srgbClr val="141313"/>
                </a:solidFill>
                <a:latin typeface="Arial"/>
                <a:cs typeface="Arial"/>
              </a:defRPr>
            </a:lvl1pPr>
            <a:lvl2pPr marL="174625" indent="-174625">
              <a:defRPr sz="1400" baseline="0">
                <a:solidFill>
                  <a:srgbClr val="141313"/>
                </a:solidFill>
                <a:latin typeface="Arial"/>
                <a:cs typeface="Arial"/>
              </a:defRPr>
            </a:lvl2pPr>
            <a:lvl3pPr marL="355600" indent="-180975">
              <a:buClr>
                <a:srgbClr val="E61E0F"/>
              </a:buClr>
              <a:buFont typeface="Arial" pitchFamily="34" charset="0"/>
              <a:buChar char="•"/>
              <a:defRPr sz="1200">
                <a:solidFill>
                  <a:srgbClr val="141313"/>
                </a:solidFill>
                <a:latin typeface="Arial"/>
                <a:cs typeface="Arial"/>
              </a:defRPr>
            </a:lvl3pPr>
            <a:lvl4pPr>
              <a:buNone/>
              <a:defRPr sz="1400">
                <a:solidFill>
                  <a:srgbClr val="141313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14131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noProof="0" dirty="0" smtClean="0"/>
              <a:t>Click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endParaRPr lang="it-IT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528" y="1268760"/>
            <a:ext cx="8496943" cy="655900"/>
          </a:xfrm>
          <a:prstGeom prst="rect">
            <a:avLst/>
          </a:prstGeom>
        </p:spPr>
        <p:txBody>
          <a:bodyPr/>
          <a:lstStyle>
            <a:lvl1pPr algn="l">
              <a:defRPr sz="2600" b="1" i="0">
                <a:solidFill>
                  <a:srgbClr val="444C4E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308725"/>
            <a:ext cx="5256262" cy="352461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rgbClr val="E61E0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 smtClean="0"/>
              <a:t>Section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- Text Three images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2"/>
          <p:cNvSpPr>
            <a:spLocks noGrp="1"/>
          </p:cNvSpPr>
          <p:nvPr>
            <p:ph type="pic" idx="1"/>
          </p:nvPr>
        </p:nvSpPr>
        <p:spPr>
          <a:xfrm>
            <a:off x="359251" y="1772817"/>
            <a:ext cx="2628000" cy="352839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6720" indent="0">
              <a:buNone/>
              <a:defRPr sz="2800"/>
            </a:lvl2pPr>
            <a:lvl3pPr marL="913432" indent="0">
              <a:buNone/>
              <a:defRPr sz="2400"/>
            </a:lvl3pPr>
            <a:lvl4pPr marL="1370147" indent="0">
              <a:buNone/>
              <a:defRPr sz="2000"/>
            </a:lvl4pPr>
            <a:lvl5pPr marL="1826862" indent="0">
              <a:buNone/>
              <a:defRPr sz="2000"/>
            </a:lvl5pPr>
            <a:lvl6pPr marL="2283579" indent="0">
              <a:buNone/>
              <a:defRPr sz="2000"/>
            </a:lvl6pPr>
            <a:lvl7pPr marL="2740294" indent="0">
              <a:buNone/>
              <a:defRPr sz="2000"/>
            </a:lvl7pPr>
            <a:lvl8pPr marL="3197010" indent="0">
              <a:buNone/>
              <a:defRPr sz="2000"/>
            </a:lvl8pPr>
            <a:lvl9pPr marL="3653726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it-IT" noProof="0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59250" y="1305143"/>
            <a:ext cx="6877045" cy="33855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b="1" smtClean="0">
                <a:solidFill>
                  <a:srgbClr val="575A5B"/>
                </a:solidFill>
                <a:latin typeface="Arial"/>
                <a:cs typeface="Arial"/>
              </a:defRPr>
            </a:lvl1pPr>
            <a:lvl2pPr>
              <a:defRPr lang="en-US" sz="4400" smtClean="0">
                <a:latin typeface="Calibri" pitchFamily="34" charset="0"/>
              </a:defRPr>
            </a:lvl2pPr>
            <a:lvl3pPr>
              <a:defRPr lang="en-US" sz="4400" smtClean="0">
                <a:latin typeface="Calibri" pitchFamily="34" charset="0"/>
              </a:defRPr>
            </a:lvl3pPr>
            <a:lvl4pPr>
              <a:defRPr lang="en-US" sz="4400" smtClean="0">
                <a:latin typeface="Calibri" pitchFamily="34" charset="0"/>
              </a:defRPr>
            </a:lvl4pPr>
            <a:lvl5pPr>
              <a:defRPr lang="it-IT" sz="4400">
                <a:latin typeface="Calibri" pitchFamily="34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10" name="Segnaposto immagine 2"/>
          <p:cNvSpPr>
            <a:spLocks noGrp="1"/>
          </p:cNvSpPr>
          <p:nvPr>
            <p:ph type="pic" idx="17"/>
          </p:nvPr>
        </p:nvSpPr>
        <p:spPr>
          <a:xfrm>
            <a:off x="3132975" y="1767632"/>
            <a:ext cx="2628000" cy="35335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6720" indent="0">
              <a:buNone/>
              <a:defRPr sz="2800"/>
            </a:lvl2pPr>
            <a:lvl3pPr marL="913432" indent="0">
              <a:buNone/>
              <a:defRPr sz="2400"/>
            </a:lvl3pPr>
            <a:lvl4pPr marL="1370147" indent="0">
              <a:buNone/>
              <a:defRPr sz="2000"/>
            </a:lvl4pPr>
            <a:lvl5pPr marL="1826862" indent="0">
              <a:buNone/>
              <a:defRPr sz="2000"/>
            </a:lvl5pPr>
            <a:lvl6pPr marL="2283579" indent="0">
              <a:buNone/>
              <a:defRPr sz="2000"/>
            </a:lvl6pPr>
            <a:lvl7pPr marL="2740294" indent="0">
              <a:buNone/>
              <a:defRPr sz="2000"/>
            </a:lvl7pPr>
            <a:lvl8pPr marL="3197010" indent="0">
              <a:buNone/>
              <a:defRPr sz="2000"/>
            </a:lvl8pPr>
            <a:lvl9pPr marL="3653726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it-IT" noProof="0" dirty="0"/>
          </a:p>
        </p:txBody>
      </p:sp>
      <p:sp>
        <p:nvSpPr>
          <p:cNvPr id="12" name="Segnaposto immagine 2"/>
          <p:cNvSpPr>
            <a:spLocks noGrp="1"/>
          </p:cNvSpPr>
          <p:nvPr>
            <p:ph type="pic" idx="18"/>
          </p:nvPr>
        </p:nvSpPr>
        <p:spPr>
          <a:xfrm>
            <a:off x="5892345" y="1767631"/>
            <a:ext cx="2628000" cy="353357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6720" indent="0">
              <a:buNone/>
              <a:defRPr sz="2800"/>
            </a:lvl2pPr>
            <a:lvl3pPr marL="913432" indent="0">
              <a:buNone/>
              <a:defRPr sz="2400"/>
            </a:lvl3pPr>
            <a:lvl4pPr marL="1370147" indent="0">
              <a:buNone/>
              <a:defRPr sz="2000"/>
            </a:lvl4pPr>
            <a:lvl5pPr marL="1826862" indent="0">
              <a:buNone/>
              <a:defRPr sz="2000"/>
            </a:lvl5pPr>
            <a:lvl6pPr marL="2283579" indent="0">
              <a:buNone/>
              <a:defRPr sz="2000"/>
            </a:lvl6pPr>
            <a:lvl7pPr marL="2740294" indent="0">
              <a:buNone/>
              <a:defRPr sz="2000"/>
            </a:lvl7pPr>
            <a:lvl8pPr marL="3197010" indent="0">
              <a:buNone/>
              <a:defRPr sz="2000"/>
            </a:lvl8pPr>
            <a:lvl9pPr marL="3653726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it-IT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355907" y="5445224"/>
            <a:ext cx="2631344" cy="23083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900" b="1" smtClean="0">
                <a:solidFill>
                  <a:srgbClr val="E61E0F"/>
                </a:solidFill>
                <a:latin typeface="Arial"/>
                <a:cs typeface="Arial"/>
              </a:defRPr>
            </a:lvl1pPr>
            <a:lvl2pPr>
              <a:defRPr lang="en-US" sz="4400" smtClean="0">
                <a:latin typeface="Calibri" pitchFamily="34" charset="0"/>
              </a:defRPr>
            </a:lvl2pPr>
            <a:lvl3pPr>
              <a:defRPr lang="en-US" sz="4400" smtClean="0">
                <a:latin typeface="Calibri" pitchFamily="34" charset="0"/>
              </a:defRPr>
            </a:lvl3pPr>
            <a:lvl4pPr>
              <a:defRPr lang="en-US" sz="4400" smtClean="0">
                <a:latin typeface="Calibri" pitchFamily="34" charset="0"/>
              </a:defRPr>
            </a:lvl4pPr>
            <a:lvl5pPr>
              <a:defRPr lang="it-IT" sz="4400">
                <a:latin typeface="Calibri" pitchFamily="34" charset="0"/>
              </a:defRPr>
            </a:lvl5pPr>
          </a:lstStyle>
          <a:p>
            <a:pPr lvl="0"/>
            <a:r>
              <a:rPr lang="en-US" noProof="0" dirty="0" smtClean="0"/>
              <a:t>Click to edit imagine footnote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129631" y="5445224"/>
            <a:ext cx="2631344" cy="23083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900" b="1" kern="1200" noProof="0" dirty="0" smtClean="0">
                <a:solidFill>
                  <a:srgbClr val="E61E0F"/>
                </a:solidFill>
                <a:latin typeface="Arial"/>
                <a:ea typeface="ＭＳ Ｐゴシック" charset="0"/>
                <a:cs typeface="Arial"/>
              </a:defRPr>
            </a:lvl1pPr>
            <a:lvl2pPr>
              <a:defRPr lang="en-US" sz="4400" smtClean="0">
                <a:latin typeface="Calibri" pitchFamily="34" charset="0"/>
              </a:defRPr>
            </a:lvl2pPr>
            <a:lvl3pPr>
              <a:defRPr lang="en-US" sz="4400" smtClean="0">
                <a:latin typeface="Calibri" pitchFamily="34" charset="0"/>
              </a:defRPr>
            </a:lvl3pPr>
            <a:lvl4pPr>
              <a:defRPr lang="en-US" sz="4400" smtClean="0">
                <a:latin typeface="Calibri" pitchFamily="34" charset="0"/>
              </a:defRPr>
            </a:lvl4pPr>
            <a:lvl5pPr>
              <a:defRPr lang="it-IT" sz="4400">
                <a:latin typeface="Calibri" pitchFamily="34" charset="0"/>
              </a:defRPr>
            </a:lvl5pPr>
          </a:lstStyle>
          <a:p>
            <a:pPr lvl="0"/>
            <a:r>
              <a:rPr lang="en-US" noProof="0" dirty="0" smtClean="0"/>
              <a:t>Click to edit imagine footnote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5889001" y="5489497"/>
            <a:ext cx="2631344" cy="23083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en-US" sz="900" b="1" kern="1200" noProof="0" dirty="0" smtClean="0">
                <a:solidFill>
                  <a:srgbClr val="E61E0F"/>
                </a:solidFill>
                <a:latin typeface="Arial"/>
                <a:ea typeface="ＭＳ Ｐゴシック" charset="0"/>
                <a:cs typeface="Arial"/>
              </a:defRPr>
            </a:lvl1pPr>
            <a:lvl2pPr>
              <a:defRPr lang="en-US" sz="4400" smtClean="0">
                <a:latin typeface="Calibri" pitchFamily="34" charset="0"/>
              </a:defRPr>
            </a:lvl2pPr>
            <a:lvl3pPr>
              <a:defRPr lang="en-US" sz="4400" smtClean="0">
                <a:latin typeface="Calibri" pitchFamily="34" charset="0"/>
              </a:defRPr>
            </a:lvl3pPr>
            <a:lvl4pPr>
              <a:defRPr lang="en-US" sz="4400" smtClean="0">
                <a:latin typeface="Calibri" pitchFamily="34" charset="0"/>
              </a:defRPr>
            </a:lvl4pPr>
            <a:lvl5pPr>
              <a:defRPr lang="it-IT" sz="4400">
                <a:latin typeface="Calibri" pitchFamily="34" charset="0"/>
              </a:defRPr>
            </a:lvl5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 smtClean="0"/>
              <a:t>Click to edit imagine footnote</a:t>
            </a:r>
          </a:p>
        </p:txBody>
      </p:sp>
      <p:sp>
        <p:nvSpPr>
          <p:cNvPr id="11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308725"/>
            <a:ext cx="5256262" cy="352461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rgbClr val="E61E0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 smtClean="0"/>
              <a:t>Insert Section title or Notes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- Text Six images Footnote o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2"/>
          <p:cNvSpPr>
            <a:spLocks noGrp="1"/>
          </p:cNvSpPr>
          <p:nvPr>
            <p:ph type="pic" idx="1"/>
          </p:nvPr>
        </p:nvSpPr>
        <p:spPr>
          <a:xfrm>
            <a:off x="359251" y="1772817"/>
            <a:ext cx="2628000" cy="20882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6720" indent="0">
              <a:buNone/>
              <a:defRPr sz="2800"/>
            </a:lvl2pPr>
            <a:lvl3pPr marL="913432" indent="0">
              <a:buNone/>
              <a:defRPr sz="2400"/>
            </a:lvl3pPr>
            <a:lvl4pPr marL="1370147" indent="0">
              <a:buNone/>
              <a:defRPr sz="2000"/>
            </a:lvl4pPr>
            <a:lvl5pPr marL="1826862" indent="0">
              <a:buNone/>
              <a:defRPr sz="2000"/>
            </a:lvl5pPr>
            <a:lvl6pPr marL="2283579" indent="0">
              <a:buNone/>
              <a:defRPr sz="2000"/>
            </a:lvl6pPr>
            <a:lvl7pPr marL="2740294" indent="0">
              <a:buNone/>
              <a:defRPr sz="2000"/>
            </a:lvl7pPr>
            <a:lvl8pPr marL="3197010" indent="0">
              <a:buNone/>
              <a:defRPr sz="2000"/>
            </a:lvl8pPr>
            <a:lvl9pPr marL="3653726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it-IT" noProof="0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9251" y="1305143"/>
            <a:ext cx="8161094" cy="33855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b="1" smtClean="0">
                <a:solidFill>
                  <a:srgbClr val="575A5B"/>
                </a:solidFill>
                <a:latin typeface="Arial"/>
                <a:cs typeface="Arial"/>
              </a:defRPr>
            </a:lvl1pPr>
            <a:lvl2pPr>
              <a:defRPr lang="en-US" sz="4400" smtClean="0">
                <a:latin typeface="Calibri" pitchFamily="34" charset="0"/>
              </a:defRPr>
            </a:lvl2pPr>
            <a:lvl3pPr>
              <a:defRPr lang="en-US" sz="4400" smtClean="0">
                <a:latin typeface="Calibri" pitchFamily="34" charset="0"/>
              </a:defRPr>
            </a:lvl3pPr>
            <a:lvl4pPr>
              <a:defRPr lang="en-US" sz="4400" smtClean="0">
                <a:latin typeface="Calibri" pitchFamily="34" charset="0"/>
              </a:defRPr>
            </a:lvl4pPr>
            <a:lvl5pPr>
              <a:defRPr lang="it-IT" sz="4400">
                <a:latin typeface="Calibri" pitchFamily="34" charset="0"/>
              </a:defRPr>
            </a:lvl5pPr>
          </a:lstStyle>
          <a:p>
            <a:pPr lvl="0"/>
            <a:r>
              <a:rPr lang="en-US" noProof="0" dirty="0" smtClean="0"/>
              <a:t>Click to edit text </a:t>
            </a:r>
          </a:p>
        </p:txBody>
      </p:sp>
      <p:sp>
        <p:nvSpPr>
          <p:cNvPr id="11" name="Segnaposto immagine 2"/>
          <p:cNvSpPr>
            <a:spLocks noGrp="1"/>
          </p:cNvSpPr>
          <p:nvPr>
            <p:ph type="pic" idx="19"/>
          </p:nvPr>
        </p:nvSpPr>
        <p:spPr>
          <a:xfrm>
            <a:off x="359251" y="4002284"/>
            <a:ext cx="2628000" cy="20882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6720" indent="0">
              <a:buNone/>
              <a:defRPr sz="2800"/>
            </a:lvl2pPr>
            <a:lvl3pPr marL="913432" indent="0">
              <a:buNone/>
              <a:defRPr sz="2400"/>
            </a:lvl3pPr>
            <a:lvl4pPr marL="1370147" indent="0">
              <a:buNone/>
              <a:defRPr sz="2000"/>
            </a:lvl4pPr>
            <a:lvl5pPr marL="1826862" indent="0">
              <a:buNone/>
              <a:defRPr sz="2000"/>
            </a:lvl5pPr>
            <a:lvl6pPr marL="2283579" indent="0">
              <a:buNone/>
              <a:defRPr sz="2000"/>
            </a:lvl6pPr>
            <a:lvl7pPr marL="2740294" indent="0">
              <a:buNone/>
              <a:defRPr sz="2000"/>
            </a:lvl7pPr>
            <a:lvl8pPr marL="3197010" indent="0">
              <a:buNone/>
              <a:defRPr sz="2000"/>
            </a:lvl8pPr>
            <a:lvl9pPr marL="3653726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it-IT" noProof="0" dirty="0"/>
          </a:p>
        </p:txBody>
      </p:sp>
      <p:sp>
        <p:nvSpPr>
          <p:cNvPr id="13" name="Segnaposto immagine 2"/>
          <p:cNvSpPr>
            <a:spLocks noGrp="1"/>
          </p:cNvSpPr>
          <p:nvPr>
            <p:ph type="pic" idx="20"/>
          </p:nvPr>
        </p:nvSpPr>
        <p:spPr>
          <a:xfrm>
            <a:off x="3132975" y="1772817"/>
            <a:ext cx="2628000" cy="20882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6720" indent="0">
              <a:buNone/>
              <a:defRPr sz="2800"/>
            </a:lvl2pPr>
            <a:lvl3pPr marL="913432" indent="0">
              <a:buNone/>
              <a:defRPr sz="2400"/>
            </a:lvl3pPr>
            <a:lvl4pPr marL="1370147" indent="0">
              <a:buNone/>
              <a:defRPr sz="2000"/>
            </a:lvl4pPr>
            <a:lvl5pPr marL="1826862" indent="0">
              <a:buNone/>
              <a:defRPr sz="2000"/>
            </a:lvl5pPr>
            <a:lvl6pPr marL="2283579" indent="0">
              <a:buNone/>
              <a:defRPr sz="2000"/>
            </a:lvl6pPr>
            <a:lvl7pPr marL="2740294" indent="0">
              <a:buNone/>
              <a:defRPr sz="2000"/>
            </a:lvl7pPr>
            <a:lvl8pPr marL="3197010" indent="0">
              <a:buNone/>
              <a:defRPr sz="2000"/>
            </a:lvl8pPr>
            <a:lvl9pPr marL="3653726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it-IT" noProof="0" dirty="0"/>
          </a:p>
        </p:txBody>
      </p:sp>
      <p:sp>
        <p:nvSpPr>
          <p:cNvPr id="14" name="Segnaposto immagine 2"/>
          <p:cNvSpPr>
            <a:spLocks noGrp="1"/>
          </p:cNvSpPr>
          <p:nvPr>
            <p:ph type="pic" idx="21"/>
          </p:nvPr>
        </p:nvSpPr>
        <p:spPr>
          <a:xfrm>
            <a:off x="3132975" y="4002284"/>
            <a:ext cx="2628000" cy="20882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6720" indent="0">
              <a:buNone/>
              <a:defRPr sz="2800"/>
            </a:lvl2pPr>
            <a:lvl3pPr marL="913432" indent="0">
              <a:buNone/>
              <a:defRPr sz="2400"/>
            </a:lvl3pPr>
            <a:lvl4pPr marL="1370147" indent="0">
              <a:buNone/>
              <a:defRPr sz="2000"/>
            </a:lvl4pPr>
            <a:lvl5pPr marL="1826862" indent="0">
              <a:buNone/>
              <a:defRPr sz="2000"/>
            </a:lvl5pPr>
            <a:lvl6pPr marL="2283579" indent="0">
              <a:buNone/>
              <a:defRPr sz="2000"/>
            </a:lvl6pPr>
            <a:lvl7pPr marL="2740294" indent="0">
              <a:buNone/>
              <a:defRPr sz="2000"/>
            </a:lvl7pPr>
            <a:lvl8pPr marL="3197010" indent="0">
              <a:buNone/>
              <a:defRPr sz="2000"/>
            </a:lvl8pPr>
            <a:lvl9pPr marL="3653726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it-IT" noProof="0" dirty="0"/>
          </a:p>
        </p:txBody>
      </p:sp>
      <p:sp>
        <p:nvSpPr>
          <p:cNvPr id="15" name="Segnaposto immagine 2"/>
          <p:cNvSpPr>
            <a:spLocks noGrp="1"/>
          </p:cNvSpPr>
          <p:nvPr>
            <p:ph type="pic" idx="22"/>
          </p:nvPr>
        </p:nvSpPr>
        <p:spPr>
          <a:xfrm>
            <a:off x="5892345" y="1772817"/>
            <a:ext cx="2628000" cy="20882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6720" indent="0">
              <a:buNone/>
              <a:defRPr sz="2800"/>
            </a:lvl2pPr>
            <a:lvl3pPr marL="913432" indent="0">
              <a:buNone/>
              <a:defRPr sz="2400"/>
            </a:lvl3pPr>
            <a:lvl4pPr marL="1370147" indent="0">
              <a:buNone/>
              <a:defRPr sz="2000"/>
            </a:lvl4pPr>
            <a:lvl5pPr marL="1826862" indent="0">
              <a:buNone/>
              <a:defRPr sz="2000"/>
            </a:lvl5pPr>
            <a:lvl6pPr marL="2283579" indent="0">
              <a:buNone/>
              <a:defRPr sz="2000"/>
            </a:lvl6pPr>
            <a:lvl7pPr marL="2740294" indent="0">
              <a:buNone/>
              <a:defRPr sz="2000"/>
            </a:lvl7pPr>
            <a:lvl8pPr marL="3197010" indent="0">
              <a:buNone/>
              <a:defRPr sz="2000"/>
            </a:lvl8pPr>
            <a:lvl9pPr marL="3653726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it-IT" noProof="0" dirty="0"/>
          </a:p>
        </p:txBody>
      </p:sp>
      <p:sp>
        <p:nvSpPr>
          <p:cNvPr id="16" name="Segnaposto immagine 2"/>
          <p:cNvSpPr>
            <a:spLocks noGrp="1"/>
          </p:cNvSpPr>
          <p:nvPr>
            <p:ph type="pic" idx="23"/>
          </p:nvPr>
        </p:nvSpPr>
        <p:spPr>
          <a:xfrm>
            <a:off x="5892345" y="4002284"/>
            <a:ext cx="2628000" cy="20882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6720" indent="0">
              <a:buNone/>
              <a:defRPr sz="2800"/>
            </a:lvl2pPr>
            <a:lvl3pPr marL="913432" indent="0">
              <a:buNone/>
              <a:defRPr sz="2400"/>
            </a:lvl3pPr>
            <a:lvl4pPr marL="1370147" indent="0">
              <a:buNone/>
              <a:defRPr sz="2000"/>
            </a:lvl4pPr>
            <a:lvl5pPr marL="1826862" indent="0">
              <a:buNone/>
              <a:defRPr sz="2000"/>
            </a:lvl5pPr>
            <a:lvl6pPr marL="2283579" indent="0">
              <a:buNone/>
              <a:defRPr sz="2000"/>
            </a:lvl6pPr>
            <a:lvl7pPr marL="2740294" indent="0">
              <a:buNone/>
              <a:defRPr sz="2000"/>
            </a:lvl7pPr>
            <a:lvl8pPr marL="3197010" indent="0">
              <a:buNone/>
              <a:defRPr sz="2000"/>
            </a:lvl8pPr>
            <a:lvl9pPr marL="3653726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it-IT" noProof="0" dirty="0"/>
          </a:p>
        </p:txBody>
      </p:sp>
      <p:sp>
        <p:nvSpPr>
          <p:cNvPr id="10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308725"/>
            <a:ext cx="5256262" cy="352461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rgbClr val="E61E0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 smtClean="0"/>
              <a:t>Insert Section title or notes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951" y="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3528" y="3356992"/>
            <a:ext cx="8424936" cy="655900"/>
          </a:xfrm>
          <a:prstGeom prst="rect">
            <a:avLst/>
          </a:prstGeom>
        </p:spPr>
        <p:txBody>
          <a:bodyPr/>
          <a:lstStyle>
            <a:lvl1pPr algn="l">
              <a:defRPr sz="2200" b="1" i="0">
                <a:solidFill>
                  <a:srgbClr val="444C4E"/>
                </a:solidFill>
                <a:latin typeface="Arial"/>
                <a:cs typeface="Arial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9251" y="4012892"/>
            <a:ext cx="5486400" cy="33855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b="0" baseline="0" smtClean="0">
                <a:solidFill>
                  <a:srgbClr val="575A5B"/>
                </a:solidFill>
                <a:latin typeface="Arial"/>
                <a:cs typeface="Arial"/>
              </a:defRPr>
            </a:lvl1pPr>
            <a:lvl2pPr>
              <a:defRPr lang="en-US" sz="4400" smtClean="0">
                <a:latin typeface="Calibri" pitchFamily="34" charset="0"/>
              </a:defRPr>
            </a:lvl2pPr>
            <a:lvl3pPr>
              <a:defRPr lang="en-US" sz="4400" smtClean="0">
                <a:latin typeface="Calibri" pitchFamily="34" charset="0"/>
              </a:defRPr>
            </a:lvl3pPr>
            <a:lvl4pPr>
              <a:defRPr lang="en-US" sz="4400" smtClean="0">
                <a:latin typeface="Calibri" pitchFamily="34" charset="0"/>
              </a:defRPr>
            </a:lvl4pPr>
            <a:lvl5pPr>
              <a:defRPr lang="it-IT" sz="4400">
                <a:latin typeface="Calibri" pitchFamily="34" charset="0"/>
              </a:defRPr>
            </a:lvl5pPr>
          </a:lstStyle>
          <a:p>
            <a:pPr lvl="0"/>
            <a:r>
              <a:rPr lang="en-US" noProof="0" dirty="0" smtClean="0"/>
              <a:t>Click to edit subtitle or a short text </a:t>
            </a:r>
          </a:p>
        </p:txBody>
      </p:sp>
      <p:pic>
        <p:nvPicPr>
          <p:cNvPr id="6" name="Immagine 5" descr="150New_OfficineGalileo grey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0431" y="5229320"/>
            <a:ext cx="1438537" cy="12800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-2588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 descr="floppy_bianc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7524750" y="1281112"/>
            <a:ext cx="603454" cy="75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84188" y="4902212"/>
            <a:ext cx="1657975" cy="60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5" descr="150New_OfficineGalileo grey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81449" y="5229322"/>
            <a:ext cx="1438537" cy="12800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9600" kern="1200">
          <a:solidFill>
            <a:schemeClr val="tx2"/>
          </a:solidFill>
          <a:latin typeface="Arial (Intestazioni)"/>
          <a:ea typeface="ＭＳ Ｐゴシック" charset="-128"/>
          <a:cs typeface="Arial (Intestazioni)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9600">
          <a:solidFill>
            <a:schemeClr val="tx2"/>
          </a:solidFill>
          <a:latin typeface="Arial (Intestazioni)" charset="0"/>
          <a:ea typeface="ＭＳ Ｐゴシック" charset="-128"/>
          <a:cs typeface="Arial (Intestazioni)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9600">
          <a:solidFill>
            <a:schemeClr val="tx2"/>
          </a:solidFill>
          <a:latin typeface="Arial (Intestazioni)" charset="0"/>
          <a:ea typeface="ＭＳ Ｐゴシック" charset="-128"/>
          <a:cs typeface="Arial (Intestazioni)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9600">
          <a:solidFill>
            <a:schemeClr val="tx2"/>
          </a:solidFill>
          <a:latin typeface="Arial (Intestazioni)" charset="0"/>
          <a:ea typeface="ＭＳ Ｐゴシック" charset="-128"/>
          <a:cs typeface="Arial (Intestazioni)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9600">
          <a:solidFill>
            <a:schemeClr val="tx2"/>
          </a:solidFill>
          <a:latin typeface="Arial (Intestazioni)" charset="0"/>
          <a:ea typeface="ＭＳ Ｐゴシック" charset="-128"/>
          <a:cs typeface="Arial (Intestazioni)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600" b="1" kern="1200">
          <a:solidFill>
            <a:schemeClr val="bg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lnSpc>
          <a:spcPts val="21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bg1"/>
          </a:solidFill>
          <a:latin typeface="Times New Roman"/>
          <a:ea typeface="ＭＳ Ｐゴシック" charset="-128"/>
          <a:cs typeface="Times New Roman"/>
        </a:defRPr>
      </a:lvl2pPr>
      <a:lvl3pPr marL="269875" indent="-4763" algn="l" defTabSz="457200" rtl="0" eaLnBrk="0" fontAlgn="base" hangingPunct="0">
        <a:lnSpc>
          <a:spcPts val="21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1"/>
          </a:solidFill>
          <a:latin typeface="Times New Roman"/>
          <a:ea typeface="ＭＳ Ｐゴシック" charset="-128"/>
          <a:cs typeface="Times New Roman"/>
        </a:defRPr>
      </a:lvl3pPr>
      <a:lvl4pPr marL="539750" indent="-269875" algn="l" defTabSz="457200" rtl="0" eaLnBrk="0" fontAlgn="base" hangingPunct="0">
        <a:lnSpc>
          <a:spcPts val="2100"/>
        </a:lnSpc>
        <a:spcBef>
          <a:spcPct val="20000"/>
        </a:spcBef>
        <a:spcAft>
          <a:spcPct val="0"/>
        </a:spcAft>
        <a:buFont typeface="Arial" pitchFamily="34" charset="0"/>
        <a:buAutoNum type="arabicPeriod"/>
        <a:defRPr sz="1400" kern="1200">
          <a:solidFill>
            <a:schemeClr val="bg1"/>
          </a:solidFill>
          <a:latin typeface="Times New Roman"/>
          <a:ea typeface="ＭＳ Ｐゴシック" charset="-128"/>
          <a:cs typeface="Times New Roman"/>
        </a:defRPr>
      </a:lvl4pPr>
      <a:lvl5pPr marL="720725" indent="-180975" algn="l" defTabSz="457200" rtl="0" eaLnBrk="0" fontAlgn="base" hangingPunct="0">
        <a:lnSpc>
          <a:spcPts val="21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bg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format_pagina_aziende.jp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 bwMode="auto">
          <a:xfrm>
            <a:off x="2400" y="0"/>
            <a:ext cx="9144000" cy="6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g num"/>
          <p:cNvSpPr txBox="1">
            <a:spLocks noChangeArrowheads="1"/>
          </p:cNvSpPr>
          <p:nvPr userDrawn="1"/>
        </p:nvSpPr>
        <p:spPr bwMode="auto">
          <a:xfrm>
            <a:off x="7080250" y="6553200"/>
            <a:ext cx="1925638" cy="1539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DAED929A-5EBF-4FFA-9076-03B7CC621E7E}" type="slidenum">
              <a:rPr lang="it-IT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it-IT" sz="1000" smtClean="0">
              <a:solidFill>
                <a:schemeClr val="bg1"/>
              </a:solidFill>
            </a:endParaRPr>
          </a:p>
        </p:txBody>
      </p:sp>
      <p:pic>
        <p:nvPicPr>
          <p:cNvPr id="2052" name="Picture 2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 bwMode="auto">
          <a:xfrm>
            <a:off x="299797" y="224751"/>
            <a:ext cx="887602" cy="32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tangolo 4"/>
          <p:cNvSpPr/>
          <p:nvPr userDrawn="1"/>
        </p:nvSpPr>
        <p:spPr>
          <a:xfrm>
            <a:off x="6318448" y="6445742"/>
            <a:ext cx="228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" noProof="0" dirty="0" smtClean="0">
                <a:solidFill>
                  <a:srgbClr val="575A5B"/>
                </a:solidFill>
              </a:rPr>
              <a:t>©  2014 </a:t>
            </a:r>
            <a:r>
              <a:rPr lang="en-US" sz="800" noProof="0" dirty="0" err="1" smtClean="0">
                <a:solidFill>
                  <a:srgbClr val="575A5B"/>
                </a:solidFill>
              </a:rPr>
              <a:t>Selex</a:t>
            </a:r>
            <a:r>
              <a:rPr lang="en-US" sz="800" noProof="0" dirty="0" smtClean="0">
                <a:solidFill>
                  <a:srgbClr val="575A5B"/>
                </a:solidFill>
              </a:rPr>
              <a:t> ES Ltd –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7" r:id="rId5"/>
    <p:sldLayoutId id="2147484448" r:id="rId6"/>
    <p:sldLayoutId id="2147484449" r:id="rId7"/>
    <p:sldLayoutId id="2147484452" r:id="rId8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51" y="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floppy_bianc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7524750" y="1281112"/>
            <a:ext cx="603454" cy="75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10"/>
          <p:cNvSpPr txBox="1">
            <a:spLocks noChangeAspect="1" noChangeArrowheads="1"/>
          </p:cNvSpPr>
          <p:nvPr userDrawn="1"/>
        </p:nvSpPr>
        <p:spPr bwMode="auto">
          <a:xfrm>
            <a:off x="508000" y="3789363"/>
            <a:ext cx="532765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THANK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 YOU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FOR YOUR ATTENTION</a:t>
            </a:r>
            <a:endParaRPr lang="en-US" sz="16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7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92701" y="5726369"/>
            <a:ext cx="1040246" cy="37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2123728" y="5733256"/>
            <a:ext cx="3744416" cy="720080"/>
          </a:xfrm>
          <a:prstGeom prst="rect">
            <a:avLst/>
          </a:prstGeom>
        </p:spPr>
        <p:txBody>
          <a:bodyPr/>
          <a:lstStyle>
            <a:lvl1pPr algn="l">
              <a:defRPr sz="1100" b="0" baseline="0">
                <a:solidFill>
                  <a:srgbClr val="575A5B"/>
                </a:solidFill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kern="1200" baseline="0" noProof="0" dirty="0" err="1" smtClean="0">
                <a:solidFill>
                  <a:srgbClr val="50555A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Selex</a:t>
            </a:r>
            <a:r>
              <a:rPr lang="en-US" sz="1100" b="0" kern="1200" baseline="0" noProof="0" dirty="0" smtClean="0">
                <a:solidFill>
                  <a:srgbClr val="50555A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ES Ltd</a:t>
            </a:r>
            <a:br>
              <a:rPr lang="en-US" sz="1100" b="0" kern="1200" baseline="0" noProof="0" dirty="0" smtClean="0">
                <a:solidFill>
                  <a:srgbClr val="50555A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en-US" sz="1100" b="0" kern="1200" baseline="0" dirty="0" smtClean="0">
                <a:solidFill>
                  <a:srgbClr val="50555A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Sigma House - Christopher Martin Road, </a:t>
            </a:r>
            <a:r>
              <a:rPr lang="en-US" sz="1100" b="0" kern="1200" baseline="0" dirty="0" err="1" smtClean="0">
                <a:solidFill>
                  <a:srgbClr val="50555A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Basildon</a:t>
            </a:r>
            <a:r>
              <a:rPr lang="en-US" sz="1100" b="0" kern="1200" baseline="0" dirty="0" smtClean="0">
                <a:solidFill>
                  <a:srgbClr val="50555A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/>
            </a:r>
            <a:br>
              <a:rPr lang="en-US" sz="1100" b="0" kern="1200" baseline="0" dirty="0" smtClean="0">
                <a:solidFill>
                  <a:srgbClr val="50555A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en-US" sz="1100" b="0" kern="1200" baseline="0" dirty="0" smtClean="0">
                <a:solidFill>
                  <a:srgbClr val="50555A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Essex SS14 3EL</a:t>
            </a:r>
            <a:br>
              <a:rPr lang="en-US" sz="1100" b="0" kern="1200" baseline="0" dirty="0" smtClean="0">
                <a:solidFill>
                  <a:srgbClr val="50555A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en-US" sz="1100" b="0" kern="1200" baseline="0" dirty="0" smtClean="0">
                <a:solidFill>
                  <a:srgbClr val="50555A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Tel: +44 (0) 1268 823400</a:t>
            </a:r>
            <a:r>
              <a:rPr lang="en-US" sz="1100" b="0" kern="1200" baseline="0" noProof="0" dirty="0" smtClean="0">
                <a:solidFill>
                  <a:srgbClr val="50555A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  www.selex-es.com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5A5B"/>
                </a:solidFill>
                <a:effectLst/>
                <a:uLnTx/>
                <a:uFillTx/>
                <a:latin typeface="Arial (Intestazioni)"/>
                <a:ea typeface="ＭＳ Ｐゴシック" charset="-128"/>
                <a:cs typeface="Arial (Intestazioni)"/>
              </a:rPr>
              <a:t/>
            </a:r>
            <a:b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5A5B"/>
                </a:solidFill>
                <a:effectLst/>
                <a:uLnTx/>
                <a:uFillTx/>
                <a:latin typeface="Arial (Intestazioni)"/>
                <a:ea typeface="ＭＳ Ｐゴシック" charset="-128"/>
                <a:cs typeface="Arial (Intestazioni)"/>
              </a:rPr>
            </a:b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75A5B"/>
              </a:solidFill>
              <a:effectLst/>
              <a:uLnTx/>
              <a:uFillTx/>
              <a:latin typeface="Arial (Intestazioni)"/>
              <a:ea typeface="ＭＳ Ｐゴシック" charset="-128"/>
              <a:cs typeface="Arial (Intestazioni)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9600" kern="1200">
          <a:solidFill>
            <a:schemeClr val="tx2"/>
          </a:solidFill>
          <a:latin typeface="Arial (Intestazioni)"/>
          <a:ea typeface="ＭＳ Ｐゴシック" charset="-128"/>
          <a:cs typeface="Arial (Intestazioni)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9600">
          <a:solidFill>
            <a:schemeClr val="tx2"/>
          </a:solidFill>
          <a:latin typeface="Arial (Intestazioni)" charset="0"/>
          <a:ea typeface="ＭＳ Ｐゴシック" charset="-128"/>
          <a:cs typeface="Arial (Intestazioni)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9600">
          <a:solidFill>
            <a:schemeClr val="tx2"/>
          </a:solidFill>
          <a:latin typeface="Arial (Intestazioni)" charset="0"/>
          <a:ea typeface="ＭＳ Ｐゴシック" charset="-128"/>
          <a:cs typeface="Arial (Intestazioni)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9600">
          <a:solidFill>
            <a:schemeClr val="tx2"/>
          </a:solidFill>
          <a:latin typeface="Arial (Intestazioni)" charset="0"/>
          <a:ea typeface="ＭＳ Ｐゴシック" charset="-128"/>
          <a:cs typeface="Arial (Intestazioni)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9600">
          <a:solidFill>
            <a:schemeClr val="tx2"/>
          </a:solidFill>
          <a:latin typeface="Arial (Intestazioni)" charset="0"/>
          <a:ea typeface="ＭＳ Ｐゴシック" charset="-128"/>
          <a:cs typeface="Arial (Intestazioni)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800" b="1" kern="1200">
          <a:solidFill>
            <a:schemeClr val="bg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800" kern="1200">
          <a:solidFill>
            <a:schemeClr val="bg1"/>
          </a:solidFill>
          <a:latin typeface="Times New Roman"/>
          <a:ea typeface="ＭＳ Ｐゴシック" charset="-128"/>
          <a:cs typeface="Times New Roman"/>
        </a:defRPr>
      </a:lvl2pPr>
      <a:lvl3pPr marL="269875" indent="-4763" algn="l" defTabSz="457200" rtl="0" eaLnBrk="0" fontAlgn="base" hangingPunct="0">
        <a:lnSpc>
          <a:spcPts val="21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1"/>
          </a:solidFill>
          <a:latin typeface="Times New Roman"/>
          <a:ea typeface="ＭＳ Ｐゴシック" charset="-128"/>
          <a:cs typeface="Times New Roman"/>
        </a:defRPr>
      </a:lvl3pPr>
      <a:lvl4pPr marL="539750" indent="-269875" algn="l" defTabSz="457200" rtl="0" eaLnBrk="0" fontAlgn="base" hangingPunct="0">
        <a:lnSpc>
          <a:spcPts val="2100"/>
        </a:lnSpc>
        <a:spcBef>
          <a:spcPct val="20000"/>
        </a:spcBef>
        <a:spcAft>
          <a:spcPct val="0"/>
        </a:spcAft>
        <a:buFont typeface="Arial" pitchFamily="34" charset="0"/>
        <a:buAutoNum type="arabicPeriod"/>
        <a:defRPr sz="1400" kern="1200">
          <a:solidFill>
            <a:schemeClr val="bg1"/>
          </a:solidFill>
          <a:latin typeface="Times New Roman"/>
          <a:ea typeface="ＭＳ Ｐゴシック" charset="-128"/>
          <a:cs typeface="Times New Roman"/>
        </a:defRPr>
      </a:lvl4pPr>
      <a:lvl5pPr marL="720725" indent="-180975" algn="l" defTabSz="457200" rtl="0" eaLnBrk="0" fontAlgn="base" hangingPunct="0">
        <a:lnSpc>
          <a:spcPts val="21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bg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bay.co.uk/itm/Wireless-Wifi-Bridge-AP-Repeater-WPS-Client-Mini-LAN-Router-Extender-Booster-UK/321425928055?_trksid=p2141725.c100338.m3726&amp;_trkparms=aid%3D222007%26algo%3DSIC.MBE%26ao%3D1%26asc%3D20150313114020%26meid%3D831636876e1d4bb3b00e45b52172f2b6%26pid%3D100338%26rk%3D4%26rkt%3D17%26mehot%3Dpp%26sd%3D14178689709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Raspberry Pi </a:t>
            </a:r>
            <a:r>
              <a:rPr lang="en-GB" dirty="0" smtClean="0"/>
              <a:t>Wireless Connections</a:t>
            </a:r>
            <a:endParaRPr lang="en-GB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4"/>
          </p:nvPr>
        </p:nvSpPr>
        <p:spPr>
          <a:xfrm>
            <a:off x="359251" y="4026550"/>
            <a:ext cx="5486400" cy="338554"/>
          </a:xfrm>
        </p:spPr>
        <p:txBody>
          <a:bodyPr/>
          <a:lstStyle/>
          <a:p>
            <a:r>
              <a:rPr lang="it-IT" dirty="0" smtClean="0"/>
              <a:t>04/12/15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Access Point Method</a:t>
            </a:r>
            <a:endParaRPr lang="it-IT" dirty="0"/>
          </a:p>
        </p:txBody>
      </p:sp>
      <p:sp>
        <p:nvSpPr>
          <p:cNvPr id="23555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Easiest in terms of software configuration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Already tested and known to be reliable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Wi-Fi dongle (£</a:t>
            </a:r>
            <a:r>
              <a:rPr lang="en-GB" dirty="0" smtClean="0"/>
              <a:t>6 each) </a:t>
            </a:r>
            <a:r>
              <a:rPr lang="en-GB" dirty="0"/>
              <a:t>and an access point (£</a:t>
            </a:r>
            <a:r>
              <a:rPr lang="en-GB" dirty="0" smtClean="0"/>
              <a:t>8) needed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Can also be configured through mobile hotspot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hlinkClick r:id="rId2"/>
              </a:rPr>
              <a:t>Link to access point</a:t>
            </a:r>
            <a:endParaRPr lang="en-GB" dirty="0"/>
          </a:p>
          <a:p>
            <a:endParaRPr lang="it-IT" dirty="0" smtClean="0"/>
          </a:p>
        </p:txBody>
      </p:sp>
      <p:pic>
        <p:nvPicPr>
          <p:cNvPr id="3074" name="Picture 2" descr="C:\Users\michael.craig\Downloads\12065572121317625675no_hope_Wireless_access_point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05064"/>
            <a:ext cx="1606078" cy="173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Ad-Hoc </a:t>
            </a:r>
            <a:r>
              <a:rPr lang="it-IT" dirty="0" smtClean="0"/>
              <a:t>Network Method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323528" y="1988841"/>
            <a:ext cx="8424935" cy="41044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Tested to be </a:t>
            </a:r>
            <a:r>
              <a:rPr lang="en-GB" dirty="0" smtClean="0"/>
              <a:t>working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Reliable connection due to the use of Wi Fi 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Some software configuration required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Wi-Fi dongle needed (£</a:t>
            </a:r>
            <a:r>
              <a:rPr lang="en-GB" dirty="0" smtClean="0"/>
              <a:t>6 each) on both raspberry pi</a:t>
            </a:r>
            <a:endParaRPr lang="en-GB" dirty="0"/>
          </a:p>
          <a:p>
            <a:pPr>
              <a:defRPr/>
            </a:pPr>
            <a:endParaRPr lang="it-IT" dirty="0">
              <a:ea typeface="ＭＳ Ｐゴシック" charset="0"/>
            </a:endParaRPr>
          </a:p>
        </p:txBody>
      </p:sp>
      <p:pic>
        <p:nvPicPr>
          <p:cNvPr id="2050" name="Picture 2" descr="C:\Users\michael.craig\Downloads\Wireless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594" y="3501007"/>
            <a:ext cx="2630555" cy="261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Bluetooth Method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323528" y="1988841"/>
            <a:ext cx="8424935" cy="41044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Not tested yet - waiting on a parts delivery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Some software configuration required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Bluetooth dongle needed (£</a:t>
            </a:r>
            <a:r>
              <a:rPr lang="en-GB" dirty="0" smtClean="0"/>
              <a:t>3-8 each)</a:t>
            </a:r>
            <a:endParaRPr lang="en-GB" dirty="0"/>
          </a:p>
          <a:p>
            <a:pPr>
              <a:defRPr/>
            </a:pPr>
            <a:endParaRPr lang="it-IT" dirty="0">
              <a:ea typeface="ＭＳ Ｐゴシック" charset="0"/>
            </a:endParaRPr>
          </a:p>
        </p:txBody>
      </p:sp>
      <p:pic>
        <p:nvPicPr>
          <p:cNvPr id="1027" name="Picture 3" descr="C:\Users\michael.craig\Downloads\icon-custom-bluetooth-267x3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06570"/>
            <a:ext cx="1951087" cy="23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ertina grafica">
  <a:themeElements>
    <a:clrScheme name="sodali ok">
      <a:dk1>
        <a:srgbClr val="545458"/>
      </a:dk1>
      <a:lt1>
        <a:sysClr val="window" lastClr="FFFFFF"/>
      </a:lt1>
      <a:dk2>
        <a:srgbClr val="BDBCBB"/>
      </a:dk2>
      <a:lt2>
        <a:srgbClr val="7A132F"/>
      </a:lt2>
      <a:accent1>
        <a:srgbClr val="F6A800"/>
      </a:accent1>
      <a:accent2>
        <a:srgbClr val="E42C39"/>
      </a:accent2>
      <a:accent3>
        <a:srgbClr val="0058A3"/>
      </a:accent3>
      <a:accent4>
        <a:srgbClr val="95921A"/>
      </a:accent4>
      <a:accent5>
        <a:srgbClr val="007CA1"/>
      </a:accent5>
      <a:accent6>
        <a:srgbClr val="A8541F"/>
      </a:accent6>
      <a:hlink>
        <a:srgbClr val="7A132F"/>
      </a:hlink>
      <a:folHlink>
        <a:srgbClr val="00011F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inal cover">
  <a:themeElements>
    <a:clrScheme name="sodali ok">
      <a:dk1>
        <a:srgbClr val="545458"/>
      </a:dk1>
      <a:lt1>
        <a:sysClr val="window" lastClr="FFFFFF"/>
      </a:lt1>
      <a:dk2>
        <a:srgbClr val="BDBCBB"/>
      </a:dk2>
      <a:lt2>
        <a:srgbClr val="7A132F"/>
      </a:lt2>
      <a:accent1>
        <a:srgbClr val="F6A800"/>
      </a:accent1>
      <a:accent2>
        <a:srgbClr val="E42C39"/>
      </a:accent2>
      <a:accent3>
        <a:srgbClr val="0058A3"/>
      </a:accent3>
      <a:accent4>
        <a:srgbClr val="95921A"/>
      </a:accent4>
      <a:accent5>
        <a:srgbClr val="007CA1"/>
      </a:accent5>
      <a:accent6>
        <a:srgbClr val="A8541F"/>
      </a:accent6>
      <a:hlink>
        <a:srgbClr val="7A132F"/>
      </a:hlink>
      <a:folHlink>
        <a:srgbClr val="00011F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IntranetTitleAsLink xmlns="E1C34207-D70A-4221-A152-BCF378BFD85F">
      <Url>https://intranetcrawler.selex-es.com/it/library/Library/Selex ES_Powerpoint2010_template.pptx</Url>
      <Description>Template presentazione aziendale 2014</Description>
    </SESIntranetTitleAsLink>
    <SESIntranetDepartment xmlns="e1c34207-d70a-4221-a152-bcf378bfd85f">2</SESIntranetDepartment>
    <SESIntranetDate xmlns="E1C34207-D70A-4221-A152-BCF378BFD85F">2014-06-29T22:00:00+00:00</SESIntranetDate>
    <SESIntranetEdition xmlns="E1C34207-D70A-4221-A152-BCF378BFD85F" xsi:nil="true"/>
    <SESIntranetAbstract xmlns="E1C34207-D70A-4221-A152-BCF378BFD85F">&lt;div class="ExternalClassB7F30793BE1E4002A36388F278570D4A"&gt;&lt;p&gt;PowerPoint presentation template&lt;/p&gt;&lt;/div&gt;</SESIntranetAbstract>
    <SESIntranetAnnotations xmlns="E1C34207-D70A-4221-A152-BCF378BFD85F" xsi:nil="true"/>
    <SESIntranetPointOfContact xmlns="E1C34207-D70A-4221-A152-BCF378BFD85F">Communication</SESIntranetPointOfContact>
    <SESIntranetLanguage xmlns="E1C34207-D70A-4221-A152-BCF378BFD85F">IT</SESIntranetLanguage>
    <SESIntranetDocumentType xmlns="E1C34207-D70A-4221-A152-BCF378BFD85F">Logo e template</SESIntranetDocumentType>
    <SESIntranetIdentification xmlns="E1C34207-D70A-4221-A152-BCF378BFD85F" xsi:nil="true"/>
    <SESIntranetKeywords xmlns="E1C34207-D70A-4221-A152-BCF378BFD85F">Template Powerpoint </SESIntranetKeywords>
    <SESIntranetArgument xmlns="e1c34207-d70a-4221-a152-bcf378bfd85f">4</SESIntranetArgument>
    <SESIntranetDisplayGroup xmlns="e1c34207-d70a-4221-a152-bcf378bfd85f"/>
    <SESIntranetGroup xmlns="E1C34207-D70A-4221-A152-BCF378BFD85F" xsi:nil="true"/>
    <SESIntranetCompany xmlns="e1c34207-d70a-4221-a152-bcf378bfd85f">1</SESIntranetCompan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ESIntranetctLibrary" ma:contentTypeID="0x0101006F4DBDA262444D41882575173F9DD21500D6038CC1D7CA2F47BACE1697757B51AD" ma:contentTypeVersion="4" ma:contentTypeDescription="Content Type Library" ma:contentTypeScope="" ma:versionID="5f050ea616dc0fc110bd6a599c48cf33">
  <xsd:schema xmlns:xsd="http://www.w3.org/2001/XMLSchema" xmlns:xs="http://www.w3.org/2001/XMLSchema" xmlns:p="http://schemas.microsoft.com/office/2006/metadata/properties" xmlns:ns2="E1C34207-D70A-4221-A152-BCF378BFD85F" xmlns:ns3="e1c34207-d70a-4221-a152-bcf378bfd85f" targetNamespace="http://schemas.microsoft.com/office/2006/metadata/properties" ma:root="true" ma:fieldsID="2bb620210e4a76ed202903598d10b757" ns2:_="" ns3:_="">
    <xsd:import namespace="E1C34207-D70A-4221-A152-BCF378BFD85F"/>
    <xsd:import namespace="e1c34207-d70a-4221-a152-bcf378bfd85f"/>
    <xsd:element name="properties">
      <xsd:complexType>
        <xsd:sequence>
          <xsd:element name="documentManagement">
            <xsd:complexType>
              <xsd:all>
                <xsd:element ref="ns2:SESIntranetTitleAsLink"/>
                <xsd:element ref="ns2:SESIntranetAbstract" minOccurs="0"/>
                <xsd:element ref="ns2:SESIntranetDate"/>
                <xsd:element ref="ns2:SESIntranetGroup" minOccurs="0"/>
                <xsd:element ref="ns2:SESIntranetAnnotations" minOccurs="0"/>
                <xsd:element ref="ns2:SESIntranetEdition" minOccurs="0"/>
                <xsd:element ref="ns3:SESIntranetArgument"/>
                <xsd:element ref="ns2:SESIntranetLanguage"/>
                <xsd:element ref="ns2:SESIntranetDocumentType"/>
                <xsd:element ref="ns2:SESIntranetKeywords" minOccurs="0"/>
                <xsd:element ref="ns2:SESIntranetPointOfContact" minOccurs="0"/>
                <xsd:element ref="ns2:SESIntranetIdentification" minOccurs="0"/>
                <xsd:element ref="ns3:SESIntranetDisplayGroup" minOccurs="0"/>
                <xsd:element ref="ns3:SESIntranetCompany"/>
                <xsd:element ref="ns3:SESIntranetDepart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34207-D70A-4221-A152-BCF378BFD85F" elementFormDefault="qualified">
    <xsd:import namespace="http://schemas.microsoft.com/office/2006/documentManagement/types"/>
    <xsd:import namespace="http://schemas.microsoft.com/office/infopath/2007/PartnerControls"/>
    <xsd:element name="SESIntranetTitleAsLink" ma:index="1" ma:displayName="Titolo" ma:format="Hyperlink" ma:internalName="SESIntranetTitleAsLink">
      <xsd:complexType>
        <xsd:complexContent>
          <xsd:extension base="dms:URL">
            <xsd:sequence>
              <xsd:element name="Url" type="dms:ValidUrl"/>
              <xsd:element name="Description" type="xsd:string"/>
            </xsd:sequence>
          </xsd:extension>
        </xsd:complexContent>
      </xsd:complexType>
    </xsd:element>
    <xsd:element name="SESIntranetAbstract" ma:index="2" nillable="true" ma:displayName="Sommario" ma:internalName="SESIntranetAbstract">
      <xsd:simpleType>
        <xsd:restriction base="dms:Note">
          <xsd:maxLength value="255"/>
        </xsd:restriction>
      </xsd:simpleType>
    </xsd:element>
    <xsd:element name="SESIntranetDate" ma:index="3" ma:displayName="Data" ma:format="DateTime" ma:internalName="SESIntranetDate">
      <xsd:simpleType>
        <xsd:restriction base="dms:DateTime"/>
      </xsd:simpleType>
    </xsd:element>
    <xsd:element name="SESIntranetGroup" ma:index="5" nillable="true" ma:displayName="Raggruppamento" ma:internalName="SESIntranetGroup">
      <xsd:simpleType>
        <xsd:restriction base="dms:Text">
          <xsd:maxLength value="255"/>
        </xsd:restriction>
      </xsd:simpleType>
    </xsd:element>
    <xsd:element name="SESIntranetAnnotations" ma:index="6" nillable="true" ma:displayName="Note" ma:internalName="SESIntranetAnnotations">
      <xsd:simpleType>
        <xsd:restriction base="dms:Note">
          <xsd:maxLength value="255"/>
        </xsd:restriction>
      </xsd:simpleType>
    </xsd:element>
    <xsd:element name="SESIntranetEdition" ma:index="7" nillable="true" ma:displayName="Edizione" ma:internalName="SESIntranetEdition">
      <xsd:simpleType>
        <xsd:restriction base="dms:Text">
          <xsd:maxLength value="255"/>
        </xsd:restriction>
      </xsd:simpleType>
    </xsd:element>
    <xsd:element name="SESIntranetLanguage" ma:index="9" ma:displayName="Lingua" ma:default="IT" ma:format="Dropdown" ma:internalName="SESIntranetLanguage">
      <xsd:simpleType>
        <xsd:restriction base="dms:Choice">
          <xsd:enumeration value="IT"/>
          <xsd:enumeration value="EN"/>
        </xsd:restriction>
      </xsd:simpleType>
    </xsd:element>
    <xsd:element name="SESIntranetDocumentType" ma:index="10" ma:displayName="Tipologia" ma:format="Dropdown" ma:internalName="SESIntranetDocumentType">
      <xsd:simpleType>
        <xsd:restriction base="dms:Choice">
          <xsd:enumeration value="Brochure"/>
          <xsd:enumeration value="Catalogo"/>
          <xsd:enumeration value="Certificato"/>
          <xsd:enumeration value="Presentazione Aziendale"/>
          <xsd:enumeration value="Scheda Tecnica"/>
          <xsd:enumeration value="Documento Aziendale"/>
          <xsd:enumeration value="Immagine"/>
          <xsd:enumeration value="Logo e template"/>
          <xsd:enumeration value="Manuale"/>
          <xsd:enumeration value="Modulo"/>
          <xsd:enumeration value="Istruzione Operativa"/>
          <xsd:enumeration value="Organigramma"/>
          <xsd:enumeration value="Procedura"/>
          <xsd:enumeration value="Modello Template"/>
        </xsd:restriction>
      </xsd:simpleType>
    </xsd:element>
    <xsd:element name="SESIntranetKeywords" ma:index="11" nillable="true" ma:displayName="Parole chiave" ma:internalName="SESIntranetKeywords">
      <xsd:simpleType>
        <xsd:restriction base="dms:Text">
          <xsd:maxLength value="255"/>
        </xsd:restriction>
      </xsd:simpleType>
    </xsd:element>
    <xsd:element name="SESIntranetPointOfContact" ma:index="12" nillable="true" ma:displayName="Referente" ma:internalName="SESIntranetPointOfContact">
      <xsd:simpleType>
        <xsd:restriction base="dms:Text">
          <xsd:maxLength value="255"/>
        </xsd:restriction>
      </xsd:simpleType>
    </xsd:element>
    <xsd:element name="SESIntranetIdentification" ma:index="13" nillable="true" ma:displayName="Identificativo" ma:internalName="SESIntranetIdentification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34207-d70a-4221-a152-bcf378bfd85f" elementFormDefault="qualified">
    <xsd:import namespace="http://schemas.microsoft.com/office/2006/documentManagement/types"/>
    <xsd:import namespace="http://schemas.microsoft.com/office/infopath/2007/PartnerControls"/>
    <xsd:element name="SESIntranetArgument" ma:index="8" ma:displayName="Argomento" ma:list="{AE708F9F-9601-4E13-AADA-9CF68AB7A984}" ma:internalName="SESIntranetArgument" ma:showField="Title" ma:web="cba6ac22-0391-4a71-825e-58d4bd28c01c">
      <xsd:simpleType>
        <xsd:restriction base="dms:Lookup"/>
      </xsd:simpleType>
    </xsd:element>
    <xsd:element name="SESIntranetDisplayGroup" ma:index="15" nillable="true" ma:displayName="Raggruppamento visualizzazione" ma:list="{238627F8-FF9D-489A-AF9E-64DB9F9D0558}" ma:internalName="SESIntranetDisplayGroup" ma:showField="Title" ma:web="f4bb3f28-6e53-47aa-bd8f-e98f76024e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ESIntranetCompany" ma:index="16" ma:displayName="Azienda" ma:list="{9FC1DF08-FD2E-4C21-9DED-16A95913DA7B}" ma:internalName="SESIntranetCompany" ma:showField="Title" ma:web="f4bb3f28-6e53-47aa-bd8f-e98f76024eb2">
      <xsd:simpleType>
        <xsd:restriction base="dms:Lookup"/>
      </xsd:simpleType>
    </xsd:element>
    <xsd:element name="SESIntranetDepartment" ma:index="17" ma:displayName="Ente" ma:list="{C696654B-F45F-4597-B8D8-30D4775EA901}" ma:internalName="SESIntranetDepartment" ma:showField="Title" ma:web="f4bb3f28-6e53-47aa-bd8f-e98f76024eb2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i contenuto"/>
        <xsd:element ref="dc:title" minOccurs="0" maxOccurs="1" ma:index="1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19E0EB-2C30-44F3-90F4-7E3D48130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5D6DDF-B7DE-4A3B-8984-7A609633DE58}">
  <ds:schemaRefs>
    <ds:schemaRef ds:uri="http://purl.org/dc/elements/1.1/"/>
    <ds:schemaRef ds:uri="E1C34207-D70A-4221-A152-BCF378BFD85F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e1c34207-d70a-4221-a152-bcf378bfd85f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2336FD9-2680-4693-81FE-34552DD3D8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C34207-D70A-4221-A152-BCF378BFD85F"/>
    <ds:schemaRef ds:uri="e1c34207-d70a-4221-a152-bcf378bfd8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3493</TotalTime>
  <Words>99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copertina grafica</vt:lpstr>
      <vt:lpstr>Custom Design</vt:lpstr>
      <vt:lpstr>Final cover</vt:lpstr>
      <vt:lpstr>Raspberry Pi Wireless Connections</vt:lpstr>
      <vt:lpstr>Access Point Method</vt:lpstr>
      <vt:lpstr>Ad-Hoc Network Method</vt:lpstr>
      <vt:lpstr>Bluetooth Method</vt:lpstr>
      <vt:lpstr>PowerPoint Presentation</vt:lpstr>
    </vt:vector>
  </TitlesOfParts>
  <Company>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aziendale 2014</dc:title>
  <dc:creator>Alfredo LaNeve</dc:creator>
  <cp:lastModifiedBy>Craig, Michael  (Selex ES, UK)</cp:lastModifiedBy>
  <cp:revision>585</cp:revision>
  <dcterms:created xsi:type="dcterms:W3CDTF">2012-04-02T20:29:13Z</dcterms:created>
  <dcterms:modified xsi:type="dcterms:W3CDTF">2015-12-04T09:57:24Z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0x0101006F4DBDA262444D41882575173F9DD21500D6038CC1D7CA2F47BACE1697757B51AD</vt:lpwstr>
  </property>
</Properties>
</file>